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0" r:id="rId4"/>
    <p:sldId id="261" r:id="rId5"/>
    <p:sldId id="270" r:id="rId6"/>
    <p:sldId id="271" r:id="rId7"/>
    <p:sldId id="272" r:id="rId8"/>
    <p:sldId id="273" r:id="rId9"/>
    <p:sldId id="258" r:id="rId10"/>
    <p:sldId id="282" r:id="rId11"/>
    <p:sldId id="285" r:id="rId12"/>
    <p:sldId id="286" r:id="rId13"/>
    <p:sldId id="287" r:id="rId14"/>
    <p:sldId id="288" r:id="rId15"/>
    <p:sldId id="289" r:id="rId16"/>
    <p:sldId id="290" r:id="rId17"/>
    <p:sldId id="291" r:id="rId18"/>
    <p:sldId id="262" r:id="rId19"/>
    <p:sldId id="274" r:id="rId20"/>
    <p:sldId id="275" r:id="rId21"/>
    <p:sldId id="276" r:id="rId22"/>
    <p:sldId id="277" r:id="rId23"/>
    <p:sldId id="278" r:id="rId24"/>
    <p:sldId id="279" r:id="rId25"/>
    <p:sldId id="283" r:id="rId26"/>
    <p:sldId id="284" r:id="rId27"/>
    <p:sldId id="280" r:id="rId28"/>
    <p:sldId id="281" r:id="rId29"/>
    <p:sldId id="263" r:id="rId30"/>
    <p:sldId id="266" r:id="rId31"/>
    <p:sldId id="294" r:id="rId32"/>
    <p:sldId id="295" r:id="rId33"/>
    <p:sldId id="296" r:id="rId34"/>
    <p:sldId id="297" r:id="rId35"/>
    <p:sldId id="298" r:id="rId36"/>
    <p:sldId id="293"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8853F3-C87B-1488-C302-3506BFC4D7C2}" v="1883" dt="2024-08-16T12:14:24.198"/>
    <p1510:client id="{BFBCA3CB-9E1B-EA7C-2B6D-8D83BF95A7E9}" v="852" dt="2024-08-16T11:24:58.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BFBCA3CB-9E1B-EA7C-2B6D-8D83BF95A7E9}"/>
    <pc:docChg chg="addSld delSld modSld sldOrd">
      <pc:chgData name="Corey Edwards" userId="S::corey.edwards@uwtsd.ac.uk::7a967df3-e232-40a5-b10c-dee8f912d80a" providerId="AD" clId="Web-{BFBCA3CB-9E1B-EA7C-2B6D-8D83BF95A7E9}" dt="2024-08-16T11:24:58.588" v="844" actId="20577"/>
      <pc:docMkLst>
        <pc:docMk/>
      </pc:docMkLst>
      <pc:sldChg chg="modSp">
        <pc:chgData name="Corey Edwards" userId="S::corey.edwards@uwtsd.ac.uk::7a967df3-e232-40a5-b10c-dee8f912d80a" providerId="AD" clId="Web-{BFBCA3CB-9E1B-EA7C-2B6D-8D83BF95A7E9}" dt="2024-08-16T11:08:19.397" v="102" actId="20577"/>
        <pc:sldMkLst>
          <pc:docMk/>
          <pc:sldMk cId="912540620" sldId="257"/>
        </pc:sldMkLst>
        <pc:spChg chg="mod">
          <ac:chgData name="Corey Edwards" userId="S::corey.edwards@uwtsd.ac.uk::7a967df3-e232-40a5-b10c-dee8f912d80a" providerId="AD" clId="Web-{BFBCA3CB-9E1B-EA7C-2B6D-8D83BF95A7E9}" dt="2024-08-16T11:08:19.397" v="102" actId="20577"/>
          <ac:spMkLst>
            <pc:docMk/>
            <pc:sldMk cId="912540620" sldId="257"/>
            <ac:spMk id="3" creationId="{DEEFA512-8165-BF56-0002-ECB9D627143C}"/>
          </ac:spMkLst>
        </pc:spChg>
      </pc:sldChg>
      <pc:sldChg chg="ord">
        <pc:chgData name="Corey Edwards" userId="S::corey.edwards@uwtsd.ac.uk::7a967df3-e232-40a5-b10c-dee8f912d80a" providerId="AD" clId="Web-{BFBCA3CB-9E1B-EA7C-2B6D-8D83BF95A7E9}" dt="2024-08-16T11:07:00.160" v="24"/>
        <pc:sldMkLst>
          <pc:docMk/>
          <pc:sldMk cId="3589618407" sldId="258"/>
        </pc:sldMkLst>
      </pc:sldChg>
      <pc:sldChg chg="del">
        <pc:chgData name="Corey Edwards" userId="S::corey.edwards@uwtsd.ac.uk::7a967df3-e232-40a5-b10c-dee8f912d80a" providerId="AD" clId="Web-{BFBCA3CB-9E1B-EA7C-2B6D-8D83BF95A7E9}" dt="2024-08-16T11:06:28.049" v="0"/>
        <pc:sldMkLst>
          <pc:docMk/>
          <pc:sldMk cId="2051263275" sldId="259"/>
        </pc:sldMkLst>
      </pc:sldChg>
      <pc:sldChg chg="modSp">
        <pc:chgData name="Corey Edwards" userId="S::corey.edwards@uwtsd.ac.uk::7a967df3-e232-40a5-b10c-dee8f912d80a" providerId="AD" clId="Web-{BFBCA3CB-9E1B-EA7C-2B6D-8D83BF95A7E9}" dt="2024-08-16T11:09:09.274" v="136" actId="20577"/>
        <pc:sldMkLst>
          <pc:docMk/>
          <pc:sldMk cId="4038821437" sldId="261"/>
        </pc:sldMkLst>
        <pc:spChg chg="mod">
          <ac:chgData name="Corey Edwards" userId="S::corey.edwards@uwtsd.ac.uk::7a967df3-e232-40a5-b10c-dee8f912d80a" providerId="AD" clId="Web-{BFBCA3CB-9E1B-EA7C-2B6D-8D83BF95A7E9}" dt="2024-08-16T11:09:09.274" v="136" actId="20577"/>
          <ac:spMkLst>
            <pc:docMk/>
            <pc:sldMk cId="4038821437" sldId="261"/>
            <ac:spMk id="3" creationId="{2AC7569C-A015-C12C-030D-1761711FFCD9}"/>
          </ac:spMkLst>
        </pc:spChg>
      </pc:sldChg>
      <pc:sldChg chg="modSp new">
        <pc:chgData name="Corey Edwards" userId="S::corey.edwards@uwtsd.ac.uk::7a967df3-e232-40a5-b10c-dee8f912d80a" providerId="AD" clId="Web-{BFBCA3CB-9E1B-EA7C-2B6D-8D83BF95A7E9}" dt="2024-08-16T11:17:27.416" v="482" actId="20577"/>
        <pc:sldMkLst>
          <pc:docMk/>
          <pc:sldMk cId="805688387" sldId="262"/>
        </pc:sldMkLst>
        <pc:spChg chg="mod">
          <ac:chgData name="Corey Edwards" userId="S::corey.edwards@uwtsd.ac.uk::7a967df3-e232-40a5-b10c-dee8f912d80a" providerId="AD" clId="Web-{BFBCA3CB-9E1B-EA7C-2B6D-8D83BF95A7E9}" dt="2024-08-16T11:06:36.112" v="5" actId="20577"/>
          <ac:spMkLst>
            <pc:docMk/>
            <pc:sldMk cId="805688387" sldId="262"/>
            <ac:spMk id="2" creationId="{364FB6BD-6317-1285-D01D-1588D37F3AC8}"/>
          </ac:spMkLst>
        </pc:spChg>
        <pc:spChg chg="mod">
          <ac:chgData name="Corey Edwards" userId="S::corey.edwards@uwtsd.ac.uk::7a967df3-e232-40a5-b10c-dee8f912d80a" providerId="AD" clId="Web-{BFBCA3CB-9E1B-EA7C-2B6D-8D83BF95A7E9}" dt="2024-08-16T11:17:27.416" v="482" actId="20577"/>
          <ac:spMkLst>
            <pc:docMk/>
            <pc:sldMk cId="805688387" sldId="262"/>
            <ac:spMk id="3" creationId="{560BEE66-E306-F36C-B7ED-83B22139714C}"/>
          </ac:spMkLst>
        </pc:spChg>
      </pc:sldChg>
      <pc:sldChg chg="modSp new">
        <pc:chgData name="Corey Edwards" userId="S::corey.edwards@uwtsd.ac.uk::7a967df3-e232-40a5-b10c-dee8f912d80a" providerId="AD" clId="Web-{BFBCA3CB-9E1B-EA7C-2B6D-8D83BF95A7E9}" dt="2024-08-16T11:06:42.971" v="8" actId="20577"/>
        <pc:sldMkLst>
          <pc:docMk/>
          <pc:sldMk cId="310416992" sldId="263"/>
        </pc:sldMkLst>
        <pc:spChg chg="mod">
          <ac:chgData name="Corey Edwards" userId="S::corey.edwards@uwtsd.ac.uk::7a967df3-e232-40a5-b10c-dee8f912d80a" providerId="AD" clId="Web-{BFBCA3CB-9E1B-EA7C-2B6D-8D83BF95A7E9}" dt="2024-08-16T11:06:42.971" v="8" actId="20577"/>
          <ac:spMkLst>
            <pc:docMk/>
            <pc:sldMk cId="310416992" sldId="263"/>
            <ac:spMk id="2" creationId="{9F3AEB9D-1A4A-2949-9FDC-7609A1F2E34F}"/>
          </ac:spMkLst>
        </pc:spChg>
      </pc:sldChg>
      <pc:sldChg chg="modSp new">
        <pc:chgData name="Corey Edwards" userId="S::corey.edwards@uwtsd.ac.uk::7a967df3-e232-40a5-b10c-dee8f912d80a" providerId="AD" clId="Web-{BFBCA3CB-9E1B-EA7C-2B6D-8D83BF95A7E9}" dt="2024-08-16T11:06:46.815" v="15" actId="20577"/>
        <pc:sldMkLst>
          <pc:docMk/>
          <pc:sldMk cId="1143818002" sldId="264"/>
        </pc:sldMkLst>
        <pc:spChg chg="mod">
          <ac:chgData name="Corey Edwards" userId="S::corey.edwards@uwtsd.ac.uk::7a967df3-e232-40a5-b10c-dee8f912d80a" providerId="AD" clId="Web-{BFBCA3CB-9E1B-EA7C-2B6D-8D83BF95A7E9}" dt="2024-08-16T11:06:46.815" v="15" actId="20577"/>
          <ac:spMkLst>
            <pc:docMk/>
            <pc:sldMk cId="1143818002" sldId="264"/>
            <ac:spMk id="2" creationId="{9A8EE9E0-4CD3-40BE-21BA-34815CDD7FFC}"/>
          </ac:spMkLst>
        </pc:spChg>
      </pc:sldChg>
      <pc:sldChg chg="modSp new">
        <pc:chgData name="Corey Edwards" userId="S::corey.edwards@uwtsd.ac.uk::7a967df3-e232-40a5-b10c-dee8f912d80a" providerId="AD" clId="Web-{BFBCA3CB-9E1B-EA7C-2B6D-8D83BF95A7E9}" dt="2024-08-16T11:06:52.050" v="19" actId="20577"/>
        <pc:sldMkLst>
          <pc:docMk/>
          <pc:sldMk cId="3579037551" sldId="265"/>
        </pc:sldMkLst>
        <pc:spChg chg="mod">
          <ac:chgData name="Corey Edwards" userId="S::corey.edwards@uwtsd.ac.uk::7a967df3-e232-40a5-b10c-dee8f912d80a" providerId="AD" clId="Web-{BFBCA3CB-9E1B-EA7C-2B6D-8D83BF95A7E9}" dt="2024-08-16T11:06:52.050" v="19" actId="20577"/>
          <ac:spMkLst>
            <pc:docMk/>
            <pc:sldMk cId="3579037551" sldId="265"/>
            <ac:spMk id="2" creationId="{7A9E9981-B3BB-CBC0-2BE4-EDA1A27A237F}"/>
          </ac:spMkLst>
        </pc:spChg>
      </pc:sldChg>
      <pc:sldChg chg="modSp new">
        <pc:chgData name="Corey Edwards" userId="S::corey.edwards@uwtsd.ac.uk::7a967df3-e232-40a5-b10c-dee8f912d80a" providerId="AD" clId="Web-{BFBCA3CB-9E1B-EA7C-2B6D-8D83BF95A7E9}" dt="2024-08-16T11:06:57.597" v="23" actId="20577"/>
        <pc:sldMkLst>
          <pc:docMk/>
          <pc:sldMk cId="629650129" sldId="266"/>
        </pc:sldMkLst>
        <pc:spChg chg="mod">
          <ac:chgData name="Corey Edwards" userId="S::corey.edwards@uwtsd.ac.uk::7a967df3-e232-40a5-b10c-dee8f912d80a" providerId="AD" clId="Web-{BFBCA3CB-9E1B-EA7C-2B6D-8D83BF95A7E9}" dt="2024-08-16T11:06:57.597" v="23" actId="20577"/>
          <ac:spMkLst>
            <pc:docMk/>
            <pc:sldMk cId="629650129" sldId="266"/>
            <ac:spMk id="2" creationId="{7A65215D-0C73-34D5-013F-E69D957341DC}"/>
          </ac:spMkLst>
        </pc:spChg>
      </pc:sldChg>
      <pc:sldChg chg="modSp new">
        <pc:chgData name="Corey Edwards" userId="S::corey.edwards@uwtsd.ac.uk::7a967df3-e232-40a5-b10c-dee8f912d80a" providerId="AD" clId="Web-{BFBCA3CB-9E1B-EA7C-2B6D-8D83BF95A7E9}" dt="2024-08-16T11:07:06.472" v="27" actId="20577"/>
        <pc:sldMkLst>
          <pc:docMk/>
          <pc:sldMk cId="3547878034" sldId="267"/>
        </pc:sldMkLst>
        <pc:spChg chg="mod">
          <ac:chgData name="Corey Edwards" userId="S::corey.edwards@uwtsd.ac.uk::7a967df3-e232-40a5-b10c-dee8f912d80a" providerId="AD" clId="Web-{BFBCA3CB-9E1B-EA7C-2B6D-8D83BF95A7E9}" dt="2024-08-16T11:07:06.472" v="27" actId="20577"/>
          <ac:spMkLst>
            <pc:docMk/>
            <pc:sldMk cId="3547878034" sldId="267"/>
            <ac:spMk id="2" creationId="{9E3B08BE-FDF3-B2C2-1C30-A1C98DA018D6}"/>
          </ac:spMkLst>
        </pc:spChg>
      </pc:sldChg>
      <pc:sldChg chg="modSp new">
        <pc:chgData name="Corey Edwards" userId="S::corey.edwards@uwtsd.ac.uk::7a967df3-e232-40a5-b10c-dee8f912d80a" providerId="AD" clId="Web-{BFBCA3CB-9E1B-EA7C-2B6D-8D83BF95A7E9}" dt="2024-08-16T11:07:15.098" v="40" actId="20577"/>
        <pc:sldMkLst>
          <pc:docMk/>
          <pc:sldMk cId="44183214" sldId="268"/>
        </pc:sldMkLst>
        <pc:spChg chg="mod">
          <ac:chgData name="Corey Edwards" userId="S::corey.edwards@uwtsd.ac.uk::7a967df3-e232-40a5-b10c-dee8f912d80a" providerId="AD" clId="Web-{BFBCA3CB-9E1B-EA7C-2B6D-8D83BF95A7E9}" dt="2024-08-16T11:07:15.098" v="40" actId="20577"/>
          <ac:spMkLst>
            <pc:docMk/>
            <pc:sldMk cId="44183214" sldId="268"/>
            <ac:spMk id="2" creationId="{D8C1CE4A-1BE7-BF3D-9A94-78EC87E96334}"/>
          </ac:spMkLst>
        </pc:spChg>
      </pc:sldChg>
      <pc:sldChg chg="modSp new ord">
        <pc:chgData name="Corey Edwards" userId="S::corey.edwards@uwtsd.ac.uk::7a967df3-e232-40a5-b10c-dee8f912d80a" providerId="AD" clId="Web-{BFBCA3CB-9E1B-EA7C-2B6D-8D83BF95A7E9}" dt="2024-08-16T11:07:31.661" v="46"/>
        <pc:sldMkLst>
          <pc:docMk/>
          <pc:sldMk cId="4225010456" sldId="269"/>
        </pc:sldMkLst>
        <pc:spChg chg="mod">
          <ac:chgData name="Corey Edwards" userId="S::corey.edwards@uwtsd.ac.uk::7a967df3-e232-40a5-b10c-dee8f912d80a" providerId="AD" clId="Web-{BFBCA3CB-9E1B-EA7C-2B6D-8D83BF95A7E9}" dt="2024-08-16T11:07:31.473" v="45" actId="20577"/>
          <ac:spMkLst>
            <pc:docMk/>
            <pc:sldMk cId="4225010456" sldId="269"/>
            <ac:spMk id="2" creationId="{4D103185-68FA-4AD6-F795-FED2AC6DCA59}"/>
          </ac:spMkLst>
        </pc:spChg>
      </pc:sldChg>
      <pc:sldChg chg="modSp new">
        <pc:chgData name="Corey Edwards" userId="S::corey.edwards@uwtsd.ac.uk::7a967df3-e232-40a5-b10c-dee8f912d80a" providerId="AD" clId="Web-{BFBCA3CB-9E1B-EA7C-2B6D-8D83BF95A7E9}" dt="2024-08-16T11:10:38.558" v="235" actId="20577"/>
        <pc:sldMkLst>
          <pc:docMk/>
          <pc:sldMk cId="1767719377" sldId="270"/>
        </pc:sldMkLst>
        <pc:spChg chg="mod">
          <ac:chgData name="Corey Edwards" userId="S::corey.edwards@uwtsd.ac.uk::7a967df3-e232-40a5-b10c-dee8f912d80a" providerId="AD" clId="Web-{BFBCA3CB-9E1B-EA7C-2B6D-8D83BF95A7E9}" dt="2024-08-16T11:09:12.258" v="139" actId="20577"/>
          <ac:spMkLst>
            <pc:docMk/>
            <pc:sldMk cId="1767719377" sldId="270"/>
            <ac:spMk id="2" creationId="{6361D078-01BD-72BE-D130-511E3B9AC0A4}"/>
          </ac:spMkLst>
        </pc:spChg>
        <pc:spChg chg="mod">
          <ac:chgData name="Corey Edwards" userId="S::corey.edwards@uwtsd.ac.uk::7a967df3-e232-40a5-b10c-dee8f912d80a" providerId="AD" clId="Web-{BFBCA3CB-9E1B-EA7C-2B6D-8D83BF95A7E9}" dt="2024-08-16T11:10:38.558" v="235" actId="20577"/>
          <ac:spMkLst>
            <pc:docMk/>
            <pc:sldMk cId="1767719377" sldId="270"/>
            <ac:spMk id="3" creationId="{68F464AB-59F1-6A94-BD0C-4C7FEAC6F71E}"/>
          </ac:spMkLst>
        </pc:spChg>
      </pc:sldChg>
      <pc:sldChg chg="modSp new">
        <pc:chgData name="Corey Edwards" userId="S::corey.edwards@uwtsd.ac.uk::7a967df3-e232-40a5-b10c-dee8f912d80a" providerId="AD" clId="Web-{BFBCA3CB-9E1B-EA7C-2B6D-8D83BF95A7E9}" dt="2024-08-16T11:11:54.326" v="329" actId="20577"/>
        <pc:sldMkLst>
          <pc:docMk/>
          <pc:sldMk cId="445460547" sldId="271"/>
        </pc:sldMkLst>
        <pc:spChg chg="mod">
          <ac:chgData name="Corey Edwards" userId="S::corey.edwards@uwtsd.ac.uk::7a967df3-e232-40a5-b10c-dee8f912d80a" providerId="AD" clId="Web-{BFBCA3CB-9E1B-EA7C-2B6D-8D83BF95A7E9}" dt="2024-08-16T11:10:49.371" v="238" actId="20577"/>
          <ac:spMkLst>
            <pc:docMk/>
            <pc:sldMk cId="445460547" sldId="271"/>
            <ac:spMk id="2" creationId="{0ECA7BB6-52C8-E01B-E1DE-37E1B01DDE6D}"/>
          </ac:spMkLst>
        </pc:spChg>
        <pc:spChg chg="mod">
          <ac:chgData name="Corey Edwards" userId="S::corey.edwards@uwtsd.ac.uk::7a967df3-e232-40a5-b10c-dee8f912d80a" providerId="AD" clId="Web-{BFBCA3CB-9E1B-EA7C-2B6D-8D83BF95A7E9}" dt="2024-08-16T11:11:54.326" v="329" actId="20577"/>
          <ac:spMkLst>
            <pc:docMk/>
            <pc:sldMk cId="445460547" sldId="271"/>
            <ac:spMk id="3" creationId="{34BD1867-C794-6690-855B-FB90BE17012A}"/>
          </ac:spMkLst>
        </pc:spChg>
      </pc:sldChg>
      <pc:sldChg chg="modSp new">
        <pc:chgData name="Corey Edwards" userId="S::corey.edwards@uwtsd.ac.uk::7a967df3-e232-40a5-b10c-dee8f912d80a" providerId="AD" clId="Web-{BFBCA3CB-9E1B-EA7C-2B6D-8D83BF95A7E9}" dt="2024-08-16T11:13:51.596" v="364" actId="20577"/>
        <pc:sldMkLst>
          <pc:docMk/>
          <pc:sldMk cId="1731882736" sldId="272"/>
        </pc:sldMkLst>
        <pc:spChg chg="mod">
          <ac:chgData name="Corey Edwards" userId="S::corey.edwards@uwtsd.ac.uk::7a967df3-e232-40a5-b10c-dee8f912d80a" providerId="AD" clId="Web-{BFBCA3CB-9E1B-EA7C-2B6D-8D83BF95A7E9}" dt="2024-08-16T11:12:18.655" v="335" actId="20577"/>
          <ac:spMkLst>
            <pc:docMk/>
            <pc:sldMk cId="1731882736" sldId="272"/>
            <ac:spMk id="2" creationId="{5CE70B2E-B5D5-385C-E336-21C96235D06A}"/>
          </ac:spMkLst>
        </pc:spChg>
        <pc:spChg chg="mod">
          <ac:chgData name="Corey Edwards" userId="S::corey.edwards@uwtsd.ac.uk::7a967df3-e232-40a5-b10c-dee8f912d80a" providerId="AD" clId="Web-{BFBCA3CB-9E1B-EA7C-2B6D-8D83BF95A7E9}" dt="2024-08-16T11:13:51.596" v="364" actId="20577"/>
          <ac:spMkLst>
            <pc:docMk/>
            <pc:sldMk cId="1731882736" sldId="272"/>
            <ac:spMk id="3" creationId="{B9FFE0B1-F53C-7B86-4FF9-D910559580B8}"/>
          </ac:spMkLst>
        </pc:spChg>
      </pc:sldChg>
      <pc:sldChg chg="modSp new">
        <pc:chgData name="Corey Edwards" userId="S::corey.edwards@uwtsd.ac.uk::7a967df3-e232-40a5-b10c-dee8f912d80a" providerId="AD" clId="Web-{BFBCA3CB-9E1B-EA7C-2B6D-8D83BF95A7E9}" dt="2024-08-16T11:14:14.206" v="416" actId="20577"/>
        <pc:sldMkLst>
          <pc:docMk/>
          <pc:sldMk cId="66566952" sldId="273"/>
        </pc:sldMkLst>
        <pc:spChg chg="mod">
          <ac:chgData name="Corey Edwards" userId="S::corey.edwards@uwtsd.ac.uk::7a967df3-e232-40a5-b10c-dee8f912d80a" providerId="AD" clId="Web-{BFBCA3CB-9E1B-EA7C-2B6D-8D83BF95A7E9}" dt="2024-08-16T11:13:56.581" v="368" actId="20577"/>
          <ac:spMkLst>
            <pc:docMk/>
            <pc:sldMk cId="66566952" sldId="273"/>
            <ac:spMk id="2" creationId="{83F214B3-0DF3-1124-DA3A-4C07D4E6A6E9}"/>
          </ac:spMkLst>
        </pc:spChg>
        <pc:spChg chg="mod">
          <ac:chgData name="Corey Edwards" userId="S::corey.edwards@uwtsd.ac.uk::7a967df3-e232-40a5-b10c-dee8f912d80a" providerId="AD" clId="Web-{BFBCA3CB-9E1B-EA7C-2B6D-8D83BF95A7E9}" dt="2024-08-16T11:14:14.206" v="416" actId="20577"/>
          <ac:spMkLst>
            <pc:docMk/>
            <pc:sldMk cId="66566952" sldId="273"/>
            <ac:spMk id="3" creationId="{8FFE99F0-A372-32D9-D2AF-9AC9847D7FD3}"/>
          </ac:spMkLst>
        </pc:spChg>
      </pc:sldChg>
      <pc:sldChg chg="modSp new">
        <pc:chgData name="Corey Edwards" userId="S::corey.edwards@uwtsd.ac.uk::7a967df3-e232-40a5-b10c-dee8f912d80a" providerId="AD" clId="Web-{BFBCA3CB-9E1B-EA7C-2B6D-8D83BF95A7E9}" dt="2024-08-16T11:18:02.089" v="511" actId="20577"/>
        <pc:sldMkLst>
          <pc:docMk/>
          <pc:sldMk cId="450273482" sldId="274"/>
        </pc:sldMkLst>
        <pc:spChg chg="mod">
          <ac:chgData name="Corey Edwards" userId="S::corey.edwards@uwtsd.ac.uk::7a967df3-e232-40a5-b10c-dee8f912d80a" providerId="AD" clId="Web-{BFBCA3CB-9E1B-EA7C-2B6D-8D83BF95A7E9}" dt="2024-08-16T11:17:32.151" v="487" actId="20577"/>
          <ac:spMkLst>
            <pc:docMk/>
            <pc:sldMk cId="450273482" sldId="274"/>
            <ac:spMk id="2" creationId="{B893D714-D1DB-BB6A-A92F-4602499C4C14}"/>
          </ac:spMkLst>
        </pc:spChg>
        <pc:spChg chg="mod">
          <ac:chgData name="Corey Edwards" userId="S::corey.edwards@uwtsd.ac.uk::7a967df3-e232-40a5-b10c-dee8f912d80a" providerId="AD" clId="Web-{BFBCA3CB-9E1B-EA7C-2B6D-8D83BF95A7E9}" dt="2024-08-16T11:18:02.089" v="511" actId="20577"/>
          <ac:spMkLst>
            <pc:docMk/>
            <pc:sldMk cId="450273482" sldId="274"/>
            <ac:spMk id="3" creationId="{E2E98BD3-A679-278E-A667-1E1A7CADF587}"/>
          </ac:spMkLst>
        </pc:spChg>
      </pc:sldChg>
      <pc:sldChg chg="modSp new">
        <pc:chgData name="Corey Edwards" userId="S::corey.edwards@uwtsd.ac.uk::7a967df3-e232-40a5-b10c-dee8f912d80a" providerId="AD" clId="Web-{BFBCA3CB-9E1B-EA7C-2B6D-8D83BF95A7E9}" dt="2024-08-16T11:20:37.407" v="572" actId="20577"/>
        <pc:sldMkLst>
          <pc:docMk/>
          <pc:sldMk cId="2677786551" sldId="275"/>
        </pc:sldMkLst>
        <pc:spChg chg="mod">
          <ac:chgData name="Corey Edwards" userId="S::corey.edwards@uwtsd.ac.uk::7a967df3-e232-40a5-b10c-dee8f912d80a" providerId="AD" clId="Web-{BFBCA3CB-9E1B-EA7C-2B6D-8D83BF95A7E9}" dt="2024-08-16T11:18:11.340" v="514" actId="20577"/>
          <ac:spMkLst>
            <pc:docMk/>
            <pc:sldMk cId="2677786551" sldId="275"/>
            <ac:spMk id="2" creationId="{BF7084F4-9372-53F5-38DF-D5B9DCC1972F}"/>
          </ac:spMkLst>
        </pc:spChg>
        <pc:spChg chg="mod">
          <ac:chgData name="Corey Edwards" userId="S::corey.edwards@uwtsd.ac.uk::7a967df3-e232-40a5-b10c-dee8f912d80a" providerId="AD" clId="Web-{BFBCA3CB-9E1B-EA7C-2B6D-8D83BF95A7E9}" dt="2024-08-16T11:20:37.407" v="572" actId="20577"/>
          <ac:spMkLst>
            <pc:docMk/>
            <pc:sldMk cId="2677786551" sldId="275"/>
            <ac:spMk id="3" creationId="{E517BCA1-3D42-AFC6-9534-B94775629B37}"/>
          </ac:spMkLst>
        </pc:spChg>
      </pc:sldChg>
      <pc:sldChg chg="modSp new">
        <pc:chgData name="Corey Edwards" userId="S::corey.edwards@uwtsd.ac.uk::7a967df3-e232-40a5-b10c-dee8f912d80a" providerId="AD" clId="Web-{BFBCA3CB-9E1B-EA7C-2B6D-8D83BF95A7E9}" dt="2024-08-16T11:21:18.862" v="621" actId="20577"/>
        <pc:sldMkLst>
          <pc:docMk/>
          <pc:sldMk cId="3344889699" sldId="276"/>
        </pc:sldMkLst>
        <pc:spChg chg="mod">
          <ac:chgData name="Corey Edwards" userId="S::corey.edwards@uwtsd.ac.uk::7a967df3-e232-40a5-b10c-dee8f912d80a" providerId="AD" clId="Web-{BFBCA3CB-9E1B-EA7C-2B6D-8D83BF95A7E9}" dt="2024-08-16T11:20:42.454" v="577" actId="20577"/>
          <ac:spMkLst>
            <pc:docMk/>
            <pc:sldMk cId="3344889699" sldId="276"/>
            <ac:spMk id="2" creationId="{7666CC10-37FD-A3C5-0638-B3FDF10559DE}"/>
          </ac:spMkLst>
        </pc:spChg>
        <pc:spChg chg="mod">
          <ac:chgData name="Corey Edwards" userId="S::corey.edwards@uwtsd.ac.uk::7a967df3-e232-40a5-b10c-dee8f912d80a" providerId="AD" clId="Web-{BFBCA3CB-9E1B-EA7C-2B6D-8D83BF95A7E9}" dt="2024-08-16T11:21:18.862" v="621" actId="20577"/>
          <ac:spMkLst>
            <pc:docMk/>
            <pc:sldMk cId="3344889699" sldId="276"/>
            <ac:spMk id="3" creationId="{63D6E8FF-857F-93F2-36BD-B30739D692D0}"/>
          </ac:spMkLst>
        </pc:spChg>
      </pc:sldChg>
      <pc:sldChg chg="modSp new">
        <pc:chgData name="Corey Edwards" userId="S::corey.edwards@uwtsd.ac.uk::7a967df3-e232-40a5-b10c-dee8f912d80a" providerId="AD" clId="Web-{BFBCA3CB-9E1B-EA7C-2B6D-8D83BF95A7E9}" dt="2024-08-16T11:22:32.614" v="756" actId="20577"/>
        <pc:sldMkLst>
          <pc:docMk/>
          <pc:sldMk cId="3061437500" sldId="277"/>
        </pc:sldMkLst>
        <pc:spChg chg="mod">
          <ac:chgData name="Corey Edwards" userId="S::corey.edwards@uwtsd.ac.uk::7a967df3-e232-40a5-b10c-dee8f912d80a" providerId="AD" clId="Web-{BFBCA3CB-9E1B-EA7C-2B6D-8D83BF95A7E9}" dt="2024-08-16T11:21:28.893" v="631" actId="20577"/>
          <ac:spMkLst>
            <pc:docMk/>
            <pc:sldMk cId="3061437500" sldId="277"/>
            <ac:spMk id="2" creationId="{E924AEA5-7A9B-9F89-B8A9-595E5A1093D2}"/>
          </ac:spMkLst>
        </pc:spChg>
        <pc:spChg chg="mod">
          <ac:chgData name="Corey Edwards" userId="S::corey.edwards@uwtsd.ac.uk::7a967df3-e232-40a5-b10c-dee8f912d80a" providerId="AD" clId="Web-{BFBCA3CB-9E1B-EA7C-2B6D-8D83BF95A7E9}" dt="2024-08-16T11:22:32.614" v="756" actId="20577"/>
          <ac:spMkLst>
            <pc:docMk/>
            <pc:sldMk cId="3061437500" sldId="277"/>
            <ac:spMk id="3" creationId="{203CB52A-B70F-7AC6-1058-9F998FF5B2D5}"/>
          </ac:spMkLst>
        </pc:spChg>
      </pc:sldChg>
      <pc:sldChg chg="modSp new">
        <pc:chgData name="Corey Edwards" userId="S::corey.edwards@uwtsd.ac.uk::7a967df3-e232-40a5-b10c-dee8f912d80a" providerId="AD" clId="Web-{BFBCA3CB-9E1B-EA7C-2B6D-8D83BF95A7E9}" dt="2024-08-16T11:23:17.069" v="781" actId="20577"/>
        <pc:sldMkLst>
          <pc:docMk/>
          <pc:sldMk cId="3846662518" sldId="278"/>
        </pc:sldMkLst>
        <pc:spChg chg="mod">
          <ac:chgData name="Corey Edwards" userId="S::corey.edwards@uwtsd.ac.uk::7a967df3-e232-40a5-b10c-dee8f912d80a" providerId="AD" clId="Web-{BFBCA3CB-9E1B-EA7C-2B6D-8D83BF95A7E9}" dt="2024-08-16T11:22:41.365" v="764" actId="20577"/>
          <ac:spMkLst>
            <pc:docMk/>
            <pc:sldMk cId="3846662518" sldId="278"/>
            <ac:spMk id="2" creationId="{D271D442-13E4-3CEC-9454-30053E1E8019}"/>
          </ac:spMkLst>
        </pc:spChg>
        <pc:spChg chg="mod">
          <ac:chgData name="Corey Edwards" userId="S::corey.edwards@uwtsd.ac.uk::7a967df3-e232-40a5-b10c-dee8f912d80a" providerId="AD" clId="Web-{BFBCA3CB-9E1B-EA7C-2B6D-8D83BF95A7E9}" dt="2024-08-16T11:23:17.069" v="781" actId="20577"/>
          <ac:spMkLst>
            <pc:docMk/>
            <pc:sldMk cId="3846662518" sldId="278"/>
            <ac:spMk id="3" creationId="{8B5830CC-DE53-B45F-5CD8-FC976A39953E}"/>
          </ac:spMkLst>
        </pc:spChg>
      </pc:sldChg>
      <pc:sldChg chg="addSp delSp modSp new">
        <pc:chgData name="Corey Edwards" userId="S::corey.edwards@uwtsd.ac.uk::7a967df3-e232-40a5-b10c-dee8f912d80a" providerId="AD" clId="Web-{BFBCA3CB-9E1B-EA7C-2B6D-8D83BF95A7E9}" dt="2024-08-16T11:24:17.946" v="787" actId="1076"/>
        <pc:sldMkLst>
          <pc:docMk/>
          <pc:sldMk cId="3456329786" sldId="279"/>
        </pc:sldMkLst>
        <pc:spChg chg="mod">
          <ac:chgData name="Corey Edwards" userId="S::corey.edwards@uwtsd.ac.uk::7a967df3-e232-40a5-b10c-dee8f912d80a" providerId="AD" clId="Web-{BFBCA3CB-9E1B-EA7C-2B6D-8D83BF95A7E9}" dt="2024-08-16T11:24:05.649" v="784" actId="20577"/>
          <ac:spMkLst>
            <pc:docMk/>
            <pc:sldMk cId="3456329786" sldId="279"/>
            <ac:spMk id="2" creationId="{6EE88068-1FCF-C4F6-E8B6-7969FB6ACC9F}"/>
          </ac:spMkLst>
        </pc:spChg>
        <pc:spChg chg="del">
          <ac:chgData name="Corey Edwards" userId="S::corey.edwards@uwtsd.ac.uk::7a967df3-e232-40a5-b10c-dee8f912d80a" providerId="AD" clId="Web-{BFBCA3CB-9E1B-EA7C-2B6D-8D83BF95A7E9}" dt="2024-08-16T11:24:08.977" v="785"/>
          <ac:spMkLst>
            <pc:docMk/>
            <pc:sldMk cId="3456329786" sldId="279"/>
            <ac:spMk id="3" creationId="{B319ACDD-9E2D-6B5E-D23C-225CE065896A}"/>
          </ac:spMkLst>
        </pc:spChg>
        <pc:picChg chg="add mod ord">
          <ac:chgData name="Corey Edwards" userId="S::corey.edwards@uwtsd.ac.uk::7a967df3-e232-40a5-b10c-dee8f912d80a" providerId="AD" clId="Web-{BFBCA3CB-9E1B-EA7C-2B6D-8D83BF95A7E9}" dt="2024-08-16T11:24:17.946" v="787" actId="1076"/>
          <ac:picMkLst>
            <pc:docMk/>
            <pc:sldMk cId="3456329786" sldId="279"/>
            <ac:picMk id="4" creationId="{2ACA89A7-53B0-FE14-BAA6-06909E0C731E}"/>
          </ac:picMkLst>
        </pc:picChg>
      </pc:sldChg>
      <pc:sldChg chg="modSp new">
        <pc:chgData name="Corey Edwards" userId="S::corey.edwards@uwtsd.ac.uk::7a967df3-e232-40a5-b10c-dee8f912d80a" providerId="AD" clId="Web-{BFBCA3CB-9E1B-EA7C-2B6D-8D83BF95A7E9}" dt="2024-08-16T11:24:58.588" v="844" actId="20577"/>
        <pc:sldMkLst>
          <pc:docMk/>
          <pc:sldMk cId="2825713269" sldId="280"/>
        </pc:sldMkLst>
        <pc:spChg chg="mod">
          <ac:chgData name="Corey Edwards" userId="S::corey.edwards@uwtsd.ac.uk::7a967df3-e232-40a5-b10c-dee8f912d80a" providerId="AD" clId="Web-{BFBCA3CB-9E1B-EA7C-2B6D-8D83BF95A7E9}" dt="2024-08-16T11:24:34.291" v="795" actId="20577"/>
          <ac:spMkLst>
            <pc:docMk/>
            <pc:sldMk cId="2825713269" sldId="280"/>
            <ac:spMk id="2" creationId="{EADE248C-BFBC-1F92-8104-65087344AAC2}"/>
          </ac:spMkLst>
        </pc:spChg>
        <pc:spChg chg="mod">
          <ac:chgData name="Corey Edwards" userId="S::corey.edwards@uwtsd.ac.uk::7a967df3-e232-40a5-b10c-dee8f912d80a" providerId="AD" clId="Web-{BFBCA3CB-9E1B-EA7C-2B6D-8D83BF95A7E9}" dt="2024-08-16T11:24:58.588" v="844" actId="20577"/>
          <ac:spMkLst>
            <pc:docMk/>
            <pc:sldMk cId="2825713269" sldId="280"/>
            <ac:spMk id="3" creationId="{8D8980CA-EA55-CF5F-D45C-CCD54954343C}"/>
          </ac:spMkLst>
        </pc:spChg>
      </pc:sldChg>
    </pc:docChg>
  </pc:docChgLst>
  <pc:docChgLst>
    <pc:chgData name="Corey Edwards" userId="S::corey.edwards@uwtsd.ac.uk::7a967df3-e232-40a5-b10c-dee8f912d80a" providerId="AD" clId="Web-{47D729B5-740E-4749-E113-5DA57FB79470}"/>
    <pc:docChg chg="modSld">
      <pc:chgData name="Corey Edwards" userId="S::corey.edwards@uwtsd.ac.uk::7a967df3-e232-40a5-b10c-dee8f912d80a" providerId="AD" clId="Web-{47D729B5-740E-4749-E113-5DA57FB79470}" dt="2024-06-19T09:42:55.907" v="17" actId="20577"/>
      <pc:docMkLst>
        <pc:docMk/>
      </pc:docMkLst>
      <pc:sldChg chg="modSp">
        <pc:chgData name="Corey Edwards" userId="S::corey.edwards@uwtsd.ac.uk::7a967df3-e232-40a5-b10c-dee8f912d80a" providerId="AD" clId="Web-{47D729B5-740E-4749-E113-5DA57FB79470}" dt="2024-06-19T09:42:55.907" v="17" actId="20577"/>
        <pc:sldMkLst>
          <pc:docMk/>
          <pc:sldMk cId="109857222" sldId="256"/>
        </pc:sldMkLst>
        <pc:spChg chg="mod">
          <ac:chgData name="Corey Edwards" userId="S::corey.edwards@uwtsd.ac.uk::7a967df3-e232-40a5-b10c-dee8f912d80a" providerId="AD" clId="Web-{47D729B5-740E-4749-E113-5DA57FB79470}" dt="2024-06-19T09:42:55.907" v="17" actId="20577"/>
          <ac:spMkLst>
            <pc:docMk/>
            <pc:sldMk cId="109857222" sldId="256"/>
            <ac:spMk id="2" creationId="{00000000-0000-0000-0000-000000000000}"/>
          </ac:spMkLst>
        </pc:spChg>
      </pc:sldChg>
      <pc:sldChg chg="modSp">
        <pc:chgData name="Corey Edwards" userId="S::corey.edwards@uwtsd.ac.uk::7a967df3-e232-40a5-b10c-dee8f912d80a" providerId="AD" clId="Web-{47D729B5-740E-4749-E113-5DA57FB79470}" dt="2024-06-19T09:42:53.704" v="16" actId="20577"/>
        <pc:sldMkLst>
          <pc:docMk/>
          <pc:sldMk cId="912540620" sldId="257"/>
        </pc:sldMkLst>
        <pc:spChg chg="mod">
          <ac:chgData name="Corey Edwards" userId="S::corey.edwards@uwtsd.ac.uk::7a967df3-e232-40a5-b10c-dee8f912d80a" providerId="AD" clId="Web-{47D729B5-740E-4749-E113-5DA57FB79470}" dt="2024-06-19T09:42:53.704" v="16" actId="20577"/>
          <ac:spMkLst>
            <pc:docMk/>
            <pc:sldMk cId="912540620" sldId="257"/>
            <ac:spMk id="3" creationId="{DEEFA512-8165-BF56-0002-ECB9D627143C}"/>
          </ac:spMkLst>
        </pc:spChg>
      </pc:sldChg>
    </pc:docChg>
  </pc:docChgLst>
  <pc:docChgLst>
    <pc:chgData name="Corey Edwards" userId="S::corey.edwards@uwtsd.ac.uk::7a967df3-e232-40a5-b10c-dee8f912d80a" providerId="AD" clId="Web-{BD526665-9299-F22D-0707-6840547A24C1}"/>
    <pc:docChg chg="addSld modSld sldOrd addMainMaster delMainMaster">
      <pc:chgData name="Corey Edwards" userId="S::corey.edwards@uwtsd.ac.uk::7a967df3-e232-40a5-b10c-dee8f912d80a" providerId="AD" clId="Web-{BD526665-9299-F22D-0707-6840547A24C1}" dt="2024-04-18T15:11:37.040" v="55" actId="20577"/>
      <pc:docMkLst>
        <pc:docMk/>
      </pc:docMkLst>
      <pc:sldChg chg="addSp modSp mod setBg modClrScheme chgLayout">
        <pc:chgData name="Corey Edwards" userId="S::corey.edwards@uwtsd.ac.uk::7a967df3-e232-40a5-b10c-dee8f912d80a" providerId="AD" clId="Web-{BD526665-9299-F22D-0707-6840547A24C1}" dt="2024-04-18T15:10:07.863" v="41" actId="20577"/>
        <pc:sldMkLst>
          <pc:docMk/>
          <pc:sldMk cId="109857222" sldId="256"/>
        </pc:sldMkLst>
        <pc:spChg chg="mod">
          <ac:chgData name="Corey Edwards" userId="S::corey.edwards@uwtsd.ac.uk::7a967df3-e232-40a5-b10c-dee8f912d80a" providerId="AD" clId="Web-{BD526665-9299-F22D-0707-6840547A24C1}" dt="2024-04-18T15:10:07.863" v="41" actId="20577"/>
          <ac:spMkLst>
            <pc:docMk/>
            <pc:sldMk cId="109857222" sldId="256"/>
            <ac:spMk id="2" creationId="{00000000-0000-0000-0000-000000000000}"/>
          </ac:spMkLst>
        </pc:spChg>
        <pc:spChg chg="mod">
          <ac:chgData name="Corey Edwards" userId="S::corey.edwards@uwtsd.ac.uk::7a967df3-e232-40a5-b10c-dee8f912d80a" providerId="AD" clId="Web-{BD526665-9299-F22D-0707-6840547A24C1}" dt="2024-04-18T14:28:05.619" v="8"/>
          <ac:spMkLst>
            <pc:docMk/>
            <pc:sldMk cId="109857222" sldId="256"/>
            <ac:spMk id="3" creationId="{00000000-0000-0000-0000-000000000000}"/>
          </ac:spMkLst>
        </pc:spChg>
        <pc:spChg chg="add">
          <ac:chgData name="Corey Edwards" userId="S::corey.edwards@uwtsd.ac.uk::7a967df3-e232-40a5-b10c-dee8f912d80a" providerId="AD" clId="Web-{BD526665-9299-F22D-0707-6840547A24C1}" dt="2024-04-18T14:28:05.619" v="8"/>
          <ac:spMkLst>
            <pc:docMk/>
            <pc:sldMk cId="109857222" sldId="256"/>
            <ac:spMk id="9" creationId="{F69F96FE-C3F5-4F02-8428-78ADCB975ED9}"/>
          </ac:spMkLst>
        </pc:spChg>
        <pc:spChg chg="add">
          <ac:chgData name="Corey Edwards" userId="S::corey.edwards@uwtsd.ac.uk::7a967df3-e232-40a5-b10c-dee8f912d80a" providerId="AD" clId="Web-{BD526665-9299-F22D-0707-6840547A24C1}" dt="2024-04-18T14:28:05.619" v="8"/>
          <ac:spMkLst>
            <pc:docMk/>
            <pc:sldMk cId="109857222" sldId="256"/>
            <ac:spMk id="11" creationId="{F80C6B76-4D7E-4FE2-84E4-C4734B2B49EE}"/>
          </ac:spMkLst>
        </pc:spChg>
        <pc:picChg chg="add">
          <ac:chgData name="Corey Edwards" userId="S::corey.edwards@uwtsd.ac.uk::7a967df3-e232-40a5-b10c-dee8f912d80a" providerId="AD" clId="Web-{BD526665-9299-F22D-0707-6840547A24C1}" dt="2024-04-18T14:28:05.619" v="8"/>
          <ac:picMkLst>
            <pc:docMk/>
            <pc:sldMk cId="109857222" sldId="256"/>
            <ac:picMk id="4" creationId="{2E36CB6E-4DDD-4411-3FC8-1642D1560C3E}"/>
          </ac:picMkLst>
        </pc:picChg>
        <pc:cxnChg chg="add">
          <ac:chgData name="Corey Edwards" userId="S::corey.edwards@uwtsd.ac.uk::7a967df3-e232-40a5-b10c-dee8f912d80a" providerId="AD" clId="Web-{BD526665-9299-F22D-0707-6840547A24C1}" dt="2024-04-18T14:28:05.619" v="8"/>
          <ac:cxnSpMkLst>
            <pc:docMk/>
            <pc:sldMk cId="109857222" sldId="256"/>
            <ac:cxnSpMk id="13" creationId="{16BEECB0-0766-4C59-B86E-5D26B7D8EF4D}"/>
          </ac:cxnSpMkLst>
        </pc:cxnChg>
      </pc:sldChg>
      <pc:sldChg chg="modSp new">
        <pc:chgData name="Corey Edwards" userId="S::corey.edwards@uwtsd.ac.uk::7a967df3-e232-40a5-b10c-dee8f912d80a" providerId="AD" clId="Web-{BD526665-9299-F22D-0707-6840547A24C1}" dt="2024-04-18T15:10:25.551" v="43" actId="20577"/>
        <pc:sldMkLst>
          <pc:docMk/>
          <pc:sldMk cId="912540620" sldId="257"/>
        </pc:sldMkLst>
        <pc:spChg chg="mod">
          <ac:chgData name="Corey Edwards" userId="S::corey.edwards@uwtsd.ac.uk::7a967df3-e232-40a5-b10c-dee8f912d80a" providerId="AD" clId="Web-{BD526665-9299-F22D-0707-6840547A24C1}" dt="2024-04-18T14:28:20.542" v="15" actId="20577"/>
          <ac:spMkLst>
            <pc:docMk/>
            <pc:sldMk cId="912540620" sldId="257"/>
            <ac:spMk id="2" creationId="{B80B87E4-3E21-F5BC-C60D-85970775242F}"/>
          </ac:spMkLst>
        </pc:spChg>
        <pc:spChg chg="mod">
          <ac:chgData name="Corey Edwards" userId="S::corey.edwards@uwtsd.ac.uk::7a967df3-e232-40a5-b10c-dee8f912d80a" providerId="AD" clId="Web-{BD526665-9299-F22D-0707-6840547A24C1}" dt="2024-04-18T15:10:25.551" v="43" actId="20577"/>
          <ac:spMkLst>
            <pc:docMk/>
            <pc:sldMk cId="912540620" sldId="257"/>
            <ac:spMk id="3" creationId="{DEEFA512-8165-BF56-0002-ECB9D627143C}"/>
          </ac:spMkLst>
        </pc:spChg>
      </pc:sldChg>
      <pc:sldChg chg="modSp new">
        <pc:chgData name="Corey Edwards" userId="S::corey.edwards@uwtsd.ac.uk::7a967df3-e232-40a5-b10c-dee8f912d80a" providerId="AD" clId="Web-{BD526665-9299-F22D-0707-6840547A24C1}" dt="2024-04-18T14:28:41.684" v="38" actId="20577"/>
        <pc:sldMkLst>
          <pc:docMk/>
          <pc:sldMk cId="3589618407" sldId="258"/>
        </pc:sldMkLst>
        <pc:spChg chg="mod">
          <ac:chgData name="Corey Edwards" userId="S::corey.edwards@uwtsd.ac.uk::7a967df3-e232-40a5-b10c-dee8f912d80a" providerId="AD" clId="Web-{BD526665-9299-F22D-0707-6840547A24C1}" dt="2024-04-18T14:28:41.684" v="38" actId="20577"/>
          <ac:spMkLst>
            <pc:docMk/>
            <pc:sldMk cId="3589618407" sldId="258"/>
            <ac:spMk id="2" creationId="{A72EBF4C-FBCD-A6FE-D745-741C0E7EF988}"/>
          </ac:spMkLst>
        </pc:spChg>
      </pc:sldChg>
      <pc:sldChg chg="new">
        <pc:chgData name="Corey Edwards" userId="S::corey.edwards@uwtsd.ac.uk::7a967df3-e232-40a5-b10c-dee8f912d80a" providerId="AD" clId="Web-{BD526665-9299-F22D-0707-6840547A24C1}" dt="2024-04-18T14:28:41.809" v="39"/>
        <pc:sldMkLst>
          <pc:docMk/>
          <pc:sldMk cId="2051263275" sldId="259"/>
        </pc:sldMkLst>
      </pc:sldChg>
      <pc:sldChg chg="modSp new ord">
        <pc:chgData name="Corey Edwards" userId="S::corey.edwards@uwtsd.ac.uk::7a967df3-e232-40a5-b10c-dee8f912d80a" providerId="AD" clId="Web-{BD526665-9299-F22D-0707-6840547A24C1}" dt="2024-04-18T15:10:36.833" v="52" actId="20577"/>
        <pc:sldMkLst>
          <pc:docMk/>
          <pc:sldMk cId="4182930821" sldId="260"/>
        </pc:sldMkLst>
        <pc:spChg chg="mod">
          <ac:chgData name="Corey Edwards" userId="S::corey.edwards@uwtsd.ac.uk::7a967df3-e232-40a5-b10c-dee8f912d80a" providerId="AD" clId="Web-{BD526665-9299-F22D-0707-6840547A24C1}" dt="2024-04-18T15:10:33.114" v="48" actId="20577"/>
          <ac:spMkLst>
            <pc:docMk/>
            <pc:sldMk cId="4182930821" sldId="260"/>
            <ac:spMk id="2" creationId="{97861D2D-9EAF-6851-002A-C7DAB9752929}"/>
          </ac:spMkLst>
        </pc:spChg>
        <pc:spChg chg="mod">
          <ac:chgData name="Corey Edwards" userId="S::corey.edwards@uwtsd.ac.uk::7a967df3-e232-40a5-b10c-dee8f912d80a" providerId="AD" clId="Web-{BD526665-9299-F22D-0707-6840547A24C1}" dt="2024-04-18T15:10:36.833" v="52" actId="20577"/>
          <ac:spMkLst>
            <pc:docMk/>
            <pc:sldMk cId="4182930821" sldId="260"/>
            <ac:spMk id="3" creationId="{B280DF76-D81B-1B29-CD75-75B8094A3004}"/>
          </ac:spMkLst>
        </pc:spChg>
      </pc:sldChg>
      <pc:sldChg chg="modSp new">
        <pc:chgData name="Corey Edwards" userId="S::corey.edwards@uwtsd.ac.uk::7a967df3-e232-40a5-b10c-dee8f912d80a" providerId="AD" clId="Web-{BD526665-9299-F22D-0707-6840547A24C1}" dt="2024-04-18T15:11:37.040" v="55" actId="20577"/>
        <pc:sldMkLst>
          <pc:docMk/>
          <pc:sldMk cId="4038821437" sldId="261"/>
        </pc:sldMkLst>
        <pc:spChg chg="mod">
          <ac:chgData name="Corey Edwards" userId="S::corey.edwards@uwtsd.ac.uk::7a967df3-e232-40a5-b10c-dee8f912d80a" providerId="AD" clId="Web-{BD526665-9299-F22D-0707-6840547A24C1}" dt="2024-04-18T15:11:37.040" v="55" actId="20577"/>
          <ac:spMkLst>
            <pc:docMk/>
            <pc:sldMk cId="4038821437" sldId="261"/>
            <ac:spMk id="2" creationId="{3F747C21-BFAA-6996-40EB-F95DB9544979}"/>
          </ac:spMkLst>
        </pc:spChg>
      </pc:sldChg>
      <pc:sldMasterChg chg="del delSldLayout">
        <pc:chgData name="Corey Edwards" userId="S::corey.edwards@uwtsd.ac.uk::7a967df3-e232-40a5-b10c-dee8f912d80a" providerId="AD" clId="Web-{BD526665-9299-F22D-0707-6840547A24C1}" dt="2024-04-18T14:28:05.619" v="8"/>
        <pc:sldMasterMkLst>
          <pc:docMk/>
          <pc:sldMasterMk cId="2460954070" sldId="2147483660"/>
        </pc:sldMasterMkLst>
        <pc:sldLayoutChg chg="del">
          <pc:chgData name="Corey Edwards" userId="S::corey.edwards@uwtsd.ac.uk::7a967df3-e232-40a5-b10c-dee8f912d80a" providerId="AD" clId="Web-{BD526665-9299-F22D-0707-6840547A24C1}" dt="2024-04-18T14:28:05.619" v="8"/>
          <pc:sldLayoutMkLst>
            <pc:docMk/>
            <pc:sldMasterMk cId="2460954070" sldId="2147483660"/>
            <pc:sldLayoutMk cId="2385387890" sldId="2147483661"/>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949138452" sldId="2147483662"/>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2591524520" sldId="2147483663"/>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1203092039" sldId="2147483664"/>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3733172339" sldId="2147483665"/>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3210312558" sldId="2147483666"/>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3146388984" sldId="2147483667"/>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3171841454" sldId="2147483668"/>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1718958274" sldId="2147483669"/>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2202905451" sldId="2147483670"/>
          </pc:sldLayoutMkLst>
        </pc:sldLayoutChg>
        <pc:sldLayoutChg chg="del">
          <pc:chgData name="Corey Edwards" userId="S::corey.edwards@uwtsd.ac.uk::7a967df3-e232-40a5-b10c-dee8f912d80a" providerId="AD" clId="Web-{BD526665-9299-F22D-0707-6840547A24C1}" dt="2024-04-18T14:28:05.619" v="8"/>
          <pc:sldLayoutMkLst>
            <pc:docMk/>
            <pc:sldMasterMk cId="2460954070" sldId="2147483660"/>
            <pc:sldLayoutMk cId="3479445657" sldId="2147483671"/>
          </pc:sldLayoutMkLst>
        </pc:sldLayoutChg>
      </pc:sldMasterChg>
      <pc:sldMasterChg chg="add replId addSldLayout">
        <pc:chgData name="Corey Edwards" userId="S::corey.edwards@uwtsd.ac.uk::7a967df3-e232-40a5-b10c-dee8f912d80a" providerId="AD" clId="Web-{BD526665-9299-F22D-0707-6840547A24C1}" dt="2024-04-18T14:28:05.619" v="8"/>
        <pc:sldMasterMkLst>
          <pc:docMk/>
          <pc:sldMasterMk cId="547342579" sldId="2147483672"/>
        </pc:sldMasterMkLst>
        <pc:sldLayoutChg chg="add">
          <pc:chgData name="Corey Edwards" userId="S::corey.edwards@uwtsd.ac.uk::7a967df3-e232-40a5-b10c-dee8f912d80a" providerId="AD" clId="Web-{BD526665-9299-F22D-0707-6840547A24C1}" dt="2024-04-18T14:28:05.619" v="8"/>
          <pc:sldLayoutMkLst>
            <pc:docMk/>
            <pc:sldMasterMk cId="547342579" sldId="2147483672"/>
            <pc:sldLayoutMk cId="1660232870" sldId="2147483673"/>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1141223699" sldId="2147483674"/>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3106573810" sldId="2147483675"/>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2885325723" sldId="2147483676"/>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2063188519" sldId="2147483677"/>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1839946073" sldId="2147483678"/>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2857007352" sldId="2147483679"/>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1162977646" sldId="2147483680"/>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4010403401" sldId="2147483681"/>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4086775727" sldId="2147483682"/>
          </pc:sldLayoutMkLst>
        </pc:sldLayoutChg>
        <pc:sldLayoutChg chg="add replId">
          <pc:chgData name="Corey Edwards" userId="S::corey.edwards@uwtsd.ac.uk::7a967df3-e232-40a5-b10c-dee8f912d80a" providerId="AD" clId="Web-{BD526665-9299-F22D-0707-6840547A24C1}" dt="2024-04-18T14:28:05.619" v="8"/>
          <pc:sldLayoutMkLst>
            <pc:docMk/>
            <pc:sldMasterMk cId="547342579" sldId="2147483672"/>
            <pc:sldLayoutMk cId="558522847" sldId="2147483683"/>
          </pc:sldLayoutMkLst>
        </pc:sldLayoutChg>
      </pc:sldMasterChg>
    </pc:docChg>
  </pc:docChgLst>
  <pc:docChgLst>
    <pc:chgData name="Corey Edwards" userId="S::corey.edwards@uwtsd.ac.uk::7a967df3-e232-40a5-b10c-dee8f912d80a" providerId="AD" clId="Web-{728853F3-C87B-1488-C302-3506BFC4D7C2}"/>
    <pc:docChg chg="addSld delSld modSld sldOrd">
      <pc:chgData name="Corey Edwards" userId="S::corey.edwards@uwtsd.ac.uk::7a967df3-e232-40a5-b10c-dee8f912d80a" providerId="AD" clId="Web-{728853F3-C87B-1488-C302-3506BFC4D7C2}" dt="2024-08-16T12:14:41.543" v="1877"/>
      <pc:docMkLst>
        <pc:docMk/>
      </pc:docMkLst>
      <pc:sldChg chg="addSp modSp mod setBg">
        <pc:chgData name="Corey Edwards" userId="S::corey.edwards@uwtsd.ac.uk::7a967df3-e232-40a5-b10c-dee8f912d80a" providerId="AD" clId="Web-{728853F3-C87B-1488-C302-3506BFC4D7C2}" dt="2024-08-16T12:12:19.836" v="1845"/>
        <pc:sldMkLst>
          <pc:docMk/>
          <pc:sldMk cId="912540620" sldId="257"/>
        </pc:sldMkLst>
        <pc:spChg chg="mod">
          <ac:chgData name="Corey Edwards" userId="S::corey.edwards@uwtsd.ac.uk::7a967df3-e232-40a5-b10c-dee8f912d80a" providerId="AD" clId="Web-{728853F3-C87B-1488-C302-3506BFC4D7C2}" dt="2024-08-16T12:12:19.836" v="1845"/>
          <ac:spMkLst>
            <pc:docMk/>
            <pc:sldMk cId="912540620" sldId="257"/>
            <ac:spMk id="2" creationId="{B80B87E4-3E21-F5BC-C60D-85970775242F}"/>
          </ac:spMkLst>
        </pc:spChg>
        <pc:spChg chg="mod">
          <ac:chgData name="Corey Edwards" userId="S::corey.edwards@uwtsd.ac.uk::7a967df3-e232-40a5-b10c-dee8f912d80a" providerId="AD" clId="Web-{728853F3-C87B-1488-C302-3506BFC4D7C2}" dt="2024-08-16T12:12:19.836" v="1845"/>
          <ac:spMkLst>
            <pc:docMk/>
            <pc:sldMk cId="912540620" sldId="257"/>
            <ac:spMk id="3" creationId="{DEEFA512-8165-BF56-0002-ECB9D627143C}"/>
          </ac:spMkLst>
        </pc:spChg>
        <pc:spChg chg="add">
          <ac:chgData name="Corey Edwards" userId="S::corey.edwards@uwtsd.ac.uk::7a967df3-e232-40a5-b10c-dee8f912d80a" providerId="AD" clId="Web-{728853F3-C87B-1488-C302-3506BFC4D7C2}" dt="2024-08-16T12:12:19.836" v="1845"/>
          <ac:spMkLst>
            <pc:docMk/>
            <pc:sldMk cId="912540620" sldId="257"/>
            <ac:spMk id="9" creationId="{BF02845A-8571-40C5-9F56-8F9B3F7C4E4C}"/>
          </ac:spMkLst>
        </pc:spChg>
        <pc:picChg chg="add">
          <ac:chgData name="Corey Edwards" userId="S::corey.edwards@uwtsd.ac.uk::7a967df3-e232-40a5-b10c-dee8f912d80a" providerId="AD" clId="Web-{728853F3-C87B-1488-C302-3506BFC4D7C2}" dt="2024-08-16T12:12:19.836" v="1845"/>
          <ac:picMkLst>
            <pc:docMk/>
            <pc:sldMk cId="912540620" sldId="257"/>
            <ac:picMk id="5" creationId="{C3148052-A2F9-C56A-8975-C3ADFF3AA4E4}"/>
          </ac:picMkLst>
        </pc:picChg>
        <pc:cxnChg chg="add">
          <ac:chgData name="Corey Edwards" userId="S::corey.edwards@uwtsd.ac.uk::7a967df3-e232-40a5-b10c-dee8f912d80a" providerId="AD" clId="Web-{728853F3-C87B-1488-C302-3506BFC4D7C2}" dt="2024-08-16T12:12:19.836" v="1845"/>
          <ac:cxnSpMkLst>
            <pc:docMk/>
            <pc:sldMk cId="912540620" sldId="257"/>
            <ac:cxnSpMk id="11" creationId="{F30BB598-81B4-41BB-BC44-CD9C29AE2EAB}"/>
          </ac:cxnSpMkLst>
        </pc:cxnChg>
      </pc:sldChg>
      <pc:sldChg chg="addSp delSp modSp mod ord setBg">
        <pc:chgData name="Corey Edwards" userId="S::corey.edwards@uwtsd.ac.uk::7a967df3-e232-40a5-b10c-dee8f912d80a" providerId="AD" clId="Web-{728853F3-C87B-1488-C302-3506BFC4D7C2}" dt="2024-08-16T12:13:00.118" v="1853"/>
        <pc:sldMkLst>
          <pc:docMk/>
          <pc:sldMk cId="3589618407" sldId="258"/>
        </pc:sldMkLst>
        <pc:spChg chg="mod">
          <ac:chgData name="Corey Edwards" userId="S::corey.edwards@uwtsd.ac.uk::7a967df3-e232-40a5-b10c-dee8f912d80a" providerId="AD" clId="Web-{728853F3-C87B-1488-C302-3506BFC4D7C2}" dt="2024-08-16T12:13:00.118" v="1853"/>
          <ac:spMkLst>
            <pc:docMk/>
            <pc:sldMk cId="3589618407" sldId="258"/>
            <ac:spMk id="2" creationId="{A72EBF4C-FBCD-A6FE-D745-741C0E7EF988}"/>
          </ac:spMkLst>
        </pc:spChg>
        <pc:spChg chg="del mod">
          <ac:chgData name="Corey Edwards" userId="S::corey.edwards@uwtsd.ac.uk::7a967df3-e232-40a5-b10c-dee8f912d80a" providerId="AD" clId="Web-{728853F3-C87B-1488-C302-3506BFC4D7C2}" dt="2024-08-16T12:13:00.118" v="1853"/>
          <ac:spMkLst>
            <pc:docMk/>
            <pc:sldMk cId="3589618407" sldId="258"/>
            <ac:spMk id="3" creationId="{55952FD9-09D7-DE22-3423-8071CA854EF5}"/>
          </ac:spMkLst>
        </pc:spChg>
        <pc:spChg chg="add">
          <ac:chgData name="Corey Edwards" userId="S::corey.edwards@uwtsd.ac.uk::7a967df3-e232-40a5-b10c-dee8f912d80a" providerId="AD" clId="Web-{728853F3-C87B-1488-C302-3506BFC4D7C2}" dt="2024-08-16T12:13:00.118" v="1853"/>
          <ac:spMkLst>
            <pc:docMk/>
            <pc:sldMk cId="3589618407" sldId="258"/>
            <ac:spMk id="9" creationId="{ABE3B514-83FE-45D4-988C-78925DD13254}"/>
          </ac:spMkLst>
        </pc:spChg>
        <pc:graphicFrameChg chg="add">
          <ac:chgData name="Corey Edwards" userId="S::corey.edwards@uwtsd.ac.uk::7a967df3-e232-40a5-b10c-dee8f912d80a" providerId="AD" clId="Web-{728853F3-C87B-1488-C302-3506BFC4D7C2}" dt="2024-08-16T12:13:00.118" v="1853"/>
          <ac:graphicFrameMkLst>
            <pc:docMk/>
            <pc:sldMk cId="3589618407" sldId="258"/>
            <ac:graphicFrameMk id="5" creationId="{7812C92A-8C0C-1E17-4A31-995D0F0BFFEA}"/>
          </ac:graphicFrameMkLst>
        </pc:graphicFrameChg>
        <pc:cxnChg chg="add">
          <ac:chgData name="Corey Edwards" userId="S::corey.edwards@uwtsd.ac.uk::7a967df3-e232-40a5-b10c-dee8f912d80a" providerId="AD" clId="Web-{728853F3-C87B-1488-C302-3506BFC4D7C2}" dt="2024-08-16T12:13:00.118" v="1853"/>
          <ac:cxnSpMkLst>
            <pc:docMk/>
            <pc:sldMk cId="3589618407" sldId="258"/>
            <ac:cxnSpMk id="11" creationId="{787CBF7F-92AD-42B8-AA3E-C4AF7A2AD3E8}"/>
          </ac:cxnSpMkLst>
        </pc:cxnChg>
      </pc:sldChg>
      <pc:sldChg chg="addSp modSp mod setBg">
        <pc:chgData name="Corey Edwards" userId="S::corey.edwards@uwtsd.ac.uk::7a967df3-e232-40a5-b10c-dee8f912d80a" providerId="AD" clId="Web-{728853F3-C87B-1488-C302-3506BFC4D7C2}" dt="2024-08-16T12:12:24.820" v="1846"/>
        <pc:sldMkLst>
          <pc:docMk/>
          <pc:sldMk cId="4182930821" sldId="260"/>
        </pc:sldMkLst>
        <pc:spChg chg="mod">
          <ac:chgData name="Corey Edwards" userId="S::corey.edwards@uwtsd.ac.uk::7a967df3-e232-40a5-b10c-dee8f912d80a" providerId="AD" clId="Web-{728853F3-C87B-1488-C302-3506BFC4D7C2}" dt="2024-08-16T12:12:24.820" v="1846"/>
          <ac:spMkLst>
            <pc:docMk/>
            <pc:sldMk cId="4182930821" sldId="260"/>
            <ac:spMk id="2" creationId="{97861D2D-9EAF-6851-002A-C7DAB9752929}"/>
          </ac:spMkLst>
        </pc:spChg>
        <pc:spChg chg="mod">
          <ac:chgData name="Corey Edwards" userId="S::corey.edwards@uwtsd.ac.uk::7a967df3-e232-40a5-b10c-dee8f912d80a" providerId="AD" clId="Web-{728853F3-C87B-1488-C302-3506BFC4D7C2}" dt="2024-08-16T12:12:24.820" v="1846"/>
          <ac:spMkLst>
            <pc:docMk/>
            <pc:sldMk cId="4182930821" sldId="260"/>
            <ac:spMk id="3" creationId="{B280DF76-D81B-1B29-CD75-75B8094A3004}"/>
          </ac:spMkLst>
        </pc:spChg>
        <pc:spChg chg="add">
          <ac:chgData name="Corey Edwards" userId="S::corey.edwards@uwtsd.ac.uk::7a967df3-e232-40a5-b10c-dee8f912d80a" providerId="AD" clId="Web-{728853F3-C87B-1488-C302-3506BFC4D7C2}" dt="2024-08-16T12:12:24.820" v="1846"/>
          <ac:spMkLst>
            <pc:docMk/>
            <pc:sldMk cId="4182930821" sldId="260"/>
            <ac:spMk id="11" creationId="{F69F96FE-C3F5-4F02-8428-78ADCB975ED9}"/>
          </ac:spMkLst>
        </pc:spChg>
        <pc:spChg chg="add">
          <ac:chgData name="Corey Edwards" userId="S::corey.edwards@uwtsd.ac.uk::7a967df3-e232-40a5-b10c-dee8f912d80a" providerId="AD" clId="Web-{728853F3-C87B-1488-C302-3506BFC4D7C2}" dt="2024-08-16T12:12:24.820" v="1846"/>
          <ac:spMkLst>
            <pc:docMk/>
            <pc:sldMk cId="4182930821" sldId="260"/>
            <ac:spMk id="13" creationId="{F80C6B76-4D7E-4FE2-84E4-C4734B2B49EE}"/>
          </ac:spMkLst>
        </pc:spChg>
        <pc:picChg chg="add">
          <ac:chgData name="Corey Edwards" userId="S::corey.edwards@uwtsd.ac.uk::7a967df3-e232-40a5-b10c-dee8f912d80a" providerId="AD" clId="Web-{728853F3-C87B-1488-C302-3506BFC4D7C2}" dt="2024-08-16T12:12:24.820" v="1846"/>
          <ac:picMkLst>
            <pc:docMk/>
            <pc:sldMk cId="4182930821" sldId="260"/>
            <ac:picMk id="5" creationId="{81CC63A9-94FA-FAED-E29B-F96CE9013EE9}"/>
          </ac:picMkLst>
        </pc:picChg>
        <pc:cxnChg chg="add">
          <ac:chgData name="Corey Edwards" userId="S::corey.edwards@uwtsd.ac.uk::7a967df3-e232-40a5-b10c-dee8f912d80a" providerId="AD" clId="Web-{728853F3-C87B-1488-C302-3506BFC4D7C2}" dt="2024-08-16T12:12:24.820" v="1846"/>
          <ac:cxnSpMkLst>
            <pc:docMk/>
            <pc:sldMk cId="4182930821" sldId="260"/>
            <ac:cxnSpMk id="9" creationId="{EAD4CCDA-06BF-4D2A-B44F-195AEC0B5B22}"/>
          </ac:cxnSpMkLst>
        </pc:cxnChg>
        <pc:cxnChg chg="add">
          <ac:chgData name="Corey Edwards" userId="S::corey.edwards@uwtsd.ac.uk::7a967df3-e232-40a5-b10c-dee8f912d80a" providerId="AD" clId="Web-{728853F3-C87B-1488-C302-3506BFC4D7C2}" dt="2024-08-16T12:12:24.820" v="1846"/>
          <ac:cxnSpMkLst>
            <pc:docMk/>
            <pc:sldMk cId="4182930821" sldId="260"/>
            <ac:cxnSpMk id="15" creationId="{16BEECB0-0766-4C59-B86E-5D26B7D8EF4D}"/>
          </ac:cxnSpMkLst>
        </pc:cxnChg>
      </pc:sldChg>
      <pc:sldChg chg="addSp delSp modSp mod setBg">
        <pc:chgData name="Corey Edwards" userId="S::corey.edwards@uwtsd.ac.uk::7a967df3-e232-40a5-b10c-dee8f912d80a" providerId="AD" clId="Web-{728853F3-C87B-1488-C302-3506BFC4D7C2}" dt="2024-08-16T12:12:29.117" v="1847"/>
        <pc:sldMkLst>
          <pc:docMk/>
          <pc:sldMk cId="4038821437" sldId="261"/>
        </pc:sldMkLst>
        <pc:spChg chg="mod">
          <ac:chgData name="Corey Edwards" userId="S::corey.edwards@uwtsd.ac.uk::7a967df3-e232-40a5-b10c-dee8f912d80a" providerId="AD" clId="Web-{728853F3-C87B-1488-C302-3506BFC4D7C2}" dt="2024-08-16T12:12:29.117" v="1847"/>
          <ac:spMkLst>
            <pc:docMk/>
            <pc:sldMk cId="4038821437" sldId="261"/>
            <ac:spMk id="2" creationId="{3F747C21-BFAA-6996-40EB-F95DB9544979}"/>
          </ac:spMkLst>
        </pc:spChg>
        <pc:spChg chg="del">
          <ac:chgData name="Corey Edwards" userId="S::corey.edwards@uwtsd.ac.uk::7a967df3-e232-40a5-b10c-dee8f912d80a" providerId="AD" clId="Web-{728853F3-C87B-1488-C302-3506BFC4D7C2}" dt="2024-08-16T12:12:29.117" v="1847"/>
          <ac:spMkLst>
            <pc:docMk/>
            <pc:sldMk cId="4038821437" sldId="261"/>
            <ac:spMk id="3" creationId="{2AC7569C-A015-C12C-030D-1761711FFCD9}"/>
          </ac:spMkLst>
        </pc:spChg>
        <pc:spChg chg="add">
          <ac:chgData name="Corey Edwards" userId="S::corey.edwards@uwtsd.ac.uk::7a967df3-e232-40a5-b10c-dee8f912d80a" providerId="AD" clId="Web-{728853F3-C87B-1488-C302-3506BFC4D7C2}" dt="2024-08-16T12:12:29.117" v="1847"/>
          <ac:spMkLst>
            <pc:docMk/>
            <pc:sldMk cId="4038821437" sldId="261"/>
            <ac:spMk id="9" creationId="{ABE3B514-83FE-45D4-988C-78925DD13254}"/>
          </ac:spMkLst>
        </pc:spChg>
        <pc:graphicFrameChg chg="add">
          <ac:chgData name="Corey Edwards" userId="S::corey.edwards@uwtsd.ac.uk::7a967df3-e232-40a5-b10c-dee8f912d80a" providerId="AD" clId="Web-{728853F3-C87B-1488-C302-3506BFC4D7C2}" dt="2024-08-16T12:12:29.117" v="1847"/>
          <ac:graphicFrameMkLst>
            <pc:docMk/>
            <pc:sldMk cId="4038821437" sldId="261"/>
            <ac:graphicFrameMk id="5" creationId="{547D48B3-72DD-3BD9-8C74-61987AB41852}"/>
          </ac:graphicFrameMkLst>
        </pc:graphicFrameChg>
        <pc:cxnChg chg="add">
          <ac:chgData name="Corey Edwards" userId="S::corey.edwards@uwtsd.ac.uk::7a967df3-e232-40a5-b10c-dee8f912d80a" providerId="AD" clId="Web-{728853F3-C87B-1488-C302-3506BFC4D7C2}" dt="2024-08-16T12:12:29.117" v="1847"/>
          <ac:cxnSpMkLst>
            <pc:docMk/>
            <pc:sldMk cId="4038821437" sldId="261"/>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31.963" v="1860"/>
        <pc:sldMkLst>
          <pc:docMk/>
          <pc:sldMk cId="805688387" sldId="262"/>
        </pc:sldMkLst>
        <pc:spChg chg="mod">
          <ac:chgData name="Corey Edwards" userId="S::corey.edwards@uwtsd.ac.uk::7a967df3-e232-40a5-b10c-dee8f912d80a" providerId="AD" clId="Web-{728853F3-C87B-1488-C302-3506BFC4D7C2}" dt="2024-08-16T12:13:31.963" v="1860"/>
          <ac:spMkLst>
            <pc:docMk/>
            <pc:sldMk cId="805688387" sldId="262"/>
            <ac:spMk id="2" creationId="{364FB6BD-6317-1285-D01D-1588D37F3AC8}"/>
          </ac:spMkLst>
        </pc:spChg>
        <pc:spChg chg="del">
          <ac:chgData name="Corey Edwards" userId="S::corey.edwards@uwtsd.ac.uk::7a967df3-e232-40a5-b10c-dee8f912d80a" providerId="AD" clId="Web-{728853F3-C87B-1488-C302-3506BFC4D7C2}" dt="2024-08-16T12:13:31.963" v="1860"/>
          <ac:spMkLst>
            <pc:docMk/>
            <pc:sldMk cId="805688387" sldId="262"/>
            <ac:spMk id="3" creationId="{560BEE66-E306-F36C-B7ED-83B22139714C}"/>
          </ac:spMkLst>
        </pc:spChg>
        <pc:spChg chg="add">
          <ac:chgData name="Corey Edwards" userId="S::corey.edwards@uwtsd.ac.uk::7a967df3-e232-40a5-b10c-dee8f912d80a" providerId="AD" clId="Web-{728853F3-C87B-1488-C302-3506BFC4D7C2}" dt="2024-08-16T12:13:31.963" v="1860"/>
          <ac:spMkLst>
            <pc:docMk/>
            <pc:sldMk cId="805688387" sldId="262"/>
            <ac:spMk id="9" creationId="{ABE3B514-83FE-45D4-988C-78925DD13254}"/>
          </ac:spMkLst>
        </pc:spChg>
        <pc:graphicFrameChg chg="add">
          <ac:chgData name="Corey Edwards" userId="S::corey.edwards@uwtsd.ac.uk::7a967df3-e232-40a5-b10c-dee8f912d80a" providerId="AD" clId="Web-{728853F3-C87B-1488-C302-3506BFC4D7C2}" dt="2024-08-16T12:13:31.963" v="1860"/>
          <ac:graphicFrameMkLst>
            <pc:docMk/>
            <pc:sldMk cId="805688387" sldId="262"/>
            <ac:graphicFrameMk id="5" creationId="{D6BE17FD-C400-B0DA-0BAC-3F3B2B3C5C65}"/>
          </ac:graphicFrameMkLst>
        </pc:graphicFrameChg>
        <pc:cxnChg chg="add">
          <ac:chgData name="Corey Edwards" userId="S::corey.edwards@uwtsd.ac.uk::7a967df3-e232-40a5-b10c-dee8f912d80a" providerId="AD" clId="Web-{728853F3-C87B-1488-C302-3506BFC4D7C2}" dt="2024-08-16T12:13:31.963" v="1860"/>
          <ac:cxnSpMkLst>
            <pc:docMk/>
            <pc:sldMk cId="805688387" sldId="262"/>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4:14.698" v="1869"/>
        <pc:sldMkLst>
          <pc:docMk/>
          <pc:sldMk cId="310416992" sldId="263"/>
        </pc:sldMkLst>
        <pc:spChg chg="mod">
          <ac:chgData name="Corey Edwards" userId="S::corey.edwards@uwtsd.ac.uk::7a967df3-e232-40a5-b10c-dee8f912d80a" providerId="AD" clId="Web-{728853F3-C87B-1488-C302-3506BFC4D7C2}" dt="2024-08-16T12:14:14.698" v="1869"/>
          <ac:spMkLst>
            <pc:docMk/>
            <pc:sldMk cId="310416992" sldId="263"/>
            <ac:spMk id="2" creationId="{9F3AEB9D-1A4A-2949-9FDC-7609A1F2E34F}"/>
          </ac:spMkLst>
        </pc:spChg>
        <pc:spChg chg="del mod">
          <ac:chgData name="Corey Edwards" userId="S::corey.edwards@uwtsd.ac.uk::7a967df3-e232-40a5-b10c-dee8f912d80a" providerId="AD" clId="Web-{728853F3-C87B-1488-C302-3506BFC4D7C2}" dt="2024-08-16T12:14:14.698" v="1869"/>
          <ac:spMkLst>
            <pc:docMk/>
            <pc:sldMk cId="310416992" sldId="263"/>
            <ac:spMk id="3" creationId="{D7469913-3B73-C5C2-EFF4-B131F0D5AAAF}"/>
          </ac:spMkLst>
        </pc:spChg>
        <pc:spChg chg="add">
          <ac:chgData name="Corey Edwards" userId="S::corey.edwards@uwtsd.ac.uk::7a967df3-e232-40a5-b10c-dee8f912d80a" providerId="AD" clId="Web-{728853F3-C87B-1488-C302-3506BFC4D7C2}" dt="2024-08-16T12:14:14.698" v="1869"/>
          <ac:spMkLst>
            <pc:docMk/>
            <pc:sldMk cId="310416992" sldId="263"/>
            <ac:spMk id="9" creationId="{ABE3B514-83FE-45D4-988C-78925DD13254}"/>
          </ac:spMkLst>
        </pc:spChg>
        <pc:graphicFrameChg chg="add">
          <ac:chgData name="Corey Edwards" userId="S::corey.edwards@uwtsd.ac.uk::7a967df3-e232-40a5-b10c-dee8f912d80a" providerId="AD" clId="Web-{728853F3-C87B-1488-C302-3506BFC4D7C2}" dt="2024-08-16T12:14:14.698" v="1869"/>
          <ac:graphicFrameMkLst>
            <pc:docMk/>
            <pc:sldMk cId="310416992" sldId="263"/>
            <ac:graphicFrameMk id="5" creationId="{2FCA8065-15AA-E4E0-A84E-CCC87E6EFEDB}"/>
          </ac:graphicFrameMkLst>
        </pc:graphicFrameChg>
        <pc:cxnChg chg="add">
          <ac:chgData name="Corey Edwards" userId="S::corey.edwards@uwtsd.ac.uk::7a967df3-e232-40a5-b10c-dee8f912d80a" providerId="AD" clId="Web-{728853F3-C87B-1488-C302-3506BFC4D7C2}" dt="2024-08-16T12:14:14.698" v="1869"/>
          <ac:cxnSpMkLst>
            <pc:docMk/>
            <pc:sldMk cId="310416992" sldId="263"/>
            <ac:cxnSpMk id="11" creationId="{787CBF7F-92AD-42B8-AA3E-C4AF7A2AD3E8}"/>
          </ac:cxnSpMkLst>
        </pc:cxnChg>
      </pc:sldChg>
      <pc:sldChg chg="modSp del">
        <pc:chgData name="Corey Edwards" userId="S::corey.edwards@uwtsd.ac.uk::7a967df3-e232-40a5-b10c-dee8f912d80a" providerId="AD" clId="Web-{728853F3-C87B-1488-C302-3506BFC4D7C2}" dt="2024-08-16T11:54:18.540" v="1028"/>
        <pc:sldMkLst>
          <pc:docMk/>
          <pc:sldMk cId="1143818002" sldId="264"/>
        </pc:sldMkLst>
        <pc:spChg chg="mod">
          <ac:chgData name="Corey Edwards" userId="S::corey.edwards@uwtsd.ac.uk::7a967df3-e232-40a5-b10c-dee8f912d80a" providerId="AD" clId="Web-{728853F3-C87B-1488-C302-3506BFC4D7C2}" dt="2024-08-16T11:44:00.992" v="473" actId="20577"/>
          <ac:spMkLst>
            <pc:docMk/>
            <pc:sldMk cId="1143818002" sldId="264"/>
            <ac:spMk id="2" creationId="{9A8EE9E0-4CD3-40BE-21BA-34815CDD7FFC}"/>
          </ac:spMkLst>
        </pc:spChg>
      </pc:sldChg>
      <pc:sldChg chg="del">
        <pc:chgData name="Corey Edwards" userId="S::corey.edwards@uwtsd.ac.uk::7a967df3-e232-40a5-b10c-dee8f912d80a" providerId="AD" clId="Web-{728853F3-C87B-1488-C302-3506BFC4D7C2}" dt="2024-08-16T11:54:19.478" v="1029"/>
        <pc:sldMkLst>
          <pc:docMk/>
          <pc:sldMk cId="3579037551" sldId="265"/>
        </pc:sldMkLst>
      </pc:sldChg>
      <pc:sldChg chg="addSp modSp mod setBg">
        <pc:chgData name="Corey Edwards" userId="S::corey.edwards@uwtsd.ac.uk::7a967df3-e232-40a5-b10c-dee8f912d80a" providerId="AD" clId="Web-{728853F3-C87B-1488-C302-3506BFC4D7C2}" dt="2024-08-16T12:14:18.589" v="1870"/>
        <pc:sldMkLst>
          <pc:docMk/>
          <pc:sldMk cId="629650129" sldId="266"/>
        </pc:sldMkLst>
        <pc:spChg chg="mod">
          <ac:chgData name="Corey Edwards" userId="S::corey.edwards@uwtsd.ac.uk::7a967df3-e232-40a5-b10c-dee8f912d80a" providerId="AD" clId="Web-{728853F3-C87B-1488-C302-3506BFC4D7C2}" dt="2024-08-16T12:14:18.589" v="1870"/>
          <ac:spMkLst>
            <pc:docMk/>
            <pc:sldMk cId="629650129" sldId="266"/>
            <ac:spMk id="2" creationId="{7A65215D-0C73-34D5-013F-E69D957341DC}"/>
          </ac:spMkLst>
        </pc:spChg>
        <pc:spChg chg="mod">
          <ac:chgData name="Corey Edwards" userId="S::corey.edwards@uwtsd.ac.uk::7a967df3-e232-40a5-b10c-dee8f912d80a" providerId="AD" clId="Web-{728853F3-C87B-1488-C302-3506BFC4D7C2}" dt="2024-08-16T12:14:18.589" v="1870"/>
          <ac:spMkLst>
            <pc:docMk/>
            <pc:sldMk cId="629650129" sldId="266"/>
            <ac:spMk id="3" creationId="{2D7C99F6-A88C-A3DF-AF06-47F22B1CCFF5}"/>
          </ac:spMkLst>
        </pc:spChg>
        <pc:spChg chg="add">
          <ac:chgData name="Corey Edwards" userId="S::corey.edwards@uwtsd.ac.uk::7a967df3-e232-40a5-b10c-dee8f912d80a" providerId="AD" clId="Web-{728853F3-C87B-1488-C302-3506BFC4D7C2}" dt="2024-08-16T12:14:18.589" v="1870"/>
          <ac:spMkLst>
            <pc:docMk/>
            <pc:sldMk cId="629650129" sldId="266"/>
            <ac:spMk id="9" creationId="{BF02845A-8571-40C5-9F56-8F9B3F7C4E4C}"/>
          </ac:spMkLst>
        </pc:spChg>
        <pc:picChg chg="add">
          <ac:chgData name="Corey Edwards" userId="S::corey.edwards@uwtsd.ac.uk::7a967df3-e232-40a5-b10c-dee8f912d80a" providerId="AD" clId="Web-{728853F3-C87B-1488-C302-3506BFC4D7C2}" dt="2024-08-16T12:14:18.589" v="1870"/>
          <ac:picMkLst>
            <pc:docMk/>
            <pc:sldMk cId="629650129" sldId="266"/>
            <ac:picMk id="5" creationId="{5908E038-034D-A813-A5CA-86824EEFD8BE}"/>
          </ac:picMkLst>
        </pc:picChg>
        <pc:cxnChg chg="add">
          <ac:chgData name="Corey Edwards" userId="S::corey.edwards@uwtsd.ac.uk::7a967df3-e232-40a5-b10c-dee8f912d80a" providerId="AD" clId="Web-{728853F3-C87B-1488-C302-3506BFC4D7C2}" dt="2024-08-16T12:14:18.589" v="1870"/>
          <ac:cxnSpMkLst>
            <pc:docMk/>
            <pc:sldMk cId="629650129" sldId="266"/>
            <ac:cxnSpMk id="11" creationId="{F30BB598-81B4-41BB-BC44-CD9C29AE2EAB}"/>
          </ac:cxnSpMkLst>
        </pc:cxnChg>
      </pc:sldChg>
      <pc:sldChg chg="del">
        <pc:chgData name="Corey Edwards" userId="S::corey.edwards@uwtsd.ac.uk::7a967df3-e232-40a5-b10c-dee8f912d80a" providerId="AD" clId="Web-{728853F3-C87B-1488-C302-3506BFC4D7C2}" dt="2024-08-16T12:09:33.644" v="1639"/>
        <pc:sldMkLst>
          <pc:docMk/>
          <pc:sldMk cId="3547878034" sldId="267"/>
        </pc:sldMkLst>
      </pc:sldChg>
      <pc:sldChg chg="del">
        <pc:chgData name="Corey Edwards" userId="S::corey.edwards@uwtsd.ac.uk::7a967df3-e232-40a5-b10c-dee8f912d80a" providerId="AD" clId="Web-{728853F3-C87B-1488-C302-3506BFC4D7C2}" dt="2024-08-16T12:09:32.722" v="1638"/>
        <pc:sldMkLst>
          <pc:docMk/>
          <pc:sldMk cId="44183214" sldId="268"/>
        </pc:sldMkLst>
      </pc:sldChg>
      <pc:sldChg chg="del">
        <pc:chgData name="Corey Edwards" userId="S::corey.edwards@uwtsd.ac.uk::7a967df3-e232-40a5-b10c-dee8f912d80a" providerId="AD" clId="Web-{728853F3-C87B-1488-C302-3506BFC4D7C2}" dt="2024-08-16T12:09:31.253" v="1637"/>
        <pc:sldMkLst>
          <pc:docMk/>
          <pc:sldMk cId="4225010456" sldId="269"/>
        </pc:sldMkLst>
      </pc:sldChg>
      <pc:sldChg chg="addSp delSp modSp mod setBg">
        <pc:chgData name="Corey Edwards" userId="S::corey.edwards@uwtsd.ac.uk::7a967df3-e232-40a5-b10c-dee8f912d80a" providerId="AD" clId="Web-{728853F3-C87B-1488-C302-3506BFC4D7C2}" dt="2024-08-16T12:12:35.258" v="1848"/>
        <pc:sldMkLst>
          <pc:docMk/>
          <pc:sldMk cId="1767719377" sldId="270"/>
        </pc:sldMkLst>
        <pc:spChg chg="mod">
          <ac:chgData name="Corey Edwards" userId="S::corey.edwards@uwtsd.ac.uk::7a967df3-e232-40a5-b10c-dee8f912d80a" providerId="AD" clId="Web-{728853F3-C87B-1488-C302-3506BFC4D7C2}" dt="2024-08-16T12:12:35.258" v="1848"/>
          <ac:spMkLst>
            <pc:docMk/>
            <pc:sldMk cId="1767719377" sldId="270"/>
            <ac:spMk id="2" creationId="{6361D078-01BD-72BE-D130-511E3B9AC0A4}"/>
          </ac:spMkLst>
        </pc:spChg>
        <pc:spChg chg="del">
          <ac:chgData name="Corey Edwards" userId="S::corey.edwards@uwtsd.ac.uk::7a967df3-e232-40a5-b10c-dee8f912d80a" providerId="AD" clId="Web-{728853F3-C87B-1488-C302-3506BFC4D7C2}" dt="2024-08-16T12:12:35.258" v="1848"/>
          <ac:spMkLst>
            <pc:docMk/>
            <pc:sldMk cId="1767719377" sldId="270"/>
            <ac:spMk id="3" creationId="{68F464AB-59F1-6A94-BD0C-4C7FEAC6F71E}"/>
          </ac:spMkLst>
        </pc:spChg>
        <pc:spChg chg="add">
          <ac:chgData name="Corey Edwards" userId="S::corey.edwards@uwtsd.ac.uk::7a967df3-e232-40a5-b10c-dee8f912d80a" providerId="AD" clId="Web-{728853F3-C87B-1488-C302-3506BFC4D7C2}" dt="2024-08-16T12:12:35.258" v="1848"/>
          <ac:spMkLst>
            <pc:docMk/>
            <pc:sldMk cId="1767719377" sldId="270"/>
            <ac:spMk id="9" creationId="{ABE3B514-83FE-45D4-988C-78925DD13254}"/>
          </ac:spMkLst>
        </pc:spChg>
        <pc:graphicFrameChg chg="add">
          <ac:chgData name="Corey Edwards" userId="S::corey.edwards@uwtsd.ac.uk::7a967df3-e232-40a5-b10c-dee8f912d80a" providerId="AD" clId="Web-{728853F3-C87B-1488-C302-3506BFC4D7C2}" dt="2024-08-16T12:12:35.258" v="1848"/>
          <ac:graphicFrameMkLst>
            <pc:docMk/>
            <pc:sldMk cId="1767719377" sldId="270"/>
            <ac:graphicFrameMk id="5" creationId="{666CB8CA-CDF1-6E63-AF8E-6BEDAA79E276}"/>
          </ac:graphicFrameMkLst>
        </pc:graphicFrameChg>
        <pc:cxnChg chg="add">
          <ac:chgData name="Corey Edwards" userId="S::corey.edwards@uwtsd.ac.uk::7a967df3-e232-40a5-b10c-dee8f912d80a" providerId="AD" clId="Web-{728853F3-C87B-1488-C302-3506BFC4D7C2}" dt="2024-08-16T12:12:35.258" v="1848"/>
          <ac:cxnSpMkLst>
            <pc:docMk/>
            <pc:sldMk cId="1767719377" sldId="270"/>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2:39.133" v="1849"/>
        <pc:sldMkLst>
          <pc:docMk/>
          <pc:sldMk cId="445460547" sldId="271"/>
        </pc:sldMkLst>
        <pc:spChg chg="mod">
          <ac:chgData name="Corey Edwards" userId="S::corey.edwards@uwtsd.ac.uk::7a967df3-e232-40a5-b10c-dee8f912d80a" providerId="AD" clId="Web-{728853F3-C87B-1488-C302-3506BFC4D7C2}" dt="2024-08-16T12:12:39.133" v="1849"/>
          <ac:spMkLst>
            <pc:docMk/>
            <pc:sldMk cId="445460547" sldId="271"/>
            <ac:spMk id="2" creationId="{0ECA7BB6-52C8-E01B-E1DE-37E1B01DDE6D}"/>
          </ac:spMkLst>
        </pc:spChg>
        <pc:spChg chg="del">
          <ac:chgData name="Corey Edwards" userId="S::corey.edwards@uwtsd.ac.uk::7a967df3-e232-40a5-b10c-dee8f912d80a" providerId="AD" clId="Web-{728853F3-C87B-1488-C302-3506BFC4D7C2}" dt="2024-08-16T12:12:39.133" v="1849"/>
          <ac:spMkLst>
            <pc:docMk/>
            <pc:sldMk cId="445460547" sldId="271"/>
            <ac:spMk id="3" creationId="{34BD1867-C794-6690-855B-FB90BE17012A}"/>
          </ac:spMkLst>
        </pc:spChg>
        <pc:spChg chg="add">
          <ac:chgData name="Corey Edwards" userId="S::corey.edwards@uwtsd.ac.uk::7a967df3-e232-40a5-b10c-dee8f912d80a" providerId="AD" clId="Web-{728853F3-C87B-1488-C302-3506BFC4D7C2}" dt="2024-08-16T12:12:39.133" v="1849"/>
          <ac:spMkLst>
            <pc:docMk/>
            <pc:sldMk cId="445460547" sldId="271"/>
            <ac:spMk id="9" creationId="{ABE3B514-83FE-45D4-988C-78925DD13254}"/>
          </ac:spMkLst>
        </pc:spChg>
        <pc:graphicFrameChg chg="add">
          <ac:chgData name="Corey Edwards" userId="S::corey.edwards@uwtsd.ac.uk::7a967df3-e232-40a5-b10c-dee8f912d80a" providerId="AD" clId="Web-{728853F3-C87B-1488-C302-3506BFC4D7C2}" dt="2024-08-16T12:12:39.133" v="1849"/>
          <ac:graphicFrameMkLst>
            <pc:docMk/>
            <pc:sldMk cId="445460547" sldId="271"/>
            <ac:graphicFrameMk id="5" creationId="{64112B25-59B7-8A9C-997E-1C4751285BC1}"/>
          </ac:graphicFrameMkLst>
        </pc:graphicFrameChg>
        <pc:cxnChg chg="add">
          <ac:chgData name="Corey Edwards" userId="S::corey.edwards@uwtsd.ac.uk::7a967df3-e232-40a5-b10c-dee8f912d80a" providerId="AD" clId="Web-{728853F3-C87B-1488-C302-3506BFC4D7C2}" dt="2024-08-16T12:12:39.133" v="1849"/>
          <ac:cxnSpMkLst>
            <pc:docMk/>
            <pc:sldMk cId="445460547" sldId="271"/>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2:43.961" v="1850"/>
        <pc:sldMkLst>
          <pc:docMk/>
          <pc:sldMk cId="1731882736" sldId="272"/>
        </pc:sldMkLst>
        <pc:spChg chg="mod">
          <ac:chgData name="Corey Edwards" userId="S::corey.edwards@uwtsd.ac.uk::7a967df3-e232-40a5-b10c-dee8f912d80a" providerId="AD" clId="Web-{728853F3-C87B-1488-C302-3506BFC4D7C2}" dt="2024-08-16T12:12:43.961" v="1850"/>
          <ac:spMkLst>
            <pc:docMk/>
            <pc:sldMk cId="1731882736" sldId="272"/>
            <ac:spMk id="2" creationId="{5CE70B2E-B5D5-385C-E336-21C96235D06A}"/>
          </ac:spMkLst>
        </pc:spChg>
        <pc:spChg chg="del">
          <ac:chgData name="Corey Edwards" userId="S::corey.edwards@uwtsd.ac.uk::7a967df3-e232-40a5-b10c-dee8f912d80a" providerId="AD" clId="Web-{728853F3-C87B-1488-C302-3506BFC4D7C2}" dt="2024-08-16T12:12:43.961" v="1850"/>
          <ac:spMkLst>
            <pc:docMk/>
            <pc:sldMk cId="1731882736" sldId="272"/>
            <ac:spMk id="3" creationId="{B9FFE0B1-F53C-7B86-4FF9-D910559580B8}"/>
          </ac:spMkLst>
        </pc:spChg>
        <pc:spChg chg="add">
          <ac:chgData name="Corey Edwards" userId="S::corey.edwards@uwtsd.ac.uk::7a967df3-e232-40a5-b10c-dee8f912d80a" providerId="AD" clId="Web-{728853F3-C87B-1488-C302-3506BFC4D7C2}" dt="2024-08-16T12:12:43.961" v="1850"/>
          <ac:spMkLst>
            <pc:docMk/>
            <pc:sldMk cId="1731882736" sldId="272"/>
            <ac:spMk id="9" creationId="{ABE3B514-83FE-45D4-988C-78925DD13254}"/>
          </ac:spMkLst>
        </pc:spChg>
        <pc:graphicFrameChg chg="add">
          <ac:chgData name="Corey Edwards" userId="S::corey.edwards@uwtsd.ac.uk::7a967df3-e232-40a5-b10c-dee8f912d80a" providerId="AD" clId="Web-{728853F3-C87B-1488-C302-3506BFC4D7C2}" dt="2024-08-16T12:12:43.961" v="1850"/>
          <ac:graphicFrameMkLst>
            <pc:docMk/>
            <pc:sldMk cId="1731882736" sldId="272"/>
            <ac:graphicFrameMk id="5" creationId="{7497FED8-5C15-37DF-F6B6-D5F729281BAA}"/>
          </ac:graphicFrameMkLst>
        </pc:graphicFrameChg>
        <pc:cxnChg chg="add">
          <ac:chgData name="Corey Edwards" userId="S::corey.edwards@uwtsd.ac.uk::7a967df3-e232-40a5-b10c-dee8f912d80a" providerId="AD" clId="Web-{728853F3-C87B-1488-C302-3506BFC4D7C2}" dt="2024-08-16T12:12:43.961" v="1850"/>
          <ac:cxnSpMkLst>
            <pc:docMk/>
            <pc:sldMk cId="1731882736" sldId="272"/>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2:55.352" v="1852"/>
        <pc:sldMkLst>
          <pc:docMk/>
          <pc:sldMk cId="66566952" sldId="273"/>
        </pc:sldMkLst>
        <pc:spChg chg="mod">
          <ac:chgData name="Corey Edwards" userId="S::corey.edwards@uwtsd.ac.uk::7a967df3-e232-40a5-b10c-dee8f912d80a" providerId="AD" clId="Web-{728853F3-C87B-1488-C302-3506BFC4D7C2}" dt="2024-08-16T12:12:55.352" v="1852"/>
          <ac:spMkLst>
            <pc:docMk/>
            <pc:sldMk cId="66566952" sldId="273"/>
            <ac:spMk id="2" creationId="{83F214B3-0DF3-1124-DA3A-4C07D4E6A6E9}"/>
          </ac:spMkLst>
        </pc:spChg>
        <pc:spChg chg="del">
          <ac:chgData name="Corey Edwards" userId="S::corey.edwards@uwtsd.ac.uk::7a967df3-e232-40a5-b10c-dee8f912d80a" providerId="AD" clId="Web-{728853F3-C87B-1488-C302-3506BFC4D7C2}" dt="2024-08-16T12:12:55.352" v="1852"/>
          <ac:spMkLst>
            <pc:docMk/>
            <pc:sldMk cId="66566952" sldId="273"/>
            <ac:spMk id="3" creationId="{8FFE99F0-A372-32D9-D2AF-9AC9847D7FD3}"/>
          </ac:spMkLst>
        </pc:spChg>
        <pc:spChg chg="add">
          <ac:chgData name="Corey Edwards" userId="S::corey.edwards@uwtsd.ac.uk::7a967df3-e232-40a5-b10c-dee8f912d80a" providerId="AD" clId="Web-{728853F3-C87B-1488-C302-3506BFC4D7C2}" dt="2024-08-16T12:12:55.352" v="1852"/>
          <ac:spMkLst>
            <pc:docMk/>
            <pc:sldMk cId="66566952" sldId="273"/>
            <ac:spMk id="9" creationId="{ABE3B514-83FE-45D4-988C-78925DD13254}"/>
          </ac:spMkLst>
        </pc:spChg>
        <pc:graphicFrameChg chg="add">
          <ac:chgData name="Corey Edwards" userId="S::corey.edwards@uwtsd.ac.uk::7a967df3-e232-40a5-b10c-dee8f912d80a" providerId="AD" clId="Web-{728853F3-C87B-1488-C302-3506BFC4D7C2}" dt="2024-08-16T12:12:55.352" v="1852"/>
          <ac:graphicFrameMkLst>
            <pc:docMk/>
            <pc:sldMk cId="66566952" sldId="273"/>
            <ac:graphicFrameMk id="5" creationId="{84751CDD-C8E6-3A3B-8943-2CEA3DF04712}"/>
          </ac:graphicFrameMkLst>
        </pc:graphicFrameChg>
        <pc:cxnChg chg="add">
          <ac:chgData name="Corey Edwards" userId="S::corey.edwards@uwtsd.ac.uk::7a967df3-e232-40a5-b10c-dee8f912d80a" providerId="AD" clId="Web-{728853F3-C87B-1488-C302-3506BFC4D7C2}" dt="2024-08-16T12:12:55.352" v="1852"/>
          <ac:cxnSpMkLst>
            <pc:docMk/>
            <pc:sldMk cId="66566952" sldId="273"/>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38.744" v="1861"/>
        <pc:sldMkLst>
          <pc:docMk/>
          <pc:sldMk cId="450273482" sldId="274"/>
        </pc:sldMkLst>
        <pc:spChg chg="mod">
          <ac:chgData name="Corey Edwards" userId="S::corey.edwards@uwtsd.ac.uk::7a967df3-e232-40a5-b10c-dee8f912d80a" providerId="AD" clId="Web-{728853F3-C87B-1488-C302-3506BFC4D7C2}" dt="2024-08-16T12:13:38.744" v="1861"/>
          <ac:spMkLst>
            <pc:docMk/>
            <pc:sldMk cId="450273482" sldId="274"/>
            <ac:spMk id="2" creationId="{B893D714-D1DB-BB6A-A92F-4602499C4C14}"/>
          </ac:spMkLst>
        </pc:spChg>
        <pc:spChg chg="del">
          <ac:chgData name="Corey Edwards" userId="S::corey.edwards@uwtsd.ac.uk::7a967df3-e232-40a5-b10c-dee8f912d80a" providerId="AD" clId="Web-{728853F3-C87B-1488-C302-3506BFC4D7C2}" dt="2024-08-16T12:13:38.744" v="1861"/>
          <ac:spMkLst>
            <pc:docMk/>
            <pc:sldMk cId="450273482" sldId="274"/>
            <ac:spMk id="3" creationId="{E2E98BD3-A679-278E-A667-1E1A7CADF587}"/>
          </ac:spMkLst>
        </pc:spChg>
        <pc:spChg chg="add">
          <ac:chgData name="Corey Edwards" userId="S::corey.edwards@uwtsd.ac.uk::7a967df3-e232-40a5-b10c-dee8f912d80a" providerId="AD" clId="Web-{728853F3-C87B-1488-C302-3506BFC4D7C2}" dt="2024-08-16T12:13:38.744" v="1861"/>
          <ac:spMkLst>
            <pc:docMk/>
            <pc:sldMk cId="450273482" sldId="274"/>
            <ac:spMk id="9" creationId="{ABE3B514-83FE-45D4-988C-78925DD13254}"/>
          </ac:spMkLst>
        </pc:spChg>
        <pc:graphicFrameChg chg="add">
          <ac:chgData name="Corey Edwards" userId="S::corey.edwards@uwtsd.ac.uk::7a967df3-e232-40a5-b10c-dee8f912d80a" providerId="AD" clId="Web-{728853F3-C87B-1488-C302-3506BFC4D7C2}" dt="2024-08-16T12:13:38.744" v="1861"/>
          <ac:graphicFrameMkLst>
            <pc:docMk/>
            <pc:sldMk cId="450273482" sldId="274"/>
            <ac:graphicFrameMk id="5" creationId="{47D110E6-C8BA-CF7E-3C04-4865CCF2D4DD}"/>
          </ac:graphicFrameMkLst>
        </pc:graphicFrameChg>
        <pc:cxnChg chg="add">
          <ac:chgData name="Corey Edwards" userId="S::corey.edwards@uwtsd.ac.uk::7a967df3-e232-40a5-b10c-dee8f912d80a" providerId="AD" clId="Web-{728853F3-C87B-1488-C302-3506BFC4D7C2}" dt="2024-08-16T12:13:38.744" v="1861"/>
          <ac:cxnSpMkLst>
            <pc:docMk/>
            <pc:sldMk cId="450273482" sldId="274"/>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42.979" v="1862"/>
        <pc:sldMkLst>
          <pc:docMk/>
          <pc:sldMk cId="2677786551" sldId="275"/>
        </pc:sldMkLst>
        <pc:spChg chg="mod">
          <ac:chgData name="Corey Edwards" userId="S::corey.edwards@uwtsd.ac.uk::7a967df3-e232-40a5-b10c-dee8f912d80a" providerId="AD" clId="Web-{728853F3-C87B-1488-C302-3506BFC4D7C2}" dt="2024-08-16T12:13:42.979" v="1862"/>
          <ac:spMkLst>
            <pc:docMk/>
            <pc:sldMk cId="2677786551" sldId="275"/>
            <ac:spMk id="2" creationId="{BF7084F4-9372-53F5-38DF-D5B9DCC1972F}"/>
          </ac:spMkLst>
        </pc:spChg>
        <pc:spChg chg="del">
          <ac:chgData name="Corey Edwards" userId="S::corey.edwards@uwtsd.ac.uk::7a967df3-e232-40a5-b10c-dee8f912d80a" providerId="AD" clId="Web-{728853F3-C87B-1488-C302-3506BFC4D7C2}" dt="2024-08-16T12:13:42.979" v="1862"/>
          <ac:spMkLst>
            <pc:docMk/>
            <pc:sldMk cId="2677786551" sldId="275"/>
            <ac:spMk id="3" creationId="{E517BCA1-3D42-AFC6-9534-B94775629B37}"/>
          </ac:spMkLst>
        </pc:spChg>
        <pc:spChg chg="add">
          <ac:chgData name="Corey Edwards" userId="S::corey.edwards@uwtsd.ac.uk::7a967df3-e232-40a5-b10c-dee8f912d80a" providerId="AD" clId="Web-{728853F3-C87B-1488-C302-3506BFC4D7C2}" dt="2024-08-16T12:13:42.979" v="1862"/>
          <ac:spMkLst>
            <pc:docMk/>
            <pc:sldMk cId="2677786551" sldId="275"/>
            <ac:spMk id="9" creationId="{ABE3B514-83FE-45D4-988C-78925DD13254}"/>
          </ac:spMkLst>
        </pc:spChg>
        <pc:graphicFrameChg chg="add">
          <ac:chgData name="Corey Edwards" userId="S::corey.edwards@uwtsd.ac.uk::7a967df3-e232-40a5-b10c-dee8f912d80a" providerId="AD" clId="Web-{728853F3-C87B-1488-C302-3506BFC4D7C2}" dt="2024-08-16T12:13:42.979" v="1862"/>
          <ac:graphicFrameMkLst>
            <pc:docMk/>
            <pc:sldMk cId="2677786551" sldId="275"/>
            <ac:graphicFrameMk id="5" creationId="{EA2E1E63-CEDA-966C-E388-7C587F8FC391}"/>
          </ac:graphicFrameMkLst>
        </pc:graphicFrameChg>
        <pc:cxnChg chg="add">
          <ac:chgData name="Corey Edwards" userId="S::corey.edwards@uwtsd.ac.uk::7a967df3-e232-40a5-b10c-dee8f912d80a" providerId="AD" clId="Web-{728853F3-C87B-1488-C302-3506BFC4D7C2}" dt="2024-08-16T12:13:42.979" v="1862"/>
          <ac:cxnSpMkLst>
            <pc:docMk/>
            <pc:sldMk cId="2677786551" sldId="275"/>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46.072" v="1863"/>
        <pc:sldMkLst>
          <pc:docMk/>
          <pc:sldMk cId="3344889699" sldId="276"/>
        </pc:sldMkLst>
        <pc:spChg chg="mod">
          <ac:chgData name="Corey Edwards" userId="S::corey.edwards@uwtsd.ac.uk::7a967df3-e232-40a5-b10c-dee8f912d80a" providerId="AD" clId="Web-{728853F3-C87B-1488-C302-3506BFC4D7C2}" dt="2024-08-16T12:13:46.072" v="1863"/>
          <ac:spMkLst>
            <pc:docMk/>
            <pc:sldMk cId="3344889699" sldId="276"/>
            <ac:spMk id="2" creationId="{7666CC10-37FD-A3C5-0638-B3FDF10559DE}"/>
          </ac:spMkLst>
        </pc:spChg>
        <pc:spChg chg="del">
          <ac:chgData name="Corey Edwards" userId="S::corey.edwards@uwtsd.ac.uk::7a967df3-e232-40a5-b10c-dee8f912d80a" providerId="AD" clId="Web-{728853F3-C87B-1488-C302-3506BFC4D7C2}" dt="2024-08-16T12:13:46.072" v="1863"/>
          <ac:spMkLst>
            <pc:docMk/>
            <pc:sldMk cId="3344889699" sldId="276"/>
            <ac:spMk id="3" creationId="{63D6E8FF-857F-93F2-36BD-B30739D692D0}"/>
          </ac:spMkLst>
        </pc:spChg>
        <pc:spChg chg="add">
          <ac:chgData name="Corey Edwards" userId="S::corey.edwards@uwtsd.ac.uk::7a967df3-e232-40a5-b10c-dee8f912d80a" providerId="AD" clId="Web-{728853F3-C87B-1488-C302-3506BFC4D7C2}" dt="2024-08-16T12:13:46.072" v="1863"/>
          <ac:spMkLst>
            <pc:docMk/>
            <pc:sldMk cId="3344889699" sldId="276"/>
            <ac:spMk id="9" creationId="{ABE3B514-83FE-45D4-988C-78925DD13254}"/>
          </ac:spMkLst>
        </pc:spChg>
        <pc:graphicFrameChg chg="add">
          <ac:chgData name="Corey Edwards" userId="S::corey.edwards@uwtsd.ac.uk::7a967df3-e232-40a5-b10c-dee8f912d80a" providerId="AD" clId="Web-{728853F3-C87B-1488-C302-3506BFC4D7C2}" dt="2024-08-16T12:13:46.072" v="1863"/>
          <ac:graphicFrameMkLst>
            <pc:docMk/>
            <pc:sldMk cId="3344889699" sldId="276"/>
            <ac:graphicFrameMk id="5" creationId="{47D85F10-337F-A744-2AE7-0CF77B829EE0}"/>
          </ac:graphicFrameMkLst>
        </pc:graphicFrameChg>
        <pc:cxnChg chg="add">
          <ac:chgData name="Corey Edwards" userId="S::corey.edwards@uwtsd.ac.uk::7a967df3-e232-40a5-b10c-dee8f912d80a" providerId="AD" clId="Web-{728853F3-C87B-1488-C302-3506BFC4D7C2}" dt="2024-08-16T12:13:46.072" v="1863"/>
          <ac:cxnSpMkLst>
            <pc:docMk/>
            <pc:sldMk cId="3344889699" sldId="276"/>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50.213" v="1864"/>
        <pc:sldMkLst>
          <pc:docMk/>
          <pc:sldMk cId="3061437500" sldId="277"/>
        </pc:sldMkLst>
        <pc:spChg chg="mod">
          <ac:chgData name="Corey Edwards" userId="S::corey.edwards@uwtsd.ac.uk::7a967df3-e232-40a5-b10c-dee8f912d80a" providerId="AD" clId="Web-{728853F3-C87B-1488-C302-3506BFC4D7C2}" dt="2024-08-16T12:13:50.213" v="1864"/>
          <ac:spMkLst>
            <pc:docMk/>
            <pc:sldMk cId="3061437500" sldId="277"/>
            <ac:spMk id="2" creationId="{E924AEA5-7A9B-9F89-B8A9-595E5A1093D2}"/>
          </ac:spMkLst>
        </pc:spChg>
        <pc:spChg chg="del">
          <ac:chgData name="Corey Edwards" userId="S::corey.edwards@uwtsd.ac.uk::7a967df3-e232-40a5-b10c-dee8f912d80a" providerId="AD" clId="Web-{728853F3-C87B-1488-C302-3506BFC4D7C2}" dt="2024-08-16T12:13:50.213" v="1864"/>
          <ac:spMkLst>
            <pc:docMk/>
            <pc:sldMk cId="3061437500" sldId="277"/>
            <ac:spMk id="3" creationId="{203CB52A-B70F-7AC6-1058-9F998FF5B2D5}"/>
          </ac:spMkLst>
        </pc:spChg>
        <pc:spChg chg="add">
          <ac:chgData name="Corey Edwards" userId="S::corey.edwards@uwtsd.ac.uk::7a967df3-e232-40a5-b10c-dee8f912d80a" providerId="AD" clId="Web-{728853F3-C87B-1488-C302-3506BFC4D7C2}" dt="2024-08-16T12:13:50.213" v="1864"/>
          <ac:spMkLst>
            <pc:docMk/>
            <pc:sldMk cId="3061437500" sldId="277"/>
            <ac:spMk id="9" creationId="{ABE3B514-83FE-45D4-988C-78925DD13254}"/>
          </ac:spMkLst>
        </pc:spChg>
        <pc:graphicFrameChg chg="add">
          <ac:chgData name="Corey Edwards" userId="S::corey.edwards@uwtsd.ac.uk::7a967df3-e232-40a5-b10c-dee8f912d80a" providerId="AD" clId="Web-{728853F3-C87B-1488-C302-3506BFC4D7C2}" dt="2024-08-16T12:13:50.213" v="1864"/>
          <ac:graphicFrameMkLst>
            <pc:docMk/>
            <pc:sldMk cId="3061437500" sldId="277"/>
            <ac:graphicFrameMk id="5" creationId="{52A99450-B132-DCD5-38BE-B4938AE44AA3}"/>
          </ac:graphicFrameMkLst>
        </pc:graphicFrameChg>
        <pc:cxnChg chg="add">
          <ac:chgData name="Corey Edwards" userId="S::corey.edwards@uwtsd.ac.uk::7a967df3-e232-40a5-b10c-dee8f912d80a" providerId="AD" clId="Web-{728853F3-C87B-1488-C302-3506BFC4D7C2}" dt="2024-08-16T12:13:50.213" v="1864"/>
          <ac:cxnSpMkLst>
            <pc:docMk/>
            <pc:sldMk cId="3061437500" sldId="277"/>
            <ac:cxnSpMk id="11" creationId="{787CBF7F-92AD-42B8-AA3E-C4AF7A2AD3E8}"/>
          </ac:cxnSpMkLst>
        </pc:cxnChg>
      </pc:sldChg>
      <pc:sldChg chg="addSp delSp modSp mod setBg">
        <pc:chgData name="Corey Edwards" userId="S::corey.edwards@uwtsd.ac.uk::7a967df3-e232-40a5-b10c-dee8f912d80a" providerId="AD" clId="Web-{728853F3-C87B-1488-C302-3506BFC4D7C2}" dt="2024-08-16T12:13:54.573" v="1865"/>
        <pc:sldMkLst>
          <pc:docMk/>
          <pc:sldMk cId="3846662518" sldId="278"/>
        </pc:sldMkLst>
        <pc:spChg chg="mod">
          <ac:chgData name="Corey Edwards" userId="S::corey.edwards@uwtsd.ac.uk::7a967df3-e232-40a5-b10c-dee8f912d80a" providerId="AD" clId="Web-{728853F3-C87B-1488-C302-3506BFC4D7C2}" dt="2024-08-16T12:13:54.573" v="1865"/>
          <ac:spMkLst>
            <pc:docMk/>
            <pc:sldMk cId="3846662518" sldId="278"/>
            <ac:spMk id="2" creationId="{D271D442-13E4-3CEC-9454-30053E1E8019}"/>
          </ac:spMkLst>
        </pc:spChg>
        <pc:spChg chg="del">
          <ac:chgData name="Corey Edwards" userId="S::corey.edwards@uwtsd.ac.uk::7a967df3-e232-40a5-b10c-dee8f912d80a" providerId="AD" clId="Web-{728853F3-C87B-1488-C302-3506BFC4D7C2}" dt="2024-08-16T12:13:54.573" v="1865"/>
          <ac:spMkLst>
            <pc:docMk/>
            <pc:sldMk cId="3846662518" sldId="278"/>
            <ac:spMk id="3" creationId="{8B5830CC-DE53-B45F-5CD8-FC976A39953E}"/>
          </ac:spMkLst>
        </pc:spChg>
        <pc:spChg chg="add">
          <ac:chgData name="Corey Edwards" userId="S::corey.edwards@uwtsd.ac.uk::7a967df3-e232-40a5-b10c-dee8f912d80a" providerId="AD" clId="Web-{728853F3-C87B-1488-C302-3506BFC4D7C2}" dt="2024-08-16T12:13:54.573" v="1865"/>
          <ac:spMkLst>
            <pc:docMk/>
            <pc:sldMk cId="3846662518" sldId="278"/>
            <ac:spMk id="9" creationId="{E0BA761B-DE6B-4078-B4C9-0FFE37D23862}"/>
          </ac:spMkLst>
        </pc:spChg>
        <pc:graphicFrameChg chg="add">
          <ac:chgData name="Corey Edwards" userId="S::corey.edwards@uwtsd.ac.uk::7a967df3-e232-40a5-b10c-dee8f912d80a" providerId="AD" clId="Web-{728853F3-C87B-1488-C302-3506BFC4D7C2}" dt="2024-08-16T12:13:54.573" v="1865"/>
          <ac:graphicFrameMkLst>
            <pc:docMk/>
            <pc:sldMk cId="3846662518" sldId="278"/>
            <ac:graphicFrameMk id="5" creationId="{F4FE7B1D-5E00-CEB6-E7FE-51043B9F225C}"/>
          </ac:graphicFrameMkLst>
        </pc:graphicFrameChg>
        <pc:cxnChg chg="add">
          <ac:chgData name="Corey Edwards" userId="S::corey.edwards@uwtsd.ac.uk::7a967df3-e232-40a5-b10c-dee8f912d80a" providerId="AD" clId="Web-{728853F3-C87B-1488-C302-3506BFC4D7C2}" dt="2024-08-16T12:13:54.573" v="1865"/>
          <ac:cxnSpMkLst>
            <pc:docMk/>
            <pc:sldMk cId="3846662518" sldId="278"/>
            <ac:cxnSpMk id="11" creationId="{05C630D5-1ADF-4994-883A-6501F0DFCFA0}"/>
          </ac:cxnSpMkLst>
        </pc:cxnChg>
      </pc:sldChg>
      <pc:sldChg chg="addSp delSp modSp mod setBg">
        <pc:chgData name="Corey Edwards" userId="S::corey.edwards@uwtsd.ac.uk::7a967df3-e232-40a5-b10c-dee8f912d80a" providerId="AD" clId="Web-{728853F3-C87B-1488-C302-3506BFC4D7C2}" dt="2024-08-16T12:14:06.667" v="1867"/>
        <pc:sldMkLst>
          <pc:docMk/>
          <pc:sldMk cId="2825713269" sldId="280"/>
        </pc:sldMkLst>
        <pc:spChg chg="mod">
          <ac:chgData name="Corey Edwards" userId="S::corey.edwards@uwtsd.ac.uk::7a967df3-e232-40a5-b10c-dee8f912d80a" providerId="AD" clId="Web-{728853F3-C87B-1488-C302-3506BFC4D7C2}" dt="2024-08-16T12:14:06.667" v="1867"/>
          <ac:spMkLst>
            <pc:docMk/>
            <pc:sldMk cId="2825713269" sldId="280"/>
            <ac:spMk id="2" creationId="{EADE248C-BFBC-1F92-8104-65087344AAC2}"/>
          </ac:spMkLst>
        </pc:spChg>
        <pc:spChg chg="del mod">
          <ac:chgData name="Corey Edwards" userId="S::corey.edwards@uwtsd.ac.uk::7a967df3-e232-40a5-b10c-dee8f912d80a" providerId="AD" clId="Web-{728853F3-C87B-1488-C302-3506BFC4D7C2}" dt="2024-08-16T12:14:06.667" v="1867"/>
          <ac:spMkLst>
            <pc:docMk/>
            <pc:sldMk cId="2825713269" sldId="280"/>
            <ac:spMk id="3" creationId="{8D8980CA-EA55-CF5F-D45C-CCD54954343C}"/>
          </ac:spMkLst>
        </pc:spChg>
        <pc:spChg chg="add">
          <ac:chgData name="Corey Edwards" userId="S::corey.edwards@uwtsd.ac.uk::7a967df3-e232-40a5-b10c-dee8f912d80a" providerId="AD" clId="Web-{728853F3-C87B-1488-C302-3506BFC4D7C2}" dt="2024-08-16T12:14:06.667" v="1867"/>
          <ac:spMkLst>
            <pc:docMk/>
            <pc:sldMk cId="2825713269" sldId="280"/>
            <ac:spMk id="9" creationId="{ABE3B514-83FE-45D4-988C-78925DD13254}"/>
          </ac:spMkLst>
        </pc:spChg>
        <pc:graphicFrameChg chg="add">
          <ac:chgData name="Corey Edwards" userId="S::corey.edwards@uwtsd.ac.uk::7a967df3-e232-40a5-b10c-dee8f912d80a" providerId="AD" clId="Web-{728853F3-C87B-1488-C302-3506BFC4D7C2}" dt="2024-08-16T12:14:06.667" v="1867"/>
          <ac:graphicFrameMkLst>
            <pc:docMk/>
            <pc:sldMk cId="2825713269" sldId="280"/>
            <ac:graphicFrameMk id="5" creationId="{E6E1EF45-7183-0870-8B68-0B27DA6F4022}"/>
          </ac:graphicFrameMkLst>
        </pc:graphicFrameChg>
        <pc:cxnChg chg="add">
          <ac:chgData name="Corey Edwards" userId="S::corey.edwards@uwtsd.ac.uk::7a967df3-e232-40a5-b10c-dee8f912d80a" providerId="AD" clId="Web-{728853F3-C87B-1488-C302-3506BFC4D7C2}" dt="2024-08-16T12:14:06.667" v="1867"/>
          <ac:cxnSpMkLst>
            <pc:docMk/>
            <pc:sldMk cId="2825713269" sldId="280"/>
            <ac:cxnSpMk id="11" creationId="{787CBF7F-92AD-42B8-AA3E-C4AF7A2AD3E8}"/>
          </ac:cxnSpMkLst>
        </pc:cxnChg>
      </pc:sldChg>
      <pc:sldChg chg="addSp delSp modSp new mod setBg">
        <pc:chgData name="Corey Edwards" userId="S::corey.edwards@uwtsd.ac.uk::7a967df3-e232-40a5-b10c-dee8f912d80a" providerId="AD" clId="Web-{728853F3-C87B-1488-C302-3506BFC4D7C2}" dt="2024-08-16T12:14:10.542" v="1868"/>
        <pc:sldMkLst>
          <pc:docMk/>
          <pc:sldMk cId="1815268818" sldId="281"/>
        </pc:sldMkLst>
        <pc:spChg chg="mod">
          <ac:chgData name="Corey Edwards" userId="S::corey.edwards@uwtsd.ac.uk::7a967df3-e232-40a5-b10c-dee8f912d80a" providerId="AD" clId="Web-{728853F3-C87B-1488-C302-3506BFC4D7C2}" dt="2024-08-16T12:14:10.542" v="1868"/>
          <ac:spMkLst>
            <pc:docMk/>
            <pc:sldMk cId="1815268818" sldId="281"/>
            <ac:spMk id="2" creationId="{8F59E25C-7377-31EE-054D-FA63723354AB}"/>
          </ac:spMkLst>
        </pc:spChg>
        <pc:spChg chg="del mod">
          <ac:chgData name="Corey Edwards" userId="S::corey.edwards@uwtsd.ac.uk::7a967df3-e232-40a5-b10c-dee8f912d80a" providerId="AD" clId="Web-{728853F3-C87B-1488-C302-3506BFC4D7C2}" dt="2024-08-16T12:14:10.542" v="1868"/>
          <ac:spMkLst>
            <pc:docMk/>
            <pc:sldMk cId="1815268818" sldId="281"/>
            <ac:spMk id="3" creationId="{282028A3-C113-2708-377A-4AC12A6163E7}"/>
          </ac:spMkLst>
        </pc:spChg>
        <pc:spChg chg="add">
          <ac:chgData name="Corey Edwards" userId="S::corey.edwards@uwtsd.ac.uk::7a967df3-e232-40a5-b10c-dee8f912d80a" providerId="AD" clId="Web-{728853F3-C87B-1488-C302-3506BFC4D7C2}" dt="2024-08-16T12:14:10.542" v="1868"/>
          <ac:spMkLst>
            <pc:docMk/>
            <pc:sldMk cId="1815268818" sldId="281"/>
            <ac:spMk id="9" creationId="{ABE3B514-83FE-45D4-988C-78925DD13254}"/>
          </ac:spMkLst>
        </pc:spChg>
        <pc:graphicFrameChg chg="add">
          <ac:chgData name="Corey Edwards" userId="S::corey.edwards@uwtsd.ac.uk::7a967df3-e232-40a5-b10c-dee8f912d80a" providerId="AD" clId="Web-{728853F3-C87B-1488-C302-3506BFC4D7C2}" dt="2024-08-16T12:14:10.542" v="1868"/>
          <ac:graphicFrameMkLst>
            <pc:docMk/>
            <pc:sldMk cId="1815268818" sldId="281"/>
            <ac:graphicFrameMk id="5" creationId="{F13A51D7-19BD-1679-FE6D-A63B64C40B5F}"/>
          </ac:graphicFrameMkLst>
        </pc:graphicFrameChg>
        <pc:cxnChg chg="add">
          <ac:chgData name="Corey Edwards" userId="S::corey.edwards@uwtsd.ac.uk::7a967df3-e232-40a5-b10c-dee8f912d80a" providerId="AD" clId="Web-{728853F3-C87B-1488-C302-3506BFC4D7C2}" dt="2024-08-16T12:14:10.542" v="1868"/>
          <ac:cxnSpMkLst>
            <pc:docMk/>
            <pc:sldMk cId="1815268818" sldId="281"/>
            <ac:cxnSpMk id="11" creationId="{787CBF7F-92AD-42B8-AA3E-C4AF7A2AD3E8}"/>
          </ac:cxnSpMkLst>
        </pc:cxnChg>
      </pc:sldChg>
      <pc:sldChg chg="addSp delSp modSp new mod ord setBg">
        <pc:chgData name="Corey Edwards" userId="S::corey.edwards@uwtsd.ac.uk::7a967df3-e232-40a5-b10c-dee8f912d80a" providerId="AD" clId="Web-{728853F3-C87B-1488-C302-3506BFC4D7C2}" dt="2024-08-16T12:13:04.212" v="1854"/>
        <pc:sldMkLst>
          <pc:docMk/>
          <pc:sldMk cId="1849182653" sldId="282"/>
        </pc:sldMkLst>
        <pc:spChg chg="mod">
          <ac:chgData name="Corey Edwards" userId="S::corey.edwards@uwtsd.ac.uk::7a967df3-e232-40a5-b10c-dee8f912d80a" providerId="AD" clId="Web-{728853F3-C87B-1488-C302-3506BFC4D7C2}" dt="2024-08-16T12:13:04.212" v="1854"/>
          <ac:spMkLst>
            <pc:docMk/>
            <pc:sldMk cId="1849182653" sldId="282"/>
            <ac:spMk id="2" creationId="{374DD4DC-E2C6-E677-4676-6B81757A610A}"/>
          </ac:spMkLst>
        </pc:spChg>
        <pc:spChg chg="del mod">
          <ac:chgData name="Corey Edwards" userId="S::corey.edwards@uwtsd.ac.uk::7a967df3-e232-40a5-b10c-dee8f912d80a" providerId="AD" clId="Web-{728853F3-C87B-1488-C302-3506BFC4D7C2}" dt="2024-08-16T12:13:04.212" v="1854"/>
          <ac:spMkLst>
            <pc:docMk/>
            <pc:sldMk cId="1849182653" sldId="282"/>
            <ac:spMk id="3" creationId="{B95A4140-3F31-1D26-4542-0D4B08E11750}"/>
          </ac:spMkLst>
        </pc:spChg>
        <pc:spChg chg="add">
          <ac:chgData name="Corey Edwards" userId="S::corey.edwards@uwtsd.ac.uk::7a967df3-e232-40a5-b10c-dee8f912d80a" providerId="AD" clId="Web-{728853F3-C87B-1488-C302-3506BFC4D7C2}" dt="2024-08-16T12:13:04.212" v="1854"/>
          <ac:spMkLst>
            <pc:docMk/>
            <pc:sldMk cId="1849182653" sldId="282"/>
            <ac:spMk id="9" creationId="{ABE3B514-83FE-45D4-988C-78925DD13254}"/>
          </ac:spMkLst>
        </pc:spChg>
        <pc:graphicFrameChg chg="add">
          <ac:chgData name="Corey Edwards" userId="S::corey.edwards@uwtsd.ac.uk::7a967df3-e232-40a5-b10c-dee8f912d80a" providerId="AD" clId="Web-{728853F3-C87B-1488-C302-3506BFC4D7C2}" dt="2024-08-16T12:13:04.212" v="1854"/>
          <ac:graphicFrameMkLst>
            <pc:docMk/>
            <pc:sldMk cId="1849182653" sldId="282"/>
            <ac:graphicFrameMk id="5" creationId="{A1D26A79-CE9D-54BF-0BF7-F3C501DC77E5}"/>
          </ac:graphicFrameMkLst>
        </pc:graphicFrameChg>
        <pc:cxnChg chg="add">
          <ac:chgData name="Corey Edwards" userId="S::corey.edwards@uwtsd.ac.uk::7a967df3-e232-40a5-b10c-dee8f912d80a" providerId="AD" clId="Web-{728853F3-C87B-1488-C302-3506BFC4D7C2}" dt="2024-08-16T12:13:04.212" v="1854"/>
          <ac:cxnSpMkLst>
            <pc:docMk/>
            <pc:sldMk cId="1849182653" sldId="282"/>
            <ac:cxnSpMk id="11" creationId="{787CBF7F-92AD-42B8-AA3E-C4AF7A2AD3E8}"/>
          </ac:cxnSpMkLst>
        </pc:cxnChg>
      </pc:sldChg>
      <pc:sldChg chg="new del">
        <pc:chgData name="Corey Edwards" userId="S::corey.edwards@uwtsd.ac.uk::7a967df3-e232-40a5-b10c-dee8f912d80a" providerId="AD" clId="Web-{728853F3-C87B-1488-C302-3506BFC4D7C2}" dt="2024-08-16T11:39:20.859" v="285"/>
        <pc:sldMkLst>
          <pc:docMk/>
          <pc:sldMk cId="664292790" sldId="283"/>
        </pc:sldMkLst>
      </pc:sldChg>
      <pc:sldChg chg="modSp new">
        <pc:chgData name="Corey Edwards" userId="S::corey.edwards@uwtsd.ac.uk::7a967df3-e232-40a5-b10c-dee8f912d80a" providerId="AD" clId="Web-{728853F3-C87B-1488-C302-3506BFC4D7C2}" dt="2024-08-16T11:40:49.737" v="327" actId="20577"/>
        <pc:sldMkLst>
          <pc:docMk/>
          <pc:sldMk cId="1235746631" sldId="283"/>
        </pc:sldMkLst>
        <pc:spChg chg="mod">
          <ac:chgData name="Corey Edwards" userId="S::corey.edwards@uwtsd.ac.uk::7a967df3-e232-40a5-b10c-dee8f912d80a" providerId="AD" clId="Web-{728853F3-C87B-1488-C302-3506BFC4D7C2}" dt="2024-08-16T11:39:30.750" v="297" actId="20577"/>
          <ac:spMkLst>
            <pc:docMk/>
            <pc:sldMk cId="1235746631" sldId="283"/>
            <ac:spMk id="2" creationId="{E1029E6E-19C0-5D19-5E74-1D83BD31FAA9}"/>
          </ac:spMkLst>
        </pc:spChg>
        <pc:spChg chg="mod">
          <ac:chgData name="Corey Edwards" userId="S::corey.edwards@uwtsd.ac.uk::7a967df3-e232-40a5-b10c-dee8f912d80a" providerId="AD" clId="Web-{728853F3-C87B-1488-C302-3506BFC4D7C2}" dt="2024-08-16T11:40:49.737" v="327" actId="20577"/>
          <ac:spMkLst>
            <pc:docMk/>
            <pc:sldMk cId="1235746631" sldId="283"/>
            <ac:spMk id="3" creationId="{1806A635-5692-C756-DA3E-71E68B10B841}"/>
          </ac:spMkLst>
        </pc:spChg>
      </pc:sldChg>
      <pc:sldChg chg="addSp delSp modSp new mod setBg">
        <pc:chgData name="Corey Edwards" userId="S::corey.edwards@uwtsd.ac.uk::7a967df3-e232-40a5-b10c-dee8f912d80a" providerId="AD" clId="Web-{728853F3-C87B-1488-C302-3506BFC4D7C2}" dt="2024-08-16T12:14:02.323" v="1866"/>
        <pc:sldMkLst>
          <pc:docMk/>
          <pc:sldMk cId="3948979322" sldId="284"/>
        </pc:sldMkLst>
        <pc:spChg chg="mod">
          <ac:chgData name="Corey Edwards" userId="S::corey.edwards@uwtsd.ac.uk::7a967df3-e232-40a5-b10c-dee8f912d80a" providerId="AD" clId="Web-{728853F3-C87B-1488-C302-3506BFC4D7C2}" dt="2024-08-16T12:14:02.323" v="1866"/>
          <ac:spMkLst>
            <pc:docMk/>
            <pc:sldMk cId="3948979322" sldId="284"/>
            <ac:spMk id="2" creationId="{E06AF623-4D13-0B11-ED40-2702F8E0BD15}"/>
          </ac:spMkLst>
        </pc:spChg>
        <pc:spChg chg="del mod">
          <ac:chgData name="Corey Edwards" userId="S::corey.edwards@uwtsd.ac.uk::7a967df3-e232-40a5-b10c-dee8f912d80a" providerId="AD" clId="Web-{728853F3-C87B-1488-C302-3506BFC4D7C2}" dt="2024-08-16T12:14:02.323" v="1866"/>
          <ac:spMkLst>
            <pc:docMk/>
            <pc:sldMk cId="3948979322" sldId="284"/>
            <ac:spMk id="3" creationId="{2ED595EC-1637-A852-BB39-60DB87203054}"/>
          </ac:spMkLst>
        </pc:spChg>
        <pc:spChg chg="add">
          <ac:chgData name="Corey Edwards" userId="S::corey.edwards@uwtsd.ac.uk::7a967df3-e232-40a5-b10c-dee8f912d80a" providerId="AD" clId="Web-{728853F3-C87B-1488-C302-3506BFC4D7C2}" dt="2024-08-16T12:14:02.323" v="1866"/>
          <ac:spMkLst>
            <pc:docMk/>
            <pc:sldMk cId="3948979322" sldId="284"/>
            <ac:spMk id="9" creationId="{ABE3B514-83FE-45D4-988C-78925DD13254}"/>
          </ac:spMkLst>
        </pc:spChg>
        <pc:graphicFrameChg chg="add">
          <ac:chgData name="Corey Edwards" userId="S::corey.edwards@uwtsd.ac.uk::7a967df3-e232-40a5-b10c-dee8f912d80a" providerId="AD" clId="Web-{728853F3-C87B-1488-C302-3506BFC4D7C2}" dt="2024-08-16T12:14:02.323" v="1866"/>
          <ac:graphicFrameMkLst>
            <pc:docMk/>
            <pc:sldMk cId="3948979322" sldId="284"/>
            <ac:graphicFrameMk id="5" creationId="{C149AC5F-7A61-3341-7424-659D53C8E6B0}"/>
          </ac:graphicFrameMkLst>
        </pc:graphicFrameChg>
        <pc:cxnChg chg="add">
          <ac:chgData name="Corey Edwards" userId="S::corey.edwards@uwtsd.ac.uk::7a967df3-e232-40a5-b10c-dee8f912d80a" providerId="AD" clId="Web-{728853F3-C87B-1488-C302-3506BFC4D7C2}" dt="2024-08-16T12:14:02.323" v="1866"/>
          <ac:cxnSpMkLst>
            <pc:docMk/>
            <pc:sldMk cId="3948979322" sldId="284"/>
            <ac:cxnSpMk id="11" creationId="{787CBF7F-92AD-42B8-AA3E-C4AF7A2AD3E8}"/>
          </ac:cxnSpMkLst>
        </pc:cxnChg>
      </pc:sldChg>
      <pc:sldChg chg="addSp delSp modSp new mod setBg">
        <pc:chgData name="Corey Edwards" userId="S::corey.edwards@uwtsd.ac.uk::7a967df3-e232-40a5-b10c-dee8f912d80a" providerId="AD" clId="Web-{728853F3-C87B-1488-C302-3506BFC4D7C2}" dt="2024-08-16T12:13:08.384" v="1855"/>
        <pc:sldMkLst>
          <pc:docMk/>
          <pc:sldMk cId="3582149052" sldId="285"/>
        </pc:sldMkLst>
        <pc:spChg chg="mod">
          <ac:chgData name="Corey Edwards" userId="S::corey.edwards@uwtsd.ac.uk::7a967df3-e232-40a5-b10c-dee8f912d80a" providerId="AD" clId="Web-{728853F3-C87B-1488-C302-3506BFC4D7C2}" dt="2024-08-16T12:13:08.384" v="1855"/>
          <ac:spMkLst>
            <pc:docMk/>
            <pc:sldMk cId="3582149052" sldId="285"/>
            <ac:spMk id="2" creationId="{2514517C-B31A-9F84-A0DF-590080054565}"/>
          </ac:spMkLst>
        </pc:spChg>
        <pc:spChg chg="del mod">
          <ac:chgData name="Corey Edwards" userId="S::corey.edwards@uwtsd.ac.uk::7a967df3-e232-40a5-b10c-dee8f912d80a" providerId="AD" clId="Web-{728853F3-C87B-1488-C302-3506BFC4D7C2}" dt="2024-08-16T12:13:08.384" v="1855"/>
          <ac:spMkLst>
            <pc:docMk/>
            <pc:sldMk cId="3582149052" sldId="285"/>
            <ac:spMk id="3" creationId="{FEC40D2B-A545-92D9-65FE-1A49B0162943}"/>
          </ac:spMkLst>
        </pc:spChg>
        <pc:spChg chg="add">
          <ac:chgData name="Corey Edwards" userId="S::corey.edwards@uwtsd.ac.uk::7a967df3-e232-40a5-b10c-dee8f912d80a" providerId="AD" clId="Web-{728853F3-C87B-1488-C302-3506BFC4D7C2}" dt="2024-08-16T12:13:08.384" v="1855"/>
          <ac:spMkLst>
            <pc:docMk/>
            <pc:sldMk cId="3582149052" sldId="285"/>
            <ac:spMk id="9" creationId="{ABE3B514-83FE-45D4-988C-78925DD13254}"/>
          </ac:spMkLst>
        </pc:spChg>
        <pc:graphicFrameChg chg="add">
          <ac:chgData name="Corey Edwards" userId="S::corey.edwards@uwtsd.ac.uk::7a967df3-e232-40a5-b10c-dee8f912d80a" providerId="AD" clId="Web-{728853F3-C87B-1488-C302-3506BFC4D7C2}" dt="2024-08-16T12:13:08.384" v="1855"/>
          <ac:graphicFrameMkLst>
            <pc:docMk/>
            <pc:sldMk cId="3582149052" sldId="285"/>
            <ac:graphicFrameMk id="5" creationId="{CF4AFCD7-42CC-3A74-DC2A-659CF6C4292C}"/>
          </ac:graphicFrameMkLst>
        </pc:graphicFrameChg>
        <pc:cxnChg chg="add">
          <ac:chgData name="Corey Edwards" userId="S::corey.edwards@uwtsd.ac.uk::7a967df3-e232-40a5-b10c-dee8f912d80a" providerId="AD" clId="Web-{728853F3-C87B-1488-C302-3506BFC4D7C2}" dt="2024-08-16T12:13:08.384" v="1855"/>
          <ac:cxnSpMkLst>
            <pc:docMk/>
            <pc:sldMk cId="3582149052" sldId="285"/>
            <ac:cxnSpMk id="11" creationId="{787CBF7F-92AD-42B8-AA3E-C4AF7A2AD3E8}"/>
          </ac:cxnSpMkLst>
        </pc:cxnChg>
      </pc:sldChg>
      <pc:sldChg chg="addSp delSp modSp new mod setBg">
        <pc:chgData name="Corey Edwards" userId="S::corey.edwards@uwtsd.ac.uk::7a967df3-e232-40a5-b10c-dee8f912d80a" providerId="AD" clId="Web-{728853F3-C87B-1488-C302-3506BFC4D7C2}" dt="2024-08-16T12:13:12.556" v="1856"/>
        <pc:sldMkLst>
          <pc:docMk/>
          <pc:sldMk cId="1157771243" sldId="286"/>
        </pc:sldMkLst>
        <pc:spChg chg="mod">
          <ac:chgData name="Corey Edwards" userId="S::corey.edwards@uwtsd.ac.uk::7a967df3-e232-40a5-b10c-dee8f912d80a" providerId="AD" clId="Web-{728853F3-C87B-1488-C302-3506BFC4D7C2}" dt="2024-08-16T12:13:12.556" v="1856"/>
          <ac:spMkLst>
            <pc:docMk/>
            <pc:sldMk cId="1157771243" sldId="286"/>
            <ac:spMk id="2" creationId="{DEE1CF05-BD05-1429-8B64-EEB132761314}"/>
          </ac:spMkLst>
        </pc:spChg>
        <pc:spChg chg="del mod">
          <ac:chgData name="Corey Edwards" userId="S::corey.edwards@uwtsd.ac.uk::7a967df3-e232-40a5-b10c-dee8f912d80a" providerId="AD" clId="Web-{728853F3-C87B-1488-C302-3506BFC4D7C2}" dt="2024-08-16T12:13:12.556" v="1856"/>
          <ac:spMkLst>
            <pc:docMk/>
            <pc:sldMk cId="1157771243" sldId="286"/>
            <ac:spMk id="3" creationId="{206F753E-9565-2A3B-808A-105248F0767E}"/>
          </ac:spMkLst>
        </pc:spChg>
        <pc:spChg chg="add">
          <ac:chgData name="Corey Edwards" userId="S::corey.edwards@uwtsd.ac.uk::7a967df3-e232-40a5-b10c-dee8f912d80a" providerId="AD" clId="Web-{728853F3-C87B-1488-C302-3506BFC4D7C2}" dt="2024-08-16T12:13:12.556" v="1856"/>
          <ac:spMkLst>
            <pc:docMk/>
            <pc:sldMk cId="1157771243" sldId="286"/>
            <ac:spMk id="9" creationId="{ABE3B514-83FE-45D4-988C-78925DD13254}"/>
          </ac:spMkLst>
        </pc:spChg>
        <pc:graphicFrameChg chg="add">
          <ac:chgData name="Corey Edwards" userId="S::corey.edwards@uwtsd.ac.uk::7a967df3-e232-40a5-b10c-dee8f912d80a" providerId="AD" clId="Web-{728853F3-C87B-1488-C302-3506BFC4D7C2}" dt="2024-08-16T12:13:12.556" v="1856"/>
          <ac:graphicFrameMkLst>
            <pc:docMk/>
            <pc:sldMk cId="1157771243" sldId="286"/>
            <ac:graphicFrameMk id="5" creationId="{C7AB8963-EABB-7AAE-FE64-D0389DF0D1DD}"/>
          </ac:graphicFrameMkLst>
        </pc:graphicFrameChg>
        <pc:cxnChg chg="add">
          <ac:chgData name="Corey Edwards" userId="S::corey.edwards@uwtsd.ac.uk::7a967df3-e232-40a5-b10c-dee8f912d80a" providerId="AD" clId="Web-{728853F3-C87B-1488-C302-3506BFC4D7C2}" dt="2024-08-16T12:13:12.556" v="1856"/>
          <ac:cxnSpMkLst>
            <pc:docMk/>
            <pc:sldMk cId="1157771243" sldId="286"/>
            <ac:cxnSpMk id="11" creationId="{787CBF7F-92AD-42B8-AA3E-C4AF7A2AD3E8}"/>
          </ac:cxnSpMkLst>
        </pc:cxnChg>
      </pc:sldChg>
      <pc:sldChg chg="addSp delSp modSp new mod setBg">
        <pc:chgData name="Corey Edwards" userId="S::corey.edwards@uwtsd.ac.uk::7a967df3-e232-40a5-b10c-dee8f912d80a" providerId="AD" clId="Web-{728853F3-C87B-1488-C302-3506BFC4D7C2}" dt="2024-08-16T12:13:16.822" v="1857"/>
        <pc:sldMkLst>
          <pc:docMk/>
          <pc:sldMk cId="4152005045" sldId="287"/>
        </pc:sldMkLst>
        <pc:spChg chg="mod">
          <ac:chgData name="Corey Edwards" userId="S::corey.edwards@uwtsd.ac.uk::7a967df3-e232-40a5-b10c-dee8f912d80a" providerId="AD" clId="Web-{728853F3-C87B-1488-C302-3506BFC4D7C2}" dt="2024-08-16T12:13:16.822" v="1857"/>
          <ac:spMkLst>
            <pc:docMk/>
            <pc:sldMk cId="4152005045" sldId="287"/>
            <ac:spMk id="2" creationId="{952A59C6-6C1F-41C1-B5E5-59AB7825892B}"/>
          </ac:spMkLst>
        </pc:spChg>
        <pc:spChg chg="del mod">
          <ac:chgData name="Corey Edwards" userId="S::corey.edwards@uwtsd.ac.uk::7a967df3-e232-40a5-b10c-dee8f912d80a" providerId="AD" clId="Web-{728853F3-C87B-1488-C302-3506BFC4D7C2}" dt="2024-08-16T12:13:16.822" v="1857"/>
          <ac:spMkLst>
            <pc:docMk/>
            <pc:sldMk cId="4152005045" sldId="287"/>
            <ac:spMk id="3" creationId="{42B6270C-002E-F210-8AB1-EDACB408F717}"/>
          </ac:spMkLst>
        </pc:spChg>
        <pc:spChg chg="add">
          <ac:chgData name="Corey Edwards" userId="S::corey.edwards@uwtsd.ac.uk::7a967df3-e232-40a5-b10c-dee8f912d80a" providerId="AD" clId="Web-{728853F3-C87B-1488-C302-3506BFC4D7C2}" dt="2024-08-16T12:13:16.822" v="1857"/>
          <ac:spMkLst>
            <pc:docMk/>
            <pc:sldMk cId="4152005045" sldId="287"/>
            <ac:spMk id="9" creationId="{ABE3B514-83FE-45D4-988C-78925DD13254}"/>
          </ac:spMkLst>
        </pc:spChg>
        <pc:graphicFrameChg chg="add">
          <ac:chgData name="Corey Edwards" userId="S::corey.edwards@uwtsd.ac.uk::7a967df3-e232-40a5-b10c-dee8f912d80a" providerId="AD" clId="Web-{728853F3-C87B-1488-C302-3506BFC4D7C2}" dt="2024-08-16T12:13:16.822" v="1857"/>
          <ac:graphicFrameMkLst>
            <pc:docMk/>
            <pc:sldMk cId="4152005045" sldId="287"/>
            <ac:graphicFrameMk id="5" creationId="{88025B84-3363-8405-6826-7845D7806637}"/>
          </ac:graphicFrameMkLst>
        </pc:graphicFrameChg>
        <pc:cxnChg chg="add">
          <ac:chgData name="Corey Edwards" userId="S::corey.edwards@uwtsd.ac.uk::7a967df3-e232-40a5-b10c-dee8f912d80a" providerId="AD" clId="Web-{728853F3-C87B-1488-C302-3506BFC4D7C2}" dt="2024-08-16T12:13:16.822" v="1857"/>
          <ac:cxnSpMkLst>
            <pc:docMk/>
            <pc:sldMk cId="4152005045" sldId="287"/>
            <ac:cxnSpMk id="11" creationId="{787CBF7F-92AD-42B8-AA3E-C4AF7A2AD3E8}"/>
          </ac:cxnSpMkLst>
        </pc:cxnChg>
      </pc:sldChg>
      <pc:sldChg chg="addSp delSp modSp new">
        <pc:chgData name="Corey Edwards" userId="S::corey.edwards@uwtsd.ac.uk::7a967df3-e232-40a5-b10c-dee8f912d80a" providerId="AD" clId="Web-{728853F3-C87B-1488-C302-3506BFC4D7C2}" dt="2024-08-16T11:49:10.360" v="732"/>
        <pc:sldMkLst>
          <pc:docMk/>
          <pc:sldMk cId="1451525809" sldId="288"/>
        </pc:sldMkLst>
        <pc:spChg chg="mod">
          <ac:chgData name="Corey Edwards" userId="S::corey.edwards@uwtsd.ac.uk::7a967df3-e232-40a5-b10c-dee8f912d80a" providerId="AD" clId="Web-{728853F3-C87B-1488-C302-3506BFC4D7C2}" dt="2024-08-16T11:49:08.203" v="731" actId="20577"/>
          <ac:spMkLst>
            <pc:docMk/>
            <pc:sldMk cId="1451525809" sldId="288"/>
            <ac:spMk id="2" creationId="{34066865-D6AB-14BA-C72A-513076901F63}"/>
          </ac:spMkLst>
        </pc:spChg>
        <pc:spChg chg="del">
          <ac:chgData name="Corey Edwards" userId="S::corey.edwards@uwtsd.ac.uk::7a967df3-e232-40a5-b10c-dee8f912d80a" providerId="AD" clId="Web-{728853F3-C87B-1488-C302-3506BFC4D7C2}" dt="2024-08-16T11:49:10.360" v="732"/>
          <ac:spMkLst>
            <pc:docMk/>
            <pc:sldMk cId="1451525809" sldId="288"/>
            <ac:spMk id="3" creationId="{8E88DFA2-0B5E-2D56-FB9A-FEC3A56C490D}"/>
          </ac:spMkLst>
        </pc:spChg>
        <pc:picChg chg="add mod ord">
          <ac:chgData name="Corey Edwards" userId="S::corey.edwards@uwtsd.ac.uk::7a967df3-e232-40a5-b10c-dee8f912d80a" providerId="AD" clId="Web-{728853F3-C87B-1488-C302-3506BFC4D7C2}" dt="2024-08-16T11:49:10.360" v="732"/>
          <ac:picMkLst>
            <pc:docMk/>
            <pc:sldMk cId="1451525809" sldId="288"/>
            <ac:picMk id="4" creationId="{165F0C1F-F0AA-5E57-D669-9F10F54A28A5}"/>
          </ac:picMkLst>
        </pc:picChg>
      </pc:sldChg>
      <pc:sldChg chg="addSp delSp modSp new mod setBg">
        <pc:chgData name="Corey Edwards" userId="S::corey.edwards@uwtsd.ac.uk::7a967df3-e232-40a5-b10c-dee8f912d80a" providerId="AD" clId="Web-{728853F3-C87B-1488-C302-3506BFC4D7C2}" dt="2024-08-16T12:13:21.915" v="1858"/>
        <pc:sldMkLst>
          <pc:docMk/>
          <pc:sldMk cId="3339474414" sldId="289"/>
        </pc:sldMkLst>
        <pc:spChg chg="mod">
          <ac:chgData name="Corey Edwards" userId="S::corey.edwards@uwtsd.ac.uk::7a967df3-e232-40a5-b10c-dee8f912d80a" providerId="AD" clId="Web-{728853F3-C87B-1488-C302-3506BFC4D7C2}" dt="2024-08-16T12:13:21.915" v="1858"/>
          <ac:spMkLst>
            <pc:docMk/>
            <pc:sldMk cId="3339474414" sldId="289"/>
            <ac:spMk id="2" creationId="{92787D24-7593-249E-394E-3C80B61A5717}"/>
          </ac:spMkLst>
        </pc:spChg>
        <pc:spChg chg="del mod">
          <ac:chgData name="Corey Edwards" userId="S::corey.edwards@uwtsd.ac.uk::7a967df3-e232-40a5-b10c-dee8f912d80a" providerId="AD" clId="Web-{728853F3-C87B-1488-C302-3506BFC4D7C2}" dt="2024-08-16T12:13:21.915" v="1858"/>
          <ac:spMkLst>
            <pc:docMk/>
            <pc:sldMk cId="3339474414" sldId="289"/>
            <ac:spMk id="3" creationId="{7F252F3B-B13A-3B9E-2F28-1FCE93D0899A}"/>
          </ac:spMkLst>
        </pc:spChg>
        <pc:spChg chg="add">
          <ac:chgData name="Corey Edwards" userId="S::corey.edwards@uwtsd.ac.uk::7a967df3-e232-40a5-b10c-dee8f912d80a" providerId="AD" clId="Web-{728853F3-C87B-1488-C302-3506BFC4D7C2}" dt="2024-08-16T12:13:21.915" v="1858"/>
          <ac:spMkLst>
            <pc:docMk/>
            <pc:sldMk cId="3339474414" sldId="289"/>
            <ac:spMk id="9" creationId="{ABE3B514-83FE-45D4-988C-78925DD13254}"/>
          </ac:spMkLst>
        </pc:spChg>
        <pc:graphicFrameChg chg="add">
          <ac:chgData name="Corey Edwards" userId="S::corey.edwards@uwtsd.ac.uk::7a967df3-e232-40a5-b10c-dee8f912d80a" providerId="AD" clId="Web-{728853F3-C87B-1488-C302-3506BFC4D7C2}" dt="2024-08-16T12:13:21.915" v="1858"/>
          <ac:graphicFrameMkLst>
            <pc:docMk/>
            <pc:sldMk cId="3339474414" sldId="289"/>
            <ac:graphicFrameMk id="5" creationId="{8775802C-9F36-C9F1-4994-9F755F4F837D}"/>
          </ac:graphicFrameMkLst>
        </pc:graphicFrameChg>
        <pc:cxnChg chg="add">
          <ac:chgData name="Corey Edwards" userId="S::corey.edwards@uwtsd.ac.uk::7a967df3-e232-40a5-b10c-dee8f912d80a" providerId="AD" clId="Web-{728853F3-C87B-1488-C302-3506BFC4D7C2}" dt="2024-08-16T12:13:21.915" v="1858"/>
          <ac:cxnSpMkLst>
            <pc:docMk/>
            <pc:sldMk cId="3339474414" sldId="289"/>
            <ac:cxnSpMk id="11" creationId="{787CBF7F-92AD-42B8-AA3E-C4AF7A2AD3E8}"/>
          </ac:cxnSpMkLst>
        </pc:cxnChg>
      </pc:sldChg>
      <pc:sldChg chg="addSp delSp modSp new">
        <pc:chgData name="Corey Edwards" userId="S::corey.edwards@uwtsd.ac.uk::7a967df3-e232-40a5-b10c-dee8f912d80a" providerId="AD" clId="Web-{728853F3-C87B-1488-C302-3506BFC4D7C2}" dt="2024-08-16T11:51:22.504" v="870" actId="14100"/>
        <pc:sldMkLst>
          <pc:docMk/>
          <pc:sldMk cId="1761952328" sldId="290"/>
        </pc:sldMkLst>
        <pc:spChg chg="mod">
          <ac:chgData name="Corey Edwards" userId="S::corey.edwards@uwtsd.ac.uk::7a967df3-e232-40a5-b10c-dee8f912d80a" providerId="AD" clId="Web-{728853F3-C87B-1488-C302-3506BFC4D7C2}" dt="2024-08-16T11:51:10.519" v="867" actId="20577"/>
          <ac:spMkLst>
            <pc:docMk/>
            <pc:sldMk cId="1761952328" sldId="290"/>
            <ac:spMk id="2" creationId="{C7C03629-500B-59EF-6131-2936A527C796}"/>
          </ac:spMkLst>
        </pc:spChg>
        <pc:spChg chg="del">
          <ac:chgData name="Corey Edwards" userId="S::corey.edwards@uwtsd.ac.uk::7a967df3-e232-40a5-b10c-dee8f912d80a" providerId="AD" clId="Web-{728853F3-C87B-1488-C302-3506BFC4D7C2}" dt="2024-08-16T11:51:12.504" v="868"/>
          <ac:spMkLst>
            <pc:docMk/>
            <pc:sldMk cId="1761952328" sldId="290"/>
            <ac:spMk id="3" creationId="{DCBCA411-C191-2FC2-CB73-91F3B4054770}"/>
          </ac:spMkLst>
        </pc:spChg>
        <pc:picChg chg="add mod ord">
          <ac:chgData name="Corey Edwards" userId="S::corey.edwards@uwtsd.ac.uk::7a967df3-e232-40a5-b10c-dee8f912d80a" providerId="AD" clId="Web-{728853F3-C87B-1488-C302-3506BFC4D7C2}" dt="2024-08-16T11:51:22.504" v="870" actId="14100"/>
          <ac:picMkLst>
            <pc:docMk/>
            <pc:sldMk cId="1761952328" sldId="290"/>
            <ac:picMk id="4" creationId="{6414A236-D140-12EB-41A0-AF187C72C933}"/>
          </ac:picMkLst>
        </pc:picChg>
      </pc:sldChg>
      <pc:sldChg chg="addSp delSp modSp new mod setBg">
        <pc:chgData name="Corey Edwards" userId="S::corey.edwards@uwtsd.ac.uk::7a967df3-e232-40a5-b10c-dee8f912d80a" providerId="AD" clId="Web-{728853F3-C87B-1488-C302-3506BFC4D7C2}" dt="2024-08-16T12:13:27.447" v="1859"/>
        <pc:sldMkLst>
          <pc:docMk/>
          <pc:sldMk cId="3055778328" sldId="291"/>
        </pc:sldMkLst>
        <pc:spChg chg="mod">
          <ac:chgData name="Corey Edwards" userId="S::corey.edwards@uwtsd.ac.uk::7a967df3-e232-40a5-b10c-dee8f912d80a" providerId="AD" clId="Web-{728853F3-C87B-1488-C302-3506BFC4D7C2}" dt="2024-08-16T12:13:27.447" v="1859"/>
          <ac:spMkLst>
            <pc:docMk/>
            <pc:sldMk cId="3055778328" sldId="291"/>
            <ac:spMk id="2" creationId="{B5BB56A7-ACF7-83B2-104F-808C23848E01}"/>
          </ac:spMkLst>
        </pc:spChg>
        <pc:spChg chg="del mod">
          <ac:chgData name="Corey Edwards" userId="S::corey.edwards@uwtsd.ac.uk::7a967df3-e232-40a5-b10c-dee8f912d80a" providerId="AD" clId="Web-{728853F3-C87B-1488-C302-3506BFC4D7C2}" dt="2024-08-16T12:13:27.447" v="1859"/>
          <ac:spMkLst>
            <pc:docMk/>
            <pc:sldMk cId="3055778328" sldId="291"/>
            <ac:spMk id="3" creationId="{8513508C-28E6-9D9C-EEF0-C2B9BC22458E}"/>
          </ac:spMkLst>
        </pc:spChg>
        <pc:spChg chg="add">
          <ac:chgData name="Corey Edwards" userId="S::corey.edwards@uwtsd.ac.uk::7a967df3-e232-40a5-b10c-dee8f912d80a" providerId="AD" clId="Web-{728853F3-C87B-1488-C302-3506BFC4D7C2}" dt="2024-08-16T12:13:27.447" v="1859"/>
          <ac:spMkLst>
            <pc:docMk/>
            <pc:sldMk cId="3055778328" sldId="291"/>
            <ac:spMk id="9" creationId="{ABE3B514-83FE-45D4-988C-78925DD13254}"/>
          </ac:spMkLst>
        </pc:spChg>
        <pc:graphicFrameChg chg="add">
          <ac:chgData name="Corey Edwards" userId="S::corey.edwards@uwtsd.ac.uk::7a967df3-e232-40a5-b10c-dee8f912d80a" providerId="AD" clId="Web-{728853F3-C87B-1488-C302-3506BFC4D7C2}" dt="2024-08-16T12:13:27.447" v="1859"/>
          <ac:graphicFrameMkLst>
            <pc:docMk/>
            <pc:sldMk cId="3055778328" sldId="291"/>
            <ac:graphicFrameMk id="5" creationId="{6C8B7E56-1251-3923-F80E-5588B8B78765}"/>
          </ac:graphicFrameMkLst>
        </pc:graphicFrameChg>
        <pc:cxnChg chg="add">
          <ac:chgData name="Corey Edwards" userId="S::corey.edwards@uwtsd.ac.uk::7a967df3-e232-40a5-b10c-dee8f912d80a" providerId="AD" clId="Web-{728853F3-C87B-1488-C302-3506BFC4D7C2}" dt="2024-08-16T12:13:27.447" v="1859"/>
          <ac:cxnSpMkLst>
            <pc:docMk/>
            <pc:sldMk cId="3055778328" sldId="291"/>
            <ac:cxnSpMk id="11" creationId="{787CBF7F-92AD-42B8-AA3E-C4AF7A2AD3E8}"/>
          </ac:cxnSpMkLst>
        </pc:cxnChg>
      </pc:sldChg>
      <pc:sldChg chg="modSp new del">
        <pc:chgData name="Corey Edwards" userId="S::corey.edwards@uwtsd.ac.uk::7a967df3-e232-40a5-b10c-dee8f912d80a" providerId="AD" clId="Web-{728853F3-C87B-1488-C302-3506BFC4D7C2}" dt="2024-08-16T11:54:09.134" v="1027"/>
        <pc:sldMkLst>
          <pc:docMk/>
          <pc:sldMk cId="3908138328" sldId="292"/>
        </pc:sldMkLst>
        <pc:spChg chg="mod">
          <ac:chgData name="Corey Edwards" userId="S::corey.edwards@uwtsd.ac.uk::7a967df3-e232-40a5-b10c-dee8f912d80a" providerId="AD" clId="Web-{728853F3-C87B-1488-C302-3506BFC4D7C2}" dt="2024-08-16T11:53:23.914" v="1015" actId="20577"/>
          <ac:spMkLst>
            <pc:docMk/>
            <pc:sldMk cId="3908138328" sldId="292"/>
            <ac:spMk id="2" creationId="{4C2322B9-65F7-5397-C34B-A37B905B0542}"/>
          </ac:spMkLst>
        </pc:spChg>
      </pc:sldChg>
      <pc:sldChg chg="modSp new">
        <pc:chgData name="Corey Edwards" userId="S::corey.edwards@uwtsd.ac.uk::7a967df3-e232-40a5-b10c-dee8f912d80a" providerId="AD" clId="Web-{728853F3-C87B-1488-C302-3506BFC4D7C2}" dt="2024-08-16T11:53:56.430" v="1026" actId="20577"/>
        <pc:sldMkLst>
          <pc:docMk/>
          <pc:sldMk cId="2051638073" sldId="293"/>
        </pc:sldMkLst>
        <pc:spChg chg="mod">
          <ac:chgData name="Corey Edwards" userId="S::corey.edwards@uwtsd.ac.uk::7a967df3-e232-40a5-b10c-dee8f912d80a" providerId="AD" clId="Web-{728853F3-C87B-1488-C302-3506BFC4D7C2}" dt="2024-08-16T11:53:28.914" v="1017" actId="20577"/>
          <ac:spMkLst>
            <pc:docMk/>
            <pc:sldMk cId="2051638073" sldId="293"/>
            <ac:spMk id="2" creationId="{C7B543F9-2188-1839-06BB-B1A850A94AF8}"/>
          </ac:spMkLst>
        </pc:spChg>
        <pc:spChg chg="mod">
          <ac:chgData name="Corey Edwards" userId="S::corey.edwards@uwtsd.ac.uk::7a967df3-e232-40a5-b10c-dee8f912d80a" providerId="AD" clId="Web-{728853F3-C87B-1488-C302-3506BFC4D7C2}" dt="2024-08-16T11:53:56.430" v="1026" actId="20577"/>
          <ac:spMkLst>
            <pc:docMk/>
            <pc:sldMk cId="2051638073" sldId="293"/>
            <ac:spMk id="3" creationId="{F9E54783-18A9-7D72-1F41-7078B60831A3}"/>
          </ac:spMkLst>
        </pc:spChg>
      </pc:sldChg>
      <pc:sldChg chg="addSp modSp new mod setBg">
        <pc:chgData name="Corey Edwards" userId="S::corey.edwards@uwtsd.ac.uk::7a967df3-e232-40a5-b10c-dee8f912d80a" providerId="AD" clId="Web-{728853F3-C87B-1488-C302-3506BFC4D7C2}" dt="2024-08-16T12:14:22.573" v="1871"/>
        <pc:sldMkLst>
          <pc:docMk/>
          <pc:sldMk cId="1448299918" sldId="294"/>
        </pc:sldMkLst>
        <pc:spChg chg="mod">
          <ac:chgData name="Corey Edwards" userId="S::corey.edwards@uwtsd.ac.uk::7a967df3-e232-40a5-b10c-dee8f912d80a" providerId="AD" clId="Web-{728853F3-C87B-1488-C302-3506BFC4D7C2}" dt="2024-08-16T12:14:22.573" v="1871"/>
          <ac:spMkLst>
            <pc:docMk/>
            <pc:sldMk cId="1448299918" sldId="294"/>
            <ac:spMk id="2" creationId="{43C232D8-304C-B428-0CB1-495E44CB87CC}"/>
          </ac:spMkLst>
        </pc:spChg>
        <pc:spChg chg="mod">
          <ac:chgData name="Corey Edwards" userId="S::corey.edwards@uwtsd.ac.uk::7a967df3-e232-40a5-b10c-dee8f912d80a" providerId="AD" clId="Web-{728853F3-C87B-1488-C302-3506BFC4D7C2}" dt="2024-08-16T12:14:22.573" v="1871"/>
          <ac:spMkLst>
            <pc:docMk/>
            <pc:sldMk cId="1448299918" sldId="294"/>
            <ac:spMk id="3" creationId="{96734ED1-227C-AB22-7D12-72EEF09A8F27}"/>
          </ac:spMkLst>
        </pc:spChg>
        <pc:spChg chg="add">
          <ac:chgData name="Corey Edwards" userId="S::corey.edwards@uwtsd.ac.uk::7a967df3-e232-40a5-b10c-dee8f912d80a" providerId="AD" clId="Web-{728853F3-C87B-1488-C302-3506BFC4D7C2}" dt="2024-08-16T12:14:22.573" v="1871"/>
          <ac:spMkLst>
            <pc:docMk/>
            <pc:sldMk cId="1448299918" sldId="294"/>
            <ac:spMk id="9" creationId="{BF02845A-8571-40C5-9F56-8F9B3F7C4E4C}"/>
          </ac:spMkLst>
        </pc:spChg>
        <pc:picChg chg="add">
          <ac:chgData name="Corey Edwards" userId="S::corey.edwards@uwtsd.ac.uk::7a967df3-e232-40a5-b10c-dee8f912d80a" providerId="AD" clId="Web-{728853F3-C87B-1488-C302-3506BFC4D7C2}" dt="2024-08-16T12:14:22.573" v="1871"/>
          <ac:picMkLst>
            <pc:docMk/>
            <pc:sldMk cId="1448299918" sldId="294"/>
            <ac:picMk id="5" creationId="{E0AA308D-C7F8-C40D-3209-9BC4E912FFCF}"/>
          </ac:picMkLst>
        </pc:picChg>
        <pc:cxnChg chg="add">
          <ac:chgData name="Corey Edwards" userId="S::corey.edwards@uwtsd.ac.uk::7a967df3-e232-40a5-b10c-dee8f912d80a" providerId="AD" clId="Web-{728853F3-C87B-1488-C302-3506BFC4D7C2}" dt="2024-08-16T12:14:22.573" v="1871"/>
          <ac:cxnSpMkLst>
            <pc:docMk/>
            <pc:sldMk cId="1448299918" sldId="294"/>
            <ac:cxnSpMk id="11" creationId="{F30BB598-81B4-41BB-BC44-CD9C29AE2EAB}"/>
          </ac:cxnSpMkLst>
        </pc:cxnChg>
      </pc:sldChg>
      <pc:sldChg chg="addSp delSp modSp new del">
        <pc:chgData name="Corey Edwards" userId="S::corey.edwards@uwtsd.ac.uk::7a967df3-e232-40a5-b10c-dee8f912d80a" providerId="AD" clId="Web-{728853F3-C87B-1488-C302-3506BFC4D7C2}" dt="2024-08-16T11:58:12.093" v="1146"/>
        <pc:sldMkLst>
          <pc:docMk/>
          <pc:sldMk cId="1815427293" sldId="294"/>
        </pc:sldMkLst>
        <pc:spChg chg="mod">
          <ac:chgData name="Corey Edwards" userId="S::corey.edwards@uwtsd.ac.uk::7a967df3-e232-40a5-b10c-dee8f912d80a" providerId="AD" clId="Web-{728853F3-C87B-1488-C302-3506BFC4D7C2}" dt="2024-08-16T11:54:50.885" v="1038" actId="20577"/>
          <ac:spMkLst>
            <pc:docMk/>
            <pc:sldMk cId="1815427293" sldId="294"/>
            <ac:spMk id="2" creationId="{D189EAD5-8B29-17F2-720E-AC8920021B4C}"/>
          </ac:spMkLst>
        </pc:spChg>
        <pc:spChg chg="del">
          <ac:chgData name="Corey Edwards" userId="S::corey.edwards@uwtsd.ac.uk::7a967df3-e232-40a5-b10c-dee8f912d80a" providerId="AD" clId="Web-{728853F3-C87B-1488-C302-3506BFC4D7C2}" dt="2024-08-16T11:54:55.088" v="1039"/>
          <ac:spMkLst>
            <pc:docMk/>
            <pc:sldMk cId="1815427293" sldId="294"/>
            <ac:spMk id="3" creationId="{4D712A6F-3B51-C8E8-062B-49E1592F1C6B}"/>
          </ac:spMkLst>
        </pc:spChg>
        <pc:spChg chg="add del mod">
          <ac:chgData name="Corey Edwards" userId="S::corey.edwards@uwtsd.ac.uk::7a967df3-e232-40a5-b10c-dee8f912d80a" providerId="AD" clId="Web-{728853F3-C87B-1488-C302-3506BFC4D7C2}" dt="2024-08-16T11:55:24.683" v="1041"/>
          <ac:spMkLst>
            <pc:docMk/>
            <pc:sldMk cId="1815427293" sldId="294"/>
            <ac:spMk id="6" creationId="{FFD67C7A-0E7A-94D0-D707-7708706B1FD1}"/>
          </ac:spMkLst>
        </pc:spChg>
        <pc:spChg chg="add mod">
          <ac:chgData name="Corey Edwards" userId="S::corey.edwards@uwtsd.ac.uk::7a967df3-e232-40a5-b10c-dee8f912d80a" providerId="AD" clId="Web-{728853F3-C87B-1488-C302-3506BFC4D7C2}" dt="2024-08-16T11:56:49.232" v="1126" actId="20577"/>
          <ac:spMkLst>
            <pc:docMk/>
            <pc:sldMk cId="1815427293" sldId="294"/>
            <ac:spMk id="9" creationId="{45EA8A72-2CC7-95A7-C53A-429F8EB063A5}"/>
          </ac:spMkLst>
        </pc:spChg>
        <pc:picChg chg="add del mod ord">
          <ac:chgData name="Corey Edwards" userId="S::corey.edwards@uwtsd.ac.uk::7a967df3-e232-40a5-b10c-dee8f912d80a" providerId="AD" clId="Web-{728853F3-C87B-1488-C302-3506BFC4D7C2}" dt="2024-08-16T11:55:23.808" v="1040"/>
          <ac:picMkLst>
            <pc:docMk/>
            <pc:sldMk cId="1815427293" sldId="294"/>
            <ac:picMk id="4" creationId="{8952DDF4-F307-9E4C-9604-80355C8B7921}"/>
          </ac:picMkLst>
        </pc:picChg>
        <pc:picChg chg="add del mod ord">
          <ac:chgData name="Corey Edwards" userId="S::corey.edwards@uwtsd.ac.uk::7a967df3-e232-40a5-b10c-dee8f912d80a" providerId="AD" clId="Web-{728853F3-C87B-1488-C302-3506BFC4D7C2}" dt="2024-08-16T11:55:39.589" v="1044"/>
          <ac:picMkLst>
            <pc:docMk/>
            <pc:sldMk cId="1815427293" sldId="294"/>
            <ac:picMk id="7" creationId="{3D3F8360-91B9-706B-CAA3-079985A38EF2}"/>
          </ac:picMkLst>
        </pc:picChg>
      </pc:sldChg>
      <pc:sldChg chg="modSp new del">
        <pc:chgData name="Corey Edwards" userId="S::corey.edwards@uwtsd.ac.uk::7a967df3-e232-40a5-b10c-dee8f912d80a" providerId="AD" clId="Web-{728853F3-C87B-1488-C302-3506BFC4D7C2}" dt="2024-08-16T11:58:12.093" v="1145"/>
        <pc:sldMkLst>
          <pc:docMk/>
          <pc:sldMk cId="2059651868" sldId="295"/>
        </pc:sldMkLst>
        <pc:spChg chg="mod">
          <ac:chgData name="Corey Edwards" userId="S::corey.edwards@uwtsd.ac.uk::7a967df3-e232-40a5-b10c-dee8f912d80a" providerId="AD" clId="Web-{728853F3-C87B-1488-C302-3506BFC4D7C2}" dt="2024-08-16T11:57:16.842" v="1133" actId="20577"/>
          <ac:spMkLst>
            <pc:docMk/>
            <pc:sldMk cId="2059651868" sldId="295"/>
            <ac:spMk id="2" creationId="{81FC0F36-44CE-C852-B301-17C4BD0569D2}"/>
          </ac:spMkLst>
        </pc:spChg>
        <pc:spChg chg="mod">
          <ac:chgData name="Corey Edwards" userId="S::corey.edwards@uwtsd.ac.uk::7a967df3-e232-40a5-b10c-dee8f912d80a" providerId="AD" clId="Web-{728853F3-C87B-1488-C302-3506BFC4D7C2}" dt="2024-08-16T11:57:30.405" v="1139" actId="20577"/>
          <ac:spMkLst>
            <pc:docMk/>
            <pc:sldMk cId="2059651868" sldId="295"/>
            <ac:spMk id="3" creationId="{AE750F25-61C6-CEA6-4863-FB1E1AD01B47}"/>
          </ac:spMkLst>
        </pc:spChg>
      </pc:sldChg>
      <pc:sldChg chg="addSp delSp modSp new mod setBg">
        <pc:chgData name="Corey Edwards" userId="S::corey.edwards@uwtsd.ac.uk::7a967df3-e232-40a5-b10c-dee8f912d80a" providerId="AD" clId="Web-{728853F3-C87B-1488-C302-3506BFC4D7C2}" dt="2024-08-16T12:14:26.667" v="1872"/>
        <pc:sldMkLst>
          <pc:docMk/>
          <pc:sldMk cId="3186701123" sldId="295"/>
        </pc:sldMkLst>
        <pc:spChg chg="mod">
          <ac:chgData name="Corey Edwards" userId="S::corey.edwards@uwtsd.ac.uk::7a967df3-e232-40a5-b10c-dee8f912d80a" providerId="AD" clId="Web-{728853F3-C87B-1488-C302-3506BFC4D7C2}" dt="2024-08-16T12:14:26.667" v="1872"/>
          <ac:spMkLst>
            <pc:docMk/>
            <pc:sldMk cId="3186701123" sldId="295"/>
            <ac:spMk id="2" creationId="{74767B60-7EE5-D779-1757-923B06DB9074}"/>
          </ac:spMkLst>
        </pc:spChg>
        <pc:spChg chg="del mod">
          <ac:chgData name="Corey Edwards" userId="S::corey.edwards@uwtsd.ac.uk::7a967df3-e232-40a5-b10c-dee8f912d80a" providerId="AD" clId="Web-{728853F3-C87B-1488-C302-3506BFC4D7C2}" dt="2024-08-16T12:14:26.667" v="1872"/>
          <ac:spMkLst>
            <pc:docMk/>
            <pc:sldMk cId="3186701123" sldId="295"/>
            <ac:spMk id="3" creationId="{557E31CB-AF6A-6161-F239-C6C6A55D3F14}"/>
          </ac:spMkLst>
        </pc:spChg>
        <pc:spChg chg="add">
          <ac:chgData name="Corey Edwards" userId="S::corey.edwards@uwtsd.ac.uk::7a967df3-e232-40a5-b10c-dee8f912d80a" providerId="AD" clId="Web-{728853F3-C87B-1488-C302-3506BFC4D7C2}" dt="2024-08-16T12:14:26.667" v="1872"/>
          <ac:spMkLst>
            <pc:docMk/>
            <pc:sldMk cId="3186701123" sldId="295"/>
            <ac:spMk id="9" creationId="{ABE3B514-83FE-45D4-988C-78925DD13254}"/>
          </ac:spMkLst>
        </pc:spChg>
        <pc:graphicFrameChg chg="add">
          <ac:chgData name="Corey Edwards" userId="S::corey.edwards@uwtsd.ac.uk::7a967df3-e232-40a5-b10c-dee8f912d80a" providerId="AD" clId="Web-{728853F3-C87B-1488-C302-3506BFC4D7C2}" dt="2024-08-16T12:14:26.667" v="1872"/>
          <ac:graphicFrameMkLst>
            <pc:docMk/>
            <pc:sldMk cId="3186701123" sldId="295"/>
            <ac:graphicFrameMk id="5" creationId="{C5F41C70-015A-BC58-C950-07AFA04EEF10}"/>
          </ac:graphicFrameMkLst>
        </pc:graphicFrameChg>
        <pc:cxnChg chg="add">
          <ac:chgData name="Corey Edwards" userId="S::corey.edwards@uwtsd.ac.uk::7a967df3-e232-40a5-b10c-dee8f912d80a" providerId="AD" clId="Web-{728853F3-C87B-1488-C302-3506BFC4D7C2}" dt="2024-08-16T12:14:26.667" v="1872"/>
          <ac:cxnSpMkLst>
            <pc:docMk/>
            <pc:sldMk cId="3186701123" sldId="295"/>
            <ac:cxnSpMk id="11" creationId="{787CBF7F-92AD-42B8-AA3E-C4AF7A2AD3E8}"/>
          </ac:cxnSpMkLst>
        </pc:cxnChg>
      </pc:sldChg>
      <pc:sldChg chg="addSp delSp modSp new del mod setBg">
        <pc:chgData name="Corey Edwards" userId="S::corey.edwards@uwtsd.ac.uk::7a967df3-e232-40a5-b10c-dee8f912d80a" providerId="AD" clId="Web-{728853F3-C87B-1488-C302-3506BFC4D7C2}" dt="2024-08-16T11:58:08.218" v="1144"/>
        <pc:sldMkLst>
          <pc:docMk/>
          <pc:sldMk cId="2233877791" sldId="296"/>
        </pc:sldMkLst>
        <pc:spChg chg="del">
          <ac:chgData name="Corey Edwards" userId="S::corey.edwards@uwtsd.ac.uk::7a967df3-e232-40a5-b10c-dee8f912d80a" providerId="AD" clId="Web-{728853F3-C87B-1488-C302-3506BFC4D7C2}" dt="2024-08-16T11:57:34.983" v="1142"/>
          <ac:spMkLst>
            <pc:docMk/>
            <pc:sldMk cId="2233877791" sldId="296"/>
            <ac:spMk id="2" creationId="{B5967E2C-F336-68EB-C79A-B8F13F21E5AB}"/>
          </ac:spMkLst>
        </pc:spChg>
        <pc:spChg chg="del">
          <ac:chgData name="Corey Edwards" userId="S::corey.edwards@uwtsd.ac.uk::7a967df3-e232-40a5-b10c-dee8f912d80a" providerId="AD" clId="Web-{728853F3-C87B-1488-C302-3506BFC4D7C2}" dt="2024-08-16T11:57:32.827" v="1141"/>
          <ac:spMkLst>
            <pc:docMk/>
            <pc:sldMk cId="2233877791" sldId="296"/>
            <ac:spMk id="3" creationId="{ABB5F8CD-7EA5-AE55-9D12-C107EC62D340}"/>
          </ac:spMkLst>
        </pc:spChg>
        <pc:spChg chg="add">
          <ac:chgData name="Corey Edwards" userId="S::corey.edwards@uwtsd.ac.uk::7a967df3-e232-40a5-b10c-dee8f912d80a" providerId="AD" clId="Web-{728853F3-C87B-1488-C302-3506BFC4D7C2}" dt="2024-08-16T11:57:34.983" v="1142"/>
          <ac:spMkLst>
            <pc:docMk/>
            <pc:sldMk cId="2233877791" sldId="296"/>
            <ac:spMk id="9" creationId="{38A565D8-E642-4598-BD4F-7ED84917BCDE}"/>
          </ac:spMkLst>
        </pc:spChg>
        <pc:picChg chg="add mod ord">
          <ac:chgData name="Corey Edwards" userId="S::corey.edwards@uwtsd.ac.uk::7a967df3-e232-40a5-b10c-dee8f912d80a" providerId="AD" clId="Web-{728853F3-C87B-1488-C302-3506BFC4D7C2}" dt="2024-08-16T11:57:34.983" v="1142"/>
          <ac:picMkLst>
            <pc:docMk/>
            <pc:sldMk cId="2233877791" sldId="296"/>
            <ac:picMk id="4" creationId="{FE1B103B-AB74-1CE8-756E-95483AC9F0C2}"/>
          </ac:picMkLst>
        </pc:picChg>
      </pc:sldChg>
      <pc:sldChg chg="addSp delSp modSp new mod setBg">
        <pc:chgData name="Corey Edwards" userId="S::corey.edwards@uwtsd.ac.uk::7a967df3-e232-40a5-b10c-dee8f912d80a" providerId="AD" clId="Web-{728853F3-C87B-1488-C302-3506BFC4D7C2}" dt="2024-08-16T12:14:30.761" v="1873"/>
        <pc:sldMkLst>
          <pc:docMk/>
          <pc:sldMk cId="4123688951" sldId="296"/>
        </pc:sldMkLst>
        <pc:spChg chg="mod">
          <ac:chgData name="Corey Edwards" userId="S::corey.edwards@uwtsd.ac.uk::7a967df3-e232-40a5-b10c-dee8f912d80a" providerId="AD" clId="Web-{728853F3-C87B-1488-C302-3506BFC4D7C2}" dt="2024-08-16T12:14:30.761" v="1873"/>
          <ac:spMkLst>
            <pc:docMk/>
            <pc:sldMk cId="4123688951" sldId="296"/>
            <ac:spMk id="2" creationId="{E027D4AF-CD13-4B49-C57D-E4E905D412F2}"/>
          </ac:spMkLst>
        </pc:spChg>
        <pc:spChg chg="del mod">
          <ac:chgData name="Corey Edwards" userId="S::corey.edwards@uwtsd.ac.uk::7a967df3-e232-40a5-b10c-dee8f912d80a" providerId="AD" clId="Web-{728853F3-C87B-1488-C302-3506BFC4D7C2}" dt="2024-08-16T12:14:30.761" v="1873"/>
          <ac:spMkLst>
            <pc:docMk/>
            <pc:sldMk cId="4123688951" sldId="296"/>
            <ac:spMk id="3" creationId="{46DD780D-0773-A702-8170-CBCC4A1B1966}"/>
          </ac:spMkLst>
        </pc:spChg>
        <pc:spChg chg="add">
          <ac:chgData name="Corey Edwards" userId="S::corey.edwards@uwtsd.ac.uk::7a967df3-e232-40a5-b10c-dee8f912d80a" providerId="AD" clId="Web-{728853F3-C87B-1488-C302-3506BFC4D7C2}" dt="2024-08-16T12:14:30.761" v="1873"/>
          <ac:spMkLst>
            <pc:docMk/>
            <pc:sldMk cId="4123688951" sldId="296"/>
            <ac:spMk id="9" creationId="{ABE3B514-83FE-45D4-988C-78925DD13254}"/>
          </ac:spMkLst>
        </pc:spChg>
        <pc:graphicFrameChg chg="add">
          <ac:chgData name="Corey Edwards" userId="S::corey.edwards@uwtsd.ac.uk::7a967df3-e232-40a5-b10c-dee8f912d80a" providerId="AD" clId="Web-{728853F3-C87B-1488-C302-3506BFC4D7C2}" dt="2024-08-16T12:14:30.761" v="1873"/>
          <ac:graphicFrameMkLst>
            <pc:docMk/>
            <pc:sldMk cId="4123688951" sldId="296"/>
            <ac:graphicFrameMk id="5" creationId="{6DAEE820-2F37-1991-2521-C1C71DC453B2}"/>
          </ac:graphicFrameMkLst>
        </pc:graphicFrameChg>
        <pc:cxnChg chg="add">
          <ac:chgData name="Corey Edwards" userId="S::corey.edwards@uwtsd.ac.uk::7a967df3-e232-40a5-b10c-dee8f912d80a" providerId="AD" clId="Web-{728853F3-C87B-1488-C302-3506BFC4D7C2}" dt="2024-08-16T12:14:30.761" v="1873"/>
          <ac:cxnSpMkLst>
            <pc:docMk/>
            <pc:sldMk cId="4123688951" sldId="296"/>
            <ac:cxnSpMk id="11" creationId="{787CBF7F-92AD-42B8-AA3E-C4AF7A2AD3E8}"/>
          </ac:cxnSpMkLst>
        </pc:cxnChg>
      </pc:sldChg>
      <pc:sldChg chg="addSp modSp new mod setBg">
        <pc:chgData name="Corey Edwards" userId="S::corey.edwards@uwtsd.ac.uk::7a967df3-e232-40a5-b10c-dee8f912d80a" providerId="AD" clId="Web-{728853F3-C87B-1488-C302-3506BFC4D7C2}" dt="2024-08-16T12:14:34.683" v="1874"/>
        <pc:sldMkLst>
          <pc:docMk/>
          <pc:sldMk cId="2497288913" sldId="297"/>
        </pc:sldMkLst>
        <pc:spChg chg="mod">
          <ac:chgData name="Corey Edwards" userId="S::corey.edwards@uwtsd.ac.uk::7a967df3-e232-40a5-b10c-dee8f912d80a" providerId="AD" clId="Web-{728853F3-C87B-1488-C302-3506BFC4D7C2}" dt="2024-08-16T12:14:34.683" v="1874"/>
          <ac:spMkLst>
            <pc:docMk/>
            <pc:sldMk cId="2497288913" sldId="297"/>
            <ac:spMk id="2" creationId="{6FF8C7CF-388A-7FEA-7293-A8A2F3828AF3}"/>
          </ac:spMkLst>
        </pc:spChg>
        <pc:spChg chg="mod">
          <ac:chgData name="Corey Edwards" userId="S::corey.edwards@uwtsd.ac.uk::7a967df3-e232-40a5-b10c-dee8f912d80a" providerId="AD" clId="Web-{728853F3-C87B-1488-C302-3506BFC4D7C2}" dt="2024-08-16T12:14:34.683" v="1874"/>
          <ac:spMkLst>
            <pc:docMk/>
            <pc:sldMk cId="2497288913" sldId="297"/>
            <ac:spMk id="3" creationId="{D192F218-1D58-BFD9-B1E4-6E85B9C65BBB}"/>
          </ac:spMkLst>
        </pc:spChg>
        <pc:spChg chg="add">
          <ac:chgData name="Corey Edwards" userId="S::corey.edwards@uwtsd.ac.uk::7a967df3-e232-40a5-b10c-dee8f912d80a" providerId="AD" clId="Web-{728853F3-C87B-1488-C302-3506BFC4D7C2}" dt="2024-08-16T12:14:34.683" v="1874"/>
          <ac:spMkLst>
            <pc:docMk/>
            <pc:sldMk cId="2497288913" sldId="297"/>
            <ac:spMk id="9" creationId="{BF02845A-8571-40C5-9F56-8F9B3F7C4E4C}"/>
          </ac:spMkLst>
        </pc:spChg>
        <pc:picChg chg="add">
          <ac:chgData name="Corey Edwards" userId="S::corey.edwards@uwtsd.ac.uk::7a967df3-e232-40a5-b10c-dee8f912d80a" providerId="AD" clId="Web-{728853F3-C87B-1488-C302-3506BFC4D7C2}" dt="2024-08-16T12:14:34.683" v="1874"/>
          <ac:picMkLst>
            <pc:docMk/>
            <pc:sldMk cId="2497288913" sldId="297"/>
            <ac:picMk id="5" creationId="{9D4A8867-AB20-34E8-1459-05F5F0CB696E}"/>
          </ac:picMkLst>
        </pc:picChg>
        <pc:cxnChg chg="add">
          <ac:chgData name="Corey Edwards" userId="S::corey.edwards@uwtsd.ac.uk::7a967df3-e232-40a5-b10c-dee8f912d80a" providerId="AD" clId="Web-{728853F3-C87B-1488-C302-3506BFC4D7C2}" dt="2024-08-16T12:14:34.683" v="1874"/>
          <ac:cxnSpMkLst>
            <pc:docMk/>
            <pc:sldMk cId="2497288913" sldId="297"/>
            <ac:cxnSpMk id="11" creationId="{F30BB598-81B4-41BB-BC44-CD9C29AE2EAB}"/>
          </ac:cxnSpMkLst>
        </pc:cxnChg>
      </pc:sldChg>
      <pc:sldChg chg="new del">
        <pc:chgData name="Corey Edwards" userId="S::corey.edwards@uwtsd.ac.uk::7a967df3-e232-40a5-b10c-dee8f912d80a" providerId="AD" clId="Web-{728853F3-C87B-1488-C302-3506BFC4D7C2}" dt="2024-08-16T11:58:12.406" v="1147"/>
        <pc:sldMkLst>
          <pc:docMk/>
          <pc:sldMk cId="3122047403" sldId="297"/>
        </pc:sldMkLst>
      </pc:sldChg>
      <pc:sldChg chg="addSp delSp modSp new mod setBg">
        <pc:chgData name="Corey Edwards" userId="S::corey.edwards@uwtsd.ac.uk::7a967df3-e232-40a5-b10c-dee8f912d80a" providerId="AD" clId="Web-{728853F3-C87B-1488-C302-3506BFC4D7C2}" dt="2024-08-16T12:14:41.543" v="1877"/>
        <pc:sldMkLst>
          <pc:docMk/>
          <pc:sldMk cId="2255593550" sldId="298"/>
        </pc:sldMkLst>
        <pc:spChg chg="mod">
          <ac:chgData name="Corey Edwards" userId="S::corey.edwards@uwtsd.ac.uk::7a967df3-e232-40a5-b10c-dee8f912d80a" providerId="AD" clId="Web-{728853F3-C87B-1488-C302-3506BFC4D7C2}" dt="2024-08-16T12:14:41.543" v="1877"/>
          <ac:spMkLst>
            <pc:docMk/>
            <pc:sldMk cId="2255593550" sldId="298"/>
            <ac:spMk id="2" creationId="{4D99C725-2483-6194-BB5A-4CCDE6768D49}"/>
          </ac:spMkLst>
        </pc:spChg>
        <pc:spChg chg="add del mod">
          <ac:chgData name="Corey Edwards" userId="S::corey.edwards@uwtsd.ac.uk::7a967df3-e232-40a5-b10c-dee8f912d80a" providerId="AD" clId="Web-{728853F3-C87B-1488-C302-3506BFC4D7C2}" dt="2024-08-16T12:14:41.543" v="1877"/>
          <ac:spMkLst>
            <pc:docMk/>
            <pc:sldMk cId="2255593550" sldId="298"/>
            <ac:spMk id="3" creationId="{45A62DAC-7EF1-4A85-2C6F-B05266D0F0B9}"/>
          </ac:spMkLst>
        </pc:spChg>
        <pc:spChg chg="add del">
          <ac:chgData name="Corey Edwards" userId="S::corey.edwards@uwtsd.ac.uk::7a967df3-e232-40a5-b10c-dee8f912d80a" providerId="AD" clId="Web-{728853F3-C87B-1488-C302-3506BFC4D7C2}" dt="2024-08-16T12:14:41.511" v="1876"/>
          <ac:spMkLst>
            <pc:docMk/>
            <pc:sldMk cId="2255593550" sldId="298"/>
            <ac:spMk id="9" creationId="{ABE3B514-83FE-45D4-988C-78925DD13254}"/>
          </ac:spMkLst>
        </pc:spChg>
        <pc:spChg chg="add">
          <ac:chgData name="Corey Edwards" userId="S::corey.edwards@uwtsd.ac.uk::7a967df3-e232-40a5-b10c-dee8f912d80a" providerId="AD" clId="Web-{728853F3-C87B-1488-C302-3506BFC4D7C2}" dt="2024-08-16T12:14:41.543" v="1877"/>
          <ac:spMkLst>
            <pc:docMk/>
            <pc:sldMk cId="2255593550" sldId="298"/>
            <ac:spMk id="13" creationId="{ABE3B514-83FE-45D4-988C-78925DD13254}"/>
          </ac:spMkLst>
        </pc:spChg>
        <pc:graphicFrameChg chg="add del">
          <ac:chgData name="Corey Edwards" userId="S::corey.edwards@uwtsd.ac.uk::7a967df3-e232-40a5-b10c-dee8f912d80a" providerId="AD" clId="Web-{728853F3-C87B-1488-C302-3506BFC4D7C2}" dt="2024-08-16T12:14:41.511" v="1876"/>
          <ac:graphicFrameMkLst>
            <pc:docMk/>
            <pc:sldMk cId="2255593550" sldId="298"/>
            <ac:graphicFrameMk id="5" creationId="{6DE9C6C9-7273-7E15-0157-3A45654F2DB1}"/>
          </ac:graphicFrameMkLst>
        </pc:graphicFrameChg>
        <pc:graphicFrameChg chg="add">
          <ac:chgData name="Corey Edwards" userId="S::corey.edwards@uwtsd.ac.uk::7a967df3-e232-40a5-b10c-dee8f912d80a" providerId="AD" clId="Web-{728853F3-C87B-1488-C302-3506BFC4D7C2}" dt="2024-08-16T12:14:41.543" v="1877"/>
          <ac:graphicFrameMkLst>
            <pc:docMk/>
            <pc:sldMk cId="2255593550" sldId="298"/>
            <ac:graphicFrameMk id="15" creationId="{E59DB7FF-D8B0-709B-9609-215764FD0420}"/>
          </ac:graphicFrameMkLst>
        </pc:graphicFrameChg>
        <pc:cxnChg chg="add del">
          <ac:chgData name="Corey Edwards" userId="S::corey.edwards@uwtsd.ac.uk::7a967df3-e232-40a5-b10c-dee8f912d80a" providerId="AD" clId="Web-{728853F3-C87B-1488-C302-3506BFC4D7C2}" dt="2024-08-16T12:14:41.511" v="1876"/>
          <ac:cxnSpMkLst>
            <pc:docMk/>
            <pc:sldMk cId="2255593550" sldId="298"/>
            <ac:cxnSpMk id="11" creationId="{787CBF7F-92AD-42B8-AA3E-C4AF7A2AD3E8}"/>
          </ac:cxnSpMkLst>
        </pc:cxnChg>
        <pc:cxnChg chg="add">
          <ac:chgData name="Corey Edwards" userId="S::corey.edwards@uwtsd.ac.uk::7a967df3-e232-40a5-b10c-dee8f912d80a" providerId="AD" clId="Web-{728853F3-C87B-1488-C302-3506BFC4D7C2}" dt="2024-08-16T12:14:41.543" v="1877"/>
          <ac:cxnSpMkLst>
            <pc:docMk/>
            <pc:sldMk cId="2255593550" sldId="298"/>
            <ac:cxnSpMk id="14" creationId="{787CBF7F-92AD-42B8-AA3E-C4AF7A2AD3E8}"/>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15.xml.rels><?xml version="1.0" encoding="UTF-8" standalone="yes"?>
<Relationships xmlns="http://schemas.openxmlformats.org/package/2006/relationships"><Relationship Id="rId1" Type="http://schemas.openxmlformats.org/officeDocument/2006/relationships/hyperlink" Target="https://www.psytoolkit.org/experiment-library/experiment_mackworth.html" TargetMode="External"/></Relationships>
</file>

<file path=ppt/diagrams/_rels/data1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hyperlink" Target="https://www.psytoolkit.org/experiment-library/experiment_stroop.html" TargetMode="External"/><Relationship Id="rId5" Type="http://schemas.openxmlformats.org/officeDocument/2006/relationships/image" Target="../media/image19.svg"/><Relationship Id="rId4"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15.xml.rels><?xml version="1.0" encoding="UTF-8" standalone="yes"?>
<Relationships xmlns="http://schemas.openxmlformats.org/package/2006/relationships"><Relationship Id="rId1" Type="http://schemas.openxmlformats.org/officeDocument/2006/relationships/hyperlink" Target="https://www.psytoolkit.org/experiment-library/experiment_mackworth.html" TargetMode="External"/></Relationships>
</file>

<file path=ppt/diagrams/_rels/drawing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5" Type="http://schemas.openxmlformats.org/officeDocument/2006/relationships/hyperlink" Target="https://www.psytoolkit.org/experiment-library/experiment_stroop.html" TargetMode="External"/><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9C5C2E-7B41-405A-8C87-F4B0DC5F71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BB0694-0A2C-48C7-99B7-D1102356E7F6}">
      <dgm:prSet/>
      <dgm:spPr/>
      <dgm:t>
        <a:bodyPr/>
        <a:lstStyle/>
        <a:p>
          <a:r>
            <a:rPr lang="en-GB"/>
            <a:t>The process of sensory organs transforming physical energy into neurological impulses.</a:t>
          </a:r>
          <a:endParaRPr lang="en-US"/>
        </a:p>
      </dgm:t>
    </dgm:pt>
    <dgm:pt modelId="{5377B631-7696-41EE-9006-01276C6503F9}" type="parTrans" cxnId="{CCAE1C38-CD9F-469E-A2EF-7083B39B64F0}">
      <dgm:prSet/>
      <dgm:spPr/>
      <dgm:t>
        <a:bodyPr/>
        <a:lstStyle/>
        <a:p>
          <a:endParaRPr lang="en-US"/>
        </a:p>
      </dgm:t>
    </dgm:pt>
    <dgm:pt modelId="{212F182D-7EF6-4C70-B117-F076A8855D7D}" type="sibTrans" cxnId="{CCAE1C38-CD9F-469E-A2EF-7083B39B64F0}">
      <dgm:prSet/>
      <dgm:spPr/>
      <dgm:t>
        <a:bodyPr/>
        <a:lstStyle/>
        <a:p>
          <a:endParaRPr lang="en-US"/>
        </a:p>
      </dgm:t>
    </dgm:pt>
    <dgm:pt modelId="{72C1C042-F806-4A28-9DFE-F271DFAD8531}">
      <dgm:prSet/>
      <dgm:spPr/>
      <dgm:t>
        <a:bodyPr/>
        <a:lstStyle/>
        <a:p>
          <a:r>
            <a:rPr lang="en-GB"/>
            <a:t>This is called transduction.</a:t>
          </a:r>
          <a:endParaRPr lang="en-US"/>
        </a:p>
      </dgm:t>
    </dgm:pt>
    <dgm:pt modelId="{24CDA817-E8E3-438B-BB3E-8C0C1E986C36}" type="parTrans" cxnId="{BCD27100-D2AA-4631-BEFE-47D7DEBD0CEE}">
      <dgm:prSet/>
      <dgm:spPr/>
      <dgm:t>
        <a:bodyPr/>
        <a:lstStyle/>
        <a:p>
          <a:endParaRPr lang="en-US"/>
        </a:p>
      </dgm:t>
    </dgm:pt>
    <dgm:pt modelId="{3CA8E263-EEBD-4FDC-9A66-C8DF1D0E2C22}" type="sibTrans" cxnId="{BCD27100-D2AA-4631-BEFE-47D7DEBD0CEE}">
      <dgm:prSet/>
      <dgm:spPr/>
      <dgm:t>
        <a:bodyPr/>
        <a:lstStyle/>
        <a:p>
          <a:endParaRPr lang="en-US"/>
        </a:p>
      </dgm:t>
    </dgm:pt>
    <dgm:pt modelId="{63AF91BF-A2AE-4514-9912-BBF9C044B0D7}">
      <dgm:prSet/>
      <dgm:spPr/>
      <dgm:t>
        <a:bodyPr/>
        <a:lstStyle/>
        <a:p>
          <a:r>
            <a:rPr lang="en-GB"/>
            <a:t>What are our senses?</a:t>
          </a:r>
          <a:endParaRPr lang="en-US"/>
        </a:p>
      </dgm:t>
    </dgm:pt>
    <dgm:pt modelId="{E68C87FF-126A-4719-AA9E-F4C31288C9A1}" type="parTrans" cxnId="{46476306-72B8-4C18-B941-30E5B79DD3A9}">
      <dgm:prSet/>
      <dgm:spPr/>
      <dgm:t>
        <a:bodyPr/>
        <a:lstStyle/>
        <a:p>
          <a:endParaRPr lang="en-US"/>
        </a:p>
      </dgm:t>
    </dgm:pt>
    <dgm:pt modelId="{E29241FA-362C-4C24-AF60-A7FD1BE372B9}" type="sibTrans" cxnId="{46476306-72B8-4C18-B941-30E5B79DD3A9}">
      <dgm:prSet/>
      <dgm:spPr/>
      <dgm:t>
        <a:bodyPr/>
        <a:lstStyle/>
        <a:p>
          <a:endParaRPr lang="en-US"/>
        </a:p>
      </dgm:t>
    </dgm:pt>
    <dgm:pt modelId="{9600B161-BFEE-4B83-AB1E-E6031D167527}" type="pres">
      <dgm:prSet presAssocID="{F89C5C2E-7B41-405A-8C87-F4B0DC5F7137}" presName="root" presStyleCnt="0">
        <dgm:presLayoutVars>
          <dgm:dir/>
          <dgm:resizeHandles val="exact"/>
        </dgm:presLayoutVars>
      </dgm:prSet>
      <dgm:spPr/>
    </dgm:pt>
    <dgm:pt modelId="{8EBEE097-26F1-4556-89F0-E6F79CE1D650}" type="pres">
      <dgm:prSet presAssocID="{8BBB0694-0A2C-48C7-99B7-D1102356E7F6}" presName="compNode" presStyleCnt="0"/>
      <dgm:spPr/>
    </dgm:pt>
    <dgm:pt modelId="{F77F44C2-1B5F-422C-B83B-29D756F1CA42}" type="pres">
      <dgm:prSet presAssocID="{8BBB0694-0A2C-48C7-99B7-D1102356E7F6}" presName="bgRect" presStyleLbl="bgShp" presStyleIdx="0" presStyleCnt="3"/>
      <dgm:spPr/>
    </dgm:pt>
    <dgm:pt modelId="{6C331547-36F1-4D40-85E2-9BDCF1535C25}" type="pres">
      <dgm:prSet presAssocID="{8BBB0694-0A2C-48C7-99B7-D1102356E7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0B09A88-1DCA-4E44-B0C8-B7D53195B18D}" type="pres">
      <dgm:prSet presAssocID="{8BBB0694-0A2C-48C7-99B7-D1102356E7F6}" presName="spaceRect" presStyleCnt="0"/>
      <dgm:spPr/>
    </dgm:pt>
    <dgm:pt modelId="{CCE8B7D0-1EAD-438C-B197-939417C44AF9}" type="pres">
      <dgm:prSet presAssocID="{8BBB0694-0A2C-48C7-99B7-D1102356E7F6}" presName="parTx" presStyleLbl="revTx" presStyleIdx="0" presStyleCnt="3">
        <dgm:presLayoutVars>
          <dgm:chMax val="0"/>
          <dgm:chPref val="0"/>
        </dgm:presLayoutVars>
      </dgm:prSet>
      <dgm:spPr/>
    </dgm:pt>
    <dgm:pt modelId="{740C1535-DDB4-43CA-9122-D20BB71FC631}" type="pres">
      <dgm:prSet presAssocID="{212F182D-7EF6-4C70-B117-F076A8855D7D}" presName="sibTrans" presStyleCnt="0"/>
      <dgm:spPr/>
    </dgm:pt>
    <dgm:pt modelId="{DFA9745C-C4A7-4F2F-89AA-DBE5168E53F8}" type="pres">
      <dgm:prSet presAssocID="{72C1C042-F806-4A28-9DFE-F271DFAD8531}" presName="compNode" presStyleCnt="0"/>
      <dgm:spPr/>
    </dgm:pt>
    <dgm:pt modelId="{6F757EE4-7D35-4208-9D96-9280184C4BBD}" type="pres">
      <dgm:prSet presAssocID="{72C1C042-F806-4A28-9DFE-F271DFAD8531}" presName="bgRect" presStyleLbl="bgShp" presStyleIdx="1" presStyleCnt="3"/>
      <dgm:spPr/>
    </dgm:pt>
    <dgm:pt modelId="{63335302-7E30-4365-A05C-7EFBE64387F0}" type="pres">
      <dgm:prSet presAssocID="{72C1C042-F806-4A28-9DFE-F271DFAD85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98223CB1-9D73-4968-856C-78B598CE4B69}" type="pres">
      <dgm:prSet presAssocID="{72C1C042-F806-4A28-9DFE-F271DFAD8531}" presName="spaceRect" presStyleCnt="0"/>
      <dgm:spPr/>
    </dgm:pt>
    <dgm:pt modelId="{537DBF42-CD55-48F9-9A46-2D51B3E8FF68}" type="pres">
      <dgm:prSet presAssocID="{72C1C042-F806-4A28-9DFE-F271DFAD8531}" presName="parTx" presStyleLbl="revTx" presStyleIdx="1" presStyleCnt="3">
        <dgm:presLayoutVars>
          <dgm:chMax val="0"/>
          <dgm:chPref val="0"/>
        </dgm:presLayoutVars>
      </dgm:prSet>
      <dgm:spPr/>
    </dgm:pt>
    <dgm:pt modelId="{4D2B163A-4664-42BB-9F7E-544E52BD524B}" type="pres">
      <dgm:prSet presAssocID="{3CA8E263-EEBD-4FDC-9A66-C8DF1D0E2C22}" presName="sibTrans" presStyleCnt="0"/>
      <dgm:spPr/>
    </dgm:pt>
    <dgm:pt modelId="{6FC619DE-25DD-4CCB-92B3-C2CA8B8C72A4}" type="pres">
      <dgm:prSet presAssocID="{63AF91BF-A2AE-4514-9912-BBF9C044B0D7}" presName="compNode" presStyleCnt="0"/>
      <dgm:spPr/>
    </dgm:pt>
    <dgm:pt modelId="{30456680-6176-494C-8F57-F238264120CF}" type="pres">
      <dgm:prSet presAssocID="{63AF91BF-A2AE-4514-9912-BBF9C044B0D7}" presName="bgRect" presStyleLbl="bgShp" presStyleIdx="2" presStyleCnt="3"/>
      <dgm:spPr/>
    </dgm:pt>
    <dgm:pt modelId="{7BC3D8E5-2485-4C49-9B48-4B6698B6DE0B}" type="pres">
      <dgm:prSet presAssocID="{63AF91BF-A2AE-4514-9912-BBF9C044B0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
        </a:ext>
      </dgm:extLst>
    </dgm:pt>
    <dgm:pt modelId="{93924D74-A0FE-4F86-8A92-56B18AB782FE}" type="pres">
      <dgm:prSet presAssocID="{63AF91BF-A2AE-4514-9912-BBF9C044B0D7}" presName="spaceRect" presStyleCnt="0"/>
      <dgm:spPr/>
    </dgm:pt>
    <dgm:pt modelId="{9A676F28-E089-4406-92DC-E3EB9F70724B}" type="pres">
      <dgm:prSet presAssocID="{63AF91BF-A2AE-4514-9912-BBF9C044B0D7}" presName="parTx" presStyleLbl="revTx" presStyleIdx="2" presStyleCnt="3">
        <dgm:presLayoutVars>
          <dgm:chMax val="0"/>
          <dgm:chPref val="0"/>
        </dgm:presLayoutVars>
      </dgm:prSet>
      <dgm:spPr/>
    </dgm:pt>
  </dgm:ptLst>
  <dgm:cxnLst>
    <dgm:cxn modelId="{BCD27100-D2AA-4631-BEFE-47D7DEBD0CEE}" srcId="{F89C5C2E-7B41-405A-8C87-F4B0DC5F7137}" destId="{72C1C042-F806-4A28-9DFE-F271DFAD8531}" srcOrd="1" destOrd="0" parTransId="{24CDA817-E8E3-438B-BB3E-8C0C1E986C36}" sibTransId="{3CA8E263-EEBD-4FDC-9A66-C8DF1D0E2C22}"/>
    <dgm:cxn modelId="{46476306-72B8-4C18-B941-30E5B79DD3A9}" srcId="{F89C5C2E-7B41-405A-8C87-F4B0DC5F7137}" destId="{63AF91BF-A2AE-4514-9912-BBF9C044B0D7}" srcOrd="2" destOrd="0" parTransId="{E68C87FF-126A-4719-AA9E-F4C31288C9A1}" sibTransId="{E29241FA-362C-4C24-AF60-A7FD1BE372B9}"/>
    <dgm:cxn modelId="{CCAE1C38-CD9F-469E-A2EF-7083B39B64F0}" srcId="{F89C5C2E-7B41-405A-8C87-F4B0DC5F7137}" destId="{8BBB0694-0A2C-48C7-99B7-D1102356E7F6}" srcOrd="0" destOrd="0" parTransId="{5377B631-7696-41EE-9006-01276C6503F9}" sibTransId="{212F182D-7EF6-4C70-B117-F076A8855D7D}"/>
    <dgm:cxn modelId="{2CB3F361-3F3C-4586-BD45-71F1D833688F}" type="presOf" srcId="{8BBB0694-0A2C-48C7-99B7-D1102356E7F6}" destId="{CCE8B7D0-1EAD-438C-B197-939417C44AF9}" srcOrd="0" destOrd="0" presId="urn:microsoft.com/office/officeart/2018/2/layout/IconVerticalSolidList"/>
    <dgm:cxn modelId="{55CD7669-640D-43C7-B391-882DA460C5C0}" type="presOf" srcId="{72C1C042-F806-4A28-9DFE-F271DFAD8531}" destId="{537DBF42-CD55-48F9-9A46-2D51B3E8FF68}" srcOrd="0" destOrd="0" presId="urn:microsoft.com/office/officeart/2018/2/layout/IconVerticalSolidList"/>
    <dgm:cxn modelId="{E63ABD90-F833-44B7-B594-037CF9E47466}" type="presOf" srcId="{63AF91BF-A2AE-4514-9912-BBF9C044B0D7}" destId="{9A676F28-E089-4406-92DC-E3EB9F70724B}" srcOrd="0" destOrd="0" presId="urn:microsoft.com/office/officeart/2018/2/layout/IconVerticalSolidList"/>
    <dgm:cxn modelId="{3088F09F-83EB-4238-A5D3-EF1E6ABD53A6}" type="presOf" srcId="{F89C5C2E-7B41-405A-8C87-F4B0DC5F7137}" destId="{9600B161-BFEE-4B83-AB1E-E6031D167527}" srcOrd="0" destOrd="0" presId="urn:microsoft.com/office/officeart/2018/2/layout/IconVerticalSolidList"/>
    <dgm:cxn modelId="{78324997-C64A-43D2-8636-BB06DAEE9F6C}" type="presParOf" srcId="{9600B161-BFEE-4B83-AB1E-E6031D167527}" destId="{8EBEE097-26F1-4556-89F0-E6F79CE1D650}" srcOrd="0" destOrd="0" presId="urn:microsoft.com/office/officeart/2018/2/layout/IconVerticalSolidList"/>
    <dgm:cxn modelId="{6E307A5E-133F-4AB7-9C66-B8925AF25AC6}" type="presParOf" srcId="{8EBEE097-26F1-4556-89F0-E6F79CE1D650}" destId="{F77F44C2-1B5F-422C-B83B-29D756F1CA42}" srcOrd="0" destOrd="0" presId="urn:microsoft.com/office/officeart/2018/2/layout/IconVerticalSolidList"/>
    <dgm:cxn modelId="{DB95584B-A251-41D5-B595-6CECB64E9935}" type="presParOf" srcId="{8EBEE097-26F1-4556-89F0-E6F79CE1D650}" destId="{6C331547-36F1-4D40-85E2-9BDCF1535C25}" srcOrd="1" destOrd="0" presId="urn:microsoft.com/office/officeart/2018/2/layout/IconVerticalSolidList"/>
    <dgm:cxn modelId="{D2BBF942-5BE9-4542-A965-90EB963000D4}" type="presParOf" srcId="{8EBEE097-26F1-4556-89F0-E6F79CE1D650}" destId="{10B09A88-1DCA-4E44-B0C8-B7D53195B18D}" srcOrd="2" destOrd="0" presId="urn:microsoft.com/office/officeart/2018/2/layout/IconVerticalSolidList"/>
    <dgm:cxn modelId="{5FAAF2A0-B860-40E1-9C67-48168DEAA419}" type="presParOf" srcId="{8EBEE097-26F1-4556-89F0-E6F79CE1D650}" destId="{CCE8B7D0-1EAD-438C-B197-939417C44AF9}" srcOrd="3" destOrd="0" presId="urn:microsoft.com/office/officeart/2018/2/layout/IconVerticalSolidList"/>
    <dgm:cxn modelId="{7041CFEE-0026-48E3-8D60-85D471DC855F}" type="presParOf" srcId="{9600B161-BFEE-4B83-AB1E-E6031D167527}" destId="{740C1535-DDB4-43CA-9122-D20BB71FC631}" srcOrd="1" destOrd="0" presId="urn:microsoft.com/office/officeart/2018/2/layout/IconVerticalSolidList"/>
    <dgm:cxn modelId="{A3A847EF-AF80-447E-AA0D-4802689173F2}" type="presParOf" srcId="{9600B161-BFEE-4B83-AB1E-E6031D167527}" destId="{DFA9745C-C4A7-4F2F-89AA-DBE5168E53F8}" srcOrd="2" destOrd="0" presId="urn:microsoft.com/office/officeart/2018/2/layout/IconVerticalSolidList"/>
    <dgm:cxn modelId="{EE4644A7-E213-4922-9592-8529D4D3D426}" type="presParOf" srcId="{DFA9745C-C4A7-4F2F-89AA-DBE5168E53F8}" destId="{6F757EE4-7D35-4208-9D96-9280184C4BBD}" srcOrd="0" destOrd="0" presId="urn:microsoft.com/office/officeart/2018/2/layout/IconVerticalSolidList"/>
    <dgm:cxn modelId="{6CC43DDE-E62B-4AD5-9EFB-F21A10D2323F}" type="presParOf" srcId="{DFA9745C-C4A7-4F2F-89AA-DBE5168E53F8}" destId="{63335302-7E30-4365-A05C-7EFBE64387F0}" srcOrd="1" destOrd="0" presId="urn:microsoft.com/office/officeart/2018/2/layout/IconVerticalSolidList"/>
    <dgm:cxn modelId="{8CF3886E-CFE1-43E0-B71A-2146BA351824}" type="presParOf" srcId="{DFA9745C-C4A7-4F2F-89AA-DBE5168E53F8}" destId="{98223CB1-9D73-4968-856C-78B598CE4B69}" srcOrd="2" destOrd="0" presId="urn:microsoft.com/office/officeart/2018/2/layout/IconVerticalSolidList"/>
    <dgm:cxn modelId="{BFE5DA53-51D0-4721-9344-90DEA29C5BED}" type="presParOf" srcId="{DFA9745C-C4A7-4F2F-89AA-DBE5168E53F8}" destId="{537DBF42-CD55-48F9-9A46-2D51B3E8FF68}" srcOrd="3" destOrd="0" presId="urn:microsoft.com/office/officeart/2018/2/layout/IconVerticalSolidList"/>
    <dgm:cxn modelId="{033AF01A-0DB9-4DDB-91DD-7AF5C10FF084}" type="presParOf" srcId="{9600B161-BFEE-4B83-AB1E-E6031D167527}" destId="{4D2B163A-4664-42BB-9F7E-544E52BD524B}" srcOrd="3" destOrd="0" presId="urn:microsoft.com/office/officeart/2018/2/layout/IconVerticalSolidList"/>
    <dgm:cxn modelId="{FE2F67C9-1C76-4BDA-BD3B-9B5958E3FBAE}" type="presParOf" srcId="{9600B161-BFEE-4B83-AB1E-E6031D167527}" destId="{6FC619DE-25DD-4CCB-92B3-C2CA8B8C72A4}" srcOrd="4" destOrd="0" presId="urn:microsoft.com/office/officeart/2018/2/layout/IconVerticalSolidList"/>
    <dgm:cxn modelId="{524B6FB0-E2AA-4A75-A2AA-2FCC6DD3CE4F}" type="presParOf" srcId="{6FC619DE-25DD-4CCB-92B3-C2CA8B8C72A4}" destId="{30456680-6176-494C-8F57-F238264120CF}" srcOrd="0" destOrd="0" presId="urn:microsoft.com/office/officeart/2018/2/layout/IconVerticalSolidList"/>
    <dgm:cxn modelId="{476DEB65-61EE-43C2-BB53-9B59F2088509}" type="presParOf" srcId="{6FC619DE-25DD-4CCB-92B3-C2CA8B8C72A4}" destId="{7BC3D8E5-2485-4C49-9B48-4B6698B6DE0B}" srcOrd="1" destOrd="0" presId="urn:microsoft.com/office/officeart/2018/2/layout/IconVerticalSolidList"/>
    <dgm:cxn modelId="{5DF8771F-5964-4AAF-970A-52848211CF15}" type="presParOf" srcId="{6FC619DE-25DD-4CCB-92B3-C2CA8B8C72A4}" destId="{93924D74-A0FE-4F86-8A92-56B18AB782FE}" srcOrd="2" destOrd="0" presId="urn:microsoft.com/office/officeart/2018/2/layout/IconVerticalSolidList"/>
    <dgm:cxn modelId="{45CF2F76-6538-4346-B3D5-B6017675B624}" type="presParOf" srcId="{6FC619DE-25DD-4CCB-92B3-C2CA8B8C72A4}" destId="{9A676F28-E089-4406-92DC-E3EB9F7072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F8932-27C2-450C-8B19-D0AB9EA3FAB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9A48992-8E0C-4F96-A73B-182A3EAAE650}">
      <dgm:prSet/>
      <dgm:spPr/>
      <dgm:t>
        <a:bodyPr/>
        <a:lstStyle/>
        <a:p>
          <a:r>
            <a:rPr lang="en-US"/>
            <a:t>Vision</a:t>
          </a:r>
        </a:p>
      </dgm:t>
    </dgm:pt>
    <dgm:pt modelId="{F2B972C7-1E39-4E40-A7DD-1B00224A39B0}" type="parTrans" cxnId="{8115B922-7D4D-4DB0-B583-FB412B8407E1}">
      <dgm:prSet/>
      <dgm:spPr/>
      <dgm:t>
        <a:bodyPr/>
        <a:lstStyle/>
        <a:p>
          <a:endParaRPr lang="en-US"/>
        </a:p>
      </dgm:t>
    </dgm:pt>
    <dgm:pt modelId="{AA0540E4-2FA4-4F3C-9840-583FA3D7421A}" type="sibTrans" cxnId="{8115B922-7D4D-4DB0-B583-FB412B8407E1}">
      <dgm:prSet/>
      <dgm:spPr/>
      <dgm:t>
        <a:bodyPr/>
        <a:lstStyle/>
        <a:p>
          <a:endParaRPr lang="en-US"/>
        </a:p>
      </dgm:t>
    </dgm:pt>
    <dgm:pt modelId="{DD2E0C3C-0B19-4D56-8D1B-E91DD1202C9B}">
      <dgm:prSet/>
      <dgm:spPr/>
      <dgm:t>
        <a:bodyPr/>
        <a:lstStyle/>
        <a:p>
          <a:r>
            <a:rPr lang="en-US"/>
            <a:t>Hearing</a:t>
          </a:r>
        </a:p>
      </dgm:t>
    </dgm:pt>
    <dgm:pt modelId="{960F895D-C7A4-45F9-BB31-F7325DDC818F}" type="parTrans" cxnId="{5F7C920E-4E7B-42A3-89D6-3D795DDF9F0B}">
      <dgm:prSet/>
      <dgm:spPr/>
      <dgm:t>
        <a:bodyPr/>
        <a:lstStyle/>
        <a:p>
          <a:endParaRPr lang="en-US"/>
        </a:p>
      </dgm:t>
    </dgm:pt>
    <dgm:pt modelId="{A77E5C8A-4CCB-481B-BCC2-65FC1D0FD3C0}" type="sibTrans" cxnId="{5F7C920E-4E7B-42A3-89D6-3D795DDF9F0B}">
      <dgm:prSet/>
      <dgm:spPr/>
      <dgm:t>
        <a:bodyPr/>
        <a:lstStyle/>
        <a:p>
          <a:endParaRPr lang="en-US"/>
        </a:p>
      </dgm:t>
    </dgm:pt>
    <dgm:pt modelId="{2B1FE86C-A452-4A68-8AA6-252FBFEFF580}">
      <dgm:prSet/>
      <dgm:spPr/>
      <dgm:t>
        <a:bodyPr/>
        <a:lstStyle/>
        <a:p>
          <a:r>
            <a:rPr lang="en-US"/>
            <a:t>Smell (Olfaction)</a:t>
          </a:r>
        </a:p>
      </dgm:t>
    </dgm:pt>
    <dgm:pt modelId="{FF03CD24-143D-430F-8CCD-95FB4C50A0D4}" type="parTrans" cxnId="{C4BAC681-3946-4456-AF86-D261042C2CAA}">
      <dgm:prSet/>
      <dgm:spPr/>
      <dgm:t>
        <a:bodyPr/>
        <a:lstStyle/>
        <a:p>
          <a:endParaRPr lang="en-US"/>
        </a:p>
      </dgm:t>
    </dgm:pt>
    <dgm:pt modelId="{86020406-453E-45ED-BA43-CC00656D5EC2}" type="sibTrans" cxnId="{C4BAC681-3946-4456-AF86-D261042C2CAA}">
      <dgm:prSet/>
      <dgm:spPr/>
      <dgm:t>
        <a:bodyPr/>
        <a:lstStyle/>
        <a:p>
          <a:endParaRPr lang="en-US"/>
        </a:p>
      </dgm:t>
    </dgm:pt>
    <dgm:pt modelId="{3F812ED4-F1C3-4354-B91B-55B08D5A3B78}">
      <dgm:prSet/>
      <dgm:spPr/>
      <dgm:t>
        <a:bodyPr/>
        <a:lstStyle/>
        <a:p>
          <a:r>
            <a:rPr lang="en-US"/>
            <a:t>Taste (Gustation)</a:t>
          </a:r>
        </a:p>
      </dgm:t>
    </dgm:pt>
    <dgm:pt modelId="{06FEE303-0A51-4529-BCBB-75A8536F4D27}" type="parTrans" cxnId="{93580FE0-C290-416A-B1F9-0BCA735C5488}">
      <dgm:prSet/>
      <dgm:spPr/>
      <dgm:t>
        <a:bodyPr/>
        <a:lstStyle/>
        <a:p>
          <a:endParaRPr lang="en-US"/>
        </a:p>
      </dgm:t>
    </dgm:pt>
    <dgm:pt modelId="{B925049D-4BA5-4F30-BA0A-08B1DC04A6A0}" type="sibTrans" cxnId="{93580FE0-C290-416A-B1F9-0BCA735C5488}">
      <dgm:prSet/>
      <dgm:spPr/>
      <dgm:t>
        <a:bodyPr/>
        <a:lstStyle/>
        <a:p>
          <a:endParaRPr lang="en-US"/>
        </a:p>
      </dgm:t>
    </dgm:pt>
    <dgm:pt modelId="{71C9A2CC-A1DE-4BB2-B74F-58F07E61A80C}">
      <dgm:prSet/>
      <dgm:spPr/>
      <dgm:t>
        <a:bodyPr/>
        <a:lstStyle/>
        <a:p>
          <a:r>
            <a:rPr lang="en-US"/>
            <a:t>Touch (Somatosensation)</a:t>
          </a:r>
        </a:p>
      </dgm:t>
    </dgm:pt>
    <dgm:pt modelId="{1852CF50-6775-4A7E-89AD-340D53C632A3}" type="parTrans" cxnId="{3738B49C-0FF4-432D-AB6E-5EB88D68D2E7}">
      <dgm:prSet/>
      <dgm:spPr/>
      <dgm:t>
        <a:bodyPr/>
        <a:lstStyle/>
        <a:p>
          <a:endParaRPr lang="en-US"/>
        </a:p>
      </dgm:t>
    </dgm:pt>
    <dgm:pt modelId="{BF51ECDB-6AB5-4859-8B66-6F8019943E85}" type="sibTrans" cxnId="{3738B49C-0FF4-432D-AB6E-5EB88D68D2E7}">
      <dgm:prSet/>
      <dgm:spPr/>
      <dgm:t>
        <a:bodyPr/>
        <a:lstStyle/>
        <a:p>
          <a:endParaRPr lang="en-US"/>
        </a:p>
      </dgm:t>
    </dgm:pt>
    <dgm:pt modelId="{7BAD3376-7CF2-4B7C-82AE-EC4E8F379A5D}">
      <dgm:prSet/>
      <dgm:spPr/>
      <dgm:t>
        <a:bodyPr/>
        <a:lstStyle/>
        <a:p>
          <a:r>
            <a:rPr lang="en-US"/>
            <a:t>Balance (Vestibular sense)</a:t>
          </a:r>
        </a:p>
      </dgm:t>
    </dgm:pt>
    <dgm:pt modelId="{72F06D55-2DF5-4BFB-A43C-D3A6EAEBB8A5}" type="parTrans" cxnId="{8D5A9015-2C45-4852-9DC4-C19EC00B1EC3}">
      <dgm:prSet/>
      <dgm:spPr/>
      <dgm:t>
        <a:bodyPr/>
        <a:lstStyle/>
        <a:p>
          <a:endParaRPr lang="en-US"/>
        </a:p>
      </dgm:t>
    </dgm:pt>
    <dgm:pt modelId="{E7CC544A-B46D-4D27-8300-A4D050EA9E5D}" type="sibTrans" cxnId="{8D5A9015-2C45-4852-9DC4-C19EC00B1EC3}">
      <dgm:prSet/>
      <dgm:spPr/>
      <dgm:t>
        <a:bodyPr/>
        <a:lstStyle/>
        <a:p>
          <a:endParaRPr lang="en-US"/>
        </a:p>
      </dgm:t>
    </dgm:pt>
    <dgm:pt modelId="{F5324BC0-C890-4BB0-A9FB-2DAFC4A7A69A}">
      <dgm:prSet/>
      <dgm:spPr/>
      <dgm:t>
        <a:bodyPr/>
        <a:lstStyle/>
        <a:p>
          <a:r>
            <a:rPr lang="en-US"/>
            <a:t>Body position and movement (Proprioception)</a:t>
          </a:r>
        </a:p>
      </dgm:t>
    </dgm:pt>
    <dgm:pt modelId="{7A035CF7-6B91-40EF-B6E0-A9DF7EB3FC16}" type="parTrans" cxnId="{49CE35AE-375E-42A0-B7D7-2B0A55D3173F}">
      <dgm:prSet/>
      <dgm:spPr/>
      <dgm:t>
        <a:bodyPr/>
        <a:lstStyle/>
        <a:p>
          <a:endParaRPr lang="en-US"/>
        </a:p>
      </dgm:t>
    </dgm:pt>
    <dgm:pt modelId="{924B754E-5581-47E6-91E6-3D13EA381A77}" type="sibTrans" cxnId="{49CE35AE-375E-42A0-B7D7-2B0A55D3173F}">
      <dgm:prSet/>
      <dgm:spPr/>
      <dgm:t>
        <a:bodyPr/>
        <a:lstStyle/>
        <a:p>
          <a:endParaRPr lang="en-US"/>
        </a:p>
      </dgm:t>
    </dgm:pt>
    <dgm:pt modelId="{039B0DE7-9125-417D-A87F-F109FA71C31B}">
      <dgm:prSet/>
      <dgm:spPr/>
      <dgm:t>
        <a:bodyPr/>
        <a:lstStyle/>
        <a:p>
          <a:r>
            <a:rPr lang="en-US"/>
            <a:t>Temperature (Thermoception</a:t>
          </a:r>
        </a:p>
      </dgm:t>
    </dgm:pt>
    <dgm:pt modelId="{24B95537-2A0C-44F5-AF5D-E0AE3FA5D2F9}" type="parTrans" cxnId="{B471468B-31BC-49FA-8852-21ACB271C2C9}">
      <dgm:prSet/>
      <dgm:spPr/>
      <dgm:t>
        <a:bodyPr/>
        <a:lstStyle/>
        <a:p>
          <a:endParaRPr lang="en-US"/>
        </a:p>
      </dgm:t>
    </dgm:pt>
    <dgm:pt modelId="{8C05F26B-8197-4C96-99AF-DA815141127A}" type="sibTrans" cxnId="{B471468B-31BC-49FA-8852-21ACB271C2C9}">
      <dgm:prSet/>
      <dgm:spPr/>
      <dgm:t>
        <a:bodyPr/>
        <a:lstStyle/>
        <a:p>
          <a:endParaRPr lang="en-US"/>
        </a:p>
      </dgm:t>
    </dgm:pt>
    <dgm:pt modelId="{D94B03C1-B262-4323-9C66-76C4D4C59E6C}">
      <dgm:prSet/>
      <dgm:spPr/>
      <dgm:t>
        <a:bodyPr/>
        <a:lstStyle/>
        <a:p>
          <a:r>
            <a:rPr lang="en-US"/>
            <a:t>Pain (Nociception)</a:t>
          </a:r>
        </a:p>
      </dgm:t>
    </dgm:pt>
    <dgm:pt modelId="{FFAFF9B4-8020-49C7-AEB3-AA67F6F36160}" type="parTrans" cxnId="{BD072436-04CA-4E6E-BDC9-1DD0852EEB92}">
      <dgm:prSet/>
      <dgm:spPr/>
      <dgm:t>
        <a:bodyPr/>
        <a:lstStyle/>
        <a:p>
          <a:endParaRPr lang="en-US"/>
        </a:p>
      </dgm:t>
    </dgm:pt>
    <dgm:pt modelId="{29412CAD-20D3-4F42-834F-756A311EC62A}" type="sibTrans" cxnId="{BD072436-04CA-4E6E-BDC9-1DD0852EEB92}">
      <dgm:prSet/>
      <dgm:spPr/>
      <dgm:t>
        <a:bodyPr/>
        <a:lstStyle/>
        <a:p>
          <a:endParaRPr lang="en-US"/>
        </a:p>
      </dgm:t>
    </dgm:pt>
    <dgm:pt modelId="{48E3C7B6-75E9-44C6-ACCB-DE1E12D7BDB3}">
      <dgm:prSet/>
      <dgm:spPr/>
      <dgm:t>
        <a:bodyPr/>
        <a:lstStyle/>
        <a:p>
          <a:r>
            <a:rPr lang="en-US"/>
            <a:t>Internal Sensations (Interoception)</a:t>
          </a:r>
        </a:p>
      </dgm:t>
    </dgm:pt>
    <dgm:pt modelId="{F30B8088-A45E-4F41-81BE-0BAC2DDD4962}" type="parTrans" cxnId="{FBCFAC01-54C3-44B4-A815-01C6AFCF353A}">
      <dgm:prSet/>
      <dgm:spPr/>
      <dgm:t>
        <a:bodyPr/>
        <a:lstStyle/>
        <a:p>
          <a:endParaRPr lang="en-US"/>
        </a:p>
      </dgm:t>
    </dgm:pt>
    <dgm:pt modelId="{9C67F0B8-5E1E-4796-9635-C9A899A14FC2}" type="sibTrans" cxnId="{FBCFAC01-54C3-44B4-A815-01C6AFCF353A}">
      <dgm:prSet/>
      <dgm:spPr/>
      <dgm:t>
        <a:bodyPr/>
        <a:lstStyle/>
        <a:p>
          <a:endParaRPr lang="en-US"/>
        </a:p>
      </dgm:t>
    </dgm:pt>
    <dgm:pt modelId="{0632FA06-1477-43ED-8391-540FE7E19243}" type="pres">
      <dgm:prSet presAssocID="{6D2F8932-27C2-450C-8B19-D0AB9EA3FABE}" presName="vert0" presStyleCnt="0">
        <dgm:presLayoutVars>
          <dgm:dir/>
          <dgm:animOne val="branch"/>
          <dgm:animLvl val="lvl"/>
        </dgm:presLayoutVars>
      </dgm:prSet>
      <dgm:spPr/>
    </dgm:pt>
    <dgm:pt modelId="{5C17F1C5-9142-4CC2-9098-E132C2823A23}" type="pres">
      <dgm:prSet presAssocID="{39A48992-8E0C-4F96-A73B-182A3EAAE650}" presName="thickLine" presStyleLbl="alignNode1" presStyleIdx="0" presStyleCnt="10"/>
      <dgm:spPr/>
    </dgm:pt>
    <dgm:pt modelId="{FF90A035-2866-4719-9C4C-BFF9BFCAD168}" type="pres">
      <dgm:prSet presAssocID="{39A48992-8E0C-4F96-A73B-182A3EAAE650}" presName="horz1" presStyleCnt="0"/>
      <dgm:spPr/>
    </dgm:pt>
    <dgm:pt modelId="{D76F3983-079B-45D1-BE79-F59D935812B5}" type="pres">
      <dgm:prSet presAssocID="{39A48992-8E0C-4F96-A73B-182A3EAAE650}" presName="tx1" presStyleLbl="revTx" presStyleIdx="0" presStyleCnt="10"/>
      <dgm:spPr/>
    </dgm:pt>
    <dgm:pt modelId="{32ED4BCD-2914-4D49-8FC4-58A2A33B78E1}" type="pres">
      <dgm:prSet presAssocID="{39A48992-8E0C-4F96-A73B-182A3EAAE650}" presName="vert1" presStyleCnt="0"/>
      <dgm:spPr/>
    </dgm:pt>
    <dgm:pt modelId="{189FED84-F48D-421B-8E89-12496C41824F}" type="pres">
      <dgm:prSet presAssocID="{DD2E0C3C-0B19-4D56-8D1B-E91DD1202C9B}" presName="thickLine" presStyleLbl="alignNode1" presStyleIdx="1" presStyleCnt="10"/>
      <dgm:spPr/>
    </dgm:pt>
    <dgm:pt modelId="{A19B3923-1931-48B3-A385-F6905535FC99}" type="pres">
      <dgm:prSet presAssocID="{DD2E0C3C-0B19-4D56-8D1B-E91DD1202C9B}" presName="horz1" presStyleCnt="0"/>
      <dgm:spPr/>
    </dgm:pt>
    <dgm:pt modelId="{08CC3D5C-8983-4C2D-B2BD-60E448DA739E}" type="pres">
      <dgm:prSet presAssocID="{DD2E0C3C-0B19-4D56-8D1B-E91DD1202C9B}" presName="tx1" presStyleLbl="revTx" presStyleIdx="1" presStyleCnt="10"/>
      <dgm:spPr/>
    </dgm:pt>
    <dgm:pt modelId="{D2A9400C-4E73-4180-9615-D4769BA5787D}" type="pres">
      <dgm:prSet presAssocID="{DD2E0C3C-0B19-4D56-8D1B-E91DD1202C9B}" presName="vert1" presStyleCnt="0"/>
      <dgm:spPr/>
    </dgm:pt>
    <dgm:pt modelId="{AF3DA78A-1763-44F2-A62D-0E65287BC7BA}" type="pres">
      <dgm:prSet presAssocID="{2B1FE86C-A452-4A68-8AA6-252FBFEFF580}" presName="thickLine" presStyleLbl="alignNode1" presStyleIdx="2" presStyleCnt="10"/>
      <dgm:spPr/>
    </dgm:pt>
    <dgm:pt modelId="{0C36E214-B078-407E-BBF4-6DBF75A8944A}" type="pres">
      <dgm:prSet presAssocID="{2B1FE86C-A452-4A68-8AA6-252FBFEFF580}" presName="horz1" presStyleCnt="0"/>
      <dgm:spPr/>
    </dgm:pt>
    <dgm:pt modelId="{98B0B947-6740-4DF6-8BFB-9D89532F5878}" type="pres">
      <dgm:prSet presAssocID="{2B1FE86C-A452-4A68-8AA6-252FBFEFF580}" presName="tx1" presStyleLbl="revTx" presStyleIdx="2" presStyleCnt="10"/>
      <dgm:spPr/>
    </dgm:pt>
    <dgm:pt modelId="{6E543C7F-C112-4D74-A620-0F96330898B7}" type="pres">
      <dgm:prSet presAssocID="{2B1FE86C-A452-4A68-8AA6-252FBFEFF580}" presName="vert1" presStyleCnt="0"/>
      <dgm:spPr/>
    </dgm:pt>
    <dgm:pt modelId="{ECC06FF5-7E9D-49CA-9ABF-324306C84AC1}" type="pres">
      <dgm:prSet presAssocID="{3F812ED4-F1C3-4354-B91B-55B08D5A3B78}" presName="thickLine" presStyleLbl="alignNode1" presStyleIdx="3" presStyleCnt="10"/>
      <dgm:spPr/>
    </dgm:pt>
    <dgm:pt modelId="{0297D7A0-71A4-4A15-8001-4844B7680C3B}" type="pres">
      <dgm:prSet presAssocID="{3F812ED4-F1C3-4354-B91B-55B08D5A3B78}" presName="horz1" presStyleCnt="0"/>
      <dgm:spPr/>
    </dgm:pt>
    <dgm:pt modelId="{08506536-C835-4EE4-97E2-3DBF8C56F670}" type="pres">
      <dgm:prSet presAssocID="{3F812ED4-F1C3-4354-B91B-55B08D5A3B78}" presName="tx1" presStyleLbl="revTx" presStyleIdx="3" presStyleCnt="10"/>
      <dgm:spPr/>
    </dgm:pt>
    <dgm:pt modelId="{5D13D15F-30B7-4E02-99C3-4DC91536B80F}" type="pres">
      <dgm:prSet presAssocID="{3F812ED4-F1C3-4354-B91B-55B08D5A3B78}" presName="vert1" presStyleCnt="0"/>
      <dgm:spPr/>
    </dgm:pt>
    <dgm:pt modelId="{AB308596-8409-481C-B382-03C4FBDAC8BE}" type="pres">
      <dgm:prSet presAssocID="{71C9A2CC-A1DE-4BB2-B74F-58F07E61A80C}" presName="thickLine" presStyleLbl="alignNode1" presStyleIdx="4" presStyleCnt="10"/>
      <dgm:spPr/>
    </dgm:pt>
    <dgm:pt modelId="{2B410C41-3CB3-493F-A6CF-9896109ED06F}" type="pres">
      <dgm:prSet presAssocID="{71C9A2CC-A1DE-4BB2-B74F-58F07E61A80C}" presName="horz1" presStyleCnt="0"/>
      <dgm:spPr/>
    </dgm:pt>
    <dgm:pt modelId="{45580530-C83A-41A2-8E14-21241254ED48}" type="pres">
      <dgm:prSet presAssocID="{71C9A2CC-A1DE-4BB2-B74F-58F07E61A80C}" presName="tx1" presStyleLbl="revTx" presStyleIdx="4" presStyleCnt="10"/>
      <dgm:spPr/>
    </dgm:pt>
    <dgm:pt modelId="{9421DE33-73AA-4AA0-9A93-48381E114EE9}" type="pres">
      <dgm:prSet presAssocID="{71C9A2CC-A1DE-4BB2-B74F-58F07E61A80C}" presName="vert1" presStyleCnt="0"/>
      <dgm:spPr/>
    </dgm:pt>
    <dgm:pt modelId="{D9AB7C33-770E-4033-B7EB-30C00FD8BFEA}" type="pres">
      <dgm:prSet presAssocID="{7BAD3376-7CF2-4B7C-82AE-EC4E8F379A5D}" presName="thickLine" presStyleLbl="alignNode1" presStyleIdx="5" presStyleCnt="10"/>
      <dgm:spPr/>
    </dgm:pt>
    <dgm:pt modelId="{74A1981F-7FA6-461C-A988-6A9EA5A55EC2}" type="pres">
      <dgm:prSet presAssocID="{7BAD3376-7CF2-4B7C-82AE-EC4E8F379A5D}" presName="horz1" presStyleCnt="0"/>
      <dgm:spPr/>
    </dgm:pt>
    <dgm:pt modelId="{3C8942E2-B168-4F6C-9565-7B4477D269A1}" type="pres">
      <dgm:prSet presAssocID="{7BAD3376-7CF2-4B7C-82AE-EC4E8F379A5D}" presName="tx1" presStyleLbl="revTx" presStyleIdx="5" presStyleCnt="10"/>
      <dgm:spPr/>
    </dgm:pt>
    <dgm:pt modelId="{816E280D-99D3-454A-85E0-BDA747A67A92}" type="pres">
      <dgm:prSet presAssocID="{7BAD3376-7CF2-4B7C-82AE-EC4E8F379A5D}" presName="vert1" presStyleCnt="0"/>
      <dgm:spPr/>
    </dgm:pt>
    <dgm:pt modelId="{C4BEE953-7527-4DD2-8078-77873CC94462}" type="pres">
      <dgm:prSet presAssocID="{F5324BC0-C890-4BB0-A9FB-2DAFC4A7A69A}" presName="thickLine" presStyleLbl="alignNode1" presStyleIdx="6" presStyleCnt="10"/>
      <dgm:spPr/>
    </dgm:pt>
    <dgm:pt modelId="{57A6C773-586F-4D9A-9FC4-3B7EFC42ED1A}" type="pres">
      <dgm:prSet presAssocID="{F5324BC0-C890-4BB0-A9FB-2DAFC4A7A69A}" presName="horz1" presStyleCnt="0"/>
      <dgm:spPr/>
    </dgm:pt>
    <dgm:pt modelId="{C220D495-03AC-45A3-ACD8-B05D6F557D68}" type="pres">
      <dgm:prSet presAssocID="{F5324BC0-C890-4BB0-A9FB-2DAFC4A7A69A}" presName="tx1" presStyleLbl="revTx" presStyleIdx="6" presStyleCnt="10"/>
      <dgm:spPr/>
    </dgm:pt>
    <dgm:pt modelId="{FC4AAC6F-604A-4B7A-8DC9-07503E0C233F}" type="pres">
      <dgm:prSet presAssocID="{F5324BC0-C890-4BB0-A9FB-2DAFC4A7A69A}" presName="vert1" presStyleCnt="0"/>
      <dgm:spPr/>
    </dgm:pt>
    <dgm:pt modelId="{483121AA-2341-47D1-A85E-AF52BBB1633F}" type="pres">
      <dgm:prSet presAssocID="{039B0DE7-9125-417D-A87F-F109FA71C31B}" presName="thickLine" presStyleLbl="alignNode1" presStyleIdx="7" presStyleCnt="10"/>
      <dgm:spPr/>
    </dgm:pt>
    <dgm:pt modelId="{ECC7DFAC-F89C-48B3-82D1-3E9C79D0A76D}" type="pres">
      <dgm:prSet presAssocID="{039B0DE7-9125-417D-A87F-F109FA71C31B}" presName="horz1" presStyleCnt="0"/>
      <dgm:spPr/>
    </dgm:pt>
    <dgm:pt modelId="{8341A45E-BF1B-4EBA-A51B-6D404C80BAED}" type="pres">
      <dgm:prSet presAssocID="{039B0DE7-9125-417D-A87F-F109FA71C31B}" presName="tx1" presStyleLbl="revTx" presStyleIdx="7" presStyleCnt="10"/>
      <dgm:spPr/>
    </dgm:pt>
    <dgm:pt modelId="{4A5E58A9-C3ED-45F6-B012-653200707A09}" type="pres">
      <dgm:prSet presAssocID="{039B0DE7-9125-417D-A87F-F109FA71C31B}" presName="vert1" presStyleCnt="0"/>
      <dgm:spPr/>
    </dgm:pt>
    <dgm:pt modelId="{9861F7C4-0375-40A9-A84B-4952C547B850}" type="pres">
      <dgm:prSet presAssocID="{D94B03C1-B262-4323-9C66-76C4D4C59E6C}" presName="thickLine" presStyleLbl="alignNode1" presStyleIdx="8" presStyleCnt="10"/>
      <dgm:spPr/>
    </dgm:pt>
    <dgm:pt modelId="{E3ED1CF2-0302-40D2-9DCD-C2EB4E55D190}" type="pres">
      <dgm:prSet presAssocID="{D94B03C1-B262-4323-9C66-76C4D4C59E6C}" presName="horz1" presStyleCnt="0"/>
      <dgm:spPr/>
    </dgm:pt>
    <dgm:pt modelId="{90787038-EE62-4DB0-97C9-C038A29D4FDB}" type="pres">
      <dgm:prSet presAssocID="{D94B03C1-B262-4323-9C66-76C4D4C59E6C}" presName="tx1" presStyleLbl="revTx" presStyleIdx="8" presStyleCnt="10"/>
      <dgm:spPr/>
    </dgm:pt>
    <dgm:pt modelId="{63618CFF-95FD-4539-B025-4718581D8FB6}" type="pres">
      <dgm:prSet presAssocID="{D94B03C1-B262-4323-9C66-76C4D4C59E6C}" presName="vert1" presStyleCnt="0"/>
      <dgm:spPr/>
    </dgm:pt>
    <dgm:pt modelId="{E428C039-47B8-4850-A930-386D2C6FA878}" type="pres">
      <dgm:prSet presAssocID="{48E3C7B6-75E9-44C6-ACCB-DE1E12D7BDB3}" presName="thickLine" presStyleLbl="alignNode1" presStyleIdx="9" presStyleCnt="10"/>
      <dgm:spPr/>
    </dgm:pt>
    <dgm:pt modelId="{7C9EA89E-9534-4D75-ABDF-558616235869}" type="pres">
      <dgm:prSet presAssocID="{48E3C7B6-75E9-44C6-ACCB-DE1E12D7BDB3}" presName="horz1" presStyleCnt="0"/>
      <dgm:spPr/>
    </dgm:pt>
    <dgm:pt modelId="{67AD4767-E72D-43F1-BACA-FA0FAABFA8C9}" type="pres">
      <dgm:prSet presAssocID="{48E3C7B6-75E9-44C6-ACCB-DE1E12D7BDB3}" presName="tx1" presStyleLbl="revTx" presStyleIdx="9" presStyleCnt="10"/>
      <dgm:spPr/>
    </dgm:pt>
    <dgm:pt modelId="{E9B6B284-47A6-4F73-9F46-CB67056AF3A5}" type="pres">
      <dgm:prSet presAssocID="{48E3C7B6-75E9-44C6-ACCB-DE1E12D7BDB3}" presName="vert1" presStyleCnt="0"/>
      <dgm:spPr/>
    </dgm:pt>
  </dgm:ptLst>
  <dgm:cxnLst>
    <dgm:cxn modelId="{FBCFAC01-54C3-44B4-A815-01C6AFCF353A}" srcId="{6D2F8932-27C2-450C-8B19-D0AB9EA3FABE}" destId="{48E3C7B6-75E9-44C6-ACCB-DE1E12D7BDB3}" srcOrd="9" destOrd="0" parTransId="{F30B8088-A45E-4F41-81BE-0BAC2DDD4962}" sibTransId="{9C67F0B8-5E1E-4796-9635-C9A899A14FC2}"/>
    <dgm:cxn modelId="{5F7C920E-4E7B-42A3-89D6-3D795DDF9F0B}" srcId="{6D2F8932-27C2-450C-8B19-D0AB9EA3FABE}" destId="{DD2E0C3C-0B19-4D56-8D1B-E91DD1202C9B}" srcOrd="1" destOrd="0" parTransId="{960F895D-C7A4-45F9-BB31-F7325DDC818F}" sibTransId="{A77E5C8A-4CCB-481B-BCC2-65FC1D0FD3C0}"/>
    <dgm:cxn modelId="{8D5A9015-2C45-4852-9DC4-C19EC00B1EC3}" srcId="{6D2F8932-27C2-450C-8B19-D0AB9EA3FABE}" destId="{7BAD3376-7CF2-4B7C-82AE-EC4E8F379A5D}" srcOrd="5" destOrd="0" parTransId="{72F06D55-2DF5-4BFB-A43C-D3A6EAEBB8A5}" sibTransId="{E7CC544A-B46D-4D27-8300-A4D050EA9E5D}"/>
    <dgm:cxn modelId="{8115B922-7D4D-4DB0-B583-FB412B8407E1}" srcId="{6D2F8932-27C2-450C-8B19-D0AB9EA3FABE}" destId="{39A48992-8E0C-4F96-A73B-182A3EAAE650}" srcOrd="0" destOrd="0" parTransId="{F2B972C7-1E39-4E40-A7DD-1B00224A39B0}" sibTransId="{AA0540E4-2FA4-4F3C-9840-583FA3D7421A}"/>
    <dgm:cxn modelId="{BD072436-04CA-4E6E-BDC9-1DD0852EEB92}" srcId="{6D2F8932-27C2-450C-8B19-D0AB9EA3FABE}" destId="{D94B03C1-B262-4323-9C66-76C4D4C59E6C}" srcOrd="8" destOrd="0" parTransId="{FFAFF9B4-8020-49C7-AEB3-AA67F6F36160}" sibTransId="{29412CAD-20D3-4F42-834F-756A311EC62A}"/>
    <dgm:cxn modelId="{1CD0083D-EBEC-41C6-B307-03DE2BC4952C}" type="presOf" srcId="{48E3C7B6-75E9-44C6-ACCB-DE1E12D7BDB3}" destId="{67AD4767-E72D-43F1-BACA-FA0FAABFA8C9}" srcOrd="0" destOrd="0" presId="urn:microsoft.com/office/officeart/2008/layout/LinedList"/>
    <dgm:cxn modelId="{8465A23F-E486-41D6-B858-86C6712798A7}" type="presOf" srcId="{DD2E0C3C-0B19-4D56-8D1B-E91DD1202C9B}" destId="{08CC3D5C-8983-4C2D-B2BD-60E448DA739E}" srcOrd="0" destOrd="0" presId="urn:microsoft.com/office/officeart/2008/layout/LinedList"/>
    <dgm:cxn modelId="{AB963547-35FC-4401-849D-62C57C8ED5FB}" type="presOf" srcId="{71C9A2CC-A1DE-4BB2-B74F-58F07E61A80C}" destId="{45580530-C83A-41A2-8E14-21241254ED48}" srcOrd="0" destOrd="0" presId="urn:microsoft.com/office/officeart/2008/layout/LinedList"/>
    <dgm:cxn modelId="{22871271-269A-4925-A456-5A9235EA4C88}" type="presOf" srcId="{6D2F8932-27C2-450C-8B19-D0AB9EA3FABE}" destId="{0632FA06-1477-43ED-8391-540FE7E19243}" srcOrd="0" destOrd="0" presId="urn:microsoft.com/office/officeart/2008/layout/LinedList"/>
    <dgm:cxn modelId="{59C94776-39CE-4E09-9C32-475515A5A823}" type="presOf" srcId="{D94B03C1-B262-4323-9C66-76C4D4C59E6C}" destId="{90787038-EE62-4DB0-97C9-C038A29D4FDB}" srcOrd="0" destOrd="0" presId="urn:microsoft.com/office/officeart/2008/layout/LinedList"/>
    <dgm:cxn modelId="{C4BAC681-3946-4456-AF86-D261042C2CAA}" srcId="{6D2F8932-27C2-450C-8B19-D0AB9EA3FABE}" destId="{2B1FE86C-A452-4A68-8AA6-252FBFEFF580}" srcOrd="2" destOrd="0" parTransId="{FF03CD24-143D-430F-8CCD-95FB4C50A0D4}" sibTransId="{86020406-453E-45ED-BA43-CC00656D5EC2}"/>
    <dgm:cxn modelId="{B471468B-31BC-49FA-8852-21ACB271C2C9}" srcId="{6D2F8932-27C2-450C-8B19-D0AB9EA3FABE}" destId="{039B0DE7-9125-417D-A87F-F109FA71C31B}" srcOrd="7" destOrd="0" parTransId="{24B95537-2A0C-44F5-AF5D-E0AE3FA5D2F9}" sibTransId="{8C05F26B-8197-4C96-99AF-DA815141127A}"/>
    <dgm:cxn modelId="{45DC9A94-6CA3-47AC-BB7A-BC1EE30A6C6E}" type="presOf" srcId="{3F812ED4-F1C3-4354-B91B-55B08D5A3B78}" destId="{08506536-C835-4EE4-97E2-3DBF8C56F670}" srcOrd="0" destOrd="0" presId="urn:microsoft.com/office/officeart/2008/layout/LinedList"/>
    <dgm:cxn modelId="{9E1F0D95-0E3B-4EFC-B348-3226C46B3E29}" type="presOf" srcId="{7BAD3376-7CF2-4B7C-82AE-EC4E8F379A5D}" destId="{3C8942E2-B168-4F6C-9565-7B4477D269A1}" srcOrd="0" destOrd="0" presId="urn:microsoft.com/office/officeart/2008/layout/LinedList"/>
    <dgm:cxn modelId="{3738B49C-0FF4-432D-AB6E-5EB88D68D2E7}" srcId="{6D2F8932-27C2-450C-8B19-D0AB9EA3FABE}" destId="{71C9A2CC-A1DE-4BB2-B74F-58F07E61A80C}" srcOrd="4" destOrd="0" parTransId="{1852CF50-6775-4A7E-89AD-340D53C632A3}" sibTransId="{BF51ECDB-6AB5-4859-8B66-6F8019943E85}"/>
    <dgm:cxn modelId="{49CE35AE-375E-42A0-B7D7-2B0A55D3173F}" srcId="{6D2F8932-27C2-450C-8B19-D0AB9EA3FABE}" destId="{F5324BC0-C890-4BB0-A9FB-2DAFC4A7A69A}" srcOrd="6" destOrd="0" parTransId="{7A035CF7-6B91-40EF-B6E0-A9DF7EB3FC16}" sibTransId="{924B754E-5581-47E6-91E6-3D13EA381A77}"/>
    <dgm:cxn modelId="{75E986B5-A179-41D8-9271-705CD420B565}" type="presOf" srcId="{039B0DE7-9125-417D-A87F-F109FA71C31B}" destId="{8341A45E-BF1B-4EBA-A51B-6D404C80BAED}" srcOrd="0" destOrd="0" presId="urn:microsoft.com/office/officeart/2008/layout/LinedList"/>
    <dgm:cxn modelId="{93580FE0-C290-416A-B1F9-0BCA735C5488}" srcId="{6D2F8932-27C2-450C-8B19-D0AB9EA3FABE}" destId="{3F812ED4-F1C3-4354-B91B-55B08D5A3B78}" srcOrd="3" destOrd="0" parTransId="{06FEE303-0A51-4529-BCBB-75A8536F4D27}" sibTransId="{B925049D-4BA5-4F30-BA0A-08B1DC04A6A0}"/>
    <dgm:cxn modelId="{7A39E0E6-0918-4F43-8557-08DA51EF1DAA}" type="presOf" srcId="{F5324BC0-C890-4BB0-A9FB-2DAFC4A7A69A}" destId="{C220D495-03AC-45A3-ACD8-B05D6F557D68}" srcOrd="0" destOrd="0" presId="urn:microsoft.com/office/officeart/2008/layout/LinedList"/>
    <dgm:cxn modelId="{C9082DE7-3323-41B7-9B7D-A76C71CF9A8C}" type="presOf" srcId="{39A48992-8E0C-4F96-A73B-182A3EAAE650}" destId="{D76F3983-079B-45D1-BE79-F59D935812B5}" srcOrd="0" destOrd="0" presId="urn:microsoft.com/office/officeart/2008/layout/LinedList"/>
    <dgm:cxn modelId="{2DE1D3F8-8F88-4F4C-84F6-E7DFC2050DC8}" type="presOf" srcId="{2B1FE86C-A452-4A68-8AA6-252FBFEFF580}" destId="{98B0B947-6740-4DF6-8BFB-9D89532F5878}" srcOrd="0" destOrd="0" presId="urn:microsoft.com/office/officeart/2008/layout/LinedList"/>
    <dgm:cxn modelId="{8540098E-79A7-41DD-82BE-D5BC3455293E}" type="presParOf" srcId="{0632FA06-1477-43ED-8391-540FE7E19243}" destId="{5C17F1C5-9142-4CC2-9098-E132C2823A23}" srcOrd="0" destOrd="0" presId="urn:microsoft.com/office/officeart/2008/layout/LinedList"/>
    <dgm:cxn modelId="{A627F1DD-ABF9-4118-95A3-132952D9AEF6}" type="presParOf" srcId="{0632FA06-1477-43ED-8391-540FE7E19243}" destId="{FF90A035-2866-4719-9C4C-BFF9BFCAD168}" srcOrd="1" destOrd="0" presId="urn:microsoft.com/office/officeart/2008/layout/LinedList"/>
    <dgm:cxn modelId="{F575E87C-AD7A-424C-92C3-F1656B5642EF}" type="presParOf" srcId="{FF90A035-2866-4719-9C4C-BFF9BFCAD168}" destId="{D76F3983-079B-45D1-BE79-F59D935812B5}" srcOrd="0" destOrd="0" presId="urn:microsoft.com/office/officeart/2008/layout/LinedList"/>
    <dgm:cxn modelId="{9C580C34-AC85-4F1E-B831-26E2EF8C63A0}" type="presParOf" srcId="{FF90A035-2866-4719-9C4C-BFF9BFCAD168}" destId="{32ED4BCD-2914-4D49-8FC4-58A2A33B78E1}" srcOrd="1" destOrd="0" presId="urn:microsoft.com/office/officeart/2008/layout/LinedList"/>
    <dgm:cxn modelId="{08DF6DCD-DAB8-4AC2-ADEC-BBD031CEB800}" type="presParOf" srcId="{0632FA06-1477-43ED-8391-540FE7E19243}" destId="{189FED84-F48D-421B-8E89-12496C41824F}" srcOrd="2" destOrd="0" presId="urn:microsoft.com/office/officeart/2008/layout/LinedList"/>
    <dgm:cxn modelId="{C0591CE8-5EC9-47CD-BC09-498E16E2BE82}" type="presParOf" srcId="{0632FA06-1477-43ED-8391-540FE7E19243}" destId="{A19B3923-1931-48B3-A385-F6905535FC99}" srcOrd="3" destOrd="0" presId="urn:microsoft.com/office/officeart/2008/layout/LinedList"/>
    <dgm:cxn modelId="{726D2EA8-A013-4702-9503-9DE7FCFF3D8F}" type="presParOf" srcId="{A19B3923-1931-48B3-A385-F6905535FC99}" destId="{08CC3D5C-8983-4C2D-B2BD-60E448DA739E}" srcOrd="0" destOrd="0" presId="urn:microsoft.com/office/officeart/2008/layout/LinedList"/>
    <dgm:cxn modelId="{11EB064D-5889-4634-A172-2E004CC2C828}" type="presParOf" srcId="{A19B3923-1931-48B3-A385-F6905535FC99}" destId="{D2A9400C-4E73-4180-9615-D4769BA5787D}" srcOrd="1" destOrd="0" presId="urn:microsoft.com/office/officeart/2008/layout/LinedList"/>
    <dgm:cxn modelId="{518CD024-14F6-449B-BDC4-90E2A8113016}" type="presParOf" srcId="{0632FA06-1477-43ED-8391-540FE7E19243}" destId="{AF3DA78A-1763-44F2-A62D-0E65287BC7BA}" srcOrd="4" destOrd="0" presId="urn:microsoft.com/office/officeart/2008/layout/LinedList"/>
    <dgm:cxn modelId="{F4C26CBA-AFF2-4AF8-97FB-758EE10B3C4C}" type="presParOf" srcId="{0632FA06-1477-43ED-8391-540FE7E19243}" destId="{0C36E214-B078-407E-BBF4-6DBF75A8944A}" srcOrd="5" destOrd="0" presId="urn:microsoft.com/office/officeart/2008/layout/LinedList"/>
    <dgm:cxn modelId="{5642C001-B4D0-471F-8DE3-C3FAC48A485A}" type="presParOf" srcId="{0C36E214-B078-407E-BBF4-6DBF75A8944A}" destId="{98B0B947-6740-4DF6-8BFB-9D89532F5878}" srcOrd="0" destOrd="0" presId="urn:microsoft.com/office/officeart/2008/layout/LinedList"/>
    <dgm:cxn modelId="{911905D5-0F03-4EDF-B78E-9350CD756C41}" type="presParOf" srcId="{0C36E214-B078-407E-BBF4-6DBF75A8944A}" destId="{6E543C7F-C112-4D74-A620-0F96330898B7}" srcOrd="1" destOrd="0" presId="urn:microsoft.com/office/officeart/2008/layout/LinedList"/>
    <dgm:cxn modelId="{B6716FF9-9559-4833-8923-BAE765E0E93C}" type="presParOf" srcId="{0632FA06-1477-43ED-8391-540FE7E19243}" destId="{ECC06FF5-7E9D-49CA-9ABF-324306C84AC1}" srcOrd="6" destOrd="0" presId="urn:microsoft.com/office/officeart/2008/layout/LinedList"/>
    <dgm:cxn modelId="{8814B394-EFA4-446E-8FB8-49845E195DA7}" type="presParOf" srcId="{0632FA06-1477-43ED-8391-540FE7E19243}" destId="{0297D7A0-71A4-4A15-8001-4844B7680C3B}" srcOrd="7" destOrd="0" presId="urn:microsoft.com/office/officeart/2008/layout/LinedList"/>
    <dgm:cxn modelId="{53DADC3F-5E69-497A-9F08-D23929B70ADB}" type="presParOf" srcId="{0297D7A0-71A4-4A15-8001-4844B7680C3B}" destId="{08506536-C835-4EE4-97E2-3DBF8C56F670}" srcOrd="0" destOrd="0" presId="urn:microsoft.com/office/officeart/2008/layout/LinedList"/>
    <dgm:cxn modelId="{CC627B8B-86E3-4B3E-B6CE-C801AD81F237}" type="presParOf" srcId="{0297D7A0-71A4-4A15-8001-4844B7680C3B}" destId="{5D13D15F-30B7-4E02-99C3-4DC91536B80F}" srcOrd="1" destOrd="0" presId="urn:microsoft.com/office/officeart/2008/layout/LinedList"/>
    <dgm:cxn modelId="{CDF3053E-DB4C-47EC-94AE-4CBF9D31F8F0}" type="presParOf" srcId="{0632FA06-1477-43ED-8391-540FE7E19243}" destId="{AB308596-8409-481C-B382-03C4FBDAC8BE}" srcOrd="8" destOrd="0" presId="urn:microsoft.com/office/officeart/2008/layout/LinedList"/>
    <dgm:cxn modelId="{109BCEA5-8180-4932-AFAD-AA2197D65A05}" type="presParOf" srcId="{0632FA06-1477-43ED-8391-540FE7E19243}" destId="{2B410C41-3CB3-493F-A6CF-9896109ED06F}" srcOrd="9" destOrd="0" presId="urn:microsoft.com/office/officeart/2008/layout/LinedList"/>
    <dgm:cxn modelId="{6CBA7289-11CC-4807-9C7A-3459D0FD4B14}" type="presParOf" srcId="{2B410C41-3CB3-493F-A6CF-9896109ED06F}" destId="{45580530-C83A-41A2-8E14-21241254ED48}" srcOrd="0" destOrd="0" presId="urn:microsoft.com/office/officeart/2008/layout/LinedList"/>
    <dgm:cxn modelId="{04FA966E-19DB-483D-B78A-6B12F5EE6B7E}" type="presParOf" srcId="{2B410C41-3CB3-493F-A6CF-9896109ED06F}" destId="{9421DE33-73AA-4AA0-9A93-48381E114EE9}" srcOrd="1" destOrd="0" presId="urn:microsoft.com/office/officeart/2008/layout/LinedList"/>
    <dgm:cxn modelId="{4986C12D-E593-4D35-B518-F3DF073F05E6}" type="presParOf" srcId="{0632FA06-1477-43ED-8391-540FE7E19243}" destId="{D9AB7C33-770E-4033-B7EB-30C00FD8BFEA}" srcOrd="10" destOrd="0" presId="urn:microsoft.com/office/officeart/2008/layout/LinedList"/>
    <dgm:cxn modelId="{96DFB289-FE58-41E6-A70F-58D9F2CE20CF}" type="presParOf" srcId="{0632FA06-1477-43ED-8391-540FE7E19243}" destId="{74A1981F-7FA6-461C-A988-6A9EA5A55EC2}" srcOrd="11" destOrd="0" presId="urn:microsoft.com/office/officeart/2008/layout/LinedList"/>
    <dgm:cxn modelId="{04621A7B-8316-460A-B251-60EBB1792C0B}" type="presParOf" srcId="{74A1981F-7FA6-461C-A988-6A9EA5A55EC2}" destId="{3C8942E2-B168-4F6C-9565-7B4477D269A1}" srcOrd="0" destOrd="0" presId="urn:microsoft.com/office/officeart/2008/layout/LinedList"/>
    <dgm:cxn modelId="{F55A2CF0-A2D9-45EB-9A44-64F5F39E0869}" type="presParOf" srcId="{74A1981F-7FA6-461C-A988-6A9EA5A55EC2}" destId="{816E280D-99D3-454A-85E0-BDA747A67A92}" srcOrd="1" destOrd="0" presId="urn:microsoft.com/office/officeart/2008/layout/LinedList"/>
    <dgm:cxn modelId="{E1027DE9-2110-47BC-934D-31AE5611572D}" type="presParOf" srcId="{0632FA06-1477-43ED-8391-540FE7E19243}" destId="{C4BEE953-7527-4DD2-8078-77873CC94462}" srcOrd="12" destOrd="0" presId="urn:microsoft.com/office/officeart/2008/layout/LinedList"/>
    <dgm:cxn modelId="{A7B6D0AA-D47E-4611-A02C-6343B8FEFF46}" type="presParOf" srcId="{0632FA06-1477-43ED-8391-540FE7E19243}" destId="{57A6C773-586F-4D9A-9FC4-3B7EFC42ED1A}" srcOrd="13" destOrd="0" presId="urn:microsoft.com/office/officeart/2008/layout/LinedList"/>
    <dgm:cxn modelId="{66B95C2B-A03A-4B01-8097-34F1737244A1}" type="presParOf" srcId="{57A6C773-586F-4D9A-9FC4-3B7EFC42ED1A}" destId="{C220D495-03AC-45A3-ACD8-B05D6F557D68}" srcOrd="0" destOrd="0" presId="urn:microsoft.com/office/officeart/2008/layout/LinedList"/>
    <dgm:cxn modelId="{FAD09936-E6D0-4152-9F29-8CE978A27CF8}" type="presParOf" srcId="{57A6C773-586F-4D9A-9FC4-3B7EFC42ED1A}" destId="{FC4AAC6F-604A-4B7A-8DC9-07503E0C233F}" srcOrd="1" destOrd="0" presId="urn:microsoft.com/office/officeart/2008/layout/LinedList"/>
    <dgm:cxn modelId="{0A8A2C16-249E-46D1-ABC7-7F04E9AE218C}" type="presParOf" srcId="{0632FA06-1477-43ED-8391-540FE7E19243}" destId="{483121AA-2341-47D1-A85E-AF52BBB1633F}" srcOrd="14" destOrd="0" presId="urn:microsoft.com/office/officeart/2008/layout/LinedList"/>
    <dgm:cxn modelId="{1C799AC0-FB3A-48EF-A322-F371BA997967}" type="presParOf" srcId="{0632FA06-1477-43ED-8391-540FE7E19243}" destId="{ECC7DFAC-F89C-48B3-82D1-3E9C79D0A76D}" srcOrd="15" destOrd="0" presId="urn:microsoft.com/office/officeart/2008/layout/LinedList"/>
    <dgm:cxn modelId="{07FDCBC5-191A-4129-B82A-5FF045D39A68}" type="presParOf" srcId="{ECC7DFAC-F89C-48B3-82D1-3E9C79D0A76D}" destId="{8341A45E-BF1B-4EBA-A51B-6D404C80BAED}" srcOrd="0" destOrd="0" presId="urn:microsoft.com/office/officeart/2008/layout/LinedList"/>
    <dgm:cxn modelId="{49072B70-DB56-45A3-8F7A-E3DE4ECE9A2E}" type="presParOf" srcId="{ECC7DFAC-F89C-48B3-82D1-3E9C79D0A76D}" destId="{4A5E58A9-C3ED-45F6-B012-653200707A09}" srcOrd="1" destOrd="0" presId="urn:microsoft.com/office/officeart/2008/layout/LinedList"/>
    <dgm:cxn modelId="{534E0A92-3245-4177-BC62-59B1865A1283}" type="presParOf" srcId="{0632FA06-1477-43ED-8391-540FE7E19243}" destId="{9861F7C4-0375-40A9-A84B-4952C547B850}" srcOrd="16" destOrd="0" presId="urn:microsoft.com/office/officeart/2008/layout/LinedList"/>
    <dgm:cxn modelId="{00450983-F33A-433E-B21E-B2727473409D}" type="presParOf" srcId="{0632FA06-1477-43ED-8391-540FE7E19243}" destId="{E3ED1CF2-0302-40D2-9DCD-C2EB4E55D190}" srcOrd="17" destOrd="0" presId="urn:microsoft.com/office/officeart/2008/layout/LinedList"/>
    <dgm:cxn modelId="{DEFC7019-AA9B-43C8-AE5E-6A57330B2F11}" type="presParOf" srcId="{E3ED1CF2-0302-40D2-9DCD-C2EB4E55D190}" destId="{90787038-EE62-4DB0-97C9-C038A29D4FDB}" srcOrd="0" destOrd="0" presId="urn:microsoft.com/office/officeart/2008/layout/LinedList"/>
    <dgm:cxn modelId="{9CC900FB-4033-4B3B-9696-3E582C963FD0}" type="presParOf" srcId="{E3ED1CF2-0302-40D2-9DCD-C2EB4E55D190}" destId="{63618CFF-95FD-4539-B025-4718581D8FB6}" srcOrd="1" destOrd="0" presId="urn:microsoft.com/office/officeart/2008/layout/LinedList"/>
    <dgm:cxn modelId="{9A450B76-E9EE-49D2-A333-3A9D4082E561}" type="presParOf" srcId="{0632FA06-1477-43ED-8391-540FE7E19243}" destId="{E428C039-47B8-4850-A930-386D2C6FA878}" srcOrd="18" destOrd="0" presId="urn:microsoft.com/office/officeart/2008/layout/LinedList"/>
    <dgm:cxn modelId="{D8DA513A-D153-417E-8051-F22293215C8C}" type="presParOf" srcId="{0632FA06-1477-43ED-8391-540FE7E19243}" destId="{7C9EA89E-9534-4D75-ABDF-558616235869}" srcOrd="19" destOrd="0" presId="urn:microsoft.com/office/officeart/2008/layout/LinedList"/>
    <dgm:cxn modelId="{DFE1130E-BABC-4952-AB28-665C15029879}" type="presParOf" srcId="{7C9EA89E-9534-4D75-ABDF-558616235869}" destId="{67AD4767-E72D-43F1-BACA-FA0FAABFA8C9}" srcOrd="0" destOrd="0" presId="urn:microsoft.com/office/officeart/2008/layout/LinedList"/>
    <dgm:cxn modelId="{9A20D772-FD86-4261-AB24-3D2BB7E87CC6}" type="presParOf" srcId="{7C9EA89E-9534-4D75-ABDF-558616235869}" destId="{E9B6B284-47A6-4F73-9F46-CB67056AF3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290B23-AC7F-4F69-8DA5-39163FFC28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D584750-9C90-4D5B-A743-0A396EA9E848}">
      <dgm:prSet/>
      <dgm:spPr/>
      <dgm:t>
        <a:bodyPr/>
        <a:lstStyle/>
        <a:p>
          <a:r>
            <a:rPr lang="en-US"/>
            <a:t>We have a threshold for our senses, where these nerves are activated. </a:t>
          </a:r>
        </a:p>
      </dgm:t>
    </dgm:pt>
    <dgm:pt modelId="{D67FA41A-2E47-4498-8B41-A3911D53302C}" type="parTrans" cxnId="{4CDA781B-C541-48F9-8708-9689ECB19A42}">
      <dgm:prSet/>
      <dgm:spPr/>
      <dgm:t>
        <a:bodyPr/>
        <a:lstStyle/>
        <a:p>
          <a:endParaRPr lang="en-US"/>
        </a:p>
      </dgm:t>
    </dgm:pt>
    <dgm:pt modelId="{A8CA19C8-FEF8-4DD3-B708-CBB8522F2B94}" type="sibTrans" cxnId="{4CDA781B-C541-48F9-8708-9689ECB19A42}">
      <dgm:prSet/>
      <dgm:spPr/>
      <dgm:t>
        <a:bodyPr/>
        <a:lstStyle/>
        <a:p>
          <a:endParaRPr lang="en-US"/>
        </a:p>
      </dgm:t>
    </dgm:pt>
    <dgm:pt modelId="{014884CC-D11B-4EF5-8872-D8531CED7775}">
      <dgm:prSet/>
      <dgm:spPr/>
      <dgm:t>
        <a:bodyPr/>
        <a:lstStyle/>
        <a:p>
          <a:r>
            <a:rPr lang="en-US"/>
            <a:t>The minimum amount of stimulus that must be present for the stimulus to be detected 50% of the time is the absolute threshold. </a:t>
          </a:r>
        </a:p>
      </dgm:t>
    </dgm:pt>
    <dgm:pt modelId="{1BE34188-C75A-46A9-A0C4-7B654FEF8F36}" type="parTrans" cxnId="{03210E13-538E-4F61-8A1E-5D00D12550EF}">
      <dgm:prSet/>
      <dgm:spPr/>
      <dgm:t>
        <a:bodyPr/>
        <a:lstStyle/>
        <a:p>
          <a:endParaRPr lang="en-US"/>
        </a:p>
      </dgm:t>
    </dgm:pt>
    <dgm:pt modelId="{47A3D882-5F4A-46B2-93E7-0B17D7611AFB}" type="sibTrans" cxnId="{03210E13-538E-4F61-8A1E-5D00D12550EF}">
      <dgm:prSet/>
      <dgm:spPr/>
      <dgm:t>
        <a:bodyPr/>
        <a:lstStyle/>
        <a:p>
          <a:endParaRPr lang="en-US"/>
        </a:p>
      </dgm:t>
    </dgm:pt>
    <dgm:pt modelId="{4541E86E-25DD-4E36-BC48-D61C5D8A7C9B}">
      <dgm:prSet/>
      <dgm:spPr/>
      <dgm:t>
        <a:bodyPr/>
        <a:lstStyle/>
        <a:p>
          <a:r>
            <a:rPr lang="en-US"/>
            <a:t>The most sensitive cells in our eyes can detect a candle flame 30 miles away</a:t>
          </a:r>
        </a:p>
      </dgm:t>
    </dgm:pt>
    <dgm:pt modelId="{7997418B-0862-4DC3-ABE2-68BE13F1DB81}" type="parTrans" cxnId="{AB8931B9-1926-4379-8822-60C52AEBE9C3}">
      <dgm:prSet/>
      <dgm:spPr/>
      <dgm:t>
        <a:bodyPr/>
        <a:lstStyle/>
        <a:p>
          <a:endParaRPr lang="en-US"/>
        </a:p>
      </dgm:t>
    </dgm:pt>
    <dgm:pt modelId="{7AF6F882-BD92-416D-B1DC-E46A94094515}" type="sibTrans" cxnId="{AB8931B9-1926-4379-8822-60C52AEBE9C3}">
      <dgm:prSet/>
      <dgm:spPr/>
      <dgm:t>
        <a:bodyPr/>
        <a:lstStyle/>
        <a:p>
          <a:endParaRPr lang="en-US"/>
        </a:p>
      </dgm:t>
    </dgm:pt>
    <dgm:pt modelId="{F365A424-FA26-4956-B1CD-22335A077AF4}">
      <dgm:prSet/>
      <dgm:spPr/>
      <dgm:t>
        <a:bodyPr/>
        <a:lstStyle/>
        <a:p>
          <a:r>
            <a:rPr lang="en-US"/>
            <a:t>The hair cells in your inner eat can hear a ticking clock 20 feet away.</a:t>
          </a:r>
        </a:p>
      </dgm:t>
    </dgm:pt>
    <dgm:pt modelId="{33D2D76E-69E7-405C-A7CD-7307C553563F}" type="parTrans" cxnId="{2AF5BB7E-89F1-4A21-849A-CAE5B617C299}">
      <dgm:prSet/>
      <dgm:spPr/>
      <dgm:t>
        <a:bodyPr/>
        <a:lstStyle/>
        <a:p>
          <a:endParaRPr lang="en-US"/>
        </a:p>
      </dgm:t>
    </dgm:pt>
    <dgm:pt modelId="{74BB45BB-B3B8-4A78-B255-3F2E4C21F583}" type="sibTrans" cxnId="{2AF5BB7E-89F1-4A21-849A-CAE5B617C299}">
      <dgm:prSet/>
      <dgm:spPr/>
      <dgm:t>
        <a:bodyPr/>
        <a:lstStyle/>
        <a:p>
          <a:endParaRPr lang="en-US"/>
        </a:p>
      </dgm:t>
    </dgm:pt>
    <dgm:pt modelId="{E72CAF43-2BCC-4A6A-879A-FDD64377E638}" type="pres">
      <dgm:prSet presAssocID="{0C290B23-AC7F-4F69-8DA5-39163FFC2853}" presName="vert0" presStyleCnt="0">
        <dgm:presLayoutVars>
          <dgm:dir/>
          <dgm:animOne val="branch"/>
          <dgm:animLvl val="lvl"/>
        </dgm:presLayoutVars>
      </dgm:prSet>
      <dgm:spPr/>
    </dgm:pt>
    <dgm:pt modelId="{7704CFF1-5C94-4506-BC61-9340C7B05141}" type="pres">
      <dgm:prSet presAssocID="{5D584750-9C90-4D5B-A743-0A396EA9E848}" presName="thickLine" presStyleLbl="alignNode1" presStyleIdx="0" presStyleCnt="4"/>
      <dgm:spPr/>
    </dgm:pt>
    <dgm:pt modelId="{F9237988-5795-47F3-8DC3-0C2E2032BF6F}" type="pres">
      <dgm:prSet presAssocID="{5D584750-9C90-4D5B-A743-0A396EA9E848}" presName="horz1" presStyleCnt="0"/>
      <dgm:spPr/>
    </dgm:pt>
    <dgm:pt modelId="{C77A8A54-F319-46BD-A095-7361AEE4F134}" type="pres">
      <dgm:prSet presAssocID="{5D584750-9C90-4D5B-A743-0A396EA9E848}" presName="tx1" presStyleLbl="revTx" presStyleIdx="0" presStyleCnt="4"/>
      <dgm:spPr/>
    </dgm:pt>
    <dgm:pt modelId="{24C42993-FDFD-42C0-80ED-B971B43CC423}" type="pres">
      <dgm:prSet presAssocID="{5D584750-9C90-4D5B-A743-0A396EA9E848}" presName="vert1" presStyleCnt="0"/>
      <dgm:spPr/>
    </dgm:pt>
    <dgm:pt modelId="{6D1A9EDB-6F6B-4210-A76E-38090716087D}" type="pres">
      <dgm:prSet presAssocID="{014884CC-D11B-4EF5-8872-D8531CED7775}" presName="thickLine" presStyleLbl="alignNode1" presStyleIdx="1" presStyleCnt="4"/>
      <dgm:spPr/>
    </dgm:pt>
    <dgm:pt modelId="{39C41187-C3FC-448B-9075-64F6CD654166}" type="pres">
      <dgm:prSet presAssocID="{014884CC-D11B-4EF5-8872-D8531CED7775}" presName="horz1" presStyleCnt="0"/>
      <dgm:spPr/>
    </dgm:pt>
    <dgm:pt modelId="{E8EC3D81-2A70-40C6-BF3F-EB3FE1A25BB2}" type="pres">
      <dgm:prSet presAssocID="{014884CC-D11B-4EF5-8872-D8531CED7775}" presName="tx1" presStyleLbl="revTx" presStyleIdx="1" presStyleCnt="4"/>
      <dgm:spPr/>
    </dgm:pt>
    <dgm:pt modelId="{100EDA18-2A95-4E9D-8B46-4E475B29D2F0}" type="pres">
      <dgm:prSet presAssocID="{014884CC-D11B-4EF5-8872-D8531CED7775}" presName="vert1" presStyleCnt="0"/>
      <dgm:spPr/>
    </dgm:pt>
    <dgm:pt modelId="{0F3DE4E9-9A33-4F38-B805-6C1031BCFFA5}" type="pres">
      <dgm:prSet presAssocID="{4541E86E-25DD-4E36-BC48-D61C5D8A7C9B}" presName="thickLine" presStyleLbl="alignNode1" presStyleIdx="2" presStyleCnt="4"/>
      <dgm:spPr/>
    </dgm:pt>
    <dgm:pt modelId="{D1C15D42-C699-4218-865A-877579B21F44}" type="pres">
      <dgm:prSet presAssocID="{4541E86E-25DD-4E36-BC48-D61C5D8A7C9B}" presName="horz1" presStyleCnt="0"/>
      <dgm:spPr/>
    </dgm:pt>
    <dgm:pt modelId="{85590A26-0687-48DE-A0B4-B7A2EAF38D3F}" type="pres">
      <dgm:prSet presAssocID="{4541E86E-25DD-4E36-BC48-D61C5D8A7C9B}" presName="tx1" presStyleLbl="revTx" presStyleIdx="2" presStyleCnt="4"/>
      <dgm:spPr/>
    </dgm:pt>
    <dgm:pt modelId="{6470EC15-A057-4F83-A0AA-578939C983E4}" type="pres">
      <dgm:prSet presAssocID="{4541E86E-25DD-4E36-BC48-D61C5D8A7C9B}" presName="vert1" presStyleCnt="0"/>
      <dgm:spPr/>
    </dgm:pt>
    <dgm:pt modelId="{E0B08B05-038C-4E0F-B3B2-298BC7AB989E}" type="pres">
      <dgm:prSet presAssocID="{F365A424-FA26-4956-B1CD-22335A077AF4}" presName="thickLine" presStyleLbl="alignNode1" presStyleIdx="3" presStyleCnt="4"/>
      <dgm:spPr/>
    </dgm:pt>
    <dgm:pt modelId="{3B324152-E0F8-4395-84C3-092C44F3B183}" type="pres">
      <dgm:prSet presAssocID="{F365A424-FA26-4956-B1CD-22335A077AF4}" presName="horz1" presStyleCnt="0"/>
      <dgm:spPr/>
    </dgm:pt>
    <dgm:pt modelId="{EB185848-42D6-4AF4-9F53-C67BF77E396A}" type="pres">
      <dgm:prSet presAssocID="{F365A424-FA26-4956-B1CD-22335A077AF4}" presName="tx1" presStyleLbl="revTx" presStyleIdx="3" presStyleCnt="4"/>
      <dgm:spPr/>
    </dgm:pt>
    <dgm:pt modelId="{0E7D9628-9F07-477D-83D2-6E35A29F1574}" type="pres">
      <dgm:prSet presAssocID="{F365A424-FA26-4956-B1CD-22335A077AF4}" presName="vert1" presStyleCnt="0"/>
      <dgm:spPr/>
    </dgm:pt>
  </dgm:ptLst>
  <dgm:cxnLst>
    <dgm:cxn modelId="{03210E13-538E-4F61-8A1E-5D00D12550EF}" srcId="{0C290B23-AC7F-4F69-8DA5-39163FFC2853}" destId="{014884CC-D11B-4EF5-8872-D8531CED7775}" srcOrd="1" destOrd="0" parTransId="{1BE34188-C75A-46A9-A0C4-7B654FEF8F36}" sibTransId="{47A3D882-5F4A-46B2-93E7-0B17D7611AFB}"/>
    <dgm:cxn modelId="{47837315-A040-4B86-85EA-DA007736E72C}" type="presOf" srcId="{014884CC-D11B-4EF5-8872-D8531CED7775}" destId="{E8EC3D81-2A70-40C6-BF3F-EB3FE1A25BB2}" srcOrd="0" destOrd="0" presId="urn:microsoft.com/office/officeart/2008/layout/LinedList"/>
    <dgm:cxn modelId="{4CDA781B-C541-48F9-8708-9689ECB19A42}" srcId="{0C290B23-AC7F-4F69-8DA5-39163FFC2853}" destId="{5D584750-9C90-4D5B-A743-0A396EA9E848}" srcOrd="0" destOrd="0" parTransId="{D67FA41A-2E47-4498-8B41-A3911D53302C}" sibTransId="{A8CA19C8-FEF8-4DD3-B708-CBB8522F2B94}"/>
    <dgm:cxn modelId="{B4A3AD31-80B6-472C-8409-7C0AD4D12472}" type="presOf" srcId="{4541E86E-25DD-4E36-BC48-D61C5D8A7C9B}" destId="{85590A26-0687-48DE-A0B4-B7A2EAF38D3F}" srcOrd="0" destOrd="0" presId="urn:microsoft.com/office/officeart/2008/layout/LinedList"/>
    <dgm:cxn modelId="{2AF5BB7E-89F1-4A21-849A-CAE5B617C299}" srcId="{0C290B23-AC7F-4F69-8DA5-39163FFC2853}" destId="{F365A424-FA26-4956-B1CD-22335A077AF4}" srcOrd="3" destOrd="0" parTransId="{33D2D76E-69E7-405C-A7CD-7307C553563F}" sibTransId="{74BB45BB-B3B8-4A78-B255-3F2E4C21F583}"/>
    <dgm:cxn modelId="{AB8931B9-1926-4379-8822-60C52AEBE9C3}" srcId="{0C290B23-AC7F-4F69-8DA5-39163FFC2853}" destId="{4541E86E-25DD-4E36-BC48-D61C5D8A7C9B}" srcOrd="2" destOrd="0" parTransId="{7997418B-0862-4DC3-ABE2-68BE13F1DB81}" sibTransId="{7AF6F882-BD92-416D-B1DC-E46A94094515}"/>
    <dgm:cxn modelId="{8168C1D1-0FD9-4BE6-BBE3-0D1DB5EE27F7}" type="presOf" srcId="{F365A424-FA26-4956-B1CD-22335A077AF4}" destId="{EB185848-42D6-4AF4-9F53-C67BF77E396A}" srcOrd="0" destOrd="0" presId="urn:microsoft.com/office/officeart/2008/layout/LinedList"/>
    <dgm:cxn modelId="{9C7A9ED2-37CF-4A8D-972C-DB2C87BCCFA5}" type="presOf" srcId="{0C290B23-AC7F-4F69-8DA5-39163FFC2853}" destId="{E72CAF43-2BCC-4A6A-879A-FDD64377E638}" srcOrd="0" destOrd="0" presId="urn:microsoft.com/office/officeart/2008/layout/LinedList"/>
    <dgm:cxn modelId="{DDDE94D9-ADB1-48DC-BCD5-5C3243248E2F}" type="presOf" srcId="{5D584750-9C90-4D5B-A743-0A396EA9E848}" destId="{C77A8A54-F319-46BD-A095-7361AEE4F134}" srcOrd="0" destOrd="0" presId="urn:microsoft.com/office/officeart/2008/layout/LinedList"/>
    <dgm:cxn modelId="{0941600A-29A3-4428-8FA3-32CADC703EB2}" type="presParOf" srcId="{E72CAF43-2BCC-4A6A-879A-FDD64377E638}" destId="{7704CFF1-5C94-4506-BC61-9340C7B05141}" srcOrd="0" destOrd="0" presId="urn:microsoft.com/office/officeart/2008/layout/LinedList"/>
    <dgm:cxn modelId="{8E739B6F-BBCE-404B-9BF7-FEF0AC84C78A}" type="presParOf" srcId="{E72CAF43-2BCC-4A6A-879A-FDD64377E638}" destId="{F9237988-5795-47F3-8DC3-0C2E2032BF6F}" srcOrd="1" destOrd="0" presId="urn:microsoft.com/office/officeart/2008/layout/LinedList"/>
    <dgm:cxn modelId="{AC8FE17C-8EDB-47F7-93C0-BCE12D8AAB2F}" type="presParOf" srcId="{F9237988-5795-47F3-8DC3-0C2E2032BF6F}" destId="{C77A8A54-F319-46BD-A095-7361AEE4F134}" srcOrd="0" destOrd="0" presId="urn:microsoft.com/office/officeart/2008/layout/LinedList"/>
    <dgm:cxn modelId="{3D93004C-F372-4E10-9C3E-DA14D58DF418}" type="presParOf" srcId="{F9237988-5795-47F3-8DC3-0C2E2032BF6F}" destId="{24C42993-FDFD-42C0-80ED-B971B43CC423}" srcOrd="1" destOrd="0" presId="urn:microsoft.com/office/officeart/2008/layout/LinedList"/>
    <dgm:cxn modelId="{F3222C38-66C2-493F-AC2E-2B1B4F0B5E1D}" type="presParOf" srcId="{E72CAF43-2BCC-4A6A-879A-FDD64377E638}" destId="{6D1A9EDB-6F6B-4210-A76E-38090716087D}" srcOrd="2" destOrd="0" presId="urn:microsoft.com/office/officeart/2008/layout/LinedList"/>
    <dgm:cxn modelId="{1F1C84ED-CA63-411A-A811-8C850A413AED}" type="presParOf" srcId="{E72CAF43-2BCC-4A6A-879A-FDD64377E638}" destId="{39C41187-C3FC-448B-9075-64F6CD654166}" srcOrd="3" destOrd="0" presId="urn:microsoft.com/office/officeart/2008/layout/LinedList"/>
    <dgm:cxn modelId="{0A1BA670-AC10-42A1-89B1-B9AC98AD680A}" type="presParOf" srcId="{39C41187-C3FC-448B-9075-64F6CD654166}" destId="{E8EC3D81-2A70-40C6-BF3F-EB3FE1A25BB2}" srcOrd="0" destOrd="0" presId="urn:microsoft.com/office/officeart/2008/layout/LinedList"/>
    <dgm:cxn modelId="{C675E637-8A1C-4DEC-B58E-783321F7A0B7}" type="presParOf" srcId="{39C41187-C3FC-448B-9075-64F6CD654166}" destId="{100EDA18-2A95-4E9D-8B46-4E475B29D2F0}" srcOrd="1" destOrd="0" presId="urn:microsoft.com/office/officeart/2008/layout/LinedList"/>
    <dgm:cxn modelId="{40DDDAD3-D0EE-4662-A6D1-3D526A2752BE}" type="presParOf" srcId="{E72CAF43-2BCC-4A6A-879A-FDD64377E638}" destId="{0F3DE4E9-9A33-4F38-B805-6C1031BCFFA5}" srcOrd="4" destOrd="0" presId="urn:microsoft.com/office/officeart/2008/layout/LinedList"/>
    <dgm:cxn modelId="{B38FB35F-3C41-4A52-82AB-2799756FC675}" type="presParOf" srcId="{E72CAF43-2BCC-4A6A-879A-FDD64377E638}" destId="{D1C15D42-C699-4218-865A-877579B21F44}" srcOrd="5" destOrd="0" presId="urn:microsoft.com/office/officeart/2008/layout/LinedList"/>
    <dgm:cxn modelId="{24872904-AB17-4710-A84E-396764742654}" type="presParOf" srcId="{D1C15D42-C699-4218-865A-877579B21F44}" destId="{85590A26-0687-48DE-A0B4-B7A2EAF38D3F}" srcOrd="0" destOrd="0" presId="urn:microsoft.com/office/officeart/2008/layout/LinedList"/>
    <dgm:cxn modelId="{C9ED80CE-5415-485B-BE1F-D7F0F8907531}" type="presParOf" srcId="{D1C15D42-C699-4218-865A-877579B21F44}" destId="{6470EC15-A057-4F83-A0AA-578939C983E4}" srcOrd="1" destOrd="0" presId="urn:microsoft.com/office/officeart/2008/layout/LinedList"/>
    <dgm:cxn modelId="{1C90D923-9E62-4E52-AF76-A561DE689E8B}" type="presParOf" srcId="{E72CAF43-2BCC-4A6A-879A-FDD64377E638}" destId="{E0B08B05-038C-4E0F-B3B2-298BC7AB989E}" srcOrd="6" destOrd="0" presId="urn:microsoft.com/office/officeart/2008/layout/LinedList"/>
    <dgm:cxn modelId="{E6C066A7-D1FF-4DFA-9D92-AEA4B97788C9}" type="presParOf" srcId="{E72CAF43-2BCC-4A6A-879A-FDD64377E638}" destId="{3B324152-E0F8-4395-84C3-092C44F3B183}" srcOrd="7" destOrd="0" presId="urn:microsoft.com/office/officeart/2008/layout/LinedList"/>
    <dgm:cxn modelId="{96F22E2A-B38F-4E65-BF36-CA74446B4285}" type="presParOf" srcId="{3B324152-E0F8-4395-84C3-092C44F3B183}" destId="{EB185848-42D6-4AF4-9F53-C67BF77E396A}" srcOrd="0" destOrd="0" presId="urn:microsoft.com/office/officeart/2008/layout/LinedList"/>
    <dgm:cxn modelId="{E3187A61-5667-412C-BF17-E27BF4CE5F58}" type="presParOf" srcId="{3B324152-E0F8-4395-84C3-092C44F3B183}" destId="{0E7D9628-9F07-477D-83D2-6E35A29F15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4C98EF-DE37-464F-AD81-40A89834DBB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8E5E7E-B134-4B32-A2BB-CB6316AFDFAC}">
      <dgm:prSet/>
      <dgm:spPr/>
      <dgm:t>
        <a:bodyPr/>
        <a:lstStyle/>
        <a:p>
          <a:r>
            <a:rPr lang="en-US"/>
            <a:t>A stimulus reaches a physiological threshold when it is strong enough to excite sensory receptors and send nerve impulses to the brain: this is an absolute threshold.</a:t>
          </a:r>
        </a:p>
      </dgm:t>
    </dgm:pt>
    <dgm:pt modelId="{9DB199C2-6CA4-4D08-96C7-034A4F0F4DF7}" type="parTrans" cxnId="{077995E8-75A7-4444-807E-5B961315B308}">
      <dgm:prSet/>
      <dgm:spPr/>
      <dgm:t>
        <a:bodyPr/>
        <a:lstStyle/>
        <a:p>
          <a:endParaRPr lang="en-US"/>
        </a:p>
      </dgm:t>
    </dgm:pt>
    <dgm:pt modelId="{8B7B9D54-4197-4319-9C9D-0FBE6D74C095}" type="sibTrans" cxnId="{077995E8-75A7-4444-807E-5B961315B308}">
      <dgm:prSet/>
      <dgm:spPr/>
      <dgm:t>
        <a:bodyPr/>
        <a:lstStyle/>
        <a:p>
          <a:endParaRPr lang="en-US"/>
        </a:p>
      </dgm:t>
    </dgm:pt>
    <dgm:pt modelId="{8839AE34-C8BD-4F92-A9F1-C59636143719}">
      <dgm:prSet/>
      <dgm:spPr/>
      <dgm:t>
        <a:bodyPr/>
        <a:lstStyle/>
        <a:p>
          <a:r>
            <a:rPr lang="en-US"/>
            <a:t>A message below that threshold is said to be subliminal: we receive it, but we are not consciously aware of it. </a:t>
          </a:r>
        </a:p>
      </dgm:t>
    </dgm:pt>
    <dgm:pt modelId="{1C2EF41B-C863-4E9F-9568-B348B6E3310A}" type="parTrans" cxnId="{A4DA1D97-64B1-4335-88B4-6E11B1218EA9}">
      <dgm:prSet/>
      <dgm:spPr/>
      <dgm:t>
        <a:bodyPr/>
        <a:lstStyle/>
        <a:p>
          <a:endParaRPr lang="en-US"/>
        </a:p>
      </dgm:t>
    </dgm:pt>
    <dgm:pt modelId="{A516B760-7320-41FD-B1AF-A289D81A5C99}" type="sibTrans" cxnId="{A4DA1D97-64B1-4335-88B4-6E11B1218EA9}">
      <dgm:prSet/>
      <dgm:spPr/>
      <dgm:t>
        <a:bodyPr/>
        <a:lstStyle/>
        <a:p>
          <a:endParaRPr lang="en-US"/>
        </a:p>
      </dgm:t>
    </dgm:pt>
    <dgm:pt modelId="{9B47B7D3-7480-4E9F-A551-65902D4FDD77}">
      <dgm:prSet/>
      <dgm:spPr/>
      <dgm:t>
        <a:bodyPr/>
        <a:lstStyle/>
        <a:p>
          <a:r>
            <a:rPr lang="en-US"/>
            <a:t>Therefore, the message is sensed, but for whatever reason, it has not been selected for processing in working or short-term memory.</a:t>
          </a:r>
        </a:p>
      </dgm:t>
    </dgm:pt>
    <dgm:pt modelId="{495E1B27-B3B5-4CA5-96BF-8D078D841B9D}" type="parTrans" cxnId="{C427695D-04EA-43B9-A4DA-C8D271400BD6}">
      <dgm:prSet/>
      <dgm:spPr/>
      <dgm:t>
        <a:bodyPr/>
        <a:lstStyle/>
        <a:p>
          <a:endParaRPr lang="en-US"/>
        </a:p>
      </dgm:t>
    </dgm:pt>
    <dgm:pt modelId="{157C0238-5A43-42FE-81BC-15D980D96F10}" type="sibTrans" cxnId="{C427695D-04EA-43B9-A4DA-C8D271400BD6}">
      <dgm:prSet/>
      <dgm:spPr/>
      <dgm:t>
        <a:bodyPr/>
        <a:lstStyle/>
        <a:p>
          <a:endParaRPr lang="en-US"/>
        </a:p>
      </dgm:t>
    </dgm:pt>
    <dgm:pt modelId="{EC381FC4-9CF7-42B0-9DC9-C1D02C8E7DF2}">
      <dgm:prSet/>
      <dgm:spPr/>
      <dgm:t>
        <a:bodyPr/>
        <a:lstStyle/>
        <a:p>
          <a:r>
            <a:rPr lang="en-US"/>
            <a:t>These have very little effect on our behaviour, despite the media buzz.</a:t>
          </a:r>
        </a:p>
      </dgm:t>
    </dgm:pt>
    <dgm:pt modelId="{DB0F2BB0-2778-4025-B0C5-C151B11A2F5D}" type="parTrans" cxnId="{39DEF101-739D-48DD-A2E2-E97E12BDFC4F}">
      <dgm:prSet/>
      <dgm:spPr/>
      <dgm:t>
        <a:bodyPr/>
        <a:lstStyle/>
        <a:p>
          <a:endParaRPr lang="en-US"/>
        </a:p>
      </dgm:t>
    </dgm:pt>
    <dgm:pt modelId="{104068DA-DB3A-4D53-9524-F3573D154D8A}" type="sibTrans" cxnId="{39DEF101-739D-48DD-A2E2-E97E12BDFC4F}">
      <dgm:prSet/>
      <dgm:spPr/>
      <dgm:t>
        <a:bodyPr/>
        <a:lstStyle/>
        <a:p>
          <a:endParaRPr lang="en-US"/>
        </a:p>
      </dgm:t>
    </dgm:pt>
    <dgm:pt modelId="{40EF2498-06E8-4DB9-9151-B92838589DCC}" type="pres">
      <dgm:prSet presAssocID="{E04C98EF-DE37-464F-AD81-40A89834DBBF}" presName="vert0" presStyleCnt="0">
        <dgm:presLayoutVars>
          <dgm:dir/>
          <dgm:animOne val="branch"/>
          <dgm:animLvl val="lvl"/>
        </dgm:presLayoutVars>
      </dgm:prSet>
      <dgm:spPr/>
    </dgm:pt>
    <dgm:pt modelId="{C125BBA1-C49D-4311-9532-7880CE83B7AC}" type="pres">
      <dgm:prSet presAssocID="{6C8E5E7E-B134-4B32-A2BB-CB6316AFDFAC}" presName="thickLine" presStyleLbl="alignNode1" presStyleIdx="0" presStyleCnt="4"/>
      <dgm:spPr/>
    </dgm:pt>
    <dgm:pt modelId="{27D96723-F6B0-40AC-BC0E-ED3FDF73CC36}" type="pres">
      <dgm:prSet presAssocID="{6C8E5E7E-B134-4B32-A2BB-CB6316AFDFAC}" presName="horz1" presStyleCnt="0"/>
      <dgm:spPr/>
    </dgm:pt>
    <dgm:pt modelId="{60E36528-A5BE-4878-921B-AFAB1685D11B}" type="pres">
      <dgm:prSet presAssocID="{6C8E5E7E-B134-4B32-A2BB-CB6316AFDFAC}" presName="tx1" presStyleLbl="revTx" presStyleIdx="0" presStyleCnt="4"/>
      <dgm:spPr/>
    </dgm:pt>
    <dgm:pt modelId="{46CDA0AF-CC74-4CA5-8759-0062A7993F3F}" type="pres">
      <dgm:prSet presAssocID="{6C8E5E7E-B134-4B32-A2BB-CB6316AFDFAC}" presName="vert1" presStyleCnt="0"/>
      <dgm:spPr/>
    </dgm:pt>
    <dgm:pt modelId="{E9573674-8C40-4B9A-9DEB-9D562BCCB328}" type="pres">
      <dgm:prSet presAssocID="{8839AE34-C8BD-4F92-A9F1-C59636143719}" presName="thickLine" presStyleLbl="alignNode1" presStyleIdx="1" presStyleCnt="4"/>
      <dgm:spPr/>
    </dgm:pt>
    <dgm:pt modelId="{6383FAA9-3369-44A0-A22F-B3238B0DCB9B}" type="pres">
      <dgm:prSet presAssocID="{8839AE34-C8BD-4F92-A9F1-C59636143719}" presName="horz1" presStyleCnt="0"/>
      <dgm:spPr/>
    </dgm:pt>
    <dgm:pt modelId="{A9E10BE7-5B67-4891-85EB-F18D026784A3}" type="pres">
      <dgm:prSet presAssocID="{8839AE34-C8BD-4F92-A9F1-C59636143719}" presName="tx1" presStyleLbl="revTx" presStyleIdx="1" presStyleCnt="4"/>
      <dgm:spPr/>
    </dgm:pt>
    <dgm:pt modelId="{5975422A-C2F4-4317-8748-92E5C08EB01D}" type="pres">
      <dgm:prSet presAssocID="{8839AE34-C8BD-4F92-A9F1-C59636143719}" presName="vert1" presStyleCnt="0"/>
      <dgm:spPr/>
    </dgm:pt>
    <dgm:pt modelId="{E3251D8D-9FD5-42DC-9ECC-CA6CA582A9CF}" type="pres">
      <dgm:prSet presAssocID="{9B47B7D3-7480-4E9F-A551-65902D4FDD77}" presName="thickLine" presStyleLbl="alignNode1" presStyleIdx="2" presStyleCnt="4"/>
      <dgm:spPr/>
    </dgm:pt>
    <dgm:pt modelId="{22B42340-AB31-4B3D-AE0A-1F6BF659310E}" type="pres">
      <dgm:prSet presAssocID="{9B47B7D3-7480-4E9F-A551-65902D4FDD77}" presName="horz1" presStyleCnt="0"/>
      <dgm:spPr/>
    </dgm:pt>
    <dgm:pt modelId="{E39C3C58-40FC-492A-B4C1-9D1755DBB554}" type="pres">
      <dgm:prSet presAssocID="{9B47B7D3-7480-4E9F-A551-65902D4FDD77}" presName="tx1" presStyleLbl="revTx" presStyleIdx="2" presStyleCnt="4"/>
      <dgm:spPr/>
    </dgm:pt>
    <dgm:pt modelId="{38586416-32CD-406C-A813-82B355B79B99}" type="pres">
      <dgm:prSet presAssocID="{9B47B7D3-7480-4E9F-A551-65902D4FDD77}" presName="vert1" presStyleCnt="0"/>
      <dgm:spPr/>
    </dgm:pt>
    <dgm:pt modelId="{D1424CB4-3EC8-44AC-8D86-9EDA1A26E6B7}" type="pres">
      <dgm:prSet presAssocID="{EC381FC4-9CF7-42B0-9DC9-C1D02C8E7DF2}" presName="thickLine" presStyleLbl="alignNode1" presStyleIdx="3" presStyleCnt="4"/>
      <dgm:spPr/>
    </dgm:pt>
    <dgm:pt modelId="{86A058D0-3A50-4F5D-9B20-593309120336}" type="pres">
      <dgm:prSet presAssocID="{EC381FC4-9CF7-42B0-9DC9-C1D02C8E7DF2}" presName="horz1" presStyleCnt="0"/>
      <dgm:spPr/>
    </dgm:pt>
    <dgm:pt modelId="{6A1E5D39-0A4C-4C42-AA0F-B0C714F6E3B9}" type="pres">
      <dgm:prSet presAssocID="{EC381FC4-9CF7-42B0-9DC9-C1D02C8E7DF2}" presName="tx1" presStyleLbl="revTx" presStyleIdx="3" presStyleCnt="4"/>
      <dgm:spPr/>
    </dgm:pt>
    <dgm:pt modelId="{7BA1B3A7-7632-4B72-8BF4-ECBDC0E14C75}" type="pres">
      <dgm:prSet presAssocID="{EC381FC4-9CF7-42B0-9DC9-C1D02C8E7DF2}" presName="vert1" presStyleCnt="0"/>
      <dgm:spPr/>
    </dgm:pt>
  </dgm:ptLst>
  <dgm:cxnLst>
    <dgm:cxn modelId="{39DEF101-739D-48DD-A2E2-E97E12BDFC4F}" srcId="{E04C98EF-DE37-464F-AD81-40A89834DBBF}" destId="{EC381FC4-9CF7-42B0-9DC9-C1D02C8E7DF2}" srcOrd="3" destOrd="0" parTransId="{DB0F2BB0-2778-4025-B0C5-C151B11A2F5D}" sibTransId="{104068DA-DB3A-4D53-9524-F3573D154D8A}"/>
    <dgm:cxn modelId="{5DFB922F-1916-4217-A3DB-387CA6A45356}" type="presOf" srcId="{EC381FC4-9CF7-42B0-9DC9-C1D02C8E7DF2}" destId="{6A1E5D39-0A4C-4C42-AA0F-B0C714F6E3B9}" srcOrd="0" destOrd="0" presId="urn:microsoft.com/office/officeart/2008/layout/LinedList"/>
    <dgm:cxn modelId="{0E402633-8809-43BB-BE62-96ABB3C6EB05}" type="presOf" srcId="{9B47B7D3-7480-4E9F-A551-65902D4FDD77}" destId="{E39C3C58-40FC-492A-B4C1-9D1755DBB554}" srcOrd="0" destOrd="0" presId="urn:microsoft.com/office/officeart/2008/layout/LinedList"/>
    <dgm:cxn modelId="{C427695D-04EA-43B9-A4DA-C8D271400BD6}" srcId="{E04C98EF-DE37-464F-AD81-40A89834DBBF}" destId="{9B47B7D3-7480-4E9F-A551-65902D4FDD77}" srcOrd="2" destOrd="0" parTransId="{495E1B27-B3B5-4CA5-96BF-8D078D841B9D}" sibTransId="{157C0238-5A43-42FE-81BC-15D980D96F10}"/>
    <dgm:cxn modelId="{34E43941-3047-4E75-91CD-2135DE17AA32}" type="presOf" srcId="{E04C98EF-DE37-464F-AD81-40A89834DBBF}" destId="{40EF2498-06E8-4DB9-9151-B92838589DCC}" srcOrd="0" destOrd="0" presId="urn:microsoft.com/office/officeart/2008/layout/LinedList"/>
    <dgm:cxn modelId="{244EB474-983A-4DDF-B7D9-282E4E0D7F24}" type="presOf" srcId="{6C8E5E7E-B134-4B32-A2BB-CB6316AFDFAC}" destId="{60E36528-A5BE-4878-921B-AFAB1685D11B}" srcOrd="0" destOrd="0" presId="urn:microsoft.com/office/officeart/2008/layout/LinedList"/>
    <dgm:cxn modelId="{A4DA1D97-64B1-4335-88B4-6E11B1218EA9}" srcId="{E04C98EF-DE37-464F-AD81-40A89834DBBF}" destId="{8839AE34-C8BD-4F92-A9F1-C59636143719}" srcOrd="1" destOrd="0" parTransId="{1C2EF41B-C863-4E9F-9568-B348B6E3310A}" sibTransId="{A516B760-7320-41FD-B1AF-A289D81A5C99}"/>
    <dgm:cxn modelId="{C916DCA4-4AF7-4969-A5A8-8BFEEDD61053}" type="presOf" srcId="{8839AE34-C8BD-4F92-A9F1-C59636143719}" destId="{A9E10BE7-5B67-4891-85EB-F18D026784A3}" srcOrd="0" destOrd="0" presId="urn:microsoft.com/office/officeart/2008/layout/LinedList"/>
    <dgm:cxn modelId="{077995E8-75A7-4444-807E-5B961315B308}" srcId="{E04C98EF-DE37-464F-AD81-40A89834DBBF}" destId="{6C8E5E7E-B134-4B32-A2BB-CB6316AFDFAC}" srcOrd="0" destOrd="0" parTransId="{9DB199C2-6CA4-4D08-96C7-034A4F0F4DF7}" sibTransId="{8B7B9D54-4197-4319-9C9D-0FBE6D74C095}"/>
    <dgm:cxn modelId="{E2133639-EADE-4086-BA4D-B971ABAB6578}" type="presParOf" srcId="{40EF2498-06E8-4DB9-9151-B92838589DCC}" destId="{C125BBA1-C49D-4311-9532-7880CE83B7AC}" srcOrd="0" destOrd="0" presId="urn:microsoft.com/office/officeart/2008/layout/LinedList"/>
    <dgm:cxn modelId="{17C68466-DEC0-4ABA-9D83-311C6D6A9ABC}" type="presParOf" srcId="{40EF2498-06E8-4DB9-9151-B92838589DCC}" destId="{27D96723-F6B0-40AC-BC0E-ED3FDF73CC36}" srcOrd="1" destOrd="0" presId="urn:microsoft.com/office/officeart/2008/layout/LinedList"/>
    <dgm:cxn modelId="{E6CA8B17-E4E5-4D68-95F9-9D41C99DAE22}" type="presParOf" srcId="{27D96723-F6B0-40AC-BC0E-ED3FDF73CC36}" destId="{60E36528-A5BE-4878-921B-AFAB1685D11B}" srcOrd="0" destOrd="0" presId="urn:microsoft.com/office/officeart/2008/layout/LinedList"/>
    <dgm:cxn modelId="{5C66CDD2-13C3-40D3-ABD2-92F66FAFB095}" type="presParOf" srcId="{27D96723-F6B0-40AC-BC0E-ED3FDF73CC36}" destId="{46CDA0AF-CC74-4CA5-8759-0062A7993F3F}" srcOrd="1" destOrd="0" presId="urn:microsoft.com/office/officeart/2008/layout/LinedList"/>
    <dgm:cxn modelId="{F3C37DFC-C935-4935-8CFD-BF000C217796}" type="presParOf" srcId="{40EF2498-06E8-4DB9-9151-B92838589DCC}" destId="{E9573674-8C40-4B9A-9DEB-9D562BCCB328}" srcOrd="2" destOrd="0" presId="urn:microsoft.com/office/officeart/2008/layout/LinedList"/>
    <dgm:cxn modelId="{6AA8B7FE-A274-4E6B-A16A-6C867DC21EE2}" type="presParOf" srcId="{40EF2498-06E8-4DB9-9151-B92838589DCC}" destId="{6383FAA9-3369-44A0-A22F-B3238B0DCB9B}" srcOrd="3" destOrd="0" presId="urn:microsoft.com/office/officeart/2008/layout/LinedList"/>
    <dgm:cxn modelId="{036CDD73-5FF2-4E7B-81E3-4E564875E38A}" type="presParOf" srcId="{6383FAA9-3369-44A0-A22F-B3238B0DCB9B}" destId="{A9E10BE7-5B67-4891-85EB-F18D026784A3}" srcOrd="0" destOrd="0" presId="urn:microsoft.com/office/officeart/2008/layout/LinedList"/>
    <dgm:cxn modelId="{88DF7446-4C41-4BF4-BD52-B46280FED895}" type="presParOf" srcId="{6383FAA9-3369-44A0-A22F-B3238B0DCB9B}" destId="{5975422A-C2F4-4317-8748-92E5C08EB01D}" srcOrd="1" destOrd="0" presId="urn:microsoft.com/office/officeart/2008/layout/LinedList"/>
    <dgm:cxn modelId="{75CA5265-867A-4E3F-8DD3-0687090A354A}" type="presParOf" srcId="{40EF2498-06E8-4DB9-9151-B92838589DCC}" destId="{E3251D8D-9FD5-42DC-9ECC-CA6CA582A9CF}" srcOrd="4" destOrd="0" presId="urn:microsoft.com/office/officeart/2008/layout/LinedList"/>
    <dgm:cxn modelId="{164F8769-7A15-4F0B-91AB-AD77CA9D4990}" type="presParOf" srcId="{40EF2498-06E8-4DB9-9151-B92838589DCC}" destId="{22B42340-AB31-4B3D-AE0A-1F6BF659310E}" srcOrd="5" destOrd="0" presId="urn:microsoft.com/office/officeart/2008/layout/LinedList"/>
    <dgm:cxn modelId="{337F9B0D-11AC-470C-A044-B9910B36A0D4}" type="presParOf" srcId="{22B42340-AB31-4B3D-AE0A-1F6BF659310E}" destId="{E39C3C58-40FC-492A-B4C1-9D1755DBB554}" srcOrd="0" destOrd="0" presId="urn:microsoft.com/office/officeart/2008/layout/LinedList"/>
    <dgm:cxn modelId="{89C7966C-D33C-4512-A3E3-5A3E2D6CB548}" type="presParOf" srcId="{22B42340-AB31-4B3D-AE0A-1F6BF659310E}" destId="{38586416-32CD-406C-A813-82B355B79B99}" srcOrd="1" destOrd="0" presId="urn:microsoft.com/office/officeart/2008/layout/LinedList"/>
    <dgm:cxn modelId="{2C7D9F82-3899-4765-B874-11601835BDD5}" type="presParOf" srcId="{40EF2498-06E8-4DB9-9151-B92838589DCC}" destId="{D1424CB4-3EC8-44AC-8D86-9EDA1A26E6B7}" srcOrd="6" destOrd="0" presId="urn:microsoft.com/office/officeart/2008/layout/LinedList"/>
    <dgm:cxn modelId="{573A89EB-6948-48F7-B884-357008CCFE73}" type="presParOf" srcId="{40EF2498-06E8-4DB9-9151-B92838589DCC}" destId="{86A058D0-3A50-4F5D-9B20-593309120336}" srcOrd="7" destOrd="0" presId="urn:microsoft.com/office/officeart/2008/layout/LinedList"/>
    <dgm:cxn modelId="{9C39E1D0-A977-45A1-96B4-B6CC49C37204}" type="presParOf" srcId="{86A058D0-3A50-4F5D-9B20-593309120336}" destId="{6A1E5D39-0A4C-4C42-AA0F-B0C714F6E3B9}" srcOrd="0" destOrd="0" presId="urn:microsoft.com/office/officeart/2008/layout/LinedList"/>
    <dgm:cxn modelId="{35FB104C-DB3F-49B6-BEE0-3895822E08FB}" type="presParOf" srcId="{86A058D0-3A50-4F5D-9B20-593309120336}" destId="{7BA1B3A7-7632-4B72-8BF4-ECBDC0E14C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77FFED-E55C-42AF-82BC-F48D709521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2785E1-A1A1-4389-9EAC-BEE5FC661100}">
      <dgm:prSet/>
      <dgm:spPr/>
      <dgm:t>
        <a:bodyPr/>
        <a:lstStyle/>
        <a:p>
          <a:r>
            <a:rPr lang="en-US"/>
            <a:t>If one of you turns on your phone now, we would not be likely to notice. Why?</a:t>
          </a:r>
        </a:p>
      </dgm:t>
    </dgm:pt>
    <dgm:pt modelId="{AB9E3217-0EDC-4032-BB96-609CC1AF96D6}" type="parTrans" cxnId="{ADFD198F-89B5-4F20-8089-03720A9522EC}">
      <dgm:prSet/>
      <dgm:spPr/>
      <dgm:t>
        <a:bodyPr/>
        <a:lstStyle/>
        <a:p>
          <a:endParaRPr lang="en-US"/>
        </a:p>
      </dgm:t>
    </dgm:pt>
    <dgm:pt modelId="{B42D1D52-E203-4136-85D4-71DF5AA5E3DB}" type="sibTrans" cxnId="{ADFD198F-89B5-4F20-8089-03720A9522EC}">
      <dgm:prSet/>
      <dgm:spPr/>
      <dgm:t>
        <a:bodyPr/>
        <a:lstStyle/>
        <a:p>
          <a:endParaRPr lang="en-US"/>
        </a:p>
      </dgm:t>
    </dgm:pt>
    <dgm:pt modelId="{9D210D52-1144-4D2A-BC71-4CA94EB5F586}">
      <dgm:prSet/>
      <dgm:spPr/>
      <dgm:t>
        <a:bodyPr/>
        <a:lstStyle/>
        <a:p>
          <a:r>
            <a:rPr lang="en-US"/>
            <a:t>What if you checked it at the cinema?</a:t>
          </a:r>
        </a:p>
      </dgm:t>
    </dgm:pt>
    <dgm:pt modelId="{1D51884C-DC77-4460-B7F8-A507498B3CC4}" type="parTrans" cxnId="{8BC44329-2D9A-4ECD-84AB-7DE3FCAFDEA3}">
      <dgm:prSet/>
      <dgm:spPr/>
      <dgm:t>
        <a:bodyPr/>
        <a:lstStyle/>
        <a:p>
          <a:endParaRPr lang="en-US"/>
        </a:p>
      </dgm:t>
    </dgm:pt>
    <dgm:pt modelId="{D9B6CB5E-A34D-46C9-8F69-F494FB877064}" type="sibTrans" cxnId="{8BC44329-2D9A-4ECD-84AB-7DE3FCAFDEA3}">
      <dgm:prSet/>
      <dgm:spPr/>
      <dgm:t>
        <a:bodyPr/>
        <a:lstStyle/>
        <a:p>
          <a:endParaRPr lang="en-US"/>
        </a:p>
      </dgm:t>
    </dgm:pt>
    <dgm:pt modelId="{58B49DFA-E281-445C-8692-983167DAC498}" type="pres">
      <dgm:prSet presAssocID="{5977FFED-E55C-42AF-82BC-F48D70952135}" presName="root" presStyleCnt="0">
        <dgm:presLayoutVars>
          <dgm:dir/>
          <dgm:resizeHandles val="exact"/>
        </dgm:presLayoutVars>
      </dgm:prSet>
      <dgm:spPr/>
    </dgm:pt>
    <dgm:pt modelId="{5ED80D2C-FCC5-413E-B9C1-CC6A55BD8C82}" type="pres">
      <dgm:prSet presAssocID="{9C2785E1-A1A1-4389-9EAC-BEE5FC661100}" presName="compNode" presStyleCnt="0"/>
      <dgm:spPr/>
    </dgm:pt>
    <dgm:pt modelId="{0990CE0A-07C0-4749-84D1-EDD01873A5E7}" type="pres">
      <dgm:prSet presAssocID="{9C2785E1-A1A1-4389-9EAC-BEE5FC661100}" presName="bgRect" presStyleLbl="bgShp" presStyleIdx="0" presStyleCnt="2"/>
      <dgm:spPr/>
    </dgm:pt>
    <dgm:pt modelId="{F6EE066A-5FFC-428C-88DD-6C85F512F3BA}" type="pres">
      <dgm:prSet presAssocID="{9C2785E1-A1A1-4389-9EAC-BEE5FC66110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73AE7C12-155B-4FB1-B377-11B0C36A3AAC}" type="pres">
      <dgm:prSet presAssocID="{9C2785E1-A1A1-4389-9EAC-BEE5FC661100}" presName="spaceRect" presStyleCnt="0"/>
      <dgm:spPr/>
    </dgm:pt>
    <dgm:pt modelId="{58C479EA-D0EB-4108-8794-68255310E43F}" type="pres">
      <dgm:prSet presAssocID="{9C2785E1-A1A1-4389-9EAC-BEE5FC661100}" presName="parTx" presStyleLbl="revTx" presStyleIdx="0" presStyleCnt="2">
        <dgm:presLayoutVars>
          <dgm:chMax val="0"/>
          <dgm:chPref val="0"/>
        </dgm:presLayoutVars>
      </dgm:prSet>
      <dgm:spPr/>
    </dgm:pt>
    <dgm:pt modelId="{76E087F8-0DCB-4282-A8F9-2633FE6CE689}" type="pres">
      <dgm:prSet presAssocID="{B42D1D52-E203-4136-85D4-71DF5AA5E3DB}" presName="sibTrans" presStyleCnt="0"/>
      <dgm:spPr/>
    </dgm:pt>
    <dgm:pt modelId="{94549B90-E6E9-4534-B755-E8C9C3B34403}" type="pres">
      <dgm:prSet presAssocID="{9D210D52-1144-4D2A-BC71-4CA94EB5F586}" presName="compNode" presStyleCnt="0"/>
      <dgm:spPr/>
    </dgm:pt>
    <dgm:pt modelId="{CCF7E6BB-1C3D-4534-821C-F3CC0B4304E9}" type="pres">
      <dgm:prSet presAssocID="{9D210D52-1144-4D2A-BC71-4CA94EB5F586}" presName="bgRect" presStyleLbl="bgShp" presStyleIdx="1" presStyleCnt="2"/>
      <dgm:spPr/>
    </dgm:pt>
    <dgm:pt modelId="{6B6F0C14-1231-473C-B73D-352E973855C5}" type="pres">
      <dgm:prSet presAssocID="{9D210D52-1144-4D2A-BC71-4CA94EB5F5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llet"/>
        </a:ext>
      </dgm:extLst>
    </dgm:pt>
    <dgm:pt modelId="{6623410B-3C67-405C-8FCE-ABC1DD851233}" type="pres">
      <dgm:prSet presAssocID="{9D210D52-1144-4D2A-BC71-4CA94EB5F586}" presName="spaceRect" presStyleCnt="0"/>
      <dgm:spPr/>
    </dgm:pt>
    <dgm:pt modelId="{36A20C81-5361-41E8-A770-4B6F8AE44DAC}" type="pres">
      <dgm:prSet presAssocID="{9D210D52-1144-4D2A-BC71-4CA94EB5F586}" presName="parTx" presStyleLbl="revTx" presStyleIdx="1" presStyleCnt="2">
        <dgm:presLayoutVars>
          <dgm:chMax val="0"/>
          <dgm:chPref val="0"/>
        </dgm:presLayoutVars>
      </dgm:prSet>
      <dgm:spPr/>
    </dgm:pt>
  </dgm:ptLst>
  <dgm:cxnLst>
    <dgm:cxn modelId="{F634E21D-2264-4077-91BB-8CD16BEC5385}" type="presOf" srcId="{9D210D52-1144-4D2A-BC71-4CA94EB5F586}" destId="{36A20C81-5361-41E8-A770-4B6F8AE44DAC}" srcOrd="0" destOrd="0" presId="urn:microsoft.com/office/officeart/2018/2/layout/IconVerticalSolidList"/>
    <dgm:cxn modelId="{8BC44329-2D9A-4ECD-84AB-7DE3FCAFDEA3}" srcId="{5977FFED-E55C-42AF-82BC-F48D70952135}" destId="{9D210D52-1144-4D2A-BC71-4CA94EB5F586}" srcOrd="1" destOrd="0" parTransId="{1D51884C-DC77-4460-B7F8-A507498B3CC4}" sibTransId="{D9B6CB5E-A34D-46C9-8F69-F494FB877064}"/>
    <dgm:cxn modelId="{84609D2E-0351-4B27-AF1E-F486AB21D457}" type="presOf" srcId="{5977FFED-E55C-42AF-82BC-F48D70952135}" destId="{58B49DFA-E281-445C-8692-983167DAC498}" srcOrd="0" destOrd="0" presId="urn:microsoft.com/office/officeart/2018/2/layout/IconVerticalSolidList"/>
    <dgm:cxn modelId="{ADFD198F-89B5-4F20-8089-03720A9522EC}" srcId="{5977FFED-E55C-42AF-82BC-F48D70952135}" destId="{9C2785E1-A1A1-4389-9EAC-BEE5FC661100}" srcOrd="0" destOrd="0" parTransId="{AB9E3217-0EDC-4032-BB96-609CC1AF96D6}" sibTransId="{B42D1D52-E203-4136-85D4-71DF5AA5E3DB}"/>
    <dgm:cxn modelId="{667616BE-FF43-4A67-8E5F-5102D02273BF}" type="presOf" srcId="{9C2785E1-A1A1-4389-9EAC-BEE5FC661100}" destId="{58C479EA-D0EB-4108-8794-68255310E43F}" srcOrd="0" destOrd="0" presId="urn:microsoft.com/office/officeart/2018/2/layout/IconVerticalSolidList"/>
    <dgm:cxn modelId="{092D5041-E848-4D44-A67C-4374215D70C8}" type="presParOf" srcId="{58B49DFA-E281-445C-8692-983167DAC498}" destId="{5ED80D2C-FCC5-413E-B9C1-CC6A55BD8C82}" srcOrd="0" destOrd="0" presId="urn:microsoft.com/office/officeart/2018/2/layout/IconVerticalSolidList"/>
    <dgm:cxn modelId="{B435E41F-0906-45F7-AE69-0CE3EAACF85D}" type="presParOf" srcId="{5ED80D2C-FCC5-413E-B9C1-CC6A55BD8C82}" destId="{0990CE0A-07C0-4749-84D1-EDD01873A5E7}" srcOrd="0" destOrd="0" presId="urn:microsoft.com/office/officeart/2018/2/layout/IconVerticalSolidList"/>
    <dgm:cxn modelId="{CF914AA3-31CE-4B2B-80E3-F57BCDC6F59E}" type="presParOf" srcId="{5ED80D2C-FCC5-413E-B9C1-CC6A55BD8C82}" destId="{F6EE066A-5FFC-428C-88DD-6C85F512F3BA}" srcOrd="1" destOrd="0" presId="urn:microsoft.com/office/officeart/2018/2/layout/IconVerticalSolidList"/>
    <dgm:cxn modelId="{596021A3-50A8-49BB-B4B7-0116159464BC}" type="presParOf" srcId="{5ED80D2C-FCC5-413E-B9C1-CC6A55BD8C82}" destId="{73AE7C12-155B-4FB1-B377-11B0C36A3AAC}" srcOrd="2" destOrd="0" presId="urn:microsoft.com/office/officeart/2018/2/layout/IconVerticalSolidList"/>
    <dgm:cxn modelId="{1870D390-538D-49B9-A20C-5600B6F36DAD}" type="presParOf" srcId="{5ED80D2C-FCC5-413E-B9C1-CC6A55BD8C82}" destId="{58C479EA-D0EB-4108-8794-68255310E43F}" srcOrd="3" destOrd="0" presId="urn:microsoft.com/office/officeart/2018/2/layout/IconVerticalSolidList"/>
    <dgm:cxn modelId="{8EA43EDF-1CD6-4FBE-8C5E-7D5E3F0FA435}" type="presParOf" srcId="{58B49DFA-E281-445C-8692-983167DAC498}" destId="{76E087F8-0DCB-4282-A8F9-2633FE6CE689}" srcOrd="1" destOrd="0" presId="urn:microsoft.com/office/officeart/2018/2/layout/IconVerticalSolidList"/>
    <dgm:cxn modelId="{54EA9F13-224C-4DC1-9C9B-2389A295F291}" type="presParOf" srcId="{58B49DFA-E281-445C-8692-983167DAC498}" destId="{94549B90-E6E9-4534-B755-E8C9C3B34403}" srcOrd="2" destOrd="0" presId="urn:microsoft.com/office/officeart/2018/2/layout/IconVerticalSolidList"/>
    <dgm:cxn modelId="{2BC5E7C2-8576-4359-87F9-32B05BC9ADB6}" type="presParOf" srcId="{94549B90-E6E9-4534-B755-E8C9C3B34403}" destId="{CCF7E6BB-1C3D-4534-821C-F3CC0B4304E9}" srcOrd="0" destOrd="0" presId="urn:microsoft.com/office/officeart/2018/2/layout/IconVerticalSolidList"/>
    <dgm:cxn modelId="{B3BFC2B1-0A4B-42B4-94D7-8326932D2F91}" type="presParOf" srcId="{94549B90-E6E9-4534-B755-E8C9C3B34403}" destId="{6B6F0C14-1231-473C-B73D-352E973855C5}" srcOrd="1" destOrd="0" presId="urn:microsoft.com/office/officeart/2018/2/layout/IconVerticalSolidList"/>
    <dgm:cxn modelId="{EFEE509B-6A6B-48BF-B7B9-545EDC8C6EF7}" type="presParOf" srcId="{94549B90-E6E9-4534-B755-E8C9C3B34403}" destId="{6623410B-3C67-405C-8FCE-ABC1DD851233}" srcOrd="2" destOrd="0" presId="urn:microsoft.com/office/officeart/2018/2/layout/IconVerticalSolidList"/>
    <dgm:cxn modelId="{CE7F9E5E-63C7-4E18-9756-058530DD0F31}" type="presParOf" srcId="{94549B90-E6E9-4534-B755-E8C9C3B34403}" destId="{36A20C81-5361-41E8-A770-4B6F8AE44D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A7EEA1-DD3A-4BA7-9E6D-D77A810BBB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B270204-7875-49B1-9559-DA59688EC56A}">
      <dgm:prSet/>
      <dgm:spPr/>
      <dgm:t>
        <a:bodyPr/>
        <a:lstStyle/>
        <a:p>
          <a:r>
            <a:rPr lang="en-GB"/>
            <a:t>Perception is the way that sensory information is organised</a:t>
          </a:r>
          <a:endParaRPr lang="en-US"/>
        </a:p>
      </dgm:t>
    </dgm:pt>
    <dgm:pt modelId="{86563B3E-E602-4687-987C-775F2B89ACC9}" type="parTrans" cxnId="{3E5E69C3-94E3-4C8D-A390-A1F5DCFD1A29}">
      <dgm:prSet/>
      <dgm:spPr/>
      <dgm:t>
        <a:bodyPr/>
        <a:lstStyle/>
        <a:p>
          <a:endParaRPr lang="en-US"/>
        </a:p>
      </dgm:t>
    </dgm:pt>
    <dgm:pt modelId="{52962940-9ACB-480E-9305-D7C7FD579122}" type="sibTrans" cxnId="{3E5E69C3-94E3-4C8D-A390-A1F5DCFD1A29}">
      <dgm:prSet/>
      <dgm:spPr/>
      <dgm:t>
        <a:bodyPr/>
        <a:lstStyle/>
        <a:p>
          <a:endParaRPr lang="en-US"/>
        </a:p>
      </dgm:t>
    </dgm:pt>
    <dgm:pt modelId="{D0FEB275-C89A-4F9D-8287-7EE6639B4CF6}">
      <dgm:prSet/>
      <dgm:spPr/>
      <dgm:t>
        <a:bodyPr/>
        <a:lstStyle/>
        <a:p>
          <a:r>
            <a:rPr lang="en-GB"/>
            <a:t>Although it is closely linked to sensation, it is different. </a:t>
          </a:r>
          <a:endParaRPr lang="en-US"/>
        </a:p>
      </dgm:t>
    </dgm:pt>
    <dgm:pt modelId="{CC5A40B9-58D4-4DFB-AC6B-3640810154F3}" type="parTrans" cxnId="{BE9A5ADC-0DCC-4D34-9340-522E351169C9}">
      <dgm:prSet/>
      <dgm:spPr/>
      <dgm:t>
        <a:bodyPr/>
        <a:lstStyle/>
        <a:p>
          <a:endParaRPr lang="en-US"/>
        </a:p>
      </dgm:t>
    </dgm:pt>
    <dgm:pt modelId="{EF31CC8D-3396-4861-B60D-E6244359D8D5}" type="sibTrans" cxnId="{BE9A5ADC-0DCC-4D34-9340-522E351169C9}">
      <dgm:prSet/>
      <dgm:spPr/>
      <dgm:t>
        <a:bodyPr/>
        <a:lstStyle/>
        <a:p>
          <a:endParaRPr lang="en-US"/>
        </a:p>
      </dgm:t>
    </dgm:pt>
    <dgm:pt modelId="{B25ACEF4-B3C1-49B4-ABFF-F7A4D290ACC0}">
      <dgm:prSet/>
      <dgm:spPr/>
      <dgm:t>
        <a:bodyPr/>
        <a:lstStyle/>
        <a:p>
          <a:r>
            <a:rPr lang="en-GB"/>
            <a:t>It involves top up and bottom down processing.</a:t>
          </a:r>
          <a:endParaRPr lang="en-US"/>
        </a:p>
      </dgm:t>
    </dgm:pt>
    <dgm:pt modelId="{F661B7E1-D919-4EE7-AA86-4F5CC90321D2}" type="parTrans" cxnId="{2C0536A3-8F33-4E0A-BA2B-F07682D2136F}">
      <dgm:prSet/>
      <dgm:spPr/>
      <dgm:t>
        <a:bodyPr/>
        <a:lstStyle/>
        <a:p>
          <a:endParaRPr lang="en-US"/>
        </a:p>
      </dgm:t>
    </dgm:pt>
    <dgm:pt modelId="{61ADE682-8F99-4098-8792-B2632162846E}" type="sibTrans" cxnId="{2C0536A3-8F33-4E0A-BA2B-F07682D2136F}">
      <dgm:prSet/>
      <dgm:spPr/>
      <dgm:t>
        <a:bodyPr/>
        <a:lstStyle/>
        <a:p>
          <a:endParaRPr lang="en-US"/>
        </a:p>
      </dgm:t>
    </dgm:pt>
    <dgm:pt modelId="{53C4A396-02B3-4C73-AE24-3E2E79AC1633}" type="pres">
      <dgm:prSet presAssocID="{93A7EEA1-DD3A-4BA7-9E6D-D77A810BBB65}" presName="vert0" presStyleCnt="0">
        <dgm:presLayoutVars>
          <dgm:dir/>
          <dgm:animOne val="branch"/>
          <dgm:animLvl val="lvl"/>
        </dgm:presLayoutVars>
      </dgm:prSet>
      <dgm:spPr/>
    </dgm:pt>
    <dgm:pt modelId="{E7EE6308-0AE1-4AEF-A88B-F73C493BBA52}" type="pres">
      <dgm:prSet presAssocID="{4B270204-7875-49B1-9559-DA59688EC56A}" presName="thickLine" presStyleLbl="alignNode1" presStyleIdx="0" presStyleCnt="3"/>
      <dgm:spPr/>
    </dgm:pt>
    <dgm:pt modelId="{04FFFCDE-9334-4E3F-834E-6A540CE5D73D}" type="pres">
      <dgm:prSet presAssocID="{4B270204-7875-49B1-9559-DA59688EC56A}" presName="horz1" presStyleCnt="0"/>
      <dgm:spPr/>
    </dgm:pt>
    <dgm:pt modelId="{DCCA2379-5ACC-4DA2-AD86-3832E5BB45EC}" type="pres">
      <dgm:prSet presAssocID="{4B270204-7875-49B1-9559-DA59688EC56A}" presName="tx1" presStyleLbl="revTx" presStyleIdx="0" presStyleCnt="3"/>
      <dgm:spPr/>
    </dgm:pt>
    <dgm:pt modelId="{7E91FF9F-B3C3-49F4-ACB1-B12B62C8AE40}" type="pres">
      <dgm:prSet presAssocID="{4B270204-7875-49B1-9559-DA59688EC56A}" presName="vert1" presStyleCnt="0"/>
      <dgm:spPr/>
    </dgm:pt>
    <dgm:pt modelId="{6E2B18E4-1631-446F-B051-3EF41EA9614F}" type="pres">
      <dgm:prSet presAssocID="{D0FEB275-C89A-4F9D-8287-7EE6639B4CF6}" presName="thickLine" presStyleLbl="alignNode1" presStyleIdx="1" presStyleCnt="3"/>
      <dgm:spPr/>
    </dgm:pt>
    <dgm:pt modelId="{B5C0F5D0-6FFF-40A6-9BF2-B268F1B5E362}" type="pres">
      <dgm:prSet presAssocID="{D0FEB275-C89A-4F9D-8287-7EE6639B4CF6}" presName="horz1" presStyleCnt="0"/>
      <dgm:spPr/>
    </dgm:pt>
    <dgm:pt modelId="{44455756-0555-4496-ADD4-B8FB055CD3C6}" type="pres">
      <dgm:prSet presAssocID="{D0FEB275-C89A-4F9D-8287-7EE6639B4CF6}" presName="tx1" presStyleLbl="revTx" presStyleIdx="1" presStyleCnt="3"/>
      <dgm:spPr/>
    </dgm:pt>
    <dgm:pt modelId="{5C352EEF-B794-4F80-9A83-0ED7D4386444}" type="pres">
      <dgm:prSet presAssocID="{D0FEB275-C89A-4F9D-8287-7EE6639B4CF6}" presName="vert1" presStyleCnt="0"/>
      <dgm:spPr/>
    </dgm:pt>
    <dgm:pt modelId="{4FFF48E1-ECB6-42DE-97B8-178412360E73}" type="pres">
      <dgm:prSet presAssocID="{B25ACEF4-B3C1-49B4-ABFF-F7A4D290ACC0}" presName="thickLine" presStyleLbl="alignNode1" presStyleIdx="2" presStyleCnt="3"/>
      <dgm:spPr/>
    </dgm:pt>
    <dgm:pt modelId="{E01B370D-9034-489F-83E8-A618FF5A22C0}" type="pres">
      <dgm:prSet presAssocID="{B25ACEF4-B3C1-49B4-ABFF-F7A4D290ACC0}" presName="horz1" presStyleCnt="0"/>
      <dgm:spPr/>
    </dgm:pt>
    <dgm:pt modelId="{BF218E66-EDD9-483C-8F5A-E62AE71E98C0}" type="pres">
      <dgm:prSet presAssocID="{B25ACEF4-B3C1-49B4-ABFF-F7A4D290ACC0}" presName="tx1" presStyleLbl="revTx" presStyleIdx="2" presStyleCnt="3"/>
      <dgm:spPr/>
    </dgm:pt>
    <dgm:pt modelId="{412C93D3-86BC-4DE3-81B0-004755504597}" type="pres">
      <dgm:prSet presAssocID="{B25ACEF4-B3C1-49B4-ABFF-F7A4D290ACC0}" presName="vert1" presStyleCnt="0"/>
      <dgm:spPr/>
    </dgm:pt>
  </dgm:ptLst>
  <dgm:cxnLst>
    <dgm:cxn modelId="{F0821221-11D4-4AFE-8613-DB20AB28F40D}" type="presOf" srcId="{4B270204-7875-49B1-9559-DA59688EC56A}" destId="{DCCA2379-5ACC-4DA2-AD86-3832E5BB45EC}" srcOrd="0" destOrd="0" presId="urn:microsoft.com/office/officeart/2008/layout/LinedList"/>
    <dgm:cxn modelId="{240D7027-9094-4FAB-A153-893BBC991258}" type="presOf" srcId="{B25ACEF4-B3C1-49B4-ABFF-F7A4D290ACC0}" destId="{BF218E66-EDD9-483C-8F5A-E62AE71E98C0}" srcOrd="0" destOrd="0" presId="urn:microsoft.com/office/officeart/2008/layout/LinedList"/>
    <dgm:cxn modelId="{1842A46C-9E5F-492D-BE37-6D6FA5F8393B}" type="presOf" srcId="{93A7EEA1-DD3A-4BA7-9E6D-D77A810BBB65}" destId="{53C4A396-02B3-4C73-AE24-3E2E79AC1633}" srcOrd="0" destOrd="0" presId="urn:microsoft.com/office/officeart/2008/layout/LinedList"/>
    <dgm:cxn modelId="{A7A35D6F-36B2-4A61-95F4-B5D6B5F2EA4D}" type="presOf" srcId="{D0FEB275-C89A-4F9D-8287-7EE6639B4CF6}" destId="{44455756-0555-4496-ADD4-B8FB055CD3C6}" srcOrd="0" destOrd="0" presId="urn:microsoft.com/office/officeart/2008/layout/LinedList"/>
    <dgm:cxn modelId="{2C0536A3-8F33-4E0A-BA2B-F07682D2136F}" srcId="{93A7EEA1-DD3A-4BA7-9E6D-D77A810BBB65}" destId="{B25ACEF4-B3C1-49B4-ABFF-F7A4D290ACC0}" srcOrd="2" destOrd="0" parTransId="{F661B7E1-D919-4EE7-AA86-4F5CC90321D2}" sibTransId="{61ADE682-8F99-4098-8792-B2632162846E}"/>
    <dgm:cxn modelId="{3E5E69C3-94E3-4C8D-A390-A1F5DCFD1A29}" srcId="{93A7EEA1-DD3A-4BA7-9E6D-D77A810BBB65}" destId="{4B270204-7875-49B1-9559-DA59688EC56A}" srcOrd="0" destOrd="0" parTransId="{86563B3E-E602-4687-987C-775F2B89ACC9}" sibTransId="{52962940-9ACB-480E-9305-D7C7FD579122}"/>
    <dgm:cxn modelId="{BE9A5ADC-0DCC-4D34-9340-522E351169C9}" srcId="{93A7EEA1-DD3A-4BA7-9E6D-D77A810BBB65}" destId="{D0FEB275-C89A-4F9D-8287-7EE6639B4CF6}" srcOrd="1" destOrd="0" parTransId="{CC5A40B9-58D4-4DFB-AC6B-3640810154F3}" sibTransId="{EF31CC8D-3396-4861-B60D-E6244359D8D5}"/>
    <dgm:cxn modelId="{8B82DD2B-9B88-496D-8C63-B40DF19756B5}" type="presParOf" srcId="{53C4A396-02B3-4C73-AE24-3E2E79AC1633}" destId="{E7EE6308-0AE1-4AEF-A88B-F73C493BBA52}" srcOrd="0" destOrd="0" presId="urn:microsoft.com/office/officeart/2008/layout/LinedList"/>
    <dgm:cxn modelId="{72A10B41-22D0-4324-821E-EDEA9F05F5AA}" type="presParOf" srcId="{53C4A396-02B3-4C73-AE24-3E2E79AC1633}" destId="{04FFFCDE-9334-4E3F-834E-6A540CE5D73D}" srcOrd="1" destOrd="0" presId="urn:microsoft.com/office/officeart/2008/layout/LinedList"/>
    <dgm:cxn modelId="{F9CA9BBA-90D2-4497-B976-523A4CE33FC9}" type="presParOf" srcId="{04FFFCDE-9334-4E3F-834E-6A540CE5D73D}" destId="{DCCA2379-5ACC-4DA2-AD86-3832E5BB45EC}" srcOrd="0" destOrd="0" presId="urn:microsoft.com/office/officeart/2008/layout/LinedList"/>
    <dgm:cxn modelId="{49BA1F37-049A-49A9-8D5E-85E4C45EBC3E}" type="presParOf" srcId="{04FFFCDE-9334-4E3F-834E-6A540CE5D73D}" destId="{7E91FF9F-B3C3-49F4-ACB1-B12B62C8AE40}" srcOrd="1" destOrd="0" presId="urn:microsoft.com/office/officeart/2008/layout/LinedList"/>
    <dgm:cxn modelId="{3144719A-45D3-46FA-9BE8-07A10701F687}" type="presParOf" srcId="{53C4A396-02B3-4C73-AE24-3E2E79AC1633}" destId="{6E2B18E4-1631-446F-B051-3EF41EA9614F}" srcOrd="2" destOrd="0" presId="urn:microsoft.com/office/officeart/2008/layout/LinedList"/>
    <dgm:cxn modelId="{5B7CD9C0-272D-4FA3-BDBA-364F0C468296}" type="presParOf" srcId="{53C4A396-02B3-4C73-AE24-3E2E79AC1633}" destId="{B5C0F5D0-6FFF-40A6-9BF2-B268F1B5E362}" srcOrd="3" destOrd="0" presId="urn:microsoft.com/office/officeart/2008/layout/LinedList"/>
    <dgm:cxn modelId="{A3BB49EB-DB1E-4081-9C42-B8FAC9E01D59}" type="presParOf" srcId="{B5C0F5D0-6FFF-40A6-9BF2-B268F1B5E362}" destId="{44455756-0555-4496-ADD4-B8FB055CD3C6}" srcOrd="0" destOrd="0" presId="urn:microsoft.com/office/officeart/2008/layout/LinedList"/>
    <dgm:cxn modelId="{8F6F3244-9773-4B11-9F01-564AB74751AA}" type="presParOf" srcId="{B5C0F5D0-6FFF-40A6-9BF2-B268F1B5E362}" destId="{5C352EEF-B794-4F80-9A83-0ED7D4386444}" srcOrd="1" destOrd="0" presId="urn:microsoft.com/office/officeart/2008/layout/LinedList"/>
    <dgm:cxn modelId="{2981D808-4846-4338-A136-5C76228DA6E4}" type="presParOf" srcId="{53C4A396-02B3-4C73-AE24-3E2E79AC1633}" destId="{4FFF48E1-ECB6-42DE-97B8-178412360E73}" srcOrd="4" destOrd="0" presId="urn:microsoft.com/office/officeart/2008/layout/LinedList"/>
    <dgm:cxn modelId="{E78FE9BA-E1E5-42FA-853E-8155ABCE636D}" type="presParOf" srcId="{53C4A396-02B3-4C73-AE24-3E2E79AC1633}" destId="{E01B370D-9034-489F-83E8-A618FF5A22C0}" srcOrd="5" destOrd="0" presId="urn:microsoft.com/office/officeart/2008/layout/LinedList"/>
    <dgm:cxn modelId="{A66DCB5F-92CA-4A09-A049-73E9ABBA7D34}" type="presParOf" srcId="{E01B370D-9034-489F-83E8-A618FF5A22C0}" destId="{BF218E66-EDD9-483C-8F5A-E62AE71E98C0}" srcOrd="0" destOrd="0" presId="urn:microsoft.com/office/officeart/2008/layout/LinedList"/>
    <dgm:cxn modelId="{B1B57E7C-16B3-4518-8572-A1B39301A0C1}" type="presParOf" srcId="{E01B370D-9034-489F-83E8-A618FF5A22C0}" destId="{412C93D3-86BC-4DE3-81B0-0047555045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88EB9C-C053-4FB4-B8E7-64291D0D66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586B9D-B003-43F0-A53A-3335112461D4}">
      <dgm:prSet/>
      <dgm:spPr/>
      <dgm:t>
        <a:bodyPr/>
        <a:lstStyle/>
        <a:p>
          <a:r>
            <a:rPr lang="en-US"/>
            <a:t>Bottom-up processing is also known as data-driven processing because perception begins with the stimulus itself. </a:t>
          </a:r>
        </a:p>
      </dgm:t>
    </dgm:pt>
    <dgm:pt modelId="{5065EA28-2EF2-4092-9D9F-7293547EF14F}" type="parTrans" cxnId="{E2EC1E96-7B84-40C1-AA65-766AFACE1604}">
      <dgm:prSet/>
      <dgm:spPr/>
      <dgm:t>
        <a:bodyPr/>
        <a:lstStyle/>
        <a:p>
          <a:endParaRPr lang="en-US"/>
        </a:p>
      </dgm:t>
    </dgm:pt>
    <dgm:pt modelId="{392272AA-37DB-406E-BE4F-2C6C4E419747}" type="sibTrans" cxnId="{E2EC1E96-7B84-40C1-AA65-766AFACE1604}">
      <dgm:prSet/>
      <dgm:spPr/>
      <dgm:t>
        <a:bodyPr/>
        <a:lstStyle/>
        <a:p>
          <a:endParaRPr lang="en-US"/>
        </a:p>
      </dgm:t>
    </dgm:pt>
    <dgm:pt modelId="{A8A90332-1DAA-44C6-A31A-01204765918C}">
      <dgm:prSet/>
      <dgm:spPr/>
      <dgm:t>
        <a:bodyPr/>
        <a:lstStyle/>
        <a:p>
          <a:r>
            <a:rPr lang="en-US"/>
            <a:t>Processing is carried out in one direction from the retina to the visual cortex, with each successive stage in the visual pathway carrying out an ever more complex analysis of the input.</a:t>
          </a:r>
        </a:p>
      </dgm:t>
    </dgm:pt>
    <dgm:pt modelId="{DC894E21-67EA-4629-9E1E-FD9F13818BF1}" type="parTrans" cxnId="{F276C4FA-4393-48D3-B16D-42FBC6EC1D52}">
      <dgm:prSet/>
      <dgm:spPr/>
      <dgm:t>
        <a:bodyPr/>
        <a:lstStyle/>
        <a:p>
          <a:endParaRPr lang="en-US"/>
        </a:p>
      </dgm:t>
    </dgm:pt>
    <dgm:pt modelId="{446049DA-E9B1-4391-9D24-F5EFC42EC8FD}" type="sibTrans" cxnId="{F276C4FA-4393-48D3-B16D-42FBC6EC1D52}">
      <dgm:prSet/>
      <dgm:spPr/>
      <dgm:t>
        <a:bodyPr/>
        <a:lstStyle/>
        <a:p>
          <a:endParaRPr lang="en-US"/>
        </a:p>
      </dgm:t>
    </dgm:pt>
    <dgm:pt modelId="{83BD037B-86C8-478A-AC5E-7416FA75656D}" type="pres">
      <dgm:prSet presAssocID="{7388EB9C-C053-4FB4-B8E7-64291D0D66D7}" presName="linear" presStyleCnt="0">
        <dgm:presLayoutVars>
          <dgm:animLvl val="lvl"/>
          <dgm:resizeHandles val="exact"/>
        </dgm:presLayoutVars>
      </dgm:prSet>
      <dgm:spPr/>
    </dgm:pt>
    <dgm:pt modelId="{61D6AE96-299E-4AFC-9B5F-566C8A02DB71}" type="pres">
      <dgm:prSet presAssocID="{30586B9D-B003-43F0-A53A-3335112461D4}" presName="parentText" presStyleLbl="node1" presStyleIdx="0" presStyleCnt="2">
        <dgm:presLayoutVars>
          <dgm:chMax val="0"/>
          <dgm:bulletEnabled val="1"/>
        </dgm:presLayoutVars>
      </dgm:prSet>
      <dgm:spPr/>
    </dgm:pt>
    <dgm:pt modelId="{42D7024D-F90B-4EFC-BF66-8F821101C92B}" type="pres">
      <dgm:prSet presAssocID="{392272AA-37DB-406E-BE4F-2C6C4E419747}" presName="spacer" presStyleCnt="0"/>
      <dgm:spPr/>
    </dgm:pt>
    <dgm:pt modelId="{F92EAC4F-6D86-4EFE-AA8E-4630D9077007}" type="pres">
      <dgm:prSet presAssocID="{A8A90332-1DAA-44C6-A31A-01204765918C}" presName="parentText" presStyleLbl="node1" presStyleIdx="1" presStyleCnt="2">
        <dgm:presLayoutVars>
          <dgm:chMax val="0"/>
          <dgm:bulletEnabled val="1"/>
        </dgm:presLayoutVars>
      </dgm:prSet>
      <dgm:spPr/>
    </dgm:pt>
  </dgm:ptLst>
  <dgm:cxnLst>
    <dgm:cxn modelId="{203C7B06-8F14-4B71-B1B6-274AA11410D0}" type="presOf" srcId="{A8A90332-1DAA-44C6-A31A-01204765918C}" destId="{F92EAC4F-6D86-4EFE-AA8E-4630D9077007}" srcOrd="0" destOrd="0" presId="urn:microsoft.com/office/officeart/2005/8/layout/vList2"/>
    <dgm:cxn modelId="{69285E65-E2C8-4A94-95CD-0801C2F00091}" type="presOf" srcId="{7388EB9C-C053-4FB4-B8E7-64291D0D66D7}" destId="{83BD037B-86C8-478A-AC5E-7416FA75656D}" srcOrd="0" destOrd="0" presId="urn:microsoft.com/office/officeart/2005/8/layout/vList2"/>
    <dgm:cxn modelId="{E2EC1E96-7B84-40C1-AA65-766AFACE1604}" srcId="{7388EB9C-C053-4FB4-B8E7-64291D0D66D7}" destId="{30586B9D-B003-43F0-A53A-3335112461D4}" srcOrd="0" destOrd="0" parTransId="{5065EA28-2EF2-4092-9D9F-7293547EF14F}" sibTransId="{392272AA-37DB-406E-BE4F-2C6C4E419747}"/>
    <dgm:cxn modelId="{F276C4FA-4393-48D3-B16D-42FBC6EC1D52}" srcId="{7388EB9C-C053-4FB4-B8E7-64291D0D66D7}" destId="{A8A90332-1DAA-44C6-A31A-01204765918C}" srcOrd="1" destOrd="0" parTransId="{DC894E21-67EA-4629-9E1E-FD9F13818BF1}" sibTransId="{446049DA-E9B1-4391-9D24-F5EFC42EC8FD}"/>
    <dgm:cxn modelId="{B72DDAFB-D1CC-4F67-9E07-6F649003B313}" type="presOf" srcId="{30586B9D-B003-43F0-A53A-3335112461D4}" destId="{61D6AE96-299E-4AFC-9B5F-566C8A02DB71}" srcOrd="0" destOrd="0" presId="urn:microsoft.com/office/officeart/2005/8/layout/vList2"/>
    <dgm:cxn modelId="{6A0D6DEA-AA9D-4FDD-A11E-A6A0B9C22D5E}" type="presParOf" srcId="{83BD037B-86C8-478A-AC5E-7416FA75656D}" destId="{61D6AE96-299E-4AFC-9B5F-566C8A02DB71}" srcOrd="0" destOrd="0" presId="urn:microsoft.com/office/officeart/2005/8/layout/vList2"/>
    <dgm:cxn modelId="{8ABBB41A-5F5F-4B6A-8B60-4BBB3577E5E5}" type="presParOf" srcId="{83BD037B-86C8-478A-AC5E-7416FA75656D}" destId="{42D7024D-F90B-4EFC-BF66-8F821101C92B}" srcOrd="1" destOrd="0" presId="urn:microsoft.com/office/officeart/2005/8/layout/vList2"/>
    <dgm:cxn modelId="{3733C45B-E241-4C4E-A971-E55CC14C3257}" type="presParOf" srcId="{83BD037B-86C8-478A-AC5E-7416FA75656D}" destId="{F92EAC4F-6D86-4EFE-AA8E-4630D907700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74CC0D-D236-4EFC-AA5B-A5821B2118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5BA648-9075-4883-8841-143D8FB5DEB5}">
      <dgm:prSet/>
      <dgm:spPr/>
      <dgm:t>
        <a:bodyPr/>
        <a:lstStyle/>
        <a:p>
          <a:r>
            <a:rPr lang="en-US"/>
            <a:t>Top-down processing refers to the use of contextual information in pattern recognition. </a:t>
          </a:r>
        </a:p>
      </dgm:t>
    </dgm:pt>
    <dgm:pt modelId="{6BB2465B-1845-4872-BEDD-35431EE8C3D5}" type="parTrans" cxnId="{D8FCB779-6466-4E48-BBF4-801A50C8CCA0}">
      <dgm:prSet/>
      <dgm:spPr/>
      <dgm:t>
        <a:bodyPr/>
        <a:lstStyle/>
        <a:p>
          <a:endParaRPr lang="en-US"/>
        </a:p>
      </dgm:t>
    </dgm:pt>
    <dgm:pt modelId="{DFEC2F0F-D42A-46A2-AFA7-0963CBF56D1B}" type="sibTrans" cxnId="{D8FCB779-6466-4E48-BBF4-801A50C8CCA0}">
      <dgm:prSet/>
      <dgm:spPr/>
      <dgm:t>
        <a:bodyPr/>
        <a:lstStyle/>
        <a:p>
          <a:endParaRPr lang="en-US"/>
        </a:p>
      </dgm:t>
    </dgm:pt>
    <dgm:pt modelId="{060DE1C0-6A12-4F4E-898C-04A2ED6CFEDB}">
      <dgm:prSet/>
      <dgm:spPr/>
      <dgm:t>
        <a:bodyPr/>
        <a:lstStyle/>
        <a:p>
          <a:r>
            <a:rPr lang="en-US"/>
            <a:t>For example, understanding difficult handwriting is easier when reading complete sentences than reading single and isolated words. </a:t>
          </a:r>
        </a:p>
      </dgm:t>
    </dgm:pt>
    <dgm:pt modelId="{74067A1E-4DB5-4D39-A841-D82FC69E8817}" type="parTrans" cxnId="{F564021C-622A-43B5-80F5-24DB2B0945A2}">
      <dgm:prSet/>
      <dgm:spPr/>
      <dgm:t>
        <a:bodyPr/>
        <a:lstStyle/>
        <a:p>
          <a:endParaRPr lang="en-US"/>
        </a:p>
      </dgm:t>
    </dgm:pt>
    <dgm:pt modelId="{81EB4B82-8A19-4CFF-B3AD-3D8A1CB6FA24}" type="sibTrans" cxnId="{F564021C-622A-43B5-80F5-24DB2B0945A2}">
      <dgm:prSet/>
      <dgm:spPr/>
      <dgm:t>
        <a:bodyPr/>
        <a:lstStyle/>
        <a:p>
          <a:endParaRPr lang="en-US"/>
        </a:p>
      </dgm:t>
    </dgm:pt>
    <dgm:pt modelId="{35A979B2-ED73-4BCF-9168-BD248E5B5C0B}">
      <dgm:prSet/>
      <dgm:spPr/>
      <dgm:t>
        <a:bodyPr/>
        <a:lstStyle/>
        <a:p>
          <a:r>
            <a:rPr lang="en-US"/>
            <a:t>This is because the meaning of the surrounding words provides a context to aid understanding.</a:t>
          </a:r>
        </a:p>
      </dgm:t>
    </dgm:pt>
    <dgm:pt modelId="{52A10D2E-164C-44CC-BEEB-42836E5B4FA1}" type="parTrans" cxnId="{C1A4B9A0-560A-4596-A723-C6F83F162FE3}">
      <dgm:prSet/>
      <dgm:spPr/>
      <dgm:t>
        <a:bodyPr/>
        <a:lstStyle/>
        <a:p>
          <a:endParaRPr lang="en-US"/>
        </a:p>
      </dgm:t>
    </dgm:pt>
    <dgm:pt modelId="{571CD33F-2CC1-49C4-9930-B9F53864B57E}" type="sibTrans" cxnId="{C1A4B9A0-560A-4596-A723-C6F83F162FE3}">
      <dgm:prSet/>
      <dgm:spPr/>
      <dgm:t>
        <a:bodyPr/>
        <a:lstStyle/>
        <a:p>
          <a:endParaRPr lang="en-US"/>
        </a:p>
      </dgm:t>
    </dgm:pt>
    <dgm:pt modelId="{72715C01-92CD-474B-8FBF-50095DF9C404}" type="pres">
      <dgm:prSet presAssocID="{2B74CC0D-D236-4EFC-AA5B-A5821B211813}" presName="linear" presStyleCnt="0">
        <dgm:presLayoutVars>
          <dgm:animLvl val="lvl"/>
          <dgm:resizeHandles val="exact"/>
        </dgm:presLayoutVars>
      </dgm:prSet>
      <dgm:spPr/>
    </dgm:pt>
    <dgm:pt modelId="{50A1B570-EE62-4B78-997D-AF85B1A71F37}" type="pres">
      <dgm:prSet presAssocID="{A05BA648-9075-4883-8841-143D8FB5DEB5}" presName="parentText" presStyleLbl="node1" presStyleIdx="0" presStyleCnt="3">
        <dgm:presLayoutVars>
          <dgm:chMax val="0"/>
          <dgm:bulletEnabled val="1"/>
        </dgm:presLayoutVars>
      </dgm:prSet>
      <dgm:spPr/>
    </dgm:pt>
    <dgm:pt modelId="{F9F1B825-243D-47AC-AFB8-2F8CAE04EB25}" type="pres">
      <dgm:prSet presAssocID="{DFEC2F0F-D42A-46A2-AFA7-0963CBF56D1B}" presName="spacer" presStyleCnt="0"/>
      <dgm:spPr/>
    </dgm:pt>
    <dgm:pt modelId="{AB117410-012E-4D6D-996E-A4EE1091FFEE}" type="pres">
      <dgm:prSet presAssocID="{060DE1C0-6A12-4F4E-898C-04A2ED6CFEDB}" presName="parentText" presStyleLbl="node1" presStyleIdx="1" presStyleCnt="3">
        <dgm:presLayoutVars>
          <dgm:chMax val="0"/>
          <dgm:bulletEnabled val="1"/>
        </dgm:presLayoutVars>
      </dgm:prSet>
      <dgm:spPr/>
    </dgm:pt>
    <dgm:pt modelId="{C7684B0F-D005-4561-847E-62C180F92678}" type="pres">
      <dgm:prSet presAssocID="{81EB4B82-8A19-4CFF-B3AD-3D8A1CB6FA24}" presName="spacer" presStyleCnt="0"/>
      <dgm:spPr/>
    </dgm:pt>
    <dgm:pt modelId="{C1FA083B-5045-479B-9BFA-E0A28B9245AC}" type="pres">
      <dgm:prSet presAssocID="{35A979B2-ED73-4BCF-9168-BD248E5B5C0B}" presName="parentText" presStyleLbl="node1" presStyleIdx="2" presStyleCnt="3">
        <dgm:presLayoutVars>
          <dgm:chMax val="0"/>
          <dgm:bulletEnabled val="1"/>
        </dgm:presLayoutVars>
      </dgm:prSet>
      <dgm:spPr/>
    </dgm:pt>
  </dgm:ptLst>
  <dgm:cxnLst>
    <dgm:cxn modelId="{F564021C-622A-43B5-80F5-24DB2B0945A2}" srcId="{2B74CC0D-D236-4EFC-AA5B-A5821B211813}" destId="{060DE1C0-6A12-4F4E-898C-04A2ED6CFEDB}" srcOrd="1" destOrd="0" parTransId="{74067A1E-4DB5-4D39-A841-D82FC69E8817}" sibTransId="{81EB4B82-8A19-4CFF-B3AD-3D8A1CB6FA24}"/>
    <dgm:cxn modelId="{4C3A0A2C-DC32-44A8-9375-570C48DC2B86}" type="presOf" srcId="{35A979B2-ED73-4BCF-9168-BD248E5B5C0B}" destId="{C1FA083B-5045-479B-9BFA-E0A28B9245AC}" srcOrd="0" destOrd="0" presId="urn:microsoft.com/office/officeart/2005/8/layout/vList2"/>
    <dgm:cxn modelId="{52033C72-A261-457C-AB84-8197408ED797}" type="presOf" srcId="{060DE1C0-6A12-4F4E-898C-04A2ED6CFEDB}" destId="{AB117410-012E-4D6D-996E-A4EE1091FFEE}" srcOrd="0" destOrd="0" presId="urn:microsoft.com/office/officeart/2005/8/layout/vList2"/>
    <dgm:cxn modelId="{D8FCB779-6466-4E48-BBF4-801A50C8CCA0}" srcId="{2B74CC0D-D236-4EFC-AA5B-A5821B211813}" destId="{A05BA648-9075-4883-8841-143D8FB5DEB5}" srcOrd="0" destOrd="0" parTransId="{6BB2465B-1845-4872-BEDD-35431EE8C3D5}" sibTransId="{DFEC2F0F-D42A-46A2-AFA7-0963CBF56D1B}"/>
    <dgm:cxn modelId="{C1A4B9A0-560A-4596-A723-C6F83F162FE3}" srcId="{2B74CC0D-D236-4EFC-AA5B-A5821B211813}" destId="{35A979B2-ED73-4BCF-9168-BD248E5B5C0B}" srcOrd="2" destOrd="0" parTransId="{52A10D2E-164C-44CC-BEEB-42836E5B4FA1}" sibTransId="{571CD33F-2CC1-49C4-9930-B9F53864B57E}"/>
    <dgm:cxn modelId="{46226ABB-DEAB-4622-A728-B87D07B49EFD}" type="presOf" srcId="{2B74CC0D-D236-4EFC-AA5B-A5821B211813}" destId="{72715C01-92CD-474B-8FBF-50095DF9C404}" srcOrd="0" destOrd="0" presId="urn:microsoft.com/office/officeart/2005/8/layout/vList2"/>
    <dgm:cxn modelId="{C865F8F2-3600-4056-9090-CFE7BD067236}" type="presOf" srcId="{A05BA648-9075-4883-8841-143D8FB5DEB5}" destId="{50A1B570-EE62-4B78-997D-AF85B1A71F37}" srcOrd="0" destOrd="0" presId="urn:microsoft.com/office/officeart/2005/8/layout/vList2"/>
    <dgm:cxn modelId="{86142B03-C1AB-4410-8C9C-2080099A3E10}" type="presParOf" srcId="{72715C01-92CD-474B-8FBF-50095DF9C404}" destId="{50A1B570-EE62-4B78-997D-AF85B1A71F37}" srcOrd="0" destOrd="0" presId="urn:microsoft.com/office/officeart/2005/8/layout/vList2"/>
    <dgm:cxn modelId="{078D95B2-070B-4BB6-843E-933BCA284FDE}" type="presParOf" srcId="{72715C01-92CD-474B-8FBF-50095DF9C404}" destId="{F9F1B825-243D-47AC-AFB8-2F8CAE04EB25}" srcOrd="1" destOrd="0" presId="urn:microsoft.com/office/officeart/2005/8/layout/vList2"/>
    <dgm:cxn modelId="{C140C29A-87E6-4245-AAC5-B8D0248806BE}" type="presParOf" srcId="{72715C01-92CD-474B-8FBF-50095DF9C404}" destId="{AB117410-012E-4D6D-996E-A4EE1091FFEE}" srcOrd="2" destOrd="0" presId="urn:microsoft.com/office/officeart/2005/8/layout/vList2"/>
    <dgm:cxn modelId="{69836546-415D-45D2-9899-5D20A4F0B29C}" type="presParOf" srcId="{72715C01-92CD-474B-8FBF-50095DF9C404}" destId="{C7684B0F-D005-4561-847E-62C180F92678}" srcOrd="3" destOrd="0" presId="urn:microsoft.com/office/officeart/2005/8/layout/vList2"/>
    <dgm:cxn modelId="{8CB057D6-2497-4FED-9F05-51ABA2403079}" type="presParOf" srcId="{72715C01-92CD-474B-8FBF-50095DF9C404}" destId="{C1FA083B-5045-479B-9BFA-E0A28B9245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D80598-4C35-4165-AEAF-814697D383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ABEDBEB-1593-41D4-9982-13829B4F5028}">
      <dgm:prSet/>
      <dgm:spPr/>
      <dgm:t>
        <a:bodyPr/>
        <a:lstStyle/>
        <a:p>
          <a:r>
            <a:rPr lang="en-US"/>
            <a:t>Gregory (1970) argued that perception is constructive, meaning it relies on top-down processing. </a:t>
          </a:r>
        </a:p>
      </dgm:t>
    </dgm:pt>
    <dgm:pt modelId="{E2C061CD-9E6F-4F68-9F94-311FBE5C91CF}" type="parTrans" cxnId="{CEFBBCB2-D746-406E-95EC-52AC5B6605DF}">
      <dgm:prSet/>
      <dgm:spPr/>
      <dgm:t>
        <a:bodyPr/>
        <a:lstStyle/>
        <a:p>
          <a:endParaRPr lang="en-US"/>
        </a:p>
      </dgm:t>
    </dgm:pt>
    <dgm:pt modelId="{A9178D2E-57D9-4758-B432-791EF0BF08FF}" type="sibTrans" cxnId="{CEFBBCB2-D746-406E-95EC-52AC5B6605DF}">
      <dgm:prSet/>
      <dgm:spPr/>
      <dgm:t>
        <a:bodyPr/>
        <a:lstStyle/>
        <a:p>
          <a:endParaRPr lang="en-US"/>
        </a:p>
      </dgm:t>
    </dgm:pt>
    <dgm:pt modelId="{2CA39E28-EA54-4361-94BD-7AA0EE6100E3}">
      <dgm:prSet/>
      <dgm:spPr/>
      <dgm:t>
        <a:bodyPr/>
        <a:lstStyle/>
        <a:p>
          <a:r>
            <a:rPr lang="en-US"/>
            <a:t>Stimuli can be ambiguous, so we must interpret it using cognitive information and stored knowledge. This can be called the likelihood principle. </a:t>
          </a:r>
        </a:p>
      </dgm:t>
    </dgm:pt>
    <dgm:pt modelId="{9AE80124-EDD8-42E2-BB67-4C125928F454}" type="parTrans" cxnId="{1F025E78-CA7B-4562-A32D-0B05B77F8FF1}">
      <dgm:prSet/>
      <dgm:spPr/>
      <dgm:t>
        <a:bodyPr/>
        <a:lstStyle/>
        <a:p>
          <a:endParaRPr lang="en-US"/>
        </a:p>
      </dgm:t>
    </dgm:pt>
    <dgm:pt modelId="{6FEE60C0-94AE-4B53-8BCD-44BBFEBEFB77}" type="sibTrans" cxnId="{1F025E78-CA7B-4562-A32D-0B05B77F8FF1}">
      <dgm:prSet/>
      <dgm:spPr/>
      <dgm:t>
        <a:bodyPr/>
        <a:lstStyle/>
        <a:p>
          <a:endParaRPr lang="en-US"/>
        </a:p>
      </dgm:t>
    </dgm:pt>
    <dgm:pt modelId="{23653C47-8F9A-422D-91F4-D5ED3F6E458E}" type="pres">
      <dgm:prSet presAssocID="{96D80598-4C35-4165-AEAF-814697D383AE}" presName="linear" presStyleCnt="0">
        <dgm:presLayoutVars>
          <dgm:animLvl val="lvl"/>
          <dgm:resizeHandles val="exact"/>
        </dgm:presLayoutVars>
      </dgm:prSet>
      <dgm:spPr/>
    </dgm:pt>
    <dgm:pt modelId="{C11D442C-7E29-4104-B3B4-A389F05F145C}" type="pres">
      <dgm:prSet presAssocID="{AABEDBEB-1593-41D4-9982-13829B4F5028}" presName="parentText" presStyleLbl="node1" presStyleIdx="0" presStyleCnt="2">
        <dgm:presLayoutVars>
          <dgm:chMax val="0"/>
          <dgm:bulletEnabled val="1"/>
        </dgm:presLayoutVars>
      </dgm:prSet>
      <dgm:spPr/>
    </dgm:pt>
    <dgm:pt modelId="{A24FEC6B-3F7E-4C73-B32E-5CAE04DD6190}" type="pres">
      <dgm:prSet presAssocID="{A9178D2E-57D9-4758-B432-791EF0BF08FF}" presName="spacer" presStyleCnt="0"/>
      <dgm:spPr/>
    </dgm:pt>
    <dgm:pt modelId="{13CD8219-1A7B-4106-AC7B-CEC4DED6B82B}" type="pres">
      <dgm:prSet presAssocID="{2CA39E28-EA54-4361-94BD-7AA0EE6100E3}" presName="parentText" presStyleLbl="node1" presStyleIdx="1" presStyleCnt="2">
        <dgm:presLayoutVars>
          <dgm:chMax val="0"/>
          <dgm:bulletEnabled val="1"/>
        </dgm:presLayoutVars>
      </dgm:prSet>
      <dgm:spPr/>
    </dgm:pt>
  </dgm:ptLst>
  <dgm:cxnLst>
    <dgm:cxn modelId="{79367F37-92CD-4F95-870B-53FD1826B650}" type="presOf" srcId="{96D80598-4C35-4165-AEAF-814697D383AE}" destId="{23653C47-8F9A-422D-91F4-D5ED3F6E458E}" srcOrd="0" destOrd="0" presId="urn:microsoft.com/office/officeart/2005/8/layout/vList2"/>
    <dgm:cxn modelId="{1F025E78-CA7B-4562-A32D-0B05B77F8FF1}" srcId="{96D80598-4C35-4165-AEAF-814697D383AE}" destId="{2CA39E28-EA54-4361-94BD-7AA0EE6100E3}" srcOrd="1" destOrd="0" parTransId="{9AE80124-EDD8-42E2-BB67-4C125928F454}" sibTransId="{6FEE60C0-94AE-4B53-8BCD-44BBFEBEFB77}"/>
    <dgm:cxn modelId="{CEFBBCB2-D746-406E-95EC-52AC5B6605DF}" srcId="{96D80598-4C35-4165-AEAF-814697D383AE}" destId="{AABEDBEB-1593-41D4-9982-13829B4F5028}" srcOrd="0" destOrd="0" parTransId="{E2C061CD-9E6F-4F68-9F94-311FBE5C91CF}" sibTransId="{A9178D2E-57D9-4758-B432-791EF0BF08FF}"/>
    <dgm:cxn modelId="{B5F833D1-F4EA-4372-ADF1-C4534666F9AE}" type="presOf" srcId="{2CA39E28-EA54-4361-94BD-7AA0EE6100E3}" destId="{13CD8219-1A7B-4106-AC7B-CEC4DED6B82B}" srcOrd="0" destOrd="0" presId="urn:microsoft.com/office/officeart/2005/8/layout/vList2"/>
    <dgm:cxn modelId="{96FF5AED-0004-424D-81A6-C617418E976D}" type="presOf" srcId="{AABEDBEB-1593-41D4-9982-13829B4F5028}" destId="{C11D442C-7E29-4104-B3B4-A389F05F145C}" srcOrd="0" destOrd="0" presId="urn:microsoft.com/office/officeart/2005/8/layout/vList2"/>
    <dgm:cxn modelId="{FE8017AD-418D-4D86-A1BD-6086C103F8B5}" type="presParOf" srcId="{23653C47-8F9A-422D-91F4-D5ED3F6E458E}" destId="{C11D442C-7E29-4104-B3B4-A389F05F145C}" srcOrd="0" destOrd="0" presId="urn:microsoft.com/office/officeart/2005/8/layout/vList2"/>
    <dgm:cxn modelId="{CD9F79FD-A472-4DDD-88E2-92C8316ED301}" type="presParOf" srcId="{23653C47-8F9A-422D-91F4-D5ED3F6E458E}" destId="{A24FEC6B-3F7E-4C73-B32E-5CAE04DD6190}" srcOrd="1" destOrd="0" presId="urn:microsoft.com/office/officeart/2005/8/layout/vList2"/>
    <dgm:cxn modelId="{FC0D208E-A74F-4FFE-8E0A-2F5BE551B712}" type="presParOf" srcId="{23653C47-8F9A-422D-91F4-D5ED3F6E458E}" destId="{13CD8219-1A7B-4106-AC7B-CEC4DED6B82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B98600-4300-4667-BD6F-5A6F97096C9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50F14A-0114-4E50-B0DF-7B36AE82054F}">
      <dgm:prSet/>
      <dgm:spPr/>
      <dgm:t>
        <a:bodyPr/>
        <a:lstStyle/>
        <a:p>
          <a:r>
            <a:rPr lang="en-US"/>
            <a:t>A lot of information reaches the eye but gets lost before the brain sees it (get it?).</a:t>
          </a:r>
        </a:p>
      </dgm:t>
    </dgm:pt>
    <dgm:pt modelId="{C336E6CE-92FD-486F-AE46-8D4AE140C105}" type="parTrans" cxnId="{320CD2C7-3E54-49EB-ABBC-D2B417225D71}">
      <dgm:prSet/>
      <dgm:spPr/>
      <dgm:t>
        <a:bodyPr/>
        <a:lstStyle/>
        <a:p>
          <a:endParaRPr lang="en-US"/>
        </a:p>
      </dgm:t>
    </dgm:pt>
    <dgm:pt modelId="{5EE0F125-A5D6-4049-B924-F73455DFDB2C}" type="sibTrans" cxnId="{320CD2C7-3E54-49EB-ABBC-D2B417225D71}">
      <dgm:prSet/>
      <dgm:spPr/>
      <dgm:t>
        <a:bodyPr/>
        <a:lstStyle/>
        <a:p>
          <a:endParaRPr lang="en-US"/>
        </a:p>
      </dgm:t>
    </dgm:pt>
    <dgm:pt modelId="{F0F3B2EF-8A7D-4E15-B5AD-13010A1A5DBF}">
      <dgm:prSet/>
      <dgm:spPr/>
      <dgm:t>
        <a:bodyPr/>
        <a:lstStyle/>
        <a:p>
          <a:r>
            <a:rPr lang="en-US"/>
            <a:t>So we must construct our perception of reality based on experience. </a:t>
          </a:r>
        </a:p>
      </dgm:t>
    </dgm:pt>
    <dgm:pt modelId="{201A3FCA-D0C6-442D-A65C-0752AAA16DD4}" type="parTrans" cxnId="{63B1A565-591C-4AF4-A96B-1281D0364379}">
      <dgm:prSet/>
      <dgm:spPr/>
      <dgm:t>
        <a:bodyPr/>
        <a:lstStyle/>
        <a:p>
          <a:endParaRPr lang="en-US"/>
        </a:p>
      </dgm:t>
    </dgm:pt>
    <dgm:pt modelId="{336A0E12-9986-45A6-9E39-4A97784E61AB}" type="sibTrans" cxnId="{63B1A565-591C-4AF4-A96B-1281D0364379}">
      <dgm:prSet/>
      <dgm:spPr/>
      <dgm:t>
        <a:bodyPr/>
        <a:lstStyle/>
        <a:p>
          <a:endParaRPr lang="en-US"/>
        </a:p>
      </dgm:t>
    </dgm:pt>
    <dgm:pt modelId="{22431DCA-A436-4C92-B7BB-42B94E3FF600}">
      <dgm:prSet/>
      <dgm:spPr/>
      <dgm:t>
        <a:bodyPr/>
        <a:lstStyle/>
        <a:p>
          <a:r>
            <a:rPr lang="en-US"/>
            <a:t>Sensory receptors receive information, combined with stored information to create a perception. </a:t>
          </a:r>
        </a:p>
      </dgm:t>
    </dgm:pt>
    <dgm:pt modelId="{0840ED6B-3BA0-41E1-9942-0203259B058E}" type="parTrans" cxnId="{A4BBCA36-4E55-48FE-976A-4547DA2C7EA6}">
      <dgm:prSet/>
      <dgm:spPr/>
      <dgm:t>
        <a:bodyPr/>
        <a:lstStyle/>
        <a:p>
          <a:endParaRPr lang="en-US"/>
        </a:p>
      </dgm:t>
    </dgm:pt>
    <dgm:pt modelId="{A0EAE979-D03E-46C0-B12C-BF098F7CD1C7}" type="sibTrans" cxnId="{A4BBCA36-4E55-48FE-976A-4547DA2C7EA6}">
      <dgm:prSet/>
      <dgm:spPr/>
      <dgm:t>
        <a:bodyPr/>
        <a:lstStyle/>
        <a:p>
          <a:endParaRPr lang="en-US"/>
        </a:p>
      </dgm:t>
    </dgm:pt>
    <dgm:pt modelId="{9305041A-2558-43AE-A72C-9E4753344EB5}">
      <dgm:prSet/>
      <dgm:spPr/>
      <dgm:t>
        <a:bodyPr/>
        <a:lstStyle/>
        <a:p>
          <a:r>
            <a:rPr lang="en-US"/>
            <a:t>This can be in error when incorrect hypotheses are formed.</a:t>
          </a:r>
        </a:p>
      </dgm:t>
    </dgm:pt>
    <dgm:pt modelId="{422F8FD0-A2EF-42AF-BE7B-620FCA6B122A}" type="parTrans" cxnId="{CAB1615D-CDFD-4F93-A949-FCCD10048A17}">
      <dgm:prSet/>
      <dgm:spPr/>
      <dgm:t>
        <a:bodyPr/>
        <a:lstStyle/>
        <a:p>
          <a:endParaRPr lang="en-US"/>
        </a:p>
      </dgm:t>
    </dgm:pt>
    <dgm:pt modelId="{DD3F2004-67B6-454B-B171-BD83A2AC16C2}" type="sibTrans" cxnId="{CAB1615D-CDFD-4F93-A949-FCCD10048A17}">
      <dgm:prSet/>
      <dgm:spPr/>
      <dgm:t>
        <a:bodyPr/>
        <a:lstStyle/>
        <a:p>
          <a:endParaRPr lang="en-US"/>
        </a:p>
      </dgm:t>
    </dgm:pt>
    <dgm:pt modelId="{4374BA71-B0BE-426B-8EA8-941062F7620C}" type="pres">
      <dgm:prSet presAssocID="{60B98600-4300-4667-BD6F-5A6F97096C9B}" presName="linear" presStyleCnt="0">
        <dgm:presLayoutVars>
          <dgm:animLvl val="lvl"/>
          <dgm:resizeHandles val="exact"/>
        </dgm:presLayoutVars>
      </dgm:prSet>
      <dgm:spPr/>
    </dgm:pt>
    <dgm:pt modelId="{3E534AAA-2AB7-4877-BC0A-8E707D0D2A67}" type="pres">
      <dgm:prSet presAssocID="{1A50F14A-0114-4E50-B0DF-7B36AE82054F}" presName="parentText" presStyleLbl="node1" presStyleIdx="0" presStyleCnt="4">
        <dgm:presLayoutVars>
          <dgm:chMax val="0"/>
          <dgm:bulletEnabled val="1"/>
        </dgm:presLayoutVars>
      </dgm:prSet>
      <dgm:spPr/>
    </dgm:pt>
    <dgm:pt modelId="{A593CBFA-FE9A-4E41-8CC0-FD9CB44FA2C0}" type="pres">
      <dgm:prSet presAssocID="{5EE0F125-A5D6-4049-B924-F73455DFDB2C}" presName="spacer" presStyleCnt="0"/>
      <dgm:spPr/>
    </dgm:pt>
    <dgm:pt modelId="{980E9DE6-66BE-4202-83AD-879F7C1CC5EB}" type="pres">
      <dgm:prSet presAssocID="{F0F3B2EF-8A7D-4E15-B5AD-13010A1A5DBF}" presName="parentText" presStyleLbl="node1" presStyleIdx="1" presStyleCnt="4">
        <dgm:presLayoutVars>
          <dgm:chMax val="0"/>
          <dgm:bulletEnabled val="1"/>
        </dgm:presLayoutVars>
      </dgm:prSet>
      <dgm:spPr/>
    </dgm:pt>
    <dgm:pt modelId="{273B661D-B66F-4203-8A39-43CA68F9AB61}" type="pres">
      <dgm:prSet presAssocID="{336A0E12-9986-45A6-9E39-4A97784E61AB}" presName="spacer" presStyleCnt="0"/>
      <dgm:spPr/>
    </dgm:pt>
    <dgm:pt modelId="{E1C33F37-439C-4DEC-A11C-893169884415}" type="pres">
      <dgm:prSet presAssocID="{22431DCA-A436-4C92-B7BB-42B94E3FF600}" presName="parentText" presStyleLbl="node1" presStyleIdx="2" presStyleCnt="4">
        <dgm:presLayoutVars>
          <dgm:chMax val="0"/>
          <dgm:bulletEnabled val="1"/>
        </dgm:presLayoutVars>
      </dgm:prSet>
      <dgm:spPr/>
    </dgm:pt>
    <dgm:pt modelId="{58C396BE-0978-4CDF-9ABE-D74D583E301F}" type="pres">
      <dgm:prSet presAssocID="{A0EAE979-D03E-46C0-B12C-BF098F7CD1C7}" presName="spacer" presStyleCnt="0"/>
      <dgm:spPr/>
    </dgm:pt>
    <dgm:pt modelId="{9E50952A-2B01-4EBC-B818-E033903A4B4B}" type="pres">
      <dgm:prSet presAssocID="{9305041A-2558-43AE-A72C-9E4753344EB5}" presName="parentText" presStyleLbl="node1" presStyleIdx="3" presStyleCnt="4">
        <dgm:presLayoutVars>
          <dgm:chMax val="0"/>
          <dgm:bulletEnabled val="1"/>
        </dgm:presLayoutVars>
      </dgm:prSet>
      <dgm:spPr/>
    </dgm:pt>
  </dgm:ptLst>
  <dgm:cxnLst>
    <dgm:cxn modelId="{FFBEFC16-AD14-4F12-8BA9-0199B5146C7A}" type="presOf" srcId="{9305041A-2558-43AE-A72C-9E4753344EB5}" destId="{9E50952A-2B01-4EBC-B818-E033903A4B4B}" srcOrd="0" destOrd="0" presId="urn:microsoft.com/office/officeart/2005/8/layout/vList2"/>
    <dgm:cxn modelId="{3BABBF30-55A0-4B09-848F-718E35FB6E0A}" type="presOf" srcId="{60B98600-4300-4667-BD6F-5A6F97096C9B}" destId="{4374BA71-B0BE-426B-8EA8-941062F7620C}" srcOrd="0" destOrd="0" presId="urn:microsoft.com/office/officeart/2005/8/layout/vList2"/>
    <dgm:cxn modelId="{A4BBCA36-4E55-48FE-976A-4547DA2C7EA6}" srcId="{60B98600-4300-4667-BD6F-5A6F97096C9B}" destId="{22431DCA-A436-4C92-B7BB-42B94E3FF600}" srcOrd="2" destOrd="0" parTransId="{0840ED6B-3BA0-41E1-9942-0203259B058E}" sibTransId="{A0EAE979-D03E-46C0-B12C-BF098F7CD1C7}"/>
    <dgm:cxn modelId="{CAB1615D-CDFD-4F93-A949-FCCD10048A17}" srcId="{60B98600-4300-4667-BD6F-5A6F97096C9B}" destId="{9305041A-2558-43AE-A72C-9E4753344EB5}" srcOrd="3" destOrd="0" parTransId="{422F8FD0-A2EF-42AF-BE7B-620FCA6B122A}" sibTransId="{DD3F2004-67B6-454B-B171-BD83A2AC16C2}"/>
    <dgm:cxn modelId="{63B1A565-591C-4AF4-A96B-1281D0364379}" srcId="{60B98600-4300-4667-BD6F-5A6F97096C9B}" destId="{F0F3B2EF-8A7D-4E15-B5AD-13010A1A5DBF}" srcOrd="1" destOrd="0" parTransId="{201A3FCA-D0C6-442D-A65C-0752AAA16DD4}" sibTransId="{336A0E12-9986-45A6-9E39-4A97784E61AB}"/>
    <dgm:cxn modelId="{320CD2C7-3E54-49EB-ABBC-D2B417225D71}" srcId="{60B98600-4300-4667-BD6F-5A6F97096C9B}" destId="{1A50F14A-0114-4E50-B0DF-7B36AE82054F}" srcOrd="0" destOrd="0" parTransId="{C336E6CE-92FD-486F-AE46-8D4AE140C105}" sibTransId="{5EE0F125-A5D6-4049-B924-F73455DFDB2C}"/>
    <dgm:cxn modelId="{857BE1CB-8E55-4237-B33B-DE690370277E}" type="presOf" srcId="{F0F3B2EF-8A7D-4E15-B5AD-13010A1A5DBF}" destId="{980E9DE6-66BE-4202-83AD-879F7C1CC5EB}" srcOrd="0" destOrd="0" presId="urn:microsoft.com/office/officeart/2005/8/layout/vList2"/>
    <dgm:cxn modelId="{DB65EEE0-51DB-4FD7-847F-FC80E5413D1F}" type="presOf" srcId="{1A50F14A-0114-4E50-B0DF-7B36AE82054F}" destId="{3E534AAA-2AB7-4877-BC0A-8E707D0D2A67}" srcOrd="0" destOrd="0" presId="urn:microsoft.com/office/officeart/2005/8/layout/vList2"/>
    <dgm:cxn modelId="{9D37FCFD-E98B-40A9-9AB4-FB2C01D15183}" type="presOf" srcId="{22431DCA-A436-4C92-B7BB-42B94E3FF600}" destId="{E1C33F37-439C-4DEC-A11C-893169884415}" srcOrd="0" destOrd="0" presId="urn:microsoft.com/office/officeart/2005/8/layout/vList2"/>
    <dgm:cxn modelId="{F6CD4BD4-836A-48A5-A895-4536DECF8A31}" type="presParOf" srcId="{4374BA71-B0BE-426B-8EA8-941062F7620C}" destId="{3E534AAA-2AB7-4877-BC0A-8E707D0D2A67}" srcOrd="0" destOrd="0" presId="urn:microsoft.com/office/officeart/2005/8/layout/vList2"/>
    <dgm:cxn modelId="{B77D896D-E241-4590-B8E1-55DFCA3D92D0}" type="presParOf" srcId="{4374BA71-B0BE-426B-8EA8-941062F7620C}" destId="{A593CBFA-FE9A-4E41-8CC0-FD9CB44FA2C0}" srcOrd="1" destOrd="0" presId="urn:microsoft.com/office/officeart/2005/8/layout/vList2"/>
    <dgm:cxn modelId="{5675CC73-FBDF-4BAA-ABB5-F0A9980895B3}" type="presParOf" srcId="{4374BA71-B0BE-426B-8EA8-941062F7620C}" destId="{980E9DE6-66BE-4202-83AD-879F7C1CC5EB}" srcOrd="2" destOrd="0" presId="urn:microsoft.com/office/officeart/2005/8/layout/vList2"/>
    <dgm:cxn modelId="{DDB99917-F10A-4534-BF30-0538FB11C61F}" type="presParOf" srcId="{4374BA71-B0BE-426B-8EA8-941062F7620C}" destId="{273B661D-B66F-4203-8A39-43CA68F9AB61}" srcOrd="3" destOrd="0" presId="urn:microsoft.com/office/officeart/2005/8/layout/vList2"/>
    <dgm:cxn modelId="{733BA47C-0363-49E2-95DC-C5C845F19E5B}" type="presParOf" srcId="{4374BA71-B0BE-426B-8EA8-941062F7620C}" destId="{E1C33F37-439C-4DEC-A11C-893169884415}" srcOrd="4" destOrd="0" presId="urn:microsoft.com/office/officeart/2005/8/layout/vList2"/>
    <dgm:cxn modelId="{238D0724-777B-4241-AA2E-2869EBB59288}" type="presParOf" srcId="{4374BA71-B0BE-426B-8EA8-941062F7620C}" destId="{58C396BE-0978-4CDF-9ABE-D74D583E301F}" srcOrd="5" destOrd="0" presId="urn:microsoft.com/office/officeart/2005/8/layout/vList2"/>
    <dgm:cxn modelId="{169424C1-DD16-4586-BA16-FC1D2B14A99C}" type="presParOf" srcId="{4374BA71-B0BE-426B-8EA8-941062F7620C}" destId="{9E50952A-2B01-4EBC-B818-E033903A4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47D056A-12E1-48A5-AD32-181FB2AE6B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7C84110-DAC9-4C86-B0DF-7176730B9B46}">
      <dgm:prSet/>
      <dgm:spPr/>
      <dgm:t>
        <a:bodyPr/>
        <a:lstStyle/>
        <a:p>
          <a:r>
            <a:rPr lang="en-US"/>
            <a:t>Gibson (1966) suggested that perception involves innate mechanisms forged by evolution.</a:t>
          </a:r>
        </a:p>
      </dgm:t>
    </dgm:pt>
    <dgm:pt modelId="{27FF05E9-CD1E-4914-BC90-FA0DA36807FF}" type="parTrans" cxnId="{2DABED44-2B9D-469C-97A5-1C9959C6804E}">
      <dgm:prSet/>
      <dgm:spPr/>
      <dgm:t>
        <a:bodyPr/>
        <a:lstStyle/>
        <a:p>
          <a:endParaRPr lang="en-US"/>
        </a:p>
      </dgm:t>
    </dgm:pt>
    <dgm:pt modelId="{3AAE3CFA-1DBC-4B05-97A6-8D740638AD4E}" type="sibTrans" cxnId="{2DABED44-2B9D-469C-97A5-1C9959C6804E}">
      <dgm:prSet/>
      <dgm:spPr/>
      <dgm:t>
        <a:bodyPr/>
        <a:lstStyle/>
        <a:p>
          <a:endParaRPr lang="en-US"/>
        </a:p>
      </dgm:t>
    </dgm:pt>
    <dgm:pt modelId="{E8F767AC-AB45-47F8-93E0-EE80F2BFF8CD}">
      <dgm:prSet/>
      <dgm:spPr/>
      <dgm:t>
        <a:bodyPr/>
        <a:lstStyle/>
        <a:p>
          <a:r>
            <a:rPr lang="en-US"/>
            <a:t>Therefore, no learning is required. </a:t>
          </a:r>
        </a:p>
      </dgm:t>
    </dgm:pt>
    <dgm:pt modelId="{7EECCD88-F58D-4AF5-8DEB-D1CA401FE8F5}" type="parTrans" cxnId="{12B7FBC9-A2F6-4CA9-BC1E-70AF84A3D229}">
      <dgm:prSet/>
      <dgm:spPr/>
      <dgm:t>
        <a:bodyPr/>
        <a:lstStyle/>
        <a:p>
          <a:endParaRPr lang="en-US"/>
        </a:p>
      </dgm:t>
    </dgm:pt>
    <dgm:pt modelId="{F56A9E9F-48F6-4E8B-BCFA-D2C2761509CD}" type="sibTrans" cxnId="{12B7FBC9-A2F6-4CA9-BC1E-70AF84A3D229}">
      <dgm:prSet/>
      <dgm:spPr/>
      <dgm:t>
        <a:bodyPr/>
        <a:lstStyle/>
        <a:p>
          <a:endParaRPr lang="en-US"/>
        </a:p>
      </dgm:t>
    </dgm:pt>
    <dgm:pt modelId="{9986D29A-9165-487C-AA61-4DE13EB8BFC4}">
      <dgm:prSet/>
      <dgm:spPr/>
      <dgm:t>
        <a:bodyPr/>
        <a:lstStyle/>
        <a:p>
          <a:r>
            <a:rPr lang="en-US"/>
            <a:t>Perception is then necessary for survival. </a:t>
          </a:r>
        </a:p>
      </dgm:t>
    </dgm:pt>
    <dgm:pt modelId="{268B5032-1523-4C93-9D73-CD7CD1656847}" type="parTrans" cxnId="{9EF022BB-3B0E-405F-B069-1D4D9AA0AA85}">
      <dgm:prSet/>
      <dgm:spPr/>
      <dgm:t>
        <a:bodyPr/>
        <a:lstStyle/>
        <a:p>
          <a:endParaRPr lang="en-US"/>
        </a:p>
      </dgm:t>
    </dgm:pt>
    <dgm:pt modelId="{ABE75E08-4534-4A5F-8F6C-F24B434E5A26}" type="sibTrans" cxnId="{9EF022BB-3B0E-405F-B069-1D4D9AA0AA85}">
      <dgm:prSet/>
      <dgm:spPr/>
      <dgm:t>
        <a:bodyPr/>
        <a:lstStyle/>
        <a:p>
          <a:endParaRPr lang="en-US"/>
        </a:p>
      </dgm:t>
    </dgm:pt>
    <dgm:pt modelId="{6E18908D-825E-489F-A4E6-723D9B1863BB}">
      <dgm:prSet/>
      <dgm:spPr/>
      <dgm:t>
        <a:bodyPr/>
        <a:lstStyle/>
        <a:p>
          <a:r>
            <a:rPr lang="en-US"/>
            <a:t>Perception is direct and not subject to hypothesis testing. </a:t>
          </a:r>
        </a:p>
      </dgm:t>
    </dgm:pt>
    <dgm:pt modelId="{40C254E4-270D-42D4-969F-84CED0CF54A5}" type="parTrans" cxnId="{B910C721-1811-4623-A74A-7E83D54ADCBC}">
      <dgm:prSet/>
      <dgm:spPr/>
      <dgm:t>
        <a:bodyPr/>
        <a:lstStyle/>
        <a:p>
          <a:endParaRPr lang="en-US"/>
        </a:p>
      </dgm:t>
    </dgm:pt>
    <dgm:pt modelId="{15AA4E9F-2143-48A0-9C6B-B1F073E806CC}" type="sibTrans" cxnId="{B910C721-1811-4623-A74A-7E83D54ADCBC}">
      <dgm:prSet/>
      <dgm:spPr/>
      <dgm:t>
        <a:bodyPr/>
        <a:lstStyle/>
        <a:p>
          <a:endParaRPr lang="en-US"/>
        </a:p>
      </dgm:t>
    </dgm:pt>
    <dgm:pt modelId="{C209F7FC-0383-4AF8-9683-CE2B62CF8D2D}" type="pres">
      <dgm:prSet presAssocID="{847D056A-12E1-48A5-AD32-181FB2AE6B5C}" presName="linear" presStyleCnt="0">
        <dgm:presLayoutVars>
          <dgm:animLvl val="lvl"/>
          <dgm:resizeHandles val="exact"/>
        </dgm:presLayoutVars>
      </dgm:prSet>
      <dgm:spPr/>
    </dgm:pt>
    <dgm:pt modelId="{57687054-4A2D-47FE-9DAA-212D74E494F3}" type="pres">
      <dgm:prSet presAssocID="{D7C84110-DAC9-4C86-B0DF-7176730B9B46}" presName="parentText" presStyleLbl="node1" presStyleIdx="0" presStyleCnt="4">
        <dgm:presLayoutVars>
          <dgm:chMax val="0"/>
          <dgm:bulletEnabled val="1"/>
        </dgm:presLayoutVars>
      </dgm:prSet>
      <dgm:spPr/>
    </dgm:pt>
    <dgm:pt modelId="{4FDE7649-F115-402B-8004-AF9DB500A316}" type="pres">
      <dgm:prSet presAssocID="{3AAE3CFA-1DBC-4B05-97A6-8D740638AD4E}" presName="spacer" presStyleCnt="0"/>
      <dgm:spPr/>
    </dgm:pt>
    <dgm:pt modelId="{F634BD59-9C1D-4954-AE89-391A63E85546}" type="pres">
      <dgm:prSet presAssocID="{E8F767AC-AB45-47F8-93E0-EE80F2BFF8CD}" presName="parentText" presStyleLbl="node1" presStyleIdx="1" presStyleCnt="4">
        <dgm:presLayoutVars>
          <dgm:chMax val="0"/>
          <dgm:bulletEnabled val="1"/>
        </dgm:presLayoutVars>
      </dgm:prSet>
      <dgm:spPr/>
    </dgm:pt>
    <dgm:pt modelId="{284D2111-30AC-4CEB-917A-1E03201CA93C}" type="pres">
      <dgm:prSet presAssocID="{F56A9E9F-48F6-4E8B-BCFA-D2C2761509CD}" presName="spacer" presStyleCnt="0"/>
      <dgm:spPr/>
    </dgm:pt>
    <dgm:pt modelId="{429FFD25-6EEF-4A0F-A54F-DD87143F6AC0}" type="pres">
      <dgm:prSet presAssocID="{9986D29A-9165-487C-AA61-4DE13EB8BFC4}" presName="parentText" presStyleLbl="node1" presStyleIdx="2" presStyleCnt="4">
        <dgm:presLayoutVars>
          <dgm:chMax val="0"/>
          <dgm:bulletEnabled val="1"/>
        </dgm:presLayoutVars>
      </dgm:prSet>
      <dgm:spPr/>
    </dgm:pt>
    <dgm:pt modelId="{3DD1B84B-2BF1-4A78-B9E8-EF8BA8EE6F46}" type="pres">
      <dgm:prSet presAssocID="{ABE75E08-4534-4A5F-8F6C-F24B434E5A26}" presName="spacer" presStyleCnt="0"/>
      <dgm:spPr/>
    </dgm:pt>
    <dgm:pt modelId="{6D4C0585-9E1D-466E-9931-A6B2E37D95BE}" type="pres">
      <dgm:prSet presAssocID="{6E18908D-825E-489F-A4E6-723D9B1863BB}" presName="parentText" presStyleLbl="node1" presStyleIdx="3" presStyleCnt="4">
        <dgm:presLayoutVars>
          <dgm:chMax val="0"/>
          <dgm:bulletEnabled val="1"/>
        </dgm:presLayoutVars>
      </dgm:prSet>
      <dgm:spPr/>
    </dgm:pt>
  </dgm:ptLst>
  <dgm:cxnLst>
    <dgm:cxn modelId="{B910C721-1811-4623-A74A-7E83D54ADCBC}" srcId="{847D056A-12E1-48A5-AD32-181FB2AE6B5C}" destId="{6E18908D-825E-489F-A4E6-723D9B1863BB}" srcOrd="3" destOrd="0" parTransId="{40C254E4-270D-42D4-969F-84CED0CF54A5}" sibTransId="{15AA4E9F-2143-48A0-9C6B-B1F073E806CC}"/>
    <dgm:cxn modelId="{4544B431-3FDA-40F4-B552-371F5D168DD2}" type="presOf" srcId="{6E18908D-825E-489F-A4E6-723D9B1863BB}" destId="{6D4C0585-9E1D-466E-9931-A6B2E37D95BE}" srcOrd="0" destOrd="0" presId="urn:microsoft.com/office/officeart/2005/8/layout/vList2"/>
    <dgm:cxn modelId="{2DABED44-2B9D-469C-97A5-1C9959C6804E}" srcId="{847D056A-12E1-48A5-AD32-181FB2AE6B5C}" destId="{D7C84110-DAC9-4C86-B0DF-7176730B9B46}" srcOrd="0" destOrd="0" parTransId="{27FF05E9-CD1E-4914-BC90-FA0DA36807FF}" sibTransId="{3AAE3CFA-1DBC-4B05-97A6-8D740638AD4E}"/>
    <dgm:cxn modelId="{B93F2F75-28F3-4D4A-94DD-157719FC18CC}" type="presOf" srcId="{9986D29A-9165-487C-AA61-4DE13EB8BFC4}" destId="{429FFD25-6EEF-4A0F-A54F-DD87143F6AC0}" srcOrd="0" destOrd="0" presId="urn:microsoft.com/office/officeart/2005/8/layout/vList2"/>
    <dgm:cxn modelId="{9EF022BB-3B0E-405F-B069-1D4D9AA0AA85}" srcId="{847D056A-12E1-48A5-AD32-181FB2AE6B5C}" destId="{9986D29A-9165-487C-AA61-4DE13EB8BFC4}" srcOrd="2" destOrd="0" parTransId="{268B5032-1523-4C93-9D73-CD7CD1656847}" sibTransId="{ABE75E08-4534-4A5F-8F6C-F24B434E5A26}"/>
    <dgm:cxn modelId="{12B7FBC9-A2F6-4CA9-BC1E-70AF84A3D229}" srcId="{847D056A-12E1-48A5-AD32-181FB2AE6B5C}" destId="{E8F767AC-AB45-47F8-93E0-EE80F2BFF8CD}" srcOrd="1" destOrd="0" parTransId="{7EECCD88-F58D-4AF5-8DEB-D1CA401FE8F5}" sibTransId="{F56A9E9F-48F6-4E8B-BCFA-D2C2761509CD}"/>
    <dgm:cxn modelId="{D0379EDA-B85C-428E-A233-EC0F23F07279}" type="presOf" srcId="{E8F767AC-AB45-47F8-93E0-EE80F2BFF8CD}" destId="{F634BD59-9C1D-4954-AE89-391A63E85546}" srcOrd="0" destOrd="0" presId="urn:microsoft.com/office/officeart/2005/8/layout/vList2"/>
    <dgm:cxn modelId="{57BAB9FF-027E-424F-9C8D-40E10C83BC2A}" type="presOf" srcId="{847D056A-12E1-48A5-AD32-181FB2AE6B5C}" destId="{C209F7FC-0383-4AF8-9683-CE2B62CF8D2D}" srcOrd="0" destOrd="0" presId="urn:microsoft.com/office/officeart/2005/8/layout/vList2"/>
    <dgm:cxn modelId="{EF90CDFF-FBA4-4894-B102-75E00FD3FD54}" type="presOf" srcId="{D7C84110-DAC9-4C86-B0DF-7176730B9B46}" destId="{57687054-4A2D-47FE-9DAA-212D74E494F3}" srcOrd="0" destOrd="0" presId="urn:microsoft.com/office/officeart/2005/8/layout/vList2"/>
    <dgm:cxn modelId="{5BA790D6-3FA0-47A0-B79B-37E6C63E722B}" type="presParOf" srcId="{C209F7FC-0383-4AF8-9683-CE2B62CF8D2D}" destId="{57687054-4A2D-47FE-9DAA-212D74E494F3}" srcOrd="0" destOrd="0" presId="urn:microsoft.com/office/officeart/2005/8/layout/vList2"/>
    <dgm:cxn modelId="{2083CC3A-A75F-42A6-A867-BCCCF59F4671}" type="presParOf" srcId="{C209F7FC-0383-4AF8-9683-CE2B62CF8D2D}" destId="{4FDE7649-F115-402B-8004-AF9DB500A316}" srcOrd="1" destOrd="0" presId="urn:microsoft.com/office/officeart/2005/8/layout/vList2"/>
    <dgm:cxn modelId="{D0BD8844-F90E-4EA9-9748-5B551A868AC9}" type="presParOf" srcId="{C209F7FC-0383-4AF8-9683-CE2B62CF8D2D}" destId="{F634BD59-9C1D-4954-AE89-391A63E85546}" srcOrd="2" destOrd="0" presId="urn:microsoft.com/office/officeart/2005/8/layout/vList2"/>
    <dgm:cxn modelId="{DF884AB7-396B-42DA-9973-5410338DEFA9}" type="presParOf" srcId="{C209F7FC-0383-4AF8-9683-CE2B62CF8D2D}" destId="{284D2111-30AC-4CEB-917A-1E03201CA93C}" srcOrd="3" destOrd="0" presId="urn:microsoft.com/office/officeart/2005/8/layout/vList2"/>
    <dgm:cxn modelId="{B8804BC1-DCDA-445B-9760-936E0993F990}" type="presParOf" srcId="{C209F7FC-0383-4AF8-9683-CE2B62CF8D2D}" destId="{429FFD25-6EEF-4A0F-A54F-DD87143F6AC0}" srcOrd="4" destOrd="0" presId="urn:microsoft.com/office/officeart/2005/8/layout/vList2"/>
    <dgm:cxn modelId="{457EC5AC-B063-4146-BE96-3F5C9478A775}" type="presParOf" srcId="{C209F7FC-0383-4AF8-9683-CE2B62CF8D2D}" destId="{3DD1B84B-2BF1-4A78-B9E8-EF8BA8EE6F46}" srcOrd="5" destOrd="0" presId="urn:microsoft.com/office/officeart/2005/8/layout/vList2"/>
    <dgm:cxn modelId="{A7C5A610-EA67-4828-B38B-4FB9850793CD}" type="presParOf" srcId="{C209F7FC-0383-4AF8-9683-CE2B62CF8D2D}" destId="{6D4C0585-9E1D-466E-9931-A6B2E37D95B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64968DD-E53D-479D-9AD4-E0C5FD90DB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2AB5DE2-C7A4-470C-9F94-09BB7A099935}">
      <dgm:prSet/>
      <dgm:spPr/>
      <dgm:t>
        <a:bodyPr/>
        <a:lstStyle/>
        <a:p>
          <a:r>
            <a:rPr lang="en-US"/>
            <a:t>Light reaches the eye, the optic array. </a:t>
          </a:r>
        </a:p>
      </dgm:t>
    </dgm:pt>
    <dgm:pt modelId="{507B753A-CE85-46FC-9F5F-295668CEBC58}" type="parTrans" cxnId="{BF2D5EFF-05A4-4BC9-83DD-758FEF27B5D6}">
      <dgm:prSet/>
      <dgm:spPr/>
      <dgm:t>
        <a:bodyPr/>
        <a:lstStyle/>
        <a:p>
          <a:endParaRPr lang="en-US"/>
        </a:p>
      </dgm:t>
    </dgm:pt>
    <dgm:pt modelId="{1FB61C93-6232-4E22-8DB2-7E185F05E292}" type="sibTrans" cxnId="{BF2D5EFF-05A4-4BC9-83DD-758FEF27B5D6}">
      <dgm:prSet/>
      <dgm:spPr/>
      <dgm:t>
        <a:bodyPr/>
        <a:lstStyle/>
        <a:p>
          <a:endParaRPr lang="en-US"/>
        </a:p>
      </dgm:t>
    </dgm:pt>
    <dgm:pt modelId="{CD4F5A5B-4ADA-4A17-B75A-6A5985E3AFAF}">
      <dgm:prSet/>
      <dgm:spPr/>
      <dgm:t>
        <a:bodyPr/>
        <a:lstStyle/>
        <a:p>
          <a:r>
            <a:rPr lang="en-US"/>
            <a:t>It provides unambiguous information about objects. Perception then involves picking up the information provided by the optic array.</a:t>
          </a:r>
        </a:p>
      </dgm:t>
    </dgm:pt>
    <dgm:pt modelId="{B4F03428-8A3B-40AE-A019-CB291ED0999A}" type="parTrans" cxnId="{E4B969B8-76C9-4831-B804-DB164C0E95E3}">
      <dgm:prSet/>
      <dgm:spPr/>
      <dgm:t>
        <a:bodyPr/>
        <a:lstStyle/>
        <a:p>
          <a:endParaRPr lang="en-US"/>
        </a:p>
      </dgm:t>
    </dgm:pt>
    <dgm:pt modelId="{D74E1987-25D5-4C90-BF7F-2078E68587FB}" type="sibTrans" cxnId="{E4B969B8-76C9-4831-B804-DB164C0E95E3}">
      <dgm:prSet/>
      <dgm:spPr/>
      <dgm:t>
        <a:bodyPr/>
        <a:lstStyle/>
        <a:p>
          <a:endParaRPr lang="en-US"/>
        </a:p>
      </dgm:t>
    </dgm:pt>
    <dgm:pt modelId="{ED6AE944-C8B5-4314-828B-CAC019D1489B}">
      <dgm:prSet/>
      <dgm:spPr/>
      <dgm:t>
        <a:bodyPr/>
        <a:lstStyle/>
        <a:p>
          <a:r>
            <a:rPr lang="en-US"/>
            <a:t>According to Gibson's theory, we can interpret the ever changing optic array, so our experience is stable. </a:t>
          </a:r>
        </a:p>
      </dgm:t>
    </dgm:pt>
    <dgm:pt modelId="{A6BA1923-7F7A-42CD-9FF0-ED064D9EE2D9}" type="parTrans" cxnId="{E01326E3-8B8C-4B14-AF5A-B66852606B90}">
      <dgm:prSet/>
      <dgm:spPr/>
      <dgm:t>
        <a:bodyPr/>
        <a:lstStyle/>
        <a:p>
          <a:endParaRPr lang="en-US"/>
        </a:p>
      </dgm:t>
    </dgm:pt>
    <dgm:pt modelId="{4AAAA65E-0AD5-4857-82BF-A0BF73F364B1}" type="sibTrans" cxnId="{E01326E3-8B8C-4B14-AF5A-B66852606B90}">
      <dgm:prSet/>
      <dgm:spPr/>
      <dgm:t>
        <a:bodyPr/>
        <a:lstStyle/>
        <a:p>
          <a:endParaRPr lang="en-US"/>
        </a:p>
      </dgm:t>
    </dgm:pt>
    <dgm:pt modelId="{BC9E1EF7-5AAA-4702-8D49-435D3636C5C0}" type="pres">
      <dgm:prSet presAssocID="{864968DD-E53D-479D-9AD4-E0C5FD90DBC4}" presName="linear" presStyleCnt="0">
        <dgm:presLayoutVars>
          <dgm:animLvl val="lvl"/>
          <dgm:resizeHandles val="exact"/>
        </dgm:presLayoutVars>
      </dgm:prSet>
      <dgm:spPr/>
    </dgm:pt>
    <dgm:pt modelId="{F15FCD70-2E65-40C4-BC3F-3F3F16B4EC06}" type="pres">
      <dgm:prSet presAssocID="{22AB5DE2-C7A4-470C-9F94-09BB7A099935}" presName="parentText" presStyleLbl="node1" presStyleIdx="0" presStyleCnt="3">
        <dgm:presLayoutVars>
          <dgm:chMax val="0"/>
          <dgm:bulletEnabled val="1"/>
        </dgm:presLayoutVars>
      </dgm:prSet>
      <dgm:spPr/>
    </dgm:pt>
    <dgm:pt modelId="{957DE6AD-8B5F-45AE-A5FE-4086DEA1A96D}" type="pres">
      <dgm:prSet presAssocID="{1FB61C93-6232-4E22-8DB2-7E185F05E292}" presName="spacer" presStyleCnt="0"/>
      <dgm:spPr/>
    </dgm:pt>
    <dgm:pt modelId="{2262649C-D019-4C55-B8AA-1F3845A722A9}" type="pres">
      <dgm:prSet presAssocID="{CD4F5A5B-4ADA-4A17-B75A-6A5985E3AFAF}" presName="parentText" presStyleLbl="node1" presStyleIdx="1" presStyleCnt="3">
        <dgm:presLayoutVars>
          <dgm:chMax val="0"/>
          <dgm:bulletEnabled val="1"/>
        </dgm:presLayoutVars>
      </dgm:prSet>
      <dgm:spPr/>
    </dgm:pt>
    <dgm:pt modelId="{8928F376-2245-4C88-A15C-001E2691039E}" type="pres">
      <dgm:prSet presAssocID="{D74E1987-25D5-4C90-BF7F-2078E68587FB}" presName="spacer" presStyleCnt="0"/>
      <dgm:spPr/>
    </dgm:pt>
    <dgm:pt modelId="{8F97065F-A7DF-4F86-A274-D25A24CFFCF1}" type="pres">
      <dgm:prSet presAssocID="{ED6AE944-C8B5-4314-828B-CAC019D1489B}" presName="parentText" presStyleLbl="node1" presStyleIdx="2" presStyleCnt="3">
        <dgm:presLayoutVars>
          <dgm:chMax val="0"/>
          <dgm:bulletEnabled val="1"/>
        </dgm:presLayoutVars>
      </dgm:prSet>
      <dgm:spPr/>
    </dgm:pt>
  </dgm:ptLst>
  <dgm:cxnLst>
    <dgm:cxn modelId="{2DC74A23-22CB-45EB-8583-2EE30DC01D0D}" type="presOf" srcId="{CD4F5A5B-4ADA-4A17-B75A-6A5985E3AFAF}" destId="{2262649C-D019-4C55-B8AA-1F3845A722A9}" srcOrd="0" destOrd="0" presId="urn:microsoft.com/office/officeart/2005/8/layout/vList2"/>
    <dgm:cxn modelId="{99E61865-B17F-44AE-A124-32C74417FB33}" type="presOf" srcId="{22AB5DE2-C7A4-470C-9F94-09BB7A099935}" destId="{F15FCD70-2E65-40C4-BC3F-3F3F16B4EC06}" srcOrd="0" destOrd="0" presId="urn:microsoft.com/office/officeart/2005/8/layout/vList2"/>
    <dgm:cxn modelId="{E4B969B8-76C9-4831-B804-DB164C0E95E3}" srcId="{864968DD-E53D-479D-9AD4-E0C5FD90DBC4}" destId="{CD4F5A5B-4ADA-4A17-B75A-6A5985E3AFAF}" srcOrd="1" destOrd="0" parTransId="{B4F03428-8A3B-40AE-A019-CB291ED0999A}" sibTransId="{D74E1987-25D5-4C90-BF7F-2078E68587FB}"/>
    <dgm:cxn modelId="{BFA4AFC9-295E-41AB-BBBE-FD94635EB3CA}" type="presOf" srcId="{ED6AE944-C8B5-4314-828B-CAC019D1489B}" destId="{8F97065F-A7DF-4F86-A274-D25A24CFFCF1}" srcOrd="0" destOrd="0" presId="urn:microsoft.com/office/officeart/2005/8/layout/vList2"/>
    <dgm:cxn modelId="{E01326E3-8B8C-4B14-AF5A-B66852606B90}" srcId="{864968DD-E53D-479D-9AD4-E0C5FD90DBC4}" destId="{ED6AE944-C8B5-4314-828B-CAC019D1489B}" srcOrd="2" destOrd="0" parTransId="{A6BA1923-7F7A-42CD-9FF0-ED064D9EE2D9}" sibTransId="{4AAAA65E-0AD5-4857-82BF-A0BF73F364B1}"/>
    <dgm:cxn modelId="{711DD2F3-68D4-4D18-890A-719F0B87356B}" type="presOf" srcId="{864968DD-E53D-479D-9AD4-E0C5FD90DBC4}" destId="{BC9E1EF7-5AAA-4702-8D49-435D3636C5C0}" srcOrd="0" destOrd="0" presId="urn:microsoft.com/office/officeart/2005/8/layout/vList2"/>
    <dgm:cxn modelId="{BF2D5EFF-05A4-4BC9-83DD-758FEF27B5D6}" srcId="{864968DD-E53D-479D-9AD4-E0C5FD90DBC4}" destId="{22AB5DE2-C7A4-470C-9F94-09BB7A099935}" srcOrd="0" destOrd="0" parTransId="{507B753A-CE85-46FC-9F5F-295668CEBC58}" sibTransId="{1FB61C93-6232-4E22-8DB2-7E185F05E292}"/>
    <dgm:cxn modelId="{3343D783-E2A3-400C-B7BA-F0EA5AFC8293}" type="presParOf" srcId="{BC9E1EF7-5AAA-4702-8D49-435D3636C5C0}" destId="{F15FCD70-2E65-40C4-BC3F-3F3F16B4EC06}" srcOrd="0" destOrd="0" presId="urn:microsoft.com/office/officeart/2005/8/layout/vList2"/>
    <dgm:cxn modelId="{32364E42-DFC3-45D0-8C87-3F0F27FB125D}" type="presParOf" srcId="{BC9E1EF7-5AAA-4702-8D49-435D3636C5C0}" destId="{957DE6AD-8B5F-45AE-A5FE-4086DEA1A96D}" srcOrd="1" destOrd="0" presId="urn:microsoft.com/office/officeart/2005/8/layout/vList2"/>
    <dgm:cxn modelId="{DD29FA1A-8CC1-43C0-8BBB-CD9470C3BD35}" type="presParOf" srcId="{BC9E1EF7-5AAA-4702-8D49-435D3636C5C0}" destId="{2262649C-D019-4C55-B8AA-1F3845A722A9}" srcOrd="2" destOrd="0" presId="urn:microsoft.com/office/officeart/2005/8/layout/vList2"/>
    <dgm:cxn modelId="{E5D7E865-1823-4BC4-B8C7-10269A0A5E23}" type="presParOf" srcId="{BC9E1EF7-5AAA-4702-8D49-435D3636C5C0}" destId="{8928F376-2245-4C88-A15C-001E2691039E}" srcOrd="3" destOrd="0" presId="urn:microsoft.com/office/officeart/2005/8/layout/vList2"/>
    <dgm:cxn modelId="{C70978CF-DB67-4FB6-A54F-6B4A3AA61308}" type="presParOf" srcId="{BC9E1EF7-5AAA-4702-8D49-435D3636C5C0}" destId="{8F97065F-A7DF-4F86-A274-D25A24CFFC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5BECAC0-2B4D-4F30-9069-773E346E8F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35D731-0B3B-4F11-81DA-901C3FAA5B00}">
      <dgm:prSet/>
      <dgm:spPr/>
      <dgm:t>
        <a:bodyPr/>
        <a:lstStyle/>
        <a:p>
          <a:r>
            <a:rPr lang="en-US"/>
            <a:t>A state of consciousness in which we can respond to stimuli.</a:t>
          </a:r>
        </a:p>
      </dgm:t>
    </dgm:pt>
    <dgm:pt modelId="{192F9FB3-CB32-4578-B365-9190824F4AA5}" type="parTrans" cxnId="{8B473335-FB31-457D-B6DE-B3D04D2B9147}">
      <dgm:prSet/>
      <dgm:spPr/>
      <dgm:t>
        <a:bodyPr/>
        <a:lstStyle/>
        <a:p>
          <a:endParaRPr lang="en-US"/>
        </a:p>
      </dgm:t>
    </dgm:pt>
    <dgm:pt modelId="{8A801237-742D-4DDC-935D-588A52B1A31E}" type="sibTrans" cxnId="{8B473335-FB31-457D-B6DE-B3D04D2B9147}">
      <dgm:prSet/>
      <dgm:spPr/>
      <dgm:t>
        <a:bodyPr/>
        <a:lstStyle/>
        <a:p>
          <a:endParaRPr lang="en-US"/>
        </a:p>
      </dgm:t>
    </dgm:pt>
    <dgm:pt modelId="{848A61B2-88D4-4985-81B1-CC46B24E9D34}">
      <dgm:prSet/>
      <dgm:spPr/>
      <dgm:t>
        <a:bodyPr/>
        <a:lstStyle/>
        <a:p>
          <a:r>
            <a:rPr lang="en-US"/>
            <a:t>It is our ability to process specific stimuli. </a:t>
          </a:r>
        </a:p>
      </dgm:t>
    </dgm:pt>
    <dgm:pt modelId="{218FE8B2-505A-4ACB-9EFF-8663D48BEBCE}" type="parTrans" cxnId="{D5B91E5F-A949-422B-9E01-23CD166875BE}">
      <dgm:prSet/>
      <dgm:spPr/>
      <dgm:t>
        <a:bodyPr/>
        <a:lstStyle/>
        <a:p>
          <a:endParaRPr lang="en-US"/>
        </a:p>
      </dgm:t>
    </dgm:pt>
    <dgm:pt modelId="{6EC32C40-7847-4002-A69E-88BE0104183C}" type="sibTrans" cxnId="{D5B91E5F-A949-422B-9E01-23CD166875BE}">
      <dgm:prSet/>
      <dgm:spPr/>
      <dgm:t>
        <a:bodyPr/>
        <a:lstStyle/>
        <a:p>
          <a:endParaRPr lang="en-US"/>
        </a:p>
      </dgm:t>
    </dgm:pt>
    <dgm:pt modelId="{073DCA44-734C-4C9E-B1E7-3973BFB56787}">
      <dgm:prSet/>
      <dgm:spPr/>
      <dgm:t>
        <a:bodyPr/>
        <a:lstStyle/>
        <a:p>
          <a:r>
            <a:rPr lang="en-US"/>
            <a:t>It is limited in capacity and duration (See Cognitive Approach lecture!)</a:t>
          </a:r>
        </a:p>
      </dgm:t>
    </dgm:pt>
    <dgm:pt modelId="{DACC6BC4-5C5D-4E50-94CC-013945D8D133}" type="parTrans" cxnId="{FB8DDC8E-D798-46C4-866C-85B81B5F5544}">
      <dgm:prSet/>
      <dgm:spPr/>
      <dgm:t>
        <a:bodyPr/>
        <a:lstStyle/>
        <a:p>
          <a:endParaRPr lang="en-US"/>
        </a:p>
      </dgm:t>
    </dgm:pt>
    <dgm:pt modelId="{EDD3353E-2EBC-43F3-838D-40BF632F9B01}" type="sibTrans" cxnId="{FB8DDC8E-D798-46C4-866C-85B81B5F5544}">
      <dgm:prSet/>
      <dgm:spPr/>
      <dgm:t>
        <a:bodyPr/>
        <a:lstStyle/>
        <a:p>
          <a:endParaRPr lang="en-US"/>
        </a:p>
      </dgm:t>
    </dgm:pt>
    <dgm:pt modelId="{50C6C516-5161-4C74-8BA9-732417435CC6}" type="pres">
      <dgm:prSet presAssocID="{25BECAC0-2B4D-4F30-9069-773E346E8F77}" presName="linear" presStyleCnt="0">
        <dgm:presLayoutVars>
          <dgm:animLvl val="lvl"/>
          <dgm:resizeHandles val="exact"/>
        </dgm:presLayoutVars>
      </dgm:prSet>
      <dgm:spPr/>
    </dgm:pt>
    <dgm:pt modelId="{2121529F-48BA-49B3-BC2F-8A16D09B2E10}" type="pres">
      <dgm:prSet presAssocID="{0035D731-0B3B-4F11-81DA-901C3FAA5B00}" presName="parentText" presStyleLbl="node1" presStyleIdx="0" presStyleCnt="3">
        <dgm:presLayoutVars>
          <dgm:chMax val="0"/>
          <dgm:bulletEnabled val="1"/>
        </dgm:presLayoutVars>
      </dgm:prSet>
      <dgm:spPr/>
    </dgm:pt>
    <dgm:pt modelId="{C62CEC83-6809-478F-B0B1-1BF8D99A8A79}" type="pres">
      <dgm:prSet presAssocID="{8A801237-742D-4DDC-935D-588A52B1A31E}" presName="spacer" presStyleCnt="0"/>
      <dgm:spPr/>
    </dgm:pt>
    <dgm:pt modelId="{26005405-8AAA-44AC-A77D-74C6542E55F0}" type="pres">
      <dgm:prSet presAssocID="{848A61B2-88D4-4985-81B1-CC46B24E9D34}" presName="parentText" presStyleLbl="node1" presStyleIdx="1" presStyleCnt="3">
        <dgm:presLayoutVars>
          <dgm:chMax val="0"/>
          <dgm:bulletEnabled val="1"/>
        </dgm:presLayoutVars>
      </dgm:prSet>
      <dgm:spPr/>
    </dgm:pt>
    <dgm:pt modelId="{91CC10BA-616B-4539-8D61-054487C60D11}" type="pres">
      <dgm:prSet presAssocID="{6EC32C40-7847-4002-A69E-88BE0104183C}" presName="spacer" presStyleCnt="0"/>
      <dgm:spPr/>
    </dgm:pt>
    <dgm:pt modelId="{F3A23264-3B10-40E8-B77F-AD3D933D365C}" type="pres">
      <dgm:prSet presAssocID="{073DCA44-734C-4C9E-B1E7-3973BFB56787}" presName="parentText" presStyleLbl="node1" presStyleIdx="2" presStyleCnt="3">
        <dgm:presLayoutVars>
          <dgm:chMax val="0"/>
          <dgm:bulletEnabled val="1"/>
        </dgm:presLayoutVars>
      </dgm:prSet>
      <dgm:spPr/>
    </dgm:pt>
  </dgm:ptLst>
  <dgm:cxnLst>
    <dgm:cxn modelId="{5B4C2614-47BA-4461-B982-7FFF0F20E3DC}" type="presOf" srcId="{25BECAC0-2B4D-4F30-9069-773E346E8F77}" destId="{50C6C516-5161-4C74-8BA9-732417435CC6}" srcOrd="0" destOrd="0" presId="urn:microsoft.com/office/officeart/2005/8/layout/vList2"/>
    <dgm:cxn modelId="{8B473335-FB31-457D-B6DE-B3D04D2B9147}" srcId="{25BECAC0-2B4D-4F30-9069-773E346E8F77}" destId="{0035D731-0B3B-4F11-81DA-901C3FAA5B00}" srcOrd="0" destOrd="0" parTransId="{192F9FB3-CB32-4578-B365-9190824F4AA5}" sibTransId="{8A801237-742D-4DDC-935D-588A52B1A31E}"/>
    <dgm:cxn modelId="{D5B91E5F-A949-422B-9E01-23CD166875BE}" srcId="{25BECAC0-2B4D-4F30-9069-773E346E8F77}" destId="{848A61B2-88D4-4985-81B1-CC46B24E9D34}" srcOrd="1" destOrd="0" parTransId="{218FE8B2-505A-4ACB-9EFF-8663D48BEBCE}" sibTransId="{6EC32C40-7847-4002-A69E-88BE0104183C}"/>
    <dgm:cxn modelId="{0D88CC81-123D-4876-BB11-82D1B5D1E587}" type="presOf" srcId="{848A61B2-88D4-4985-81B1-CC46B24E9D34}" destId="{26005405-8AAA-44AC-A77D-74C6542E55F0}" srcOrd="0" destOrd="0" presId="urn:microsoft.com/office/officeart/2005/8/layout/vList2"/>
    <dgm:cxn modelId="{FB8DDC8E-D798-46C4-866C-85B81B5F5544}" srcId="{25BECAC0-2B4D-4F30-9069-773E346E8F77}" destId="{073DCA44-734C-4C9E-B1E7-3973BFB56787}" srcOrd="2" destOrd="0" parTransId="{DACC6BC4-5C5D-4E50-94CC-013945D8D133}" sibTransId="{EDD3353E-2EBC-43F3-838D-40BF632F9B01}"/>
    <dgm:cxn modelId="{31B2F6AB-F155-4B11-B366-D7A02642D460}" type="presOf" srcId="{0035D731-0B3B-4F11-81DA-901C3FAA5B00}" destId="{2121529F-48BA-49B3-BC2F-8A16D09B2E10}" srcOrd="0" destOrd="0" presId="urn:microsoft.com/office/officeart/2005/8/layout/vList2"/>
    <dgm:cxn modelId="{6C6AFAD6-B0CB-4CBA-915E-7C9EBEBC7423}" type="presOf" srcId="{073DCA44-734C-4C9E-B1E7-3973BFB56787}" destId="{F3A23264-3B10-40E8-B77F-AD3D933D365C}" srcOrd="0" destOrd="0" presId="urn:microsoft.com/office/officeart/2005/8/layout/vList2"/>
    <dgm:cxn modelId="{C39919C1-02AA-4E92-9873-9F19D2F50F60}" type="presParOf" srcId="{50C6C516-5161-4C74-8BA9-732417435CC6}" destId="{2121529F-48BA-49B3-BC2F-8A16D09B2E10}" srcOrd="0" destOrd="0" presId="urn:microsoft.com/office/officeart/2005/8/layout/vList2"/>
    <dgm:cxn modelId="{4C217367-4B19-4568-9A4F-5B4C8F634110}" type="presParOf" srcId="{50C6C516-5161-4C74-8BA9-732417435CC6}" destId="{C62CEC83-6809-478F-B0B1-1BF8D99A8A79}" srcOrd="1" destOrd="0" presId="urn:microsoft.com/office/officeart/2005/8/layout/vList2"/>
    <dgm:cxn modelId="{EE138416-357B-4976-9F19-18D169F5F5A5}" type="presParOf" srcId="{50C6C516-5161-4C74-8BA9-732417435CC6}" destId="{26005405-8AAA-44AC-A77D-74C6542E55F0}" srcOrd="2" destOrd="0" presId="urn:microsoft.com/office/officeart/2005/8/layout/vList2"/>
    <dgm:cxn modelId="{258401BE-F0DC-40A7-9039-492CF7DD685E}" type="presParOf" srcId="{50C6C516-5161-4C74-8BA9-732417435CC6}" destId="{91CC10BA-616B-4539-8D61-054487C60D11}" srcOrd="3" destOrd="0" presId="urn:microsoft.com/office/officeart/2005/8/layout/vList2"/>
    <dgm:cxn modelId="{D72275AD-C165-41A2-BB3A-652E05F2ECA6}" type="presParOf" srcId="{50C6C516-5161-4C74-8BA9-732417435CC6}" destId="{F3A23264-3B10-40E8-B77F-AD3D933D36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F15D58A-10D5-436B-B612-59AEF9F75B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38B11F-0DF8-400F-8149-36E5BB9D60B7}">
      <dgm:prSet/>
      <dgm:spPr/>
      <dgm:t>
        <a:bodyPr/>
        <a:lstStyle/>
        <a:p>
          <a:r>
            <a:rPr lang="en-US"/>
            <a:t>Selective attention</a:t>
          </a:r>
        </a:p>
      </dgm:t>
    </dgm:pt>
    <dgm:pt modelId="{05576BEE-1F53-4663-93E2-AD07097D2DB0}" type="parTrans" cxnId="{CF9E2C03-56F5-49AF-ACBF-71ED6460CAEE}">
      <dgm:prSet/>
      <dgm:spPr/>
      <dgm:t>
        <a:bodyPr/>
        <a:lstStyle/>
        <a:p>
          <a:endParaRPr lang="en-US"/>
        </a:p>
      </dgm:t>
    </dgm:pt>
    <dgm:pt modelId="{96C7D594-E827-4F8C-866F-0EB78963ECD7}" type="sibTrans" cxnId="{CF9E2C03-56F5-49AF-ACBF-71ED6460CAEE}">
      <dgm:prSet/>
      <dgm:spPr/>
      <dgm:t>
        <a:bodyPr/>
        <a:lstStyle/>
        <a:p>
          <a:endParaRPr lang="en-US"/>
        </a:p>
      </dgm:t>
    </dgm:pt>
    <dgm:pt modelId="{2861AEC0-AC90-43F9-B313-06EE1DB08995}">
      <dgm:prSet/>
      <dgm:spPr/>
      <dgm:t>
        <a:bodyPr/>
        <a:lstStyle/>
        <a:p>
          <a:r>
            <a:rPr lang="en-US"/>
            <a:t>Sustained attention</a:t>
          </a:r>
        </a:p>
      </dgm:t>
    </dgm:pt>
    <dgm:pt modelId="{8998100F-7D56-4659-B519-2088CA4FBD55}" type="parTrans" cxnId="{77981350-7A6C-45F7-8605-A1CD9696456B}">
      <dgm:prSet/>
      <dgm:spPr/>
      <dgm:t>
        <a:bodyPr/>
        <a:lstStyle/>
        <a:p>
          <a:endParaRPr lang="en-US"/>
        </a:p>
      </dgm:t>
    </dgm:pt>
    <dgm:pt modelId="{E03BBB52-55FA-4516-BB83-AF9684E515B8}" type="sibTrans" cxnId="{77981350-7A6C-45F7-8605-A1CD9696456B}">
      <dgm:prSet/>
      <dgm:spPr/>
      <dgm:t>
        <a:bodyPr/>
        <a:lstStyle/>
        <a:p>
          <a:endParaRPr lang="en-US"/>
        </a:p>
      </dgm:t>
    </dgm:pt>
    <dgm:pt modelId="{20EEF848-B56D-4A3B-A033-2EF506CF0493}">
      <dgm:prSet/>
      <dgm:spPr/>
      <dgm:t>
        <a:bodyPr/>
        <a:lstStyle/>
        <a:p>
          <a:r>
            <a:rPr lang="en-US"/>
            <a:t>Alternating attention</a:t>
          </a:r>
        </a:p>
      </dgm:t>
    </dgm:pt>
    <dgm:pt modelId="{BC46C725-DA8A-420F-9CCF-725C2C0F5669}" type="parTrans" cxnId="{A779D696-2987-4100-83FC-205CFB8C2EF1}">
      <dgm:prSet/>
      <dgm:spPr/>
      <dgm:t>
        <a:bodyPr/>
        <a:lstStyle/>
        <a:p>
          <a:endParaRPr lang="en-US"/>
        </a:p>
      </dgm:t>
    </dgm:pt>
    <dgm:pt modelId="{1F6491EB-4155-481C-A4C9-1DD8DAC943A2}" type="sibTrans" cxnId="{A779D696-2987-4100-83FC-205CFB8C2EF1}">
      <dgm:prSet/>
      <dgm:spPr/>
      <dgm:t>
        <a:bodyPr/>
        <a:lstStyle/>
        <a:p>
          <a:endParaRPr lang="en-US"/>
        </a:p>
      </dgm:t>
    </dgm:pt>
    <dgm:pt modelId="{DA58B02B-F404-418B-B700-CE79DF46DA76}">
      <dgm:prSet/>
      <dgm:spPr/>
      <dgm:t>
        <a:bodyPr/>
        <a:lstStyle/>
        <a:p>
          <a:r>
            <a:rPr lang="en-US"/>
            <a:t>Divided attention</a:t>
          </a:r>
        </a:p>
      </dgm:t>
    </dgm:pt>
    <dgm:pt modelId="{1616A4F6-E050-46DA-BB56-B0B96D5D2E8B}" type="parTrans" cxnId="{3CD0B87D-BB6B-4506-9807-0F60E8962107}">
      <dgm:prSet/>
      <dgm:spPr/>
      <dgm:t>
        <a:bodyPr/>
        <a:lstStyle/>
        <a:p>
          <a:endParaRPr lang="en-US"/>
        </a:p>
      </dgm:t>
    </dgm:pt>
    <dgm:pt modelId="{0B0E3CD7-896E-4804-A06B-237023D8897C}" type="sibTrans" cxnId="{3CD0B87D-BB6B-4506-9807-0F60E8962107}">
      <dgm:prSet/>
      <dgm:spPr/>
      <dgm:t>
        <a:bodyPr/>
        <a:lstStyle/>
        <a:p>
          <a:endParaRPr lang="en-US"/>
        </a:p>
      </dgm:t>
    </dgm:pt>
    <dgm:pt modelId="{F7CDAD83-CBF5-4D63-80E8-0D52C4C4068A}" type="pres">
      <dgm:prSet presAssocID="{AF15D58A-10D5-436B-B612-59AEF9F75B48}" presName="linear" presStyleCnt="0">
        <dgm:presLayoutVars>
          <dgm:animLvl val="lvl"/>
          <dgm:resizeHandles val="exact"/>
        </dgm:presLayoutVars>
      </dgm:prSet>
      <dgm:spPr/>
    </dgm:pt>
    <dgm:pt modelId="{8E92467E-A304-4061-94DA-60B8475E1022}" type="pres">
      <dgm:prSet presAssocID="{5938B11F-0DF8-400F-8149-36E5BB9D60B7}" presName="parentText" presStyleLbl="node1" presStyleIdx="0" presStyleCnt="4">
        <dgm:presLayoutVars>
          <dgm:chMax val="0"/>
          <dgm:bulletEnabled val="1"/>
        </dgm:presLayoutVars>
      </dgm:prSet>
      <dgm:spPr/>
    </dgm:pt>
    <dgm:pt modelId="{0A50ACB7-8BA6-4682-8505-1E569884F6E5}" type="pres">
      <dgm:prSet presAssocID="{96C7D594-E827-4F8C-866F-0EB78963ECD7}" presName="spacer" presStyleCnt="0"/>
      <dgm:spPr/>
    </dgm:pt>
    <dgm:pt modelId="{04761ADD-D3CF-43FA-9ABF-1DCDF258360A}" type="pres">
      <dgm:prSet presAssocID="{2861AEC0-AC90-43F9-B313-06EE1DB08995}" presName="parentText" presStyleLbl="node1" presStyleIdx="1" presStyleCnt="4">
        <dgm:presLayoutVars>
          <dgm:chMax val="0"/>
          <dgm:bulletEnabled val="1"/>
        </dgm:presLayoutVars>
      </dgm:prSet>
      <dgm:spPr/>
    </dgm:pt>
    <dgm:pt modelId="{FB0BE69B-5851-407A-9159-AAFF052FD727}" type="pres">
      <dgm:prSet presAssocID="{E03BBB52-55FA-4516-BB83-AF9684E515B8}" presName="spacer" presStyleCnt="0"/>
      <dgm:spPr/>
    </dgm:pt>
    <dgm:pt modelId="{5FAEBFF9-C002-4519-9CD9-81ACAEE8F108}" type="pres">
      <dgm:prSet presAssocID="{20EEF848-B56D-4A3B-A033-2EF506CF0493}" presName="parentText" presStyleLbl="node1" presStyleIdx="2" presStyleCnt="4">
        <dgm:presLayoutVars>
          <dgm:chMax val="0"/>
          <dgm:bulletEnabled val="1"/>
        </dgm:presLayoutVars>
      </dgm:prSet>
      <dgm:spPr/>
    </dgm:pt>
    <dgm:pt modelId="{BF2B76D6-AB56-4426-8DC3-88B5BE22DBC9}" type="pres">
      <dgm:prSet presAssocID="{1F6491EB-4155-481C-A4C9-1DD8DAC943A2}" presName="spacer" presStyleCnt="0"/>
      <dgm:spPr/>
    </dgm:pt>
    <dgm:pt modelId="{B11758E0-0E6A-4057-A253-F962DE69AB8D}" type="pres">
      <dgm:prSet presAssocID="{DA58B02B-F404-418B-B700-CE79DF46DA76}" presName="parentText" presStyleLbl="node1" presStyleIdx="3" presStyleCnt="4">
        <dgm:presLayoutVars>
          <dgm:chMax val="0"/>
          <dgm:bulletEnabled val="1"/>
        </dgm:presLayoutVars>
      </dgm:prSet>
      <dgm:spPr/>
    </dgm:pt>
  </dgm:ptLst>
  <dgm:cxnLst>
    <dgm:cxn modelId="{CF9E2C03-56F5-49AF-ACBF-71ED6460CAEE}" srcId="{AF15D58A-10D5-436B-B612-59AEF9F75B48}" destId="{5938B11F-0DF8-400F-8149-36E5BB9D60B7}" srcOrd="0" destOrd="0" parTransId="{05576BEE-1F53-4663-93E2-AD07097D2DB0}" sibTransId="{96C7D594-E827-4F8C-866F-0EB78963ECD7}"/>
    <dgm:cxn modelId="{F5F4E862-FE8E-42C9-B487-E9546D3F9BAC}" type="presOf" srcId="{20EEF848-B56D-4A3B-A033-2EF506CF0493}" destId="{5FAEBFF9-C002-4519-9CD9-81ACAEE8F108}" srcOrd="0" destOrd="0" presId="urn:microsoft.com/office/officeart/2005/8/layout/vList2"/>
    <dgm:cxn modelId="{77981350-7A6C-45F7-8605-A1CD9696456B}" srcId="{AF15D58A-10D5-436B-B612-59AEF9F75B48}" destId="{2861AEC0-AC90-43F9-B313-06EE1DB08995}" srcOrd="1" destOrd="0" parTransId="{8998100F-7D56-4659-B519-2088CA4FBD55}" sibTransId="{E03BBB52-55FA-4516-BB83-AF9684E515B8}"/>
    <dgm:cxn modelId="{095D4E50-F218-4678-B7A0-F407EB59F5F0}" type="presOf" srcId="{2861AEC0-AC90-43F9-B313-06EE1DB08995}" destId="{04761ADD-D3CF-43FA-9ABF-1DCDF258360A}" srcOrd="0" destOrd="0" presId="urn:microsoft.com/office/officeart/2005/8/layout/vList2"/>
    <dgm:cxn modelId="{3CD0B87D-BB6B-4506-9807-0F60E8962107}" srcId="{AF15D58A-10D5-436B-B612-59AEF9F75B48}" destId="{DA58B02B-F404-418B-B700-CE79DF46DA76}" srcOrd="3" destOrd="0" parTransId="{1616A4F6-E050-46DA-BB56-B0B96D5D2E8B}" sibTransId="{0B0E3CD7-896E-4804-A06B-237023D8897C}"/>
    <dgm:cxn modelId="{BD11048B-20EC-434D-A40F-470EE0EA7458}" type="presOf" srcId="{5938B11F-0DF8-400F-8149-36E5BB9D60B7}" destId="{8E92467E-A304-4061-94DA-60B8475E1022}" srcOrd="0" destOrd="0" presId="urn:microsoft.com/office/officeart/2005/8/layout/vList2"/>
    <dgm:cxn modelId="{A779D696-2987-4100-83FC-205CFB8C2EF1}" srcId="{AF15D58A-10D5-436B-B612-59AEF9F75B48}" destId="{20EEF848-B56D-4A3B-A033-2EF506CF0493}" srcOrd="2" destOrd="0" parTransId="{BC46C725-DA8A-420F-9CCF-725C2C0F5669}" sibTransId="{1F6491EB-4155-481C-A4C9-1DD8DAC943A2}"/>
    <dgm:cxn modelId="{C385C89C-09DD-4475-BA9D-C74696A7A620}" type="presOf" srcId="{AF15D58A-10D5-436B-B612-59AEF9F75B48}" destId="{F7CDAD83-CBF5-4D63-80E8-0D52C4C4068A}" srcOrd="0" destOrd="0" presId="urn:microsoft.com/office/officeart/2005/8/layout/vList2"/>
    <dgm:cxn modelId="{AC16BFFA-9A34-469E-92C6-C0E460B848DE}" type="presOf" srcId="{DA58B02B-F404-418B-B700-CE79DF46DA76}" destId="{B11758E0-0E6A-4057-A253-F962DE69AB8D}" srcOrd="0" destOrd="0" presId="urn:microsoft.com/office/officeart/2005/8/layout/vList2"/>
    <dgm:cxn modelId="{AD22AADD-9A50-4640-BD9C-C2F5A79E14A4}" type="presParOf" srcId="{F7CDAD83-CBF5-4D63-80E8-0D52C4C4068A}" destId="{8E92467E-A304-4061-94DA-60B8475E1022}" srcOrd="0" destOrd="0" presId="urn:microsoft.com/office/officeart/2005/8/layout/vList2"/>
    <dgm:cxn modelId="{DC315A85-330A-4CFE-BA17-D4101EAC113C}" type="presParOf" srcId="{F7CDAD83-CBF5-4D63-80E8-0D52C4C4068A}" destId="{0A50ACB7-8BA6-4682-8505-1E569884F6E5}" srcOrd="1" destOrd="0" presId="urn:microsoft.com/office/officeart/2005/8/layout/vList2"/>
    <dgm:cxn modelId="{79FCBE6C-EEE8-4791-8752-168CD8F18509}" type="presParOf" srcId="{F7CDAD83-CBF5-4D63-80E8-0D52C4C4068A}" destId="{04761ADD-D3CF-43FA-9ABF-1DCDF258360A}" srcOrd="2" destOrd="0" presId="urn:microsoft.com/office/officeart/2005/8/layout/vList2"/>
    <dgm:cxn modelId="{5A0F443C-22FB-4EDC-9457-CF3AB07B75CD}" type="presParOf" srcId="{F7CDAD83-CBF5-4D63-80E8-0D52C4C4068A}" destId="{FB0BE69B-5851-407A-9159-AAFF052FD727}" srcOrd="3" destOrd="0" presId="urn:microsoft.com/office/officeart/2005/8/layout/vList2"/>
    <dgm:cxn modelId="{00414B63-5F79-488E-820A-20B2FF08A7F3}" type="presParOf" srcId="{F7CDAD83-CBF5-4D63-80E8-0D52C4C4068A}" destId="{5FAEBFF9-C002-4519-9CD9-81ACAEE8F108}" srcOrd="4" destOrd="0" presId="urn:microsoft.com/office/officeart/2005/8/layout/vList2"/>
    <dgm:cxn modelId="{A7B33ED5-D10B-4F1E-90E7-397980022AF9}" type="presParOf" srcId="{F7CDAD83-CBF5-4D63-80E8-0D52C4C4068A}" destId="{BF2B76D6-AB56-4426-8DC3-88B5BE22DBC9}" srcOrd="5" destOrd="0" presId="urn:microsoft.com/office/officeart/2005/8/layout/vList2"/>
    <dgm:cxn modelId="{EEBBB8D1-97BA-46EE-9525-C219B52DDA90}" type="presParOf" srcId="{F7CDAD83-CBF5-4D63-80E8-0D52C4C4068A}" destId="{B11758E0-0E6A-4057-A253-F962DE69AB8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A196D41-E7F4-47AA-9E3C-32FB8D62EEF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B5A200-53A1-437E-AEF9-47391479CE86}">
      <dgm:prSet/>
      <dgm:spPr/>
      <dgm:t>
        <a:bodyPr/>
        <a:lstStyle/>
        <a:p>
          <a:r>
            <a:rPr lang="en-US"/>
            <a:t>Vigilance</a:t>
          </a:r>
        </a:p>
      </dgm:t>
    </dgm:pt>
    <dgm:pt modelId="{F2EEB954-51C4-4DBE-A2DE-4EEDBB16BC8C}" type="parTrans" cxnId="{280FE51D-FC40-4396-8C33-94407B8EDC22}">
      <dgm:prSet/>
      <dgm:spPr/>
      <dgm:t>
        <a:bodyPr/>
        <a:lstStyle/>
        <a:p>
          <a:endParaRPr lang="en-US"/>
        </a:p>
      </dgm:t>
    </dgm:pt>
    <dgm:pt modelId="{2F47F6E4-8F9E-4F10-A6B6-4F36467641C6}" type="sibTrans" cxnId="{280FE51D-FC40-4396-8C33-94407B8EDC22}">
      <dgm:prSet/>
      <dgm:spPr/>
      <dgm:t>
        <a:bodyPr/>
        <a:lstStyle/>
        <a:p>
          <a:endParaRPr lang="en-US"/>
        </a:p>
      </dgm:t>
    </dgm:pt>
    <dgm:pt modelId="{EEF25B25-35E7-4690-9085-BC35F4ECF771}">
      <dgm:prSet/>
      <dgm:spPr/>
      <dgm:t>
        <a:bodyPr/>
        <a:lstStyle/>
        <a:p>
          <a:r>
            <a:rPr lang="en-US"/>
            <a:t>Directed, focused cognitive activity on specific stimuli.</a:t>
          </a:r>
        </a:p>
      </dgm:t>
    </dgm:pt>
    <dgm:pt modelId="{7A4C8F49-FFD8-4DA7-9618-6328C15A46F1}" type="parTrans" cxnId="{DA2C517D-77CC-4397-829E-65BBA96BCC79}">
      <dgm:prSet/>
      <dgm:spPr/>
      <dgm:t>
        <a:bodyPr/>
        <a:lstStyle/>
        <a:p>
          <a:endParaRPr lang="en-US"/>
        </a:p>
      </dgm:t>
    </dgm:pt>
    <dgm:pt modelId="{24375A45-8127-4BD7-94AE-BCD77150298E}" type="sibTrans" cxnId="{DA2C517D-77CC-4397-829E-65BBA96BCC79}">
      <dgm:prSet/>
      <dgm:spPr/>
      <dgm:t>
        <a:bodyPr/>
        <a:lstStyle/>
        <a:p>
          <a:endParaRPr lang="en-US"/>
        </a:p>
      </dgm:t>
    </dgm:pt>
    <dgm:pt modelId="{B61E12F2-A72A-4ABF-ABEB-16D1ED602FE9}">
      <dgm:prSet/>
      <dgm:spPr/>
      <dgm:t>
        <a:bodyPr/>
        <a:lstStyle/>
        <a:p>
          <a:r>
            <a:rPr lang="en-US"/>
            <a:t>Think of Air Traffic Control</a:t>
          </a:r>
        </a:p>
      </dgm:t>
    </dgm:pt>
    <dgm:pt modelId="{A271555D-3694-4F9B-90C7-D36C18A09D26}" type="parTrans" cxnId="{B5EB9902-0C49-4A09-952D-7AD506E5E715}">
      <dgm:prSet/>
      <dgm:spPr/>
      <dgm:t>
        <a:bodyPr/>
        <a:lstStyle/>
        <a:p>
          <a:endParaRPr lang="en-US"/>
        </a:p>
      </dgm:t>
    </dgm:pt>
    <dgm:pt modelId="{B3110BC1-2EB6-4953-8E03-A6D173961585}" type="sibTrans" cxnId="{B5EB9902-0C49-4A09-952D-7AD506E5E715}">
      <dgm:prSet/>
      <dgm:spPr/>
      <dgm:t>
        <a:bodyPr/>
        <a:lstStyle/>
        <a:p>
          <a:endParaRPr lang="en-US"/>
        </a:p>
      </dgm:t>
    </dgm:pt>
    <dgm:pt modelId="{D0D64FB0-3907-45BD-BE67-DDD708A5CC77}">
      <dgm:prSet/>
      <dgm:spPr/>
      <dgm:t>
        <a:bodyPr/>
        <a:lstStyle/>
        <a:p>
          <a:r>
            <a:rPr lang="en-US"/>
            <a:t>We will try this as a test!</a:t>
          </a:r>
        </a:p>
      </dgm:t>
    </dgm:pt>
    <dgm:pt modelId="{D49EF80C-4EFB-47B2-A339-5C879C23336D}" type="parTrans" cxnId="{0BFD466C-532D-4183-A1A7-8AED34F50207}">
      <dgm:prSet/>
      <dgm:spPr/>
      <dgm:t>
        <a:bodyPr/>
        <a:lstStyle/>
        <a:p>
          <a:endParaRPr lang="en-US"/>
        </a:p>
      </dgm:t>
    </dgm:pt>
    <dgm:pt modelId="{F210DAAF-FE07-48E0-882B-FDCD3F965B1B}" type="sibTrans" cxnId="{0BFD466C-532D-4183-A1A7-8AED34F50207}">
      <dgm:prSet/>
      <dgm:spPr/>
      <dgm:t>
        <a:bodyPr/>
        <a:lstStyle/>
        <a:p>
          <a:endParaRPr lang="en-US"/>
        </a:p>
      </dgm:t>
    </dgm:pt>
    <dgm:pt modelId="{902B5ADD-7CEB-482C-AC8C-2CC62F5A6C1A}">
      <dgm:prSet/>
      <dgm:spPr/>
      <dgm:t>
        <a:bodyPr/>
        <a:lstStyle/>
        <a:p>
          <a:r>
            <a:rPr lang="en-US">
              <a:hlinkClick xmlns:r="http://schemas.openxmlformats.org/officeDocument/2006/relationships" r:id="rId1"/>
            </a:rPr>
            <a:t>https://www.psytoolkit.org/experiment-library/experiment_mackworth.html</a:t>
          </a:r>
          <a:endParaRPr lang="en-US"/>
        </a:p>
      </dgm:t>
    </dgm:pt>
    <dgm:pt modelId="{5E16E7FF-109C-4A2D-8F1F-DBC86B891238}" type="parTrans" cxnId="{0EC0E90C-61AA-48A2-872D-B5D32D60AA47}">
      <dgm:prSet/>
      <dgm:spPr/>
      <dgm:t>
        <a:bodyPr/>
        <a:lstStyle/>
        <a:p>
          <a:endParaRPr lang="en-US"/>
        </a:p>
      </dgm:t>
    </dgm:pt>
    <dgm:pt modelId="{30C312F5-4B06-4FAA-9932-5325729D9F2C}" type="sibTrans" cxnId="{0EC0E90C-61AA-48A2-872D-B5D32D60AA47}">
      <dgm:prSet/>
      <dgm:spPr/>
      <dgm:t>
        <a:bodyPr/>
        <a:lstStyle/>
        <a:p>
          <a:endParaRPr lang="en-US"/>
        </a:p>
      </dgm:t>
    </dgm:pt>
    <dgm:pt modelId="{990FCDD8-5415-4EA7-832D-C0AA6FC672C2}" type="pres">
      <dgm:prSet presAssocID="{BA196D41-E7F4-47AA-9E3C-32FB8D62EEF1}" presName="vert0" presStyleCnt="0">
        <dgm:presLayoutVars>
          <dgm:dir/>
          <dgm:animOne val="branch"/>
          <dgm:animLvl val="lvl"/>
        </dgm:presLayoutVars>
      </dgm:prSet>
      <dgm:spPr/>
    </dgm:pt>
    <dgm:pt modelId="{ED2447D2-FC65-4620-B851-98FBFE638D37}" type="pres">
      <dgm:prSet presAssocID="{41B5A200-53A1-437E-AEF9-47391479CE86}" presName="thickLine" presStyleLbl="alignNode1" presStyleIdx="0" presStyleCnt="5"/>
      <dgm:spPr/>
    </dgm:pt>
    <dgm:pt modelId="{0B4464A7-73CF-46F4-86BB-4C92DD16716B}" type="pres">
      <dgm:prSet presAssocID="{41B5A200-53A1-437E-AEF9-47391479CE86}" presName="horz1" presStyleCnt="0"/>
      <dgm:spPr/>
    </dgm:pt>
    <dgm:pt modelId="{E8916293-BE03-4025-A12C-9E5BFC7901D8}" type="pres">
      <dgm:prSet presAssocID="{41B5A200-53A1-437E-AEF9-47391479CE86}" presName="tx1" presStyleLbl="revTx" presStyleIdx="0" presStyleCnt="5"/>
      <dgm:spPr/>
    </dgm:pt>
    <dgm:pt modelId="{DD17C6E5-D936-43EE-B94C-9ACD00A588D0}" type="pres">
      <dgm:prSet presAssocID="{41B5A200-53A1-437E-AEF9-47391479CE86}" presName="vert1" presStyleCnt="0"/>
      <dgm:spPr/>
    </dgm:pt>
    <dgm:pt modelId="{F6D345AA-066C-4CAB-A66C-6418FFF45CB6}" type="pres">
      <dgm:prSet presAssocID="{EEF25B25-35E7-4690-9085-BC35F4ECF771}" presName="thickLine" presStyleLbl="alignNode1" presStyleIdx="1" presStyleCnt="5"/>
      <dgm:spPr/>
    </dgm:pt>
    <dgm:pt modelId="{82BA29A8-51E9-40FD-B9F9-CFA3559A7E87}" type="pres">
      <dgm:prSet presAssocID="{EEF25B25-35E7-4690-9085-BC35F4ECF771}" presName="horz1" presStyleCnt="0"/>
      <dgm:spPr/>
    </dgm:pt>
    <dgm:pt modelId="{6BA224F2-9C46-41C0-A245-75F36D943F39}" type="pres">
      <dgm:prSet presAssocID="{EEF25B25-35E7-4690-9085-BC35F4ECF771}" presName="tx1" presStyleLbl="revTx" presStyleIdx="1" presStyleCnt="5"/>
      <dgm:spPr/>
    </dgm:pt>
    <dgm:pt modelId="{02A94252-015F-48EF-A962-392659127531}" type="pres">
      <dgm:prSet presAssocID="{EEF25B25-35E7-4690-9085-BC35F4ECF771}" presName="vert1" presStyleCnt="0"/>
      <dgm:spPr/>
    </dgm:pt>
    <dgm:pt modelId="{E68F8917-4C94-49A7-82AE-FC48AB3BEC33}" type="pres">
      <dgm:prSet presAssocID="{B61E12F2-A72A-4ABF-ABEB-16D1ED602FE9}" presName="thickLine" presStyleLbl="alignNode1" presStyleIdx="2" presStyleCnt="5"/>
      <dgm:spPr/>
    </dgm:pt>
    <dgm:pt modelId="{1C8FC551-D684-4815-A031-6FA3DD88E8CF}" type="pres">
      <dgm:prSet presAssocID="{B61E12F2-A72A-4ABF-ABEB-16D1ED602FE9}" presName="horz1" presStyleCnt="0"/>
      <dgm:spPr/>
    </dgm:pt>
    <dgm:pt modelId="{11DC44B2-2DFF-4717-9BC1-BA7C8758CCE9}" type="pres">
      <dgm:prSet presAssocID="{B61E12F2-A72A-4ABF-ABEB-16D1ED602FE9}" presName="tx1" presStyleLbl="revTx" presStyleIdx="2" presStyleCnt="5"/>
      <dgm:spPr/>
    </dgm:pt>
    <dgm:pt modelId="{4AD7E51A-5788-4383-BFAF-16924EDD86A7}" type="pres">
      <dgm:prSet presAssocID="{B61E12F2-A72A-4ABF-ABEB-16D1ED602FE9}" presName="vert1" presStyleCnt="0"/>
      <dgm:spPr/>
    </dgm:pt>
    <dgm:pt modelId="{B08659F1-53C0-4AEB-AEE2-EFB89A6B6296}" type="pres">
      <dgm:prSet presAssocID="{D0D64FB0-3907-45BD-BE67-DDD708A5CC77}" presName="thickLine" presStyleLbl="alignNode1" presStyleIdx="3" presStyleCnt="5"/>
      <dgm:spPr/>
    </dgm:pt>
    <dgm:pt modelId="{BDCEB535-E504-4130-8810-D2ADD024B2B0}" type="pres">
      <dgm:prSet presAssocID="{D0D64FB0-3907-45BD-BE67-DDD708A5CC77}" presName="horz1" presStyleCnt="0"/>
      <dgm:spPr/>
    </dgm:pt>
    <dgm:pt modelId="{153C64E1-AC8D-486C-BC52-36D817A46F92}" type="pres">
      <dgm:prSet presAssocID="{D0D64FB0-3907-45BD-BE67-DDD708A5CC77}" presName="tx1" presStyleLbl="revTx" presStyleIdx="3" presStyleCnt="5"/>
      <dgm:spPr/>
    </dgm:pt>
    <dgm:pt modelId="{FA76A5A7-429F-4131-AB09-92C227216905}" type="pres">
      <dgm:prSet presAssocID="{D0D64FB0-3907-45BD-BE67-DDD708A5CC77}" presName="vert1" presStyleCnt="0"/>
      <dgm:spPr/>
    </dgm:pt>
    <dgm:pt modelId="{7C6050E5-F822-4DAD-BACC-FCEA5058A85E}" type="pres">
      <dgm:prSet presAssocID="{902B5ADD-7CEB-482C-AC8C-2CC62F5A6C1A}" presName="thickLine" presStyleLbl="alignNode1" presStyleIdx="4" presStyleCnt="5"/>
      <dgm:spPr/>
    </dgm:pt>
    <dgm:pt modelId="{DDA35978-51C8-4EE5-BC04-C36DBE0AE523}" type="pres">
      <dgm:prSet presAssocID="{902B5ADD-7CEB-482C-AC8C-2CC62F5A6C1A}" presName="horz1" presStyleCnt="0"/>
      <dgm:spPr/>
    </dgm:pt>
    <dgm:pt modelId="{EA36DD24-B68E-4AF1-9A94-902D5D324D70}" type="pres">
      <dgm:prSet presAssocID="{902B5ADD-7CEB-482C-AC8C-2CC62F5A6C1A}" presName="tx1" presStyleLbl="revTx" presStyleIdx="4" presStyleCnt="5"/>
      <dgm:spPr/>
    </dgm:pt>
    <dgm:pt modelId="{1856F27B-51D4-4265-B34A-9183D1757D98}" type="pres">
      <dgm:prSet presAssocID="{902B5ADD-7CEB-482C-AC8C-2CC62F5A6C1A}" presName="vert1" presStyleCnt="0"/>
      <dgm:spPr/>
    </dgm:pt>
  </dgm:ptLst>
  <dgm:cxnLst>
    <dgm:cxn modelId="{B5EB9902-0C49-4A09-952D-7AD506E5E715}" srcId="{BA196D41-E7F4-47AA-9E3C-32FB8D62EEF1}" destId="{B61E12F2-A72A-4ABF-ABEB-16D1ED602FE9}" srcOrd="2" destOrd="0" parTransId="{A271555D-3694-4F9B-90C7-D36C18A09D26}" sibTransId="{B3110BC1-2EB6-4953-8E03-A6D173961585}"/>
    <dgm:cxn modelId="{6A2E600A-AF11-4B4D-B51F-E2DD1D61C8E4}" type="presOf" srcId="{D0D64FB0-3907-45BD-BE67-DDD708A5CC77}" destId="{153C64E1-AC8D-486C-BC52-36D817A46F92}" srcOrd="0" destOrd="0" presId="urn:microsoft.com/office/officeart/2008/layout/LinedList"/>
    <dgm:cxn modelId="{0EC0E90C-61AA-48A2-872D-B5D32D60AA47}" srcId="{BA196D41-E7F4-47AA-9E3C-32FB8D62EEF1}" destId="{902B5ADD-7CEB-482C-AC8C-2CC62F5A6C1A}" srcOrd="4" destOrd="0" parTransId="{5E16E7FF-109C-4A2D-8F1F-DBC86B891238}" sibTransId="{30C312F5-4B06-4FAA-9932-5325729D9F2C}"/>
    <dgm:cxn modelId="{280FE51D-FC40-4396-8C33-94407B8EDC22}" srcId="{BA196D41-E7F4-47AA-9E3C-32FB8D62EEF1}" destId="{41B5A200-53A1-437E-AEF9-47391479CE86}" srcOrd="0" destOrd="0" parTransId="{F2EEB954-51C4-4DBE-A2DE-4EEDBB16BC8C}" sibTransId="{2F47F6E4-8F9E-4F10-A6B6-4F36467641C6}"/>
    <dgm:cxn modelId="{4193171E-252C-4BAB-8B2C-93CE93D9EDB5}" type="presOf" srcId="{B61E12F2-A72A-4ABF-ABEB-16D1ED602FE9}" destId="{11DC44B2-2DFF-4717-9BC1-BA7C8758CCE9}" srcOrd="0" destOrd="0" presId="urn:microsoft.com/office/officeart/2008/layout/LinedList"/>
    <dgm:cxn modelId="{C26E4627-B312-41AF-9229-469C9E278FC7}" type="presOf" srcId="{41B5A200-53A1-437E-AEF9-47391479CE86}" destId="{E8916293-BE03-4025-A12C-9E5BFC7901D8}" srcOrd="0" destOrd="0" presId="urn:microsoft.com/office/officeart/2008/layout/LinedList"/>
    <dgm:cxn modelId="{3F89D641-A691-408D-B0B2-928A2966ED5E}" type="presOf" srcId="{EEF25B25-35E7-4690-9085-BC35F4ECF771}" destId="{6BA224F2-9C46-41C0-A245-75F36D943F39}" srcOrd="0" destOrd="0" presId="urn:microsoft.com/office/officeart/2008/layout/LinedList"/>
    <dgm:cxn modelId="{0BFD466C-532D-4183-A1A7-8AED34F50207}" srcId="{BA196D41-E7F4-47AA-9E3C-32FB8D62EEF1}" destId="{D0D64FB0-3907-45BD-BE67-DDD708A5CC77}" srcOrd="3" destOrd="0" parTransId="{D49EF80C-4EFB-47B2-A339-5C879C23336D}" sibTransId="{F210DAAF-FE07-48E0-882B-FDCD3F965B1B}"/>
    <dgm:cxn modelId="{DA2C517D-77CC-4397-829E-65BBA96BCC79}" srcId="{BA196D41-E7F4-47AA-9E3C-32FB8D62EEF1}" destId="{EEF25B25-35E7-4690-9085-BC35F4ECF771}" srcOrd="1" destOrd="0" parTransId="{7A4C8F49-FFD8-4DA7-9618-6328C15A46F1}" sibTransId="{24375A45-8127-4BD7-94AE-BCD77150298E}"/>
    <dgm:cxn modelId="{EE87ADBE-CDA0-4802-AAA2-7F6B73AB76C7}" type="presOf" srcId="{BA196D41-E7F4-47AA-9E3C-32FB8D62EEF1}" destId="{990FCDD8-5415-4EA7-832D-C0AA6FC672C2}" srcOrd="0" destOrd="0" presId="urn:microsoft.com/office/officeart/2008/layout/LinedList"/>
    <dgm:cxn modelId="{59BE99D6-5443-4557-96C4-8FE5F5540ECF}" type="presOf" srcId="{902B5ADD-7CEB-482C-AC8C-2CC62F5A6C1A}" destId="{EA36DD24-B68E-4AF1-9A94-902D5D324D70}" srcOrd="0" destOrd="0" presId="urn:microsoft.com/office/officeart/2008/layout/LinedList"/>
    <dgm:cxn modelId="{D3682F13-FAD7-490A-BB91-3E0709673A55}" type="presParOf" srcId="{990FCDD8-5415-4EA7-832D-C0AA6FC672C2}" destId="{ED2447D2-FC65-4620-B851-98FBFE638D37}" srcOrd="0" destOrd="0" presId="urn:microsoft.com/office/officeart/2008/layout/LinedList"/>
    <dgm:cxn modelId="{38F5BC22-1F72-4BB1-8ADA-8B7C7A9F9C05}" type="presParOf" srcId="{990FCDD8-5415-4EA7-832D-C0AA6FC672C2}" destId="{0B4464A7-73CF-46F4-86BB-4C92DD16716B}" srcOrd="1" destOrd="0" presId="urn:microsoft.com/office/officeart/2008/layout/LinedList"/>
    <dgm:cxn modelId="{4E63CA70-1CB3-4358-A9E2-78D389B57A92}" type="presParOf" srcId="{0B4464A7-73CF-46F4-86BB-4C92DD16716B}" destId="{E8916293-BE03-4025-A12C-9E5BFC7901D8}" srcOrd="0" destOrd="0" presId="urn:microsoft.com/office/officeart/2008/layout/LinedList"/>
    <dgm:cxn modelId="{45A083BF-F340-4D99-988C-8CCDA1D4FDC6}" type="presParOf" srcId="{0B4464A7-73CF-46F4-86BB-4C92DD16716B}" destId="{DD17C6E5-D936-43EE-B94C-9ACD00A588D0}" srcOrd="1" destOrd="0" presId="urn:microsoft.com/office/officeart/2008/layout/LinedList"/>
    <dgm:cxn modelId="{DE408E44-0DEB-4304-B5AB-5A5F262E714E}" type="presParOf" srcId="{990FCDD8-5415-4EA7-832D-C0AA6FC672C2}" destId="{F6D345AA-066C-4CAB-A66C-6418FFF45CB6}" srcOrd="2" destOrd="0" presId="urn:microsoft.com/office/officeart/2008/layout/LinedList"/>
    <dgm:cxn modelId="{D05F633C-2758-4A85-9B0E-DAE5D95DC69C}" type="presParOf" srcId="{990FCDD8-5415-4EA7-832D-C0AA6FC672C2}" destId="{82BA29A8-51E9-40FD-B9F9-CFA3559A7E87}" srcOrd="3" destOrd="0" presId="urn:microsoft.com/office/officeart/2008/layout/LinedList"/>
    <dgm:cxn modelId="{9D8FD965-8503-49E4-BCDE-62D2F4220EE0}" type="presParOf" srcId="{82BA29A8-51E9-40FD-B9F9-CFA3559A7E87}" destId="{6BA224F2-9C46-41C0-A245-75F36D943F39}" srcOrd="0" destOrd="0" presId="urn:microsoft.com/office/officeart/2008/layout/LinedList"/>
    <dgm:cxn modelId="{29130211-6B71-477D-9AA1-EE092498B0CA}" type="presParOf" srcId="{82BA29A8-51E9-40FD-B9F9-CFA3559A7E87}" destId="{02A94252-015F-48EF-A962-392659127531}" srcOrd="1" destOrd="0" presId="urn:microsoft.com/office/officeart/2008/layout/LinedList"/>
    <dgm:cxn modelId="{755CB0CE-89CE-4902-A054-A7DFD67AA1CE}" type="presParOf" srcId="{990FCDD8-5415-4EA7-832D-C0AA6FC672C2}" destId="{E68F8917-4C94-49A7-82AE-FC48AB3BEC33}" srcOrd="4" destOrd="0" presId="urn:microsoft.com/office/officeart/2008/layout/LinedList"/>
    <dgm:cxn modelId="{9291F8BA-0FC2-4351-BC7C-AA7CCCF79CE8}" type="presParOf" srcId="{990FCDD8-5415-4EA7-832D-C0AA6FC672C2}" destId="{1C8FC551-D684-4815-A031-6FA3DD88E8CF}" srcOrd="5" destOrd="0" presId="urn:microsoft.com/office/officeart/2008/layout/LinedList"/>
    <dgm:cxn modelId="{64E94CFC-66FB-4D26-B1BA-406A24273C0A}" type="presParOf" srcId="{1C8FC551-D684-4815-A031-6FA3DD88E8CF}" destId="{11DC44B2-2DFF-4717-9BC1-BA7C8758CCE9}" srcOrd="0" destOrd="0" presId="urn:microsoft.com/office/officeart/2008/layout/LinedList"/>
    <dgm:cxn modelId="{82798E2C-D88B-468D-9051-1F4B7E17BD1B}" type="presParOf" srcId="{1C8FC551-D684-4815-A031-6FA3DD88E8CF}" destId="{4AD7E51A-5788-4383-BFAF-16924EDD86A7}" srcOrd="1" destOrd="0" presId="urn:microsoft.com/office/officeart/2008/layout/LinedList"/>
    <dgm:cxn modelId="{88DCE751-8AFD-4FDA-A2E0-75A519E49699}" type="presParOf" srcId="{990FCDD8-5415-4EA7-832D-C0AA6FC672C2}" destId="{B08659F1-53C0-4AEB-AEE2-EFB89A6B6296}" srcOrd="6" destOrd="0" presId="urn:microsoft.com/office/officeart/2008/layout/LinedList"/>
    <dgm:cxn modelId="{8A82D3A8-B4E6-425A-B0B4-92E93DBCA806}" type="presParOf" srcId="{990FCDD8-5415-4EA7-832D-C0AA6FC672C2}" destId="{BDCEB535-E504-4130-8810-D2ADD024B2B0}" srcOrd="7" destOrd="0" presId="urn:microsoft.com/office/officeart/2008/layout/LinedList"/>
    <dgm:cxn modelId="{58398877-99EA-4EFC-98DB-2014A1F9D9CC}" type="presParOf" srcId="{BDCEB535-E504-4130-8810-D2ADD024B2B0}" destId="{153C64E1-AC8D-486C-BC52-36D817A46F92}" srcOrd="0" destOrd="0" presId="urn:microsoft.com/office/officeart/2008/layout/LinedList"/>
    <dgm:cxn modelId="{6ACAF23C-3990-4B20-A26C-5406738BD80D}" type="presParOf" srcId="{BDCEB535-E504-4130-8810-D2ADD024B2B0}" destId="{FA76A5A7-429F-4131-AB09-92C227216905}" srcOrd="1" destOrd="0" presId="urn:microsoft.com/office/officeart/2008/layout/LinedList"/>
    <dgm:cxn modelId="{FF9FFF79-52AF-4D54-834F-F11477BC4E6E}" type="presParOf" srcId="{990FCDD8-5415-4EA7-832D-C0AA6FC672C2}" destId="{7C6050E5-F822-4DAD-BACC-FCEA5058A85E}" srcOrd="8" destOrd="0" presId="urn:microsoft.com/office/officeart/2008/layout/LinedList"/>
    <dgm:cxn modelId="{C63B1822-E8D2-4771-9592-DA68E82D09D0}" type="presParOf" srcId="{990FCDD8-5415-4EA7-832D-C0AA6FC672C2}" destId="{DDA35978-51C8-4EE5-BC04-C36DBE0AE523}" srcOrd="9" destOrd="0" presId="urn:microsoft.com/office/officeart/2008/layout/LinedList"/>
    <dgm:cxn modelId="{3FAC4242-D5FA-44A7-9DB1-8FFD0D94A8B3}" type="presParOf" srcId="{DDA35978-51C8-4EE5-BC04-C36DBE0AE523}" destId="{EA36DD24-B68E-4AF1-9A94-902D5D324D70}" srcOrd="0" destOrd="0" presId="urn:microsoft.com/office/officeart/2008/layout/LinedList"/>
    <dgm:cxn modelId="{5C1EF391-36A1-4EB3-BD92-516DDC148800}" type="presParOf" srcId="{DDA35978-51C8-4EE5-BC04-C36DBE0AE523}" destId="{1856F27B-51D4-4265-B34A-9183D1757D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EA63F92-321D-4927-AB6A-F4994BE0738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9F585FB-101E-41B4-9560-79DB29E54B1C}">
      <dgm:prSet/>
      <dgm:spPr/>
      <dgm:t>
        <a:bodyPr/>
        <a:lstStyle/>
        <a:p>
          <a:r>
            <a:rPr lang="en-US"/>
            <a:t>What could affect your ability to pass that test?</a:t>
          </a:r>
        </a:p>
      </dgm:t>
    </dgm:pt>
    <dgm:pt modelId="{9A6D639F-B083-43E0-A3CE-EA27D412BEBC}" type="parTrans" cxnId="{93340497-FE92-4CAA-B95F-949B62EEAF72}">
      <dgm:prSet/>
      <dgm:spPr/>
      <dgm:t>
        <a:bodyPr/>
        <a:lstStyle/>
        <a:p>
          <a:endParaRPr lang="en-US"/>
        </a:p>
      </dgm:t>
    </dgm:pt>
    <dgm:pt modelId="{A7D20AFE-7067-45AF-9577-34DE57904B31}" type="sibTrans" cxnId="{93340497-FE92-4CAA-B95F-949B62EEAF72}">
      <dgm:prSet/>
      <dgm:spPr/>
      <dgm:t>
        <a:bodyPr/>
        <a:lstStyle/>
        <a:p>
          <a:endParaRPr lang="en-US"/>
        </a:p>
      </dgm:t>
    </dgm:pt>
    <dgm:pt modelId="{974FE79D-36D2-4CF4-A9AD-9A186E6F2198}">
      <dgm:prSet/>
      <dgm:spPr/>
      <dgm:t>
        <a:bodyPr/>
        <a:lstStyle/>
        <a:p>
          <a:r>
            <a:rPr lang="en-US"/>
            <a:t>Cogntive load</a:t>
          </a:r>
        </a:p>
      </dgm:t>
    </dgm:pt>
    <dgm:pt modelId="{50D8E17A-9113-408D-A110-CB9DB6293CF7}" type="parTrans" cxnId="{22637F5A-C7D6-441D-B1C0-8A11293747D4}">
      <dgm:prSet/>
      <dgm:spPr/>
      <dgm:t>
        <a:bodyPr/>
        <a:lstStyle/>
        <a:p>
          <a:endParaRPr lang="en-US"/>
        </a:p>
      </dgm:t>
    </dgm:pt>
    <dgm:pt modelId="{4D07C63F-1C62-4893-8B0B-3F382A54FB04}" type="sibTrans" cxnId="{22637F5A-C7D6-441D-B1C0-8A11293747D4}">
      <dgm:prSet/>
      <dgm:spPr/>
      <dgm:t>
        <a:bodyPr/>
        <a:lstStyle/>
        <a:p>
          <a:endParaRPr lang="en-US"/>
        </a:p>
      </dgm:t>
    </dgm:pt>
    <dgm:pt modelId="{52CCCA75-5BA8-4E8B-89DC-5B20A1DD12BB}">
      <dgm:prSet/>
      <dgm:spPr/>
      <dgm:t>
        <a:bodyPr/>
        <a:lstStyle/>
        <a:p>
          <a:r>
            <a:rPr lang="en-US"/>
            <a:t>Task complexity</a:t>
          </a:r>
        </a:p>
      </dgm:t>
    </dgm:pt>
    <dgm:pt modelId="{EF2A9AD2-9FA0-47BB-A56A-EF961BABD374}" type="parTrans" cxnId="{6844E607-D021-4E54-9F71-08B5D8F54B75}">
      <dgm:prSet/>
      <dgm:spPr/>
      <dgm:t>
        <a:bodyPr/>
        <a:lstStyle/>
        <a:p>
          <a:endParaRPr lang="en-US"/>
        </a:p>
      </dgm:t>
    </dgm:pt>
    <dgm:pt modelId="{B405B629-8A6C-4874-8EEB-70E4EC669A69}" type="sibTrans" cxnId="{6844E607-D021-4E54-9F71-08B5D8F54B75}">
      <dgm:prSet/>
      <dgm:spPr/>
      <dgm:t>
        <a:bodyPr/>
        <a:lstStyle/>
        <a:p>
          <a:endParaRPr lang="en-US"/>
        </a:p>
      </dgm:t>
    </dgm:pt>
    <dgm:pt modelId="{725C3E4F-567B-4090-80C5-B7D87644368D}">
      <dgm:prSet/>
      <dgm:spPr/>
      <dgm:t>
        <a:bodyPr/>
        <a:lstStyle/>
        <a:p>
          <a:r>
            <a:rPr lang="en-US"/>
            <a:t>Age, sleep pattern, mental health</a:t>
          </a:r>
        </a:p>
      </dgm:t>
    </dgm:pt>
    <dgm:pt modelId="{891DF62C-FF0B-482A-A145-B86B6A95300F}" type="parTrans" cxnId="{C41B704D-9F3B-47C8-BB31-E057500EE33B}">
      <dgm:prSet/>
      <dgm:spPr/>
      <dgm:t>
        <a:bodyPr/>
        <a:lstStyle/>
        <a:p>
          <a:endParaRPr lang="en-US"/>
        </a:p>
      </dgm:t>
    </dgm:pt>
    <dgm:pt modelId="{26106D1C-5448-4575-B48A-6FE1852BC26C}" type="sibTrans" cxnId="{C41B704D-9F3B-47C8-BB31-E057500EE33B}">
      <dgm:prSet/>
      <dgm:spPr/>
      <dgm:t>
        <a:bodyPr/>
        <a:lstStyle/>
        <a:p>
          <a:endParaRPr lang="en-US"/>
        </a:p>
      </dgm:t>
    </dgm:pt>
    <dgm:pt modelId="{ABC1A802-E925-4498-B37F-ABB013C1765A}" type="pres">
      <dgm:prSet presAssocID="{9EA63F92-321D-4927-AB6A-F4994BE0738D}" presName="vert0" presStyleCnt="0">
        <dgm:presLayoutVars>
          <dgm:dir/>
          <dgm:animOne val="branch"/>
          <dgm:animLvl val="lvl"/>
        </dgm:presLayoutVars>
      </dgm:prSet>
      <dgm:spPr/>
    </dgm:pt>
    <dgm:pt modelId="{CE8D9D04-073D-409F-A7C0-5A4E6C5C3E5E}" type="pres">
      <dgm:prSet presAssocID="{29F585FB-101E-41B4-9560-79DB29E54B1C}" presName="thickLine" presStyleLbl="alignNode1" presStyleIdx="0" presStyleCnt="4"/>
      <dgm:spPr/>
    </dgm:pt>
    <dgm:pt modelId="{B41F5307-1E5E-4E9E-92E4-1CBF71578372}" type="pres">
      <dgm:prSet presAssocID="{29F585FB-101E-41B4-9560-79DB29E54B1C}" presName="horz1" presStyleCnt="0"/>
      <dgm:spPr/>
    </dgm:pt>
    <dgm:pt modelId="{38645A1F-4790-4003-AFF9-EB49A9FC1E6B}" type="pres">
      <dgm:prSet presAssocID="{29F585FB-101E-41B4-9560-79DB29E54B1C}" presName="tx1" presStyleLbl="revTx" presStyleIdx="0" presStyleCnt="4"/>
      <dgm:spPr/>
    </dgm:pt>
    <dgm:pt modelId="{CFC01E69-5647-4961-9C2E-0C4775AB0731}" type="pres">
      <dgm:prSet presAssocID="{29F585FB-101E-41B4-9560-79DB29E54B1C}" presName="vert1" presStyleCnt="0"/>
      <dgm:spPr/>
    </dgm:pt>
    <dgm:pt modelId="{29C868EC-D194-430C-9295-D456C0E49681}" type="pres">
      <dgm:prSet presAssocID="{974FE79D-36D2-4CF4-A9AD-9A186E6F2198}" presName="thickLine" presStyleLbl="alignNode1" presStyleIdx="1" presStyleCnt="4"/>
      <dgm:spPr/>
    </dgm:pt>
    <dgm:pt modelId="{30AB3173-1019-4F0B-A648-280A347D39BC}" type="pres">
      <dgm:prSet presAssocID="{974FE79D-36D2-4CF4-A9AD-9A186E6F2198}" presName="horz1" presStyleCnt="0"/>
      <dgm:spPr/>
    </dgm:pt>
    <dgm:pt modelId="{4CE78DE9-9000-4B60-A4BB-583E8A8150E2}" type="pres">
      <dgm:prSet presAssocID="{974FE79D-36D2-4CF4-A9AD-9A186E6F2198}" presName="tx1" presStyleLbl="revTx" presStyleIdx="1" presStyleCnt="4"/>
      <dgm:spPr/>
    </dgm:pt>
    <dgm:pt modelId="{5C97F28C-C49D-4296-AEC1-A2A181302212}" type="pres">
      <dgm:prSet presAssocID="{974FE79D-36D2-4CF4-A9AD-9A186E6F2198}" presName="vert1" presStyleCnt="0"/>
      <dgm:spPr/>
    </dgm:pt>
    <dgm:pt modelId="{6E31509C-B44E-4F74-966F-4C48398C7D1B}" type="pres">
      <dgm:prSet presAssocID="{52CCCA75-5BA8-4E8B-89DC-5B20A1DD12BB}" presName="thickLine" presStyleLbl="alignNode1" presStyleIdx="2" presStyleCnt="4"/>
      <dgm:spPr/>
    </dgm:pt>
    <dgm:pt modelId="{85720168-AFB0-4336-AA54-7DD0688CF914}" type="pres">
      <dgm:prSet presAssocID="{52CCCA75-5BA8-4E8B-89DC-5B20A1DD12BB}" presName="horz1" presStyleCnt="0"/>
      <dgm:spPr/>
    </dgm:pt>
    <dgm:pt modelId="{178F94A2-8144-455F-90F3-5AD4F1D44DD8}" type="pres">
      <dgm:prSet presAssocID="{52CCCA75-5BA8-4E8B-89DC-5B20A1DD12BB}" presName="tx1" presStyleLbl="revTx" presStyleIdx="2" presStyleCnt="4"/>
      <dgm:spPr/>
    </dgm:pt>
    <dgm:pt modelId="{440F86C0-DF24-4FAF-A3A6-8AF8DA8781AC}" type="pres">
      <dgm:prSet presAssocID="{52CCCA75-5BA8-4E8B-89DC-5B20A1DD12BB}" presName="vert1" presStyleCnt="0"/>
      <dgm:spPr/>
    </dgm:pt>
    <dgm:pt modelId="{8B506DD8-FFF5-4AA8-ABC9-5EF4B488AAF1}" type="pres">
      <dgm:prSet presAssocID="{725C3E4F-567B-4090-80C5-B7D87644368D}" presName="thickLine" presStyleLbl="alignNode1" presStyleIdx="3" presStyleCnt="4"/>
      <dgm:spPr/>
    </dgm:pt>
    <dgm:pt modelId="{AFE63877-4F2C-4094-A471-B20077522332}" type="pres">
      <dgm:prSet presAssocID="{725C3E4F-567B-4090-80C5-B7D87644368D}" presName="horz1" presStyleCnt="0"/>
      <dgm:spPr/>
    </dgm:pt>
    <dgm:pt modelId="{723952A0-AD1A-4029-B883-67E9CF2FBD83}" type="pres">
      <dgm:prSet presAssocID="{725C3E4F-567B-4090-80C5-B7D87644368D}" presName="tx1" presStyleLbl="revTx" presStyleIdx="3" presStyleCnt="4"/>
      <dgm:spPr/>
    </dgm:pt>
    <dgm:pt modelId="{F6FCA593-F903-4B97-A152-010FB2A67482}" type="pres">
      <dgm:prSet presAssocID="{725C3E4F-567B-4090-80C5-B7D87644368D}" presName="vert1" presStyleCnt="0"/>
      <dgm:spPr/>
    </dgm:pt>
  </dgm:ptLst>
  <dgm:cxnLst>
    <dgm:cxn modelId="{6844E607-D021-4E54-9F71-08B5D8F54B75}" srcId="{9EA63F92-321D-4927-AB6A-F4994BE0738D}" destId="{52CCCA75-5BA8-4E8B-89DC-5B20A1DD12BB}" srcOrd="2" destOrd="0" parTransId="{EF2A9AD2-9FA0-47BB-A56A-EF961BABD374}" sibTransId="{B405B629-8A6C-4874-8EEB-70E4EC669A69}"/>
    <dgm:cxn modelId="{0FCD4D6A-FD2D-4D0C-B2AD-5532CA4E78B8}" type="presOf" srcId="{29F585FB-101E-41B4-9560-79DB29E54B1C}" destId="{38645A1F-4790-4003-AFF9-EB49A9FC1E6B}" srcOrd="0" destOrd="0" presId="urn:microsoft.com/office/officeart/2008/layout/LinedList"/>
    <dgm:cxn modelId="{C41B704D-9F3B-47C8-BB31-E057500EE33B}" srcId="{9EA63F92-321D-4927-AB6A-F4994BE0738D}" destId="{725C3E4F-567B-4090-80C5-B7D87644368D}" srcOrd="3" destOrd="0" parTransId="{891DF62C-FF0B-482A-A145-B86B6A95300F}" sibTransId="{26106D1C-5448-4575-B48A-6FE1852BC26C}"/>
    <dgm:cxn modelId="{C3318F71-84BA-4F2D-A389-61F5B4544DB1}" type="presOf" srcId="{974FE79D-36D2-4CF4-A9AD-9A186E6F2198}" destId="{4CE78DE9-9000-4B60-A4BB-583E8A8150E2}" srcOrd="0" destOrd="0" presId="urn:microsoft.com/office/officeart/2008/layout/LinedList"/>
    <dgm:cxn modelId="{22637F5A-C7D6-441D-B1C0-8A11293747D4}" srcId="{9EA63F92-321D-4927-AB6A-F4994BE0738D}" destId="{974FE79D-36D2-4CF4-A9AD-9A186E6F2198}" srcOrd="1" destOrd="0" parTransId="{50D8E17A-9113-408D-A110-CB9DB6293CF7}" sibTransId="{4D07C63F-1C62-4893-8B0B-3F382A54FB04}"/>
    <dgm:cxn modelId="{4B37127F-D128-4EFB-B37C-F71A5902B5FE}" type="presOf" srcId="{725C3E4F-567B-4090-80C5-B7D87644368D}" destId="{723952A0-AD1A-4029-B883-67E9CF2FBD83}" srcOrd="0" destOrd="0" presId="urn:microsoft.com/office/officeart/2008/layout/LinedList"/>
    <dgm:cxn modelId="{93340497-FE92-4CAA-B95F-949B62EEAF72}" srcId="{9EA63F92-321D-4927-AB6A-F4994BE0738D}" destId="{29F585FB-101E-41B4-9560-79DB29E54B1C}" srcOrd="0" destOrd="0" parTransId="{9A6D639F-B083-43E0-A3CE-EA27D412BEBC}" sibTransId="{A7D20AFE-7067-45AF-9577-34DE57904B31}"/>
    <dgm:cxn modelId="{B06C18EB-D6C4-439A-A574-B7F1EE1FEB98}" type="presOf" srcId="{9EA63F92-321D-4927-AB6A-F4994BE0738D}" destId="{ABC1A802-E925-4498-B37F-ABB013C1765A}" srcOrd="0" destOrd="0" presId="urn:microsoft.com/office/officeart/2008/layout/LinedList"/>
    <dgm:cxn modelId="{BE0D52F2-8B2B-4C1B-8478-23044105F9FE}" type="presOf" srcId="{52CCCA75-5BA8-4E8B-89DC-5B20A1DD12BB}" destId="{178F94A2-8144-455F-90F3-5AD4F1D44DD8}" srcOrd="0" destOrd="0" presId="urn:microsoft.com/office/officeart/2008/layout/LinedList"/>
    <dgm:cxn modelId="{C74C782E-73C1-4737-AEC9-8BB8622A6B3A}" type="presParOf" srcId="{ABC1A802-E925-4498-B37F-ABB013C1765A}" destId="{CE8D9D04-073D-409F-A7C0-5A4E6C5C3E5E}" srcOrd="0" destOrd="0" presId="urn:microsoft.com/office/officeart/2008/layout/LinedList"/>
    <dgm:cxn modelId="{F691BF9C-432C-410B-82DE-2CBE7D233DEB}" type="presParOf" srcId="{ABC1A802-E925-4498-B37F-ABB013C1765A}" destId="{B41F5307-1E5E-4E9E-92E4-1CBF71578372}" srcOrd="1" destOrd="0" presId="urn:microsoft.com/office/officeart/2008/layout/LinedList"/>
    <dgm:cxn modelId="{BCC5C8F6-8E20-4B2E-9B76-E45642FE2B3B}" type="presParOf" srcId="{B41F5307-1E5E-4E9E-92E4-1CBF71578372}" destId="{38645A1F-4790-4003-AFF9-EB49A9FC1E6B}" srcOrd="0" destOrd="0" presId="urn:microsoft.com/office/officeart/2008/layout/LinedList"/>
    <dgm:cxn modelId="{52962EED-BFE3-4BD1-A254-A08BF81B3D6F}" type="presParOf" srcId="{B41F5307-1E5E-4E9E-92E4-1CBF71578372}" destId="{CFC01E69-5647-4961-9C2E-0C4775AB0731}" srcOrd="1" destOrd="0" presId="urn:microsoft.com/office/officeart/2008/layout/LinedList"/>
    <dgm:cxn modelId="{7C4FFBBF-E380-45E1-AC9D-38D834F9D7F2}" type="presParOf" srcId="{ABC1A802-E925-4498-B37F-ABB013C1765A}" destId="{29C868EC-D194-430C-9295-D456C0E49681}" srcOrd="2" destOrd="0" presId="urn:microsoft.com/office/officeart/2008/layout/LinedList"/>
    <dgm:cxn modelId="{0F35F253-BCD9-4DE5-8FD9-84E5DB3144CE}" type="presParOf" srcId="{ABC1A802-E925-4498-B37F-ABB013C1765A}" destId="{30AB3173-1019-4F0B-A648-280A347D39BC}" srcOrd="3" destOrd="0" presId="urn:microsoft.com/office/officeart/2008/layout/LinedList"/>
    <dgm:cxn modelId="{ED71CD7B-9360-4462-8984-CE4C79181F70}" type="presParOf" srcId="{30AB3173-1019-4F0B-A648-280A347D39BC}" destId="{4CE78DE9-9000-4B60-A4BB-583E8A8150E2}" srcOrd="0" destOrd="0" presId="urn:microsoft.com/office/officeart/2008/layout/LinedList"/>
    <dgm:cxn modelId="{D9DFBE73-BCBD-44CF-A1FE-46219999C03C}" type="presParOf" srcId="{30AB3173-1019-4F0B-A648-280A347D39BC}" destId="{5C97F28C-C49D-4296-AEC1-A2A181302212}" srcOrd="1" destOrd="0" presId="urn:microsoft.com/office/officeart/2008/layout/LinedList"/>
    <dgm:cxn modelId="{AE8CD2D5-5D0A-4C57-9842-5CD60C452CDE}" type="presParOf" srcId="{ABC1A802-E925-4498-B37F-ABB013C1765A}" destId="{6E31509C-B44E-4F74-966F-4C48398C7D1B}" srcOrd="4" destOrd="0" presId="urn:microsoft.com/office/officeart/2008/layout/LinedList"/>
    <dgm:cxn modelId="{0C817C6A-C7A3-46B4-BC2F-7739DC01DF89}" type="presParOf" srcId="{ABC1A802-E925-4498-B37F-ABB013C1765A}" destId="{85720168-AFB0-4336-AA54-7DD0688CF914}" srcOrd="5" destOrd="0" presId="urn:microsoft.com/office/officeart/2008/layout/LinedList"/>
    <dgm:cxn modelId="{038ECAAD-9411-4B60-BAA2-3C98B1525431}" type="presParOf" srcId="{85720168-AFB0-4336-AA54-7DD0688CF914}" destId="{178F94A2-8144-455F-90F3-5AD4F1D44DD8}" srcOrd="0" destOrd="0" presId="urn:microsoft.com/office/officeart/2008/layout/LinedList"/>
    <dgm:cxn modelId="{5AFEAE6A-B989-4E94-B0BB-9105ECFD2DC0}" type="presParOf" srcId="{85720168-AFB0-4336-AA54-7DD0688CF914}" destId="{440F86C0-DF24-4FAF-A3A6-8AF8DA8781AC}" srcOrd="1" destOrd="0" presId="urn:microsoft.com/office/officeart/2008/layout/LinedList"/>
    <dgm:cxn modelId="{9C4E1F26-A159-4969-BCB9-5D030FECCCCB}" type="presParOf" srcId="{ABC1A802-E925-4498-B37F-ABB013C1765A}" destId="{8B506DD8-FFF5-4AA8-ABC9-5EF4B488AAF1}" srcOrd="6" destOrd="0" presId="urn:microsoft.com/office/officeart/2008/layout/LinedList"/>
    <dgm:cxn modelId="{7510720B-A009-470E-9454-A47FF43F1E24}" type="presParOf" srcId="{ABC1A802-E925-4498-B37F-ABB013C1765A}" destId="{AFE63877-4F2C-4094-A471-B20077522332}" srcOrd="7" destOrd="0" presId="urn:microsoft.com/office/officeart/2008/layout/LinedList"/>
    <dgm:cxn modelId="{92055AD1-80B6-4167-A239-96917EAC70DA}" type="presParOf" srcId="{AFE63877-4F2C-4094-A471-B20077522332}" destId="{723952A0-AD1A-4029-B883-67E9CF2FBD83}" srcOrd="0" destOrd="0" presId="urn:microsoft.com/office/officeart/2008/layout/LinedList"/>
    <dgm:cxn modelId="{2851DA07-E776-413B-AAE4-8F2392ECD553}" type="presParOf" srcId="{AFE63877-4F2C-4094-A471-B20077522332}" destId="{F6FCA593-F903-4B97-A152-010FB2A674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700837A-E345-41AB-AA5C-9EE0B551F4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9241A11-D52C-4550-8BD7-1D945B4ADE5B}">
      <dgm:prSet/>
      <dgm:spPr/>
      <dgm:t>
        <a:bodyPr/>
        <a:lstStyle/>
        <a:p>
          <a:r>
            <a:rPr lang="en-US"/>
            <a:t>Concentrating on selective stimuli and filtering out others. </a:t>
          </a:r>
        </a:p>
      </dgm:t>
    </dgm:pt>
    <dgm:pt modelId="{6572364F-C3D9-45CB-98AA-01158CB40141}" type="parTrans" cxnId="{2719C690-F7B9-43EA-9540-8EFFDA5C66A8}">
      <dgm:prSet/>
      <dgm:spPr/>
      <dgm:t>
        <a:bodyPr/>
        <a:lstStyle/>
        <a:p>
          <a:endParaRPr lang="en-US"/>
        </a:p>
      </dgm:t>
    </dgm:pt>
    <dgm:pt modelId="{CBBB6077-6CDE-4D0E-B28A-B5B0C7394C28}" type="sibTrans" cxnId="{2719C690-F7B9-43EA-9540-8EFFDA5C66A8}">
      <dgm:prSet/>
      <dgm:spPr/>
      <dgm:t>
        <a:bodyPr/>
        <a:lstStyle/>
        <a:p>
          <a:endParaRPr lang="en-US"/>
        </a:p>
      </dgm:t>
    </dgm:pt>
    <dgm:pt modelId="{343D0237-B6E8-4759-88FF-EC4A90E17403}">
      <dgm:prSet/>
      <dgm:spPr/>
      <dgm:t>
        <a:bodyPr/>
        <a:lstStyle/>
        <a:p>
          <a:r>
            <a:rPr lang="en-US"/>
            <a:t>Dynamic, adaptable and crucial for interaction with the surroundings.</a:t>
          </a:r>
        </a:p>
      </dgm:t>
    </dgm:pt>
    <dgm:pt modelId="{A1DFA645-CCA6-4C22-935F-F6672C25F0C4}" type="parTrans" cxnId="{25A4375F-1684-4570-8A8A-A823EC076F59}">
      <dgm:prSet/>
      <dgm:spPr/>
      <dgm:t>
        <a:bodyPr/>
        <a:lstStyle/>
        <a:p>
          <a:endParaRPr lang="en-US"/>
        </a:p>
      </dgm:t>
    </dgm:pt>
    <dgm:pt modelId="{6CBDABCE-4DA9-4ED0-9B22-8F921FB4E4AD}" type="sibTrans" cxnId="{25A4375F-1684-4570-8A8A-A823EC076F59}">
      <dgm:prSet/>
      <dgm:spPr/>
      <dgm:t>
        <a:bodyPr/>
        <a:lstStyle/>
        <a:p>
          <a:endParaRPr lang="en-US"/>
        </a:p>
      </dgm:t>
    </dgm:pt>
    <dgm:pt modelId="{CEBF06DF-E5B6-4DCE-AF23-0A4284D001B8}">
      <dgm:prSet/>
      <dgm:spPr/>
      <dgm:t>
        <a:bodyPr/>
        <a:lstStyle/>
        <a:p>
          <a:r>
            <a:rPr lang="en-US"/>
            <a:t>Imagine trying to listen to me whilst music is playing and your classmates are chatting and there is a really interesting bug on the ceiling or an attractive builder outside!</a:t>
          </a:r>
        </a:p>
      </dgm:t>
    </dgm:pt>
    <dgm:pt modelId="{5022EED4-B355-4B8A-920D-3950C1E7CD28}" type="parTrans" cxnId="{94205D0E-3E2E-40AA-8B7E-B7E3C0DF4069}">
      <dgm:prSet/>
      <dgm:spPr/>
      <dgm:t>
        <a:bodyPr/>
        <a:lstStyle/>
        <a:p>
          <a:endParaRPr lang="en-US"/>
        </a:p>
      </dgm:t>
    </dgm:pt>
    <dgm:pt modelId="{4A179484-D2F7-4433-A442-002DAB535F4D}" type="sibTrans" cxnId="{94205D0E-3E2E-40AA-8B7E-B7E3C0DF4069}">
      <dgm:prSet/>
      <dgm:spPr/>
      <dgm:t>
        <a:bodyPr/>
        <a:lstStyle/>
        <a:p>
          <a:endParaRPr lang="en-US"/>
        </a:p>
      </dgm:t>
    </dgm:pt>
    <dgm:pt modelId="{F7222F48-A529-49EE-AF9F-B7A5B5E3BF84}">
      <dgm:prSet/>
      <dgm:spPr/>
      <dgm:t>
        <a:bodyPr/>
        <a:lstStyle/>
        <a:p>
          <a:r>
            <a:rPr lang="en-US"/>
            <a:t>Let's test this.</a:t>
          </a:r>
        </a:p>
      </dgm:t>
    </dgm:pt>
    <dgm:pt modelId="{46A5DCF8-2E03-4E97-8AE6-A16598CD9290}" type="parTrans" cxnId="{94E38AAC-AE15-4AD5-9406-8ED05589758E}">
      <dgm:prSet/>
      <dgm:spPr/>
      <dgm:t>
        <a:bodyPr/>
        <a:lstStyle/>
        <a:p>
          <a:endParaRPr lang="en-US"/>
        </a:p>
      </dgm:t>
    </dgm:pt>
    <dgm:pt modelId="{18DF70CC-A82C-42A1-A8B1-924D69F3A580}" type="sibTrans" cxnId="{94E38AAC-AE15-4AD5-9406-8ED05589758E}">
      <dgm:prSet/>
      <dgm:spPr/>
      <dgm:t>
        <a:bodyPr/>
        <a:lstStyle/>
        <a:p>
          <a:endParaRPr lang="en-US"/>
        </a:p>
      </dgm:t>
    </dgm:pt>
    <dgm:pt modelId="{DD6181AB-6EF4-4C25-AC2C-74DD94CBEB88}" type="pres">
      <dgm:prSet presAssocID="{6700837A-E345-41AB-AA5C-9EE0B551F43D}" presName="linear" presStyleCnt="0">
        <dgm:presLayoutVars>
          <dgm:animLvl val="lvl"/>
          <dgm:resizeHandles val="exact"/>
        </dgm:presLayoutVars>
      </dgm:prSet>
      <dgm:spPr/>
    </dgm:pt>
    <dgm:pt modelId="{63BCA880-F382-4318-8B63-C8DB40D9200F}" type="pres">
      <dgm:prSet presAssocID="{99241A11-D52C-4550-8BD7-1D945B4ADE5B}" presName="parentText" presStyleLbl="node1" presStyleIdx="0" presStyleCnt="4">
        <dgm:presLayoutVars>
          <dgm:chMax val="0"/>
          <dgm:bulletEnabled val="1"/>
        </dgm:presLayoutVars>
      </dgm:prSet>
      <dgm:spPr/>
    </dgm:pt>
    <dgm:pt modelId="{B5F4AEB2-244E-4374-886E-9A3B786F9E13}" type="pres">
      <dgm:prSet presAssocID="{CBBB6077-6CDE-4D0E-B28A-B5B0C7394C28}" presName="spacer" presStyleCnt="0"/>
      <dgm:spPr/>
    </dgm:pt>
    <dgm:pt modelId="{4735FE86-605B-4953-A94A-1E02CF604021}" type="pres">
      <dgm:prSet presAssocID="{343D0237-B6E8-4759-88FF-EC4A90E17403}" presName="parentText" presStyleLbl="node1" presStyleIdx="1" presStyleCnt="4">
        <dgm:presLayoutVars>
          <dgm:chMax val="0"/>
          <dgm:bulletEnabled val="1"/>
        </dgm:presLayoutVars>
      </dgm:prSet>
      <dgm:spPr/>
    </dgm:pt>
    <dgm:pt modelId="{7DACEEC9-D88C-4190-A359-5B5F2F05D96D}" type="pres">
      <dgm:prSet presAssocID="{6CBDABCE-4DA9-4ED0-9B22-8F921FB4E4AD}" presName="spacer" presStyleCnt="0"/>
      <dgm:spPr/>
    </dgm:pt>
    <dgm:pt modelId="{31609DCC-505D-458E-BFD3-05D62BCA6511}" type="pres">
      <dgm:prSet presAssocID="{CEBF06DF-E5B6-4DCE-AF23-0A4284D001B8}" presName="parentText" presStyleLbl="node1" presStyleIdx="2" presStyleCnt="4">
        <dgm:presLayoutVars>
          <dgm:chMax val="0"/>
          <dgm:bulletEnabled val="1"/>
        </dgm:presLayoutVars>
      </dgm:prSet>
      <dgm:spPr/>
    </dgm:pt>
    <dgm:pt modelId="{4D51D8F9-A8DD-4933-8F88-36757D8E66CA}" type="pres">
      <dgm:prSet presAssocID="{4A179484-D2F7-4433-A442-002DAB535F4D}" presName="spacer" presStyleCnt="0"/>
      <dgm:spPr/>
    </dgm:pt>
    <dgm:pt modelId="{4DE259E4-333D-47D4-81D5-14893CA6C096}" type="pres">
      <dgm:prSet presAssocID="{F7222F48-A529-49EE-AF9F-B7A5B5E3BF84}" presName="parentText" presStyleLbl="node1" presStyleIdx="3" presStyleCnt="4">
        <dgm:presLayoutVars>
          <dgm:chMax val="0"/>
          <dgm:bulletEnabled val="1"/>
        </dgm:presLayoutVars>
      </dgm:prSet>
      <dgm:spPr/>
    </dgm:pt>
  </dgm:ptLst>
  <dgm:cxnLst>
    <dgm:cxn modelId="{94205D0E-3E2E-40AA-8B7E-B7E3C0DF4069}" srcId="{6700837A-E345-41AB-AA5C-9EE0B551F43D}" destId="{CEBF06DF-E5B6-4DCE-AF23-0A4284D001B8}" srcOrd="2" destOrd="0" parTransId="{5022EED4-B355-4B8A-920D-3950C1E7CD28}" sibTransId="{4A179484-D2F7-4433-A442-002DAB535F4D}"/>
    <dgm:cxn modelId="{25A4375F-1684-4570-8A8A-A823EC076F59}" srcId="{6700837A-E345-41AB-AA5C-9EE0B551F43D}" destId="{343D0237-B6E8-4759-88FF-EC4A90E17403}" srcOrd="1" destOrd="0" parTransId="{A1DFA645-CCA6-4C22-935F-F6672C25F0C4}" sibTransId="{6CBDABCE-4DA9-4ED0-9B22-8F921FB4E4AD}"/>
    <dgm:cxn modelId="{31491673-ACE1-4A4A-B203-7A1B97B4E879}" type="presOf" srcId="{343D0237-B6E8-4759-88FF-EC4A90E17403}" destId="{4735FE86-605B-4953-A94A-1E02CF604021}" srcOrd="0" destOrd="0" presId="urn:microsoft.com/office/officeart/2005/8/layout/vList2"/>
    <dgm:cxn modelId="{2719C690-F7B9-43EA-9540-8EFFDA5C66A8}" srcId="{6700837A-E345-41AB-AA5C-9EE0B551F43D}" destId="{99241A11-D52C-4550-8BD7-1D945B4ADE5B}" srcOrd="0" destOrd="0" parTransId="{6572364F-C3D9-45CB-98AA-01158CB40141}" sibTransId="{CBBB6077-6CDE-4D0E-B28A-B5B0C7394C28}"/>
    <dgm:cxn modelId="{345F2C91-136D-4356-B1F8-2418F24E364E}" type="presOf" srcId="{CEBF06DF-E5B6-4DCE-AF23-0A4284D001B8}" destId="{31609DCC-505D-458E-BFD3-05D62BCA6511}" srcOrd="0" destOrd="0" presId="urn:microsoft.com/office/officeart/2005/8/layout/vList2"/>
    <dgm:cxn modelId="{9E3EA3A1-4944-4CBB-99BC-CB06D0066BC0}" type="presOf" srcId="{F7222F48-A529-49EE-AF9F-B7A5B5E3BF84}" destId="{4DE259E4-333D-47D4-81D5-14893CA6C096}" srcOrd="0" destOrd="0" presId="urn:microsoft.com/office/officeart/2005/8/layout/vList2"/>
    <dgm:cxn modelId="{94E38AAC-AE15-4AD5-9406-8ED05589758E}" srcId="{6700837A-E345-41AB-AA5C-9EE0B551F43D}" destId="{F7222F48-A529-49EE-AF9F-B7A5B5E3BF84}" srcOrd="3" destOrd="0" parTransId="{46A5DCF8-2E03-4E97-8AE6-A16598CD9290}" sibTransId="{18DF70CC-A82C-42A1-A8B1-924D69F3A580}"/>
    <dgm:cxn modelId="{60C953CB-998C-4EAD-A50A-AC9DCBC425D8}" type="presOf" srcId="{6700837A-E345-41AB-AA5C-9EE0B551F43D}" destId="{DD6181AB-6EF4-4C25-AC2C-74DD94CBEB88}" srcOrd="0" destOrd="0" presId="urn:microsoft.com/office/officeart/2005/8/layout/vList2"/>
    <dgm:cxn modelId="{7C43F9FC-2EB7-48C8-8FD6-98DAE60083FB}" type="presOf" srcId="{99241A11-D52C-4550-8BD7-1D945B4ADE5B}" destId="{63BCA880-F382-4318-8B63-C8DB40D9200F}" srcOrd="0" destOrd="0" presId="urn:microsoft.com/office/officeart/2005/8/layout/vList2"/>
    <dgm:cxn modelId="{CFBD54F7-9C42-4FA6-9F5B-3150351D1740}" type="presParOf" srcId="{DD6181AB-6EF4-4C25-AC2C-74DD94CBEB88}" destId="{63BCA880-F382-4318-8B63-C8DB40D9200F}" srcOrd="0" destOrd="0" presId="urn:microsoft.com/office/officeart/2005/8/layout/vList2"/>
    <dgm:cxn modelId="{A314A88D-6513-4770-97C3-76CC0790A035}" type="presParOf" srcId="{DD6181AB-6EF4-4C25-AC2C-74DD94CBEB88}" destId="{B5F4AEB2-244E-4374-886E-9A3B786F9E13}" srcOrd="1" destOrd="0" presId="urn:microsoft.com/office/officeart/2005/8/layout/vList2"/>
    <dgm:cxn modelId="{58317718-08AE-4EED-B18A-11801099DD17}" type="presParOf" srcId="{DD6181AB-6EF4-4C25-AC2C-74DD94CBEB88}" destId="{4735FE86-605B-4953-A94A-1E02CF604021}" srcOrd="2" destOrd="0" presId="urn:microsoft.com/office/officeart/2005/8/layout/vList2"/>
    <dgm:cxn modelId="{7B13F954-9F64-43D1-B6C8-EE244B8C6D62}" type="presParOf" srcId="{DD6181AB-6EF4-4C25-AC2C-74DD94CBEB88}" destId="{7DACEEC9-D88C-4190-A359-5B5F2F05D96D}" srcOrd="3" destOrd="0" presId="urn:microsoft.com/office/officeart/2005/8/layout/vList2"/>
    <dgm:cxn modelId="{AE889DA6-1718-48C3-BFA5-560AA876662A}" type="presParOf" srcId="{DD6181AB-6EF4-4C25-AC2C-74DD94CBEB88}" destId="{31609DCC-505D-458E-BFD3-05D62BCA6511}" srcOrd="4" destOrd="0" presId="urn:microsoft.com/office/officeart/2005/8/layout/vList2"/>
    <dgm:cxn modelId="{AE195796-FA1D-466B-8E35-3569804F6C02}" type="presParOf" srcId="{DD6181AB-6EF4-4C25-AC2C-74DD94CBEB88}" destId="{4D51D8F9-A8DD-4933-8F88-36757D8E66CA}" srcOrd="5" destOrd="0" presId="urn:microsoft.com/office/officeart/2005/8/layout/vList2"/>
    <dgm:cxn modelId="{8162D6C2-390F-4753-AF0E-CFD33C21C2F3}" type="presParOf" srcId="{DD6181AB-6EF4-4C25-AC2C-74DD94CBEB88}" destId="{4DE259E4-333D-47D4-81D5-14893CA6C09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F8E9192-35C5-4391-8830-10C6589F9B4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96B066-ED83-4834-8D78-2CAE513C87F8}">
      <dgm:prSet/>
      <dgm:spPr/>
      <dgm:t>
        <a:bodyPr/>
        <a:lstStyle/>
        <a:p>
          <a:r>
            <a:rPr lang="en-US"/>
            <a:t>Name the colour, not the word!</a:t>
          </a:r>
        </a:p>
      </dgm:t>
    </dgm:pt>
    <dgm:pt modelId="{5D6BE9A9-ACB0-4B85-B6F2-79A7F8CD085A}" type="parTrans" cxnId="{CAC30BB8-7271-4388-8A51-6793926FE5CC}">
      <dgm:prSet/>
      <dgm:spPr/>
      <dgm:t>
        <a:bodyPr/>
        <a:lstStyle/>
        <a:p>
          <a:endParaRPr lang="en-US"/>
        </a:p>
      </dgm:t>
    </dgm:pt>
    <dgm:pt modelId="{A0DDA9B4-F524-41C7-8B5F-6416F5AD5A9E}" type="sibTrans" cxnId="{CAC30BB8-7271-4388-8A51-6793926FE5CC}">
      <dgm:prSet/>
      <dgm:spPr/>
      <dgm:t>
        <a:bodyPr/>
        <a:lstStyle/>
        <a:p>
          <a:endParaRPr lang="en-US"/>
        </a:p>
      </dgm:t>
    </dgm:pt>
    <dgm:pt modelId="{89C089AC-3356-4ABD-BAB7-416F8CE8EB03}">
      <dgm:prSet/>
      <dgm:spPr/>
      <dgm:t>
        <a:bodyPr/>
        <a:lstStyle/>
        <a:p>
          <a:r>
            <a:rPr lang="en-US">
              <a:hlinkClick xmlns:r="http://schemas.openxmlformats.org/officeDocument/2006/relationships" r:id="rId1"/>
            </a:rPr>
            <a:t>https://www.psytoolkit.org/experiment-library/experiment_stroop.html</a:t>
          </a:r>
          <a:endParaRPr lang="en-US"/>
        </a:p>
      </dgm:t>
    </dgm:pt>
    <dgm:pt modelId="{92BFAD9A-4D04-4C2D-B7F1-ECD6CA1B1007}" type="parTrans" cxnId="{DCBA682B-9C79-4668-8579-409A98047AD9}">
      <dgm:prSet/>
      <dgm:spPr/>
      <dgm:t>
        <a:bodyPr/>
        <a:lstStyle/>
        <a:p>
          <a:endParaRPr lang="en-US"/>
        </a:p>
      </dgm:t>
    </dgm:pt>
    <dgm:pt modelId="{082E4A7C-C1F8-4951-9DEC-86D6D4767948}" type="sibTrans" cxnId="{DCBA682B-9C79-4668-8579-409A98047AD9}">
      <dgm:prSet/>
      <dgm:spPr/>
      <dgm:t>
        <a:bodyPr/>
        <a:lstStyle/>
        <a:p>
          <a:endParaRPr lang="en-US"/>
        </a:p>
      </dgm:t>
    </dgm:pt>
    <dgm:pt modelId="{6108D04F-1DAD-46E5-A3C6-8ABCC6D68A23}" type="pres">
      <dgm:prSet presAssocID="{1F8E9192-35C5-4391-8830-10C6589F9B4A}" presName="root" presStyleCnt="0">
        <dgm:presLayoutVars>
          <dgm:dir/>
          <dgm:resizeHandles val="exact"/>
        </dgm:presLayoutVars>
      </dgm:prSet>
      <dgm:spPr/>
    </dgm:pt>
    <dgm:pt modelId="{B67BBA5E-8747-463A-99EB-DC3E4C68B920}" type="pres">
      <dgm:prSet presAssocID="{E196B066-ED83-4834-8D78-2CAE513C87F8}" presName="compNode" presStyleCnt="0"/>
      <dgm:spPr/>
    </dgm:pt>
    <dgm:pt modelId="{26CF2928-A21B-4379-9C24-3AFE4A45ABA6}" type="pres">
      <dgm:prSet presAssocID="{E196B066-ED83-4834-8D78-2CAE513C87F8}"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mall paint brush"/>
        </a:ext>
      </dgm:extLst>
    </dgm:pt>
    <dgm:pt modelId="{6FC3DC80-6C39-4DCF-B49D-1610E0E337C1}" type="pres">
      <dgm:prSet presAssocID="{E196B066-ED83-4834-8D78-2CAE513C87F8}" presName="spaceRect" presStyleCnt="0"/>
      <dgm:spPr/>
    </dgm:pt>
    <dgm:pt modelId="{1F7B17D6-B0CF-4CA1-BA8F-D4B74641E6C8}" type="pres">
      <dgm:prSet presAssocID="{E196B066-ED83-4834-8D78-2CAE513C87F8}" presName="textRect" presStyleLbl="revTx" presStyleIdx="0" presStyleCnt="2">
        <dgm:presLayoutVars>
          <dgm:chMax val="1"/>
          <dgm:chPref val="1"/>
        </dgm:presLayoutVars>
      </dgm:prSet>
      <dgm:spPr/>
    </dgm:pt>
    <dgm:pt modelId="{31795D63-0D52-4FB6-9A24-664ED9529E0D}" type="pres">
      <dgm:prSet presAssocID="{A0DDA9B4-F524-41C7-8B5F-6416F5AD5A9E}" presName="sibTrans" presStyleCnt="0"/>
      <dgm:spPr/>
    </dgm:pt>
    <dgm:pt modelId="{D954B94A-EB1A-449F-899F-9BF1073AD1E2}" type="pres">
      <dgm:prSet presAssocID="{89C089AC-3356-4ABD-BAB7-416F8CE8EB03}" presName="compNode" presStyleCnt="0"/>
      <dgm:spPr/>
    </dgm:pt>
    <dgm:pt modelId="{5AC00524-4E6E-43C2-9896-DBF912329495}" type="pres">
      <dgm:prSet presAssocID="{89C089AC-3356-4ABD-BAB7-416F8CE8EB03}"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Earth Globe Americas"/>
        </a:ext>
      </dgm:extLst>
    </dgm:pt>
    <dgm:pt modelId="{4AD67C7B-1322-4D13-BE47-BEE5D3195D45}" type="pres">
      <dgm:prSet presAssocID="{89C089AC-3356-4ABD-BAB7-416F8CE8EB03}" presName="spaceRect" presStyleCnt="0"/>
      <dgm:spPr/>
    </dgm:pt>
    <dgm:pt modelId="{7C39786E-734A-4EF1-9D64-EEBBF51B8D90}" type="pres">
      <dgm:prSet presAssocID="{89C089AC-3356-4ABD-BAB7-416F8CE8EB03}" presName="textRect" presStyleLbl="revTx" presStyleIdx="1" presStyleCnt="2">
        <dgm:presLayoutVars>
          <dgm:chMax val="1"/>
          <dgm:chPref val="1"/>
        </dgm:presLayoutVars>
      </dgm:prSet>
      <dgm:spPr/>
    </dgm:pt>
  </dgm:ptLst>
  <dgm:cxnLst>
    <dgm:cxn modelId="{DCBA682B-9C79-4668-8579-409A98047AD9}" srcId="{1F8E9192-35C5-4391-8830-10C6589F9B4A}" destId="{89C089AC-3356-4ABD-BAB7-416F8CE8EB03}" srcOrd="1" destOrd="0" parTransId="{92BFAD9A-4D04-4C2D-B7F1-ECD6CA1B1007}" sibTransId="{082E4A7C-C1F8-4951-9DEC-86D6D4767948}"/>
    <dgm:cxn modelId="{087AD73E-BC0B-424D-AF00-96AEF3AB427D}" type="presOf" srcId="{89C089AC-3356-4ABD-BAB7-416F8CE8EB03}" destId="{7C39786E-734A-4EF1-9D64-EEBBF51B8D90}" srcOrd="0" destOrd="0" presId="urn:microsoft.com/office/officeart/2018/2/layout/IconLabelList"/>
    <dgm:cxn modelId="{77385C65-F7CC-4A39-943C-A09ACCA19CFE}" type="presOf" srcId="{1F8E9192-35C5-4391-8830-10C6589F9B4A}" destId="{6108D04F-1DAD-46E5-A3C6-8ABCC6D68A23}" srcOrd="0" destOrd="0" presId="urn:microsoft.com/office/officeart/2018/2/layout/IconLabelList"/>
    <dgm:cxn modelId="{A0B39359-C0E8-4191-8757-97E0D4734697}" type="presOf" srcId="{E196B066-ED83-4834-8D78-2CAE513C87F8}" destId="{1F7B17D6-B0CF-4CA1-BA8F-D4B74641E6C8}" srcOrd="0" destOrd="0" presId="urn:microsoft.com/office/officeart/2018/2/layout/IconLabelList"/>
    <dgm:cxn modelId="{CAC30BB8-7271-4388-8A51-6793926FE5CC}" srcId="{1F8E9192-35C5-4391-8830-10C6589F9B4A}" destId="{E196B066-ED83-4834-8D78-2CAE513C87F8}" srcOrd="0" destOrd="0" parTransId="{5D6BE9A9-ACB0-4B85-B6F2-79A7F8CD085A}" sibTransId="{A0DDA9B4-F524-41C7-8B5F-6416F5AD5A9E}"/>
    <dgm:cxn modelId="{23B35486-F866-4521-967D-444C2091DE05}" type="presParOf" srcId="{6108D04F-1DAD-46E5-A3C6-8ABCC6D68A23}" destId="{B67BBA5E-8747-463A-99EB-DC3E4C68B920}" srcOrd="0" destOrd="0" presId="urn:microsoft.com/office/officeart/2018/2/layout/IconLabelList"/>
    <dgm:cxn modelId="{D08241E2-794A-40A0-AEA2-00FFE565FC20}" type="presParOf" srcId="{B67BBA5E-8747-463A-99EB-DC3E4C68B920}" destId="{26CF2928-A21B-4379-9C24-3AFE4A45ABA6}" srcOrd="0" destOrd="0" presId="urn:microsoft.com/office/officeart/2018/2/layout/IconLabelList"/>
    <dgm:cxn modelId="{B01AD69D-8BE0-430E-BF60-1E40984C239F}" type="presParOf" srcId="{B67BBA5E-8747-463A-99EB-DC3E4C68B920}" destId="{6FC3DC80-6C39-4DCF-B49D-1610E0E337C1}" srcOrd="1" destOrd="0" presId="urn:microsoft.com/office/officeart/2018/2/layout/IconLabelList"/>
    <dgm:cxn modelId="{D7D624D3-A2E2-45BE-974F-5A9E9EAE6935}" type="presParOf" srcId="{B67BBA5E-8747-463A-99EB-DC3E4C68B920}" destId="{1F7B17D6-B0CF-4CA1-BA8F-D4B74641E6C8}" srcOrd="2" destOrd="0" presId="urn:microsoft.com/office/officeart/2018/2/layout/IconLabelList"/>
    <dgm:cxn modelId="{8EBFB407-EC5D-4596-8E3D-15151234708D}" type="presParOf" srcId="{6108D04F-1DAD-46E5-A3C6-8ABCC6D68A23}" destId="{31795D63-0D52-4FB6-9A24-664ED9529E0D}" srcOrd="1" destOrd="0" presId="urn:microsoft.com/office/officeart/2018/2/layout/IconLabelList"/>
    <dgm:cxn modelId="{E01AD5BD-8F51-4B8B-BAB9-AA1C98B89C91}" type="presParOf" srcId="{6108D04F-1DAD-46E5-A3C6-8ABCC6D68A23}" destId="{D954B94A-EB1A-449F-899F-9BF1073AD1E2}" srcOrd="2" destOrd="0" presId="urn:microsoft.com/office/officeart/2018/2/layout/IconLabelList"/>
    <dgm:cxn modelId="{86C08200-B17D-4345-BE10-DEC7D0495A0F}" type="presParOf" srcId="{D954B94A-EB1A-449F-899F-9BF1073AD1E2}" destId="{5AC00524-4E6E-43C2-9896-DBF912329495}" srcOrd="0" destOrd="0" presId="urn:microsoft.com/office/officeart/2018/2/layout/IconLabelList"/>
    <dgm:cxn modelId="{0A031A1D-9D5E-47A6-9383-4B696E7DE147}" type="presParOf" srcId="{D954B94A-EB1A-449F-899F-9BF1073AD1E2}" destId="{4AD67C7B-1322-4D13-BE47-BEE5D3195D45}" srcOrd="1" destOrd="0" presId="urn:microsoft.com/office/officeart/2018/2/layout/IconLabelList"/>
    <dgm:cxn modelId="{33F8BA6C-1D89-4242-A167-6F52B15C091A}" type="presParOf" srcId="{D954B94A-EB1A-449F-899F-9BF1073AD1E2}" destId="{7C39786E-734A-4EF1-9D64-EEBBF51B8D9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1E25321-A9AA-4556-94B1-3CD6D66427A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BAE027B-1D45-424F-8CA9-8E6BB36B0188}">
      <dgm:prSet/>
      <dgm:spPr/>
      <dgm:t>
        <a:bodyPr/>
        <a:lstStyle/>
        <a:p>
          <a:r>
            <a:rPr lang="en-US"/>
            <a:t>I asked you to watch for one thing, your brain may have filtered out the other stimuli.</a:t>
          </a:r>
        </a:p>
      </dgm:t>
    </dgm:pt>
    <dgm:pt modelId="{D57DCD13-5BC9-4FE7-813C-7CBC58ECA828}" type="parTrans" cxnId="{B300E8FB-41FC-4ED2-B1A6-9A427A554695}">
      <dgm:prSet/>
      <dgm:spPr/>
      <dgm:t>
        <a:bodyPr/>
        <a:lstStyle/>
        <a:p>
          <a:endParaRPr lang="en-US"/>
        </a:p>
      </dgm:t>
    </dgm:pt>
    <dgm:pt modelId="{32004886-A488-454D-ADDD-0261BC4B0D3B}" type="sibTrans" cxnId="{B300E8FB-41FC-4ED2-B1A6-9A427A554695}">
      <dgm:prSet/>
      <dgm:spPr/>
      <dgm:t>
        <a:bodyPr/>
        <a:lstStyle/>
        <a:p>
          <a:endParaRPr lang="en-US"/>
        </a:p>
      </dgm:t>
    </dgm:pt>
    <dgm:pt modelId="{F8E39F8E-758E-4029-9734-59D45DB4F4A9}">
      <dgm:prSet/>
      <dgm:spPr/>
      <dgm:t>
        <a:bodyPr/>
        <a:lstStyle/>
        <a:p>
          <a:r>
            <a:rPr lang="en-US"/>
            <a:t>We can miss things when we are not looking for them!</a:t>
          </a:r>
        </a:p>
      </dgm:t>
    </dgm:pt>
    <dgm:pt modelId="{F18D9733-CA57-44B5-8422-592B35E7B23C}" type="parTrans" cxnId="{0E9970CE-9EA8-4D3F-9951-14FFE044D1F5}">
      <dgm:prSet/>
      <dgm:spPr/>
      <dgm:t>
        <a:bodyPr/>
        <a:lstStyle/>
        <a:p>
          <a:endParaRPr lang="en-US"/>
        </a:p>
      </dgm:t>
    </dgm:pt>
    <dgm:pt modelId="{2D751819-540A-4DCC-8669-AFD34536BDE1}" type="sibTrans" cxnId="{0E9970CE-9EA8-4D3F-9951-14FFE044D1F5}">
      <dgm:prSet/>
      <dgm:spPr/>
      <dgm:t>
        <a:bodyPr/>
        <a:lstStyle/>
        <a:p>
          <a:endParaRPr lang="en-US"/>
        </a:p>
      </dgm:t>
    </dgm:pt>
    <dgm:pt modelId="{AB592344-3B5F-48DE-BED9-0B8233B150FE}" type="pres">
      <dgm:prSet presAssocID="{B1E25321-A9AA-4556-94B1-3CD6D66427A0}" presName="outerComposite" presStyleCnt="0">
        <dgm:presLayoutVars>
          <dgm:chMax val="5"/>
          <dgm:dir/>
          <dgm:resizeHandles val="exact"/>
        </dgm:presLayoutVars>
      </dgm:prSet>
      <dgm:spPr/>
    </dgm:pt>
    <dgm:pt modelId="{A8E145AD-A942-4B6E-B40F-38D079B103C3}" type="pres">
      <dgm:prSet presAssocID="{B1E25321-A9AA-4556-94B1-3CD6D66427A0}" presName="dummyMaxCanvas" presStyleCnt="0">
        <dgm:presLayoutVars/>
      </dgm:prSet>
      <dgm:spPr/>
    </dgm:pt>
    <dgm:pt modelId="{E9ADCDBB-7F5F-4FF3-9F81-E81F40C74F56}" type="pres">
      <dgm:prSet presAssocID="{B1E25321-A9AA-4556-94B1-3CD6D66427A0}" presName="TwoNodes_1" presStyleLbl="node1" presStyleIdx="0" presStyleCnt="2">
        <dgm:presLayoutVars>
          <dgm:bulletEnabled val="1"/>
        </dgm:presLayoutVars>
      </dgm:prSet>
      <dgm:spPr/>
    </dgm:pt>
    <dgm:pt modelId="{96571AD6-D650-49C2-A4D0-DC34901C7BD0}" type="pres">
      <dgm:prSet presAssocID="{B1E25321-A9AA-4556-94B1-3CD6D66427A0}" presName="TwoNodes_2" presStyleLbl="node1" presStyleIdx="1" presStyleCnt="2">
        <dgm:presLayoutVars>
          <dgm:bulletEnabled val="1"/>
        </dgm:presLayoutVars>
      </dgm:prSet>
      <dgm:spPr/>
    </dgm:pt>
    <dgm:pt modelId="{E97460DB-6B3D-4670-8709-A9AD38978623}" type="pres">
      <dgm:prSet presAssocID="{B1E25321-A9AA-4556-94B1-3CD6D66427A0}" presName="TwoConn_1-2" presStyleLbl="fgAccFollowNode1" presStyleIdx="0" presStyleCnt="1">
        <dgm:presLayoutVars>
          <dgm:bulletEnabled val="1"/>
        </dgm:presLayoutVars>
      </dgm:prSet>
      <dgm:spPr/>
    </dgm:pt>
    <dgm:pt modelId="{16406645-F9BF-45FE-94C3-36DC4A88559E}" type="pres">
      <dgm:prSet presAssocID="{B1E25321-A9AA-4556-94B1-3CD6D66427A0}" presName="TwoNodes_1_text" presStyleLbl="node1" presStyleIdx="1" presStyleCnt="2">
        <dgm:presLayoutVars>
          <dgm:bulletEnabled val="1"/>
        </dgm:presLayoutVars>
      </dgm:prSet>
      <dgm:spPr/>
    </dgm:pt>
    <dgm:pt modelId="{75D2D3FE-1041-4192-BB87-F0A15942A272}" type="pres">
      <dgm:prSet presAssocID="{B1E25321-A9AA-4556-94B1-3CD6D66427A0}" presName="TwoNodes_2_text" presStyleLbl="node1" presStyleIdx="1" presStyleCnt="2">
        <dgm:presLayoutVars>
          <dgm:bulletEnabled val="1"/>
        </dgm:presLayoutVars>
      </dgm:prSet>
      <dgm:spPr/>
    </dgm:pt>
  </dgm:ptLst>
  <dgm:cxnLst>
    <dgm:cxn modelId="{02637915-D7CC-4D45-BEBD-BCBB807622FD}" type="presOf" srcId="{CBAE027B-1D45-424F-8CA9-8E6BB36B0188}" destId="{16406645-F9BF-45FE-94C3-36DC4A88559E}" srcOrd="1" destOrd="0" presId="urn:microsoft.com/office/officeart/2005/8/layout/vProcess5"/>
    <dgm:cxn modelId="{A8A3EB42-2B2C-4E9D-AFAB-0B8F8407E8B5}" type="presOf" srcId="{B1E25321-A9AA-4556-94B1-3CD6D66427A0}" destId="{AB592344-3B5F-48DE-BED9-0B8233B150FE}" srcOrd="0" destOrd="0" presId="urn:microsoft.com/office/officeart/2005/8/layout/vProcess5"/>
    <dgm:cxn modelId="{4DA15776-D2E3-49F2-B834-7B960228039A}" type="presOf" srcId="{F8E39F8E-758E-4029-9734-59D45DB4F4A9}" destId="{75D2D3FE-1041-4192-BB87-F0A15942A272}" srcOrd="1" destOrd="0" presId="urn:microsoft.com/office/officeart/2005/8/layout/vProcess5"/>
    <dgm:cxn modelId="{6815E28D-8BB8-40CE-8A7B-DEB34A76ED3A}" type="presOf" srcId="{32004886-A488-454D-ADDD-0261BC4B0D3B}" destId="{E97460DB-6B3D-4670-8709-A9AD38978623}" srcOrd="0" destOrd="0" presId="urn:microsoft.com/office/officeart/2005/8/layout/vProcess5"/>
    <dgm:cxn modelId="{307259AA-8D48-45BD-AC4B-77357023EC61}" type="presOf" srcId="{F8E39F8E-758E-4029-9734-59D45DB4F4A9}" destId="{96571AD6-D650-49C2-A4D0-DC34901C7BD0}" srcOrd="0" destOrd="0" presId="urn:microsoft.com/office/officeart/2005/8/layout/vProcess5"/>
    <dgm:cxn modelId="{C5E6E7CC-EC9F-4D45-BDE4-E433F097C781}" type="presOf" srcId="{CBAE027B-1D45-424F-8CA9-8E6BB36B0188}" destId="{E9ADCDBB-7F5F-4FF3-9F81-E81F40C74F56}" srcOrd="0" destOrd="0" presId="urn:microsoft.com/office/officeart/2005/8/layout/vProcess5"/>
    <dgm:cxn modelId="{0E9970CE-9EA8-4D3F-9951-14FFE044D1F5}" srcId="{B1E25321-A9AA-4556-94B1-3CD6D66427A0}" destId="{F8E39F8E-758E-4029-9734-59D45DB4F4A9}" srcOrd="1" destOrd="0" parTransId="{F18D9733-CA57-44B5-8422-592B35E7B23C}" sibTransId="{2D751819-540A-4DCC-8669-AFD34536BDE1}"/>
    <dgm:cxn modelId="{B300E8FB-41FC-4ED2-B1A6-9A427A554695}" srcId="{B1E25321-A9AA-4556-94B1-3CD6D66427A0}" destId="{CBAE027B-1D45-424F-8CA9-8E6BB36B0188}" srcOrd="0" destOrd="0" parTransId="{D57DCD13-5BC9-4FE7-813C-7CBC58ECA828}" sibTransId="{32004886-A488-454D-ADDD-0261BC4B0D3B}"/>
    <dgm:cxn modelId="{969B762D-49A0-445D-A017-1D9840E3BA38}" type="presParOf" srcId="{AB592344-3B5F-48DE-BED9-0B8233B150FE}" destId="{A8E145AD-A942-4B6E-B40F-38D079B103C3}" srcOrd="0" destOrd="0" presId="urn:microsoft.com/office/officeart/2005/8/layout/vProcess5"/>
    <dgm:cxn modelId="{47B6BE81-777B-4E54-8DBC-F3970AB02916}" type="presParOf" srcId="{AB592344-3B5F-48DE-BED9-0B8233B150FE}" destId="{E9ADCDBB-7F5F-4FF3-9F81-E81F40C74F56}" srcOrd="1" destOrd="0" presId="urn:microsoft.com/office/officeart/2005/8/layout/vProcess5"/>
    <dgm:cxn modelId="{11DD1779-F127-4C23-98FC-3C0751DA997A}" type="presParOf" srcId="{AB592344-3B5F-48DE-BED9-0B8233B150FE}" destId="{96571AD6-D650-49C2-A4D0-DC34901C7BD0}" srcOrd="2" destOrd="0" presId="urn:microsoft.com/office/officeart/2005/8/layout/vProcess5"/>
    <dgm:cxn modelId="{8837FF1E-5F34-4CD5-96B3-77F94BCD556F}" type="presParOf" srcId="{AB592344-3B5F-48DE-BED9-0B8233B150FE}" destId="{E97460DB-6B3D-4670-8709-A9AD38978623}" srcOrd="3" destOrd="0" presId="urn:microsoft.com/office/officeart/2005/8/layout/vProcess5"/>
    <dgm:cxn modelId="{72696917-8A74-4844-B1E1-427ED8B67061}" type="presParOf" srcId="{AB592344-3B5F-48DE-BED9-0B8233B150FE}" destId="{16406645-F9BF-45FE-94C3-36DC4A88559E}" srcOrd="4" destOrd="0" presId="urn:microsoft.com/office/officeart/2005/8/layout/vProcess5"/>
    <dgm:cxn modelId="{57493EBA-E075-460F-9D5F-BC0D8F27306A}" type="presParOf" srcId="{AB592344-3B5F-48DE-BED9-0B8233B150FE}" destId="{75D2D3FE-1041-4192-BB87-F0A15942A27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819CB9D-424B-47F5-9348-A884D214FC9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795159B-AE71-4D8E-84CF-5DB167117EC0}">
      <dgm:prSet/>
      <dgm:spPr/>
      <dgm:t>
        <a:bodyPr/>
        <a:lstStyle/>
        <a:p>
          <a:r>
            <a:rPr lang="en-US"/>
            <a:t>Shifting focus between tasks that demand different cognitive resources.</a:t>
          </a:r>
        </a:p>
      </dgm:t>
    </dgm:pt>
    <dgm:pt modelId="{D5D13DE9-D84F-4D46-BC9D-2AE4A37B9EDC}" type="parTrans" cxnId="{735604D3-6177-499F-88E8-D705E3F61435}">
      <dgm:prSet/>
      <dgm:spPr/>
      <dgm:t>
        <a:bodyPr/>
        <a:lstStyle/>
        <a:p>
          <a:endParaRPr lang="en-US"/>
        </a:p>
      </dgm:t>
    </dgm:pt>
    <dgm:pt modelId="{07E7C2E3-7ECA-42B2-B607-00E251CE7367}" type="sibTrans" cxnId="{735604D3-6177-499F-88E8-D705E3F61435}">
      <dgm:prSet/>
      <dgm:spPr/>
      <dgm:t>
        <a:bodyPr/>
        <a:lstStyle/>
        <a:p>
          <a:endParaRPr lang="en-US"/>
        </a:p>
      </dgm:t>
    </dgm:pt>
    <dgm:pt modelId="{DDF46E4A-6A3E-4CDA-B2FD-31DEAF4C5376}">
      <dgm:prSet/>
      <dgm:spPr/>
      <dgm:t>
        <a:bodyPr/>
        <a:lstStyle/>
        <a:p>
          <a:r>
            <a:rPr lang="en-US"/>
            <a:t>This is important in dynamic tasks that require prioritisation.</a:t>
          </a:r>
        </a:p>
      </dgm:t>
    </dgm:pt>
    <dgm:pt modelId="{78E6D8D0-F72A-4BA2-8272-7E4BD3DAD89F}" type="parTrans" cxnId="{98E60622-33E2-49D4-9F4C-F2F8682B27C7}">
      <dgm:prSet/>
      <dgm:spPr/>
      <dgm:t>
        <a:bodyPr/>
        <a:lstStyle/>
        <a:p>
          <a:endParaRPr lang="en-US"/>
        </a:p>
      </dgm:t>
    </dgm:pt>
    <dgm:pt modelId="{F85BD9E8-BFB3-4E63-A0AF-98C3CA9FF46C}" type="sibTrans" cxnId="{98E60622-33E2-49D4-9F4C-F2F8682B27C7}">
      <dgm:prSet/>
      <dgm:spPr/>
      <dgm:t>
        <a:bodyPr/>
        <a:lstStyle/>
        <a:p>
          <a:endParaRPr lang="en-US"/>
        </a:p>
      </dgm:t>
    </dgm:pt>
    <dgm:pt modelId="{F7032A48-FD9B-44AA-BCC3-C68A8D2CCB15}">
      <dgm:prSet/>
      <dgm:spPr/>
      <dgm:t>
        <a:bodyPr/>
        <a:lstStyle/>
        <a:p>
          <a:r>
            <a:rPr lang="en-US"/>
            <a:t>Working memory capacity and processing speed affect this.</a:t>
          </a:r>
        </a:p>
      </dgm:t>
    </dgm:pt>
    <dgm:pt modelId="{222DA532-E42F-4F6F-A487-541B753FB3BE}" type="parTrans" cxnId="{A2B6B945-7BF0-4246-8BAB-3EA426B78808}">
      <dgm:prSet/>
      <dgm:spPr/>
      <dgm:t>
        <a:bodyPr/>
        <a:lstStyle/>
        <a:p>
          <a:endParaRPr lang="en-US"/>
        </a:p>
      </dgm:t>
    </dgm:pt>
    <dgm:pt modelId="{A2F965CD-DDFC-4698-9A33-7EA06251F42D}" type="sibTrans" cxnId="{A2B6B945-7BF0-4246-8BAB-3EA426B78808}">
      <dgm:prSet/>
      <dgm:spPr/>
      <dgm:t>
        <a:bodyPr/>
        <a:lstStyle/>
        <a:p>
          <a:endParaRPr lang="en-US"/>
        </a:p>
      </dgm:t>
    </dgm:pt>
    <dgm:pt modelId="{B770A840-8ECD-43FB-800C-8DD09ED03162}">
      <dgm:prSet/>
      <dgm:spPr/>
      <dgm:t>
        <a:bodyPr/>
        <a:lstStyle/>
        <a:p>
          <a:r>
            <a:rPr lang="en-US"/>
            <a:t>Let's have a go at the Trail Making Task. </a:t>
          </a:r>
        </a:p>
      </dgm:t>
    </dgm:pt>
    <dgm:pt modelId="{8E1568B1-1688-4CEE-BD41-9D3FB6A68A6B}" type="parTrans" cxnId="{8325E3A5-55C3-40CC-A125-BF0D87A8988E}">
      <dgm:prSet/>
      <dgm:spPr/>
      <dgm:t>
        <a:bodyPr/>
        <a:lstStyle/>
        <a:p>
          <a:endParaRPr lang="en-US"/>
        </a:p>
      </dgm:t>
    </dgm:pt>
    <dgm:pt modelId="{DF79F852-25FE-4FFA-8239-A2DD4AA1D0C3}" type="sibTrans" cxnId="{8325E3A5-55C3-40CC-A125-BF0D87A8988E}">
      <dgm:prSet/>
      <dgm:spPr/>
      <dgm:t>
        <a:bodyPr/>
        <a:lstStyle/>
        <a:p>
          <a:endParaRPr lang="en-US"/>
        </a:p>
      </dgm:t>
    </dgm:pt>
    <dgm:pt modelId="{2E028976-E184-49C7-9472-313D0AB85F06}">
      <dgm:prSet/>
      <dgm:spPr/>
      <dgm:t>
        <a:bodyPr/>
        <a:lstStyle/>
        <a:p>
          <a:r>
            <a:rPr lang="en-US"/>
            <a:t>Get a timer and a pen ready!</a:t>
          </a:r>
        </a:p>
      </dgm:t>
    </dgm:pt>
    <dgm:pt modelId="{B80E5412-53CB-4757-9D4A-E1DE99E0976E}" type="parTrans" cxnId="{D758F91B-7EB6-4A4D-AA9E-89CDD7119E13}">
      <dgm:prSet/>
      <dgm:spPr/>
      <dgm:t>
        <a:bodyPr/>
        <a:lstStyle/>
        <a:p>
          <a:endParaRPr lang="en-US"/>
        </a:p>
      </dgm:t>
    </dgm:pt>
    <dgm:pt modelId="{ED693782-1473-4DA7-942F-E86AD2069A91}" type="sibTrans" cxnId="{D758F91B-7EB6-4A4D-AA9E-89CDD7119E13}">
      <dgm:prSet/>
      <dgm:spPr/>
      <dgm:t>
        <a:bodyPr/>
        <a:lstStyle/>
        <a:p>
          <a:endParaRPr lang="en-US"/>
        </a:p>
      </dgm:t>
    </dgm:pt>
    <dgm:pt modelId="{D692AB80-D117-448C-8F9C-9DA0DB0C83DF}" type="pres">
      <dgm:prSet presAssocID="{3819CB9D-424B-47F5-9348-A884D214FC9E}" presName="outerComposite" presStyleCnt="0">
        <dgm:presLayoutVars>
          <dgm:chMax val="5"/>
          <dgm:dir/>
          <dgm:resizeHandles val="exact"/>
        </dgm:presLayoutVars>
      </dgm:prSet>
      <dgm:spPr/>
    </dgm:pt>
    <dgm:pt modelId="{293C64EC-5294-4C1C-B185-3EAB4D62EAAF}" type="pres">
      <dgm:prSet presAssocID="{3819CB9D-424B-47F5-9348-A884D214FC9E}" presName="dummyMaxCanvas" presStyleCnt="0">
        <dgm:presLayoutVars/>
      </dgm:prSet>
      <dgm:spPr/>
    </dgm:pt>
    <dgm:pt modelId="{77FEAF1C-3463-451E-BC6E-C2DFA86E73A5}" type="pres">
      <dgm:prSet presAssocID="{3819CB9D-424B-47F5-9348-A884D214FC9E}" presName="FiveNodes_1" presStyleLbl="node1" presStyleIdx="0" presStyleCnt="5">
        <dgm:presLayoutVars>
          <dgm:bulletEnabled val="1"/>
        </dgm:presLayoutVars>
      </dgm:prSet>
      <dgm:spPr/>
    </dgm:pt>
    <dgm:pt modelId="{5E5006B7-2D95-4B55-A823-AA85579C5BAD}" type="pres">
      <dgm:prSet presAssocID="{3819CB9D-424B-47F5-9348-A884D214FC9E}" presName="FiveNodes_2" presStyleLbl="node1" presStyleIdx="1" presStyleCnt="5">
        <dgm:presLayoutVars>
          <dgm:bulletEnabled val="1"/>
        </dgm:presLayoutVars>
      </dgm:prSet>
      <dgm:spPr/>
    </dgm:pt>
    <dgm:pt modelId="{CE8A9A18-CBBA-4FBB-9CB8-5706083B6D31}" type="pres">
      <dgm:prSet presAssocID="{3819CB9D-424B-47F5-9348-A884D214FC9E}" presName="FiveNodes_3" presStyleLbl="node1" presStyleIdx="2" presStyleCnt="5">
        <dgm:presLayoutVars>
          <dgm:bulletEnabled val="1"/>
        </dgm:presLayoutVars>
      </dgm:prSet>
      <dgm:spPr/>
    </dgm:pt>
    <dgm:pt modelId="{F35E800E-76B0-4886-A1A7-A21AD9F69B1D}" type="pres">
      <dgm:prSet presAssocID="{3819CB9D-424B-47F5-9348-A884D214FC9E}" presName="FiveNodes_4" presStyleLbl="node1" presStyleIdx="3" presStyleCnt="5">
        <dgm:presLayoutVars>
          <dgm:bulletEnabled val="1"/>
        </dgm:presLayoutVars>
      </dgm:prSet>
      <dgm:spPr/>
    </dgm:pt>
    <dgm:pt modelId="{4F1658EC-B310-43A8-ABA1-2B667B57DC5E}" type="pres">
      <dgm:prSet presAssocID="{3819CB9D-424B-47F5-9348-A884D214FC9E}" presName="FiveNodes_5" presStyleLbl="node1" presStyleIdx="4" presStyleCnt="5">
        <dgm:presLayoutVars>
          <dgm:bulletEnabled val="1"/>
        </dgm:presLayoutVars>
      </dgm:prSet>
      <dgm:spPr/>
    </dgm:pt>
    <dgm:pt modelId="{B524DB3F-761F-4F89-89A2-0729805E30A8}" type="pres">
      <dgm:prSet presAssocID="{3819CB9D-424B-47F5-9348-A884D214FC9E}" presName="FiveConn_1-2" presStyleLbl="fgAccFollowNode1" presStyleIdx="0" presStyleCnt="4">
        <dgm:presLayoutVars>
          <dgm:bulletEnabled val="1"/>
        </dgm:presLayoutVars>
      </dgm:prSet>
      <dgm:spPr/>
    </dgm:pt>
    <dgm:pt modelId="{1A83BAFD-20BD-46D2-917A-8AD0335FE7F7}" type="pres">
      <dgm:prSet presAssocID="{3819CB9D-424B-47F5-9348-A884D214FC9E}" presName="FiveConn_2-3" presStyleLbl="fgAccFollowNode1" presStyleIdx="1" presStyleCnt="4">
        <dgm:presLayoutVars>
          <dgm:bulletEnabled val="1"/>
        </dgm:presLayoutVars>
      </dgm:prSet>
      <dgm:spPr/>
    </dgm:pt>
    <dgm:pt modelId="{A447AD3F-61BE-47CF-BA1B-FBA100920606}" type="pres">
      <dgm:prSet presAssocID="{3819CB9D-424B-47F5-9348-A884D214FC9E}" presName="FiveConn_3-4" presStyleLbl="fgAccFollowNode1" presStyleIdx="2" presStyleCnt="4">
        <dgm:presLayoutVars>
          <dgm:bulletEnabled val="1"/>
        </dgm:presLayoutVars>
      </dgm:prSet>
      <dgm:spPr/>
    </dgm:pt>
    <dgm:pt modelId="{D3B713B1-1623-4151-B123-F09FAB05A0D8}" type="pres">
      <dgm:prSet presAssocID="{3819CB9D-424B-47F5-9348-A884D214FC9E}" presName="FiveConn_4-5" presStyleLbl="fgAccFollowNode1" presStyleIdx="3" presStyleCnt="4">
        <dgm:presLayoutVars>
          <dgm:bulletEnabled val="1"/>
        </dgm:presLayoutVars>
      </dgm:prSet>
      <dgm:spPr/>
    </dgm:pt>
    <dgm:pt modelId="{780B8C2E-C2C7-4D7B-BFFA-BF6A8A5E914B}" type="pres">
      <dgm:prSet presAssocID="{3819CB9D-424B-47F5-9348-A884D214FC9E}" presName="FiveNodes_1_text" presStyleLbl="node1" presStyleIdx="4" presStyleCnt="5">
        <dgm:presLayoutVars>
          <dgm:bulletEnabled val="1"/>
        </dgm:presLayoutVars>
      </dgm:prSet>
      <dgm:spPr/>
    </dgm:pt>
    <dgm:pt modelId="{BB757343-3049-4F0F-81B7-5A036D5A8979}" type="pres">
      <dgm:prSet presAssocID="{3819CB9D-424B-47F5-9348-A884D214FC9E}" presName="FiveNodes_2_text" presStyleLbl="node1" presStyleIdx="4" presStyleCnt="5">
        <dgm:presLayoutVars>
          <dgm:bulletEnabled val="1"/>
        </dgm:presLayoutVars>
      </dgm:prSet>
      <dgm:spPr/>
    </dgm:pt>
    <dgm:pt modelId="{47715927-1300-49A5-8548-541AFFE019B3}" type="pres">
      <dgm:prSet presAssocID="{3819CB9D-424B-47F5-9348-A884D214FC9E}" presName="FiveNodes_3_text" presStyleLbl="node1" presStyleIdx="4" presStyleCnt="5">
        <dgm:presLayoutVars>
          <dgm:bulletEnabled val="1"/>
        </dgm:presLayoutVars>
      </dgm:prSet>
      <dgm:spPr/>
    </dgm:pt>
    <dgm:pt modelId="{06F0DE3E-B402-48CC-A670-8431E4EE3F74}" type="pres">
      <dgm:prSet presAssocID="{3819CB9D-424B-47F5-9348-A884D214FC9E}" presName="FiveNodes_4_text" presStyleLbl="node1" presStyleIdx="4" presStyleCnt="5">
        <dgm:presLayoutVars>
          <dgm:bulletEnabled val="1"/>
        </dgm:presLayoutVars>
      </dgm:prSet>
      <dgm:spPr/>
    </dgm:pt>
    <dgm:pt modelId="{0604D68A-9866-43F6-B00E-94E56416BF82}" type="pres">
      <dgm:prSet presAssocID="{3819CB9D-424B-47F5-9348-A884D214FC9E}" presName="FiveNodes_5_text" presStyleLbl="node1" presStyleIdx="4" presStyleCnt="5">
        <dgm:presLayoutVars>
          <dgm:bulletEnabled val="1"/>
        </dgm:presLayoutVars>
      </dgm:prSet>
      <dgm:spPr/>
    </dgm:pt>
  </dgm:ptLst>
  <dgm:cxnLst>
    <dgm:cxn modelId="{1EB4C000-52C1-40E5-8A7A-48E80C20F945}" type="presOf" srcId="{B770A840-8ECD-43FB-800C-8DD09ED03162}" destId="{F35E800E-76B0-4886-A1A7-A21AD9F69B1D}" srcOrd="0" destOrd="0" presId="urn:microsoft.com/office/officeart/2005/8/layout/vProcess5"/>
    <dgm:cxn modelId="{0A796F05-6BEB-4DD5-AE9D-CBFF24AC2CAE}" type="presOf" srcId="{A2F965CD-DDFC-4698-9A33-7EA06251F42D}" destId="{A447AD3F-61BE-47CF-BA1B-FBA100920606}" srcOrd="0" destOrd="0" presId="urn:microsoft.com/office/officeart/2005/8/layout/vProcess5"/>
    <dgm:cxn modelId="{75F48410-C742-49D8-8468-940F51326E2A}" type="presOf" srcId="{9795159B-AE71-4D8E-84CF-5DB167117EC0}" destId="{780B8C2E-C2C7-4D7B-BFFA-BF6A8A5E914B}" srcOrd="1" destOrd="0" presId="urn:microsoft.com/office/officeart/2005/8/layout/vProcess5"/>
    <dgm:cxn modelId="{2149ED1B-B734-4BDC-83F3-557531CFDBDC}" type="presOf" srcId="{F7032A48-FD9B-44AA-BCC3-C68A8D2CCB15}" destId="{47715927-1300-49A5-8548-541AFFE019B3}" srcOrd="1" destOrd="0" presId="urn:microsoft.com/office/officeart/2005/8/layout/vProcess5"/>
    <dgm:cxn modelId="{D758F91B-7EB6-4A4D-AA9E-89CDD7119E13}" srcId="{3819CB9D-424B-47F5-9348-A884D214FC9E}" destId="{2E028976-E184-49C7-9472-313D0AB85F06}" srcOrd="4" destOrd="0" parTransId="{B80E5412-53CB-4757-9D4A-E1DE99E0976E}" sibTransId="{ED693782-1473-4DA7-942F-E86AD2069A91}"/>
    <dgm:cxn modelId="{98E60622-33E2-49D4-9F4C-F2F8682B27C7}" srcId="{3819CB9D-424B-47F5-9348-A884D214FC9E}" destId="{DDF46E4A-6A3E-4CDA-B2FD-31DEAF4C5376}" srcOrd="1" destOrd="0" parTransId="{78E6D8D0-F72A-4BA2-8272-7E4BD3DAD89F}" sibTransId="{F85BD9E8-BFB3-4E63-A0AF-98C3CA9FF46C}"/>
    <dgm:cxn modelId="{02B2E242-2109-48D8-8FF3-E1857E76E9DA}" type="presOf" srcId="{F85BD9E8-BFB3-4E63-A0AF-98C3CA9FF46C}" destId="{1A83BAFD-20BD-46D2-917A-8AD0335FE7F7}" srcOrd="0" destOrd="0" presId="urn:microsoft.com/office/officeart/2005/8/layout/vProcess5"/>
    <dgm:cxn modelId="{C5AD0064-FE9F-46B7-84D7-3191370784F7}" type="presOf" srcId="{9795159B-AE71-4D8E-84CF-5DB167117EC0}" destId="{77FEAF1C-3463-451E-BC6E-C2DFA86E73A5}" srcOrd="0" destOrd="0" presId="urn:microsoft.com/office/officeart/2005/8/layout/vProcess5"/>
    <dgm:cxn modelId="{A2B6B945-7BF0-4246-8BAB-3EA426B78808}" srcId="{3819CB9D-424B-47F5-9348-A884D214FC9E}" destId="{F7032A48-FD9B-44AA-BCC3-C68A8D2CCB15}" srcOrd="2" destOrd="0" parTransId="{222DA532-E42F-4F6F-A487-541B753FB3BE}" sibTransId="{A2F965CD-DDFC-4698-9A33-7EA06251F42D}"/>
    <dgm:cxn modelId="{FF366A6E-94DF-4EAC-8EF4-5BBA90DE2A09}" type="presOf" srcId="{DF79F852-25FE-4FFA-8239-A2DD4AA1D0C3}" destId="{D3B713B1-1623-4151-B123-F09FAB05A0D8}" srcOrd="0" destOrd="0" presId="urn:microsoft.com/office/officeart/2005/8/layout/vProcess5"/>
    <dgm:cxn modelId="{07FD3655-ED07-4539-8E53-13D9D7D571F8}" type="presOf" srcId="{F7032A48-FD9B-44AA-BCC3-C68A8D2CCB15}" destId="{CE8A9A18-CBBA-4FBB-9CB8-5706083B6D31}" srcOrd="0" destOrd="0" presId="urn:microsoft.com/office/officeart/2005/8/layout/vProcess5"/>
    <dgm:cxn modelId="{F18584A3-64E5-4EA0-88D9-5ADEC68B068E}" type="presOf" srcId="{DDF46E4A-6A3E-4CDA-B2FD-31DEAF4C5376}" destId="{5E5006B7-2D95-4B55-A823-AA85579C5BAD}" srcOrd="0" destOrd="0" presId="urn:microsoft.com/office/officeart/2005/8/layout/vProcess5"/>
    <dgm:cxn modelId="{8325E3A5-55C3-40CC-A125-BF0D87A8988E}" srcId="{3819CB9D-424B-47F5-9348-A884D214FC9E}" destId="{B770A840-8ECD-43FB-800C-8DD09ED03162}" srcOrd="3" destOrd="0" parTransId="{8E1568B1-1688-4CEE-BD41-9D3FB6A68A6B}" sibTransId="{DF79F852-25FE-4FFA-8239-A2DD4AA1D0C3}"/>
    <dgm:cxn modelId="{AA60D1A7-6CEE-4911-9D42-6D6F28F88042}" type="presOf" srcId="{B770A840-8ECD-43FB-800C-8DD09ED03162}" destId="{06F0DE3E-B402-48CC-A670-8431E4EE3F74}" srcOrd="1" destOrd="0" presId="urn:microsoft.com/office/officeart/2005/8/layout/vProcess5"/>
    <dgm:cxn modelId="{DF9BD6B9-8143-4356-BF6E-30EE0442196D}" type="presOf" srcId="{07E7C2E3-7ECA-42B2-B607-00E251CE7367}" destId="{B524DB3F-761F-4F89-89A2-0729805E30A8}" srcOrd="0" destOrd="0" presId="urn:microsoft.com/office/officeart/2005/8/layout/vProcess5"/>
    <dgm:cxn modelId="{89606AC0-4DA4-4272-91CA-5D336725DFF0}" type="presOf" srcId="{3819CB9D-424B-47F5-9348-A884D214FC9E}" destId="{D692AB80-D117-448C-8F9C-9DA0DB0C83DF}" srcOrd="0" destOrd="0" presId="urn:microsoft.com/office/officeart/2005/8/layout/vProcess5"/>
    <dgm:cxn modelId="{0CEA03CC-455E-4098-AEEB-55C35F3E38AE}" type="presOf" srcId="{2E028976-E184-49C7-9472-313D0AB85F06}" destId="{0604D68A-9866-43F6-B00E-94E56416BF82}" srcOrd="1" destOrd="0" presId="urn:microsoft.com/office/officeart/2005/8/layout/vProcess5"/>
    <dgm:cxn modelId="{AFE16BD1-0592-4C2C-AE7A-EBD9532C6F9B}" type="presOf" srcId="{DDF46E4A-6A3E-4CDA-B2FD-31DEAF4C5376}" destId="{BB757343-3049-4F0F-81B7-5A036D5A8979}" srcOrd="1" destOrd="0" presId="urn:microsoft.com/office/officeart/2005/8/layout/vProcess5"/>
    <dgm:cxn modelId="{66CC90D2-5469-4A52-8572-533EDC5D1A86}" type="presOf" srcId="{2E028976-E184-49C7-9472-313D0AB85F06}" destId="{4F1658EC-B310-43A8-ABA1-2B667B57DC5E}" srcOrd="0" destOrd="0" presId="urn:microsoft.com/office/officeart/2005/8/layout/vProcess5"/>
    <dgm:cxn modelId="{735604D3-6177-499F-88E8-D705E3F61435}" srcId="{3819CB9D-424B-47F5-9348-A884D214FC9E}" destId="{9795159B-AE71-4D8E-84CF-5DB167117EC0}" srcOrd="0" destOrd="0" parTransId="{D5D13DE9-D84F-4D46-BC9D-2AE4A37B9EDC}" sibTransId="{07E7C2E3-7ECA-42B2-B607-00E251CE7367}"/>
    <dgm:cxn modelId="{870B21A5-E4DE-4BBD-9178-7A010823FC27}" type="presParOf" srcId="{D692AB80-D117-448C-8F9C-9DA0DB0C83DF}" destId="{293C64EC-5294-4C1C-B185-3EAB4D62EAAF}" srcOrd="0" destOrd="0" presId="urn:microsoft.com/office/officeart/2005/8/layout/vProcess5"/>
    <dgm:cxn modelId="{8BCD01FE-F03F-4493-A92E-E26D459DF739}" type="presParOf" srcId="{D692AB80-D117-448C-8F9C-9DA0DB0C83DF}" destId="{77FEAF1C-3463-451E-BC6E-C2DFA86E73A5}" srcOrd="1" destOrd="0" presId="urn:microsoft.com/office/officeart/2005/8/layout/vProcess5"/>
    <dgm:cxn modelId="{39E8995F-5C2E-49C9-821D-B9A39A7EC920}" type="presParOf" srcId="{D692AB80-D117-448C-8F9C-9DA0DB0C83DF}" destId="{5E5006B7-2D95-4B55-A823-AA85579C5BAD}" srcOrd="2" destOrd="0" presId="urn:microsoft.com/office/officeart/2005/8/layout/vProcess5"/>
    <dgm:cxn modelId="{E5EE923B-4DF0-484F-BBBE-6157FD2E3B55}" type="presParOf" srcId="{D692AB80-D117-448C-8F9C-9DA0DB0C83DF}" destId="{CE8A9A18-CBBA-4FBB-9CB8-5706083B6D31}" srcOrd="3" destOrd="0" presId="urn:microsoft.com/office/officeart/2005/8/layout/vProcess5"/>
    <dgm:cxn modelId="{A69CB5D2-DBD3-4511-9E4B-87B026B8EA85}" type="presParOf" srcId="{D692AB80-D117-448C-8F9C-9DA0DB0C83DF}" destId="{F35E800E-76B0-4886-A1A7-A21AD9F69B1D}" srcOrd="4" destOrd="0" presId="urn:microsoft.com/office/officeart/2005/8/layout/vProcess5"/>
    <dgm:cxn modelId="{A5F65AF8-FFE8-46C9-B6AC-476987A1087A}" type="presParOf" srcId="{D692AB80-D117-448C-8F9C-9DA0DB0C83DF}" destId="{4F1658EC-B310-43A8-ABA1-2B667B57DC5E}" srcOrd="5" destOrd="0" presId="urn:microsoft.com/office/officeart/2005/8/layout/vProcess5"/>
    <dgm:cxn modelId="{59DA3089-E242-41AD-863F-7F8A30D04FF8}" type="presParOf" srcId="{D692AB80-D117-448C-8F9C-9DA0DB0C83DF}" destId="{B524DB3F-761F-4F89-89A2-0729805E30A8}" srcOrd="6" destOrd="0" presId="urn:microsoft.com/office/officeart/2005/8/layout/vProcess5"/>
    <dgm:cxn modelId="{8ED9376A-F468-4D9B-BFF8-45A083B6F670}" type="presParOf" srcId="{D692AB80-D117-448C-8F9C-9DA0DB0C83DF}" destId="{1A83BAFD-20BD-46D2-917A-8AD0335FE7F7}" srcOrd="7" destOrd="0" presId="urn:microsoft.com/office/officeart/2005/8/layout/vProcess5"/>
    <dgm:cxn modelId="{F01D8CD8-96E4-4366-9C51-B5824BAC4B5E}" type="presParOf" srcId="{D692AB80-D117-448C-8F9C-9DA0DB0C83DF}" destId="{A447AD3F-61BE-47CF-BA1B-FBA100920606}" srcOrd="8" destOrd="0" presId="urn:microsoft.com/office/officeart/2005/8/layout/vProcess5"/>
    <dgm:cxn modelId="{9A0B86E2-8368-4348-8116-A7CA730015E1}" type="presParOf" srcId="{D692AB80-D117-448C-8F9C-9DA0DB0C83DF}" destId="{D3B713B1-1623-4151-B123-F09FAB05A0D8}" srcOrd="9" destOrd="0" presId="urn:microsoft.com/office/officeart/2005/8/layout/vProcess5"/>
    <dgm:cxn modelId="{E1035C7A-D31E-476A-ACE7-9D4FAED4D8DB}" type="presParOf" srcId="{D692AB80-D117-448C-8F9C-9DA0DB0C83DF}" destId="{780B8C2E-C2C7-4D7B-BFFA-BF6A8A5E914B}" srcOrd="10" destOrd="0" presId="urn:microsoft.com/office/officeart/2005/8/layout/vProcess5"/>
    <dgm:cxn modelId="{8313D1EE-3C74-4F50-84B4-D830913612D5}" type="presParOf" srcId="{D692AB80-D117-448C-8F9C-9DA0DB0C83DF}" destId="{BB757343-3049-4F0F-81B7-5A036D5A8979}" srcOrd="11" destOrd="0" presId="urn:microsoft.com/office/officeart/2005/8/layout/vProcess5"/>
    <dgm:cxn modelId="{7DBBB2DA-26EE-4291-9A51-126EC192F9E0}" type="presParOf" srcId="{D692AB80-D117-448C-8F9C-9DA0DB0C83DF}" destId="{47715927-1300-49A5-8548-541AFFE019B3}" srcOrd="12" destOrd="0" presId="urn:microsoft.com/office/officeart/2005/8/layout/vProcess5"/>
    <dgm:cxn modelId="{79D242FA-3B96-4D22-AD6F-600F2179734F}" type="presParOf" srcId="{D692AB80-D117-448C-8F9C-9DA0DB0C83DF}" destId="{06F0DE3E-B402-48CC-A670-8431E4EE3F74}" srcOrd="13" destOrd="0" presId="urn:microsoft.com/office/officeart/2005/8/layout/vProcess5"/>
    <dgm:cxn modelId="{7D61016E-BFEE-4EEB-8776-5C2312EB2B86}" type="presParOf" srcId="{D692AB80-D117-448C-8F9C-9DA0DB0C83DF}" destId="{0604D68A-9866-43F6-B00E-94E56416BF8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D6BA527-3470-4CD6-AE87-BEDA4086E3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C7439CF-F25F-47D1-8919-1CAE32723424}">
      <dgm:prSet/>
      <dgm:spPr/>
      <dgm:t>
        <a:bodyPr/>
        <a:lstStyle/>
        <a:p>
          <a:r>
            <a:rPr lang="en-US"/>
            <a:t>Multitasking! </a:t>
          </a:r>
        </a:p>
      </dgm:t>
    </dgm:pt>
    <dgm:pt modelId="{045B4312-84D0-4FE2-855B-3326C72518E6}" type="parTrans" cxnId="{BBED1577-E745-48BF-8E94-2509DAD297ED}">
      <dgm:prSet/>
      <dgm:spPr/>
      <dgm:t>
        <a:bodyPr/>
        <a:lstStyle/>
        <a:p>
          <a:endParaRPr lang="en-US"/>
        </a:p>
      </dgm:t>
    </dgm:pt>
    <dgm:pt modelId="{D5ED600D-4D10-488D-8F04-18DED52C6C49}" type="sibTrans" cxnId="{BBED1577-E745-48BF-8E94-2509DAD297ED}">
      <dgm:prSet/>
      <dgm:spPr/>
      <dgm:t>
        <a:bodyPr/>
        <a:lstStyle/>
        <a:p>
          <a:endParaRPr lang="en-US"/>
        </a:p>
      </dgm:t>
    </dgm:pt>
    <dgm:pt modelId="{EC547D5A-B30E-4EAD-8DF3-3FB221359FE6}">
      <dgm:prSet/>
      <dgm:spPr/>
      <dgm:t>
        <a:bodyPr/>
        <a:lstStyle/>
        <a:p>
          <a:r>
            <a:rPr lang="en-US"/>
            <a:t>Being able to attend to several tasks at once.</a:t>
          </a:r>
        </a:p>
      </dgm:t>
    </dgm:pt>
    <dgm:pt modelId="{1BB9A388-4CDD-413C-926A-1A657709E80F}" type="parTrans" cxnId="{38FCCE54-487A-4F12-AD17-D0BF5BE5BAB0}">
      <dgm:prSet/>
      <dgm:spPr/>
      <dgm:t>
        <a:bodyPr/>
        <a:lstStyle/>
        <a:p>
          <a:endParaRPr lang="en-US"/>
        </a:p>
      </dgm:t>
    </dgm:pt>
    <dgm:pt modelId="{2211210A-B4CA-4AF5-9F43-056571D41699}" type="sibTrans" cxnId="{38FCCE54-487A-4F12-AD17-D0BF5BE5BAB0}">
      <dgm:prSet/>
      <dgm:spPr/>
      <dgm:t>
        <a:bodyPr/>
        <a:lstStyle/>
        <a:p>
          <a:endParaRPr lang="en-US"/>
        </a:p>
      </dgm:t>
    </dgm:pt>
    <dgm:pt modelId="{821F3E58-6340-4C37-BB39-741EAA016FA8}">
      <dgm:prSet/>
      <dgm:spPr/>
      <dgm:t>
        <a:bodyPr/>
        <a:lstStyle/>
        <a:p>
          <a:r>
            <a:rPr lang="en-US"/>
            <a:t>This ability depends largely on the tasks involved, their simplicity and practice level. </a:t>
          </a:r>
        </a:p>
      </dgm:t>
    </dgm:pt>
    <dgm:pt modelId="{2EB91C18-888B-4603-BC85-5F53D7E17AAB}" type="parTrans" cxnId="{24805717-F75B-4350-BB0A-927829CF40B3}">
      <dgm:prSet/>
      <dgm:spPr/>
      <dgm:t>
        <a:bodyPr/>
        <a:lstStyle/>
        <a:p>
          <a:endParaRPr lang="en-US"/>
        </a:p>
      </dgm:t>
    </dgm:pt>
    <dgm:pt modelId="{A7F1E4F4-F062-4AE1-80DF-748C86B9FDC2}" type="sibTrans" cxnId="{24805717-F75B-4350-BB0A-927829CF40B3}">
      <dgm:prSet/>
      <dgm:spPr/>
      <dgm:t>
        <a:bodyPr/>
        <a:lstStyle/>
        <a:p>
          <a:endParaRPr lang="en-US"/>
        </a:p>
      </dgm:t>
    </dgm:pt>
    <dgm:pt modelId="{DF5F3AFB-CFF5-442C-B1DE-520A81A64BE8}">
      <dgm:prSet/>
      <dgm:spPr/>
      <dgm:t>
        <a:bodyPr/>
        <a:lstStyle/>
        <a:p>
          <a:r>
            <a:rPr lang="en-US"/>
            <a:t>Try recalling a list of words while shuffling cards, or trying to do mental maths whilst exercising. </a:t>
          </a:r>
        </a:p>
      </dgm:t>
    </dgm:pt>
    <dgm:pt modelId="{79E125A6-06FD-4A55-A1F9-D14399D4B57A}" type="parTrans" cxnId="{3259961E-E19D-4568-A1FE-93B2EDC514F2}">
      <dgm:prSet/>
      <dgm:spPr/>
      <dgm:t>
        <a:bodyPr/>
        <a:lstStyle/>
        <a:p>
          <a:endParaRPr lang="en-US"/>
        </a:p>
      </dgm:t>
    </dgm:pt>
    <dgm:pt modelId="{7625400E-7FCC-44E3-9C0A-275774C4FA80}" type="sibTrans" cxnId="{3259961E-E19D-4568-A1FE-93B2EDC514F2}">
      <dgm:prSet/>
      <dgm:spPr/>
      <dgm:t>
        <a:bodyPr/>
        <a:lstStyle/>
        <a:p>
          <a:endParaRPr lang="en-US"/>
        </a:p>
      </dgm:t>
    </dgm:pt>
    <dgm:pt modelId="{F9FFF8C0-E028-4840-ADFB-21E9D92256FB}">
      <dgm:prSet/>
      <dgm:spPr/>
      <dgm:t>
        <a:bodyPr/>
        <a:lstStyle/>
        <a:p>
          <a:r>
            <a:rPr lang="en-US"/>
            <a:t>Or driving with screaming children... </a:t>
          </a:r>
        </a:p>
      </dgm:t>
    </dgm:pt>
    <dgm:pt modelId="{8E782D7B-9A39-43F1-B2C9-64A2B3D2D3FF}" type="parTrans" cxnId="{EF90C15A-3709-4B09-8AAB-E2C84C5CCEC0}">
      <dgm:prSet/>
      <dgm:spPr/>
      <dgm:t>
        <a:bodyPr/>
        <a:lstStyle/>
        <a:p>
          <a:endParaRPr lang="en-US"/>
        </a:p>
      </dgm:t>
    </dgm:pt>
    <dgm:pt modelId="{D5C00C82-8AA9-4B12-8744-824B656972F6}" type="sibTrans" cxnId="{EF90C15A-3709-4B09-8AAB-E2C84C5CCEC0}">
      <dgm:prSet/>
      <dgm:spPr/>
      <dgm:t>
        <a:bodyPr/>
        <a:lstStyle/>
        <a:p>
          <a:endParaRPr lang="en-US"/>
        </a:p>
      </dgm:t>
    </dgm:pt>
    <dgm:pt modelId="{328C95EE-559A-418E-900F-90D8CCA18D56}" type="pres">
      <dgm:prSet presAssocID="{BD6BA527-3470-4CD6-AE87-BEDA4086E3FC}" presName="linear" presStyleCnt="0">
        <dgm:presLayoutVars>
          <dgm:animLvl val="lvl"/>
          <dgm:resizeHandles val="exact"/>
        </dgm:presLayoutVars>
      </dgm:prSet>
      <dgm:spPr/>
    </dgm:pt>
    <dgm:pt modelId="{8DE4C32B-A0E7-43C6-938E-BFFD263B7CA1}" type="pres">
      <dgm:prSet presAssocID="{CC7439CF-F25F-47D1-8919-1CAE32723424}" presName="parentText" presStyleLbl="node1" presStyleIdx="0" presStyleCnt="5">
        <dgm:presLayoutVars>
          <dgm:chMax val="0"/>
          <dgm:bulletEnabled val="1"/>
        </dgm:presLayoutVars>
      </dgm:prSet>
      <dgm:spPr/>
    </dgm:pt>
    <dgm:pt modelId="{D75D6D3E-ACF7-4461-901A-9749A07DF85A}" type="pres">
      <dgm:prSet presAssocID="{D5ED600D-4D10-488D-8F04-18DED52C6C49}" presName="spacer" presStyleCnt="0"/>
      <dgm:spPr/>
    </dgm:pt>
    <dgm:pt modelId="{03BAA452-F907-40D3-B6E9-D7885592B6DC}" type="pres">
      <dgm:prSet presAssocID="{EC547D5A-B30E-4EAD-8DF3-3FB221359FE6}" presName="parentText" presStyleLbl="node1" presStyleIdx="1" presStyleCnt="5">
        <dgm:presLayoutVars>
          <dgm:chMax val="0"/>
          <dgm:bulletEnabled val="1"/>
        </dgm:presLayoutVars>
      </dgm:prSet>
      <dgm:spPr/>
    </dgm:pt>
    <dgm:pt modelId="{B4CBCCFB-5A2C-4ECF-9220-64C2A8F24EC9}" type="pres">
      <dgm:prSet presAssocID="{2211210A-B4CA-4AF5-9F43-056571D41699}" presName="spacer" presStyleCnt="0"/>
      <dgm:spPr/>
    </dgm:pt>
    <dgm:pt modelId="{4012D661-2021-4CC9-91E0-0D2E7B5B0754}" type="pres">
      <dgm:prSet presAssocID="{821F3E58-6340-4C37-BB39-741EAA016FA8}" presName="parentText" presStyleLbl="node1" presStyleIdx="2" presStyleCnt="5">
        <dgm:presLayoutVars>
          <dgm:chMax val="0"/>
          <dgm:bulletEnabled val="1"/>
        </dgm:presLayoutVars>
      </dgm:prSet>
      <dgm:spPr/>
    </dgm:pt>
    <dgm:pt modelId="{FE579805-5FA4-4FAD-BB9C-D55A8C66790F}" type="pres">
      <dgm:prSet presAssocID="{A7F1E4F4-F062-4AE1-80DF-748C86B9FDC2}" presName="spacer" presStyleCnt="0"/>
      <dgm:spPr/>
    </dgm:pt>
    <dgm:pt modelId="{CBDEE1B4-5599-42E5-BC76-1F2D2C5C9490}" type="pres">
      <dgm:prSet presAssocID="{DF5F3AFB-CFF5-442C-B1DE-520A81A64BE8}" presName="parentText" presStyleLbl="node1" presStyleIdx="3" presStyleCnt="5">
        <dgm:presLayoutVars>
          <dgm:chMax val="0"/>
          <dgm:bulletEnabled val="1"/>
        </dgm:presLayoutVars>
      </dgm:prSet>
      <dgm:spPr/>
    </dgm:pt>
    <dgm:pt modelId="{A1F652EE-E205-4316-AFBB-8AE256A45CB7}" type="pres">
      <dgm:prSet presAssocID="{7625400E-7FCC-44E3-9C0A-275774C4FA80}" presName="spacer" presStyleCnt="0"/>
      <dgm:spPr/>
    </dgm:pt>
    <dgm:pt modelId="{A34E293F-E605-4B35-9991-FF27BC6F0866}" type="pres">
      <dgm:prSet presAssocID="{F9FFF8C0-E028-4840-ADFB-21E9D92256FB}" presName="parentText" presStyleLbl="node1" presStyleIdx="4" presStyleCnt="5">
        <dgm:presLayoutVars>
          <dgm:chMax val="0"/>
          <dgm:bulletEnabled val="1"/>
        </dgm:presLayoutVars>
      </dgm:prSet>
      <dgm:spPr/>
    </dgm:pt>
  </dgm:ptLst>
  <dgm:cxnLst>
    <dgm:cxn modelId="{24805717-F75B-4350-BB0A-927829CF40B3}" srcId="{BD6BA527-3470-4CD6-AE87-BEDA4086E3FC}" destId="{821F3E58-6340-4C37-BB39-741EAA016FA8}" srcOrd="2" destOrd="0" parTransId="{2EB91C18-888B-4603-BC85-5F53D7E17AAB}" sibTransId="{A7F1E4F4-F062-4AE1-80DF-748C86B9FDC2}"/>
    <dgm:cxn modelId="{3259961E-E19D-4568-A1FE-93B2EDC514F2}" srcId="{BD6BA527-3470-4CD6-AE87-BEDA4086E3FC}" destId="{DF5F3AFB-CFF5-442C-B1DE-520A81A64BE8}" srcOrd="3" destOrd="0" parTransId="{79E125A6-06FD-4A55-A1F9-D14399D4B57A}" sibTransId="{7625400E-7FCC-44E3-9C0A-275774C4FA80}"/>
    <dgm:cxn modelId="{CFAA6331-5A97-4CE2-BA84-776210C55BBF}" type="presOf" srcId="{DF5F3AFB-CFF5-442C-B1DE-520A81A64BE8}" destId="{CBDEE1B4-5599-42E5-BC76-1F2D2C5C9490}" srcOrd="0" destOrd="0" presId="urn:microsoft.com/office/officeart/2005/8/layout/vList2"/>
    <dgm:cxn modelId="{300B8A4D-DF9D-4E08-B398-BD9278290129}" type="presOf" srcId="{EC547D5A-B30E-4EAD-8DF3-3FB221359FE6}" destId="{03BAA452-F907-40D3-B6E9-D7885592B6DC}" srcOrd="0" destOrd="0" presId="urn:microsoft.com/office/officeart/2005/8/layout/vList2"/>
    <dgm:cxn modelId="{38FCCE54-487A-4F12-AD17-D0BF5BE5BAB0}" srcId="{BD6BA527-3470-4CD6-AE87-BEDA4086E3FC}" destId="{EC547D5A-B30E-4EAD-8DF3-3FB221359FE6}" srcOrd="1" destOrd="0" parTransId="{1BB9A388-4CDD-413C-926A-1A657709E80F}" sibTransId="{2211210A-B4CA-4AF5-9F43-056571D41699}"/>
    <dgm:cxn modelId="{BBED1577-E745-48BF-8E94-2509DAD297ED}" srcId="{BD6BA527-3470-4CD6-AE87-BEDA4086E3FC}" destId="{CC7439CF-F25F-47D1-8919-1CAE32723424}" srcOrd="0" destOrd="0" parTransId="{045B4312-84D0-4FE2-855B-3326C72518E6}" sibTransId="{D5ED600D-4D10-488D-8F04-18DED52C6C49}"/>
    <dgm:cxn modelId="{EF90C15A-3709-4B09-8AAB-E2C84C5CCEC0}" srcId="{BD6BA527-3470-4CD6-AE87-BEDA4086E3FC}" destId="{F9FFF8C0-E028-4840-ADFB-21E9D92256FB}" srcOrd="4" destOrd="0" parTransId="{8E782D7B-9A39-43F1-B2C9-64A2B3D2D3FF}" sibTransId="{D5C00C82-8AA9-4B12-8744-824B656972F6}"/>
    <dgm:cxn modelId="{4D98AE93-4A87-45A6-9A6B-267531D52D84}" type="presOf" srcId="{BD6BA527-3470-4CD6-AE87-BEDA4086E3FC}" destId="{328C95EE-559A-418E-900F-90D8CCA18D56}" srcOrd="0" destOrd="0" presId="urn:microsoft.com/office/officeart/2005/8/layout/vList2"/>
    <dgm:cxn modelId="{FF4560B8-25D2-4787-971A-9B780023B035}" type="presOf" srcId="{F9FFF8C0-E028-4840-ADFB-21E9D92256FB}" destId="{A34E293F-E605-4B35-9991-FF27BC6F0866}" srcOrd="0" destOrd="0" presId="urn:microsoft.com/office/officeart/2005/8/layout/vList2"/>
    <dgm:cxn modelId="{DE7B72C5-E0AF-43CB-BE1E-9D43E0978ECB}" type="presOf" srcId="{CC7439CF-F25F-47D1-8919-1CAE32723424}" destId="{8DE4C32B-A0E7-43C6-938E-BFFD263B7CA1}" srcOrd="0" destOrd="0" presId="urn:microsoft.com/office/officeart/2005/8/layout/vList2"/>
    <dgm:cxn modelId="{ADFD93FC-E731-4307-95D1-1B797BBCC527}" type="presOf" srcId="{821F3E58-6340-4C37-BB39-741EAA016FA8}" destId="{4012D661-2021-4CC9-91E0-0D2E7B5B0754}" srcOrd="0" destOrd="0" presId="urn:microsoft.com/office/officeart/2005/8/layout/vList2"/>
    <dgm:cxn modelId="{DFE3C882-3D3E-4EE2-8BD0-D205B1E62D25}" type="presParOf" srcId="{328C95EE-559A-418E-900F-90D8CCA18D56}" destId="{8DE4C32B-A0E7-43C6-938E-BFFD263B7CA1}" srcOrd="0" destOrd="0" presId="urn:microsoft.com/office/officeart/2005/8/layout/vList2"/>
    <dgm:cxn modelId="{2A3ECF85-B46E-4B19-B18D-0CDB0E4DA72E}" type="presParOf" srcId="{328C95EE-559A-418E-900F-90D8CCA18D56}" destId="{D75D6D3E-ACF7-4461-901A-9749A07DF85A}" srcOrd="1" destOrd="0" presId="urn:microsoft.com/office/officeart/2005/8/layout/vList2"/>
    <dgm:cxn modelId="{76137C64-E9BE-4327-9116-222FAF24569E}" type="presParOf" srcId="{328C95EE-559A-418E-900F-90D8CCA18D56}" destId="{03BAA452-F907-40D3-B6E9-D7885592B6DC}" srcOrd="2" destOrd="0" presId="urn:microsoft.com/office/officeart/2005/8/layout/vList2"/>
    <dgm:cxn modelId="{B20E4E81-A257-4DA3-9A06-2A21C1A47DFF}" type="presParOf" srcId="{328C95EE-559A-418E-900F-90D8CCA18D56}" destId="{B4CBCCFB-5A2C-4ECF-9220-64C2A8F24EC9}" srcOrd="3" destOrd="0" presId="urn:microsoft.com/office/officeart/2005/8/layout/vList2"/>
    <dgm:cxn modelId="{38CDED10-BF94-4BF8-859E-6F9DF8AD6F99}" type="presParOf" srcId="{328C95EE-559A-418E-900F-90D8CCA18D56}" destId="{4012D661-2021-4CC9-91E0-0D2E7B5B0754}" srcOrd="4" destOrd="0" presId="urn:microsoft.com/office/officeart/2005/8/layout/vList2"/>
    <dgm:cxn modelId="{6688D520-F645-4BEC-BC3C-86F448A07EA1}" type="presParOf" srcId="{328C95EE-559A-418E-900F-90D8CCA18D56}" destId="{FE579805-5FA4-4FAD-BB9C-D55A8C66790F}" srcOrd="5" destOrd="0" presId="urn:microsoft.com/office/officeart/2005/8/layout/vList2"/>
    <dgm:cxn modelId="{A5006F59-4EA8-4DF6-99D3-7318BB9C850D}" type="presParOf" srcId="{328C95EE-559A-418E-900F-90D8CCA18D56}" destId="{CBDEE1B4-5599-42E5-BC76-1F2D2C5C9490}" srcOrd="6" destOrd="0" presId="urn:microsoft.com/office/officeart/2005/8/layout/vList2"/>
    <dgm:cxn modelId="{64835863-75CD-4C08-BB80-C181FF49F77D}" type="presParOf" srcId="{328C95EE-559A-418E-900F-90D8CCA18D56}" destId="{A1F652EE-E205-4316-AFBB-8AE256A45CB7}" srcOrd="7" destOrd="0" presId="urn:microsoft.com/office/officeart/2005/8/layout/vList2"/>
    <dgm:cxn modelId="{10C11F11-5D80-44DE-ADF1-B3D2826A0FBE}" type="presParOf" srcId="{328C95EE-559A-418E-900F-90D8CCA18D56}" destId="{A34E293F-E605-4B35-9991-FF27BC6F086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BA00AE2-D324-415B-AF25-BEE617A1A18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EFD3137-9438-4296-9518-118425082D80}">
      <dgm:prSet/>
      <dgm:spPr/>
      <dgm:t>
        <a:bodyPr/>
        <a:lstStyle/>
        <a:p>
          <a:r>
            <a:rPr lang="en-US"/>
            <a:t>Sensory impairment is when one of our main senses is defined as abnormal. </a:t>
          </a:r>
        </a:p>
      </dgm:t>
    </dgm:pt>
    <dgm:pt modelId="{5C21EDC4-DC3C-4564-B0F1-D088C73C2C82}" type="parTrans" cxnId="{131DD34D-0C10-408D-ADF4-4F93E5C4FD5B}">
      <dgm:prSet/>
      <dgm:spPr/>
      <dgm:t>
        <a:bodyPr/>
        <a:lstStyle/>
        <a:p>
          <a:endParaRPr lang="en-US"/>
        </a:p>
      </dgm:t>
    </dgm:pt>
    <dgm:pt modelId="{EB111438-D3D6-4C07-AA04-FFABC0F90B28}" type="sibTrans" cxnId="{131DD34D-0C10-408D-ADF4-4F93E5C4FD5B}">
      <dgm:prSet/>
      <dgm:spPr/>
      <dgm:t>
        <a:bodyPr/>
        <a:lstStyle/>
        <a:p>
          <a:endParaRPr lang="en-US"/>
        </a:p>
      </dgm:t>
    </dgm:pt>
    <dgm:pt modelId="{1280C5B9-5088-4A32-9266-F5915C8C8D81}">
      <dgm:prSet/>
      <dgm:spPr/>
      <dgm:t>
        <a:bodyPr/>
        <a:lstStyle/>
        <a:p>
          <a:r>
            <a:rPr lang="en-US"/>
            <a:t>These are often overlooked in health and social care! </a:t>
          </a:r>
        </a:p>
      </dgm:t>
    </dgm:pt>
    <dgm:pt modelId="{531D2AB2-709B-4A9B-8807-B10391667E5F}" type="parTrans" cxnId="{7E806653-69BE-4ECF-ABEF-DE4570344BD4}">
      <dgm:prSet/>
      <dgm:spPr/>
      <dgm:t>
        <a:bodyPr/>
        <a:lstStyle/>
        <a:p>
          <a:endParaRPr lang="en-US"/>
        </a:p>
      </dgm:t>
    </dgm:pt>
    <dgm:pt modelId="{C4D7E1A3-2926-4460-B645-086B4DE1DC84}" type="sibTrans" cxnId="{7E806653-69BE-4ECF-ABEF-DE4570344BD4}">
      <dgm:prSet/>
      <dgm:spPr/>
      <dgm:t>
        <a:bodyPr/>
        <a:lstStyle/>
        <a:p>
          <a:endParaRPr lang="en-US"/>
        </a:p>
      </dgm:t>
    </dgm:pt>
    <dgm:pt modelId="{CE9699C0-5D1D-435B-B006-5AFD663E79DD}">
      <dgm:prSet/>
      <dgm:spPr/>
      <dgm:t>
        <a:bodyPr/>
        <a:lstStyle/>
        <a:p>
          <a:r>
            <a:rPr lang="en-US"/>
            <a:t>But they are critical to discuss.</a:t>
          </a:r>
        </a:p>
      </dgm:t>
    </dgm:pt>
    <dgm:pt modelId="{FCD7FFCA-6CBC-4B02-BCB3-D09FB45BD54A}" type="parTrans" cxnId="{BFDC7CF8-9BB7-4980-BB97-B6545D35A0C9}">
      <dgm:prSet/>
      <dgm:spPr/>
      <dgm:t>
        <a:bodyPr/>
        <a:lstStyle/>
        <a:p>
          <a:endParaRPr lang="en-US"/>
        </a:p>
      </dgm:t>
    </dgm:pt>
    <dgm:pt modelId="{0921528D-F2D2-44AC-9E4D-A026226D8C94}" type="sibTrans" cxnId="{BFDC7CF8-9BB7-4980-BB97-B6545D35A0C9}">
      <dgm:prSet/>
      <dgm:spPr/>
      <dgm:t>
        <a:bodyPr/>
        <a:lstStyle/>
        <a:p>
          <a:endParaRPr lang="en-US"/>
        </a:p>
      </dgm:t>
    </dgm:pt>
    <dgm:pt modelId="{6CB414A3-41CA-4665-8F02-797AE7A79B7E}">
      <dgm:prSet/>
      <dgm:spPr/>
      <dgm:t>
        <a:bodyPr/>
        <a:lstStyle/>
        <a:p>
          <a:r>
            <a:rPr lang="en-US"/>
            <a:t>Highly associated with mental health and behaviour issues.</a:t>
          </a:r>
        </a:p>
      </dgm:t>
    </dgm:pt>
    <dgm:pt modelId="{E849F55C-8851-4A10-BFED-844125E2AA46}" type="parTrans" cxnId="{05EBD9B1-B4CC-401E-BFBE-D6A42A29C603}">
      <dgm:prSet/>
      <dgm:spPr/>
      <dgm:t>
        <a:bodyPr/>
        <a:lstStyle/>
        <a:p>
          <a:endParaRPr lang="en-US"/>
        </a:p>
      </dgm:t>
    </dgm:pt>
    <dgm:pt modelId="{49B180F6-3002-4AC1-ABBE-A8858C524F23}" type="sibTrans" cxnId="{05EBD9B1-B4CC-401E-BFBE-D6A42A29C603}">
      <dgm:prSet/>
      <dgm:spPr/>
      <dgm:t>
        <a:bodyPr/>
        <a:lstStyle/>
        <a:p>
          <a:endParaRPr lang="en-US"/>
        </a:p>
      </dgm:t>
    </dgm:pt>
    <dgm:pt modelId="{FEA29D39-94D7-4C68-AFFF-A92352807B96}" type="pres">
      <dgm:prSet presAssocID="{ABA00AE2-D324-415B-AF25-BEE617A1A181}" presName="linear" presStyleCnt="0">
        <dgm:presLayoutVars>
          <dgm:animLvl val="lvl"/>
          <dgm:resizeHandles val="exact"/>
        </dgm:presLayoutVars>
      </dgm:prSet>
      <dgm:spPr/>
    </dgm:pt>
    <dgm:pt modelId="{5BB76A3D-0825-4F8F-8386-2D762789A945}" type="pres">
      <dgm:prSet presAssocID="{8EFD3137-9438-4296-9518-118425082D80}" presName="parentText" presStyleLbl="node1" presStyleIdx="0" presStyleCnt="4">
        <dgm:presLayoutVars>
          <dgm:chMax val="0"/>
          <dgm:bulletEnabled val="1"/>
        </dgm:presLayoutVars>
      </dgm:prSet>
      <dgm:spPr/>
    </dgm:pt>
    <dgm:pt modelId="{EAD8C1B3-9B39-4C4F-8940-971A3A47ACFE}" type="pres">
      <dgm:prSet presAssocID="{EB111438-D3D6-4C07-AA04-FFABC0F90B28}" presName="spacer" presStyleCnt="0"/>
      <dgm:spPr/>
    </dgm:pt>
    <dgm:pt modelId="{CE92F0FB-6F85-4175-BEB2-5C5026D5C233}" type="pres">
      <dgm:prSet presAssocID="{1280C5B9-5088-4A32-9266-F5915C8C8D81}" presName="parentText" presStyleLbl="node1" presStyleIdx="1" presStyleCnt="4">
        <dgm:presLayoutVars>
          <dgm:chMax val="0"/>
          <dgm:bulletEnabled val="1"/>
        </dgm:presLayoutVars>
      </dgm:prSet>
      <dgm:spPr/>
    </dgm:pt>
    <dgm:pt modelId="{0015E97C-A7DB-4764-8FC1-06B78BF6DD4B}" type="pres">
      <dgm:prSet presAssocID="{C4D7E1A3-2926-4460-B645-086B4DE1DC84}" presName="spacer" presStyleCnt="0"/>
      <dgm:spPr/>
    </dgm:pt>
    <dgm:pt modelId="{20C5FA44-BF4E-407A-A6E8-E75D44403F7C}" type="pres">
      <dgm:prSet presAssocID="{CE9699C0-5D1D-435B-B006-5AFD663E79DD}" presName="parentText" presStyleLbl="node1" presStyleIdx="2" presStyleCnt="4">
        <dgm:presLayoutVars>
          <dgm:chMax val="0"/>
          <dgm:bulletEnabled val="1"/>
        </dgm:presLayoutVars>
      </dgm:prSet>
      <dgm:spPr/>
    </dgm:pt>
    <dgm:pt modelId="{4573A0B5-3A43-44C0-9E4D-3BF81DC1AA39}" type="pres">
      <dgm:prSet presAssocID="{0921528D-F2D2-44AC-9E4D-A026226D8C94}" presName="spacer" presStyleCnt="0"/>
      <dgm:spPr/>
    </dgm:pt>
    <dgm:pt modelId="{67BCB48E-7A8A-43B7-B3B2-4A22CC73E1ED}" type="pres">
      <dgm:prSet presAssocID="{6CB414A3-41CA-4665-8F02-797AE7A79B7E}" presName="parentText" presStyleLbl="node1" presStyleIdx="3" presStyleCnt="4">
        <dgm:presLayoutVars>
          <dgm:chMax val="0"/>
          <dgm:bulletEnabled val="1"/>
        </dgm:presLayoutVars>
      </dgm:prSet>
      <dgm:spPr/>
    </dgm:pt>
  </dgm:ptLst>
  <dgm:cxnLst>
    <dgm:cxn modelId="{5FB0B114-1325-4425-96E6-5B9468E32AF1}" type="presOf" srcId="{1280C5B9-5088-4A32-9266-F5915C8C8D81}" destId="{CE92F0FB-6F85-4175-BEB2-5C5026D5C233}" srcOrd="0" destOrd="0" presId="urn:microsoft.com/office/officeart/2005/8/layout/vList2"/>
    <dgm:cxn modelId="{E02D6F34-C5FB-444C-971D-7CDF614222C8}" type="presOf" srcId="{6CB414A3-41CA-4665-8F02-797AE7A79B7E}" destId="{67BCB48E-7A8A-43B7-B3B2-4A22CC73E1ED}" srcOrd="0" destOrd="0" presId="urn:microsoft.com/office/officeart/2005/8/layout/vList2"/>
    <dgm:cxn modelId="{5E264E61-1537-403B-855B-52FC9DC87C04}" type="presOf" srcId="{CE9699C0-5D1D-435B-B006-5AFD663E79DD}" destId="{20C5FA44-BF4E-407A-A6E8-E75D44403F7C}" srcOrd="0" destOrd="0" presId="urn:microsoft.com/office/officeart/2005/8/layout/vList2"/>
    <dgm:cxn modelId="{131DD34D-0C10-408D-ADF4-4F93E5C4FD5B}" srcId="{ABA00AE2-D324-415B-AF25-BEE617A1A181}" destId="{8EFD3137-9438-4296-9518-118425082D80}" srcOrd="0" destOrd="0" parTransId="{5C21EDC4-DC3C-4564-B0F1-D088C73C2C82}" sibTransId="{EB111438-D3D6-4C07-AA04-FFABC0F90B28}"/>
    <dgm:cxn modelId="{7E806653-69BE-4ECF-ABEF-DE4570344BD4}" srcId="{ABA00AE2-D324-415B-AF25-BEE617A1A181}" destId="{1280C5B9-5088-4A32-9266-F5915C8C8D81}" srcOrd="1" destOrd="0" parTransId="{531D2AB2-709B-4A9B-8807-B10391667E5F}" sibTransId="{C4D7E1A3-2926-4460-B645-086B4DE1DC84}"/>
    <dgm:cxn modelId="{05EBD9B1-B4CC-401E-BFBE-D6A42A29C603}" srcId="{ABA00AE2-D324-415B-AF25-BEE617A1A181}" destId="{6CB414A3-41CA-4665-8F02-797AE7A79B7E}" srcOrd="3" destOrd="0" parTransId="{E849F55C-8851-4A10-BFED-844125E2AA46}" sibTransId="{49B180F6-3002-4AC1-ABBE-A8858C524F23}"/>
    <dgm:cxn modelId="{8DDEDDCD-2A36-431A-9501-67AC78CA7AB8}" type="presOf" srcId="{8EFD3137-9438-4296-9518-118425082D80}" destId="{5BB76A3D-0825-4F8F-8386-2D762789A945}" srcOrd="0" destOrd="0" presId="urn:microsoft.com/office/officeart/2005/8/layout/vList2"/>
    <dgm:cxn modelId="{9DF8C0EA-0B0B-49BD-9D83-E35E8F5AD834}" type="presOf" srcId="{ABA00AE2-D324-415B-AF25-BEE617A1A181}" destId="{FEA29D39-94D7-4C68-AFFF-A92352807B96}" srcOrd="0" destOrd="0" presId="urn:microsoft.com/office/officeart/2005/8/layout/vList2"/>
    <dgm:cxn modelId="{BFDC7CF8-9BB7-4980-BB97-B6545D35A0C9}" srcId="{ABA00AE2-D324-415B-AF25-BEE617A1A181}" destId="{CE9699C0-5D1D-435B-B006-5AFD663E79DD}" srcOrd="2" destOrd="0" parTransId="{FCD7FFCA-6CBC-4B02-BCB3-D09FB45BD54A}" sibTransId="{0921528D-F2D2-44AC-9E4D-A026226D8C94}"/>
    <dgm:cxn modelId="{841377BD-FA5A-4D6A-A41D-2A196FA09799}" type="presParOf" srcId="{FEA29D39-94D7-4C68-AFFF-A92352807B96}" destId="{5BB76A3D-0825-4F8F-8386-2D762789A945}" srcOrd="0" destOrd="0" presId="urn:microsoft.com/office/officeart/2005/8/layout/vList2"/>
    <dgm:cxn modelId="{427C4D99-A1A8-4EE6-8B81-15283A596662}" type="presParOf" srcId="{FEA29D39-94D7-4C68-AFFF-A92352807B96}" destId="{EAD8C1B3-9B39-4C4F-8940-971A3A47ACFE}" srcOrd="1" destOrd="0" presId="urn:microsoft.com/office/officeart/2005/8/layout/vList2"/>
    <dgm:cxn modelId="{8CCF6EF0-51DB-4B4F-8140-CD22E621D788}" type="presParOf" srcId="{FEA29D39-94D7-4C68-AFFF-A92352807B96}" destId="{CE92F0FB-6F85-4175-BEB2-5C5026D5C233}" srcOrd="2" destOrd="0" presId="urn:microsoft.com/office/officeart/2005/8/layout/vList2"/>
    <dgm:cxn modelId="{1E3BBBD1-9EC5-4F53-A641-7C820E724148}" type="presParOf" srcId="{FEA29D39-94D7-4C68-AFFF-A92352807B96}" destId="{0015E97C-A7DB-4764-8FC1-06B78BF6DD4B}" srcOrd="3" destOrd="0" presId="urn:microsoft.com/office/officeart/2005/8/layout/vList2"/>
    <dgm:cxn modelId="{730310ED-84C8-4BFA-9EEA-BA53905EF4C4}" type="presParOf" srcId="{FEA29D39-94D7-4C68-AFFF-A92352807B96}" destId="{20C5FA44-BF4E-407A-A6E8-E75D44403F7C}" srcOrd="4" destOrd="0" presId="urn:microsoft.com/office/officeart/2005/8/layout/vList2"/>
    <dgm:cxn modelId="{275B8465-A341-4316-8279-603BA878E292}" type="presParOf" srcId="{FEA29D39-94D7-4C68-AFFF-A92352807B96}" destId="{4573A0B5-3A43-44C0-9E4D-3BF81DC1AA39}" srcOrd="5" destOrd="0" presId="urn:microsoft.com/office/officeart/2005/8/layout/vList2"/>
    <dgm:cxn modelId="{F55DD372-BA98-4F65-AEFE-A67A79C66BCA}" type="presParOf" srcId="{FEA29D39-94D7-4C68-AFFF-A92352807B96}" destId="{67BCB48E-7A8A-43B7-B3B2-4A22CC73E1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752FDAA-E11D-42AC-AC03-AFB76E46EA0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5D27356-D729-4F3E-8593-663659151B84}">
      <dgm:prSet/>
      <dgm:spPr/>
      <dgm:t>
        <a:bodyPr/>
        <a:lstStyle/>
        <a:p>
          <a:r>
            <a:rPr lang="en-US"/>
            <a:t>Involuntary attentional shift can alert us to very real threats but also to perceived threats.</a:t>
          </a:r>
        </a:p>
      </dgm:t>
    </dgm:pt>
    <dgm:pt modelId="{962C3677-F7B0-4659-9A21-961AE7BCB622}" type="parTrans" cxnId="{8FB5A3F0-7ACA-48E1-B099-8CA0DCC8751C}">
      <dgm:prSet/>
      <dgm:spPr/>
      <dgm:t>
        <a:bodyPr/>
        <a:lstStyle/>
        <a:p>
          <a:endParaRPr lang="en-US"/>
        </a:p>
      </dgm:t>
    </dgm:pt>
    <dgm:pt modelId="{668C7DB2-3785-438B-8979-A2DC2E0224E0}" type="sibTrans" cxnId="{8FB5A3F0-7ACA-48E1-B099-8CA0DCC8751C}">
      <dgm:prSet/>
      <dgm:spPr/>
      <dgm:t>
        <a:bodyPr/>
        <a:lstStyle/>
        <a:p>
          <a:endParaRPr lang="en-US"/>
        </a:p>
      </dgm:t>
    </dgm:pt>
    <dgm:pt modelId="{DFFFF973-B969-47FB-ACEB-BBFBCF22D0C9}">
      <dgm:prSet/>
      <dgm:spPr/>
      <dgm:t>
        <a:bodyPr/>
        <a:lstStyle/>
        <a:p>
          <a:r>
            <a:rPr lang="en-US"/>
            <a:t>The attentional spotlight is drawn to the negative in a situation.</a:t>
          </a:r>
        </a:p>
      </dgm:t>
    </dgm:pt>
    <dgm:pt modelId="{C09EF4ED-2590-4AF6-B85B-ACB0C0C3B43E}" type="parTrans" cxnId="{37EF4EC2-93CC-4FE9-8FA6-0DB63F262004}">
      <dgm:prSet/>
      <dgm:spPr/>
      <dgm:t>
        <a:bodyPr/>
        <a:lstStyle/>
        <a:p>
          <a:endParaRPr lang="en-US"/>
        </a:p>
      </dgm:t>
    </dgm:pt>
    <dgm:pt modelId="{8EB8AF5B-0F49-4322-BF9E-2E51DD266082}" type="sibTrans" cxnId="{37EF4EC2-93CC-4FE9-8FA6-0DB63F262004}">
      <dgm:prSet/>
      <dgm:spPr/>
      <dgm:t>
        <a:bodyPr/>
        <a:lstStyle/>
        <a:p>
          <a:endParaRPr lang="en-US"/>
        </a:p>
      </dgm:t>
    </dgm:pt>
    <dgm:pt modelId="{FFC5B083-1D72-4D36-9815-3A2D653D951D}">
      <dgm:prSet/>
      <dgm:spPr/>
      <dgm:t>
        <a:bodyPr/>
        <a:lstStyle/>
        <a:p>
          <a:r>
            <a:rPr lang="en-US"/>
            <a:t>Threat biases filter out the positive and cognitive systems create an overly threat-conscious perspective.</a:t>
          </a:r>
        </a:p>
      </dgm:t>
    </dgm:pt>
    <dgm:pt modelId="{7E60CF21-BB7B-41FD-A826-1F5A28FAD77A}" type="parTrans" cxnId="{40DCFC62-BF5B-481B-B11C-B457DDDE35FA}">
      <dgm:prSet/>
      <dgm:spPr/>
      <dgm:t>
        <a:bodyPr/>
        <a:lstStyle/>
        <a:p>
          <a:endParaRPr lang="en-US"/>
        </a:p>
      </dgm:t>
    </dgm:pt>
    <dgm:pt modelId="{42194EF2-025D-48BD-A317-5868740FD644}" type="sibTrans" cxnId="{40DCFC62-BF5B-481B-B11C-B457DDDE35FA}">
      <dgm:prSet/>
      <dgm:spPr/>
      <dgm:t>
        <a:bodyPr/>
        <a:lstStyle/>
        <a:p>
          <a:endParaRPr lang="en-US"/>
        </a:p>
      </dgm:t>
    </dgm:pt>
    <dgm:pt modelId="{5239704B-A95F-45CE-811E-8A4EB3CE4DE7}" type="pres">
      <dgm:prSet presAssocID="{7752FDAA-E11D-42AC-AC03-AFB76E46EA0C}" presName="linear" presStyleCnt="0">
        <dgm:presLayoutVars>
          <dgm:animLvl val="lvl"/>
          <dgm:resizeHandles val="exact"/>
        </dgm:presLayoutVars>
      </dgm:prSet>
      <dgm:spPr/>
    </dgm:pt>
    <dgm:pt modelId="{26A08DB0-AFEC-487D-872D-A7282231B42A}" type="pres">
      <dgm:prSet presAssocID="{95D27356-D729-4F3E-8593-663659151B84}" presName="parentText" presStyleLbl="node1" presStyleIdx="0" presStyleCnt="3">
        <dgm:presLayoutVars>
          <dgm:chMax val="0"/>
          <dgm:bulletEnabled val="1"/>
        </dgm:presLayoutVars>
      </dgm:prSet>
      <dgm:spPr/>
    </dgm:pt>
    <dgm:pt modelId="{4A1C30D3-9B27-4DE0-A948-A0BB876AF060}" type="pres">
      <dgm:prSet presAssocID="{668C7DB2-3785-438B-8979-A2DC2E0224E0}" presName="spacer" presStyleCnt="0"/>
      <dgm:spPr/>
    </dgm:pt>
    <dgm:pt modelId="{BE1F25E5-61C2-4E00-A395-29830F3F47B1}" type="pres">
      <dgm:prSet presAssocID="{DFFFF973-B969-47FB-ACEB-BBFBCF22D0C9}" presName="parentText" presStyleLbl="node1" presStyleIdx="1" presStyleCnt="3">
        <dgm:presLayoutVars>
          <dgm:chMax val="0"/>
          <dgm:bulletEnabled val="1"/>
        </dgm:presLayoutVars>
      </dgm:prSet>
      <dgm:spPr/>
    </dgm:pt>
    <dgm:pt modelId="{8539ADDF-8D8A-47BA-9BDC-62D2A3495A1E}" type="pres">
      <dgm:prSet presAssocID="{8EB8AF5B-0F49-4322-BF9E-2E51DD266082}" presName="spacer" presStyleCnt="0"/>
      <dgm:spPr/>
    </dgm:pt>
    <dgm:pt modelId="{745B2B4C-4F4F-47C7-B73E-EEA73BA11D39}" type="pres">
      <dgm:prSet presAssocID="{FFC5B083-1D72-4D36-9815-3A2D653D951D}" presName="parentText" presStyleLbl="node1" presStyleIdx="2" presStyleCnt="3">
        <dgm:presLayoutVars>
          <dgm:chMax val="0"/>
          <dgm:bulletEnabled val="1"/>
        </dgm:presLayoutVars>
      </dgm:prSet>
      <dgm:spPr/>
    </dgm:pt>
  </dgm:ptLst>
  <dgm:cxnLst>
    <dgm:cxn modelId="{01F3641F-BE79-45D4-AEFB-1E9324DE3252}" type="presOf" srcId="{95D27356-D729-4F3E-8593-663659151B84}" destId="{26A08DB0-AFEC-487D-872D-A7282231B42A}" srcOrd="0" destOrd="0" presId="urn:microsoft.com/office/officeart/2005/8/layout/vList2"/>
    <dgm:cxn modelId="{40DCFC62-BF5B-481B-B11C-B457DDDE35FA}" srcId="{7752FDAA-E11D-42AC-AC03-AFB76E46EA0C}" destId="{FFC5B083-1D72-4D36-9815-3A2D653D951D}" srcOrd="2" destOrd="0" parTransId="{7E60CF21-BB7B-41FD-A826-1F5A28FAD77A}" sibTransId="{42194EF2-025D-48BD-A317-5868740FD644}"/>
    <dgm:cxn modelId="{E1BE3196-AF20-4570-B555-7D8F7FA0D288}" type="presOf" srcId="{DFFFF973-B969-47FB-ACEB-BBFBCF22D0C9}" destId="{BE1F25E5-61C2-4E00-A395-29830F3F47B1}" srcOrd="0" destOrd="0" presId="urn:microsoft.com/office/officeart/2005/8/layout/vList2"/>
    <dgm:cxn modelId="{C4134DAC-6A6F-4EEA-8C66-8FFA5D9BC9A8}" type="presOf" srcId="{FFC5B083-1D72-4D36-9815-3A2D653D951D}" destId="{745B2B4C-4F4F-47C7-B73E-EEA73BA11D39}" srcOrd="0" destOrd="0" presId="urn:microsoft.com/office/officeart/2005/8/layout/vList2"/>
    <dgm:cxn modelId="{37EF4EC2-93CC-4FE9-8FA6-0DB63F262004}" srcId="{7752FDAA-E11D-42AC-AC03-AFB76E46EA0C}" destId="{DFFFF973-B969-47FB-ACEB-BBFBCF22D0C9}" srcOrd="1" destOrd="0" parTransId="{C09EF4ED-2590-4AF6-B85B-ACB0C0C3B43E}" sibTransId="{8EB8AF5B-0F49-4322-BF9E-2E51DD266082}"/>
    <dgm:cxn modelId="{0719FADA-2FEC-44C5-BBF3-B888FACAECA4}" type="presOf" srcId="{7752FDAA-E11D-42AC-AC03-AFB76E46EA0C}" destId="{5239704B-A95F-45CE-811E-8A4EB3CE4DE7}" srcOrd="0" destOrd="0" presId="urn:microsoft.com/office/officeart/2005/8/layout/vList2"/>
    <dgm:cxn modelId="{8FB5A3F0-7ACA-48E1-B099-8CA0DCC8751C}" srcId="{7752FDAA-E11D-42AC-AC03-AFB76E46EA0C}" destId="{95D27356-D729-4F3E-8593-663659151B84}" srcOrd="0" destOrd="0" parTransId="{962C3677-F7B0-4659-9A21-961AE7BCB622}" sibTransId="{668C7DB2-3785-438B-8979-A2DC2E0224E0}"/>
    <dgm:cxn modelId="{24448176-C1DF-4118-B0EE-700FB6301DDE}" type="presParOf" srcId="{5239704B-A95F-45CE-811E-8A4EB3CE4DE7}" destId="{26A08DB0-AFEC-487D-872D-A7282231B42A}" srcOrd="0" destOrd="0" presId="urn:microsoft.com/office/officeart/2005/8/layout/vList2"/>
    <dgm:cxn modelId="{C64019ED-D08E-4078-B1EE-61379D538931}" type="presParOf" srcId="{5239704B-A95F-45CE-811E-8A4EB3CE4DE7}" destId="{4A1C30D3-9B27-4DE0-A948-A0BB876AF060}" srcOrd="1" destOrd="0" presId="urn:microsoft.com/office/officeart/2005/8/layout/vList2"/>
    <dgm:cxn modelId="{34566EEC-FB5E-49AD-9ADC-47DF36149F44}" type="presParOf" srcId="{5239704B-A95F-45CE-811E-8A4EB3CE4DE7}" destId="{BE1F25E5-61C2-4E00-A395-29830F3F47B1}" srcOrd="2" destOrd="0" presId="urn:microsoft.com/office/officeart/2005/8/layout/vList2"/>
    <dgm:cxn modelId="{57873ACC-8CCF-4A36-B1B2-0E2BE0544222}" type="presParOf" srcId="{5239704B-A95F-45CE-811E-8A4EB3CE4DE7}" destId="{8539ADDF-8D8A-47BA-9BDC-62D2A3495A1E}" srcOrd="3" destOrd="0" presId="urn:microsoft.com/office/officeart/2005/8/layout/vList2"/>
    <dgm:cxn modelId="{18D26263-07CF-4742-BD32-9546874BAC3C}" type="presParOf" srcId="{5239704B-A95F-45CE-811E-8A4EB3CE4DE7}" destId="{745B2B4C-4F4F-47C7-B73E-EEA73BA11D3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28A3322-7635-4E2D-A6D5-F69FB61A16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E56EF5-B969-45DD-850D-4961ADE9C68D}">
      <dgm:prSet/>
      <dgm:spPr/>
      <dgm:t>
        <a:bodyPr/>
        <a:lstStyle/>
        <a:p>
          <a:r>
            <a:rPr lang="en-US"/>
            <a:t>Certain studies have revealed that anxiety can bias attention in a way that creates negative perceptions of people. </a:t>
          </a:r>
        </a:p>
      </dgm:t>
    </dgm:pt>
    <dgm:pt modelId="{19CC2473-11CA-4BEC-9EDE-1FF67FB584C9}" type="parTrans" cxnId="{65E11611-0D18-408C-9F9A-9C4B29EF1365}">
      <dgm:prSet/>
      <dgm:spPr/>
      <dgm:t>
        <a:bodyPr/>
        <a:lstStyle/>
        <a:p>
          <a:endParaRPr lang="en-US"/>
        </a:p>
      </dgm:t>
    </dgm:pt>
    <dgm:pt modelId="{88EDDD08-3605-4990-9A8A-DA41B10789A1}" type="sibTrans" cxnId="{65E11611-0D18-408C-9F9A-9C4B29EF1365}">
      <dgm:prSet/>
      <dgm:spPr/>
      <dgm:t>
        <a:bodyPr/>
        <a:lstStyle/>
        <a:p>
          <a:endParaRPr lang="en-US"/>
        </a:p>
      </dgm:t>
    </dgm:pt>
    <dgm:pt modelId="{9C8582F5-971B-4DA8-BAE4-5E3F9AC2C787}">
      <dgm:prSet/>
      <dgm:spPr/>
      <dgm:t>
        <a:bodyPr/>
        <a:lstStyle/>
        <a:p>
          <a:r>
            <a:rPr lang="en-US"/>
            <a:t>Those who pay more attention to aversive images tend to be right-leaning politically. </a:t>
          </a:r>
        </a:p>
      </dgm:t>
    </dgm:pt>
    <dgm:pt modelId="{92DAEB40-7ADC-4023-A09A-728EC25FD674}" type="parTrans" cxnId="{004DAF70-579D-4BF6-B413-5E2168B68C7D}">
      <dgm:prSet/>
      <dgm:spPr/>
      <dgm:t>
        <a:bodyPr/>
        <a:lstStyle/>
        <a:p>
          <a:endParaRPr lang="en-US"/>
        </a:p>
      </dgm:t>
    </dgm:pt>
    <dgm:pt modelId="{3C9F4813-F142-47EA-B055-D1FEBA6CF245}" type="sibTrans" cxnId="{004DAF70-579D-4BF6-B413-5E2168B68C7D}">
      <dgm:prSet/>
      <dgm:spPr/>
      <dgm:t>
        <a:bodyPr/>
        <a:lstStyle/>
        <a:p>
          <a:endParaRPr lang="en-US"/>
        </a:p>
      </dgm:t>
    </dgm:pt>
    <dgm:pt modelId="{205D0BD2-425A-4CA9-B433-FC41E0234BF0}">
      <dgm:prSet/>
      <dgm:spPr/>
      <dgm:t>
        <a:bodyPr/>
        <a:lstStyle/>
        <a:p>
          <a:r>
            <a:rPr lang="en-US"/>
            <a:t>This aligns well as those who are more attuned to threat will lean right as right political views are often harsh and aim to protect from threats through tough immigration policies and strengthened military.</a:t>
          </a:r>
        </a:p>
      </dgm:t>
    </dgm:pt>
    <dgm:pt modelId="{5189A406-E52F-4319-8480-E37BC2A48010}" type="parTrans" cxnId="{B3A74B8C-B2F0-48BA-8501-92F52D8F81B0}">
      <dgm:prSet/>
      <dgm:spPr/>
      <dgm:t>
        <a:bodyPr/>
        <a:lstStyle/>
        <a:p>
          <a:endParaRPr lang="en-US"/>
        </a:p>
      </dgm:t>
    </dgm:pt>
    <dgm:pt modelId="{CDCA5005-C19D-4FDC-8A22-5C160042A075}" type="sibTrans" cxnId="{B3A74B8C-B2F0-48BA-8501-92F52D8F81B0}">
      <dgm:prSet/>
      <dgm:spPr/>
      <dgm:t>
        <a:bodyPr/>
        <a:lstStyle/>
        <a:p>
          <a:endParaRPr lang="en-US"/>
        </a:p>
      </dgm:t>
    </dgm:pt>
    <dgm:pt modelId="{E3628392-00BD-4C3A-95F0-C05FFBACD6F7}" type="pres">
      <dgm:prSet presAssocID="{028A3322-7635-4E2D-A6D5-F69FB61A16DA}" presName="linear" presStyleCnt="0">
        <dgm:presLayoutVars>
          <dgm:animLvl val="lvl"/>
          <dgm:resizeHandles val="exact"/>
        </dgm:presLayoutVars>
      </dgm:prSet>
      <dgm:spPr/>
    </dgm:pt>
    <dgm:pt modelId="{0759A27C-A754-484E-976F-CC9A1835C2F4}" type="pres">
      <dgm:prSet presAssocID="{7EE56EF5-B969-45DD-850D-4961ADE9C68D}" presName="parentText" presStyleLbl="node1" presStyleIdx="0" presStyleCnt="3">
        <dgm:presLayoutVars>
          <dgm:chMax val="0"/>
          <dgm:bulletEnabled val="1"/>
        </dgm:presLayoutVars>
      </dgm:prSet>
      <dgm:spPr/>
    </dgm:pt>
    <dgm:pt modelId="{23B7FA3A-8768-4095-9EA4-B3C63CD0634F}" type="pres">
      <dgm:prSet presAssocID="{88EDDD08-3605-4990-9A8A-DA41B10789A1}" presName="spacer" presStyleCnt="0"/>
      <dgm:spPr/>
    </dgm:pt>
    <dgm:pt modelId="{B3919A0C-3390-4C32-8C6C-234CFF0B17B2}" type="pres">
      <dgm:prSet presAssocID="{9C8582F5-971B-4DA8-BAE4-5E3F9AC2C787}" presName="parentText" presStyleLbl="node1" presStyleIdx="1" presStyleCnt="3">
        <dgm:presLayoutVars>
          <dgm:chMax val="0"/>
          <dgm:bulletEnabled val="1"/>
        </dgm:presLayoutVars>
      </dgm:prSet>
      <dgm:spPr/>
    </dgm:pt>
    <dgm:pt modelId="{55BE974B-4AC6-490E-BC23-3CB8214E2B2E}" type="pres">
      <dgm:prSet presAssocID="{3C9F4813-F142-47EA-B055-D1FEBA6CF245}" presName="spacer" presStyleCnt="0"/>
      <dgm:spPr/>
    </dgm:pt>
    <dgm:pt modelId="{87F6BAA4-B5A9-4EC7-BD2E-5DAACCF416B6}" type="pres">
      <dgm:prSet presAssocID="{205D0BD2-425A-4CA9-B433-FC41E0234BF0}" presName="parentText" presStyleLbl="node1" presStyleIdx="2" presStyleCnt="3">
        <dgm:presLayoutVars>
          <dgm:chMax val="0"/>
          <dgm:bulletEnabled val="1"/>
        </dgm:presLayoutVars>
      </dgm:prSet>
      <dgm:spPr/>
    </dgm:pt>
  </dgm:ptLst>
  <dgm:cxnLst>
    <dgm:cxn modelId="{65E11611-0D18-408C-9F9A-9C4B29EF1365}" srcId="{028A3322-7635-4E2D-A6D5-F69FB61A16DA}" destId="{7EE56EF5-B969-45DD-850D-4961ADE9C68D}" srcOrd="0" destOrd="0" parTransId="{19CC2473-11CA-4BEC-9EDE-1FF67FB584C9}" sibTransId="{88EDDD08-3605-4990-9A8A-DA41B10789A1}"/>
    <dgm:cxn modelId="{004DAF70-579D-4BF6-B413-5E2168B68C7D}" srcId="{028A3322-7635-4E2D-A6D5-F69FB61A16DA}" destId="{9C8582F5-971B-4DA8-BAE4-5E3F9AC2C787}" srcOrd="1" destOrd="0" parTransId="{92DAEB40-7ADC-4023-A09A-728EC25FD674}" sibTransId="{3C9F4813-F142-47EA-B055-D1FEBA6CF245}"/>
    <dgm:cxn modelId="{3E52EC7E-006A-4FE7-9062-A812A61A27D5}" type="presOf" srcId="{205D0BD2-425A-4CA9-B433-FC41E0234BF0}" destId="{87F6BAA4-B5A9-4EC7-BD2E-5DAACCF416B6}" srcOrd="0" destOrd="0" presId="urn:microsoft.com/office/officeart/2005/8/layout/vList2"/>
    <dgm:cxn modelId="{71152680-CC50-4103-BF14-2C62A6CEB4A9}" type="presOf" srcId="{9C8582F5-971B-4DA8-BAE4-5E3F9AC2C787}" destId="{B3919A0C-3390-4C32-8C6C-234CFF0B17B2}" srcOrd="0" destOrd="0" presId="urn:microsoft.com/office/officeart/2005/8/layout/vList2"/>
    <dgm:cxn modelId="{B3A74B8C-B2F0-48BA-8501-92F52D8F81B0}" srcId="{028A3322-7635-4E2D-A6D5-F69FB61A16DA}" destId="{205D0BD2-425A-4CA9-B433-FC41E0234BF0}" srcOrd="2" destOrd="0" parTransId="{5189A406-E52F-4319-8480-E37BC2A48010}" sibTransId="{CDCA5005-C19D-4FDC-8A22-5C160042A075}"/>
    <dgm:cxn modelId="{98CE5FBD-8781-4343-BF9D-0062DF50C7C7}" type="presOf" srcId="{028A3322-7635-4E2D-A6D5-F69FB61A16DA}" destId="{E3628392-00BD-4C3A-95F0-C05FFBACD6F7}" srcOrd="0" destOrd="0" presId="urn:microsoft.com/office/officeart/2005/8/layout/vList2"/>
    <dgm:cxn modelId="{624836CD-B764-4E21-BDBD-C55A008CEEA7}" type="presOf" srcId="{7EE56EF5-B969-45DD-850D-4961ADE9C68D}" destId="{0759A27C-A754-484E-976F-CC9A1835C2F4}" srcOrd="0" destOrd="0" presId="urn:microsoft.com/office/officeart/2005/8/layout/vList2"/>
    <dgm:cxn modelId="{BD50669C-B92B-495B-B1A4-48D4E93CF8DB}" type="presParOf" srcId="{E3628392-00BD-4C3A-95F0-C05FFBACD6F7}" destId="{0759A27C-A754-484E-976F-CC9A1835C2F4}" srcOrd="0" destOrd="0" presId="urn:microsoft.com/office/officeart/2005/8/layout/vList2"/>
    <dgm:cxn modelId="{143A544A-A8B7-432D-820C-B17330548381}" type="presParOf" srcId="{E3628392-00BD-4C3A-95F0-C05FFBACD6F7}" destId="{23B7FA3A-8768-4095-9EA4-B3C63CD0634F}" srcOrd="1" destOrd="0" presId="urn:microsoft.com/office/officeart/2005/8/layout/vList2"/>
    <dgm:cxn modelId="{C171FC61-403D-4C80-B6FE-B452C0E3C32A}" type="presParOf" srcId="{E3628392-00BD-4C3A-95F0-C05FFBACD6F7}" destId="{B3919A0C-3390-4C32-8C6C-234CFF0B17B2}" srcOrd="2" destOrd="0" presId="urn:microsoft.com/office/officeart/2005/8/layout/vList2"/>
    <dgm:cxn modelId="{1F597C37-FD38-45C7-9B5D-BA84354FCEBF}" type="presParOf" srcId="{E3628392-00BD-4C3A-95F0-C05FFBACD6F7}" destId="{55BE974B-4AC6-490E-BC23-3CB8214E2B2E}" srcOrd="3" destOrd="0" presId="urn:microsoft.com/office/officeart/2005/8/layout/vList2"/>
    <dgm:cxn modelId="{8D78B57D-24ED-4C09-BB8E-F147D66CF29A}" type="presParOf" srcId="{E3628392-00BD-4C3A-95F0-C05FFBACD6F7}" destId="{87F6BAA4-B5A9-4EC7-BD2E-5DAACCF416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6822216-3088-42DD-A49C-9BDDC369FB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4EB0418-A28C-474A-9C47-F6B644926795}">
      <dgm:prSet/>
      <dgm:spPr/>
      <dgm:t>
        <a:bodyPr/>
        <a:lstStyle/>
        <a:p>
          <a:r>
            <a:rPr lang="en-US"/>
            <a:t>Individuality is needed in care plans and the things we see, the things we hear and the way we process is different. </a:t>
          </a:r>
        </a:p>
      </dgm:t>
    </dgm:pt>
    <dgm:pt modelId="{38A181AC-6A1C-403A-90AA-85ADC10B2D4C}" type="parTrans" cxnId="{132004A4-6715-47BB-BC47-C99D258C5933}">
      <dgm:prSet/>
      <dgm:spPr/>
      <dgm:t>
        <a:bodyPr/>
        <a:lstStyle/>
        <a:p>
          <a:endParaRPr lang="en-US"/>
        </a:p>
      </dgm:t>
    </dgm:pt>
    <dgm:pt modelId="{2CF49CDB-79D6-482E-945D-1E77237985F4}" type="sibTrans" cxnId="{132004A4-6715-47BB-BC47-C99D258C5933}">
      <dgm:prSet/>
      <dgm:spPr/>
      <dgm:t>
        <a:bodyPr/>
        <a:lstStyle/>
        <a:p>
          <a:endParaRPr lang="en-US"/>
        </a:p>
      </dgm:t>
    </dgm:pt>
    <dgm:pt modelId="{233D0172-95B5-466B-972D-C09378094194}">
      <dgm:prSet/>
      <dgm:spPr/>
      <dgm:t>
        <a:bodyPr/>
        <a:lstStyle/>
        <a:p>
          <a:r>
            <a:rPr lang="en-US"/>
            <a:t>Consider someone with dementia. </a:t>
          </a:r>
        </a:p>
      </dgm:t>
    </dgm:pt>
    <dgm:pt modelId="{2657B559-D88E-41AE-921E-C273BB62CDCC}" type="parTrans" cxnId="{8F9C4BE3-0106-4D90-B26F-11963F306AC3}">
      <dgm:prSet/>
      <dgm:spPr/>
      <dgm:t>
        <a:bodyPr/>
        <a:lstStyle/>
        <a:p>
          <a:endParaRPr lang="en-US"/>
        </a:p>
      </dgm:t>
    </dgm:pt>
    <dgm:pt modelId="{78B52D66-557E-4D6F-AF16-297A2B4999D4}" type="sibTrans" cxnId="{8F9C4BE3-0106-4D90-B26F-11963F306AC3}">
      <dgm:prSet/>
      <dgm:spPr/>
      <dgm:t>
        <a:bodyPr/>
        <a:lstStyle/>
        <a:p>
          <a:endParaRPr lang="en-US"/>
        </a:p>
      </dgm:t>
    </dgm:pt>
    <dgm:pt modelId="{62425BFF-2925-4FFC-8CC2-679145D7D15E}">
      <dgm:prSet/>
      <dgm:spPr/>
      <dgm:t>
        <a:bodyPr/>
        <a:lstStyle/>
        <a:p>
          <a:r>
            <a:rPr lang="en-US"/>
            <a:t>Consider someone with schizophrenia.</a:t>
          </a:r>
        </a:p>
      </dgm:t>
    </dgm:pt>
    <dgm:pt modelId="{F8571699-BA2A-472A-8418-14D9ACA60F4C}" type="parTrans" cxnId="{C644C5BA-1863-43F3-83B0-D2EA7DCB6524}">
      <dgm:prSet/>
      <dgm:spPr/>
      <dgm:t>
        <a:bodyPr/>
        <a:lstStyle/>
        <a:p>
          <a:endParaRPr lang="en-US"/>
        </a:p>
      </dgm:t>
    </dgm:pt>
    <dgm:pt modelId="{2D3235B1-6838-41C8-B98D-252D973B81D1}" type="sibTrans" cxnId="{C644C5BA-1863-43F3-83B0-D2EA7DCB6524}">
      <dgm:prSet/>
      <dgm:spPr/>
      <dgm:t>
        <a:bodyPr/>
        <a:lstStyle/>
        <a:p>
          <a:endParaRPr lang="en-US"/>
        </a:p>
      </dgm:t>
    </dgm:pt>
    <dgm:pt modelId="{96FD6686-BE0B-4CC5-BB3E-85717CB9B13B}">
      <dgm:prSet/>
      <dgm:spPr/>
      <dgm:t>
        <a:bodyPr/>
        <a:lstStyle/>
        <a:p>
          <a:r>
            <a:rPr lang="en-US"/>
            <a:t>Consider someone with chronic pain. </a:t>
          </a:r>
        </a:p>
      </dgm:t>
    </dgm:pt>
    <dgm:pt modelId="{DFB6ABBA-4404-432B-BCCB-0FFDEB44A875}" type="parTrans" cxnId="{EA3C2225-BB10-4192-A419-BB34F6ABA6AE}">
      <dgm:prSet/>
      <dgm:spPr/>
      <dgm:t>
        <a:bodyPr/>
        <a:lstStyle/>
        <a:p>
          <a:endParaRPr lang="en-US"/>
        </a:p>
      </dgm:t>
    </dgm:pt>
    <dgm:pt modelId="{C381BF95-3E39-4241-AD3A-52B28C4B422E}" type="sibTrans" cxnId="{EA3C2225-BB10-4192-A419-BB34F6ABA6AE}">
      <dgm:prSet/>
      <dgm:spPr/>
      <dgm:t>
        <a:bodyPr/>
        <a:lstStyle/>
        <a:p>
          <a:endParaRPr lang="en-US"/>
        </a:p>
      </dgm:t>
    </dgm:pt>
    <dgm:pt modelId="{4C98000C-13C2-4F48-8FF4-F877F0D92B9E}" type="pres">
      <dgm:prSet presAssocID="{56822216-3088-42DD-A49C-9BDDC369FBB0}" presName="linear" presStyleCnt="0">
        <dgm:presLayoutVars>
          <dgm:animLvl val="lvl"/>
          <dgm:resizeHandles val="exact"/>
        </dgm:presLayoutVars>
      </dgm:prSet>
      <dgm:spPr/>
    </dgm:pt>
    <dgm:pt modelId="{5D51C5C9-4249-4280-9D06-BA9CCACEC4E0}" type="pres">
      <dgm:prSet presAssocID="{34EB0418-A28C-474A-9C47-F6B644926795}" presName="parentText" presStyleLbl="node1" presStyleIdx="0" presStyleCnt="4">
        <dgm:presLayoutVars>
          <dgm:chMax val="0"/>
          <dgm:bulletEnabled val="1"/>
        </dgm:presLayoutVars>
      </dgm:prSet>
      <dgm:spPr/>
    </dgm:pt>
    <dgm:pt modelId="{DA4CDC07-BFAF-40B4-8FCD-E3B167E3D2DB}" type="pres">
      <dgm:prSet presAssocID="{2CF49CDB-79D6-482E-945D-1E77237985F4}" presName="spacer" presStyleCnt="0"/>
      <dgm:spPr/>
    </dgm:pt>
    <dgm:pt modelId="{9D073F2A-6F33-480C-B6E9-40C28DA25E7E}" type="pres">
      <dgm:prSet presAssocID="{233D0172-95B5-466B-972D-C09378094194}" presName="parentText" presStyleLbl="node1" presStyleIdx="1" presStyleCnt="4">
        <dgm:presLayoutVars>
          <dgm:chMax val="0"/>
          <dgm:bulletEnabled val="1"/>
        </dgm:presLayoutVars>
      </dgm:prSet>
      <dgm:spPr/>
    </dgm:pt>
    <dgm:pt modelId="{316EFBE8-0279-4377-BE5C-637F843913E0}" type="pres">
      <dgm:prSet presAssocID="{78B52D66-557E-4D6F-AF16-297A2B4999D4}" presName="spacer" presStyleCnt="0"/>
      <dgm:spPr/>
    </dgm:pt>
    <dgm:pt modelId="{BB41AAAE-4376-41FC-9878-5025073349C3}" type="pres">
      <dgm:prSet presAssocID="{62425BFF-2925-4FFC-8CC2-679145D7D15E}" presName="parentText" presStyleLbl="node1" presStyleIdx="2" presStyleCnt="4">
        <dgm:presLayoutVars>
          <dgm:chMax val="0"/>
          <dgm:bulletEnabled val="1"/>
        </dgm:presLayoutVars>
      </dgm:prSet>
      <dgm:spPr/>
    </dgm:pt>
    <dgm:pt modelId="{328DB0A3-8633-44A2-B92B-1154618DC785}" type="pres">
      <dgm:prSet presAssocID="{2D3235B1-6838-41C8-B98D-252D973B81D1}" presName="spacer" presStyleCnt="0"/>
      <dgm:spPr/>
    </dgm:pt>
    <dgm:pt modelId="{1235B4A2-1F67-483E-B90E-190E6B2C2722}" type="pres">
      <dgm:prSet presAssocID="{96FD6686-BE0B-4CC5-BB3E-85717CB9B13B}" presName="parentText" presStyleLbl="node1" presStyleIdx="3" presStyleCnt="4">
        <dgm:presLayoutVars>
          <dgm:chMax val="0"/>
          <dgm:bulletEnabled val="1"/>
        </dgm:presLayoutVars>
      </dgm:prSet>
      <dgm:spPr/>
    </dgm:pt>
  </dgm:ptLst>
  <dgm:cxnLst>
    <dgm:cxn modelId="{AE206009-A5DC-469E-A1D1-83C39E1234BA}" type="presOf" srcId="{34EB0418-A28C-474A-9C47-F6B644926795}" destId="{5D51C5C9-4249-4280-9D06-BA9CCACEC4E0}" srcOrd="0" destOrd="0" presId="urn:microsoft.com/office/officeart/2005/8/layout/vList2"/>
    <dgm:cxn modelId="{EA3C2225-BB10-4192-A419-BB34F6ABA6AE}" srcId="{56822216-3088-42DD-A49C-9BDDC369FBB0}" destId="{96FD6686-BE0B-4CC5-BB3E-85717CB9B13B}" srcOrd="3" destOrd="0" parTransId="{DFB6ABBA-4404-432B-BCCB-0FFDEB44A875}" sibTransId="{C381BF95-3E39-4241-AD3A-52B28C4B422E}"/>
    <dgm:cxn modelId="{19355B80-62AE-493C-BA17-2EBAF310727C}" type="presOf" srcId="{56822216-3088-42DD-A49C-9BDDC369FBB0}" destId="{4C98000C-13C2-4F48-8FF4-F877F0D92B9E}" srcOrd="0" destOrd="0" presId="urn:microsoft.com/office/officeart/2005/8/layout/vList2"/>
    <dgm:cxn modelId="{132004A4-6715-47BB-BC47-C99D258C5933}" srcId="{56822216-3088-42DD-A49C-9BDDC369FBB0}" destId="{34EB0418-A28C-474A-9C47-F6B644926795}" srcOrd="0" destOrd="0" parTransId="{38A181AC-6A1C-403A-90AA-85ADC10B2D4C}" sibTransId="{2CF49CDB-79D6-482E-945D-1E77237985F4}"/>
    <dgm:cxn modelId="{C644C5BA-1863-43F3-83B0-D2EA7DCB6524}" srcId="{56822216-3088-42DD-A49C-9BDDC369FBB0}" destId="{62425BFF-2925-4FFC-8CC2-679145D7D15E}" srcOrd="2" destOrd="0" parTransId="{F8571699-BA2A-472A-8418-14D9ACA60F4C}" sibTransId="{2D3235B1-6838-41C8-B98D-252D973B81D1}"/>
    <dgm:cxn modelId="{C87259C3-7360-4EC4-8BE8-D6703905F68A}" type="presOf" srcId="{233D0172-95B5-466B-972D-C09378094194}" destId="{9D073F2A-6F33-480C-B6E9-40C28DA25E7E}" srcOrd="0" destOrd="0" presId="urn:microsoft.com/office/officeart/2005/8/layout/vList2"/>
    <dgm:cxn modelId="{8F9C4BE3-0106-4D90-B26F-11963F306AC3}" srcId="{56822216-3088-42DD-A49C-9BDDC369FBB0}" destId="{233D0172-95B5-466B-972D-C09378094194}" srcOrd="1" destOrd="0" parTransId="{2657B559-D88E-41AE-921E-C273BB62CDCC}" sibTransId="{78B52D66-557E-4D6F-AF16-297A2B4999D4}"/>
    <dgm:cxn modelId="{EC7D16F4-441D-4A7C-8DAA-B94727EDC3BF}" type="presOf" srcId="{96FD6686-BE0B-4CC5-BB3E-85717CB9B13B}" destId="{1235B4A2-1F67-483E-B90E-190E6B2C2722}" srcOrd="0" destOrd="0" presId="urn:microsoft.com/office/officeart/2005/8/layout/vList2"/>
    <dgm:cxn modelId="{EBDB11F7-8EC5-4187-980A-2C1EBE294934}" type="presOf" srcId="{62425BFF-2925-4FFC-8CC2-679145D7D15E}" destId="{BB41AAAE-4376-41FC-9878-5025073349C3}" srcOrd="0" destOrd="0" presId="urn:microsoft.com/office/officeart/2005/8/layout/vList2"/>
    <dgm:cxn modelId="{ADCDEDAC-F847-4642-9E67-73691B8A2A18}" type="presParOf" srcId="{4C98000C-13C2-4F48-8FF4-F877F0D92B9E}" destId="{5D51C5C9-4249-4280-9D06-BA9CCACEC4E0}" srcOrd="0" destOrd="0" presId="urn:microsoft.com/office/officeart/2005/8/layout/vList2"/>
    <dgm:cxn modelId="{3F6BEB3B-274C-4ED5-B236-F0EDE36BC089}" type="presParOf" srcId="{4C98000C-13C2-4F48-8FF4-F877F0D92B9E}" destId="{DA4CDC07-BFAF-40B4-8FCD-E3B167E3D2DB}" srcOrd="1" destOrd="0" presId="urn:microsoft.com/office/officeart/2005/8/layout/vList2"/>
    <dgm:cxn modelId="{5BF97F18-BDF7-4920-B519-DED67DC8457B}" type="presParOf" srcId="{4C98000C-13C2-4F48-8FF4-F877F0D92B9E}" destId="{9D073F2A-6F33-480C-B6E9-40C28DA25E7E}" srcOrd="2" destOrd="0" presId="urn:microsoft.com/office/officeart/2005/8/layout/vList2"/>
    <dgm:cxn modelId="{853380A1-C606-401F-A0E3-4ABF3869E97D}" type="presParOf" srcId="{4C98000C-13C2-4F48-8FF4-F877F0D92B9E}" destId="{316EFBE8-0279-4377-BE5C-637F843913E0}" srcOrd="3" destOrd="0" presId="urn:microsoft.com/office/officeart/2005/8/layout/vList2"/>
    <dgm:cxn modelId="{AEBDEE91-CE7F-4E8F-95C0-B90BD1C42A06}" type="presParOf" srcId="{4C98000C-13C2-4F48-8FF4-F877F0D92B9E}" destId="{BB41AAAE-4376-41FC-9878-5025073349C3}" srcOrd="4" destOrd="0" presId="urn:microsoft.com/office/officeart/2005/8/layout/vList2"/>
    <dgm:cxn modelId="{54627306-C88E-451D-9C3D-17497BF244F4}" type="presParOf" srcId="{4C98000C-13C2-4F48-8FF4-F877F0D92B9E}" destId="{328DB0A3-8633-44A2-B92B-1154618DC785}" srcOrd="5" destOrd="0" presId="urn:microsoft.com/office/officeart/2005/8/layout/vList2"/>
    <dgm:cxn modelId="{CB6C669E-0BA7-41B1-9408-AF575E579E58}" type="presParOf" srcId="{4C98000C-13C2-4F48-8FF4-F877F0D92B9E}" destId="{1235B4A2-1F67-483E-B90E-190E6B2C272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F44C2-1B5F-422C-B83B-29D756F1CA42}">
      <dsp:nvSpPr>
        <dsp:cNvPr id="0" name=""/>
        <dsp:cNvSpPr/>
      </dsp:nvSpPr>
      <dsp:spPr>
        <a:xfrm>
          <a:off x="0" y="63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31547-36F1-4D40-85E2-9BDCF1535C25}">
      <dsp:nvSpPr>
        <dsp:cNvPr id="0" name=""/>
        <dsp:cNvSpPr/>
      </dsp:nvSpPr>
      <dsp:spPr>
        <a:xfrm>
          <a:off x="447728" y="333654"/>
          <a:ext cx="814052" cy="814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E8B7D0-1EAD-438C-B197-939417C44AF9}">
      <dsp:nvSpPr>
        <dsp:cNvPr id="0" name=""/>
        <dsp:cNvSpPr/>
      </dsp:nvSpPr>
      <dsp:spPr>
        <a:xfrm>
          <a:off x="1709510" y="63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The process of sensory organs transforming physical energy into neurological impulses.</a:t>
          </a:r>
          <a:endParaRPr lang="en-US" sz="2500" kern="1200"/>
        </a:p>
      </dsp:txBody>
      <dsp:txXfrm>
        <a:off x="1709510" y="632"/>
        <a:ext cx="4957988" cy="1480095"/>
      </dsp:txXfrm>
    </dsp:sp>
    <dsp:sp modelId="{6F757EE4-7D35-4208-9D96-9280184C4BBD}">
      <dsp:nvSpPr>
        <dsp:cNvPr id="0" name=""/>
        <dsp:cNvSpPr/>
      </dsp:nvSpPr>
      <dsp:spPr>
        <a:xfrm>
          <a:off x="0" y="185075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35302-7E30-4365-A05C-7EFBE64387F0}">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7DBF42-CD55-48F9-9A46-2D51B3E8FF68}">
      <dsp:nvSpPr>
        <dsp:cNvPr id="0" name=""/>
        <dsp:cNvSpPr/>
      </dsp:nvSpPr>
      <dsp:spPr>
        <a:xfrm>
          <a:off x="1709510" y="185075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This is called transduction.</a:t>
          </a:r>
          <a:endParaRPr lang="en-US" sz="2500" kern="1200"/>
        </a:p>
      </dsp:txBody>
      <dsp:txXfrm>
        <a:off x="1709510" y="1850752"/>
        <a:ext cx="4957988" cy="1480095"/>
      </dsp:txXfrm>
    </dsp:sp>
    <dsp:sp modelId="{30456680-6176-494C-8F57-F238264120CF}">
      <dsp:nvSpPr>
        <dsp:cNvPr id="0" name=""/>
        <dsp:cNvSpPr/>
      </dsp:nvSpPr>
      <dsp:spPr>
        <a:xfrm>
          <a:off x="0" y="3700871"/>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3D8E5-2485-4C49-9B48-4B6698B6DE0B}">
      <dsp:nvSpPr>
        <dsp:cNvPr id="0" name=""/>
        <dsp:cNvSpPr/>
      </dsp:nvSpPr>
      <dsp:spPr>
        <a:xfrm>
          <a:off x="447728" y="4033893"/>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676F28-E089-4406-92DC-E3EB9F70724B}">
      <dsp:nvSpPr>
        <dsp:cNvPr id="0" name=""/>
        <dsp:cNvSpPr/>
      </dsp:nvSpPr>
      <dsp:spPr>
        <a:xfrm>
          <a:off x="1709510" y="3700871"/>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90000"/>
            </a:lnSpc>
            <a:spcBef>
              <a:spcPct val="0"/>
            </a:spcBef>
            <a:spcAft>
              <a:spcPct val="35000"/>
            </a:spcAft>
            <a:buNone/>
          </a:pPr>
          <a:r>
            <a:rPr lang="en-GB" sz="2500" kern="1200"/>
            <a:t>What are our senses?</a:t>
          </a:r>
          <a:endParaRPr lang="en-US" sz="2500" kern="1200"/>
        </a:p>
      </dsp:txBody>
      <dsp:txXfrm>
        <a:off x="1709510" y="3700871"/>
        <a:ext cx="4957988" cy="1480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7F1C5-9142-4CC2-9098-E132C2823A23}">
      <dsp:nvSpPr>
        <dsp:cNvPr id="0" name=""/>
        <dsp:cNvSpPr/>
      </dsp:nvSpPr>
      <dsp:spPr>
        <a:xfrm>
          <a:off x="0" y="632"/>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F3983-079B-45D1-BE79-F59D935812B5}">
      <dsp:nvSpPr>
        <dsp:cNvPr id="0" name=""/>
        <dsp:cNvSpPr/>
      </dsp:nvSpPr>
      <dsp:spPr>
        <a:xfrm>
          <a:off x="0" y="632"/>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Vision</a:t>
          </a:r>
        </a:p>
      </dsp:txBody>
      <dsp:txXfrm>
        <a:off x="0" y="632"/>
        <a:ext cx="6667499" cy="518033"/>
      </dsp:txXfrm>
    </dsp:sp>
    <dsp:sp modelId="{189FED84-F48D-421B-8E89-12496C41824F}">
      <dsp:nvSpPr>
        <dsp:cNvPr id="0" name=""/>
        <dsp:cNvSpPr/>
      </dsp:nvSpPr>
      <dsp:spPr>
        <a:xfrm>
          <a:off x="0" y="518666"/>
          <a:ext cx="66674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C3D5C-8983-4C2D-B2BD-60E448DA739E}">
      <dsp:nvSpPr>
        <dsp:cNvPr id="0" name=""/>
        <dsp:cNvSpPr/>
      </dsp:nvSpPr>
      <dsp:spPr>
        <a:xfrm>
          <a:off x="0" y="5186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Hearing</a:t>
          </a:r>
        </a:p>
      </dsp:txBody>
      <dsp:txXfrm>
        <a:off x="0" y="518666"/>
        <a:ext cx="6667499" cy="518033"/>
      </dsp:txXfrm>
    </dsp:sp>
    <dsp:sp modelId="{AF3DA78A-1763-44F2-A62D-0E65287BC7BA}">
      <dsp:nvSpPr>
        <dsp:cNvPr id="0" name=""/>
        <dsp:cNvSpPr/>
      </dsp:nvSpPr>
      <dsp:spPr>
        <a:xfrm>
          <a:off x="0" y="1036699"/>
          <a:ext cx="66674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0B947-6740-4DF6-8BFB-9D89532F5878}">
      <dsp:nvSpPr>
        <dsp:cNvPr id="0" name=""/>
        <dsp:cNvSpPr/>
      </dsp:nvSpPr>
      <dsp:spPr>
        <a:xfrm>
          <a:off x="0" y="1036699"/>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Smell (Olfaction)</a:t>
          </a:r>
        </a:p>
      </dsp:txBody>
      <dsp:txXfrm>
        <a:off x="0" y="1036699"/>
        <a:ext cx="6667499" cy="518033"/>
      </dsp:txXfrm>
    </dsp:sp>
    <dsp:sp modelId="{ECC06FF5-7E9D-49CA-9ABF-324306C84AC1}">
      <dsp:nvSpPr>
        <dsp:cNvPr id="0" name=""/>
        <dsp:cNvSpPr/>
      </dsp:nvSpPr>
      <dsp:spPr>
        <a:xfrm>
          <a:off x="0" y="1554733"/>
          <a:ext cx="66674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506536-C835-4EE4-97E2-3DBF8C56F670}">
      <dsp:nvSpPr>
        <dsp:cNvPr id="0" name=""/>
        <dsp:cNvSpPr/>
      </dsp:nvSpPr>
      <dsp:spPr>
        <a:xfrm>
          <a:off x="0" y="15547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Taste (Gustation)</a:t>
          </a:r>
        </a:p>
      </dsp:txBody>
      <dsp:txXfrm>
        <a:off x="0" y="1554733"/>
        <a:ext cx="6667499" cy="518033"/>
      </dsp:txXfrm>
    </dsp:sp>
    <dsp:sp modelId="{AB308596-8409-481C-B382-03C4FBDAC8BE}">
      <dsp:nvSpPr>
        <dsp:cNvPr id="0" name=""/>
        <dsp:cNvSpPr/>
      </dsp:nvSpPr>
      <dsp:spPr>
        <a:xfrm>
          <a:off x="0" y="2072766"/>
          <a:ext cx="666749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80530-C83A-41A2-8E14-21241254ED48}">
      <dsp:nvSpPr>
        <dsp:cNvPr id="0" name=""/>
        <dsp:cNvSpPr/>
      </dsp:nvSpPr>
      <dsp:spPr>
        <a:xfrm>
          <a:off x="0" y="20727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Touch (Somatosensation)</a:t>
          </a:r>
        </a:p>
      </dsp:txBody>
      <dsp:txXfrm>
        <a:off x="0" y="2072766"/>
        <a:ext cx="6667499" cy="518033"/>
      </dsp:txXfrm>
    </dsp:sp>
    <dsp:sp modelId="{D9AB7C33-770E-4033-B7EB-30C00FD8BFEA}">
      <dsp:nvSpPr>
        <dsp:cNvPr id="0" name=""/>
        <dsp:cNvSpPr/>
      </dsp:nvSpPr>
      <dsp:spPr>
        <a:xfrm>
          <a:off x="0" y="259080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8942E2-B168-4F6C-9565-7B4477D269A1}">
      <dsp:nvSpPr>
        <dsp:cNvPr id="0" name=""/>
        <dsp:cNvSpPr/>
      </dsp:nvSpPr>
      <dsp:spPr>
        <a:xfrm>
          <a:off x="0" y="2590800"/>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Balance (Vestibular sense)</a:t>
          </a:r>
        </a:p>
      </dsp:txBody>
      <dsp:txXfrm>
        <a:off x="0" y="2590800"/>
        <a:ext cx="6667499" cy="518033"/>
      </dsp:txXfrm>
    </dsp:sp>
    <dsp:sp modelId="{C4BEE953-7527-4DD2-8078-77873CC94462}">
      <dsp:nvSpPr>
        <dsp:cNvPr id="0" name=""/>
        <dsp:cNvSpPr/>
      </dsp:nvSpPr>
      <dsp:spPr>
        <a:xfrm>
          <a:off x="0" y="3108833"/>
          <a:ext cx="66674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0D495-03AC-45A3-ACD8-B05D6F557D68}">
      <dsp:nvSpPr>
        <dsp:cNvPr id="0" name=""/>
        <dsp:cNvSpPr/>
      </dsp:nvSpPr>
      <dsp:spPr>
        <a:xfrm>
          <a:off x="0" y="31088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Body position and movement (Proprioception)</a:t>
          </a:r>
        </a:p>
      </dsp:txBody>
      <dsp:txXfrm>
        <a:off x="0" y="3108833"/>
        <a:ext cx="6667499" cy="518033"/>
      </dsp:txXfrm>
    </dsp:sp>
    <dsp:sp modelId="{483121AA-2341-47D1-A85E-AF52BBB1633F}">
      <dsp:nvSpPr>
        <dsp:cNvPr id="0" name=""/>
        <dsp:cNvSpPr/>
      </dsp:nvSpPr>
      <dsp:spPr>
        <a:xfrm>
          <a:off x="0" y="3626866"/>
          <a:ext cx="66674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1A45E-BF1B-4EBA-A51B-6D404C80BAED}">
      <dsp:nvSpPr>
        <dsp:cNvPr id="0" name=""/>
        <dsp:cNvSpPr/>
      </dsp:nvSpPr>
      <dsp:spPr>
        <a:xfrm>
          <a:off x="0" y="3626866"/>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Temperature (Thermoception</a:t>
          </a:r>
        </a:p>
      </dsp:txBody>
      <dsp:txXfrm>
        <a:off x="0" y="3626866"/>
        <a:ext cx="6667499" cy="518033"/>
      </dsp:txXfrm>
    </dsp:sp>
    <dsp:sp modelId="{9861F7C4-0375-40A9-A84B-4952C547B850}">
      <dsp:nvSpPr>
        <dsp:cNvPr id="0" name=""/>
        <dsp:cNvSpPr/>
      </dsp:nvSpPr>
      <dsp:spPr>
        <a:xfrm>
          <a:off x="0" y="4144900"/>
          <a:ext cx="66674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87038-EE62-4DB0-97C9-C038A29D4FDB}">
      <dsp:nvSpPr>
        <dsp:cNvPr id="0" name=""/>
        <dsp:cNvSpPr/>
      </dsp:nvSpPr>
      <dsp:spPr>
        <a:xfrm>
          <a:off x="0" y="4144900"/>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Pain (Nociception)</a:t>
          </a:r>
        </a:p>
      </dsp:txBody>
      <dsp:txXfrm>
        <a:off x="0" y="4144900"/>
        <a:ext cx="6667499" cy="518033"/>
      </dsp:txXfrm>
    </dsp:sp>
    <dsp:sp modelId="{E428C039-47B8-4850-A930-386D2C6FA878}">
      <dsp:nvSpPr>
        <dsp:cNvPr id="0" name=""/>
        <dsp:cNvSpPr/>
      </dsp:nvSpPr>
      <dsp:spPr>
        <a:xfrm>
          <a:off x="0" y="4662933"/>
          <a:ext cx="666749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D4767-E72D-43F1-BACA-FA0FAABFA8C9}">
      <dsp:nvSpPr>
        <dsp:cNvPr id="0" name=""/>
        <dsp:cNvSpPr/>
      </dsp:nvSpPr>
      <dsp:spPr>
        <a:xfrm>
          <a:off x="0" y="4662933"/>
          <a:ext cx="6667499" cy="518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Internal Sensations (Interoception)</a:t>
          </a:r>
        </a:p>
      </dsp:txBody>
      <dsp:txXfrm>
        <a:off x="0" y="4662933"/>
        <a:ext cx="6667499" cy="5180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4CFF1-5C94-4506-BC61-9340C7B05141}">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A8A54-F319-46BD-A095-7361AEE4F134}">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We have a threshold for our senses, where these nerves are activated. </a:t>
          </a:r>
        </a:p>
      </dsp:txBody>
      <dsp:txXfrm>
        <a:off x="0" y="0"/>
        <a:ext cx="6667499" cy="1295400"/>
      </dsp:txXfrm>
    </dsp:sp>
    <dsp:sp modelId="{6D1A9EDB-6F6B-4210-A76E-38090716087D}">
      <dsp:nvSpPr>
        <dsp:cNvPr id="0" name=""/>
        <dsp:cNvSpPr/>
      </dsp:nvSpPr>
      <dsp:spPr>
        <a:xfrm>
          <a:off x="0" y="1295400"/>
          <a:ext cx="6667499" cy="0"/>
        </a:xfrm>
        <a:prstGeom prst="line">
          <a:avLst/>
        </a:prstGeom>
        <a:solidFill>
          <a:schemeClr val="accent2">
            <a:hueOff val="-498278"/>
            <a:satOff val="-139"/>
            <a:lumOff val="2353"/>
            <a:alphaOff val="0"/>
          </a:schemeClr>
        </a:solidFill>
        <a:ln w="12700" cap="flat" cmpd="sng" algn="ctr">
          <a:solidFill>
            <a:schemeClr val="accent2">
              <a:hueOff val="-498278"/>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C3D81-2A70-40C6-BF3F-EB3FE1A25BB2}">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minimum amount of stimulus that must be present for the stimulus to be detected 50% of the time is the absolute threshold. </a:t>
          </a:r>
        </a:p>
      </dsp:txBody>
      <dsp:txXfrm>
        <a:off x="0" y="1295400"/>
        <a:ext cx="6667499" cy="1295400"/>
      </dsp:txXfrm>
    </dsp:sp>
    <dsp:sp modelId="{0F3DE4E9-9A33-4F38-B805-6C1031BCFFA5}">
      <dsp:nvSpPr>
        <dsp:cNvPr id="0" name=""/>
        <dsp:cNvSpPr/>
      </dsp:nvSpPr>
      <dsp:spPr>
        <a:xfrm>
          <a:off x="0" y="2590800"/>
          <a:ext cx="6667499" cy="0"/>
        </a:xfrm>
        <a:prstGeom prst="line">
          <a:avLst/>
        </a:prstGeom>
        <a:solidFill>
          <a:schemeClr val="accent2">
            <a:hueOff val="-996555"/>
            <a:satOff val="-279"/>
            <a:lumOff val="4705"/>
            <a:alphaOff val="0"/>
          </a:schemeClr>
        </a:solidFill>
        <a:ln w="12700" cap="flat" cmpd="sng" algn="ctr">
          <a:solidFill>
            <a:schemeClr val="accent2">
              <a:hueOff val="-996555"/>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90A26-0687-48DE-A0B4-B7A2EAF38D3F}">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most sensitive cells in our eyes can detect a candle flame 30 miles away</a:t>
          </a:r>
        </a:p>
      </dsp:txBody>
      <dsp:txXfrm>
        <a:off x="0" y="2590800"/>
        <a:ext cx="6667499" cy="1295400"/>
      </dsp:txXfrm>
    </dsp:sp>
    <dsp:sp modelId="{E0B08B05-038C-4E0F-B3B2-298BC7AB989E}">
      <dsp:nvSpPr>
        <dsp:cNvPr id="0" name=""/>
        <dsp:cNvSpPr/>
      </dsp:nvSpPr>
      <dsp:spPr>
        <a:xfrm>
          <a:off x="0" y="3886200"/>
          <a:ext cx="6667499" cy="0"/>
        </a:xfrm>
        <a:prstGeom prst="line">
          <a:avLst/>
        </a:prstGeom>
        <a:solidFill>
          <a:schemeClr val="accent2">
            <a:hueOff val="-1494833"/>
            <a:satOff val="-418"/>
            <a:lumOff val="7058"/>
            <a:alphaOff val="0"/>
          </a:schemeClr>
        </a:solidFill>
        <a:ln w="12700" cap="flat" cmpd="sng" algn="ctr">
          <a:solidFill>
            <a:schemeClr val="accent2">
              <a:hueOff val="-149483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85848-42D6-4AF4-9F53-C67BF77E396A}">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hair cells in your inner eat can hear a ticking clock 20 feet away.</a:t>
          </a:r>
        </a:p>
      </dsp:txBody>
      <dsp:txXfrm>
        <a:off x="0" y="3886200"/>
        <a:ext cx="6667499" cy="1295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5BBA1-C49D-4311-9532-7880CE83B7AC}">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E36528-A5BE-4878-921B-AFAB1685D11B}">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 stimulus reaches a physiological threshold when it is strong enough to excite sensory receptors and send nerve impulses to the brain: this is an absolute threshold.</a:t>
          </a:r>
        </a:p>
      </dsp:txBody>
      <dsp:txXfrm>
        <a:off x="0" y="0"/>
        <a:ext cx="6667499" cy="1295400"/>
      </dsp:txXfrm>
    </dsp:sp>
    <dsp:sp modelId="{E9573674-8C40-4B9A-9DEB-9D562BCCB328}">
      <dsp:nvSpPr>
        <dsp:cNvPr id="0" name=""/>
        <dsp:cNvSpPr/>
      </dsp:nvSpPr>
      <dsp:spPr>
        <a:xfrm>
          <a:off x="0" y="1295400"/>
          <a:ext cx="6667499" cy="0"/>
        </a:xfrm>
        <a:prstGeom prst="line">
          <a:avLst/>
        </a:prstGeom>
        <a:solidFill>
          <a:schemeClr val="accent2">
            <a:hueOff val="-498278"/>
            <a:satOff val="-139"/>
            <a:lumOff val="2353"/>
            <a:alphaOff val="0"/>
          </a:schemeClr>
        </a:solidFill>
        <a:ln w="12700" cap="flat" cmpd="sng" algn="ctr">
          <a:solidFill>
            <a:schemeClr val="accent2">
              <a:hueOff val="-498278"/>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10BE7-5B67-4891-85EB-F18D026784A3}">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 message below that threshold is said to be subliminal: we receive it, but we are not consciously aware of it. </a:t>
          </a:r>
        </a:p>
      </dsp:txBody>
      <dsp:txXfrm>
        <a:off x="0" y="1295400"/>
        <a:ext cx="6667499" cy="1295400"/>
      </dsp:txXfrm>
    </dsp:sp>
    <dsp:sp modelId="{E3251D8D-9FD5-42DC-9ECC-CA6CA582A9CF}">
      <dsp:nvSpPr>
        <dsp:cNvPr id="0" name=""/>
        <dsp:cNvSpPr/>
      </dsp:nvSpPr>
      <dsp:spPr>
        <a:xfrm>
          <a:off x="0" y="2590800"/>
          <a:ext cx="6667499" cy="0"/>
        </a:xfrm>
        <a:prstGeom prst="line">
          <a:avLst/>
        </a:prstGeom>
        <a:solidFill>
          <a:schemeClr val="accent2">
            <a:hueOff val="-996555"/>
            <a:satOff val="-279"/>
            <a:lumOff val="4705"/>
            <a:alphaOff val="0"/>
          </a:schemeClr>
        </a:solidFill>
        <a:ln w="12700" cap="flat" cmpd="sng" algn="ctr">
          <a:solidFill>
            <a:schemeClr val="accent2">
              <a:hueOff val="-996555"/>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C3C58-40FC-492A-B4C1-9D1755DBB554}">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Therefore, the message is sensed, but for whatever reason, it has not been selected for processing in working or short-term memory.</a:t>
          </a:r>
        </a:p>
      </dsp:txBody>
      <dsp:txXfrm>
        <a:off x="0" y="2590800"/>
        <a:ext cx="6667499" cy="1295400"/>
      </dsp:txXfrm>
    </dsp:sp>
    <dsp:sp modelId="{D1424CB4-3EC8-44AC-8D86-9EDA1A26E6B7}">
      <dsp:nvSpPr>
        <dsp:cNvPr id="0" name=""/>
        <dsp:cNvSpPr/>
      </dsp:nvSpPr>
      <dsp:spPr>
        <a:xfrm>
          <a:off x="0" y="3886200"/>
          <a:ext cx="6667499" cy="0"/>
        </a:xfrm>
        <a:prstGeom prst="line">
          <a:avLst/>
        </a:prstGeom>
        <a:solidFill>
          <a:schemeClr val="accent2">
            <a:hueOff val="-1494833"/>
            <a:satOff val="-418"/>
            <a:lumOff val="7058"/>
            <a:alphaOff val="0"/>
          </a:schemeClr>
        </a:solidFill>
        <a:ln w="12700" cap="flat" cmpd="sng" algn="ctr">
          <a:solidFill>
            <a:schemeClr val="accent2">
              <a:hueOff val="-149483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E5D39-0A4C-4C42-AA0F-B0C714F6E3B9}">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These have very little effect on our behaviour, despite the media buzz.</a:t>
          </a:r>
        </a:p>
      </dsp:txBody>
      <dsp:txXfrm>
        <a:off x="0" y="3886200"/>
        <a:ext cx="6667499" cy="12954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CE0A-07C0-4749-84D1-EDD01873A5E7}">
      <dsp:nvSpPr>
        <dsp:cNvPr id="0" name=""/>
        <dsp:cNvSpPr/>
      </dsp:nvSpPr>
      <dsp:spPr>
        <a:xfrm>
          <a:off x="0" y="842009"/>
          <a:ext cx="6667499" cy="1554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E066A-5FFC-428C-88DD-6C85F512F3BA}">
      <dsp:nvSpPr>
        <dsp:cNvPr id="0" name=""/>
        <dsp:cNvSpPr/>
      </dsp:nvSpPr>
      <dsp:spPr>
        <a:xfrm>
          <a:off x="470230" y="1191767"/>
          <a:ext cx="854964" cy="854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479EA-D0EB-4108-8794-68255310E43F}">
      <dsp:nvSpPr>
        <dsp:cNvPr id="0" name=""/>
        <dsp:cNvSpPr/>
      </dsp:nvSpPr>
      <dsp:spPr>
        <a:xfrm>
          <a:off x="1795424" y="842009"/>
          <a:ext cx="4872074" cy="155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164516" rIns="164516" bIns="164516" numCol="1" spcCol="1270" anchor="ctr" anchorCtr="0">
          <a:noAutofit/>
        </a:bodyPr>
        <a:lstStyle/>
        <a:p>
          <a:pPr marL="0" lvl="0" indent="0" algn="l" defTabSz="1111250">
            <a:lnSpc>
              <a:spcPct val="90000"/>
            </a:lnSpc>
            <a:spcBef>
              <a:spcPct val="0"/>
            </a:spcBef>
            <a:spcAft>
              <a:spcPct val="35000"/>
            </a:spcAft>
            <a:buNone/>
          </a:pPr>
          <a:r>
            <a:rPr lang="en-US" sz="2500" kern="1200"/>
            <a:t>If one of you turns on your phone now, we would not be likely to notice. Why?</a:t>
          </a:r>
        </a:p>
      </dsp:txBody>
      <dsp:txXfrm>
        <a:off x="1795424" y="842009"/>
        <a:ext cx="4872074" cy="1554480"/>
      </dsp:txXfrm>
    </dsp:sp>
    <dsp:sp modelId="{CCF7E6BB-1C3D-4534-821C-F3CC0B4304E9}">
      <dsp:nvSpPr>
        <dsp:cNvPr id="0" name=""/>
        <dsp:cNvSpPr/>
      </dsp:nvSpPr>
      <dsp:spPr>
        <a:xfrm>
          <a:off x="0" y="2785110"/>
          <a:ext cx="6667499" cy="15544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F0C14-1231-473C-B73D-352E973855C5}">
      <dsp:nvSpPr>
        <dsp:cNvPr id="0" name=""/>
        <dsp:cNvSpPr/>
      </dsp:nvSpPr>
      <dsp:spPr>
        <a:xfrm>
          <a:off x="470230" y="3134868"/>
          <a:ext cx="854964" cy="854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20C81-5361-41E8-A770-4B6F8AE44DAC}">
      <dsp:nvSpPr>
        <dsp:cNvPr id="0" name=""/>
        <dsp:cNvSpPr/>
      </dsp:nvSpPr>
      <dsp:spPr>
        <a:xfrm>
          <a:off x="1795424" y="2785110"/>
          <a:ext cx="4872074" cy="155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16" tIns="164516" rIns="164516" bIns="164516" numCol="1" spcCol="1270" anchor="ctr" anchorCtr="0">
          <a:noAutofit/>
        </a:bodyPr>
        <a:lstStyle/>
        <a:p>
          <a:pPr marL="0" lvl="0" indent="0" algn="l" defTabSz="1111250">
            <a:lnSpc>
              <a:spcPct val="90000"/>
            </a:lnSpc>
            <a:spcBef>
              <a:spcPct val="0"/>
            </a:spcBef>
            <a:spcAft>
              <a:spcPct val="35000"/>
            </a:spcAft>
            <a:buNone/>
          </a:pPr>
          <a:r>
            <a:rPr lang="en-US" sz="2500" kern="1200"/>
            <a:t>What if you checked it at the cinema?</a:t>
          </a:r>
        </a:p>
      </dsp:txBody>
      <dsp:txXfrm>
        <a:off x="1795424" y="2785110"/>
        <a:ext cx="4872074" cy="1554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E6308-0AE1-4AEF-A88B-F73C493BBA52}">
      <dsp:nvSpPr>
        <dsp:cNvPr id="0" name=""/>
        <dsp:cNvSpPr/>
      </dsp:nvSpPr>
      <dsp:spPr>
        <a:xfrm>
          <a:off x="0" y="253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A2379-5ACC-4DA2-AD86-3832E5BB45EC}">
      <dsp:nvSpPr>
        <dsp:cNvPr id="0" name=""/>
        <dsp:cNvSpPr/>
      </dsp:nvSpPr>
      <dsp:spPr>
        <a:xfrm>
          <a:off x="0" y="2530"/>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Perception is the way that sensory information is organised</a:t>
          </a:r>
          <a:endParaRPr lang="en-US" sz="4200" kern="1200"/>
        </a:p>
      </dsp:txBody>
      <dsp:txXfrm>
        <a:off x="0" y="2530"/>
        <a:ext cx="6667499" cy="1725513"/>
      </dsp:txXfrm>
    </dsp:sp>
    <dsp:sp modelId="{6E2B18E4-1631-446F-B051-3EF41EA9614F}">
      <dsp:nvSpPr>
        <dsp:cNvPr id="0" name=""/>
        <dsp:cNvSpPr/>
      </dsp:nvSpPr>
      <dsp:spPr>
        <a:xfrm>
          <a:off x="0" y="1728043"/>
          <a:ext cx="6667499" cy="0"/>
        </a:xfrm>
        <a:prstGeom prst="line">
          <a:avLst/>
        </a:prstGeom>
        <a:solidFill>
          <a:schemeClr val="accent2">
            <a:hueOff val="-747416"/>
            <a:satOff val="-209"/>
            <a:lumOff val="3529"/>
            <a:alphaOff val="0"/>
          </a:schemeClr>
        </a:solidFill>
        <a:ln w="12700" cap="flat" cmpd="sng" algn="ctr">
          <a:solidFill>
            <a:schemeClr val="accent2">
              <a:hueOff val="-747416"/>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55756-0555-4496-ADD4-B8FB055CD3C6}">
      <dsp:nvSpPr>
        <dsp:cNvPr id="0" name=""/>
        <dsp:cNvSpPr/>
      </dsp:nvSpPr>
      <dsp:spPr>
        <a:xfrm>
          <a:off x="0" y="1728043"/>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Although it is closely linked to sensation, it is different. </a:t>
          </a:r>
          <a:endParaRPr lang="en-US" sz="4200" kern="1200"/>
        </a:p>
      </dsp:txBody>
      <dsp:txXfrm>
        <a:off x="0" y="1728043"/>
        <a:ext cx="6667499" cy="1725513"/>
      </dsp:txXfrm>
    </dsp:sp>
    <dsp:sp modelId="{4FFF48E1-ECB6-42DE-97B8-178412360E73}">
      <dsp:nvSpPr>
        <dsp:cNvPr id="0" name=""/>
        <dsp:cNvSpPr/>
      </dsp:nvSpPr>
      <dsp:spPr>
        <a:xfrm>
          <a:off x="0" y="3453556"/>
          <a:ext cx="6667499" cy="0"/>
        </a:xfrm>
        <a:prstGeom prst="line">
          <a:avLst/>
        </a:prstGeom>
        <a:solidFill>
          <a:schemeClr val="accent2">
            <a:hueOff val="-1494833"/>
            <a:satOff val="-418"/>
            <a:lumOff val="7058"/>
            <a:alphaOff val="0"/>
          </a:schemeClr>
        </a:solidFill>
        <a:ln w="12700" cap="flat" cmpd="sng" algn="ctr">
          <a:solidFill>
            <a:schemeClr val="accent2">
              <a:hueOff val="-149483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18E66-EDD9-483C-8F5A-E62AE71E98C0}">
      <dsp:nvSpPr>
        <dsp:cNvPr id="0" name=""/>
        <dsp:cNvSpPr/>
      </dsp:nvSpPr>
      <dsp:spPr>
        <a:xfrm>
          <a:off x="0" y="3453556"/>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It involves top up and bottom down processing.</a:t>
          </a:r>
          <a:endParaRPr lang="en-US" sz="4200" kern="1200"/>
        </a:p>
      </dsp:txBody>
      <dsp:txXfrm>
        <a:off x="0" y="3453556"/>
        <a:ext cx="6667499" cy="17255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6AE96-299E-4AFC-9B5F-566C8A02DB71}">
      <dsp:nvSpPr>
        <dsp:cNvPr id="0" name=""/>
        <dsp:cNvSpPr/>
      </dsp:nvSpPr>
      <dsp:spPr>
        <a:xfrm>
          <a:off x="0" y="110321"/>
          <a:ext cx="5943599" cy="24387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Bottom-up processing is also known as data-driven processing because perception begins with the stimulus itself. </a:t>
          </a:r>
        </a:p>
      </dsp:txBody>
      <dsp:txXfrm>
        <a:off x="119048" y="229369"/>
        <a:ext cx="5705503" cy="2200622"/>
      </dsp:txXfrm>
    </dsp:sp>
    <dsp:sp modelId="{F92EAC4F-6D86-4EFE-AA8E-4630D9077007}">
      <dsp:nvSpPr>
        <dsp:cNvPr id="0" name=""/>
        <dsp:cNvSpPr/>
      </dsp:nvSpPr>
      <dsp:spPr>
        <a:xfrm>
          <a:off x="0" y="2632560"/>
          <a:ext cx="5943599" cy="2438718"/>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Processing is carried out in one direction from the retina to the visual cortex, with each successive stage in the visual pathway carrying out an ever more complex analysis of the input.</a:t>
          </a:r>
        </a:p>
      </dsp:txBody>
      <dsp:txXfrm>
        <a:off x="119048" y="2751608"/>
        <a:ext cx="5705503" cy="22006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1B570-EE62-4B78-997D-AF85B1A71F37}">
      <dsp:nvSpPr>
        <dsp:cNvPr id="0" name=""/>
        <dsp:cNvSpPr/>
      </dsp:nvSpPr>
      <dsp:spPr>
        <a:xfrm>
          <a:off x="0" y="54695"/>
          <a:ext cx="5943599" cy="16369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Top-down processing refers to the use of contextual information in pattern recognition. </a:t>
          </a:r>
        </a:p>
      </dsp:txBody>
      <dsp:txXfrm>
        <a:off x="79911" y="134606"/>
        <a:ext cx="5783777" cy="1477154"/>
      </dsp:txXfrm>
    </dsp:sp>
    <dsp:sp modelId="{AB117410-012E-4D6D-996E-A4EE1091FFEE}">
      <dsp:nvSpPr>
        <dsp:cNvPr id="0" name=""/>
        <dsp:cNvSpPr/>
      </dsp:nvSpPr>
      <dsp:spPr>
        <a:xfrm>
          <a:off x="0" y="1772311"/>
          <a:ext cx="5943599" cy="1636976"/>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For example, understanding difficult handwriting is easier when reading complete sentences than reading single and isolated words. </a:t>
          </a:r>
        </a:p>
      </dsp:txBody>
      <dsp:txXfrm>
        <a:off x="79911" y="1852222"/>
        <a:ext cx="5783777" cy="1477154"/>
      </dsp:txXfrm>
    </dsp:sp>
    <dsp:sp modelId="{C1FA083B-5045-479B-9BFA-E0A28B9245AC}">
      <dsp:nvSpPr>
        <dsp:cNvPr id="0" name=""/>
        <dsp:cNvSpPr/>
      </dsp:nvSpPr>
      <dsp:spPr>
        <a:xfrm>
          <a:off x="0" y="3489928"/>
          <a:ext cx="5943599" cy="1636976"/>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This is because the meaning of the surrounding words provides a context to aid understanding.</a:t>
          </a:r>
        </a:p>
      </dsp:txBody>
      <dsp:txXfrm>
        <a:off x="79911" y="3569839"/>
        <a:ext cx="5783777" cy="14771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D442C-7E29-4104-B3B4-A389F05F145C}">
      <dsp:nvSpPr>
        <dsp:cNvPr id="0" name=""/>
        <dsp:cNvSpPr/>
      </dsp:nvSpPr>
      <dsp:spPr>
        <a:xfrm>
          <a:off x="0" y="190483"/>
          <a:ext cx="5943599" cy="23527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Gregory (1970) argued that perception is constructive, meaning it relies on top-down processing. </a:t>
          </a:r>
        </a:p>
      </dsp:txBody>
      <dsp:txXfrm>
        <a:off x="114854" y="305337"/>
        <a:ext cx="5713891" cy="2123088"/>
      </dsp:txXfrm>
    </dsp:sp>
    <dsp:sp modelId="{13CD8219-1A7B-4106-AC7B-CEC4DED6B82B}">
      <dsp:nvSpPr>
        <dsp:cNvPr id="0" name=""/>
        <dsp:cNvSpPr/>
      </dsp:nvSpPr>
      <dsp:spPr>
        <a:xfrm>
          <a:off x="0" y="2638320"/>
          <a:ext cx="5943599" cy="2352796"/>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Stimuli can be ambiguous, so we must interpret it using cognitive information and stored knowledge. This can be called the likelihood principle. </a:t>
          </a:r>
        </a:p>
      </dsp:txBody>
      <dsp:txXfrm>
        <a:off x="114854" y="2753174"/>
        <a:ext cx="5713891" cy="21230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34AAA-2AB7-4877-BC0A-8E707D0D2A67}">
      <dsp:nvSpPr>
        <dsp:cNvPr id="0" name=""/>
        <dsp:cNvSpPr/>
      </dsp:nvSpPr>
      <dsp:spPr>
        <a:xfrm>
          <a:off x="0" y="10140"/>
          <a:ext cx="5943599" cy="12320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 lot of information reaches the eye but gets lost before the brain sees it (get it?).</a:t>
          </a:r>
        </a:p>
      </dsp:txBody>
      <dsp:txXfrm>
        <a:off x="60142" y="70282"/>
        <a:ext cx="5823315" cy="1111725"/>
      </dsp:txXfrm>
    </dsp:sp>
    <dsp:sp modelId="{980E9DE6-66BE-4202-83AD-879F7C1CC5EB}">
      <dsp:nvSpPr>
        <dsp:cNvPr id="0" name=""/>
        <dsp:cNvSpPr/>
      </dsp:nvSpPr>
      <dsp:spPr>
        <a:xfrm>
          <a:off x="0" y="1319910"/>
          <a:ext cx="5943599" cy="1232009"/>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So we must construct our perception of reality based on experience. </a:t>
          </a:r>
        </a:p>
      </dsp:txBody>
      <dsp:txXfrm>
        <a:off x="60142" y="1380052"/>
        <a:ext cx="5823315" cy="1111725"/>
      </dsp:txXfrm>
    </dsp:sp>
    <dsp:sp modelId="{E1C33F37-439C-4DEC-A11C-893169884415}">
      <dsp:nvSpPr>
        <dsp:cNvPr id="0" name=""/>
        <dsp:cNvSpPr/>
      </dsp:nvSpPr>
      <dsp:spPr>
        <a:xfrm>
          <a:off x="0" y="2629680"/>
          <a:ext cx="5943599" cy="1232009"/>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Sensory receptors receive information, combined with stored information to create a perception. </a:t>
          </a:r>
        </a:p>
      </dsp:txBody>
      <dsp:txXfrm>
        <a:off x="60142" y="2689822"/>
        <a:ext cx="5823315" cy="1111725"/>
      </dsp:txXfrm>
    </dsp:sp>
    <dsp:sp modelId="{9E50952A-2B01-4EBC-B818-E033903A4B4B}">
      <dsp:nvSpPr>
        <dsp:cNvPr id="0" name=""/>
        <dsp:cNvSpPr/>
      </dsp:nvSpPr>
      <dsp:spPr>
        <a:xfrm>
          <a:off x="0" y="3939450"/>
          <a:ext cx="5943599" cy="1232009"/>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This can be in error when incorrect hypotheses are formed.</a:t>
          </a:r>
        </a:p>
      </dsp:txBody>
      <dsp:txXfrm>
        <a:off x="60142" y="3999592"/>
        <a:ext cx="5823315" cy="111172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87054-4A2D-47FE-9DAA-212D74E494F3}">
      <dsp:nvSpPr>
        <dsp:cNvPr id="0" name=""/>
        <dsp:cNvSpPr/>
      </dsp:nvSpPr>
      <dsp:spPr>
        <a:xfrm>
          <a:off x="0" y="10140"/>
          <a:ext cx="5943599" cy="12320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Gibson (1966) suggested that perception involves innate mechanisms forged by evolution.</a:t>
          </a:r>
        </a:p>
      </dsp:txBody>
      <dsp:txXfrm>
        <a:off x="60142" y="70282"/>
        <a:ext cx="5823315" cy="1111725"/>
      </dsp:txXfrm>
    </dsp:sp>
    <dsp:sp modelId="{F634BD59-9C1D-4954-AE89-391A63E85546}">
      <dsp:nvSpPr>
        <dsp:cNvPr id="0" name=""/>
        <dsp:cNvSpPr/>
      </dsp:nvSpPr>
      <dsp:spPr>
        <a:xfrm>
          <a:off x="0" y="1319910"/>
          <a:ext cx="5943599" cy="1232009"/>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Therefore, no learning is required. </a:t>
          </a:r>
        </a:p>
      </dsp:txBody>
      <dsp:txXfrm>
        <a:off x="60142" y="1380052"/>
        <a:ext cx="5823315" cy="1111725"/>
      </dsp:txXfrm>
    </dsp:sp>
    <dsp:sp modelId="{429FFD25-6EEF-4A0F-A54F-DD87143F6AC0}">
      <dsp:nvSpPr>
        <dsp:cNvPr id="0" name=""/>
        <dsp:cNvSpPr/>
      </dsp:nvSpPr>
      <dsp:spPr>
        <a:xfrm>
          <a:off x="0" y="2629680"/>
          <a:ext cx="5943599" cy="1232009"/>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Perception is then necessary for survival. </a:t>
          </a:r>
        </a:p>
      </dsp:txBody>
      <dsp:txXfrm>
        <a:off x="60142" y="2689822"/>
        <a:ext cx="5823315" cy="1111725"/>
      </dsp:txXfrm>
    </dsp:sp>
    <dsp:sp modelId="{6D4C0585-9E1D-466E-9931-A6B2E37D95BE}">
      <dsp:nvSpPr>
        <dsp:cNvPr id="0" name=""/>
        <dsp:cNvSpPr/>
      </dsp:nvSpPr>
      <dsp:spPr>
        <a:xfrm>
          <a:off x="0" y="3939450"/>
          <a:ext cx="5943599" cy="1232009"/>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Perception is direct and not subject to hypothesis testing. </a:t>
          </a:r>
        </a:p>
      </dsp:txBody>
      <dsp:txXfrm>
        <a:off x="60142" y="3999592"/>
        <a:ext cx="5823315" cy="11117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FCD70-2E65-40C4-BC3F-3F3F16B4EC06}">
      <dsp:nvSpPr>
        <dsp:cNvPr id="0" name=""/>
        <dsp:cNvSpPr/>
      </dsp:nvSpPr>
      <dsp:spPr>
        <a:xfrm>
          <a:off x="0" y="167482"/>
          <a:ext cx="5943599" cy="15637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Light reaches the eye, the optic array. </a:t>
          </a:r>
        </a:p>
      </dsp:txBody>
      <dsp:txXfrm>
        <a:off x="76334" y="243816"/>
        <a:ext cx="5790931" cy="1411036"/>
      </dsp:txXfrm>
    </dsp:sp>
    <dsp:sp modelId="{2262649C-D019-4C55-B8AA-1F3845A722A9}">
      <dsp:nvSpPr>
        <dsp:cNvPr id="0" name=""/>
        <dsp:cNvSpPr/>
      </dsp:nvSpPr>
      <dsp:spPr>
        <a:xfrm>
          <a:off x="0" y="1808947"/>
          <a:ext cx="5943599" cy="1563704"/>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It provides unambiguous information about objects. Perception then involves picking up the information provided by the optic array.</a:t>
          </a:r>
        </a:p>
      </dsp:txBody>
      <dsp:txXfrm>
        <a:off x="76334" y="1885281"/>
        <a:ext cx="5790931" cy="1411036"/>
      </dsp:txXfrm>
    </dsp:sp>
    <dsp:sp modelId="{8F97065F-A7DF-4F86-A274-D25A24CFFCF1}">
      <dsp:nvSpPr>
        <dsp:cNvPr id="0" name=""/>
        <dsp:cNvSpPr/>
      </dsp:nvSpPr>
      <dsp:spPr>
        <a:xfrm>
          <a:off x="0" y="3450412"/>
          <a:ext cx="5943599" cy="1563704"/>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According to Gibson's theory, we can interpret the ever changing optic array, so our experience is stable. </a:t>
          </a:r>
        </a:p>
      </dsp:txBody>
      <dsp:txXfrm>
        <a:off x="76334" y="3526746"/>
        <a:ext cx="5790931" cy="14110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1529F-48BA-49B3-BC2F-8A16D09B2E10}">
      <dsp:nvSpPr>
        <dsp:cNvPr id="0" name=""/>
        <dsp:cNvSpPr/>
      </dsp:nvSpPr>
      <dsp:spPr>
        <a:xfrm>
          <a:off x="0" y="23100"/>
          <a:ext cx="6667499" cy="1642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 state of consciousness in which we can respond to stimuli.</a:t>
          </a:r>
        </a:p>
      </dsp:txBody>
      <dsp:txXfrm>
        <a:off x="80189" y="103289"/>
        <a:ext cx="6507121" cy="1482301"/>
      </dsp:txXfrm>
    </dsp:sp>
    <dsp:sp modelId="{26005405-8AAA-44AC-A77D-74C6542E55F0}">
      <dsp:nvSpPr>
        <dsp:cNvPr id="0" name=""/>
        <dsp:cNvSpPr/>
      </dsp:nvSpPr>
      <dsp:spPr>
        <a:xfrm>
          <a:off x="0" y="1769460"/>
          <a:ext cx="6667499" cy="1642679"/>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It is our ability to process specific stimuli. </a:t>
          </a:r>
        </a:p>
      </dsp:txBody>
      <dsp:txXfrm>
        <a:off x="80189" y="1849649"/>
        <a:ext cx="6507121" cy="1482301"/>
      </dsp:txXfrm>
    </dsp:sp>
    <dsp:sp modelId="{F3A23264-3B10-40E8-B77F-AD3D933D365C}">
      <dsp:nvSpPr>
        <dsp:cNvPr id="0" name=""/>
        <dsp:cNvSpPr/>
      </dsp:nvSpPr>
      <dsp:spPr>
        <a:xfrm>
          <a:off x="0" y="3515820"/>
          <a:ext cx="6667499" cy="1642679"/>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It is limited in capacity and duration (See Cognitive Approach lecture!)</a:t>
          </a:r>
        </a:p>
      </dsp:txBody>
      <dsp:txXfrm>
        <a:off x="80189" y="3596009"/>
        <a:ext cx="6507121" cy="14823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2467E-A304-4061-94DA-60B8475E1022}">
      <dsp:nvSpPr>
        <dsp:cNvPr id="0" name=""/>
        <dsp:cNvSpPr/>
      </dsp:nvSpPr>
      <dsp:spPr>
        <a:xfrm>
          <a:off x="0" y="83039"/>
          <a:ext cx="6667499" cy="1137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Selective attention</a:t>
          </a:r>
        </a:p>
      </dsp:txBody>
      <dsp:txXfrm>
        <a:off x="55515" y="138554"/>
        <a:ext cx="6556469" cy="1026210"/>
      </dsp:txXfrm>
    </dsp:sp>
    <dsp:sp modelId="{04761ADD-D3CF-43FA-9ABF-1DCDF258360A}">
      <dsp:nvSpPr>
        <dsp:cNvPr id="0" name=""/>
        <dsp:cNvSpPr/>
      </dsp:nvSpPr>
      <dsp:spPr>
        <a:xfrm>
          <a:off x="0" y="1375799"/>
          <a:ext cx="6667499" cy="1137240"/>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Sustained attention</a:t>
          </a:r>
        </a:p>
      </dsp:txBody>
      <dsp:txXfrm>
        <a:off x="55515" y="1431314"/>
        <a:ext cx="6556469" cy="1026210"/>
      </dsp:txXfrm>
    </dsp:sp>
    <dsp:sp modelId="{5FAEBFF9-C002-4519-9CD9-81ACAEE8F108}">
      <dsp:nvSpPr>
        <dsp:cNvPr id="0" name=""/>
        <dsp:cNvSpPr/>
      </dsp:nvSpPr>
      <dsp:spPr>
        <a:xfrm>
          <a:off x="0" y="2668560"/>
          <a:ext cx="6667499" cy="1137240"/>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Alternating attention</a:t>
          </a:r>
        </a:p>
      </dsp:txBody>
      <dsp:txXfrm>
        <a:off x="55515" y="2724075"/>
        <a:ext cx="6556469" cy="1026210"/>
      </dsp:txXfrm>
    </dsp:sp>
    <dsp:sp modelId="{B11758E0-0E6A-4057-A253-F962DE69AB8D}">
      <dsp:nvSpPr>
        <dsp:cNvPr id="0" name=""/>
        <dsp:cNvSpPr/>
      </dsp:nvSpPr>
      <dsp:spPr>
        <a:xfrm>
          <a:off x="0" y="3961320"/>
          <a:ext cx="6667499" cy="1137240"/>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Divided attention</a:t>
          </a:r>
        </a:p>
      </dsp:txBody>
      <dsp:txXfrm>
        <a:off x="55515" y="4016835"/>
        <a:ext cx="6556469" cy="102621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447D2-FC65-4620-B851-98FBFE638D37}">
      <dsp:nvSpPr>
        <dsp:cNvPr id="0" name=""/>
        <dsp:cNvSpPr/>
      </dsp:nvSpPr>
      <dsp:spPr>
        <a:xfrm>
          <a:off x="0" y="632"/>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16293-BE03-4025-A12C-9E5BFC7901D8}">
      <dsp:nvSpPr>
        <dsp:cNvPr id="0" name=""/>
        <dsp:cNvSpPr/>
      </dsp:nvSpPr>
      <dsp:spPr>
        <a:xfrm>
          <a:off x="0" y="632"/>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Vigilance</a:t>
          </a:r>
        </a:p>
      </dsp:txBody>
      <dsp:txXfrm>
        <a:off x="0" y="632"/>
        <a:ext cx="6667499" cy="1036066"/>
      </dsp:txXfrm>
    </dsp:sp>
    <dsp:sp modelId="{F6D345AA-066C-4CAB-A66C-6418FFF45CB6}">
      <dsp:nvSpPr>
        <dsp:cNvPr id="0" name=""/>
        <dsp:cNvSpPr/>
      </dsp:nvSpPr>
      <dsp:spPr>
        <a:xfrm>
          <a:off x="0" y="1036699"/>
          <a:ext cx="6667499" cy="0"/>
        </a:xfrm>
        <a:prstGeom prst="line">
          <a:avLst/>
        </a:prstGeom>
        <a:solidFill>
          <a:schemeClr val="accent2">
            <a:hueOff val="-373708"/>
            <a:satOff val="-105"/>
            <a:lumOff val="1765"/>
            <a:alphaOff val="0"/>
          </a:schemeClr>
        </a:solidFill>
        <a:ln w="12700" cap="flat" cmpd="sng" algn="ctr">
          <a:solidFill>
            <a:schemeClr val="accent2">
              <a:hueOff val="-373708"/>
              <a:satOff val="-105"/>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224F2-9C46-41C0-A245-75F36D943F39}">
      <dsp:nvSpPr>
        <dsp:cNvPr id="0" name=""/>
        <dsp:cNvSpPr/>
      </dsp:nvSpPr>
      <dsp:spPr>
        <a:xfrm>
          <a:off x="0" y="1036699"/>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Directed, focused cognitive activity on specific stimuli.</a:t>
          </a:r>
        </a:p>
      </dsp:txBody>
      <dsp:txXfrm>
        <a:off x="0" y="1036699"/>
        <a:ext cx="6667499" cy="1036066"/>
      </dsp:txXfrm>
    </dsp:sp>
    <dsp:sp modelId="{E68F8917-4C94-49A7-82AE-FC48AB3BEC33}">
      <dsp:nvSpPr>
        <dsp:cNvPr id="0" name=""/>
        <dsp:cNvSpPr/>
      </dsp:nvSpPr>
      <dsp:spPr>
        <a:xfrm>
          <a:off x="0" y="2072766"/>
          <a:ext cx="6667499" cy="0"/>
        </a:xfrm>
        <a:prstGeom prst="line">
          <a:avLst/>
        </a:prstGeom>
        <a:solidFill>
          <a:schemeClr val="accent2">
            <a:hueOff val="-747416"/>
            <a:satOff val="-209"/>
            <a:lumOff val="3529"/>
            <a:alphaOff val="0"/>
          </a:schemeClr>
        </a:solidFill>
        <a:ln w="12700" cap="flat" cmpd="sng" algn="ctr">
          <a:solidFill>
            <a:schemeClr val="accent2">
              <a:hueOff val="-747416"/>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C44B2-2DFF-4717-9BC1-BA7C8758CCE9}">
      <dsp:nvSpPr>
        <dsp:cNvPr id="0" name=""/>
        <dsp:cNvSpPr/>
      </dsp:nvSpPr>
      <dsp:spPr>
        <a:xfrm>
          <a:off x="0" y="2072766"/>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Think of Air Traffic Control</a:t>
          </a:r>
        </a:p>
      </dsp:txBody>
      <dsp:txXfrm>
        <a:off x="0" y="2072766"/>
        <a:ext cx="6667499" cy="1036066"/>
      </dsp:txXfrm>
    </dsp:sp>
    <dsp:sp modelId="{B08659F1-53C0-4AEB-AEE2-EFB89A6B6296}">
      <dsp:nvSpPr>
        <dsp:cNvPr id="0" name=""/>
        <dsp:cNvSpPr/>
      </dsp:nvSpPr>
      <dsp:spPr>
        <a:xfrm>
          <a:off x="0" y="3108833"/>
          <a:ext cx="6667499" cy="0"/>
        </a:xfrm>
        <a:prstGeom prst="line">
          <a:avLst/>
        </a:prstGeom>
        <a:solidFill>
          <a:schemeClr val="accent2">
            <a:hueOff val="-1121125"/>
            <a:satOff val="-314"/>
            <a:lumOff val="5294"/>
            <a:alphaOff val="0"/>
          </a:schemeClr>
        </a:solidFill>
        <a:ln w="12700" cap="flat" cmpd="sng" algn="ctr">
          <a:solidFill>
            <a:schemeClr val="accent2">
              <a:hueOff val="-1121125"/>
              <a:satOff val="-314"/>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3C64E1-AC8D-486C-BC52-36D817A46F92}">
      <dsp:nvSpPr>
        <dsp:cNvPr id="0" name=""/>
        <dsp:cNvSpPr/>
      </dsp:nvSpPr>
      <dsp:spPr>
        <a:xfrm>
          <a:off x="0" y="3108833"/>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We will try this as a test!</a:t>
          </a:r>
        </a:p>
      </dsp:txBody>
      <dsp:txXfrm>
        <a:off x="0" y="3108833"/>
        <a:ext cx="6667499" cy="1036066"/>
      </dsp:txXfrm>
    </dsp:sp>
    <dsp:sp modelId="{7C6050E5-F822-4DAD-BACC-FCEA5058A85E}">
      <dsp:nvSpPr>
        <dsp:cNvPr id="0" name=""/>
        <dsp:cNvSpPr/>
      </dsp:nvSpPr>
      <dsp:spPr>
        <a:xfrm>
          <a:off x="0" y="4144900"/>
          <a:ext cx="6667499" cy="0"/>
        </a:xfrm>
        <a:prstGeom prst="line">
          <a:avLst/>
        </a:prstGeom>
        <a:solidFill>
          <a:schemeClr val="accent2">
            <a:hueOff val="-1494833"/>
            <a:satOff val="-418"/>
            <a:lumOff val="7058"/>
            <a:alphaOff val="0"/>
          </a:schemeClr>
        </a:solidFill>
        <a:ln w="12700" cap="flat" cmpd="sng" algn="ctr">
          <a:solidFill>
            <a:schemeClr val="accent2">
              <a:hueOff val="-149483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36DD24-B68E-4AF1-9A94-902D5D324D70}">
      <dsp:nvSpPr>
        <dsp:cNvPr id="0" name=""/>
        <dsp:cNvSpPr/>
      </dsp:nvSpPr>
      <dsp:spPr>
        <a:xfrm>
          <a:off x="0" y="4144900"/>
          <a:ext cx="6667499" cy="1036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hlinkClick xmlns:r="http://schemas.openxmlformats.org/officeDocument/2006/relationships" r:id="rId1"/>
            </a:rPr>
            <a:t>https://www.psytoolkit.org/experiment-library/experiment_mackworth.html</a:t>
          </a:r>
          <a:endParaRPr lang="en-US" sz="2900" kern="1200"/>
        </a:p>
      </dsp:txBody>
      <dsp:txXfrm>
        <a:off x="0" y="4144900"/>
        <a:ext cx="6667499" cy="103606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D9D04-073D-409F-A7C0-5A4E6C5C3E5E}">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45A1F-4790-4003-AFF9-EB49A9FC1E6B}">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What could affect your ability to pass that test?</a:t>
          </a:r>
        </a:p>
      </dsp:txBody>
      <dsp:txXfrm>
        <a:off x="0" y="0"/>
        <a:ext cx="6667499" cy="1295400"/>
      </dsp:txXfrm>
    </dsp:sp>
    <dsp:sp modelId="{29C868EC-D194-430C-9295-D456C0E49681}">
      <dsp:nvSpPr>
        <dsp:cNvPr id="0" name=""/>
        <dsp:cNvSpPr/>
      </dsp:nvSpPr>
      <dsp:spPr>
        <a:xfrm>
          <a:off x="0" y="1295400"/>
          <a:ext cx="6667499" cy="0"/>
        </a:xfrm>
        <a:prstGeom prst="line">
          <a:avLst/>
        </a:prstGeom>
        <a:solidFill>
          <a:schemeClr val="accent2">
            <a:hueOff val="-498278"/>
            <a:satOff val="-139"/>
            <a:lumOff val="2353"/>
            <a:alphaOff val="0"/>
          </a:schemeClr>
        </a:solidFill>
        <a:ln w="12700" cap="flat" cmpd="sng" algn="ctr">
          <a:solidFill>
            <a:schemeClr val="accent2">
              <a:hueOff val="-498278"/>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78DE9-9000-4B60-A4BB-583E8A8150E2}">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Cogntive load</a:t>
          </a:r>
        </a:p>
      </dsp:txBody>
      <dsp:txXfrm>
        <a:off x="0" y="1295400"/>
        <a:ext cx="6667499" cy="1295400"/>
      </dsp:txXfrm>
    </dsp:sp>
    <dsp:sp modelId="{6E31509C-B44E-4F74-966F-4C48398C7D1B}">
      <dsp:nvSpPr>
        <dsp:cNvPr id="0" name=""/>
        <dsp:cNvSpPr/>
      </dsp:nvSpPr>
      <dsp:spPr>
        <a:xfrm>
          <a:off x="0" y="2590800"/>
          <a:ext cx="6667499" cy="0"/>
        </a:xfrm>
        <a:prstGeom prst="line">
          <a:avLst/>
        </a:prstGeom>
        <a:solidFill>
          <a:schemeClr val="accent2">
            <a:hueOff val="-996555"/>
            <a:satOff val="-279"/>
            <a:lumOff val="4705"/>
            <a:alphaOff val="0"/>
          </a:schemeClr>
        </a:solidFill>
        <a:ln w="12700" cap="flat" cmpd="sng" algn="ctr">
          <a:solidFill>
            <a:schemeClr val="accent2">
              <a:hueOff val="-996555"/>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F94A2-8144-455F-90F3-5AD4F1D44DD8}">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Task complexity</a:t>
          </a:r>
        </a:p>
      </dsp:txBody>
      <dsp:txXfrm>
        <a:off x="0" y="2590800"/>
        <a:ext cx="6667499" cy="1295400"/>
      </dsp:txXfrm>
    </dsp:sp>
    <dsp:sp modelId="{8B506DD8-FFF5-4AA8-ABC9-5EF4B488AAF1}">
      <dsp:nvSpPr>
        <dsp:cNvPr id="0" name=""/>
        <dsp:cNvSpPr/>
      </dsp:nvSpPr>
      <dsp:spPr>
        <a:xfrm>
          <a:off x="0" y="3886200"/>
          <a:ext cx="6667499" cy="0"/>
        </a:xfrm>
        <a:prstGeom prst="line">
          <a:avLst/>
        </a:prstGeom>
        <a:solidFill>
          <a:schemeClr val="accent2">
            <a:hueOff val="-1494833"/>
            <a:satOff val="-418"/>
            <a:lumOff val="7058"/>
            <a:alphaOff val="0"/>
          </a:schemeClr>
        </a:solidFill>
        <a:ln w="12700" cap="flat" cmpd="sng" algn="ctr">
          <a:solidFill>
            <a:schemeClr val="accent2">
              <a:hueOff val="-149483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952A0-AD1A-4029-B883-67E9CF2FBD83}">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Age, sleep pattern, mental health</a:t>
          </a:r>
        </a:p>
      </dsp:txBody>
      <dsp:txXfrm>
        <a:off x="0" y="3886200"/>
        <a:ext cx="6667499" cy="12954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CA880-F382-4318-8B63-C8DB40D9200F}">
      <dsp:nvSpPr>
        <dsp:cNvPr id="0" name=""/>
        <dsp:cNvSpPr/>
      </dsp:nvSpPr>
      <dsp:spPr>
        <a:xfrm>
          <a:off x="0" y="49222"/>
          <a:ext cx="5943599" cy="12254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Concentrating on selective stimuli and filtering out others. </a:t>
          </a:r>
        </a:p>
      </dsp:txBody>
      <dsp:txXfrm>
        <a:off x="59820" y="109042"/>
        <a:ext cx="5823959" cy="1105788"/>
      </dsp:txXfrm>
    </dsp:sp>
    <dsp:sp modelId="{4735FE86-605B-4953-A94A-1E02CF604021}">
      <dsp:nvSpPr>
        <dsp:cNvPr id="0" name=""/>
        <dsp:cNvSpPr/>
      </dsp:nvSpPr>
      <dsp:spPr>
        <a:xfrm>
          <a:off x="0" y="1335131"/>
          <a:ext cx="5943599" cy="1225428"/>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Dynamic, adaptable and crucial for interaction with the surroundings.</a:t>
          </a:r>
        </a:p>
      </dsp:txBody>
      <dsp:txXfrm>
        <a:off x="59820" y="1394951"/>
        <a:ext cx="5823959" cy="1105788"/>
      </dsp:txXfrm>
    </dsp:sp>
    <dsp:sp modelId="{31609DCC-505D-458E-BFD3-05D62BCA6511}">
      <dsp:nvSpPr>
        <dsp:cNvPr id="0" name=""/>
        <dsp:cNvSpPr/>
      </dsp:nvSpPr>
      <dsp:spPr>
        <a:xfrm>
          <a:off x="0" y="2621040"/>
          <a:ext cx="5943599" cy="1225428"/>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Imagine trying to listen to me whilst music is playing and your classmates are chatting and there is a really interesting bug on the ceiling or an attractive builder outside!</a:t>
          </a:r>
        </a:p>
      </dsp:txBody>
      <dsp:txXfrm>
        <a:off x="59820" y="2680860"/>
        <a:ext cx="5823959" cy="1105788"/>
      </dsp:txXfrm>
    </dsp:sp>
    <dsp:sp modelId="{4DE259E4-333D-47D4-81D5-14893CA6C096}">
      <dsp:nvSpPr>
        <dsp:cNvPr id="0" name=""/>
        <dsp:cNvSpPr/>
      </dsp:nvSpPr>
      <dsp:spPr>
        <a:xfrm>
          <a:off x="0" y="3906948"/>
          <a:ext cx="5943599" cy="1225428"/>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Let's test this.</a:t>
          </a:r>
        </a:p>
      </dsp:txBody>
      <dsp:txXfrm>
        <a:off x="59820" y="3966768"/>
        <a:ext cx="5823959" cy="11057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F2928-A21B-4379-9C24-3AFE4A45ABA6}">
      <dsp:nvSpPr>
        <dsp:cNvPr id="0" name=""/>
        <dsp:cNvSpPr/>
      </dsp:nvSpPr>
      <dsp:spPr>
        <a:xfrm>
          <a:off x="1652550" y="22871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B17D6-B0CF-4CA1-BA8F-D4B74641E6C8}">
      <dsp:nvSpPr>
        <dsp:cNvPr id="0" name=""/>
        <dsp:cNvSpPr/>
      </dsp:nvSpPr>
      <dsp:spPr>
        <a:xfrm>
          <a:off x="464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Name the colour, not the word!</a:t>
          </a:r>
        </a:p>
      </dsp:txBody>
      <dsp:txXfrm>
        <a:off x="464550" y="2642844"/>
        <a:ext cx="4320000" cy="720000"/>
      </dsp:txXfrm>
    </dsp:sp>
    <dsp:sp modelId="{5AC00524-4E6E-43C2-9896-DBF912329495}">
      <dsp:nvSpPr>
        <dsp:cNvPr id="0" name=""/>
        <dsp:cNvSpPr/>
      </dsp:nvSpPr>
      <dsp:spPr>
        <a:xfrm>
          <a:off x="6728550" y="22871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9786E-734A-4EF1-9D64-EEBBF51B8D90}">
      <dsp:nvSpPr>
        <dsp:cNvPr id="0" name=""/>
        <dsp:cNvSpPr/>
      </dsp:nvSpPr>
      <dsp:spPr>
        <a:xfrm>
          <a:off x="5540550" y="26428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hlinkClick xmlns:r="http://schemas.openxmlformats.org/officeDocument/2006/relationships" r:id="rId5"/>
            </a:rPr>
            <a:t>https://www.psytoolkit.org/experiment-library/experiment_stroop.html</a:t>
          </a:r>
          <a:endParaRPr lang="en-US" sz="1900" kern="1200"/>
        </a:p>
      </dsp:txBody>
      <dsp:txXfrm>
        <a:off x="5540550" y="2642844"/>
        <a:ext cx="4320000" cy="72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DCDBB-7F5F-4FF3-9F81-E81F40C74F56}">
      <dsp:nvSpPr>
        <dsp:cNvPr id="0" name=""/>
        <dsp:cNvSpPr/>
      </dsp:nvSpPr>
      <dsp:spPr>
        <a:xfrm>
          <a:off x="0" y="0"/>
          <a:ext cx="7579939" cy="15606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 asked you to watch for one thing, your brain may have filtered out the other stimuli.</a:t>
          </a:r>
        </a:p>
      </dsp:txBody>
      <dsp:txXfrm>
        <a:off x="45709" y="45709"/>
        <a:ext cx="5966899" cy="1469219"/>
      </dsp:txXfrm>
    </dsp:sp>
    <dsp:sp modelId="{96571AD6-D650-49C2-A4D0-DC34901C7BD0}">
      <dsp:nvSpPr>
        <dsp:cNvPr id="0" name=""/>
        <dsp:cNvSpPr/>
      </dsp:nvSpPr>
      <dsp:spPr>
        <a:xfrm>
          <a:off x="1337636" y="1907446"/>
          <a:ext cx="7579939" cy="15606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We can miss things when we are not looking for them!</a:t>
          </a:r>
        </a:p>
      </dsp:txBody>
      <dsp:txXfrm>
        <a:off x="1383345" y="1953155"/>
        <a:ext cx="5136470" cy="1469219"/>
      </dsp:txXfrm>
    </dsp:sp>
    <dsp:sp modelId="{E97460DB-6B3D-4670-8709-A9AD38978623}">
      <dsp:nvSpPr>
        <dsp:cNvPr id="0" name=""/>
        <dsp:cNvSpPr/>
      </dsp:nvSpPr>
      <dsp:spPr>
        <a:xfrm>
          <a:off x="6565525" y="1226834"/>
          <a:ext cx="1014414" cy="10144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93768" y="1226834"/>
        <a:ext cx="557928" cy="76334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EAF1C-3463-451E-BC6E-C2DFA86E73A5}">
      <dsp:nvSpPr>
        <dsp:cNvPr id="0" name=""/>
        <dsp:cNvSpPr/>
      </dsp:nvSpPr>
      <dsp:spPr>
        <a:xfrm>
          <a:off x="0" y="0"/>
          <a:ext cx="6866533" cy="6242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Shifting focus between tasks that demand different cognitive resources.</a:t>
          </a:r>
        </a:p>
      </dsp:txBody>
      <dsp:txXfrm>
        <a:off x="18284" y="18284"/>
        <a:ext cx="6119875" cy="587687"/>
      </dsp:txXfrm>
    </dsp:sp>
    <dsp:sp modelId="{5E5006B7-2D95-4B55-A823-AA85579C5BAD}">
      <dsp:nvSpPr>
        <dsp:cNvPr id="0" name=""/>
        <dsp:cNvSpPr/>
      </dsp:nvSpPr>
      <dsp:spPr>
        <a:xfrm>
          <a:off x="512760" y="710957"/>
          <a:ext cx="6866533" cy="6242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is important in dynamic tasks that require prioritisation.</a:t>
          </a:r>
        </a:p>
      </dsp:txBody>
      <dsp:txXfrm>
        <a:off x="531044" y="729241"/>
        <a:ext cx="5911439" cy="587687"/>
      </dsp:txXfrm>
    </dsp:sp>
    <dsp:sp modelId="{CE8A9A18-CBBA-4FBB-9CB8-5706083B6D31}">
      <dsp:nvSpPr>
        <dsp:cNvPr id="0" name=""/>
        <dsp:cNvSpPr/>
      </dsp:nvSpPr>
      <dsp:spPr>
        <a:xfrm>
          <a:off x="1025521" y="1421914"/>
          <a:ext cx="6866533" cy="62425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Working memory capacity and processing speed affect this.</a:t>
          </a:r>
        </a:p>
      </dsp:txBody>
      <dsp:txXfrm>
        <a:off x="1043805" y="1440198"/>
        <a:ext cx="5911439" cy="587687"/>
      </dsp:txXfrm>
    </dsp:sp>
    <dsp:sp modelId="{F35E800E-76B0-4886-A1A7-A21AD9F69B1D}">
      <dsp:nvSpPr>
        <dsp:cNvPr id="0" name=""/>
        <dsp:cNvSpPr/>
      </dsp:nvSpPr>
      <dsp:spPr>
        <a:xfrm>
          <a:off x="1538281" y="2132871"/>
          <a:ext cx="6866533" cy="62425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Let's have a go at the Trail Making Task. </a:t>
          </a:r>
        </a:p>
      </dsp:txBody>
      <dsp:txXfrm>
        <a:off x="1556565" y="2151155"/>
        <a:ext cx="5911439" cy="587687"/>
      </dsp:txXfrm>
    </dsp:sp>
    <dsp:sp modelId="{4F1658EC-B310-43A8-ABA1-2B667B57DC5E}">
      <dsp:nvSpPr>
        <dsp:cNvPr id="0" name=""/>
        <dsp:cNvSpPr/>
      </dsp:nvSpPr>
      <dsp:spPr>
        <a:xfrm>
          <a:off x="2051042" y="2843828"/>
          <a:ext cx="6866533" cy="62425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Get a timer and a pen ready!</a:t>
          </a:r>
        </a:p>
      </dsp:txBody>
      <dsp:txXfrm>
        <a:off x="2069326" y="2862112"/>
        <a:ext cx="5911439" cy="587687"/>
      </dsp:txXfrm>
    </dsp:sp>
    <dsp:sp modelId="{B524DB3F-761F-4F89-89A2-0729805E30A8}">
      <dsp:nvSpPr>
        <dsp:cNvPr id="0" name=""/>
        <dsp:cNvSpPr/>
      </dsp:nvSpPr>
      <dsp:spPr>
        <a:xfrm>
          <a:off x="6460767" y="456053"/>
          <a:ext cx="405765" cy="4057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552064" y="456053"/>
        <a:ext cx="223171" cy="305338"/>
      </dsp:txXfrm>
    </dsp:sp>
    <dsp:sp modelId="{1A83BAFD-20BD-46D2-917A-8AD0335FE7F7}">
      <dsp:nvSpPr>
        <dsp:cNvPr id="0" name=""/>
        <dsp:cNvSpPr/>
      </dsp:nvSpPr>
      <dsp:spPr>
        <a:xfrm>
          <a:off x="6973528" y="1167010"/>
          <a:ext cx="405765" cy="4057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64825" y="1167010"/>
        <a:ext cx="223171" cy="305338"/>
      </dsp:txXfrm>
    </dsp:sp>
    <dsp:sp modelId="{A447AD3F-61BE-47CF-BA1B-FBA100920606}">
      <dsp:nvSpPr>
        <dsp:cNvPr id="0" name=""/>
        <dsp:cNvSpPr/>
      </dsp:nvSpPr>
      <dsp:spPr>
        <a:xfrm>
          <a:off x="7486288" y="1867563"/>
          <a:ext cx="405765" cy="4057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77585" y="1867563"/>
        <a:ext cx="223171" cy="305338"/>
      </dsp:txXfrm>
    </dsp:sp>
    <dsp:sp modelId="{D3B713B1-1623-4151-B123-F09FAB05A0D8}">
      <dsp:nvSpPr>
        <dsp:cNvPr id="0" name=""/>
        <dsp:cNvSpPr/>
      </dsp:nvSpPr>
      <dsp:spPr>
        <a:xfrm>
          <a:off x="7999049" y="2585456"/>
          <a:ext cx="405765" cy="40576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90346" y="2585456"/>
        <a:ext cx="223171" cy="30533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4C32B-A0E7-43C6-938E-BFFD263B7CA1}">
      <dsp:nvSpPr>
        <dsp:cNvPr id="0" name=""/>
        <dsp:cNvSpPr/>
      </dsp:nvSpPr>
      <dsp:spPr>
        <a:xfrm>
          <a:off x="0" y="707710"/>
          <a:ext cx="5943599" cy="7048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Multitasking! </a:t>
          </a:r>
        </a:p>
      </dsp:txBody>
      <dsp:txXfrm>
        <a:off x="34408" y="742118"/>
        <a:ext cx="5874783" cy="636035"/>
      </dsp:txXfrm>
    </dsp:sp>
    <dsp:sp modelId="{03BAA452-F907-40D3-B6E9-D7885592B6DC}">
      <dsp:nvSpPr>
        <dsp:cNvPr id="0" name=""/>
        <dsp:cNvSpPr/>
      </dsp:nvSpPr>
      <dsp:spPr>
        <a:xfrm>
          <a:off x="0" y="1473042"/>
          <a:ext cx="5943599" cy="704851"/>
        </a:xfrm>
        <a:prstGeom prst="roundRect">
          <a:avLst/>
        </a:prstGeom>
        <a:solidFill>
          <a:schemeClr val="accent2">
            <a:hueOff val="-373708"/>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Being able to attend to several tasks at once.</a:t>
          </a:r>
        </a:p>
      </dsp:txBody>
      <dsp:txXfrm>
        <a:off x="34408" y="1507450"/>
        <a:ext cx="5874783" cy="636035"/>
      </dsp:txXfrm>
    </dsp:sp>
    <dsp:sp modelId="{4012D661-2021-4CC9-91E0-0D2E7B5B0754}">
      <dsp:nvSpPr>
        <dsp:cNvPr id="0" name=""/>
        <dsp:cNvSpPr/>
      </dsp:nvSpPr>
      <dsp:spPr>
        <a:xfrm>
          <a:off x="0" y="2238374"/>
          <a:ext cx="5943599" cy="704851"/>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ability depends largely on the tasks involved, their simplicity and practice level. </a:t>
          </a:r>
        </a:p>
      </dsp:txBody>
      <dsp:txXfrm>
        <a:off x="34408" y="2272782"/>
        <a:ext cx="5874783" cy="636035"/>
      </dsp:txXfrm>
    </dsp:sp>
    <dsp:sp modelId="{CBDEE1B4-5599-42E5-BC76-1F2D2C5C9490}">
      <dsp:nvSpPr>
        <dsp:cNvPr id="0" name=""/>
        <dsp:cNvSpPr/>
      </dsp:nvSpPr>
      <dsp:spPr>
        <a:xfrm>
          <a:off x="0" y="3003705"/>
          <a:ext cx="5943599" cy="704851"/>
        </a:xfrm>
        <a:prstGeom prst="roundRect">
          <a:avLst/>
        </a:prstGeom>
        <a:solidFill>
          <a:schemeClr val="accent2">
            <a:hueOff val="-1121125"/>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Try recalling a list of words while shuffling cards, or trying to do mental maths whilst exercising. </a:t>
          </a:r>
        </a:p>
      </dsp:txBody>
      <dsp:txXfrm>
        <a:off x="34408" y="3038113"/>
        <a:ext cx="5874783" cy="636035"/>
      </dsp:txXfrm>
    </dsp:sp>
    <dsp:sp modelId="{A34E293F-E605-4B35-9991-FF27BC6F0866}">
      <dsp:nvSpPr>
        <dsp:cNvPr id="0" name=""/>
        <dsp:cNvSpPr/>
      </dsp:nvSpPr>
      <dsp:spPr>
        <a:xfrm>
          <a:off x="0" y="3769037"/>
          <a:ext cx="5943599" cy="704851"/>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Or driving with screaming children... </a:t>
          </a:r>
        </a:p>
      </dsp:txBody>
      <dsp:txXfrm>
        <a:off x="34408" y="3803445"/>
        <a:ext cx="5874783" cy="63603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76A3D-0825-4F8F-8386-2D762789A945}">
      <dsp:nvSpPr>
        <dsp:cNvPr id="0" name=""/>
        <dsp:cNvSpPr/>
      </dsp:nvSpPr>
      <dsp:spPr>
        <a:xfrm>
          <a:off x="0" y="10140"/>
          <a:ext cx="5943599" cy="12320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Sensory impairment is when one of our main senses is defined as abnormal. </a:t>
          </a:r>
        </a:p>
      </dsp:txBody>
      <dsp:txXfrm>
        <a:off x="60142" y="70282"/>
        <a:ext cx="5823315" cy="1111725"/>
      </dsp:txXfrm>
    </dsp:sp>
    <dsp:sp modelId="{CE92F0FB-6F85-4175-BEB2-5C5026D5C233}">
      <dsp:nvSpPr>
        <dsp:cNvPr id="0" name=""/>
        <dsp:cNvSpPr/>
      </dsp:nvSpPr>
      <dsp:spPr>
        <a:xfrm>
          <a:off x="0" y="1319910"/>
          <a:ext cx="5943599" cy="1232009"/>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These are often overlooked in health and social care! </a:t>
          </a:r>
        </a:p>
      </dsp:txBody>
      <dsp:txXfrm>
        <a:off x="60142" y="1380052"/>
        <a:ext cx="5823315" cy="1111725"/>
      </dsp:txXfrm>
    </dsp:sp>
    <dsp:sp modelId="{20C5FA44-BF4E-407A-A6E8-E75D44403F7C}">
      <dsp:nvSpPr>
        <dsp:cNvPr id="0" name=""/>
        <dsp:cNvSpPr/>
      </dsp:nvSpPr>
      <dsp:spPr>
        <a:xfrm>
          <a:off x="0" y="2629680"/>
          <a:ext cx="5943599" cy="1232009"/>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But they are critical to discuss.</a:t>
          </a:r>
        </a:p>
      </dsp:txBody>
      <dsp:txXfrm>
        <a:off x="60142" y="2689822"/>
        <a:ext cx="5823315" cy="1111725"/>
      </dsp:txXfrm>
    </dsp:sp>
    <dsp:sp modelId="{67BCB48E-7A8A-43B7-B3B2-4A22CC73E1ED}">
      <dsp:nvSpPr>
        <dsp:cNvPr id="0" name=""/>
        <dsp:cNvSpPr/>
      </dsp:nvSpPr>
      <dsp:spPr>
        <a:xfrm>
          <a:off x="0" y="3939450"/>
          <a:ext cx="5943599" cy="1232009"/>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Highly associated with mental health and behaviour issues.</a:t>
          </a:r>
        </a:p>
      </dsp:txBody>
      <dsp:txXfrm>
        <a:off x="60142" y="3999592"/>
        <a:ext cx="5823315" cy="111172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08DB0-AFEC-487D-872D-A7282231B42A}">
      <dsp:nvSpPr>
        <dsp:cNvPr id="0" name=""/>
        <dsp:cNvSpPr/>
      </dsp:nvSpPr>
      <dsp:spPr>
        <a:xfrm>
          <a:off x="0" y="522375"/>
          <a:ext cx="5943599" cy="13232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Involuntary attentional shift can alert us to very real threats but also to perceived threats.</a:t>
          </a:r>
        </a:p>
      </dsp:txBody>
      <dsp:txXfrm>
        <a:off x="64597" y="586972"/>
        <a:ext cx="5814405" cy="1194076"/>
      </dsp:txXfrm>
    </dsp:sp>
    <dsp:sp modelId="{BE1F25E5-61C2-4E00-A395-29830F3F47B1}">
      <dsp:nvSpPr>
        <dsp:cNvPr id="0" name=""/>
        <dsp:cNvSpPr/>
      </dsp:nvSpPr>
      <dsp:spPr>
        <a:xfrm>
          <a:off x="0" y="1929165"/>
          <a:ext cx="5943599" cy="1323270"/>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 attentional spotlight is drawn to the negative in a situation.</a:t>
          </a:r>
        </a:p>
      </dsp:txBody>
      <dsp:txXfrm>
        <a:off x="64597" y="1993762"/>
        <a:ext cx="5814405" cy="1194076"/>
      </dsp:txXfrm>
    </dsp:sp>
    <dsp:sp modelId="{745B2B4C-4F4F-47C7-B73E-EEA73BA11D39}">
      <dsp:nvSpPr>
        <dsp:cNvPr id="0" name=""/>
        <dsp:cNvSpPr/>
      </dsp:nvSpPr>
      <dsp:spPr>
        <a:xfrm>
          <a:off x="0" y="3335955"/>
          <a:ext cx="5943599" cy="1323270"/>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Threat biases filter out the positive and cognitive systems create an overly threat-conscious perspective.</a:t>
          </a:r>
        </a:p>
      </dsp:txBody>
      <dsp:txXfrm>
        <a:off x="64597" y="3400552"/>
        <a:ext cx="5814405" cy="119407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9A27C-A754-484E-976F-CC9A1835C2F4}">
      <dsp:nvSpPr>
        <dsp:cNvPr id="0" name=""/>
        <dsp:cNvSpPr/>
      </dsp:nvSpPr>
      <dsp:spPr>
        <a:xfrm>
          <a:off x="0" y="174643"/>
          <a:ext cx="5943599" cy="15685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Certain studies have revealed that anxiety can bias attention in a way that creates negative perceptions of people. </a:t>
          </a:r>
        </a:p>
      </dsp:txBody>
      <dsp:txXfrm>
        <a:off x="76569" y="251212"/>
        <a:ext cx="5790461" cy="1415393"/>
      </dsp:txXfrm>
    </dsp:sp>
    <dsp:sp modelId="{B3919A0C-3390-4C32-8C6C-234CFF0B17B2}">
      <dsp:nvSpPr>
        <dsp:cNvPr id="0" name=""/>
        <dsp:cNvSpPr/>
      </dsp:nvSpPr>
      <dsp:spPr>
        <a:xfrm>
          <a:off x="0" y="1806534"/>
          <a:ext cx="5943599" cy="1568531"/>
        </a:xfrm>
        <a:prstGeom prst="roundRect">
          <a:avLst/>
        </a:prstGeom>
        <a:solidFill>
          <a:schemeClr val="accent2">
            <a:hueOff val="-747416"/>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Those who pay more attention to aversive images tend to be right-leaning politically. </a:t>
          </a:r>
        </a:p>
      </dsp:txBody>
      <dsp:txXfrm>
        <a:off x="76569" y="1883103"/>
        <a:ext cx="5790461" cy="1415393"/>
      </dsp:txXfrm>
    </dsp:sp>
    <dsp:sp modelId="{87F6BAA4-B5A9-4EC7-BD2E-5DAACCF416B6}">
      <dsp:nvSpPr>
        <dsp:cNvPr id="0" name=""/>
        <dsp:cNvSpPr/>
      </dsp:nvSpPr>
      <dsp:spPr>
        <a:xfrm>
          <a:off x="0" y="3438425"/>
          <a:ext cx="5943599" cy="1568531"/>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aligns well as those who are more attuned to threat will lean right as right political views are often harsh and aim to protect from threats through tough immigration policies and strengthened military.</a:t>
          </a:r>
        </a:p>
      </dsp:txBody>
      <dsp:txXfrm>
        <a:off x="76569" y="3514994"/>
        <a:ext cx="5790461" cy="141539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1C5C9-4249-4280-9D06-BA9CCACEC4E0}">
      <dsp:nvSpPr>
        <dsp:cNvPr id="0" name=""/>
        <dsp:cNvSpPr/>
      </dsp:nvSpPr>
      <dsp:spPr>
        <a:xfrm>
          <a:off x="0" y="201300"/>
          <a:ext cx="5943599" cy="1140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Individuality is needed in care plans and the things we see, the things we hear and the way we process is different. </a:t>
          </a:r>
        </a:p>
      </dsp:txBody>
      <dsp:txXfrm>
        <a:off x="55687" y="256987"/>
        <a:ext cx="5832225" cy="1029376"/>
      </dsp:txXfrm>
    </dsp:sp>
    <dsp:sp modelId="{9D073F2A-6F33-480C-B6E9-40C28DA25E7E}">
      <dsp:nvSpPr>
        <dsp:cNvPr id="0" name=""/>
        <dsp:cNvSpPr/>
      </dsp:nvSpPr>
      <dsp:spPr>
        <a:xfrm>
          <a:off x="0" y="1414050"/>
          <a:ext cx="5943599" cy="1140750"/>
        </a:xfrm>
        <a:prstGeom prst="roundRect">
          <a:avLst/>
        </a:prstGeom>
        <a:solidFill>
          <a:schemeClr val="accent2">
            <a:hueOff val="-49827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Consider someone with dementia. </a:t>
          </a:r>
        </a:p>
      </dsp:txBody>
      <dsp:txXfrm>
        <a:off x="55687" y="1469737"/>
        <a:ext cx="5832225" cy="1029376"/>
      </dsp:txXfrm>
    </dsp:sp>
    <dsp:sp modelId="{BB41AAAE-4376-41FC-9878-5025073349C3}">
      <dsp:nvSpPr>
        <dsp:cNvPr id="0" name=""/>
        <dsp:cNvSpPr/>
      </dsp:nvSpPr>
      <dsp:spPr>
        <a:xfrm>
          <a:off x="0" y="2626800"/>
          <a:ext cx="5943599" cy="1140750"/>
        </a:xfrm>
        <a:prstGeom prst="roundRect">
          <a:avLst/>
        </a:prstGeom>
        <a:solidFill>
          <a:schemeClr val="accent2">
            <a:hueOff val="-99655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Consider someone with schizophrenia.</a:t>
          </a:r>
        </a:p>
      </dsp:txBody>
      <dsp:txXfrm>
        <a:off x="55687" y="2682487"/>
        <a:ext cx="5832225" cy="1029376"/>
      </dsp:txXfrm>
    </dsp:sp>
    <dsp:sp modelId="{1235B4A2-1F67-483E-B90E-190E6B2C2722}">
      <dsp:nvSpPr>
        <dsp:cNvPr id="0" name=""/>
        <dsp:cNvSpPr/>
      </dsp:nvSpPr>
      <dsp:spPr>
        <a:xfrm>
          <a:off x="0" y="3839550"/>
          <a:ext cx="5943599" cy="1140750"/>
        </a:xfrm>
        <a:prstGeom prst="roundRect">
          <a:avLst/>
        </a:prstGeom>
        <a:solidFill>
          <a:schemeClr val="accent2">
            <a:hueOff val="-149483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Consider someone with chronic pain. </a:t>
          </a:r>
        </a:p>
      </dsp:txBody>
      <dsp:txXfrm>
        <a:off x="55687" y="3895237"/>
        <a:ext cx="5832225" cy="10293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558522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086775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010403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62977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857007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839946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63188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5325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6573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141223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8/16/2024</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66023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8/16/2024</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342579"/>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4.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xwPmAS8DTG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ving Equations">
            <a:extLst>
              <a:ext uri="{FF2B5EF4-FFF2-40B4-BE49-F238E27FC236}">
                <a16:creationId xmlns:a16="http://schemas.microsoft.com/office/drawing/2014/main" id="{2E36CB6E-4DDD-4411-3FC8-1642D1560C3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
            <a:ext cx="12191979" cy="6858000"/>
          </a:xfrm>
          <a:prstGeom prst="rect">
            <a:avLst/>
          </a:prstGeom>
        </p:spPr>
      </p:pic>
      <p:sp>
        <p:nvSpPr>
          <p:cNvPr id="11" name="Rectangle 10">
            <a:extLst>
              <a:ext uri="{FF2B5EF4-FFF2-40B4-BE49-F238E27FC236}">
                <a16:creationId xmlns:a16="http://schemas.microsoft.com/office/drawing/2014/main" id="{F80C6B76-4D7E-4FE2-84E4-C4734B2B4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 y="1"/>
            <a:ext cx="12191999" cy="3779457"/>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9876" y="640027"/>
            <a:ext cx="10447724" cy="1030880"/>
          </a:xfrm>
        </p:spPr>
        <p:txBody>
          <a:bodyPr anchor="b">
            <a:normAutofit/>
          </a:bodyPr>
          <a:lstStyle/>
          <a:p>
            <a:r>
              <a:rPr lang="en-GB">
                <a:solidFill>
                  <a:srgbClr val="FFFFFF"/>
                </a:solidFill>
              </a:rPr>
              <a:t>Sensation and Perception</a:t>
            </a:r>
          </a:p>
        </p:txBody>
      </p:sp>
      <p:sp>
        <p:nvSpPr>
          <p:cNvPr id="3" name="Subtitle 2"/>
          <p:cNvSpPr>
            <a:spLocks noGrp="1"/>
          </p:cNvSpPr>
          <p:nvPr>
            <p:ph type="subTitle" idx="1"/>
          </p:nvPr>
        </p:nvSpPr>
        <p:spPr>
          <a:xfrm>
            <a:off x="978042" y="2002262"/>
            <a:ext cx="10381316" cy="464358"/>
          </a:xfrm>
        </p:spPr>
        <p:txBody>
          <a:bodyPr anchor="ctr">
            <a:normAutofit/>
          </a:bodyPr>
          <a:lstStyle/>
          <a:p>
            <a:pPr algn="r"/>
            <a:endParaRPr lang="en-GB">
              <a:solidFill>
                <a:srgbClr val="FFFFFF"/>
              </a:solidFill>
            </a:endParaRPr>
          </a:p>
        </p:txBody>
      </p:sp>
      <p:cxnSp>
        <p:nvCxnSpPr>
          <p:cNvPr id="13" name="Straight Connector 12">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1808741"/>
            <a:ext cx="10325101"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B87E4-3E21-F5BC-C60D-85970775242F}"/>
              </a:ext>
            </a:extLst>
          </p:cNvPr>
          <p:cNvSpPr>
            <a:spLocks noGrp="1"/>
          </p:cNvSpPr>
          <p:nvPr>
            <p:ph type="title"/>
          </p:nvPr>
        </p:nvSpPr>
        <p:spPr>
          <a:xfrm>
            <a:off x="5152238" y="895440"/>
            <a:ext cx="6125361" cy="1560083"/>
          </a:xfrm>
        </p:spPr>
        <p:txBody>
          <a:bodyPr>
            <a:normAutofit/>
          </a:bodyPr>
          <a:lstStyle/>
          <a:p>
            <a:r>
              <a:rPr lang="en-GB" dirty="0"/>
              <a:t>Aims and Objectives</a:t>
            </a:r>
          </a:p>
        </p:txBody>
      </p:sp>
      <p:pic>
        <p:nvPicPr>
          <p:cNvPr id="5" name="Picture 4" descr="Exclamation mark on a yellow background">
            <a:extLst>
              <a:ext uri="{FF2B5EF4-FFF2-40B4-BE49-F238E27FC236}">
                <a16:creationId xmlns:a16="http://schemas.microsoft.com/office/drawing/2014/main" id="{C3148052-A2F9-C56A-8975-C3ADFF3AA4E4}"/>
              </a:ext>
            </a:extLst>
          </p:cNvPr>
          <p:cNvPicPr>
            <a:picLocks noChangeAspect="1"/>
          </p:cNvPicPr>
          <p:nvPr/>
        </p:nvPicPr>
        <p:blipFill>
          <a:blip r:embed="rId2"/>
          <a:srcRect l="31386" r="18323" b="8"/>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EFA512-8165-BF56-0002-ECB9D627143C}"/>
              </a:ext>
            </a:extLst>
          </p:cNvPr>
          <p:cNvSpPr>
            <a:spLocks noGrp="1"/>
          </p:cNvSpPr>
          <p:nvPr>
            <p:ph idx="1"/>
          </p:nvPr>
        </p:nvSpPr>
        <p:spPr>
          <a:xfrm>
            <a:off x="5974717" y="2753546"/>
            <a:ext cx="5302882" cy="3494854"/>
          </a:xfrm>
        </p:spPr>
        <p:txBody>
          <a:bodyPr vert="horz" lIns="91440" tIns="45720" rIns="91440" bIns="45720" rtlCol="0" anchor="t">
            <a:normAutofit/>
          </a:bodyPr>
          <a:lstStyle/>
          <a:p>
            <a:pPr>
              <a:lnSpc>
                <a:spcPct val="110000"/>
              </a:lnSpc>
            </a:pPr>
            <a:r>
              <a:rPr lang="en-GB" sz="1900"/>
              <a:t>Aim: To introduce key areas of study around perception in psychology.</a:t>
            </a:r>
            <a:endParaRPr lang="en-US" sz="1900"/>
          </a:p>
          <a:p>
            <a:pPr>
              <a:lnSpc>
                <a:spcPct val="110000"/>
              </a:lnSpc>
            </a:pPr>
            <a:r>
              <a:rPr lang="en-GB" sz="1900"/>
              <a:t>Define sensation and perception.</a:t>
            </a:r>
          </a:p>
          <a:p>
            <a:pPr>
              <a:lnSpc>
                <a:spcPct val="110000"/>
              </a:lnSpc>
            </a:pPr>
            <a:r>
              <a:rPr lang="en-GB" sz="1900"/>
              <a:t>Describe neuropsychological systems involved in vision and hearing.</a:t>
            </a:r>
          </a:p>
          <a:p>
            <a:pPr>
              <a:lnSpc>
                <a:spcPct val="110000"/>
              </a:lnSpc>
            </a:pPr>
            <a:r>
              <a:rPr lang="en-GB" sz="1900"/>
              <a:t>Discuss perception in chronic pain and eating disorders.</a:t>
            </a:r>
          </a:p>
          <a:p>
            <a:pPr>
              <a:lnSpc>
                <a:spcPct val="110000"/>
              </a:lnSpc>
            </a:pPr>
            <a:r>
              <a:rPr lang="en-GB" sz="1900"/>
              <a:t>Link perceptive differences to social care planning. </a:t>
            </a:r>
          </a:p>
          <a:p>
            <a:pPr marL="0" indent="0">
              <a:lnSpc>
                <a:spcPct val="110000"/>
              </a:lnSpc>
              <a:buNone/>
            </a:pPr>
            <a:endParaRPr lang="en-GB" sz="1900"/>
          </a:p>
        </p:txBody>
      </p:sp>
    </p:spTree>
    <p:extLst>
      <p:ext uri="{BB962C8B-B14F-4D97-AF65-F5344CB8AC3E}">
        <p14:creationId xmlns:p14="http://schemas.microsoft.com/office/powerpoint/2010/main" val="912540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81CC63A9-94FA-FAED-E29B-F96CE9013EE9}"/>
              </a:ext>
            </a:extLst>
          </p:cNvPr>
          <p:cNvPicPr>
            <a:picLocks noChangeAspect="1"/>
          </p:cNvPicPr>
          <p:nvPr/>
        </p:nvPicPr>
        <p:blipFill>
          <a:blip r:embed="rId2"/>
          <a:srcRect t="2907" r="-2" b="12695"/>
          <a:stretch/>
        </p:blipFill>
        <p:spPr>
          <a:xfrm>
            <a:off x="20" y="1"/>
            <a:ext cx="12191979" cy="6858000"/>
          </a:xfrm>
          <a:prstGeom prst="rect">
            <a:avLst/>
          </a:prstGeom>
        </p:spPr>
      </p:pic>
      <p:sp>
        <p:nvSpPr>
          <p:cNvPr id="13" name="Rectangle 12">
            <a:extLst>
              <a:ext uri="{FF2B5EF4-FFF2-40B4-BE49-F238E27FC236}">
                <a16:creationId xmlns:a16="http://schemas.microsoft.com/office/drawing/2014/main" id="{F80C6B76-4D7E-4FE2-84E4-C4734B2B4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078542"/>
            <a:ext cx="12191999" cy="3779457"/>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61D2D-9EAF-6851-002A-C7DAB9752929}"/>
              </a:ext>
            </a:extLst>
          </p:cNvPr>
          <p:cNvSpPr>
            <a:spLocks noGrp="1"/>
          </p:cNvSpPr>
          <p:nvPr>
            <p:ph type="title"/>
          </p:nvPr>
        </p:nvSpPr>
        <p:spPr>
          <a:xfrm>
            <a:off x="829876" y="3429000"/>
            <a:ext cx="10447724" cy="1856529"/>
          </a:xfrm>
        </p:spPr>
        <p:txBody>
          <a:bodyPr vert="horz" lIns="91440" tIns="45720" rIns="91440" bIns="45720" rtlCol="0" anchor="b">
            <a:normAutofit/>
          </a:bodyPr>
          <a:lstStyle/>
          <a:p>
            <a:r>
              <a:rPr lang="en-US" sz="4800">
                <a:solidFill>
                  <a:srgbClr val="FFFFFF"/>
                </a:solidFill>
              </a:rPr>
              <a:t>Sensation</a:t>
            </a:r>
          </a:p>
        </p:txBody>
      </p:sp>
      <p:sp>
        <p:nvSpPr>
          <p:cNvPr id="3" name="Content Placeholder 2">
            <a:extLst>
              <a:ext uri="{FF2B5EF4-FFF2-40B4-BE49-F238E27FC236}">
                <a16:creationId xmlns:a16="http://schemas.microsoft.com/office/drawing/2014/main" id="{B280DF76-D81B-1B29-CD75-75B8094A3004}"/>
              </a:ext>
            </a:extLst>
          </p:cNvPr>
          <p:cNvSpPr>
            <a:spLocks noGrp="1"/>
          </p:cNvSpPr>
          <p:nvPr>
            <p:ph idx="1"/>
          </p:nvPr>
        </p:nvSpPr>
        <p:spPr>
          <a:xfrm>
            <a:off x="978042" y="5727782"/>
            <a:ext cx="10381316" cy="464358"/>
          </a:xfrm>
        </p:spPr>
        <p:txBody>
          <a:bodyPr vert="horz" lIns="91440" tIns="45720" rIns="91440" bIns="45720" rtlCol="0" anchor="ctr">
            <a:normAutofit/>
          </a:bodyPr>
          <a:lstStyle/>
          <a:p>
            <a:pPr marL="0" indent="0" algn="r">
              <a:buNone/>
            </a:pPr>
            <a:r>
              <a:rPr lang="en-US" sz="1800" cap="all" spc="300">
                <a:solidFill>
                  <a:srgbClr val="FFFFFF"/>
                </a:solidFill>
              </a:rPr>
              <a:t>What is sensation?</a:t>
            </a:r>
          </a:p>
        </p:txBody>
      </p:sp>
      <p:cxnSp>
        <p:nvCxnSpPr>
          <p:cNvPr id="15" name="Straight Connector 14">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2930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47C21-BFAA-6996-40EB-F95DB9544979}"/>
              </a:ext>
            </a:extLst>
          </p:cNvPr>
          <p:cNvSpPr>
            <a:spLocks noGrp="1"/>
          </p:cNvSpPr>
          <p:nvPr>
            <p:ph type="title"/>
          </p:nvPr>
        </p:nvSpPr>
        <p:spPr>
          <a:xfrm>
            <a:off x="629175" y="3715658"/>
            <a:ext cx="3405579" cy="2190192"/>
          </a:xfrm>
        </p:spPr>
        <p:txBody>
          <a:bodyPr anchor="t">
            <a:normAutofit/>
          </a:bodyPr>
          <a:lstStyle/>
          <a:p>
            <a:pPr algn="r"/>
            <a:r>
              <a:rPr lang="en-GB"/>
              <a:t>Sensation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7D48B3-72DD-3BD9-8C74-61987AB41852}"/>
              </a:ext>
            </a:extLst>
          </p:cNvPr>
          <p:cNvGraphicFramePr>
            <a:graphicFrameLocks noGrp="1"/>
          </p:cNvGraphicFramePr>
          <p:nvPr>
            <p:ph idx="1"/>
            <p:extLst>
              <p:ext uri="{D42A27DB-BD31-4B8C-83A1-F6EECF244321}">
                <p14:modId xmlns:p14="http://schemas.microsoft.com/office/powerpoint/2010/main" val="2011698271"/>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8821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1D078-01BD-72BE-D130-511E3B9AC0A4}"/>
              </a:ext>
            </a:extLst>
          </p:cNvPr>
          <p:cNvSpPr>
            <a:spLocks noGrp="1"/>
          </p:cNvSpPr>
          <p:nvPr>
            <p:ph type="title"/>
          </p:nvPr>
        </p:nvSpPr>
        <p:spPr>
          <a:xfrm>
            <a:off x="629175" y="3715658"/>
            <a:ext cx="3405579" cy="2190192"/>
          </a:xfrm>
        </p:spPr>
        <p:txBody>
          <a:bodyPr anchor="t">
            <a:normAutofit/>
          </a:bodyPr>
          <a:lstStyle/>
          <a:p>
            <a:pPr algn="r"/>
            <a:r>
              <a:rPr lang="en-US" dirty="0"/>
              <a:t>The Senses</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66CB8CA-CDF1-6E63-AF8E-6BEDAA79E276}"/>
              </a:ext>
            </a:extLst>
          </p:cNvPr>
          <p:cNvGraphicFramePr>
            <a:graphicFrameLocks noGrp="1"/>
          </p:cNvGraphicFramePr>
          <p:nvPr>
            <p:ph idx="1"/>
            <p:extLst>
              <p:ext uri="{D42A27DB-BD31-4B8C-83A1-F6EECF244321}">
                <p14:modId xmlns:p14="http://schemas.microsoft.com/office/powerpoint/2010/main" val="119773771"/>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719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A7BB6-52C8-E01B-E1DE-37E1B01DDE6D}"/>
              </a:ext>
            </a:extLst>
          </p:cNvPr>
          <p:cNvSpPr>
            <a:spLocks noGrp="1"/>
          </p:cNvSpPr>
          <p:nvPr>
            <p:ph type="title"/>
          </p:nvPr>
        </p:nvSpPr>
        <p:spPr>
          <a:xfrm>
            <a:off x="629175" y="3715658"/>
            <a:ext cx="3405579" cy="2190192"/>
          </a:xfrm>
        </p:spPr>
        <p:txBody>
          <a:bodyPr anchor="t">
            <a:normAutofit/>
          </a:bodyPr>
          <a:lstStyle/>
          <a:p>
            <a:pPr algn="r"/>
            <a:r>
              <a:rPr lang="en-US"/>
              <a:t>Sensation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112B25-59B7-8A9C-997E-1C4751285BC1}"/>
              </a:ext>
            </a:extLst>
          </p:cNvPr>
          <p:cNvGraphicFramePr>
            <a:graphicFrameLocks noGrp="1"/>
          </p:cNvGraphicFramePr>
          <p:nvPr>
            <p:ph idx="1"/>
            <p:extLst>
              <p:ext uri="{D42A27DB-BD31-4B8C-83A1-F6EECF244321}">
                <p14:modId xmlns:p14="http://schemas.microsoft.com/office/powerpoint/2010/main" val="4108544688"/>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5460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70B2E-B5D5-385C-E336-21C96235D06A}"/>
              </a:ext>
            </a:extLst>
          </p:cNvPr>
          <p:cNvSpPr>
            <a:spLocks noGrp="1"/>
          </p:cNvSpPr>
          <p:nvPr>
            <p:ph type="title"/>
          </p:nvPr>
        </p:nvSpPr>
        <p:spPr>
          <a:xfrm>
            <a:off x="629175" y="3715658"/>
            <a:ext cx="3405579" cy="2190192"/>
          </a:xfrm>
        </p:spPr>
        <p:txBody>
          <a:bodyPr anchor="t">
            <a:normAutofit/>
          </a:bodyPr>
          <a:lstStyle/>
          <a:p>
            <a:pPr algn="r"/>
            <a:r>
              <a:rPr lang="en-US"/>
              <a:t>Subliminal Messages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97FED8-5C15-37DF-F6B6-D5F729281BAA}"/>
              </a:ext>
            </a:extLst>
          </p:cNvPr>
          <p:cNvGraphicFramePr>
            <a:graphicFrameLocks noGrp="1"/>
          </p:cNvGraphicFramePr>
          <p:nvPr>
            <p:ph idx="1"/>
            <p:extLst>
              <p:ext uri="{D42A27DB-BD31-4B8C-83A1-F6EECF244321}">
                <p14:modId xmlns:p14="http://schemas.microsoft.com/office/powerpoint/2010/main" val="2656690983"/>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1882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214B3-0DF3-1124-DA3A-4C07D4E6A6E9}"/>
              </a:ext>
            </a:extLst>
          </p:cNvPr>
          <p:cNvSpPr>
            <a:spLocks noGrp="1"/>
          </p:cNvSpPr>
          <p:nvPr>
            <p:ph type="title"/>
          </p:nvPr>
        </p:nvSpPr>
        <p:spPr>
          <a:xfrm>
            <a:off x="629175" y="3715658"/>
            <a:ext cx="3405579" cy="2190192"/>
          </a:xfrm>
        </p:spPr>
        <p:txBody>
          <a:bodyPr anchor="t">
            <a:normAutofit/>
          </a:bodyPr>
          <a:lstStyle/>
          <a:p>
            <a:pPr algn="r"/>
            <a:r>
              <a:rPr lang="en-US" dirty="0"/>
              <a:t>Noticeable Differences</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4751CDD-C8E6-3A3B-8943-2CEA3DF04712}"/>
              </a:ext>
            </a:extLst>
          </p:cNvPr>
          <p:cNvGraphicFramePr>
            <a:graphicFrameLocks noGrp="1"/>
          </p:cNvGraphicFramePr>
          <p:nvPr>
            <p:ph idx="1"/>
            <p:extLst>
              <p:ext uri="{D42A27DB-BD31-4B8C-83A1-F6EECF244321}">
                <p14:modId xmlns:p14="http://schemas.microsoft.com/office/powerpoint/2010/main" val="216276564"/>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566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EBF4C-FBCD-A6FE-D745-741C0E7EF988}"/>
              </a:ext>
            </a:extLst>
          </p:cNvPr>
          <p:cNvSpPr>
            <a:spLocks noGrp="1"/>
          </p:cNvSpPr>
          <p:nvPr>
            <p:ph type="title"/>
          </p:nvPr>
        </p:nvSpPr>
        <p:spPr>
          <a:xfrm>
            <a:off x="629175" y="3715658"/>
            <a:ext cx="3405579" cy="2190192"/>
          </a:xfrm>
        </p:spPr>
        <p:txBody>
          <a:bodyPr anchor="t">
            <a:normAutofit/>
          </a:bodyPr>
          <a:lstStyle/>
          <a:p>
            <a:pPr algn="r"/>
            <a:r>
              <a:rPr lang="en-GB" dirty="0"/>
              <a:t>Perception – What?</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812C92A-8C0C-1E17-4A31-995D0F0BFFEA}"/>
              </a:ext>
            </a:extLst>
          </p:cNvPr>
          <p:cNvGraphicFramePr>
            <a:graphicFrameLocks noGrp="1"/>
          </p:cNvGraphicFramePr>
          <p:nvPr>
            <p:ph idx="1"/>
            <p:extLst>
              <p:ext uri="{D42A27DB-BD31-4B8C-83A1-F6EECF244321}">
                <p14:modId xmlns:p14="http://schemas.microsoft.com/office/powerpoint/2010/main" val="592857952"/>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18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DD4DC-E2C6-E677-4676-6B81757A610A}"/>
              </a:ext>
            </a:extLst>
          </p:cNvPr>
          <p:cNvSpPr>
            <a:spLocks noGrp="1"/>
          </p:cNvSpPr>
          <p:nvPr>
            <p:ph type="title"/>
          </p:nvPr>
        </p:nvSpPr>
        <p:spPr>
          <a:xfrm>
            <a:off x="790514" y="800100"/>
            <a:ext cx="3945531" cy="1443597"/>
          </a:xfrm>
        </p:spPr>
        <p:txBody>
          <a:bodyPr anchor="b">
            <a:normAutofit/>
          </a:bodyPr>
          <a:lstStyle/>
          <a:p>
            <a:pPr algn="r"/>
            <a:r>
              <a:rPr lang="en-US" dirty="0"/>
              <a:t>Perception – What? </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1D26A79-CE9D-54BF-0BF7-F3C501DC77E5}"/>
              </a:ext>
            </a:extLst>
          </p:cNvPr>
          <p:cNvGraphicFramePr>
            <a:graphicFrameLocks noGrp="1"/>
          </p:cNvGraphicFramePr>
          <p:nvPr>
            <p:ph idx="1"/>
            <p:extLst>
              <p:ext uri="{D42A27DB-BD31-4B8C-83A1-F6EECF244321}">
                <p14:modId xmlns:p14="http://schemas.microsoft.com/office/powerpoint/2010/main" val="411182659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182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4517C-B31A-9F84-A0DF-590080054565}"/>
              </a:ext>
            </a:extLst>
          </p:cNvPr>
          <p:cNvSpPr>
            <a:spLocks noGrp="1"/>
          </p:cNvSpPr>
          <p:nvPr>
            <p:ph type="title"/>
          </p:nvPr>
        </p:nvSpPr>
        <p:spPr>
          <a:xfrm>
            <a:off x="790514" y="800100"/>
            <a:ext cx="3945531" cy="1443597"/>
          </a:xfrm>
        </p:spPr>
        <p:txBody>
          <a:bodyPr anchor="b">
            <a:normAutofit/>
          </a:bodyPr>
          <a:lstStyle/>
          <a:p>
            <a:pPr algn="r"/>
            <a:r>
              <a:rPr lang="en-US" dirty="0"/>
              <a:t>Perception – What?</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F4AFCD7-42CC-3A74-DC2A-659CF6C4292C}"/>
              </a:ext>
            </a:extLst>
          </p:cNvPr>
          <p:cNvGraphicFramePr>
            <a:graphicFrameLocks noGrp="1"/>
          </p:cNvGraphicFramePr>
          <p:nvPr>
            <p:ph idx="1"/>
            <p:extLst>
              <p:ext uri="{D42A27DB-BD31-4B8C-83A1-F6EECF244321}">
                <p14:modId xmlns:p14="http://schemas.microsoft.com/office/powerpoint/2010/main" val="2931982680"/>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2149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1CF05-BD05-1429-8B64-EEB132761314}"/>
              </a:ext>
            </a:extLst>
          </p:cNvPr>
          <p:cNvSpPr>
            <a:spLocks noGrp="1"/>
          </p:cNvSpPr>
          <p:nvPr>
            <p:ph type="title"/>
          </p:nvPr>
        </p:nvSpPr>
        <p:spPr>
          <a:xfrm>
            <a:off x="790514" y="800100"/>
            <a:ext cx="3945531" cy="1443597"/>
          </a:xfrm>
        </p:spPr>
        <p:txBody>
          <a:bodyPr anchor="b">
            <a:normAutofit/>
          </a:bodyPr>
          <a:lstStyle/>
          <a:p>
            <a:pPr algn="r"/>
            <a:r>
              <a:rPr lang="en-US" dirty="0"/>
              <a:t>Top-Down Processing</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AB8963-EABB-7AAE-FE64-D0389DF0D1DD}"/>
              </a:ext>
            </a:extLst>
          </p:cNvPr>
          <p:cNvGraphicFramePr>
            <a:graphicFrameLocks noGrp="1"/>
          </p:cNvGraphicFramePr>
          <p:nvPr>
            <p:ph idx="1"/>
            <p:extLst>
              <p:ext uri="{D42A27DB-BD31-4B8C-83A1-F6EECF244321}">
                <p14:modId xmlns:p14="http://schemas.microsoft.com/office/powerpoint/2010/main" val="3905836493"/>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7771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A59C6-6C1F-41C1-B5E5-59AB7825892B}"/>
              </a:ext>
            </a:extLst>
          </p:cNvPr>
          <p:cNvSpPr>
            <a:spLocks noGrp="1"/>
          </p:cNvSpPr>
          <p:nvPr>
            <p:ph type="title"/>
          </p:nvPr>
        </p:nvSpPr>
        <p:spPr>
          <a:xfrm>
            <a:off x="790514" y="800100"/>
            <a:ext cx="3945531" cy="1443597"/>
          </a:xfrm>
        </p:spPr>
        <p:txBody>
          <a:bodyPr anchor="b">
            <a:normAutofit/>
          </a:bodyPr>
          <a:lstStyle/>
          <a:p>
            <a:pPr algn="r"/>
            <a:r>
              <a:rPr lang="en-US" dirty="0"/>
              <a:t>Top-Down Processing</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8025B84-3363-8405-6826-7845D7806637}"/>
              </a:ext>
            </a:extLst>
          </p:cNvPr>
          <p:cNvGraphicFramePr>
            <a:graphicFrameLocks noGrp="1"/>
          </p:cNvGraphicFramePr>
          <p:nvPr>
            <p:ph idx="1"/>
            <p:extLst>
              <p:ext uri="{D42A27DB-BD31-4B8C-83A1-F6EECF244321}">
                <p14:modId xmlns:p14="http://schemas.microsoft.com/office/powerpoint/2010/main" val="359327995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005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6865-D6AB-14BA-C72A-513076901F63}"/>
              </a:ext>
            </a:extLst>
          </p:cNvPr>
          <p:cNvSpPr>
            <a:spLocks noGrp="1"/>
          </p:cNvSpPr>
          <p:nvPr>
            <p:ph type="title"/>
          </p:nvPr>
        </p:nvSpPr>
        <p:spPr/>
        <p:txBody>
          <a:bodyPr/>
          <a:lstStyle/>
          <a:p>
            <a:r>
              <a:rPr lang="en-US" dirty="0"/>
              <a:t>Necker Cube</a:t>
            </a:r>
          </a:p>
        </p:txBody>
      </p:sp>
      <p:pic>
        <p:nvPicPr>
          <p:cNvPr id="4" name="Content Placeholder 3" descr="The Necker cube | Qbism.art">
            <a:extLst>
              <a:ext uri="{FF2B5EF4-FFF2-40B4-BE49-F238E27FC236}">
                <a16:creationId xmlns:a16="http://schemas.microsoft.com/office/drawing/2014/main" id="{165F0C1F-F0AA-5E57-D669-9F10F54A28A5}"/>
              </a:ext>
            </a:extLst>
          </p:cNvPr>
          <p:cNvPicPr>
            <a:picLocks noGrp="1" noChangeAspect="1"/>
          </p:cNvPicPr>
          <p:nvPr>
            <p:ph idx="1"/>
          </p:nvPr>
        </p:nvPicPr>
        <p:blipFill>
          <a:blip r:embed="rId2"/>
          <a:stretch>
            <a:fillRect/>
          </a:stretch>
        </p:blipFill>
        <p:spPr>
          <a:xfrm>
            <a:off x="2370110" y="2065338"/>
            <a:ext cx="7386692" cy="3903662"/>
          </a:xfrm>
        </p:spPr>
      </p:pic>
    </p:spTree>
    <p:extLst>
      <p:ext uri="{BB962C8B-B14F-4D97-AF65-F5344CB8AC3E}">
        <p14:creationId xmlns:p14="http://schemas.microsoft.com/office/powerpoint/2010/main" val="1451525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87D24-7593-249E-394E-3C80B61A5717}"/>
              </a:ext>
            </a:extLst>
          </p:cNvPr>
          <p:cNvSpPr>
            <a:spLocks noGrp="1"/>
          </p:cNvSpPr>
          <p:nvPr>
            <p:ph type="title"/>
          </p:nvPr>
        </p:nvSpPr>
        <p:spPr>
          <a:xfrm>
            <a:off x="790514" y="800100"/>
            <a:ext cx="3945531" cy="1443597"/>
          </a:xfrm>
        </p:spPr>
        <p:txBody>
          <a:bodyPr anchor="b">
            <a:normAutofit/>
          </a:bodyPr>
          <a:lstStyle/>
          <a:p>
            <a:pPr algn="r"/>
            <a:r>
              <a:rPr lang="en-US" dirty="0"/>
              <a:t>Bottom-Up Processing</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775802C-9F36-C9F1-4994-9F755F4F837D}"/>
              </a:ext>
            </a:extLst>
          </p:cNvPr>
          <p:cNvGraphicFramePr>
            <a:graphicFrameLocks noGrp="1"/>
          </p:cNvGraphicFramePr>
          <p:nvPr>
            <p:ph idx="1"/>
            <p:extLst>
              <p:ext uri="{D42A27DB-BD31-4B8C-83A1-F6EECF244321}">
                <p14:modId xmlns:p14="http://schemas.microsoft.com/office/powerpoint/2010/main" val="3576223268"/>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9474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3629-500B-59EF-6131-2936A527C796}"/>
              </a:ext>
            </a:extLst>
          </p:cNvPr>
          <p:cNvSpPr>
            <a:spLocks noGrp="1"/>
          </p:cNvSpPr>
          <p:nvPr>
            <p:ph type="title"/>
          </p:nvPr>
        </p:nvSpPr>
        <p:spPr/>
        <p:txBody>
          <a:bodyPr/>
          <a:lstStyle/>
          <a:p>
            <a:r>
              <a:rPr lang="en-US" dirty="0"/>
              <a:t>Bottom-Up processing</a:t>
            </a:r>
          </a:p>
        </p:txBody>
      </p:sp>
      <p:pic>
        <p:nvPicPr>
          <p:cNvPr id="4" name="Content Placeholder 3" descr="what is bottom-up processing in visual perception">
            <a:extLst>
              <a:ext uri="{FF2B5EF4-FFF2-40B4-BE49-F238E27FC236}">
                <a16:creationId xmlns:a16="http://schemas.microsoft.com/office/drawing/2014/main" id="{6414A236-D140-12EB-41A0-AF187C72C933}"/>
              </a:ext>
            </a:extLst>
          </p:cNvPr>
          <p:cNvPicPr>
            <a:picLocks noGrp="1" noChangeAspect="1"/>
          </p:cNvPicPr>
          <p:nvPr>
            <p:ph idx="1"/>
          </p:nvPr>
        </p:nvPicPr>
        <p:blipFill>
          <a:blip r:embed="rId2"/>
          <a:stretch>
            <a:fillRect/>
          </a:stretch>
        </p:blipFill>
        <p:spPr>
          <a:xfrm>
            <a:off x="1033269" y="1920411"/>
            <a:ext cx="9399017" cy="4020987"/>
          </a:xfrm>
        </p:spPr>
      </p:pic>
    </p:spTree>
    <p:extLst>
      <p:ext uri="{BB962C8B-B14F-4D97-AF65-F5344CB8AC3E}">
        <p14:creationId xmlns:p14="http://schemas.microsoft.com/office/powerpoint/2010/main" val="1761952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B56A7-ACF7-83B2-104F-808C23848E01}"/>
              </a:ext>
            </a:extLst>
          </p:cNvPr>
          <p:cNvSpPr>
            <a:spLocks noGrp="1"/>
          </p:cNvSpPr>
          <p:nvPr>
            <p:ph type="title"/>
          </p:nvPr>
        </p:nvSpPr>
        <p:spPr>
          <a:xfrm>
            <a:off x="790514" y="800100"/>
            <a:ext cx="3945531" cy="1443597"/>
          </a:xfrm>
        </p:spPr>
        <p:txBody>
          <a:bodyPr anchor="b">
            <a:normAutofit/>
          </a:bodyPr>
          <a:lstStyle/>
          <a:p>
            <a:pPr algn="r"/>
            <a:r>
              <a:rPr lang="en-US" dirty="0"/>
              <a:t>Bottom-Up Processing</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C8B7E56-1251-3923-F80E-5588B8B78765}"/>
              </a:ext>
            </a:extLst>
          </p:cNvPr>
          <p:cNvGraphicFramePr>
            <a:graphicFrameLocks noGrp="1"/>
          </p:cNvGraphicFramePr>
          <p:nvPr>
            <p:ph idx="1"/>
            <p:extLst>
              <p:ext uri="{D42A27DB-BD31-4B8C-83A1-F6EECF244321}">
                <p14:modId xmlns:p14="http://schemas.microsoft.com/office/powerpoint/2010/main" val="3610503045"/>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778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FB6BD-6317-1285-D01D-1588D37F3AC8}"/>
              </a:ext>
            </a:extLst>
          </p:cNvPr>
          <p:cNvSpPr>
            <a:spLocks noGrp="1"/>
          </p:cNvSpPr>
          <p:nvPr>
            <p:ph type="title"/>
          </p:nvPr>
        </p:nvSpPr>
        <p:spPr>
          <a:xfrm>
            <a:off x="629175" y="3715658"/>
            <a:ext cx="3405579" cy="2190192"/>
          </a:xfrm>
        </p:spPr>
        <p:txBody>
          <a:bodyPr anchor="t">
            <a:normAutofit/>
          </a:bodyPr>
          <a:lstStyle/>
          <a:p>
            <a:pPr algn="r"/>
            <a:r>
              <a:rPr lang="en-US" dirty="0"/>
              <a:t>Attention</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6BE17FD-C400-B0DA-0BAC-3F3B2B3C5C65}"/>
              </a:ext>
            </a:extLst>
          </p:cNvPr>
          <p:cNvGraphicFramePr>
            <a:graphicFrameLocks noGrp="1"/>
          </p:cNvGraphicFramePr>
          <p:nvPr>
            <p:ph idx="1"/>
            <p:extLst>
              <p:ext uri="{D42A27DB-BD31-4B8C-83A1-F6EECF244321}">
                <p14:modId xmlns:p14="http://schemas.microsoft.com/office/powerpoint/2010/main" val="115330579"/>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5688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3D714-D1DB-BB6A-A92F-4602499C4C14}"/>
              </a:ext>
            </a:extLst>
          </p:cNvPr>
          <p:cNvSpPr>
            <a:spLocks noGrp="1"/>
          </p:cNvSpPr>
          <p:nvPr>
            <p:ph type="title"/>
          </p:nvPr>
        </p:nvSpPr>
        <p:spPr>
          <a:xfrm>
            <a:off x="629175" y="3715658"/>
            <a:ext cx="3405579" cy="2190192"/>
          </a:xfrm>
        </p:spPr>
        <p:txBody>
          <a:bodyPr anchor="t">
            <a:normAutofit/>
          </a:bodyPr>
          <a:lstStyle/>
          <a:p>
            <a:pPr algn="r"/>
            <a:r>
              <a:rPr lang="en-US"/>
              <a:t>Types of Attention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D110E6-C8BA-CF7E-3C04-4865CCF2D4DD}"/>
              </a:ext>
            </a:extLst>
          </p:cNvPr>
          <p:cNvGraphicFramePr>
            <a:graphicFrameLocks noGrp="1"/>
          </p:cNvGraphicFramePr>
          <p:nvPr>
            <p:ph idx="1"/>
            <p:extLst>
              <p:ext uri="{D42A27DB-BD31-4B8C-83A1-F6EECF244321}">
                <p14:modId xmlns:p14="http://schemas.microsoft.com/office/powerpoint/2010/main" val="4248204359"/>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0273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084F4-9372-53F5-38DF-D5B9DCC1972F}"/>
              </a:ext>
            </a:extLst>
          </p:cNvPr>
          <p:cNvSpPr>
            <a:spLocks noGrp="1"/>
          </p:cNvSpPr>
          <p:nvPr>
            <p:ph type="title"/>
          </p:nvPr>
        </p:nvSpPr>
        <p:spPr>
          <a:xfrm>
            <a:off x="629175" y="3715658"/>
            <a:ext cx="3405579" cy="2190192"/>
          </a:xfrm>
        </p:spPr>
        <p:txBody>
          <a:bodyPr anchor="t">
            <a:normAutofit/>
          </a:bodyPr>
          <a:lstStyle/>
          <a:p>
            <a:pPr algn="r"/>
            <a:r>
              <a:rPr lang="en-US"/>
              <a:t>Sustained Attention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2E1E63-CEDA-966C-E388-7C587F8FC391}"/>
              </a:ext>
            </a:extLst>
          </p:cNvPr>
          <p:cNvGraphicFramePr>
            <a:graphicFrameLocks noGrp="1"/>
          </p:cNvGraphicFramePr>
          <p:nvPr>
            <p:ph idx="1"/>
            <p:extLst>
              <p:ext uri="{D42A27DB-BD31-4B8C-83A1-F6EECF244321}">
                <p14:modId xmlns:p14="http://schemas.microsoft.com/office/powerpoint/2010/main" val="3785642367"/>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7786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6CC10-37FD-A3C5-0638-B3FDF10559DE}"/>
              </a:ext>
            </a:extLst>
          </p:cNvPr>
          <p:cNvSpPr>
            <a:spLocks noGrp="1"/>
          </p:cNvSpPr>
          <p:nvPr>
            <p:ph type="title"/>
          </p:nvPr>
        </p:nvSpPr>
        <p:spPr>
          <a:xfrm>
            <a:off x="629175" y="3715658"/>
            <a:ext cx="3405579" cy="2190192"/>
          </a:xfrm>
        </p:spPr>
        <p:txBody>
          <a:bodyPr anchor="t">
            <a:normAutofit/>
          </a:bodyPr>
          <a:lstStyle/>
          <a:p>
            <a:pPr algn="r"/>
            <a:r>
              <a:rPr lang="en-US"/>
              <a:t>Mackworth Clock Test</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D85F10-337F-A744-2AE7-0CF77B829EE0}"/>
              </a:ext>
            </a:extLst>
          </p:cNvPr>
          <p:cNvGraphicFramePr>
            <a:graphicFrameLocks noGrp="1"/>
          </p:cNvGraphicFramePr>
          <p:nvPr>
            <p:ph idx="1"/>
            <p:extLst>
              <p:ext uri="{D42A27DB-BD31-4B8C-83A1-F6EECF244321}">
                <p14:modId xmlns:p14="http://schemas.microsoft.com/office/powerpoint/2010/main" val="1741258739"/>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889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4AEA5-7A9B-9F89-B8A9-595E5A1093D2}"/>
              </a:ext>
            </a:extLst>
          </p:cNvPr>
          <p:cNvSpPr>
            <a:spLocks noGrp="1"/>
          </p:cNvSpPr>
          <p:nvPr>
            <p:ph type="title"/>
          </p:nvPr>
        </p:nvSpPr>
        <p:spPr>
          <a:xfrm>
            <a:off x="790514" y="800100"/>
            <a:ext cx="3945531" cy="1443597"/>
          </a:xfrm>
        </p:spPr>
        <p:txBody>
          <a:bodyPr anchor="b">
            <a:normAutofit/>
          </a:bodyPr>
          <a:lstStyle/>
          <a:p>
            <a:pPr algn="r"/>
            <a:r>
              <a:rPr lang="en-US"/>
              <a:t>Selective Attention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A99450-B132-DCD5-38BE-B4938AE44AA3}"/>
              </a:ext>
            </a:extLst>
          </p:cNvPr>
          <p:cNvGraphicFramePr>
            <a:graphicFrameLocks noGrp="1"/>
          </p:cNvGraphicFramePr>
          <p:nvPr>
            <p:ph idx="1"/>
            <p:extLst>
              <p:ext uri="{D42A27DB-BD31-4B8C-83A1-F6EECF244321}">
                <p14:modId xmlns:p14="http://schemas.microsoft.com/office/powerpoint/2010/main" val="335428775"/>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437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1D442-13E4-3CEC-9454-30053E1E8019}"/>
              </a:ext>
            </a:extLst>
          </p:cNvPr>
          <p:cNvSpPr>
            <a:spLocks noGrp="1"/>
          </p:cNvSpPr>
          <p:nvPr>
            <p:ph type="title"/>
          </p:nvPr>
        </p:nvSpPr>
        <p:spPr>
          <a:xfrm>
            <a:off x="849760" y="876302"/>
            <a:ext cx="10427840" cy="1086056"/>
          </a:xfrm>
        </p:spPr>
        <p:txBody>
          <a:bodyPr>
            <a:normAutofit/>
          </a:bodyPr>
          <a:lstStyle/>
          <a:p>
            <a:r>
              <a:rPr lang="en-US"/>
              <a:t>Selective Attention</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4FE7B1D-5E00-CEB6-E7FE-51043B9F225C}"/>
              </a:ext>
            </a:extLst>
          </p:cNvPr>
          <p:cNvGraphicFramePr>
            <a:graphicFrameLocks noGrp="1"/>
          </p:cNvGraphicFramePr>
          <p:nvPr>
            <p:ph idx="1"/>
            <p:extLst>
              <p:ext uri="{D42A27DB-BD31-4B8C-83A1-F6EECF244321}">
                <p14:modId xmlns:p14="http://schemas.microsoft.com/office/powerpoint/2010/main" val="2214974100"/>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6662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8068-1FCF-C4F6-E8B6-7969FB6ACC9F}"/>
              </a:ext>
            </a:extLst>
          </p:cNvPr>
          <p:cNvSpPr>
            <a:spLocks noGrp="1"/>
          </p:cNvSpPr>
          <p:nvPr>
            <p:ph type="title"/>
          </p:nvPr>
        </p:nvSpPr>
        <p:spPr/>
        <p:txBody>
          <a:bodyPr/>
          <a:lstStyle/>
          <a:p>
            <a:r>
              <a:rPr lang="en-US"/>
              <a:t>Stroop Test</a:t>
            </a:r>
          </a:p>
        </p:txBody>
      </p:sp>
      <p:pic>
        <p:nvPicPr>
          <p:cNvPr id="4" name="Content Placeholder 3" descr="A group of colorful text&#10;&#10;Description automatically generated">
            <a:extLst>
              <a:ext uri="{FF2B5EF4-FFF2-40B4-BE49-F238E27FC236}">
                <a16:creationId xmlns:a16="http://schemas.microsoft.com/office/drawing/2014/main" id="{2ACA89A7-53B0-FE14-BAA6-06909E0C731E}"/>
              </a:ext>
            </a:extLst>
          </p:cNvPr>
          <p:cNvPicPr>
            <a:picLocks noGrp="1" noChangeAspect="1"/>
          </p:cNvPicPr>
          <p:nvPr>
            <p:ph idx="1"/>
          </p:nvPr>
        </p:nvPicPr>
        <p:blipFill>
          <a:blip r:embed="rId2"/>
          <a:stretch>
            <a:fillRect/>
          </a:stretch>
        </p:blipFill>
        <p:spPr>
          <a:xfrm>
            <a:off x="582987" y="1957613"/>
            <a:ext cx="10975316" cy="4032849"/>
          </a:xfrm>
        </p:spPr>
      </p:pic>
    </p:spTree>
    <p:extLst>
      <p:ext uri="{BB962C8B-B14F-4D97-AF65-F5344CB8AC3E}">
        <p14:creationId xmlns:p14="http://schemas.microsoft.com/office/powerpoint/2010/main" val="3456329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9E6E-19C0-5D19-5E74-1D83BD31FAA9}"/>
              </a:ext>
            </a:extLst>
          </p:cNvPr>
          <p:cNvSpPr>
            <a:spLocks noGrp="1"/>
          </p:cNvSpPr>
          <p:nvPr>
            <p:ph type="title"/>
          </p:nvPr>
        </p:nvSpPr>
        <p:spPr/>
        <p:txBody>
          <a:bodyPr/>
          <a:lstStyle/>
          <a:p>
            <a:r>
              <a:rPr lang="en-US" dirty="0"/>
              <a:t>How Good is Your Attention?</a:t>
            </a:r>
          </a:p>
        </p:txBody>
      </p:sp>
      <p:sp>
        <p:nvSpPr>
          <p:cNvPr id="3" name="Content Placeholder 2">
            <a:extLst>
              <a:ext uri="{FF2B5EF4-FFF2-40B4-BE49-F238E27FC236}">
                <a16:creationId xmlns:a16="http://schemas.microsoft.com/office/drawing/2014/main" id="{1806A635-5692-C756-DA3E-71E68B10B84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https://www.youtube.com/watch?v=xwPmAS8DTGU</a:t>
            </a:r>
            <a:endParaRPr lang="en-US"/>
          </a:p>
          <a:p>
            <a:endParaRPr lang="en-US" dirty="0">
              <a:ea typeface="+mn-lt"/>
              <a:cs typeface="+mn-lt"/>
            </a:endParaRPr>
          </a:p>
          <a:p>
            <a:r>
              <a:rPr lang="en-US" dirty="0">
                <a:ea typeface="+mn-lt"/>
                <a:cs typeface="+mn-lt"/>
              </a:rPr>
              <a:t>Count the number of passes of the ball by the players wearing white.</a:t>
            </a:r>
          </a:p>
          <a:p>
            <a:r>
              <a:rPr lang="en-US" dirty="0">
                <a:ea typeface="+mn-lt"/>
                <a:cs typeface="+mn-lt"/>
              </a:rPr>
              <a:t>Also, there's a prize if you get it right.</a:t>
            </a:r>
          </a:p>
        </p:txBody>
      </p:sp>
    </p:spTree>
    <p:extLst>
      <p:ext uri="{BB962C8B-B14F-4D97-AF65-F5344CB8AC3E}">
        <p14:creationId xmlns:p14="http://schemas.microsoft.com/office/powerpoint/2010/main" val="1235746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AF623-4D13-0B11-ED40-2702F8E0BD15}"/>
              </a:ext>
            </a:extLst>
          </p:cNvPr>
          <p:cNvSpPr>
            <a:spLocks noGrp="1"/>
          </p:cNvSpPr>
          <p:nvPr>
            <p:ph type="title"/>
          </p:nvPr>
        </p:nvSpPr>
        <p:spPr>
          <a:xfrm>
            <a:off x="1461805" y="876300"/>
            <a:ext cx="7605995" cy="1367398"/>
          </a:xfrm>
        </p:spPr>
        <p:txBody>
          <a:bodyPr anchor="b">
            <a:normAutofit/>
          </a:bodyPr>
          <a:lstStyle/>
          <a:p>
            <a:r>
              <a:rPr lang="en-US" dirty="0"/>
              <a:t>Inattentional Blindness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49AC5F-7A61-3341-7424-659D53C8E6B0}"/>
              </a:ext>
            </a:extLst>
          </p:cNvPr>
          <p:cNvGraphicFramePr>
            <a:graphicFrameLocks noGrp="1"/>
          </p:cNvGraphicFramePr>
          <p:nvPr>
            <p:ph idx="1"/>
            <p:extLst>
              <p:ext uri="{D42A27DB-BD31-4B8C-83A1-F6EECF244321}">
                <p14:modId xmlns:p14="http://schemas.microsoft.com/office/powerpoint/2010/main" val="2948067451"/>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9793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E248C-BFBC-1F92-8104-65087344AAC2}"/>
              </a:ext>
            </a:extLst>
          </p:cNvPr>
          <p:cNvSpPr>
            <a:spLocks noGrp="1"/>
          </p:cNvSpPr>
          <p:nvPr>
            <p:ph type="title"/>
          </p:nvPr>
        </p:nvSpPr>
        <p:spPr>
          <a:xfrm>
            <a:off x="1461805" y="876300"/>
            <a:ext cx="7605995" cy="1367398"/>
          </a:xfrm>
        </p:spPr>
        <p:txBody>
          <a:bodyPr anchor="b">
            <a:normAutofit/>
          </a:bodyPr>
          <a:lstStyle/>
          <a:p>
            <a:r>
              <a:rPr lang="en-US"/>
              <a:t>Alternating Attention</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6E1EF45-7183-0870-8B68-0B27DA6F4022}"/>
              </a:ext>
            </a:extLst>
          </p:cNvPr>
          <p:cNvGraphicFramePr>
            <a:graphicFrameLocks noGrp="1"/>
          </p:cNvGraphicFramePr>
          <p:nvPr>
            <p:ph idx="1"/>
            <p:extLst>
              <p:ext uri="{D42A27DB-BD31-4B8C-83A1-F6EECF244321}">
                <p14:modId xmlns:p14="http://schemas.microsoft.com/office/powerpoint/2010/main" val="2075376708"/>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713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9E25C-7377-31EE-054D-FA63723354AB}"/>
              </a:ext>
            </a:extLst>
          </p:cNvPr>
          <p:cNvSpPr>
            <a:spLocks noGrp="1"/>
          </p:cNvSpPr>
          <p:nvPr>
            <p:ph type="title"/>
          </p:nvPr>
        </p:nvSpPr>
        <p:spPr>
          <a:xfrm>
            <a:off x="790514" y="800100"/>
            <a:ext cx="3945531" cy="1443597"/>
          </a:xfrm>
        </p:spPr>
        <p:txBody>
          <a:bodyPr anchor="b">
            <a:normAutofit/>
          </a:bodyPr>
          <a:lstStyle/>
          <a:p>
            <a:pPr algn="r"/>
            <a:r>
              <a:rPr lang="en-US" dirty="0"/>
              <a:t>Divided Attention</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3A51D7-19BD-1679-FE6D-A63B64C40B5F}"/>
              </a:ext>
            </a:extLst>
          </p:cNvPr>
          <p:cNvGraphicFramePr>
            <a:graphicFrameLocks noGrp="1"/>
          </p:cNvGraphicFramePr>
          <p:nvPr>
            <p:ph idx="1"/>
            <p:extLst>
              <p:ext uri="{D42A27DB-BD31-4B8C-83A1-F6EECF244321}">
                <p14:modId xmlns:p14="http://schemas.microsoft.com/office/powerpoint/2010/main" val="2955551316"/>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268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AEB9D-1A4A-2949-9FDC-7609A1F2E34F}"/>
              </a:ext>
            </a:extLst>
          </p:cNvPr>
          <p:cNvSpPr>
            <a:spLocks noGrp="1"/>
          </p:cNvSpPr>
          <p:nvPr>
            <p:ph type="title"/>
          </p:nvPr>
        </p:nvSpPr>
        <p:spPr>
          <a:xfrm>
            <a:off x="790514" y="800100"/>
            <a:ext cx="3945531" cy="1443597"/>
          </a:xfrm>
        </p:spPr>
        <p:txBody>
          <a:bodyPr anchor="b">
            <a:normAutofit/>
          </a:bodyPr>
          <a:lstStyle/>
          <a:p>
            <a:pPr algn="r"/>
            <a:r>
              <a:rPr lang="en-US" dirty="0"/>
              <a:t>Sensory Impairments</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CA8065-15AA-E4E0-A84E-CCC87E6EFEDB}"/>
              </a:ext>
            </a:extLst>
          </p:cNvPr>
          <p:cNvGraphicFramePr>
            <a:graphicFrameLocks noGrp="1"/>
          </p:cNvGraphicFramePr>
          <p:nvPr>
            <p:ph idx="1"/>
            <p:extLst>
              <p:ext uri="{D42A27DB-BD31-4B8C-83A1-F6EECF244321}">
                <p14:modId xmlns:p14="http://schemas.microsoft.com/office/powerpoint/2010/main" val="1292143124"/>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4169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5215D-0C73-34D5-013F-E69D957341DC}"/>
              </a:ext>
            </a:extLst>
          </p:cNvPr>
          <p:cNvSpPr>
            <a:spLocks noGrp="1"/>
          </p:cNvSpPr>
          <p:nvPr>
            <p:ph type="title"/>
          </p:nvPr>
        </p:nvSpPr>
        <p:spPr>
          <a:xfrm>
            <a:off x="764593" y="895440"/>
            <a:ext cx="4569407" cy="1560083"/>
          </a:xfrm>
        </p:spPr>
        <p:txBody>
          <a:bodyPr>
            <a:normAutofit/>
          </a:bodyPr>
          <a:lstStyle/>
          <a:p>
            <a:r>
              <a:rPr lang="en-US" dirty="0"/>
              <a:t>Perception: Anxiety</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7C99F6-A88C-A3DF-AF06-47F22B1CCFF5}"/>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dirty="0"/>
              <a:t>How is perception altered in anxiety?</a:t>
            </a:r>
          </a:p>
          <a:p>
            <a:endParaRPr lang="en-US" dirty="0"/>
          </a:p>
        </p:txBody>
      </p:sp>
      <p:pic>
        <p:nvPicPr>
          <p:cNvPr id="5" name="Picture 4" descr="Wood human figure">
            <a:extLst>
              <a:ext uri="{FF2B5EF4-FFF2-40B4-BE49-F238E27FC236}">
                <a16:creationId xmlns:a16="http://schemas.microsoft.com/office/drawing/2014/main" id="{5908E038-034D-A813-A5CA-86824EEFD8BE}"/>
              </a:ext>
            </a:extLst>
          </p:cNvPr>
          <p:cNvPicPr>
            <a:picLocks noChangeAspect="1"/>
          </p:cNvPicPr>
          <p:nvPr/>
        </p:nvPicPr>
        <p:blipFill>
          <a:blip r:embed="rId2"/>
          <a:srcRect r="40787" b="-7"/>
          <a:stretch/>
        </p:blipFill>
        <p:spPr>
          <a:xfrm>
            <a:off x="6096000" y="-16591"/>
            <a:ext cx="6107073" cy="6874591"/>
          </a:xfrm>
          <a:prstGeom prst="rect">
            <a:avLst/>
          </a:prstGeom>
        </p:spPr>
      </p:pic>
    </p:spTree>
    <p:extLst>
      <p:ext uri="{BB962C8B-B14F-4D97-AF65-F5344CB8AC3E}">
        <p14:creationId xmlns:p14="http://schemas.microsoft.com/office/powerpoint/2010/main" val="629650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232D8-304C-B428-0CB1-495E44CB87CC}"/>
              </a:ext>
            </a:extLst>
          </p:cNvPr>
          <p:cNvSpPr>
            <a:spLocks noGrp="1"/>
          </p:cNvSpPr>
          <p:nvPr>
            <p:ph type="title"/>
          </p:nvPr>
        </p:nvSpPr>
        <p:spPr>
          <a:xfrm>
            <a:off x="5152238" y="895440"/>
            <a:ext cx="6125361" cy="1560083"/>
          </a:xfrm>
        </p:spPr>
        <p:txBody>
          <a:bodyPr>
            <a:normAutofit/>
          </a:bodyPr>
          <a:lstStyle/>
          <a:p>
            <a:r>
              <a:rPr lang="en-US" dirty="0"/>
              <a:t>Perception: Anxiety</a:t>
            </a:r>
          </a:p>
        </p:txBody>
      </p:sp>
      <p:pic>
        <p:nvPicPr>
          <p:cNvPr id="5" name="Picture 4" descr="Colourful light beams">
            <a:extLst>
              <a:ext uri="{FF2B5EF4-FFF2-40B4-BE49-F238E27FC236}">
                <a16:creationId xmlns:a16="http://schemas.microsoft.com/office/drawing/2014/main" id="{E0AA308D-C7F8-C40D-3209-9BC4E912FFCF}"/>
              </a:ext>
            </a:extLst>
          </p:cNvPr>
          <p:cNvPicPr>
            <a:picLocks noChangeAspect="1"/>
          </p:cNvPicPr>
          <p:nvPr/>
        </p:nvPicPr>
        <p:blipFill>
          <a:blip r:embed="rId2"/>
          <a:srcRect l="23232" r="32069" b="-7"/>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734ED1-227C-AB22-7D12-72EEF09A8F27}"/>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US" dirty="0"/>
              <a:t>Attentional spotlight – consciously processed.</a:t>
            </a:r>
          </a:p>
          <a:p>
            <a:r>
              <a:rPr lang="en-US" dirty="0"/>
              <a:t>Visual attention is biased to self-preservation.</a:t>
            </a:r>
          </a:p>
          <a:p>
            <a:r>
              <a:rPr lang="en-US" dirty="0"/>
              <a:t>But this means attention can be biased in other ways.</a:t>
            </a:r>
          </a:p>
        </p:txBody>
      </p:sp>
    </p:spTree>
    <p:extLst>
      <p:ext uri="{BB962C8B-B14F-4D97-AF65-F5344CB8AC3E}">
        <p14:creationId xmlns:p14="http://schemas.microsoft.com/office/powerpoint/2010/main" val="1448299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67B60-7EE5-D779-1757-923B06DB9074}"/>
              </a:ext>
            </a:extLst>
          </p:cNvPr>
          <p:cNvSpPr>
            <a:spLocks noGrp="1"/>
          </p:cNvSpPr>
          <p:nvPr>
            <p:ph type="title"/>
          </p:nvPr>
        </p:nvSpPr>
        <p:spPr>
          <a:xfrm>
            <a:off x="790514" y="800100"/>
            <a:ext cx="3945531" cy="1443597"/>
          </a:xfrm>
        </p:spPr>
        <p:txBody>
          <a:bodyPr anchor="b">
            <a:normAutofit/>
          </a:bodyPr>
          <a:lstStyle/>
          <a:p>
            <a:pPr algn="r"/>
            <a:r>
              <a:rPr lang="en-US" dirty="0"/>
              <a:t>Perception: Anxiety</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5F41C70-015A-BC58-C950-07AFA04EEF10}"/>
              </a:ext>
            </a:extLst>
          </p:cNvPr>
          <p:cNvGraphicFramePr>
            <a:graphicFrameLocks noGrp="1"/>
          </p:cNvGraphicFramePr>
          <p:nvPr>
            <p:ph idx="1"/>
            <p:extLst>
              <p:ext uri="{D42A27DB-BD31-4B8C-83A1-F6EECF244321}">
                <p14:modId xmlns:p14="http://schemas.microsoft.com/office/powerpoint/2010/main" val="2904550989"/>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6701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7D4AF-CD13-4B49-C57D-E4E905D412F2}"/>
              </a:ext>
            </a:extLst>
          </p:cNvPr>
          <p:cNvSpPr>
            <a:spLocks noGrp="1"/>
          </p:cNvSpPr>
          <p:nvPr>
            <p:ph type="title"/>
          </p:nvPr>
        </p:nvSpPr>
        <p:spPr>
          <a:xfrm>
            <a:off x="790514" y="800100"/>
            <a:ext cx="3945531" cy="1443597"/>
          </a:xfrm>
        </p:spPr>
        <p:txBody>
          <a:bodyPr anchor="b">
            <a:normAutofit/>
          </a:bodyPr>
          <a:lstStyle/>
          <a:p>
            <a:pPr algn="r"/>
            <a:r>
              <a:rPr lang="en-US" dirty="0"/>
              <a:t>Perception: Anxiety</a:t>
            </a:r>
            <a:endParaRPr lang="en-US"/>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DAEE820-2F37-1991-2521-C1C71DC453B2}"/>
              </a:ext>
            </a:extLst>
          </p:cNvPr>
          <p:cNvGraphicFramePr>
            <a:graphicFrameLocks noGrp="1"/>
          </p:cNvGraphicFramePr>
          <p:nvPr>
            <p:ph idx="1"/>
            <p:extLst>
              <p:ext uri="{D42A27DB-BD31-4B8C-83A1-F6EECF244321}">
                <p14:modId xmlns:p14="http://schemas.microsoft.com/office/powerpoint/2010/main" val="2241571420"/>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688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8C7CF-388A-7FEA-7293-A8A2F3828AF3}"/>
              </a:ext>
            </a:extLst>
          </p:cNvPr>
          <p:cNvSpPr>
            <a:spLocks noGrp="1"/>
          </p:cNvSpPr>
          <p:nvPr>
            <p:ph type="title"/>
          </p:nvPr>
        </p:nvSpPr>
        <p:spPr>
          <a:xfrm>
            <a:off x="764593" y="895440"/>
            <a:ext cx="4569407" cy="1560083"/>
          </a:xfrm>
        </p:spPr>
        <p:txBody>
          <a:bodyPr>
            <a:normAutofit/>
          </a:bodyPr>
          <a:lstStyle/>
          <a:p>
            <a:r>
              <a:rPr lang="en-US" dirty="0"/>
              <a:t>So Why Do We Care?</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92F218-1D58-BFD9-B1E4-6E85B9C65BBB}"/>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US" dirty="0"/>
              <a:t>What is the important part about understanding perceptive differences, phobias and all of this?</a:t>
            </a:r>
          </a:p>
        </p:txBody>
      </p:sp>
      <p:pic>
        <p:nvPicPr>
          <p:cNvPr id="5" name="Picture 4" descr="Close-up unopened pill packets">
            <a:extLst>
              <a:ext uri="{FF2B5EF4-FFF2-40B4-BE49-F238E27FC236}">
                <a16:creationId xmlns:a16="http://schemas.microsoft.com/office/drawing/2014/main" id="{9D4A8867-AB20-34E8-1459-05F5F0CB696E}"/>
              </a:ext>
            </a:extLst>
          </p:cNvPr>
          <p:cNvPicPr>
            <a:picLocks noChangeAspect="1"/>
          </p:cNvPicPr>
          <p:nvPr/>
        </p:nvPicPr>
        <p:blipFill>
          <a:blip r:embed="rId2"/>
          <a:srcRect l="20871" r="20705" b="7"/>
          <a:stretch/>
        </p:blipFill>
        <p:spPr>
          <a:xfrm>
            <a:off x="6096000" y="-16591"/>
            <a:ext cx="6107073" cy="6874591"/>
          </a:xfrm>
          <a:prstGeom prst="rect">
            <a:avLst/>
          </a:prstGeom>
        </p:spPr>
      </p:pic>
    </p:spTree>
    <p:extLst>
      <p:ext uri="{BB962C8B-B14F-4D97-AF65-F5344CB8AC3E}">
        <p14:creationId xmlns:p14="http://schemas.microsoft.com/office/powerpoint/2010/main" val="2497288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9C725-2483-6194-BB5A-4CCDE6768D49}"/>
              </a:ext>
            </a:extLst>
          </p:cNvPr>
          <p:cNvSpPr>
            <a:spLocks noGrp="1"/>
          </p:cNvSpPr>
          <p:nvPr>
            <p:ph type="title"/>
          </p:nvPr>
        </p:nvSpPr>
        <p:spPr>
          <a:xfrm>
            <a:off x="790514" y="800100"/>
            <a:ext cx="3945531" cy="1443597"/>
          </a:xfrm>
        </p:spPr>
        <p:txBody>
          <a:bodyPr anchor="b">
            <a:normAutofit/>
          </a:bodyPr>
          <a:lstStyle/>
          <a:p>
            <a:pPr algn="r"/>
            <a:r>
              <a:rPr lang="en-US" dirty="0"/>
              <a:t>Perception and Care Planning</a:t>
            </a:r>
            <a:endParaRPr lang="en-US"/>
          </a:p>
        </p:txBody>
      </p:sp>
      <p:cxnSp>
        <p:nvCxnSpPr>
          <p:cNvPr id="14" name="Straight Connector 13">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E59DB7FF-D8B0-709B-9609-215764FD0420}"/>
              </a:ext>
            </a:extLst>
          </p:cNvPr>
          <p:cNvGraphicFramePr>
            <a:graphicFrameLocks noGrp="1"/>
          </p:cNvGraphicFramePr>
          <p:nvPr>
            <p:ph idx="1"/>
            <p:extLst>
              <p:ext uri="{D42A27DB-BD31-4B8C-83A1-F6EECF244321}">
                <p14:modId xmlns:p14="http://schemas.microsoft.com/office/powerpoint/2010/main" val="2102218255"/>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5935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543F9-2188-1839-06BB-B1A850A94AF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9E54783-18A9-7D72-1F41-7078B60831A3}"/>
              </a:ext>
            </a:extLst>
          </p:cNvPr>
          <p:cNvSpPr>
            <a:spLocks noGrp="1"/>
          </p:cNvSpPr>
          <p:nvPr>
            <p:ph idx="1"/>
          </p:nvPr>
        </p:nvSpPr>
        <p:spPr/>
        <p:txBody>
          <a:bodyPr vert="horz" lIns="91440" tIns="45720" rIns="91440" bIns="45720" rtlCol="0" anchor="t">
            <a:normAutofit/>
          </a:bodyPr>
          <a:lstStyle/>
          <a:p>
            <a:r>
              <a:rPr lang="en-US" dirty="0"/>
              <a:t>Gibson, J. J. (1966). </a:t>
            </a:r>
            <a:r>
              <a:rPr lang="en-US" i="1" dirty="0"/>
              <a:t>The Senses Considered as Perceptual Systems</a:t>
            </a:r>
            <a:r>
              <a:rPr lang="en-US" dirty="0"/>
              <a:t>. Boston: Houghton Mifflin.</a:t>
            </a:r>
          </a:p>
          <a:p>
            <a:r>
              <a:rPr lang="en-US" dirty="0"/>
              <a:t>Gregory, R. (1970).</a:t>
            </a:r>
            <a:r>
              <a:rPr lang="en-US" i="1" dirty="0"/>
              <a:t> The Intelligent Ey</a:t>
            </a:r>
            <a:r>
              <a:rPr lang="en-US" dirty="0"/>
              <a:t>e. London: Weidenfeld and Nicolson.</a:t>
            </a:r>
          </a:p>
          <a:p>
            <a:r>
              <a:rPr lang="en-US" dirty="0"/>
              <a:t>Gregory, R. (1974). </a:t>
            </a:r>
            <a:r>
              <a:rPr lang="en-US" i="1" dirty="0"/>
              <a:t>Concepts and Mechanisms of Perception</a:t>
            </a:r>
            <a:r>
              <a:rPr lang="en-US" dirty="0"/>
              <a:t>. London: Duckworth.</a:t>
            </a:r>
          </a:p>
          <a:p>
            <a:endParaRPr lang="en-US" dirty="0"/>
          </a:p>
        </p:txBody>
      </p:sp>
    </p:spTree>
    <p:extLst>
      <p:ext uri="{BB962C8B-B14F-4D97-AF65-F5344CB8AC3E}">
        <p14:creationId xmlns:p14="http://schemas.microsoft.com/office/powerpoint/2010/main" val="2051638073"/>
      </p:ext>
    </p:extLst>
  </p:cSld>
  <p:clrMapOvr>
    <a:masterClrMapping/>
  </p:clrMapOvr>
</p:sld>
</file>

<file path=ppt/theme/theme1.xml><?xml version="1.0" encoding="utf-8"?>
<a:theme xmlns:a="http://schemas.openxmlformats.org/drawingml/2006/main" name="VaultVTI">
  <a:themeElements>
    <a:clrScheme name="AnalogousFromDarkSeedLeftStep">
      <a:dk1>
        <a:srgbClr val="000000"/>
      </a:dk1>
      <a:lt1>
        <a:srgbClr val="FFFFFF"/>
      </a:lt1>
      <a:dk2>
        <a:srgbClr val="1C2732"/>
      </a:dk2>
      <a:lt2>
        <a:srgbClr val="F0F3F1"/>
      </a:lt2>
      <a:accent1>
        <a:srgbClr val="C34DB2"/>
      </a:accent1>
      <a:accent2>
        <a:srgbClr val="913BB1"/>
      </a:accent2>
      <a:accent3>
        <a:srgbClr val="724DC3"/>
      </a:accent3>
      <a:accent4>
        <a:srgbClr val="3D4AB2"/>
      </a:accent4>
      <a:accent5>
        <a:srgbClr val="4D8AC3"/>
      </a:accent5>
      <a:accent6>
        <a:srgbClr val="3BAAB1"/>
      </a:accent6>
      <a:hlink>
        <a:srgbClr val="3F6CBF"/>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VaultVTI</vt:lpstr>
      <vt:lpstr>Sensation and Perception</vt:lpstr>
      <vt:lpstr>Aims and Objectives</vt:lpstr>
      <vt:lpstr>Sensation</vt:lpstr>
      <vt:lpstr>Sensation</vt:lpstr>
      <vt:lpstr>The Senses</vt:lpstr>
      <vt:lpstr>Sensation</vt:lpstr>
      <vt:lpstr>Subliminal Messages</vt:lpstr>
      <vt:lpstr>Noticeable Differences</vt:lpstr>
      <vt:lpstr>Perception – What?</vt:lpstr>
      <vt:lpstr>Perception – What? </vt:lpstr>
      <vt:lpstr>Perception – What?</vt:lpstr>
      <vt:lpstr>Top-Down Processing</vt:lpstr>
      <vt:lpstr>Top-Down Processing</vt:lpstr>
      <vt:lpstr>Necker Cube</vt:lpstr>
      <vt:lpstr>Bottom-Up Processing</vt:lpstr>
      <vt:lpstr>Bottom-Up processing</vt:lpstr>
      <vt:lpstr>Bottom-Up Processing</vt:lpstr>
      <vt:lpstr>Attention</vt:lpstr>
      <vt:lpstr>Types of Attention</vt:lpstr>
      <vt:lpstr>Sustained Attention</vt:lpstr>
      <vt:lpstr>Mackworth Clock Test</vt:lpstr>
      <vt:lpstr>Selective Attention</vt:lpstr>
      <vt:lpstr>Selective Attention</vt:lpstr>
      <vt:lpstr>Stroop Test</vt:lpstr>
      <vt:lpstr>How Good is Your Attention?</vt:lpstr>
      <vt:lpstr>Inattentional Blindness</vt:lpstr>
      <vt:lpstr>Alternating Attention</vt:lpstr>
      <vt:lpstr>Divided Attention</vt:lpstr>
      <vt:lpstr>Sensory Impairments</vt:lpstr>
      <vt:lpstr>Perception: Anxiety</vt:lpstr>
      <vt:lpstr>Perception: Anxiety</vt:lpstr>
      <vt:lpstr>Perception: Anxiety</vt:lpstr>
      <vt:lpstr>Perception: Anxiety</vt:lpstr>
      <vt:lpstr>So Why Do We Care?</vt:lpstr>
      <vt:lpstr>Perception and Care Planning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360</cp:revision>
  <dcterms:created xsi:type="dcterms:W3CDTF">2024-04-18T14:27:54Z</dcterms:created>
  <dcterms:modified xsi:type="dcterms:W3CDTF">2024-08-16T12:14:42Z</dcterms:modified>
</cp:coreProperties>
</file>