
<file path=[Content_Types].xml><?xml version="1.0" encoding="utf-8"?>
<Types xmlns="http://schemas.openxmlformats.org/package/2006/content-types">
  <Default Extension="gif" ContentType="image/gif"/>
  <Default Extension="jpeg" ContentType="image/jpeg"/>
  <Default Extension="mp4" ContentType="video/mp4"/>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72" r:id="rId1"/>
  </p:sldMasterIdLst>
  <p:sldIdLst>
    <p:sldId id="256" r:id="rId2"/>
    <p:sldId id="257" r:id="rId3"/>
    <p:sldId id="258" r:id="rId4"/>
    <p:sldId id="263" r:id="rId5"/>
    <p:sldId id="265" r:id="rId6"/>
    <p:sldId id="259" r:id="rId7"/>
    <p:sldId id="273" r:id="rId8"/>
    <p:sldId id="262" r:id="rId9"/>
    <p:sldId id="269" r:id="rId10"/>
    <p:sldId id="270" r:id="rId11"/>
    <p:sldId id="260" r:id="rId12"/>
    <p:sldId id="271" r:id="rId13"/>
    <p:sldId id="272" r:id="rId14"/>
    <p:sldId id="266" r:id="rId15"/>
    <p:sldId id="267" r:id="rId16"/>
    <p:sldId id="275" r:id="rId17"/>
    <p:sldId id="261" r:id="rId18"/>
    <p:sldId id="268" r:id="rId19"/>
    <p:sldId id="274" r:id="rId20"/>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62C0FC37-DF90-11F0-67BB-AE273F779B85}" v="99" dt="2024-10-20T18:40:42.937"/>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9972" autoAdjust="0"/>
    <p:restoredTop sz="94660"/>
  </p:normalViewPr>
  <p:slideViewPr>
    <p:cSldViewPr snapToGrid="0">
      <p:cViewPr varScale="1">
        <p:scale>
          <a:sx n="86" d="100"/>
          <a:sy n="86" d="100"/>
        </p:scale>
        <p:origin x="96" y="888"/>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3" Type="http://schemas.openxmlformats.org/officeDocument/2006/relationships/slide" Target="slides/slide2.xml"/><Relationship Id="rId21" Type="http://schemas.openxmlformats.org/officeDocument/2006/relationships/presProps" Target="presProps.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microsoft.com/office/2015/10/relationships/revisionInfo" Target="revisionInfo.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tableStyles" Target="tableStyle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theme" Target="theme/theme1.xml"/><Relationship Id="rId10" Type="http://schemas.openxmlformats.org/officeDocument/2006/relationships/slide" Target="slides/slide9.xml"/><Relationship Id="rId19" Type="http://schemas.openxmlformats.org/officeDocument/2006/relationships/slide" Target="slides/slide18.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viewProps" Target="viewProps.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sp>
        <p:nvSpPr>
          <p:cNvPr id="18" name="Freeform: Shape 17">
            <a:extLst>
              <a:ext uri="{FF2B5EF4-FFF2-40B4-BE49-F238E27FC236}">
                <a16:creationId xmlns:a16="http://schemas.microsoft.com/office/drawing/2014/main" id="{5CD60141-EEBD-4EC1-8E34-0344C16A18A2}"/>
              </a:ext>
              <a:ext uri="{C183D7F6-B498-43B3-948B-1728B52AA6E4}">
                <adec:decorative xmlns:adec="http://schemas.microsoft.com/office/drawing/2017/decorative" val="1"/>
              </a:ext>
            </a:extLst>
          </p:cNvPr>
          <p:cNvSpPr/>
          <p:nvPr/>
        </p:nvSpPr>
        <p:spPr>
          <a:xfrm>
            <a:off x="5318308" y="0"/>
            <a:ext cx="6873692" cy="6858000"/>
          </a:xfrm>
          <a:custGeom>
            <a:avLst/>
            <a:gdLst>
              <a:gd name="connsiteX0" fmla="*/ 11328900 w 12192000"/>
              <a:gd name="connsiteY0" fmla="*/ 0 h 6858000"/>
              <a:gd name="connsiteX1" fmla="*/ 12192000 w 12192000"/>
              <a:gd name="connsiteY1" fmla="*/ 0 h 6858000"/>
              <a:gd name="connsiteX2" fmla="*/ 12192000 w 12192000"/>
              <a:gd name="connsiteY2" fmla="*/ 6858000 h 6858000"/>
              <a:gd name="connsiteX3" fmla="*/ 5318308 w 12192000"/>
              <a:gd name="connsiteY3" fmla="*/ 6858000 h 6858000"/>
              <a:gd name="connsiteX4" fmla="*/ 11328897 w 12192000"/>
              <a:gd name="connsiteY4" fmla="*/ 4 h 6858000"/>
              <a:gd name="connsiteX5" fmla="*/ 11328898 w 12192000"/>
              <a:gd name="connsiteY5" fmla="*/ 2 h 6858000"/>
              <a:gd name="connsiteX6" fmla="*/ 0 w 12192000"/>
              <a:gd name="connsiteY6" fmla="*/ 0 h 6858000"/>
              <a:gd name="connsiteX7" fmla="*/ 6700 w 12192000"/>
              <a:gd name="connsiteY7" fmla="*/ 0 h 6858000"/>
              <a:gd name="connsiteX8" fmla="*/ 6700 w 12192000"/>
              <a:gd name="connsiteY8" fmla="*/ 6858000 h 6858000"/>
              <a:gd name="connsiteX9" fmla="*/ 0 w 12192000"/>
              <a:gd name="connsiteY9" fmla="*/ 6858000 h 6858000"/>
              <a:gd name="connsiteX0" fmla="*/ 11328900 w 12192000"/>
              <a:gd name="connsiteY0" fmla="*/ 0 h 6858000"/>
              <a:gd name="connsiteX1" fmla="*/ 12192000 w 12192000"/>
              <a:gd name="connsiteY1" fmla="*/ 0 h 6858000"/>
              <a:gd name="connsiteX2" fmla="*/ 12192000 w 12192000"/>
              <a:gd name="connsiteY2" fmla="*/ 6858000 h 6858000"/>
              <a:gd name="connsiteX3" fmla="*/ 5318308 w 12192000"/>
              <a:gd name="connsiteY3" fmla="*/ 6858000 h 6858000"/>
              <a:gd name="connsiteX4" fmla="*/ 11328897 w 12192000"/>
              <a:gd name="connsiteY4" fmla="*/ 4 h 6858000"/>
              <a:gd name="connsiteX5" fmla="*/ 11328898 w 12192000"/>
              <a:gd name="connsiteY5" fmla="*/ 2 h 6858000"/>
              <a:gd name="connsiteX6" fmla="*/ 11328900 w 12192000"/>
              <a:gd name="connsiteY6" fmla="*/ 0 h 6858000"/>
              <a:gd name="connsiteX7" fmla="*/ 0 w 12192000"/>
              <a:gd name="connsiteY7" fmla="*/ 6858000 h 6858000"/>
              <a:gd name="connsiteX8" fmla="*/ 6700 w 12192000"/>
              <a:gd name="connsiteY8" fmla="*/ 0 h 6858000"/>
              <a:gd name="connsiteX9" fmla="*/ 6700 w 12192000"/>
              <a:gd name="connsiteY9" fmla="*/ 6858000 h 6858000"/>
              <a:gd name="connsiteX10" fmla="*/ 0 w 12192000"/>
              <a:gd name="connsiteY10" fmla="*/ 6858000 h 6858000"/>
              <a:gd name="connsiteX0" fmla="*/ 11322200 w 12185300"/>
              <a:gd name="connsiteY0" fmla="*/ 0 h 6858000"/>
              <a:gd name="connsiteX1" fmla="*/ 12185300 w 12185300"/>
              <a:gd name="connsiteY1" fmla="*/ 0 h 6858000"/>
              <a:gd name="connsiteX2" fmla="*/ 12185300 w 12185300"/>
              <a:gd name="connsiteY2" fmla="*/ 6858000 h 6858000"/>
              <a:gd name="connsiteX3" fmla="*/ 5311608 w 12185300"/>
              <a:gd name="connsiteY3" fmla="*/ 6858000 h 6858000"/>
              <a:gd name="connsiteX4" fmla="*/ 11322197 w 12185300"/>
              <a:gd name="connsiteY4" fmla="*/ 4 h 6858000"/>
              <a:gd name="connsiteX5" fmla="*/ 11322198 w 12185300"/>
              <a:gd name="connsiteY5" fmla="*/ 2 h 6858000"/>
              <a:gd name="connsiteX6" fmla="*/ 11322200 w 12185300"/>
              <a:gd name="connsiteY6" fmla="*/ 0 h 6858000"/>
              <a:gd name="connsiteX7" fmla="*/ 0 w 12185300"/>
              <a:gd name="connsiteY7" fmla="*/ 6858000 h 6858000"/>
              <a:gd name="connsiteX8" fmla="*/ 0 w 12185300"/>
              <a:gd name="connsiteY8" fmla="*/ 0 h 6858000"/>
              <a:gd name="connsiteX9" fmla="*/ 0 w 12185300"/>
              <a:gd name="connsiteY9" fmla="*/ 6858000 h 6858000"/>
              <a:gd name="connsiteX0" fmla="*/ 6010592 w 6873692"/>
              <a:gd name="connsiteY0" fmla="*/ 0 h 6858000"/>
              <a:gd name="connsiteX1" fmla="*/ 6873692 w 6873692"/>
              <a:gd name="connsiteY1" fmla="*/ 0 h 6858000"/>
              <a:gd name="connsiteX2" fmla="*/ 6873692 w 6873692"/>
              <a:gd name="connsiteY2" fmla="*/ 6858000 h 6858000"/>
              <a:gd name="connsiteX3" fmla="*/ 0 w 6873692"/>
              <a:gd name="connsiteY3" fmla="*/ 6858000 h 6858000"/>
              <a:gd name="connsiteX4" fmla="*/ 6010589 w 6873692"/>
              <a:gd name="connsiteY4" fmla="*/ 4 h 6858000"/>
              <a:gd name="connsiteX5" fmla="*/ 6010590 w 6873692"/>
              <a:gd name="connsiteY5" fmla="*/ 2 h 6858000"/>
              <a:gd name="connsiteX6" fmla="*/ 6010592 w 6873692"/>
              <a:gd name="connsiteY6" fmla="*/ 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6873692" h="6858000">
                <a:moveTo>
                  <a:pt x="6010592" y="0"/>
                </a:moveTo>
                <a:lnTo>
                  <a:pt x="6873692" y="0"/>
                </a:lnTo>
                <a:lnTo>
                  <a:pt x="6873692" y="6858000"/>
                </a:lnTo>
                <a:lnTo>
                  <a:pt x="0" y="6858000"/>
                </a:lnTo>
                <a:lnTo>
                  <a:pt x="6010589" y="4"/>
                </a:lnTo>
                <a:cubicBezTo>
                  <a:pt x="6010589" y="3"/>
                  <a:pt x="6010590" y="3"/>
                  <a:pt x="6010590" y="2"/>
                </a:cubicBezTo>
                <a:lnTo>
                  <a:pt x="6010592" y="0"/>
                </a:lnTo>
                <a:close/>
              </a:path>
            </a:pathLst>
          </a:custGeom>
          <a:solidFill>
            <a:schemeClr val="bg2"/>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 name="Title 1">
            <a:extLst>
              <a:ext uri="{FF2B5EF4-FFF2-40B4-BE49-F238E27FC236}">
                <a16:creationId xmlns:a16="http://schemas.microsoft.com/office/drawing/2014/main" id="{A65FCBBA-905A-4FD1-BFBA-F3EE6DA264E0}"/>
              </a:ext>
            </a:extLst>
          </p:cNvPr>
          <p:cNvSpPr>
            <a:spLocks noGrp="1"/>
          </p:cNvSpPr>
          <p:nvPr>
            <p:ph type="ctrTitle"/>
          </p:nvPr>
        </p:nvSpPr>
        <p:spPr>
          <a:xfrm>
            <a:off x="1143000" y="1181098"/>
            <a:ext cx="8986580" cy="2832404"/>
          </a:xfrm>
        </p:spPr>
        <p:txBody>
          <a:bodyPr anchor="t">
            <a:normAutofit/>
          </a:bodyPr>
          <a:lstStyle>
            <a:lvl1pPr algn="l">
              <a:lnSpc>
                <a:spcPct val="100000"/>
              </a:lnSpc>
              <a:defRPr sz="4800" cap="all" spc="300" baseline="0"/>
            </a:lvl1pPr>
          </a:lstStyle>
          <a:p>
            <a:r>
              <a:rPr lang="en-US" dirty="0"/>
              <a:t>Click to edit Master title style</a:t>
            </a:r>
          </a:p>
        </p:txBody>
      </p:sp>
      <p:sp>
        <p:nvSpPr>
          <p:cNvPr id="3" name="Subtitle 2">
            <a:extLst>
              <a:ext uri="{FF2B5EF4-FFF2-40B4-BE49-F238E27FC236}">
                <a16:creationId xmlns:a16="http://schemas.microsoft.com/office/drawing/2014/main" id="{13DD287E-F1C8-463F-8429-D1B5B1582520}"/>
              </a:ext>
            </a:extLst>
          </p:cNvPr>
          <p:cNvSpPr>
            <a:spLocks noGrp="1"/>
          </p:cNvSpPr>
          <p:nvPr>
            <p:ph type="subTitle" idx="1"/>
          </p:nvPr>
        </p:nvSpPr>
        <p:spPr>
          <a:xfrm>
            <a:off x="1143000" y="5463522"/>
            <a:ext cx="8986580" cy="650311"/>
          </a:xfrm>
        </p:spPr>
        <p:txBody>
          <a:bodyPr>
            <a:normAutofit/>
          </a:bodyPr>
          <a:lstStyle>
            <a:lvl1pPr marL="0" indent="0" algn="l">
              <a:lnSpc>
                <a:spcPct val="100000"/>
              </a:lnSpc>
              <a:buNone/>
              <a:defRPr sz="18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dirty="0"/>
              <a:t>Click to edit Master subtitle style</a:t>
            </a:r>
          </a:p>
        </p:txBody>
      </p:sp>
      <p:sp>
        <p:nvSpPr>
          <p:cNvPr id="4" name="Date Placeholder 3">
            <a:extLst>
              <a:ext uri="{FF2B5EF4-FFF2-40B4-BE49-F238E27FC236}">
                <a16:creationId xmlns:a16="http://schemas.microsoft.com/office/drawing/2014/main" id="{A81F44ED-7973-4A99-B2CA-A8962BCE0D5D}"/>
              </a:ext>
            </a:extLst>
          </p:cNvPr>
          <p:cNvSpPr>
            <a:spLocks noGrp="1"/>
          </p:cNvSpPr>
          <p:nvPr>
            <p:ph type="dt" sz="half" idx="10"/>
          </p:nvPr>
        </p:nvSpPr>
        <p:spPr/>
        <p:txBody>
          <a:bodyPr/>
          <a:lstStyle/>
          <a:p>
            <a:fld id="{3CADBD16-5BFB-4D9F-9646-C75D1B53BBB6}" type="datetimeFigureOut">
              <a:rPr lang="en-US" smtClean="0"/>
              <a:t>10/20/2024</a:t>
            </a:fld>
            <a:endParaRPr lang="en-US"/>
          </a:p>
        </p:txBody>
      </p:sp>
      <p:sp>
        <p:nvSpPr>
          <p:cNvPr id="5" name="Footer Placeholder 4">
            <a:extLst>
              <a:ext uri="{FF2B5EF4-FFF2-40B4-BE49-F238E27FC236}">
                <a16:creationId xmlns:a16="http://schemas.microsoft.com/office/drawing/2014/main" id="{08DF96F2-D6BE-49AC-A605-5AE87C3F2F10}"/>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1817FC50-B13C-4B63-AE64-F71A6EDE63B6}"/>
              </a:ext>
            </a:extLst>
          </p:cNvPr>
          <p:cNvSpPr>
            <a:spLocks noGrp="1"/>
          </p:cNvSpPr>
          <p:nvPr>
            <p:ph type="sldNum" sz="quarter" idx="12"/>
          </p:nvPr>
        </p:nvSpPr>
        <p:spPr/>
        <p:txBody>
          <a:bodyPr/>
          <a:lstStyle/>
          <a:p>
            <a:fld id="{C0722274-0FAA-4649-AA4E-4210F4F32167}" type="slidenum">
              <a:rPr lang="en-US" smtClean="0"/>
              <a:t>‹#›</a:t>
            </a:fld>
            <a:endParaRPr lang="en-US"/>
          </a:p>
        </p:txBody>
      </p:sp>
      <p:cxnSp>
        <p:nvCxnSpPr>
          <p:cNvPr id="12" name="Straight Connector 11">
            <a:extLst>
              <a:ext uri="{FF2B5EF4-FFF2-40B4-BE49-F238E27FC236}">
                <a16:creationId xmlns:a16="http://schemas.microsoft.com/office/drawing/2014/main" id="{4C75A547-BCD1-42BE-966E-53CA0AB93165}"/>
              </a:ext>
            </a:extLst>
          </p:cNvPr>
          <p:cNvCxnSpPr>
            <a:cxnSpLocks/>
          </p:cNvCxnSpPr>
          <p:nvPr/>
        </p:nvCxnSpPr>
        <p:spPr>
          <a:xfrm>
            <a:off x="1188357" y="5151666"/>
            <a:ext cx="9822543" cy="0"/>
          </a:xfrm>
          <a:prstGeom prst="line">
            <a:avLst/>
          </a:prstGeom>
          <a:ln w="12700">
            <a:solidFill>
              <a:schemeClr val="tx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3678917407"/>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3ECD6F3-88F1-4195-8395-57AA096BB3B2}"/>
              </a:ext>
            </a:extLst>
          </p:cNvPr>
          <p:cNvSpPr>
            <a:spLocks noGrp="1"/>
          </p:cNvSpPr>
          <p:nvPr>
            <p:ph type="title"/>
          </p:nvPr>
        </p:nvSpPr>
        <p:spPr/>
        <p:txBody>
          <a:bodyPr/>
          <a:lstStyle/>
          <a:p>
            <a:r>
              <a:rPr lang="en-US"/>
              <a:t>Click to edit Master title style</a:t>
            </a:r>
          </a:p>
        </p:txBody>
      </p:sp>
      <p:sp>
        <p:nvSpPr>
          <p:cNvPr id="3" name="Content Placeholder 2">
            <a:extLst>
              <a:ext uri="{FF2B5EF4-FFF2-40B4-BE49-F238E27FC236}">
                <a16:creationId xmlns:a16="http://schemas.microsoft.com/office/drawing/2014/main" id="{CED8D06C-EB08-40B3-AFB3-A62F4411221C}"/>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6103962F-B413-4C4C-A490-724DDB9E7DB9}"/>
              </a:ext>
            </a:extLst>
          </p:cNvPr>
          <p:cNvSpPr>
            <a:spLocks noGrp="1"/>
          </p:cNvSpPr>
          <p:nvPr>
            <p:ph type="dt" sz="half" idx="10"/>
          </p:nvPr>
        </p:nvSpPr>
        <p:spPr/>
        <p:txBody>
          <a:bodyPr/>
          <a:lstStyle/>
          <a:p>
            <a:fld id="{3CADBD16-5BFB-4D9F-9646-C75D1B53BBB6}" type="datetimeFigureOut">
              <a:rPr lang="en-US" smtClean="0"/>
              <a:t>10/20/2024</a:t>
            </a:fld>
            <a:endParaRPr lang="en-US"/>
          </a:p>
        </p:txBody>
      </p:sp>
      <p:sp>
        <p:nvSpPr>
          <p:cNvPr id="5" name="Footer Placeholder 4">
            <a:extLst>
              <a:ext uri="{FF2B5EF4-FFF2-40B4-BE49-F238E27FC236}">
                <a16:creationId xmlns:a16="http://schemas.microsoft.com/office/drawing/2014/main" id="{02871813-4E87-4C04-835D-76246010B069}"/>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3A922BA3-033C-491E-A045-F0052AC19A8C}"/>
              </a:ext>
            </a:extLst>
          </p:cNvPr>
          <p:cNvSpPr>
            <a:spLocks noGrp="1"/>
          </p:cNvSpPr>
          <p:nvPr>
            <p:ph type="sldNum" sz="quarter" idx="12"/>
          </p:nvPr>
        </p:nvSpPr>
        <p:spPr/>
        <p:txBody>
          <a:bodyPr/>
          <a:lstStyle/>
          <a:p>
            <a:fld id="{C0722274-0FAA-4649-AA4E-4210F4F32167}" type="slidenum">
              <a:rPr lang="en-US" smtClean="0"/>
              <a:t>‹#›</a:t>
            </a:fld>
            <a:endParaRPr lang="en-US"/>
          </a:p>
        </p:txBody>
      </p:sp>
    </p:spTree>
    <p:extLst>
      <p:ext uri="{BB962C8B-B14F-4D97-AF65-F5344CB8AC3E}">
        <p14:creationId xmlns:p14="http://schemas.microsoft.com/office/powerpoint/2010/main" val="1195764235"/>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8FE19AD-2EDD-4B4F-9F9E-46A4441847A6}"/>
              </a:ext>
            </a:extLst>
          </p:cNvPr>
          <p:cNvSpPr>
            <a:spLocks noGrp="1"/>
          </p:cNvSpPr>
          <p:nvPr>
            <p:ph type="title"/>
          </p:nvPr>
        </p:nvSpPr>
        <p:spPr>
          <a:xfrm>
            <a:off x="1143000" y="1709738"/>
            <a:ext cx="8520952" cy="2852737"/>
          </a:xfrm>
        </p:spPr>
        <p:txBody>
          <a:bodyPr anchor="b">
            <a:normAutofit/>
          </a:bodyPr>
          <a:lstStyle>
            <a:lvl1pPr>
              <a:defRPr sz="4800"/>
            </a:lvl1pPr>
          </a:lstStyle>
          <a:p>
            <a:r>
              <a:rPr lang="en-US" dirty="0"/>
              <a:t>Click to edit Master title style</a:t>
            </a:r>
          </a:p>
        </p:txBody>
      </p:sp>
      <p:sp>
        <p:nvSpPr>
          <p:cNvPr id="3" name="Text Placeholder 2">
            <a:extLst>
              <a:ext uri="{FF2B5EF4-FFF2-40B4-BE49-F238E27FC236}">
                <a16:creationId xmlns:a16="http://schemas.microsoft.com/office/drawing/2014/main" id="{00EE5927-21D5-4EBA-A112-CAD1BD38BCB1}"/>
              </a:ext>
            </a:extLst>
          </p:cNvPr>
          <p:cNvSpPr>
            <a:spLocks noGrp="1"/>
          </p:cNvSpPr>
          <p:nvPr>
            <p:ph type="body" idx="1"/>
          </p:nvPr>
        </p:nvSpPr>
        <p:spPr>
          <a:xfrm>
            <a:off x="1143000" y="4589466"/>
            <a:ext cx="8520952" cy="813266"/>
          </a:xfrm>
        </p:spPr>
        <p:txBody>
          <a:bodyPr>
            <a:normAutofit/>
          </a:bodyPr>
          <a:lstStyle>
            <a:lvl1pPr marL="0" indent="0">
              <a:buNone/>
              <a:defRPr sz="1800">
                <a:solidFill>
                  <a:schemeClr val="tx1"/>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dirty="0"/>
              <a:t>Click to edit Master text styles</a:t>
            </a:r>
          </a:p>
        </p:txBody>
      </p:sp>
      <p:sp>
        <p:nvSpPr>
          <p:cNvPr id="4" name="Date Placeholder 3">
            <a:extLst>
              <a:ext uri="{FF2B5EF4-FFF2-40B4-BE49-F238E27FC236}">
                <a16:creationId xmlns:a16="http://schemas.microsoft.com/office/drawing/2014/main" id="{4CEF0D16-9D87-4D76-A5A5-534E24B7DD25}"/>
              </a:ext>
            </a:extLst>
          </p:cNvPr>
          <p:cNvSpPr>
            <a:spLocks noGrp="1"/>
          </p:cNvSpPr>
          <p:nvPr>
            <p:ph type="dt" sz="half" idx="10"/>
          </p:nvPr>
        </p:nvSpPr>
        <p:spPr/>
        <p:txBody>
          <a:bodyPr/>
          <a:lstStyle/>
          <a:p>
            <a:fld id="{3CADBD16-5BFB-4D9F-9646-C75D1B53BBB6}" type="datetimeFigureOut">
              <a:rPr lang="en-US" smtClean="0"/>
              <a:t>10/20/2024</a:t>
            </a:fld>
            <a:endParaRPr lang="en-US"/>
          </a:p>
        </p:txBody>
      </p:sp>
      <p:sp>
        <p:nvSpPr>
          <p:cNvPr id="5" name="Footer Placeholder 4">
            <a:extLst>
              <a:ext uri="{FF2B5EF4-FFF2-40B4-BE49-F238E27FC236}">
                <a16:creationId xmlns:a16="http://schemas.microsoft.com/office/drawing/2014/main" id="{5965F387-5AAC-45D0-ABCE-B1CF4BC7E0AC}"/>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798AF6FE-0006-4F40-A7FB-E0FDBADF7548}"/>
              </a:ext>
            </a:extLst>
          </p:cNvPr>
          <p:cNvSpPr>
            <a:spLocks noGrp="1"/>
          </p:cNvSpPr>
          <p:nvPr>
            <p:ph type="sldNum" sz="quarter" idx="12"/>
          </p:nvPr>
        </p:nvSpPr>
        <p:spPr/>
        <p:txBody>
          <a:bodyPr/>
          <a:lstStyle/>
          <a:p>
            <a:fld id="{C0722274-0FAA-4649-AA4E-4210F4F32167}" type="slidenum">
              <a:rPr lang="en-US" smtClean="0"/>
              <a:t>‹#›</a:t>
            </a:fld>
            <a:endParaRPr lang="en-US"/>
          </a:p>
        </p:txBody>
      </p:sp>
    </p:spTree>
    <p:extLst>
      <p:ext uri="{BB962C8B-B14F-4D97-AF65-F5344CB8AC3E}">
        <p14:creationId xmlns:p14="http://schemas.microsoft.com/office/powerpoint/2010/main" val="2900679965"/>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5E8AADE-587E-4574-B21B-7ABDE5A2364B}"/>
              </a:ext>
            </a:extLst>
          </p:cNvPr>
          <p:cNvSpPr>
            <a:spLocks noGrp="1"/>
          </p:cNvSpPr>
          <p:nvPr>
            <p:ph type="title"/>
          </p:nvPr>
        </p:nvSpPr>
        <p:spPr/>
        <p:txBody>
          <a:bodyPr/>
          <a:lstStyle/>
          <a:p>
            <a:r>
              <a:rPr lang="en-US"/>
              <a:t>Click to edit Master title style</a:t>
            </a:r>
          </a:p>
        </p:txBody>
      </p:sp>
      <p:sp>
        <p:nvSpPr>
          <p:cNvPr id="3" name="Content Placeholder 2">
            <a:extLst>
              <a:ext uri="{FF2B5EF4-FFF2-40B4-BE49-F238E27FC236}">
                <a16:creationId xmlns:a16="http://schemas.microsoft.com/office/drawing/2014/main" id="{AE2F9DA5-4DFB-4211-A58A-FFD842C27A65}"/>
              </a:ext>
            </a:extLst>
          </p:cNvPr>
          <p:cNvSpPr>
            <a:spLocks noGrp="1"/>
          </p:cNvSpPr>
          <p:nvPr>
            <p:ph sz="half" idx="1"/>
          </p:nvPr>
        </p:nvSpPr>
        <p:spPr>
          <a:xfrm>
            <a:off x="1143000" y="2339501"/>
            <a:ext cx="4798979" cy="3550597"/>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a:extLst>
              <a:ext uri="{FF2B5EF4-FFF2-40B4-BE49-F238E27FC236}">
                <a16:creationId xmlns:a16="http://schemas.microsoft.com/office/drawing/2014/main" id="{1AA99F26-66AF-4614-91CE-C93A24BAC23A}"/>
              </a:ext>
            </a:extLst>
          </p:cNvPr>
          <p:cNvSpPr>
            <a:spLocks noGrp="1"/>
          </p:cNvSpPr>
          <p:nvPr>
            <p:ph sz="half" idx="2"/>
          </p:nvPr>
        </p:nvSpPr>
        <p:spPr>
          <a:xfrm>
            <a:off x="6250020" y="2339501"/>
            <a:ext cx="4798980" cy="3550597"/>
          </a:xfrm>
        </p:spPr>
        <p:txBody>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5" name="Date Placeholder 4">
            <a:extLst>
              <a:ext uri="{FF2B5EF4-FFF2-40B4-BE49-F238E27FC236}">
                <a16:creationId xmlns:a16="http://schemas.microsoft.com/office/drawing/2014/main" id="{7F8F678E-59B5-4DF9-ABCB-506B9CB701CC}"/>
              </a:ext>
            </a:extLst>
          </p:cNvPr>
          <p:cNvSpPr>
            <a:spLocks noGrp="1"/>
          </p:cNvSpPr>
          <p:nvPr>
            <p:ph type="dt" sz="half" idx="10"/>
          </p:nvPr>
        </p:nvSpPr>
        <p:spPr/>
        <p:txBody>
          <a:bodyPr/>
          <a:lstStyle/>
          <a:p>
            <a:fld id="{3CADBD16-5BFB-4D9F-9646-C75D1B53BBB6}" type="datetimeFigureOut">
              <a:rPr lang="en-US" smtClean="0"/>
              <a:t>10/20/2024</a:t>
            </a:fld>
            <a:endParaRPr lang="en-US"/>
          </a:p>
        </p:txBody>
      </p:sp>
      <p:sp>
        <p:nvSpPr>
          <p:cNvPr id="6" name="Footer Placeholder 5">
            <a:extLst>
              <a:ext uri="{FF2B5EF4-FFF2-40B4-BE49-F238E27FC236}">
                <a16:creationId xmlns:a16="http://schemas.microsoft.com/office/drawing/2014/main" id="{18B50A53-317B-444A-9BA2-F69CDBF5DA64}"/>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D0B269A1-B0FB-4C8F-B6AA-0718C92D3D22}"/>
              </a:ext>
            </a:extLst>
          </p:cNvPr>
          <p:cNvSpPr>
            <a:spLocks noGrp="1"/>
          </p:cNvSpPr>
          <p:nvPr>
            <p:ph type="sldNum" sz="quarter" idx="12"/>
          </p:nvPr>
        </p:nvSpPr>
        <p:spPr/>
        <p:txBody>
          <a:bodyPr/>
          <a:lstStyle/>
          <a:p>
            <a:fld id="{C0722274-0FAA-4649-AA4E-4210F4F32167}" type="slidenum">
              <a:rPr lang="en-US" smtClean="0"/>
              <a:t>‹#›</a:t>
            </a:fld>
            <a:endParaRPr lang="en-US"/>
          </a:p>
        </p:txBody>
      </p:sp>
    </p:spTree>
    <p:extLst>
      <p:ext uri="{BB962C8B-B14F-4D97-AF65-F5344CB8AC3E}">
        <p14:creationId xmlns:p14="http://schemas.microsoft.com/office/powerpoint/2010/main" val="2874707205"/>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112BBBF-42B2-4A5D-B145-46983A530170}"/>
              </a:ext>
            </a:extLst>
          </p:cNvPr>
          <p:cNvSpPr>
            <a:spLocks noGrp="1"/>
          </p:cNvSpPr>
          <p:nvPr>
            <p:ph type="title"/>
          </p:nvPr>
        </p:nvSpPr>
        <p:spPr>
          <a:xfrm>
            <a:off x="1143000" y="1133272"/>
            <a:ext cx="9905999" cy="846307"/>
          </a:xfrm>
        </p:spPr>
        <p:txBody>
          <a:bodyPr/>
          <a:lstStyle/>
          <a:p>
            <a:r>
              <a:rPr lang="en-US" dirty="0"/>
              <a:t>Click to edit Master title style</a:t>
            </a:r>
          </a:p>
        </p:txBody>
      </p:sp>
      <p:sp>
        <p:nvSpPr>
          <p:cNvPr id="3" name="Text Placeholder 2">
            <a:extLst>
              <a:ext uri="{FF2B5EF4-FFF2-40B4-BE49-F238E27FC236}">
                <a16:creationId xmlns:a16="http://schemas.microsoft.com/office/drawing/2014/main" id="{E804BE44-5271-4B5D-B649-35E3AF20B48F}"/>
              </a:ext>
            </a:extLst>
          </p:cNvPr>
          <p:cNvSpPr>
            <a:spLocks noGrp="1"/>
          </p:cNvSpPr>
          <p:nvPr>
            <p:ph type="body" idx="1"/>
          </p:nvPr>
        </p:nvSpPr>
        <p:spPr>
          <a:xfrm>
            <a:off x="1142999" y="2067127"/>
            <a:ext cx="4798980" cy="710119"/>
          </a:xfrm>
        </p:spPr>
        <p:txBody>
          <a:bodyPr anchor="b">
            <a:normAutofit/>
          </a:bodyPr>
          <a:lstStyle>
            <a:lvl1pPr marL="0" indent="0">
              <a:buNone/>
              <a:defRPr sz="2000" b="0" cap="all" spc="300" baseline="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dirty="0"/>
              <a:t>Click to edit Master text styles</a:t>
            </a:r>
          </a:p>
        </p:txBody>
      </p:sp>
      <p:sp>
        <p:nvSpPr>
          <p:cNvPr id="4" name="Content Placeholder 3">
            <a:extLst>
              <a:ext uri="{FF2B5EF4-FFF2-40B4-BE49-F238E27FC236}">
                <a16:creationId xmlns:a16="http://schemas.microsoft.com/office/drawing/2014/main" id="{24D7891E-0C0A-4688-97DD-C0715E322194}"/>
              </a:ext>
            </a:extLst>
          </p:cNvPr>
          <p:cNvSpPr>
            <a:spLocks noGrp="1"/>
          </p:cNvSpPr>
          <p:nvPr>
            <p:ph sz="half" idx="2"/>
          </p:nvPr>
        </p:nvSpPr>
        <p:spPr>
          <a:xfrm>
            <a:off x="1143001" y="2864795"/>
            <a:ext cx="4798978" cy="3025304"/>
          </a:xfrm>
        </p:spPr>
        <p:txBody>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5" name="Text Placeholder 4">
            <a:extLst>
              <a:ext uri="{FF2B5EF4-FFF2-40B4-BE49-F238E27FC236}">
                <a16:creationId xmlns:a16="http://schemas.microsoft.com/office/drawing/2014/main" id="{875EAF30-3412-49B0-93D1-596CC2695B26}"/>
              </a:ext>
            </a:extLst>
          </p:cNvPr>
          <p:cNvSpPr>
            <a:spLocks noGrp="1"/>
          </p:cNvSpPr>
          <p:nvPr>
            <p:ph type="body" sz="quarter" idx="3"/>
          </p:nvPr>
        </p:nvSpPr>
        <p:spPr>
          <a:xfrm>
            <a:off x="6250018" y="2067127"/>
            <a:ext cx="4798981" cy="710119"/>
          </a:xfrm>
        </p:spPr>
        <p:txBody>
          <a:bodyPr anchor="b">
            <a:normAutofit/>
          </a:bodyPr>
          <a:lstStyle>
            <a:lvl1pPr marL="0" indent="0">
              <a:buNone/>
              <a:defRPr sz="2000" b="0" cap="all" spc="300" baseline="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dirty="0"/>
              <a:t>Click to edit Master text styles</a:t>
            </a:r>
          </a:p>
        </p:txBody>
      </p:sp>
      <p:sp>
        <p:nvSpPr>
          <p:cNvPr id="6" name="Content Placeholder 5">
            <a:extLst>
              <a:ext uri="{FF2B5EF4-FFF2-40B4-BE49-F238E27FC236}">
                <a16:creationId xmlns:a16="http://schemas.microsoft.com/office/drawing/2014/main" id="{F707B9B7-F41C-4314-9F0C-BB84547FB8CA}"/>
              </a:ext>
            </a:extLst>
          </p:cNvPr>
          <p:cNvSpPr>
            <a:spLocks noGrp="1"/>
          </p:cNvSpPr>
          <p:nvPr>
            <p:ph sz="quarter" idx="4"/>
          </p:nvPr>
        </p:nvSpPr>
        <p:spPr>
          <a:xfrm>
            <a:off x="6250019" y="2864795"/>
            <a:ext cx="4798982" cy="3025304"/>
          </a:xfrm>
        </p:spPr>
        <p:txBody>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7" name="Date Placeholder 6">
            <a:extLst>
              <a:ext uri="{FF2B5EF4-FFF2-40B4-BE49-F238E27FC236}">
                <a16:creationId xmlns:a16="http://schemas.microsoft.com/office/drawing/2014/main" id="{8421587F-6AFC-4906-86EB-6B0A86EEF300}"/>
              </a:ext>
            </a:extLst>
          </p:cNvPr>
          <p:cNvSpPr>
            <a:spLocks noGrp="1"/>
          </p:cNvSpPr>
          <p:nvPr>
            <p:ph type="dt" sz="half" idx="10"/>
          </p:nvPr>
        </p:nvSpPr>
        <p:spPr/>
        <p:txBody>
          <a:bodyPr/>
          <a:lstStyle/>
          <a:p>
            <a:fld id="{3CADBD16-5BFB-4D9F-9646-C75D1B53BBB6}" type="datetimeFigureOut">
              <a:rPr lang="en-US" smtClean="0"/>
              <a:t>10/20/2024</a:t>
            </a:fld>
            <a:endParaRPr lang="en-US"/>
          </a:p>
        </p:txBody>
      </p:sp>
      <p:sp>
        <p:nvSpPr>
          <p:cNvPr id="8" name="Footer Placeholder 7">
            <a:extLst>
              <a:ext uri="{FF2B5EF4-FFF2-40B4-BE49-F238E27FC236}">
                <a16:creationId xmlns:a16="http://schemas.microsoft.com/office/drawing/2014/main" id="{354BE2C5-583B-49BC-9864-B01EEF798742}"/>
              </a:ext>
            </a:extLst>
          </p:cNvPr>
          <p:cNvSpPr>
            <a:spLocks noGrp="1"/>
          </p:cNvSpPr>
          <p:nvPr>
            <p:ph type="ftr" sz="quarter" idx="11"/>
          </p:nvPr>
        </p:nvSpPr>
        <p:spPr/>
        <p:txBody>
          <a:bodyPr/>
          <a:lstStyle/>
          <a:p>
            <a:endParaRPr lang="en-US"/>
          </a:p>
        </p:txBody>
      </p:sp>
      <p:sp>
        <p:nvSpPr>
          <p:cNvPr id="9" name="Slide Number Placeholder 8">
            <a:extLst>
              <a:ext uri="{FF2B5EF4-FFF2-40B4-BE49-F238E27FC236}">
                <a16:creationId xmlns:a16="http://schemas.microsoft.com/office/drawing/2014/main" id="{5B39B236-45F5-4CC6-8D53-A6903A1CC8B3}"/>
              </a:ext>
            </a:extLst>
          </p:cNvPr>
          <p:cNvSpPr>
            <a:spLocks noGrp="1"/>
          </p:cNvSpPr>
          <p:nvPr>
            <p:ph type="sldNum" sz="quarter" idx="12"/>
          </p:nvPr>
        </p:nvSpPr>
        <p:spPr/>
        <p:txBody>
          <a:bodyPr/>
          <a:lstStyle/>
          <a:p>
            <a:fld id="{C0722274-0FAA-4649-AA4E-4210F4F32167}" type="slidenum">
              <a:rPr lang="en-US" smtClean="0"/>
              <a:t>‹#›</a:t>
            </a:fld>
            <a:endParaRPr lang="en-US"/>
          </a:p>
        </p:txBody>
      </p:sp>
    </p:spTree>
    <p:extLst>
      <p:ext uri="{BB962C8B-B14F-4D97-AF65-F5344CB8AC3E}">
        <p14:creationId xmlns:p14="http://schemas.microsoft.com/office/powerpoint/2010/main" val="2540967686"/>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C36B206-0678-4577-B79F-760526A5FD76}"/>
              </a:ext>
            </a:extLst>
          </p:cNvPr>
          <p:cNvSpPr>
            <a:spLocks noGrp="1"/>
          </p:cNvSpPr>
          <p:nvPr>
            <p:ph type="title"/>
          </p:nvPr>
        </p:nvSpPr>
        <p:spPr>
          <a:xfrm>
            <a:off x="2019300" y="1322615"/>
            <a:ext cx="8175171" cy="4212771"/>
          </a:xfrm>
        </p:spPr>
        <p:txBody>
          <a:bodyPr/>
          <a:lstStyle>
            <a:lvl1pPr algn="ctr">
              <a:defRPr/>
            </a:lvl1pPr>
          </a:lstStyle>
          <a:p>
            <a:r>
              <a:rPr lang="en-US" dirty="0"/>
              <a:t>Click to edit Master title style</a:t>
            </a:r>
          </a:p>
        </p:txBody>
      </p:sp>
      <p:sp>
        <p:nvSpPr>
          <p:cNvPr id="3" name="Date Placeholder 2">
            <a:extLst>
              <a:ext uri="{FF2B5EF4-FFF2-40B4-BE49-F238E27FC236}">
                <a16:creationId xmlns:a16="http://schemas.microsoft.com/office/drawing/2014/main" id="{E6D5FCB8-AFD3-4801-BBD6-9548F4CF7C86}"/>
              </a:ext>
            </a:extLst>
          </p:cNvPr>
          <p:cNvSpPr>
            <a:spLocks noGrp="1"/>
          </p:cNvSpPr>
          <p:nvPr>
            <p:ph type="dt" sz="half" idx="10"/>
          </p:nvPr>
        </p:nvSpPr>
        <p:spPr/>
        <p:txBody>
          <a:bodyPr/>
          <a:lstStyle/>
          <a:p>
            <a:fld id="{3CADBD16-5BFB-4D9F-9646-C75D1B53BBB6}" type="datetimeFigureOut">
              <a:rPr lang="en-US" smtClean="0"/>
              <a:t>10/20/2024</a:t>
            </a:fld>
            <a:endParaRPr lang="en-US"/>
          </a:p>
        </p:txBody>
      </p:sp>
      <p:sp>
        <p:nvSpPr>
          <p:cNvPr id="4" name="Footer Placeholder 3">
            <a:extLst>
              <a:ext uri="{FF2B5EF4-FFF2-40B4-BE49-F238E27FC236}">
                <a16:creationId xmlns:a16="http://schemas.microsoft.com/office/drawing/2014/main" id="{0F6DACF8-CBC0-416B-B28E-EE18C42383B4}"/>
              </a:ext>
            </a:extLst>
          </p:cNvPr>
          <p:cNvSpPr>
            <a:spLocks noGrp="1"/>
          </p:cNvSpPr>
          <p:nvPr>
            <p:ph type="ftr" sz="quarter" idx="11"/>
          </p:nvPr>
        </p:nvSpPr>
        <p:spPr/>
        <p:txBody>
          <a:bodyPr/>
          <a:lstStyle/>
          <a:p>
            <a:endParaRPr lang="en-US"/>
          </a:p>
        </p:txBody>
      </p:sp>
      <p:sp>
        <p:nvSpPr>
          <p:cNvPr id="5" name="Slide Number Placeholder 4">
            <a:extLst>
              <a:ext uri="{FF2B5EF4-FFF2-40B4-BE49-F238E27FC236}">
                <a16:creationId xmlns:a16="http://schemas.microsoft.com/office/drawing/2014/main" id="{770C7421-FF49-4CE9-87D0-2B4FFE0E3DC4}"/>
              </a:ext>
            </a:extLst>
          </p:cNvPr>
          <p:cNvSpPr>
            <a:spLocks noGrp="1"/>
          </p:cNvSpPr>
          <p:nvPr>
            <p:ph type="sldNum" sz="quarter" idx="12"/>
          </p:nvPr>
        </p:nvSpPr>
        <p:spPr/>
        <p:txBody>
          <a:bodyPr/>
          <a:lstStyle/>
          <a:p>
            <a:fld id="{C0722274-0FAA-4649-AA4E-4210F4F32167}" type="slidenum">
              <a:rPr lang="en-US" smtClean="0"/>
              <a:t>‹#›</a:t>
            </a:fld>
            <a:endParaRPr lang="en-US"/>
          </a:p>
        </p:txBody>
      </p:sp>
    </p:spTree>
    <p:extLst>
      <p:ext uri="{BB962C8B-B14F-4D97-AF65-F5344CB8AC3E}">
        <p14:creationId xmlns:p14="http://schemas.microsoft.com/office/powerpoint/2010/main" val="3171447162"/>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showMasterSp="0"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3D19CBFE-15AA-4447-9F9C-D8B0BEB242DA}"/>
              </a:ext>
            </a:extLst>
          </p:cNvPr>
          <p:cNvSpPr>
            <a:spLocks noGrp="1"/>
          </p:cNvSpPr>
          <p:nvPr>
            <p:ph type="dt" sz="half" idx="10"/>
          </p:nvPr>
        </p:nvSpPr>
        <p:spPr/>
        <p:txBody>
          <a:bodyPr/>
          <a:lstStyle/>
          <a:p>
            <a:fld id="{3CADBD16-5BFB-4D9F-9646-C75D1B53BBB6}" type="datetimeFigureOut">
              <a:rPr lang="en-US" smtClean="0"/>
              <a:t>10/20/2024</a:t>
            </a:fld>
            <a:endParaRPr lang="en-US"/>
          </a:p>
        </p:txBody>
      </p:sp>
      <p:sp>
        <p:nvSpPr>
          <p:cNvPr id="3" name="Footer Placeholder 2">
            <a:extLst>
              <a:ext uri="{FF2B5EF4-FFF2-40B4-BE49-F238E27FC236}">
                <a16:creationId xmlns:a16="http://schemas.microsoft.com/office/drawing/2014/main" id="{C6B48227-EC1E-4063-9682-891A2DB1A845}"/>
              </a:ext>
            </a:extLst>
          </p:cNvPr>
          <p:cNvSpPr>
            <a:spLocks noGrp="1"/>
          </p:cNvSpPr>
          <p:nvPr>
            <p:ph type="ftr" sz="quarter" idx="11"/>
          </p:nvPr>
        </p:nvSpPr>
        <p:spPr/>
        <p:txBody>
          <a:bodyPr/>
          <a:lstStyle/>
          <a:p>
            <a:endParaRPr lang="en-US"/>
          </a:p>
        </p:txBody>
      </p:sp>
      <p:sp>
        <p:nvSpPr>
          <p:cNvPr id="4" name="Slide Number Placeholder 3">
            <a:extLst>
              <a:ext uri="{FF2B5EF4-FFF2-40B4-BE49-F238E27FC236}">
                <a16:creationId xmlns:a16="http://schemas.microsoft.com/office/drawing/2014/main" id="{D22C6A63-C3F4-4563-A542-9A41AC946C32}"/>
              </a:ext>
            </a:extLst>
          </p:cNvPr>
          <p:cNvSpPr>
            <a:spLocks noGrp="1"/>
          </p:cNvSpPr>
          <p:nvPr>
            <p:ph type="sldNum" sz="quarter" idx="12"/>
          </p:nvPr>
        </p:nvSpPr>
        <p:spPr/>
        <p:txBody>
          <a:bodyPr/>
          <a:lstStyle/>
          <a:p>
            <a:fld id="{C0722274-0FAA-4649-AA4E-4210F4F32167}" type="slidenum">
              <a:rPr lang="en-US" smtClean="0"/>
              <a:t>‹#›</a:t>
            </a:fld>
            <a:endParaRPr lang="en-US"/>
          </a:p>
        </p:txBody>
      </p:sp>
    </p:spTree>
    <p:extLst>
      <p:ext uri="{BB962C8B-B14F-4D97-AF65-F5344CB8AC3E}">
        <p14:creationId xmlns:p14="http://schemas.microsoft.com/office/powerpoint/2010/main" val="4049987290"/>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showMasterSp="0"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86900C1-FE18-461C-801C-8626C7759861}"/>
              </a:ext>
            </a:extLst>
          </p:cNvPr>
          <p:cNvSpPr>
            <a:spLocks noGrp="1"/>
          </p:cNvSpPr>
          <p:nvPr>
            <p:ph type="title"/>
          </p:nvPr>
        </p:nvSpPr>
        <p:spPr>
          <a:xfrm>
            <a:off x="1143000" y="1600200"/>
            <a:ext cx="3932237" cy="1964986"/>
          </a:xfrm>
        </p:spPr>
        <p:txBody>
          <a:bodyPr anchor="b">
            <a:normAutofit/>
          </a:bodyPr>
          <a:lstStyle>
            <a:lvl1pPr>
              <a:lnSpc>
                <a:spcPct val="110000"/>
              </a:lnSpc>
              <a:defRPr sz="2400" cap="all" spc="300" baseline="0"/>
            </a:lvl1pPr>
          </a:lstStyle>
          <a:p>
            <a:r>
              <a:rPr lang="en-US" dirty="0"/>
              <a:t>Click to edit Master title style</a:t>
            </a:r>
          </a:p>
        </p:txBody>
      </p:sp>
      <p:sp>
        <p:nvSpPr>
          <p:cNvPr id="3" name="Content Placeholder 2">
            <a:extLst>
              <a:ext uri="{FF2B5EF4-FFF2-40B4-BE49-F238E27FC236}">
                <a16:creationId xmlns:a16="http://schemas.microsoft.com/office/drawing/2014/main" id="{AB14CFF3-3406-49E3-9D5A-1BE90FFA508E}"/>
              </a:ext>
            </a:extLst>
          </p:cNvPr>
          <p:cNvSpPr>
            <a:spLocks noGrp="1"/>
          </p:cNvSpPr>
          <p:nvPr>
            <p:ph idx="1"/>
          </p:nvPr>
        </p:nvSpPr>
        <p:spPr>
          <a:xfrm>
            <a:off x="5627451" y="987425"/>
            <a:ext cx="5421548"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Text Placeholder 3">
            <a:extLst>
              <a:ext uri="{FF2B5EF4-FFF2-40B4-BE49-F238E27FC236}">
                <a16:creationId xmlns:a16="http://schemas.microsoft.com/office/drawing/2014/main" id="{033D14FF-9082-4BBA-BC7A-F4C5B78599C5}"/>
              </a:ext>
            </a:extLst>
          </p:cNvPr>
          <p:cNvSpPr>
            <a:spLocks noGrp="1"/>
          </p:cNvSpPr>
          <p:nvPr>
            <p:ph type="body" sz="half" idx="2"/>
          </p:nvPr>
        </p:nvSpPr>
        <p:spPr>
          <a:xfrm>
            <a:off x="1143000" y="3662464"/>
            <a:ext cx="3932237" cy="2206523"/>
          </a:xfrm>
        </p:spPr>
        <p:txBody>
          <a:bodyPr/>
          <a:lstStyle>
            <a:lvl1pPr marL="0" indent="0">
              <a:buNone/>
              <a:defRPr sz="1600" i="1"/>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dirty="0"/>
              <a:t>Click to edit Master text styles</a:t>
            </a:r>
          </a:p>
        </p:txBody>
      </p:sp>
      <p:sp>
        <p:nvSpPr>
          <p:cNvPr id="5" name="Date Placeholder 4">
            <a:extLst>
              <a:ext uri="{FF2B5EF4-FFF2-40B4-BE49-F238E27FC236}">
                <a16:creationId xmlns:a16="http://schemas.microsoft.com/office/drawing/2014/main" id="{0D5A2726-EB8E-4DF7-9A1B-F03BD8C7179E}"/>
              </a:ext>
            </a:extLst>
          </p:cNvPr>
          <p:cNvSpPr>
            <a:spLocks noGrp="1"/>
          </p:cNvSpPr>
          <p:nvPr>
            <p:ph type="dt" sz="half" idx="10"/>
          </p:nvPr>
        </p:nvSpPr>
        <p:spPr/>
        <p:txBody>
          <a:bodyPr/>
          <a:lstStyle/>
          <a:p>
            <a:fld id="{3CADBD16-5BFB-4D9F-9646-C75D1B53BBB6}" type="datetimeFigureOut">
              <a:rPr lang="en-US" smtClean="0"/>
              <a:t>10/20/2024</a:t>
            </a:fld>
            <a:endParaRPr lang="en-US"/>
          </a:p>
        </p:txBody>
      </p:sp>
      <p:sp>
        <p:nvSpPr>
          <p:cNvPr id="6" name="Footer Placeholder 5">
            <a:extLst>
              <a:ext uri="{FF2B5EF4-FFF2-40B4-BE49-F238E27FC236}">
                <a16:creationId xmlns:a16="http://schemas.microsoft.com/office/drawing/2014/main" id="{8D9929BE-611C-4FE6-B0A5-E0FF9DF969EE}"/>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17B90B32-1D0E-4BCD-8850-59EA235F7EB4}"/>
              </a:ext>
            </a:extLst>
          </p:cNvPr>
          <p:cNvSpPr>
            <a:spLocks noGrp="1"/>
          </p:cNvSpPr>
          <p:nvPr>
            <p:ph type="sldNum" sz="quarter" idx="12"/>
          </p:nvPr>
        </p:nvSpPr>
        <p:spPr/>
        <p:txBody>
          <a:bodyPr/>
          <a:lstStyle/>
          <a:p>
            <a:fld id="{C0722274-0FAA-4649-AA4E-4210F4F32167}" type="slidenum">
              <a:rPr lang="en-US" smtClean="0"/>
              <a:t>‹#›</a:t>
            </a:fld>
            <a:endParaRPr lang="en-US"/>
          </a:p>
        </p:txBody>
      </p:sp>
    </p:spTree>
    <p:extLst>
      <p:ext uri="{BB962C8B-B14F-4D97-AF65-F5344CB8AC3E}">
        <p14:creationId xmlns:p14="http://schemas.microsoft.com/office/powerpoint/2010/main" val="300487774"/>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showMasterSp="0" type="picTx" preserve="1">
  <p:cSld name="Picture with Caption">
    <p:spTree>
      <p:nvGrpSpPr>
        <p:cNvPr id="1" name=""/>
        <p:cNvGrpSpPr/>
        <p:nvPr/>
      </p:nvGrpSpPr>
      <p:grpSpPr>
        <a:xfrm>
          <a:off x="0" y="0"/>
          <a:ext cx="0" cy="0"/>
          <a:chOff x="0" y="0"/>
          <a:chExt cx="0" cy="0"/>
        </a:xfrm>
      </p:grpSpPr>
      <p:sp>
        <p:nvSpPr>
          <p:cNvPr id="3" name="Picture Placeholder 2">
            <a:extLst>
              <a:ext uri="{FF2B5EF4-FFF2-40B4-BE49-F238E27FC236}">
                <a16:creationId xmlns:a16="http://schemas.microsoft.com/office/drawing/2014/main" id="{1CA1460E-1069-4FCA-B04E-28F77C861046}"/>
              </a:ext>
            </a:extLst>
          </p:cNvPr>
          <p:cNvSpPr>
            <a:spLocks noGrp="1"/>
          </p:cNvSpPr>
          <p:nvPr>
            <p:ph type="pic" idx="1"/>
          </p:nvPr>
        </p:nvSpPr>
        <p:spPr>
          <a:xfrm>
            <a:off x="5513614" y="987425"/>
            <a:ext cx="5535386"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dirty="0"/>
          </a:p>
        </p:txBody>
      </p:sp>
      <p:sp>
        <p:nvSpPr>
          <p:cNvPr id="4" name="Text Placeholder 3">
            <a:extLst>
              <a:ext uri="{FF2B5EF4-FFF2-40B4-BE49-F238E27FC236}">
                <a16:creationId xmlns:a16="http://schemas.microsoft.com/office/drawing/2014/main" id="{66138C1E-867B-4FE9-8783-9B1246AEB797}"/>
              </a:ext>
            </a:extLst>
          </p:cNvPr>
          <p:cNvSpPr>
            <a:spLocks noGrp="1"/>
          </p:cNvSpPr>
          <p:nvPr>
            <p:ph type="body" sz="half" idx="2"/>
          </p:nvPr>
        </p:nvSpPr>
        <p:spPr>
          <a:xfrm>
            <a:off x="1143000" y="3657601"/>
            <a:ext cx="3932236" cy="2211388"/>
          </a:xfrm>
        </p:spPr>
        <p:txBody>
          <a:bodyPr/>
          <a:lstStyle>
            <a:lvl1pPr marL="0" indent="0">
              <a:buNone/>
              <a:defRPr sz="1600" i="1"/>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dirty="0"/>
              <a:t>Click to edit Master text styles</a:t>
            </a:r>
          </a:p>
        </p:txBody>
      </p:sp>
      <p:sp>
        <p:nvSpPr>
          <p:cNvPr id="5" name="Date Placeholder 4">
            <a:extLst>
              <a:ext uri="{FF2B5EF4-FFF2-40B4-BE49-F238E27FC236}">
                <a16:creationId xmlns:a16="http://schemas.microsoft.com/office/drawing/2014/main" id="{00721568-4870-46F2-9F7E-F410702012D9}"/>
              </a:ext>
            </a:extLst>
          </p:cNvPr>
          <p:cNvSpPr>
            <a:spLocks noGrp="1"/>
          </p:cNvSpPr>
          <p:nvPr>
            <p:ph type="dt" sz="half" idx="10"/>
          </p:nvPr>
        </p:nvSpPr>
        <p:spPr/>
        <p:txBody>
          <a:bodyPr/>
          <a:lstStyle/>
          <a:p>
            <a:fld id="{3CADBD16-5BFB-4D9F-9646-C75D1B53BBB6}" type="datetimeFigureOut">
              <a:rPr lang="en-US" smtClean="0"/>
              <a:t>10/20/2024</a:t>
            </a:fld>
            <a:endParaRPr lang="en-US"/>
          </a:p>
        </p:txBody>
      </p:sp>
      <p:sp>
        <p:nvSpPr>
          <p:cNvPr id="6" name="Footer Placeholder 5">
            <a:extLst>
              <a:ext uri="{FF2B5EF4-FFF2-40B4-BE49-F238E27FC236}">
                <a16:creationId xmlns:a16="http://schemas.microsoft.com/office/drawing/2014/main" id="{0BB3CC65-0E73-45A1-9D4F-3F4559B3B659}"/>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B58C58CD-9BC3-431E-A7B4-D596A7F06C5E}"/>
              </a:ext>
            </a:extLst>
          </p:cNvPr>
          <p:cNvSpPr>
            <a:spLocks noGrp="1"/>
          </p:cNvSpPr>
          <p:nvPr>
            <p:ph type="sldNum" sz="quarter" idx="12"/>
          </p:nvPr>
        </p:nvSpPr>
        <p:spPr/>
        <p:txBody>
          <a:bodyPr/>
          <a:lstStyle/>
          <a:p>
            <a:fld id="{C0722274-0FAA-4649-AA4E-4210F4F32167}" type="slidenum">
              <a:rPr lang="en-US" smtClean="0"/>
              <a:t>‹#›</a:t>
            </a:fld>
            <a:endParaRPr lang="en-US"/>
          </a:p>
        </p:txBody>
      </p:sp>
      <p:sp>
        <p:nvSpPr>
          <p:cNvPr id="2" name="Title 1">
            <a:extLst>
              <a:ext uri="{FF2B5EF4-FFF2-40B4-BE49-F238E27FC236}">
                <a16:creationId xmlns:a16="http://schemas.microsoft.com/office/drawing/2014/main" id="{2368F756-D171-474C-8B1A-C818032F6F78}"/>
              </a:ext>
            </a:extLst>
          </p:cNvPr>
          <p:cNvSpPr>
            <a:spLocks noGrp="1"/>
          </p:cNvSpPr>
          <p:nvPr>
            <p:ph type="title"/>
          </p:nvPr>
        </p:nvSpPr>
        <p:spPr>
          <a:xfrm>
            <a:off x="1143000" y="1600201"/>
            <a:ext cx="3932236" cy="1959428"/>
          </a:xfrm>
        </p:spPr>
        <p:txBody>
          <a:bodyPr anchor="b">
            <a:normAutofit/>
          </a:bodyPr>
          <a:lstStyle>
            <a:lvl1pPr>
              <a:lnSpc>
                <a:spcPct val="110000"/>
              </a:lnSpc>
              <a:defRPr sz="2400" cap="all" spc="300" baseline="0"/>
            </a:lvl1pPr>
          </a:lstStyle>
          <a:p>
            <a:r>
              <a:rPr lang="en-US" dirty="0"/>
              <a:t>Click to edit Master title style</a:t>
            </a:r>
          </a:p>
        </p:txBody>
      </p:sp>
    </p:spTree>
    <p:extLst>
      <p:ext uri="{BB962C8B-B14F-4D97-AF65-F5344CB8AC3E}">
        <p14:creationId xmlns:p14="http://schemas.microsoft.com/office/powerpoint/2010/main" val="2358975974"/>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A5A3BF2-BCE9-47D7-B1C0-1F0E4936B6B3}"/>
              </a:ext>
            </a:extLst>
          </p:cNvPr>
          <p:cNvSpPr>
            <a:spLocks noGrp="1"/>
          </p:cNvSpPr>
          <p:nvPr>
            <p:ph type="title"/>
          </p:nvPr>
        </p:nvSpPr>
        <p:spPr/>
        <p:txBody>
          <a:bodyPr/>
          <a:lstStyle/>
          <a:p>
            <a:r>
              <a:rPr lang="en-US"/>
              <a:t>Click to edit Master title style</a:t>
            </a:r>
          </a:p>
        </p:txBody>
      </p:sp>
      <p:sp>
        <p:nvSpPr>
          <p:cNvPr id="3" name="Vertical Text Placeholder 2">
            <a:extLst>
              <a:ext uri="{FF2B5EF4-FFF2-40B4-BE49-F238E27FC236}">
                <a16:creationId xmlns:a16="http://schemas.microsoft.com/office/drawing/2014/main" id="{692722E9-C3E4-48AF-996A-495AE659FA6E}"/>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19C9E516-382B-4845-93BF-20C16EE0DB05}"/>
              </a:ext>
            </a:extLst>
          </p:cNvPr>
          <p:cNvSpPr>
            <a:spLocks noGrp="1"/>
          </p:cNvSpPr>
          <p:nvPr>
            <p:ph type="dt" sz="half" idx="10"/>
          </p:nvPr>
        </p:nvSpPr>
        <p:spPr/>
        <p:txBody>
          <a:bodyPr/>
          <a:lstStyle/>
          <a:p>
            <a:fld id="{3CADBD16-5BFB-4D9F-9646-C75D1B53BBB6}" type="datetimeFigureOut">
              <a:rPr lang="en-US" smtClean="0"/>
              <a:t>10/20/2024</a:t>
            </a:fld>
            <a:endParaRPr lang="en-US"/>
          </a:p>
        </p:txBody>
      </p:sp>
      <p:sp>
        <p:nvSpPr>
          <p:cNvPr id="5" name="Footer Placeholder 4">
            <a:extLst>
              <a:ext uri="{FF2B5EF4-FFF2-40B4-BE49-F238E27FC236}">
                <a16:creationId xmlns:a16="http://schemas.microsoft.com/office/drawing/2014/main" id="{EAB96E16-F168-442A-843C-5D490D54B06A}"/>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A9A61BEA-A969-437A-BD8B-CB1B709AD430}"/>
              </a:ext>
            </a:extLst>
          </p:cNvPr>
          <p:cNvSpPr>
            <a:spLocks noGrp="1"/>
          </p:cNvSpPr>
          <p:nvPr>
            <p:ph type="sldNum" sz="quarter" idx="12"/>
          </p:nvPr>
        </p:nvSpPr>
        <p:spPr/>
        <p:txBody>
          <a:bodyPr/>
          <a:lstStyle/>
          <a:p>
            <a:fld id="{C0722274-0FAA-4649-AA4E-4210F4F32167}" type="slidenum">
              <a:rPr lang="en-US" smtClean="0"/>
              <a:t>‹#›</a:t>
            </a:fld>
            <a:endParaRPr lang="en-US"/>
          </a:p>
        </p:txBody>
      </p:sp>
    </p:spTree>
    <p:extLst>
      <p:ext uri="{BB962C8B-B14F-4D97-AF65-F5344CB8AC3E}">
        <p14:creationId xmlns:p14="http://schemas.microsoft.com/office/powerpoint/2010/main" val="2626289482"/>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66528449-3E11-45FF-BF3A-651867603E75}"/>
              </a:ext>
            </a:extLst>
          </p:cNvPr>
          <p:cNvSpPr>
            <a:spLocks noGrp="1"/>
          </p:cNvSpPr>
          <p:nvPr>
            <p:ph type="title" orient="vert"/>
          </p:nvPr>
        </p:nvSpPr>
        <p:spPr>
          <a:xfrm>
            <a:off x="8572500" y="870625"/>
            <a:ext cx="2476499" cy="5029201"/>
          </a:xfrm>
        </p:spPr>
        <p:txBody>
          <a:bodyPr vert="eaVert"/>
          <a:lstStyle/>
          <a:p>
            <a:r>
              <a:rPr lang="en-US" dirty="0"/>
              <a:t>Click to edit Master title style</a:t>
            </a:r>
          </a:p>
        </p:txBody>
      </p:sp>
      <p:sp>
        <p:nvSpPr>
          <p:cNvPr id="3" name="Vertical Text Placeholder 2">
            <a:extLst>
              <a:ext uri="{FF2B5EF4-FFF2-40B4-BE49-F238E27FC236}">
                <a16:creationId xmlns:a16="http://schemas.microsoft.com/office/drawing/2014/main" id="{AFC0EAB0-2DFA-4CBA-86B1-1826EF523D4D}"/>
              </a:ext>
            </a:extLst>
          </p:cNvPr>
          <p:cNvSpPr>
            <a:spLocks noGrp="1"/>
          </p:cNvSpPr>
          <p:nvPr>
            <p:ph type="body" orient="vert" idx="1"/>
          </p:nvPr>
        </p:nvSpPr>
        <p:spPr>
          <a:xfrm>
            <a:off x="1143000" y="870625"/>
            <a:ext cx="7324928" cy="5029201"/>
          </a:xfrm>
        </p:spPr>
        <p:txBody>
          <a:bodyPr vert="eaVert"/>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a:extLst>
              <a:ext uri="{FF2B5EF4-FFF2-40B4-BE49-F238E27FC236}">
                <a16:creationId xmlns:a16="http://schemas.microsoft.com/office/drawing/2014/main" id="{DFA22F89-E1F5-45D7-945A-8A2886C4BA59}"/>
              </a:ext>
            </a:extLst>
          </p:cNvPr>
          <p:cNvSpPr>
            <a:spLocks noGrp="1"/>
          </p:cNvSpPr>
          <p:nvPr>
            <p:ph type="dt" sz="half" idx="10"/>
          </p:nvPr>
        </p:nvSpPr>
        <p:spPr/>
        <p:txBody>
          <a:bodyPr/>
          <a:lstStyle/>
          <a:p>
            <a:fld id="{3CADBD16-5BFB-4D9F-9646-C75D1B53BBB6}" type="datetimeFigureOut">
              <a:rPr lang="en-US" smtClean="0"/>
              <a:t>10/20/2024</a:t>
            </a:fld>
            <a:endParaRPr lang="en-US"/>
          </a:p>
        </p:txBody>
      </p:sp>
      <p:sp>
        <p:nvSpPr>
          <p:cNvPr id="5" name="Footer Placeholder 4">
            <a:extLst>
              <a:ext uri="{FF2B5EF4-FFF2-40B4-BE49-F238E27FC236}">
                <a16:creationId xmlns:a16="http://schemas.microsoft.com/office/drawing/2014/main" id="{637E7E82-5FB8-4289-AD0C-0BA788E14794}"/>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245A4046-1A2C-41F5-A177-1C3919C20569}"/>
              </a:ext>
            </a:extLst>
          </p:cNvPr>
          <p:cNvSpPr>
            <a:spLocks noGrp="1"/>
          </p:cNvSpPr>
          <p:nvPr>
            <p:ph type="sldNum" sz="quarter" idx="12"/>
          </p:nvPr>
        </p:nvSpPr>
        <p:spPr/>
        <p:txBody>
          <a:bodyPr/>
          <a:lstStyle/>
          <a:p>
            <a:fld id="{C0722274-0FAA-4649-AA4E-4210F4F32167}" type="slidenum">
              <a:rPr lang="en-US" smtClean="0"/>
              <a:t>‹#›</a:t>
            </a:fld>
            <a:endParaRPr lang="en-US"/>
          </a:p>
        </p:txBody>
      </p:sp>
    </p:spTree>
    <p:extLst>
      <p:ext uri="{BB962C8B-B14F-4D97-AF65-F5344CB8AC3E}">
        <p14:creationId xmlns:p14="http://schemas.microsoft.com/office/powerpoint/2010/main" val="1314066178"/>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8" name="Freeform: Shape 7">
            <a:extLst>
              <a:ext uri="{FF2B5EF4-FFF2-40B4-BE49-F238E27FC236}">
                <a16:creationId xmlns:a16="http://schemas.microsoft.com/office/drawing/2014/main" id="{91C2F78B-DEE8-4195-A196-DFC51BDADFF9}"/>
              </a:ext>
            </a:extLst>
          </p:cNvPr>
          <p:cNvSpPr/>
          <p:nvPr/>
        </p:nvSpPr>
        <p:spPr>
          <a:xfrm>
            <a:off x="9749268" y="4070878"/>
            <a:ext cx="2442733" cy="2787123"/>
          </a:xfrm>
          <a:custGeom>
            <a:avLst/>
            <a:gdLst>
              <a:gd name="connsiteX0" fmla="*/ 2442733 w 2442733"/>
              <a:gd name="connsiteY0" fmla="*/ 0 h 2787123"/>
              <a:gd name="connsiteX1" fmla="*/ 2442733 w 2442733"/>
              <a:gd name="connsiteY1" fmla="*/ 2787123 h 2787123"/>
              <a:gd name="connsiteX2" fmla="*/ 0 w 2442733"/>
              <a:gd name="connsiteY2" fmla="*/ 2787123 h 2787123"/>
            </a:gdLst>
            <a:ahLst/>
            <a:cxnLst>
              <a:cxn ang="0">
                <a:pos x="connsiteX0" y="connsiteY0"/>
              </a:cxn>
              <a:cxn ang="0">
                <a:pos x="connsiteX1" y="connsiteY1"/>
              </a:cxn>
              <a:cxn ang="0">
                <a:pos x="connsiteX2" y="connsiteY2"/>
              </a:cxn>
            </a:cxnLst>
            <a:rect l="l" t="t" r="r" b="b"/>
            <a:pathLst>
              <a:path w="2442733" h="2787123">
                <a:moveTo>
                  <a:pt x="2442733" y="0"/>
                </a:moveTo>
                <a:lnTo>
                  <a:pt x="2442733" y="2787123"/>
                </a:lnTo>
                <a:lnTo>
                  <a:pt x="0" y="2787123"/>
                </a:lnTo>
                <a:close/>
              </a:path>
            </a:pathLst>
          </a:custGeom>
          <a:solidFill>
            <a:schemeClr val="bg2"/>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0" name="Freeform: Shape 9">
            <a:extLst>
              <a:ext uri="{FF2B5EF4-FFF2-40B4-BE49-F238E27FC236}">
                <a16:creationId xmlns:a16="http://schemas.microsoft.com/office/drawing/2014/main" id="{A1D79D08-4BE8-4799-BE09-5078DFEE2256}"/>
              </a:ext>
            </a:extLst>
          </p:cNvPr>
          <p:cNvSpPr/>
          <p:nvPr/>
        </p:nvSpPr>
        <p:spPr>
          <a:xfrm rot="10800000">
            <a:off x="0" y="0"/>
            <a:ext cx="2442733" cy="2787123"/>
          </a:xfrm>
          <a:custGeom>
            <a:avLst/>
            <a:gdLst>
              <a:gd name="connsiteX0" fmla="*/ 2442733 w 2442733"/>
              <a:gd name="connsiteY0" fmla="*/ 0 h 2787123"/>
              <a:gd name="connsiteX1" fmla="*/ 2442733 w 2442733"/>
              <a:gd name="connsiteY1" fmla="*/ 2787123 h 2787123"/>
              <a:gd name="connsiteX2" fmla="*/ 0 w 2442733"/>
              <a:gd name="connsiteY2" fmla="*/ 2787123 h 2787123"/>
            </a:gdLst>
            <a:ahLst/>
            <a:cxnLst>
              <a:cxn ang="0">
                <a:pos x="connsiteX0" y="connsiteY0"/>
              </a:cxn>
              <a:cxn ang="0">
                <a:pos x="connsiteX1" y="connsiteY1"/>
              </a:cxn>
              <a:cxn ang="0">
                <a:pos x="connsiteX2" y="connsiteY2"/>
              </a:cxn>
            </a:cxnLst>
            <a:rect l="l" t="t" r="r" b="b"/>
            <a:pathLst>
              <a:path w="2442733" h="2787123">
                <a:moveTo>
                  <a:pt x="2442733" y="0"/>
                </a:moveTo>
                <a:lnTo>
                  <a:pt x="2442733" y="2787123"/>
                </a:lnTo>
                <a:lnTo>
                  <a:pt x="0" y="2787123"/>
                </a:lnTo>
                <a:close/>
              </a:path>
            </a:pathLst>
          </a:custGeom>
          <a:solidFill>
            <a:schemeClr val="bg2"/>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cxnSp>
        <p:nvCxnSpPr>
          <p:cNvPr id="12" name="Straight Connector 11">
            <a:extLst>
              <a:ext uri="{FF2B5EF4-FFF2-40B4-BE49-F238E27FC236}">
                <a16:creationId xmlns:a16="http://schemas.microsoft.com/office/drawing/2014/main" id="{C95D65A1-16CB-407F-993F-2A6D59BCC0C8}"/>
              </a:ext>
            </a:extLst>
          </p:cNvPr>
          <p:cNvCxnSpPr>
            <a:cxnSpLocks/>
          </p:cNvCxnSpPr>
          <p:nvPr/>
        </p:nvCxnSpPr>
        <p:spPr>
          <a:xfrm>
            <a:off x="1233837" y="6172200"/>
            <a:ext cx="9760638" cy="0"/>
          </a:xfrm>
          <a:prstGeom prst="line">
            <a:avLst/>
          </a:prstGeom>
          <a:ln w="12700">
            <a:solidFill>
              <a:schemeClr val="tx1"/>
            </a:solidFill>
          </a:ln>
        </p:spPr>
        <p:style>
          <a:lnRef idx="1">
            <a:schemeClr val="accent1"/>
          </a:lnRef>
          <a:fillRef idx="0">
            <a:schemeClr val="accent1"/>
          </a:fillRef>
          <a:effectRef idx="0">
            <a:schemeClr val="accent1"/>
          </a:effectRef>
          <a:fontRef idx="minor">
            <a:schemeClr val="tx1"/>
          </a:fontRef>
        </p:style>
      </p:cxnSp>
      <p:sp>
        <p:nvSpPr>
          <p:cNvPr id="2" name="Title Placeholder 1">
            <a:extLst>
              <a:ext uri="{FF2B5EF4-FFF2-40B4-BE49-F238E27FC236}">
                <a16:creationId xmlns:a16="http://schemas.microsoft.com/office/drawing/2014/main" id="{0BA018A2-815D-41B0-A189-FDF7A5E88891}"/>
              </a:ext>
            </a:extLst>
          </p:cNvPr>
          <p:cNvSpPr>
            <a:spLocks noGrp="1"/>
          </p:cNvSpPr>
          <p:nvPr>
            <p:ph type="title"/>
          </p:nvPr>
        </p:nvSpPr>
        <p:spPr>
          <a:xfrm>
            <a:off x="1143000" y="872935"/>
            <a:ext cx="9905999" cy="1360898"/>
          </a:xfrm>
          <a:prstGeom prst="rect">
            <a:avLst/>
          </a:prstGeom>
        </p:spPr>
        <p:txBody>
          <a:bodyPr vert="horz" lIns="91440" tIns="45720" rIns="91440" bIns="45720" rtlCol="0" anchor="ctr">
            <a:normAutofit/>
          </a:bodyPr>
          <a:lstStyle/>
          <a:p>
            <a:r>
              <a:rPr lang="en-US" dirty="0"/>
              <a:t>Click to edit Master title style</a:t>
            </a:r>
          </a:p>
        </p:txBody>
      </p:sp>
      <p:sp>
        <p:nvSpPr>
          <p:cNvPr id="3" name="Text Placeholder 2">
            <a:extLst>
              <a:ext uri="{FF2B5EF4-FFF2-40B4-BE49-F238E27FC236}">
                <a16:creationId xmlns:a16="http://schemas.microsoft.com/office/drawing/2014/main" id="{36DFAE63-1276-4C7C-BFF5-F5DF1CDB23E5}"/>
              </a:ext>
            </a:extLst>
          </p:cNvPr>
          <p:cNvSpPr>
            <a:spLocks noGrp="1"/>
          </p:cNvSpPr>
          <p:nvPr>
            <p:ph type="body" idx="1"/>
          </p:nvPr>
        </p:nvSpPr>
        <p:spPr>
          <a:xfrm>
            <a:off x="1143000" y="2332026"/>
            <a:ext cx="9905999" cy="3567118"/>
          </a:xfrm>
          <a:prstGeom prst="rect">
            <a:avLst/>
          </a:prstGeom>
        </p:spPr>
        <p:txBody>
          <a:bodyPr vert="horz" lIns="91440" tIns="45720" rIns="91440" bIns="45720" rtlCol="0">
            <a:normAutofit/>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a:extLst>
              <a:ext uri="{FF2B5EF4-FFF2-40B4-BE49-F238E27FC236}">
                <a16:creationId xmlns:a16="http://schemas.microsoft.com/office/drawing/2014/main" id="{55380268-2D73-487C-843B-51648AE18194}"/>
              </a:ext>
            </a:extLst>
          </p:cNvPr>
          <p:cNvSpPr>
            <a:spLocks noGrp="1"/>
          </p:cNvSpPr>
          <p:nvPr>
            <p:ph type="dt" sz="half" idx="2"/>
          </p:nvPr>
        </p:nvSpPr>
        <p:spPr>
          <a:xfrm>
            <a:off x="7388157" y="6356350"/>
            <a:ext cx="3093395" cy="365125"/>
          </a:xfrm>
          <a:prstGeom prst="rect">
            <a:avLst/>
          </a:prstGeom>
        </p:spPr>
        <p:txBody>
          <a:bodyPr vert="horz" lIns="91440" tIns="45720" rIns="91440" bIns="45720" rtlCol="0" anchor="ctr"/>
          <a:lstStyle>
            <a:lvl1pPr algn="r">
              <a:defRPr sz="1050">
                <a:solidFill>
                  <a:schemeClr val="tx1"/>
                </a:solidFill>
              </a:defRPr>
            </a:lvl1pPr>
          </a:lstStyle>
          <a:p>
            <a:fld id="{3CADBD16-5BFB-4D9F-9646-C75D1B53BBB6}" type="datetimeFigureOut">
              <a:rPr lang="en-US" smtClean="0"/>
              <a:pPr/>
              <a:t>10/20/2024</a:t>
            </a:fld>
            <a:endParaRPr lang="en-US" dirty="0"/>
          </a:p>
        </p:txBody>
      </p:sp>
      <p:sp>
        <p:nvSpPr>
          <p:cNvPr id="5" name="Footer Placeholder 4">
            <a:extLst>
              <a:ext uri="{FF2B5EF4-FFF2-40B4-BE49-F238E27FC236}">
                <a16:creationId xmlns:a16="http://schemas.microsoft.com/office/drawing/2014/main" id="{99F61E6D-D51F-4BD7-B59D-19AF179177B8}"/>
              </a:ext>
            </a:extLst>
          </p:cNvPr>
          <p:cNvSpPr>
            <a:spLocks noGrp="1"/>
          </p:cNvSpPr>
          <p:nvPr>
            <p:ph type="ftr" sz="quarter" idx="3"/>
          </p:nvPr>
        </p:nvSpPr>
        <p:spPr>
          <a:xfrm>
            <a:off x="1143000" y="6356350"/>
            <a:ext cx="3959157" cy="365125"/>
          </a:xfrm>
          <a:prstGeom prst="rect">
            <a:avLst/>
          </a:prstGeom>
        </p:spPr>
        <p:txBody>
          <a:bodyPr vert="horz" lIns="91440" tIns="45720" rIns="91440" bIns="45720" rtlCol="0" anchor="ctr"/>
          <a:lstStyle>
            <a:lvl1pPr algn="l">
              <a:defRPr sz="1050">
                <a:solidFill>
                  <a:schemeClr val="tx1"/>
                </a:solidFill>
              </a:defRPr>
            </a:lvl1pPr>
          </a:lstStyle>
          <a:p>
            <a:endParaRPr lang="en-US" dirty="0"/>
          </a:p>
        </p:txBody>
      </p:sp>
      <p:sp>
        <p:nvSpPr>
          <p:cNvPr id="6" name="Slide Number Placeholder 5">
            <a:extLst>
              <a:ext uri="{FF2B5EF4-FFF2-40B4-BE49-F238E27FC236}">
                <a16:creationId xmlns:a16="http://schemas.microsoft.com/office/drawing/2014/main" id="{127701B1-1C93-41C2-AEE1-815DEA51B962}"/>
              </a:ext>
            </a:extLst>
          </p:cNvPr>
          <p:cNvSpPr>
            <a:spLocks noGrp="1"/>
          </p:cNvSpPr>
          <p:nvPr>
            <p:ph type="sldNum" sz="quarter" idx="4"/>
          </p:nvPr>
        </p:nvSpPr>
        <p:spPr>
          <a:xfrm>
            <a:off x="10423186" y="6356350"/>
            <a:ext cx="625813" cy="365125"/>
          </a:xfrm>
          <a:prstGeom prst="rect">
            <a:avLst/>
          </a:prstGeom>
        </p:spPr>
        <p:txBody>
          <a:bodyPr vert="horz" lIns="91440" tIns="45720" rIns="91440" bIns="45720" rtlCol="0" anchor="ctr"/>
          <a:lstStyle>
            <a:lvl1pPr algn="r">
              <a:defRPr sz="1050">
                <a:solidFill>
                  <a:schemeClr val="tx1"/>
                </a:solidFill>
              </a:defRPr>
            </a:lvl1pPr>
          </a:lstStyle>
          <a:p>
            <a:fld id="{C0722274-0FAA-4649-AA4E-4210F4F32167}" type="slidenum">
              <a:rPr lang="en-US" smtClean="0"/>
              <a:pPr/>
              <a:t>‹#›</a:t>
            </a:fld>
            <a:endParaRPr lang="en-US" dirty="0"/>
          </a:p>
        </p:txBody>
      </p:sp>
    </p:spTree>
    <p:extLst>
      <p:ext uri="{BB962C8B-B14F-4D97-AF65-F5344CB8AC3E}">
        <p14:creationId xmlns:p14="http://schemas.microsoft.com/office/powerpoint/2010/main" val="1014773027"/>
      </p:ext>
    </p:extLst>
  </p:cSld>
  <p:clrMap bg1="dk1" tx1="lt1" bg2="dk2" tx2="lt2" accent1="accent1" accent2="accent2" accent3="accent3" accent4="accent4" accent5="accent5" accent6="accent6" hlink="hlink" folHlink="folHlink"/>
  <p:sldLayoutIdLst>
    <p:sldLayoutId id="2147483683" r:id="rId1"/>
    <p:sldLayoutId id="2147483682" r:id="rId2"/>
    <p:sldLayoutId id="2147483681" r:id="rId3"/>
    <p:sldLayoutId id="2147483680" r:id="rId4"/>
    <p:sldLayoutId id="2147483679" r:id="rId5"/>
    <p:sldLayoutId id="2147483678" r:id="rId6"/>
    <p:sldLayoutId id="2147483677" r:id="rId7"/>
    <p:sldLayoutId id="2147483676" r:id="rId8"/>
    <p:sldLayoutId id="2147483675" r:id="rId9"/>
    <p:sldLayoutId id="2147483674" r:id="rId10"/>
    <p:sldLayoutId id="2147483673" r:id="rId11"/>
  </p:sldLayoutIdLst>
  <p:txStyles>
    <p:titleStyle>
      <a:lvl1pPr algn="l" defTabSz="914400" rtl="0" eaLnBrk="1" latinLnBrk="0" hangingPunct="1">
        <a:lnSpc>
          <a:spcPct val="100000"/>
        </a:lnSpc>
        <a:spcBef>
          <a:spcPct val="0"/>
        </a:spcBef>
        <a:buNone/>
        <a:defRPr sz="4000" kern="1200">
          <a:solidFill>
            <a:schemeClr val="tx1"/>
          </a:solidFill>
          <a:latin typeface="+mj-lt"/>
          <a:ea typeface="+mj-ea"/>
          <a:cs typeface="+mj-cs"/>
        </a:defRPr>
      </a:lvl1pPr>
    </p:titleStyle>
    <p:bodyStyle>
      <a:lvl1pPr marL="228600" indent="-228600" algn="l" defTabSz="914400" rtl="0" eaLnBrk="1" latinLnBrk="0" hangingPunct="1">
        <a:lnSpc>
          <a:spcPct val="120000"/>
        </a:lnSpc>
        <a:spcBef>
          <a:spcPts val="1000"/>
        </a:spcBef>
        <a:buFont typeface="Arial" panose="020B0604020202020204" pitchFamily="34" charset="0"/>
        <a:buChar char="•"/>
        <a:defRPr sz="2000" kern="1200">
          <a:solidFill>
            <a:schemeClr val="tx1"/>
          </a:solidFill>
          <a:latin typeface="+mn-lt"/>
          <a:ea typeface="+mn-ea"/>
          <a:cs typeface="+mn-cs"/>
        </a:defRPr>
      </a:lvl1pPr>
      <a:lvl2pPr marL="228600" indent="0" algn="l" defTabSz="914400" rtl="0" eaLnBrk="1" latinLnBrk="0" hangingPunct="1">
        <a:lnSpc>
          <a:spcPct val="120000"/>
        </a:lnSpc>
        <a:spcBef>
          <a:spcPts val="500"/>
        </a:spcBef>
        <a:buFontTx/>
        <a:buNone/>
        <a:defRPr sz="1800" i="1" kern="1200">
          <a:solidFill>
            <a:schemeClr val="tx1"/>
          </a:solidFill>
          <a:latin typeface="+mn-lt"/>
          <a:ea typeface="+mn-ea"/>
          <a:cs typeface="+mn-cs"/>
        </a:defRPr>
      </a:lvl2pPr>
      <a:lvl3pPr marL="457200" indent="-228600" algn="l" defTabSz="914400" rtl="0" eaLnBrk="1" latinLnBrk="0" hangingPunct="1">
        <a:lnSpc>
          <a:spcPct val="120000"/>
        </a:lnSpc>
        <a:spcBef>
          <a:spcPts val="500"/>
        </a:spcBef>
        <a:buFont typeface="Arial" panose="020B0604020202020204" pitchFamily="34" charset="0"/>
        <a:buChar char="•"/>
        <a:defRPr sz="1600" kern="1200">
          <a:solidFill>
            <a:schemeClr val="tx1"/>
          </a:solidFill>
          <a:latin typeface="+mn-lt"/>
          <a:ea typeface="+mn-ea"/>
          <a:cs typeface="+mn-cs"/>
        </a:defRPr>
      </a:lvl3pPr>
      <a:lvl4pPr marL="502920" indent="0" algn="l" defTabSz="914400" rtl="0" eaLnBrk="1" latinLnBrk="0" hangingPunct="1">
        <a:lnSpc>
          <a:spcPct val="120000"/>
        </a:lnSpc>
        <a:spcBef>
          <a:spcPts val="500"/>
        </a:spcBef>
        <a:buFontTx/>
        <a:buNone/>
        <a:defRPr sz="1400" i="1" kern="1200">
          <a:solidFill>
            <a:schemeClr val="tx1"/>
          </a:solidFill>
          <a:latin typeface="+mn-lt"/>
          <a:ea typeface="+mn-ea"/>
          <a:cs typeface="+mn-cs"/>
        </a:defRPr>
      </a:lvl4pPr>
      <a:lvl5pPr marL="731520" indent="-228600" algn="l" defTabSz="914400" rtl="0" eaLnBrk="1" latinLnBrk="0" hangingPunct="1">
        <a:lnSpc>
          <a:spcPct val="120000"/>
        </a:lnSpc>
        <a:spcBef>
          <a:spcPts val="500"/>
        </a:spcBef>
        <a:buFont typeface="Arial" panose="020B0604020202020204" pitchFamily="34" charset="0"/>
        <a:buChar char="•"/>
        <a:defRPr sz="14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3.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2.png"/><Relationship Id="rId1" Type="http://schemas.openxmlformats.org/officeDocument/2006/relationships/slideLayout" Target="../slideLayouts/slideLayout6.xml"/></Relationships>
</file>

<file path=ppt/slides/_rels/slide4.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6.xml"/></Relationships>
</file>

<file path=ppt/slides/_rels/slide5.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Layout" Target="../slideLayouts/slideLayout7.xml"/></Relationships>
</file>

<file path=ppt/slides/_rels/slide6.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Layout" Target="../slideLayouts/slideLayout6.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8.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image" Target="../media/image7.png"/><Relationship Id="rId1" Type="http://schemas.openxmlformats.org/officeDocument/2006/relationships/slideLayout" Target="../slideLayouts/slideLayout6.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10.xml.rels><?xml version="1.0" encoding="UTF-8" standalone="yes"?>
<Relationships xmlns="http://schemas.openxmlformats.org/package/2006/relationships"><Relationship Id="rId3" Type="http://schemas.openxmlformats.org/officeDocument/2006/relationships/image" Target="../media/image10.png"/><Relationship Id="rId2" Type="http://schemas.openxmlformats.org/officeDocument/2006/relationships/image" Target="../media/image9.png"/><Relationship Id="rId1" Type="http://schemas.openxmlformats.org/officeDocument/2006/relationships/slideLayout" Target="../slideLayouts/slideLayout7.xml"/><Relationship Id="rId6" Type="http://schemas.openxmlformats.org/officeDocument/2006/relationships/image" Target="../media/image13.jpeg"/><Relationship Id="rId5" Type="http://schemas.openxmlformats.org/officeDocument/2006/relationships/image" Target="../media/image12.jpeg"/><Relationship Id="rId4" Type="http://schemas.openxmlformats.org/officeDocument/2006/relationships/image" Target="../media/image11.jpeg"/></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12.xml.rels><?xml version="1.0" encoding="UTF-8" standalone="yes"?>
<Relationships xmlns="http://schemas.openxmlformats.org/package/2006/relationships"><Relationship Id="rId8" Type="http://schemas.openxmlformats.org/officeDocument/2006/relationships/image" Target="../media/image20.png"/><Relationship Id="rId3" Type="http://schemas.openxmlformats.org/officeDocument/2006/relationships/image" Target="../media/image15.png"/><Relationship Id="rId7" Type="http://schemas.openxmlformats.org/officeDocument/2006/relationships/image" Target="../media/image19.png"/><Relationship Id="rId2" Type="http://schemas.openxmlformats.org/officeDocument/2006/relationships/image" Target="../media/image14.png"/><Relationship Id="rId1" Type="http://schemas.openxmlformats.org/officeDocument/2006/relationships/slideLayout" Target="../slideLayouts/slideLayout7.xml"/><Relationship Id="rId6" Type="http://schemas.openxmlformats.org/officeDocument/2006/relationships/image" Target="../media/image18.png"/><Relationship Id="rId5" Type="http://schemas.openxmlformats.org/officeDocument/2006/relationships/image" Target="../media/image17.png"/><Relationship Id="rId10" Type="http://schemas.openxmlformats.org/officeDocument/2006/relationships/image" Target="../media/image22.png"/><Relationship Id="rId4" Type="http://schemas.openxmlformats.org/officeDocument/2006/relationships/image" Target="../media/image16.jpeg"/><Relationship Id="rId9" Type="http://schemas.openxmlformats.org/officeDocument/2006/relationships/image" Target="../media/image21.png"/></Relationships>
</file>

<file path=ppt/slides/_rels/slide13.xml.rels><?xml version="1.0" encoding="UTF-8" standalone="yes"?>
<Relationships xmlns="http://schemas.openxmlformats.org/package/2006/relationships"><Relationship Id="rId3" Type="http://schemas.openxmlformats.org/officeDocument/2006/relationships/image" Target="../media/image24.jpeg"/><Relationship Id="rId2" Type="http://schemas.openxmlformats.org/officeDocument/2006/relationships/image" Target="../media/image23.gif"/><Relationship Id="rId1" Type="http://schemas.openxmlformats.org/officeDocument/2006/relationships/slideLayout" Target="../slideLayouts/slideLayout6.xml"/><Relationship Id="rId6" Type="http://schemas.openxmlformats.org/officeDocument/2006/relationships/image" Target="../media/image27.png"/><Relationship Id="rId5" Type="http://schemas.openxmlformats.org/officeDocument/2006/relationships/image" Target="../media/image26.gif"/><Relationship Id="rId4" Type="http://schemas.openxmlformats.org/officeDocument/2006/relationships/image" Target="../media/image25.gif"/></Relationships>
</file>

<file path=ppt/slides/_rels/slide14.xml.rels><?xml version="1.0" encoding="UTF-8" standalone="yes"?>
<Relationships xmlns="http://schemas.openxmlformats.org/package/2006/relationships"><Relationship Id="rId3" Type="http://schemas.openxmlformats.org/officeDocument/2006/relationships/image" Target="../media/image29.png"/><Relationship Id="rId2" Type="http://schemas.openxmlformats.org/officeDocument/2006/relationships/image" Target="../media/image28.png"/><Relationship Id="rId1" Type="http://schemas.openxmlformats.org/officeDocument/2006/relationships/slideLayout" Target="../slideLayouts/slideLayout6.xml"/><Relationship Id="rId4" Type="http://schemas.openxmlformats.org/officeDocument/2006/relationships/image" Target="../media/image30.png"/></Relationships>
</file>

<file path=ppt/slides/_rels/slide15.xml.rels><?xml version="1.0" encoding="UTF-8" standalone="yes"?>
<Relationships xmlns="http://schemas.openxmlformats.org/package/2006/relationships"><Relationship Id="rId3" Type="http://schemas.openxmlformats.org/officeDocument/2006/relationships/image" Target="../media/image32.jpeg"/><Relationship Id="rId2" Type="http://schemas.openxmlformats.org/officeDocument/2006/relationships/image" Target="../media/image31.jpeg"/><Relationship Id="rId1" Type="http://schemas.openxmlformats.org/officeDocument/2006/relationships/slideLayout" Target="../slideLayouts/slideLayout6.xml"/></Relationships>
</file>

<file path=ppt/slides/_rels/slide16.xml.rels><?xml version="1.0" encoding="UTF-8" standalone="yes"?>
<Relationships xmlns="http://schemas.openxmlformats.org/package/2006/relationships"><Relationship Id="rId8" Type="http://schemas.openxmlformats.org/officeDocument/2006/relationships/image" Target="../media/image33.png"/><Relationship Id="rId3" Type="http://schemas.microsoft.com/office/2007/relationships/media" Target="../media/media2.mp4"/><Relationship Id="rId7" Type="http://schemas.openxmlformats.org/officeDocument/2006/relationships/slideLayout" Target="../slideLayouts/slideLayout6.xml"/><Relationship Id="rId2" Type="http://schemas.openxmlformats.org/officeDocument/2006/relationships/video" Target="../media/media1.mp4"/><Relationship Id="rId1" Type="http://schemas.microsoft.com/office/2007/relationships/media" Target="../media/media1.mp4"/><Relationship Id="rId6" Type="http://schemas.openxmlformats.org/officeDocument/2006/relationships/video" Target="../media/media3.mp4"/><Relationship Id="rId5" Type="http://schemas.microsoft.com/office/2007/relationships/media" Target="../media/media3.mp4"/><Relationship Id="rId10" Type="http://schemas.openxmlformats.org/officeDocument/2006/relationships/image" Target="../media/image35.png"/><Relationship Id="rId4" Type="http://schemas.openxmlformats.org/officeDocument/2006/relationships/video" Target="../media/media2.mp4"/><Relationship Id="rId9" Type="http://schemas.openxmlformats.org/officeDocument/2006/relationships/image" Target="../media/image34.png"/></Relationships>
</file>

<file path=ppt/slides/_rels/slide17.xml.rels><?xml version="1.0" encoding="UTF-8" standalone="yes"?>
<Relationships xmlns="http://schemas.openxmlformats.org/package/2006/relationships"><Relationship Id="rId3" Type="http://schemas.openxmlformats.org/officeDocument/2006/relationships/hyperlink" Target="https://www.bbfc.co.uk/rating/u%5bAccessed" TargetMode="External"/><Relationship Id="rId2" Type="http://schemas.openxmlformats.org/officeDocument/2006/relationships/hyperlink" Target="https://www.spore.com/%5bAccessed" TargetMode="External"/><Relationship Id="rId1" Type="http://schemas.openxmlformats.org/officeDocument/2006/relationships/slideLayout" Target="../slideLayouts/slideLayout6.xml"/><Relationship Id="rId5" Type="http://schemas.openxmlformats.org/officeDocument/2006/relationships/hyperlink" Target="https://www.youtube.com/watch?v=_rTNT4J2FGo%5bAccessed" TargetMode="External"/><Relationship Id="rId4" Type="http://schemas.openxmlformats.org/officeDocument/2006/relationships/hyperlink" Target="https://www.youtube.com/watch?v=bcgTuVNaoY8%5bAccessed" TargetMode="External"/></Relationships>
</file>

<file path=ppt/slides/_rels/slide18.xml.rels><?xml version="1.0" encoding="UTF-8" standalone="yes"?>
<Relationships xmlns="http://schemas.openxmlformats.org/package/2006/relationships"><Relationship Id="rId3" Type="http://schemas.openxmlformats.org/officeDocument/2006/relationships/hyperlink" Target="https://www.youtube.com/watch?v=_rh0z3N8KnA&amp;list=PLge4HQ9R9KIFFxQX-2SCX3D1ShcmlOLzj&amp;index=2%5bAccessed" TargetMode="External"/><Relationship Id="rId2" Type="http://schemas.openxmlformats.org/officeDocument/2006/relationships/hyperlink" Target="https://www.youtube.com/watch?v=0tMHdjTHY2I%5bAccessed" TargetMode="External"/><Relationship Id="rId1" Type="http://schemas.openxmlformats.org/officeDocument/2006/relationships/slideLayout" Target="../slideLayouts/slideLayout7.xml"/><Relationship Id="rId5" Type="http://schemas.openxmlformats.org/officeDocument/2006/relationships/hyperlink" Target="https://www.youtube.com/channel/UCcI0Ej77aBkRCQ0O4Yf-Mxw" TargetMode="External"/><Relationship Id="rId4" Type="http://schemas.openxmlformats.org/officeDocument/2006/relationships/hyperlink" Target="https://www.youtube.com/watch?v=cVzMQbEjC3I&amp;list=PLge4HQ9R9KIFFxQX-2SCX3D1ShcmlOLzj&amp;index=19%5bAccessed" TargetMode="External"/></Relationships>
</file>

<file path=ppt/slides/_rels/slide19.xml.rels><?xml version="1.0" encoding="UTF-8" standalone="yes"?>
<Relationships xmlns="http://schemas.openxmlformats.org/package/2006/relationships"><Relationship Id="rId3" Type="http://schemas.openxmlformats.org/officeDocument/2006/relationships/hyperlink" Target="http://[26https:/x.com/firealpaca_en" TargetMode="External"/><Relationship Id="rId2" Type="http://schemas.openxmlformats.org/officeDocument/2006/relationships/hyperlink" Target="https://x.com/firealpaca_en%5bAccessed" TargetMode="External"/><Relationship Id="rId1" Type="http://schemas.openxmlformats.org/officeDocument/2006/relationships/slideLayout" Target="../slideLayouts/slideLayout7.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6BF1DCD9-4684-4B84-AD73-6652C8BAC73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Picture 3" descr="Colored pencils inside a pencil holder which is on top of a wood table">
            <a:extLst>
              <a:ext uri="{FF2B5EF4-FFF2-40B4-BE49-F238E27FC236}">
                <a16:creationId xmlns:a16="http://schemas.microsoft.com/office/drawing/2014/main" id="{3392BE39-C7D5-D7ED-F6D7-D247F7DC4ECF}"/>
              </a:ext>
            </a:extLst>
          </p:cNvPr>
          <p:cNvPicPr>
            <a:picLocks noChangeAspect="1"/>
          </p:cNvPicPr>
          <p:nvPr/>
        </p:nvPicPr>
        <p:blipFill>
          <a:blip r:embed="rId2"/>
          <a:srcRect t="15654" r="6" b="6"/>
          <a:stretch/>
        </p:blipFill>
        <p:spPr>
          <a:xfrm>
            <a:off x="20" y="10"/>
            <a:ext cx="12199237" cy="6857989"/>
          </a:xfrm>
          <a:prstGeom prst="rect">
            <a:avLst/>
          </a:prstGeom>
        </p:spPr>
      </p:pic>
      <p:sp>
        <p:nvSpPr>
          <p:cNvPr id="11" name="Freeform: Shape 10">
            <a:extLst>
              <a:ext uri="{FF2B5EF4-FFF2-40B4-BE49-F238E27FC236}">
                <a16:creationId xmlns:a16="http://schemas.microsoft.com/office/drawing/2014/main" id="{4BE6A732-8124-4A59-8EC9-BF4A1648A00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flipH="1" flipV="1">
            <a:off x="2226538" y="-2233466"/>
            <a:ext cx="6858000" cy="11324929"/>
          </a:xfrm>
          <a:custGeom>
            <a:avLst/>
            <a:gdLst>
              <a:gd name="connsiteX0" fmla="*/ 0 w 6858000"/>
              <a:gd name="connsiteY0" fmla="*/ 9303227 h 11262142"/>
              <a:gd name="connsiteX1" fmla="*/ 0 w 6858000"/>
              <a:gd name="connsiteY1" fmla="*/ 6495555 h 11262142"/>
              <a:gd name="connsiteX2" fmla="*/ 1 w 6858000"/>
              <a:gd name="connsiteY2" fmla="*/ 6495555 h 11262142"/>
              <a:gd name="connsiteX3" fmla="*/ 1 w 6858000"/>
              <a:gd name="connsiteY3" fmla="*/ 0 h 11262142"/>
              <a:gd name="connsiteX4" fmla="*/ 6858000 w 6858000"/>
              <a:gd name="connsiteY4" fmla="*/ 6015407 h 11262142"/>
              <a:gd name="connsiteX5" fmla="*/ 6858000 w 6858000"/>
              <a:gd name="connsiteY5" fmla="*/ 8999698 h 11262142"/>
              <a:gd name="connsiteX6" fmla="*/ 6858000 w 6858000"/>
              <a:gd name="connsiteY6" fmla="*/ 11262142 h 11262142"/>
              <a:gd name="connsiteX7" fmla="*/ 1 w 6858000"/>
              <a:gd name="connsiteY7" fmla="*/ 11262142 h 11262142"/>
              <a:gd name="connsiteX8" fmla="*/ 1 w 6858000"/>
              <a:gd name="connsiteY8" fmla="*/ 9303227 h 1126214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6858000" h="11262142">
                <a:moveTo>
                  <a:pt x="0" y="9303227"/>
                </a:moveTo>
                <a:lnTo>
                  <a:pt x="0" y="6495555"/>
                </a:lnTo>
                <a:lnTo>
                  <a:pt x="1" y="6495555"/>
                </a:lnTo>
                <a:lnTo>
                  <a:pt x="1" y="0"/>
                </a:lnTo>
                <a:lnTo>
                  <a:pt x="6858000" y="6015407"/>
                </a:lnTo>
                <a:lnTo>
                  <a:pt x="6858000" y="8999698"/>
                </a:lnTo>
                <a:lnTo>
                  <a:pt x="6858000" y="11262142"/>
                </a:lnTo>
                <a:lnTo>
                  <a:pt x="1" y="11262142"/>
                </a:lnTo>
                <a:lnTo>
                  <a:pt x="1" y="9303227"/>
                </a:lnTo>
                <a:close/>
              </a:path>
            </a:pathLst>
          </a:custGeom>
          <a:solidFill>
            <a:srgbClr val="000000">
              <a:alpha val="60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 name="Title 1"/>
          <p:cNvSpPr>
            <a:spLocks noGrp="1"/>
          </p:cNvSpPr>
          <p:nvPr>
            <p:ph type="ctrTitle"/>
          </p:nvPr>
        </p:nvSpPr>
        <p:spPr>
          <a:xfrm>
            <a:off x="929397" y="917001"/>
            <a:ext cx="10330290" cy="706755"/>
          </a:xfrm>
        </p:spPr>
        <p:txBody>
          <a:bodyPr anchor="t">
            <a:normAutofit fontScale="90000"/>
          </a:bodyPr>
          <a:lstStyle/>
          <a:p>
            <a:r>
              <a:rPr lang="en-US" sz="6600" u="sng" dirty="0">
                <a:solidFill>
                  <a:srgbClr val="FFFFFF"/>
                </a:solidFill>
                <a:latin typeface="Calibri"/>
                <a:ea typeface="Calibri"/>
                <a:cs typeface="Calibri"/>
              </a:rPr>
              <a:t>Independent Project Idea</a:t>
            </a:r>
          </a:p>
        </p:txBody>
      </p:sp>
      <p:sp>
        <p:nvSpPr>
          <p:cNvPr id="3" name="Subtitle 2"/>
          <p:cNvSpPr>
            <a:spLocks noGrp="1"/>
          </p:cNvSpPr>
          <p:nvPr>
            <p:ph type="subTitle" idx="1"/>
          </p:nvPr>
        </p:nvSpPr>
        <p:spPr>
          <a:xfrm>
            <a:off x="1191227" y="5154783"/>
            <a:ext cx="4235741" cy="414693"/>
          </a:xfrm>
        </p:spPr>
        <p:txBody>
          <a:bodyPr anchor="t">
            <a:normAutofit/>
          </a:bodyPr>
          <a:lstStyle/>
          <a:p>
            <a:r>
              <a:rPr lang="en-US" dirty="0">
                <a:solidFill>
                  <a:srgbClr val="FFFFFF"/>
                </a:solidFill>
              </a:rPr>
              <a:t>Kathrine Williams-Kirby(2204818)</a:t>
            </a:r>
          </a:p>
        </p:txBody>
      </p:sp>
      <p:cxnSp>
        <p:nvCxnSpPr>
          <p:cNvPr id="13" name="Straight Connector 12">
            <a:extLst>
              <a:ext uri="{FF2B5EF4-FFF2-40B4-BE49-F238E27FC236}">
                <a16:creationId xmlns:a16="http://schemas.microsoft.com/office/drawing/2014/main" id="{EFDAA6A4-1F42-460B-A500-921EEB4BC01C}"/>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1188357" y="5151666"/>
            <a:ext cx="9860643" cy="0"/>
          </a:xfrm>
          <a:prstGeom prst="line">
            <a:avLst/>
          </a:prstGeom>
          <a:ln w="12700">
            <a:solidFill>
              <a:srgbClr val="FFFFFF"/>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109857222"/>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8B423DE-C7A0-68B7-D099-291D75456248}"/>
              </a:ext>
            </a:extLst>
          </p:cNvPr>
          <p:cNvSpPr>
            <a:spLocks noGrp="1"/>
          </p:cNvSpPr>
          <p:nvPr>
            <p:ph type="title"/>
          </p:nvPr>
        </p:nvSpPr>
        <p:spPr>
          <a:xfrm>
            <a:off x="1305528" y="1171"/>
            <a:ext cx="8493474" cy="489582"/>
          </a:xfrm>
        </p:spPr>
        <p:txBody>
          <a:bodyPr>
            <a:normAutofit fontScale="90000"/>
          </a:bodyPr>
          <a:lstStyle/>
          <a:p>
            <a:r>
              <a:rPr lang="en-US" u="sng" dirty="0"/>
              <a:t>Project Idea</a:t>
            </a:r>
          </a:p>
        </p:txBody>
      </p:sp>
      <p:sp>
        <p:nvSpPr>
          <p:cNvPr id="3" name="TextBox 2">
            <a:extLst>
              <a:ext uri="{FF2B5EF4-FFF2-40B4-BE49-F238E27FC236}">
                <a16:creationId xmlns:a16="http://schemas.microsoft.com/office/drawing/2014/main" id="{1C7BD6A7-29BA-3888-A93A-28CD15C808AB}"/>
              </a:ext>
            </a:extLst>
          </p:cNvPr>
          <p:cNvSpPr txBox="1"/>
          <p:nvPr/>
        </p:nvSpPr>
        <p:spPr>
          <a:xfrm>
            <a:off x="279" y="1159565"/>
            <a:ext cx="12099735" cy="3693319"/>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dirty="0"/>
              <a:t>My idea for my independent project is a short animatic or character reel(My main choice) that is mostly focused on my own character. The animatic or character reel will show my character in multiple different aspects such as flying, personality ext.</a:t>
            </a:r>
          </a:p>
          <a:p>
            <a:endParaRPr lang="en-US" dirty="0"/>
          </a:p>
          <a:p>
            <a:endParaRPr lang="en-US" dirty="0"/>
          </a:p>
          <a:p>
            <a:endParaRPr lang="en-US" dirty="0"/>
          </a:p>
          <a:p>
            <a:endParaRPr lang="en-US" dirty="0"/>
          </a:p>
          <a:p>
            <a:r>
              <a:rPr lang="en-US" dirty="0"/>
              <a:t>The idea behind this is that I wanted to become a concept or storyboard artist. I have always wanted to create stories using characters that I have created. I have also enjoyed creating character concepts, having a distinct cartoonish art style that differences from other people's work. I would like to work in an industry that works on 2d animated cartoons that is mostly targeted towards children. Despite mostly creating characters that are to do with video games, I also like to  create original characters that aren’t associated with any sort of media, which could be useful if we were to create original backstories </a:t>
            </a:r>
            <a:r>
              <a:rPr lang="en-US" dirty="0" err="1"/>
              <a:t>ect.</a:t>
            </a:r>
            <a:endParaRPr lang="en-US" dirty="0"/>
          </a:p>
        </p:txBody>
      </p:sp>
    </p:spTree>
    <p:extLst>
      <p:ext uri="{BB962C8B-B14F-4D97-AF65-F5344CB8AC3E}">
        <p14:creationId xmlns:p14="http://schemas.microsoft.com/office/powerpoint/2010/main" val="3352144289"/>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650EF7E-6B21-2630-692A-6538891E8BA5}"/>
              </a:ext>
            </a:extLst>
          </p:cNvPr>
          <p:cNvSpPr>
            <a:spLocks noGrp="1"/>
          </p:cNvSpPr>
          <p:nvPr>
            <p:ph type="title"/>
          </p:nvPr>
        </p:nvSpPr>
        <p:spPr>
          <a:xfrm>
            <a:off x="2009654" y="1170"/>
            <a:ext cx="8175171" cy="701785"/>
          </a:xfrm>
        </p:spPr>
        <p:txBody>
          <a:bodyPr/>
          <a:lstStyle/>
          <a:p>
            <a:r>
              <a:rPr lang="en-US" u="sng" dirty="0"/>
              <a:t>Character Design/Concept Art</a:t>
            </a:r>
          </a:p>
        </p:txBody>
      </p:sp>
      <p:pic>
        <p:nvPicPr>
          <p:cNvPr id="3" name="Picture 2" descr="A cartoon of a red dragon&#10;&#10;Description automatically generated">
            <a:extLst>
              <a:ext uri="{FF2B5EF4-FFF2-40B4-BE49-F238E27FC236}">
                <a16:creationId xmlns:a16="http://schemas.microsoft.com/office/drawing/2014/main" id="{8BE71BC7-4841-639E-FC42-DA6AC31760B4}"/>
              </a:ext>
            </a:extLst>
          </p:cNvPr>
          <p:cNvPicPr>
            <a:picLocks noChangeAspect="1"/>
          </p:cNvPicPr>
          <p:nvPr/>
        </p:nvPicPr>
        <p:blipFill>
          <a:blip r:embed="rId2"/>
          <a:stretch>
            <a:fillRect/>
          </a:stretch>
        </p:blipFill>
        <p:spPr>
          <a:xfrm>
            <a:off x="-500" y="1278131"/>
            <a:ext cx="7344918" cy="4106470"/>
          </a:xfrm>
          <a:prstGeom prst="rect">
            <a:avLst/>
          </a:prstGeom>
          <a:ln>
            <a:noFill/>
          </a:ln>
          <a:effectLst>
            <a:outerShdw blurRad="292100" dist="139700" dir="2700000" algn="tl" rotWithShape="0">
              <a:srgbClr val="333333">
                <a:alpha val="65000"/>
              </a:srgbClr>
            </a:outerShdw>
          </a:effectLst>
        </p:spPr>
      </p:pic>
      <p:pic>
        <p:nvPicPr>
          <p:cNvPr id="6" name="Picture 5">
            <a:extLst>
              <a:ext uri="{FF2B5EF4-FFF2-40B4-BE49-F238E27FC236}">
                <a16:creationId xmlns:a16="http://schemas.microsoft.com/office/drawing/2014/main" id="{EEB8B0FB-18B7-CFEF-CB6C-844C222C1759}"/>
              </a:ext>
            </a:extLst>
          </p:cNvPr>
          <p:cNvPicPr>
            <a:picLocks noChangeAspect="1"/>
          </p:cNvPicPr>
          <p:nvPr/>
        </p:nvPicPr>
        <p:blipFill>
          <a:blip r:embed="rId3"/>
          <a:stretch>
            <a:fillRect/>
          </a:stretch>
        </p:blipFill>
        <p:spPr>
          <a:xfrm>
            <a:off x="7421357" y="1379317"/>
            <a:ext cx="4679922" cy="2642886"/>
          </a:xfrm>
          <a:prstGeom prst="roundRect">
            <a:avLst>
              <a:gd name="adj" fmla="val 8594"/>
            </a:avLst>
          </a:prstGeom>
          <a:solidFill>
            <a:srgbClr val="FFFFFF">
              <a:shade val="85000"/>
            </a:srgbClr>
          </a:solidFill>
          <a:ln>
            <a:noFill/>
          </a:ln>
          <a:effectLst>
            <a:reflection blurRad="12700" stA="38000" endPos="28000" dist="5000" dir="5400000" sy="-100000" algn="bl" rotWithShape="0"/>
          </a:effectLst>
        </p:spPr>
      </p:pic>
      <p:sp>
        <p:nvSpPr>
          <p:cNvPr id="4" name="TextBox 3">
            <a:extLst>
              <a:ext uri="{FF2B5EF4-FFF2-40B4-BE49-F238E27FC236}">
                <a16:creationId xmlns:a16="http://schemas.microsoft.com/office/drawing/2014/main" id="{0ED1EF34-9AD6-D2EA-292C-BF01961545EE}"/>
              </a:ext>
            </a:extLst>
          </p:cNvPr>
          <p:cNvSpPr txBox="1"/>
          <p:nvPr/>
        </p:nvSpPr>
        <p:spPr>
          <a:xfrm>
            <a:off x="7337636" y="4024448"/>
            <a:ext cx="4858591" cy="2031325"/>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1400" dirty="0"/>
              <a:t>This was the character that I was thinking of using for my independent project. This was a character that was inspired and based on an old creature that I have made in the 2008 video game Spore[1] but with a somewhat different design to them. I do not have an up-to-date version of this character in game, so I decided to improvise and create something like how they original look. They have multiple different combat and social abilities associated with them to gain their heroic status.</a:t>
            </a:r>
          </a:p>
        </p:txBody>
      </p:sp>
    </p:spTree>
    <p:extLst>
      <p:ext uri="{BB962C8B-B14F-4D97-AF65-F5344CB8AC3E}">
        <p14:creationId xmlns:p14="http://schemas.microsoft.com/office/powerpoint/2010/main" val="2881636363"/>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2AF04EA-A0FF-B50D-FFD7-D9B67319E19D}"/>
              </a:ext>
            </a:extLst>
          </p:cNvPr>
          <p:cNvSpPr>
            <a:spLocks noGrp="1"/>
          </p:cNvSpPr>
          <p:nvPr>
            <p:ph type="title"/>
          </p:nvPr>
        </p:nvSpPr>
        <p:spPr>
          <a:xfrm>
            <a:off x="3324" y="-213610"/>
            <a:ext cx="8175171" cy="1081265"/>
          </a:xfrm>
        </p:spPr>
        <p:txBody>
          <a:bodyPr>
            <a:normAutofit/>
          </a:bodyPr>
          <a:lstStyle/>
          <a:p>
            <a:r>
              <a:rPr lang="en-US" sz="3600" u="sng" dirty="0"/>
              <a:t>Character Information and Story Ideas</a:t>
            </a:r>
          </a:p>
        </p:txBody>
      </p:sp>
      <p:pic>
        <p:nvPicPr>
          <p:cNvPr id="3" name="Picture 2" descr="Cartoon of a bird&#10;&#10;Description automatically generated">
            <a:extLst>
              <a:ext uri="{FF2B5EF4-FFF2-40B4-BE49-F238E27FC236}">
                <a16:creationId xmlns:a16="http://schemas.microsoft.com/office/drawing/2014/main" id="{91DEDC4F-5353-4BE4-2AAC-D33A290C2CB0}"/>
              </a:ext>
            </a:extLst>
          </p:cNvPr>
          <p:cNvPicPr>
            <a:picLocks noChangeAspect="1"/>
          </p:cNvPicPr>
          <p:nvPr/>
        </p:nvPicPr>
        <p:blipFill>
          <a:blip r:embed="rId2"/>
          <a:stretch>
            <a:fillRect/>
          </a:stretch>
        </p:blipFill>
        <p:spPr>
          <a:xfrm>
            <a:off x="162256" y="1075151"/>
            <a:ext cx="5322638" cy="2985370"/>
          </a:xfrm>
          <a:prstGeom prst="roundRect">
            <a:avLst>
              <a:gd name="adj" fmla="val 8594"/>
            </a:avLst>
          </a:prstGeom>
          <a:solidFill>
            <a:srgbClr val="FFFFFF">
              <a:shade val="85000"/>
            </a:srgbClr>
          </a:solidFill>
          <a:ln>
            <a:noFill/>
          </a:ln>
          <a:effectLst>
            <a:reflection blurRad="12700" stA="38000" endPos="28000" dist="5000" dir="5400000" sy="-100000" algn="bl" rotWithShape="0"/>
          </a:effectLst>
        </p:spPr>
      </p:pic>
      <p:sp>
        <p:nvSpPr>
          <p:cNvPr id="4" name="TextBox 3">
            <a:extLst>
              <a:ext uri="{FF2B5EF4-FFF2-40B4-BE49-F238E27FC236}">
                <a16:creationId xmlns:a16="http://schemas.microsoft.com/office/drawing/2014/main" id="{26695810-5E9B-14A5-2E1D-AE353AC4F480}"/>
              </a:ext>
            </a:extLst>
          </p:cNvPr>
          <p:cNvSpPr txBox="1"/>
          <p:nvPr/>
        </p:nvSpPr>
        <p:spPr>
          <a:xfrm>
            <a:off x="0" y="4226296"/>
            <a:ext cx="5127566" cy="2246769"/>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1400" dirty="0"/>
              <a:t>Nova(Full name "Nova Celestial Galaxy") is a heroic character who aims to protect the galaxy from dangerous and evil creatures across the world. Their ancestors were great Astronomers, learning all about celestial bodies in space, but never were able to explore space, prompting their  descendent to venture out and complete their mission. Long before Nova even went to space, he protected his allies and planet from evil creatures who wanted to take it them. He is a rather curious and brave creature, being able to take on larger creatures than he can, without ever trying to back down.</a:t>
            </a:r>
          </a:p>
        </p:txBody>
      </p:sp>
      <p:sp>
        <p:nvSpPr>
          <p:cNvPr id="5" name="TextBox 4">
            <a:extLst>
              <a:ext uri="{FF2B5EF4-FFF2-40B4-BE49-F238E27FC236}">
                <a16:creationId xmlns:a16="http://schemas.microsoft.com/office/drawing/2014/main" id="{8185C877-3576-F3DF-00DE-CE6EA5E67B56}"/>
              </a:ext>
            </a:extLst>
          </p:cNvPr>
          <p:cNvSpPr txBox="1"/>
          <p:nvPr/>
        </p:nvSpPr>
        <p:spPr>
          <a:xfrm>
            <a:off x="5480135" y="603913"/>
            <a:ext cx="6440464" cy="954107"/>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1400" dirty="0"/>
              <a:t>The animatic Idea or Character reel  in mind was to show some animation of  this character regarding their abilities, the characteristics they have, as well as their Personality as a whole. I was thinking of creating a story- like idea or show what makes this character so famous in their universe.</a:t>
            </a:r>
          </a:p>
        </p:txBody>
      </p:sp>
      <p:sp>
        <p:nvSpPr>
          <p:cNvPr id="7" name="TextBox 6">
            <a:extLst>
              <a:ext uri="{FF2B5EF4-FFF2-40B4-BE49-F238E27FC236}">
                <a16:creationId xmlns:a16="http://schemas.microsoft.com/office/drawing/2014/main" id="{A03A48F6-0FB7-E085-6EFB-C932AB42363B}"/>
              </a:ext>
            </a:extLst>
          </p:cNvPr>
          <p:cNvSpPr txBox="1"/>
          <p:nvPr/>
        </p:nvSpPr>
        <p:spPr>
          <a:xfrm>
            <a:off x="5484395" y="1538213"/>
            <a:ext cx="6236368" cy="5047536"/>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1400" dirty="0"/>
              <a:t>Fun facts:</a:t>
            </a:r>
          </a:p>
          <a:p>
            <a:r>
              <a:rPr lang="en-US" sz="1400" dirty="0"/>
              <a:t>. Nova is the first of his species to evolve into a galactic god and explore space. He is immortal, and cannot die forever, he can be reborn!</a:t>
            </a:r>
          </a:p>
          <a:p>
            <a:endParaRPr lang="en-US" sz="1400" dirty="0"/>
          </a:p>
          <a:p>
            <a:r>
              <a:rPr lang="en-US" sz="1400" dirty="0"/>
              <a:t>. They are well known within the galaxy, as he is the galaxies most famous protector. He puts others first before himself and has met many new friends and foes along the way.</a:t>
            </a:r>
          </a:p>
          <a:p>
            <a:endParaRPr lang="en-US" sz="1400" dirty="0"/>
          </a:p>
          <a:p>
            <a:r>
              <a:rPr lang="en-US" sz="1400" dirty="0"/>
              <a:t>. His goal and dream was inspired by his ancestors who were famous Astronomists, However, they passed away before being able to explore the galaxy themselves. Nova then guided his species through evolution, to conquer the galaxy. Yet, he is still classed as an early creature.</a:t>
            </a:r>
          </a:p>
          <a:p>
            <a:endParaRPr lang="en-US" sz="1400" dirty="0"/>
          </a:p>
          <a:p>
            <a:r>
              <a:rPr lang="en-US" sz="1400" dirty="0"/>
              <a:t>. He became the diplomat Architype{Originally a Sharman}, thus the reason for his more friendly demeanor towards other creatures. He usually solves issues using diplomacy than weapons and force. They also believe in Spode.</a:t>
            </a:r>
          </a:p>
          <a:p>
            <a:endParaRPr lang="en-US" sz="1400" dirty="0"/>
          </a:p>
          <a:p>
            <a:r>
              <a:rPr lang="en-US" sz="1400" dirty="0"/>
              <a:t>.He is a Genderfluid character, who goes by any pronouns, and their sexuality is pansexual.(May be Subject to change)</a:t>
            </a:r>
          </a:p>
          <a:p>
            <a:endParaRPr lang="en-US" sz="1400" dirty="0"/>
          </a:p>
          <a:p>
            <a:r>
              <a:rPr lang="en-US" sz="1400" dirty="0"/>
              <a:t>. He joined a gang known as the "Early Creatures Unite Club", and used to be friends with a member of "The </a:t>
            </a:r>
            <a:r>
              <a:rPr lang="en-US" sz="1400" dirty="0" err="1"/>
              <a:t>Grox</a:t>
            </a:r>
            <a:r>
              <a:rPr lang="en-US" sz="1400" dirty="0"/>
              <a:t>" Empire</a:t>
            </a:r>
          </a:p>
          <a:p>
            <a:endParaRPr lang="en-US" sz="1400" dirty="0"/>
          </a:p>
        </p:txBody>
      </p:sp>
    </p:spTree>
    <p:extLst>
      <p:ext uri="{BB962C8B-B14F-4D97-AF65-F5344CB8AC3E}">
        <p14:creationId xmlns:p14="http://schemas.microsoft.com/office/powerpoint/2010/main" val="4176805426"/>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7" name="Rectangle 6">
            <a:extLst>
              <a:ext uri="{FF2B5EF4-FFF2-40B4-BE49-F238E27FC236}">
                <a16:creationId xmlns:a16="http://schemas.microsoft.com/office/drawing/2014/main" id="{FD57F13B-6973-4CE9-92F3-5EC476ED97B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2" name="Picture 1">
            <a:extLst>
              <a:ext uri="{FF2B5EF4-FFF2-40B4-BE49-F238E27FC236}">
                <a16:creationId xmlns:a16="http://schemas.microsoft.com/office/drawing/2014/main" id="{C7C37F2A-1406-3128-5389-D54767D0D309}"/>
              </a:ext>
            </a:extLst>
          </p:cNvPr>
          <p:cNvPicPr>
            <a:picLocks noChangeAspect="1"/>
          </p:cNvPicPr>
          <p:nvPr/>
        </p:nvPicPr>
        <p:blipFill>
          <a:blip r:embed="rId2"/>
          <a:srcRect r="2" b="3100"/>
          <a:stretch/>
        </p:blipFill>
        <p:spPr>
          <a:xfrm>
            <a:off x="1214547" y="644111"/>
            <a:ext cx="9760638" cy="5296614"/>
          </a:xfrm>
          <a:prstGeom prst="rect">
            <a:avLst/>
          </a:prstGeom>
        </p:spPr>
      </p:pic>
      <p:cxnSp>
        <p:nvCxnSpPr>
          <p:cNvPr id="9" name="Straight Connector 8">
            <a:extLst>
              <a:ext uri="{FF2B5EF4-FFF2-40B4-BE49-F238E27FC236}">
                <a16:creationId xmlns:a16="http://schemas.microsoft.com/office/drawing/2014/main" id="{8EBABBB3-9834-451A-9C3E-59630549FC79}"/>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1233837" y="6172200"/>
            <a:ext cx="9760638" cy="0"/>
          </a:xfrm>
          <a:prstGeom prst="line">
            <a:avLst/>
          </a:prstGeom>
          <a:ln w="12700">
            <a:solidFill>
              <a:schemeClr val="tx1"/>
            </a:solidFill>
          </a:ln>
        </p:spPr>
        <p:style>
          <a:lnRef idx="1">
            <a:schemeClr val="accent1"/>
          </a:lnRef>
          <a:fillRef idx="0">
            <a:schemeClr val="accent1"/>
          </a:fillRef>
          <a:effectRef idx="0">
            <a:schemeClr val="accent1"/>
          </a:effectRef>
          <a:fontRef idx="minor">
            <a:schemeClr val="tx1"/>
          </a:fontRef>
        </p:style>
      </p:cxnSp>
      <p:sp>
        <p:nvSpPr>
          <p:cNvPr id="3" name="TextBox 2">
            <a:extLst>
              <a:ext uri="{FF2B5EF4-FFF2-40B4-BE49-F238E27FC236}">
                <a16:creationId xmlns:a16="http://schemas.microsoft.com/office/drawing/2014/main" id="{7DD22B7E-990F-0F1D-36AE-138C21765FA6}"/>
              </a:ext>
            </a:extLst>
          </p:cNvPr>
          <p:cNvSpPr txBox="1"/>
          <p:nvPr/>
        </p:nvSpPr>
        <p:spPr>
          <a:xfrm>
            <a:off x="3735609" y="-125657"/>
            <a:ext cx="4751567" cy="769441"/>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4400" u="sng" dirty="0"/>
              <a:t>Facial Expressions </a:t>
            </a:r>
          </a:p>
        </p:txBody>
      </p:sp>
    </p:spTree>
    <p:extLst>
      <p:ext uri="{BB962C8B-B14F-4D97-AF65-F5344CB8AC3E}">
        <p14:creationId xmlns:p14="http://schemas.microsoft.com/office/powerpoint/2010/main" val="2788931519"/>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75D1AF1-4631-71B3-E84C-7FF162C6D012}"/>
              </a:ext>
            </a:extLst>
          </p:cNvPr>
          <p:cNvSpPr>
            <a:spLocks noGrp="1"/>
          </p:cNvSpPr>
          <p:nvPr>
            <p:ph type="title"/>
          </p:nvPr>
        </p:nvSpPr>
        <p:spPr>
          <a:xfrm>
            <a:off x="1845680" y="1172"/>
            <a:ext cx="8175171" cy="740366"/>
          </a:xfrm>
        </p:spPr>
        <p:txBody>
          <a:bodyPr/>
          <a:lstStyle/>
          <a:p>
            <a:r>
              <a:rPr lang="en-US" u="sng" dirty="0"/>
              <a:t> Storyboard Concept Idea</a:t>
            </a:r>
          </a:p>
        </p:txBody>
      </p:sp>
      <p:pic>
        <p:nvPicPr>
          <p:cNvPr id="3" name="Picture 2" descr="A group of pictures of cartoon characters&#10;&#10;Description automatically generated">
            <a:extLst>
              <a:ext uri="{FF2B5EF4-FFF2-40B4-BE49-F238E27FC236}">
                <a16:creationId xmlns:a16="http://schemas.microsoft.com/office/drawing/2014/main" id="{EE0767BC-6431-4416-E82E-DD058B8445DE}"/>
              </a:ext>
            </a:extLst>
          </p:cNvPr>
          <p:cNvPicPr>
            <a:picLocks noChangeAspect="1"/>
          </p:cNvPicPr>
          <p:nvPr/>
        </p:nvPicPr>
        <p:blipFill>
          <a:blip r:embed="rId2"/>
          <a:stretch>
            <a:fillRect/>
          </a:stretch>
        </p:blipFill>
        <p:spPr>
          <a:xfrm>
            <a:off x="482279" y="746570"/>
            <a:ext cx="11227443" cy="5374506"/>
          </a:xfrm>
          <a:prstGeom prst="rect">
            <a:avLst/>
          </a:prstGeom>
          <a:ln w="127000" cap="rnd">
            <a:solidFill>
              <a:srgbClr val="FFFFFF"/>
            </a:solidFill>
          </a:ln>
          <a:effectLst>
            <a:outerShdw blurRad="76200" dist="95250" dir="10500000" sx="97000" sy="23000" kx="900000" algn="br" rotWithShape="0">
              <a:srgbClr val="000000">
                <a:alpha val="20000"/>
              </a:srgbClr>
            </a:outerShdw>
          </a:effectLst>
          <a:scene3d>
            <a:camera prst="orthographicFront"/>
            <a:lightRig rig="twoPt" dir="t">
              <a:rot lat="0" lon="0" rev="7800000"/>
            </a:lightRig>
          </a:scene3d>
          <a:sp3d contourW="6350">
            <a:bevelT w="50800" h="16510"/>
            <a:contourClr>
              <a:srgbClr val="C0C0C0"/>
            </a:contourClr>
          </a:sp3d>
        </p:spPr>
      </p:pic>
    </p:spTree>
    <p:extLst>
      <p:ext uri="{BB962C8B-B14F-4D97-AF65-F5344CB8AC3E}">
        <p14:creationId xmlns:p14="http://schemas.microsoft.com/office/powerpoint/2010/main" val="2182796881"/>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1A05502-C77A-CCE3-357A-5314515382FB}"/>
              </a:ext>
            </a:extLst>
          </p:cNvPr>
          <p:cNvSpPr>
            <a:spLocks noGrp="1"/>
          </p:cNvSpPr>
          <p:nvPr>
            <p:ph type="title"/>
          </p:nvPr>
        </p:nvSpPr>
        <p:spPr>
          <a:xfrm>
            <a:off x="1852287" y="-3057"/>
            <a:ext cx="8175171" cy="736800"/>
          </a:xfrm>
        </p:spPr>
        <p:txBody>
          <a:bodyPr/>
          <a:lstStyle/>
          <a:p>
            <a:r>
              <a:rPr lang="en-US" u="sng" dirty="0"/>
              <a:t>What will I gain from my project?</a:t>
            </a:r>
          </a:p>
        </p:txBody>
      </p:sp>
      <p:sp>
        <p:nvSpPr>
          <p:cNvPr id="3" name="TextBox 2">
            <a:extLst>
              <a:ext uri="{FF2B5EF4-FFF2-40B4-BE49-F238E27FC236}">
                <a16:creationId xmlns:a16="http://schemas.microsoft.com/office/drawing/2014/main" id="{707E74C0-E2FD-F451-B025-56039D810803}"/>
              </a:ext>
            </a:extLst>
          </p:cNvPr>
          <p:cNvSpPr txBox="1"/>
          <p:nvPr/>
        </p:nvSpPr>
        <p:spPr>
          <a:xfrm>
            <a:off x="260959" y="1012520"/>
            <a:ext cx="11356931"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dirty="0"/>
              <a:t>When creating the project, these are the skills that I will gain when creating it. These include:</a:t>
            </a:r>
          </a:p>
        </p:txBody>
      </p:sp>
      <p:sp>
        <p:nvSpPr>
          <p:cNvPr id="4" name="TextBox 3">
            <a:extLst>
              <a:ext uri="{FF2B5EF4-FFF2-40B4-BE49-F238E27FC236}">
                <a16:creationId xmlns:a16="http://schemas.microsoft.com/office/drawing/2014/main" id="{44B52E66-491D-63B9-E5FE-D0C3472F4892}"/>
              </a:ext>
            </a:extLst>
          </p:cNvPr>
          <p:cNvSpPr txBox="1"/>
          <p:nvPr/>
        </p:nvSpPr>
        <p:spPr>
          <a:xfrm>
            <a:off x="177451" y="1764081"/>
            <a:ext cx="11356931" cy="3970318"/>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marL="285750" indent="-285750">
              <a:buFont typeface="Calibri"/>
              <a:buChar char="-"/>
            </a:pPr>
            <a:r>
              <a:rPr lang="en-US" dirty="0"/>
              <a:t>A basic understanding on how character movement, and personality is created, when it comes to creating the animation itself, as well as be able to develop my skills for the future as both an artist and an animator</a:t>
            </a:r>
          </a:p>
          <a:p>
            <a:pPr marL="285750" indent="-285750">
              <a:buFont typeface="Calibri"/>
              <a:buChar char="-"/>
            </a:pPr>
            <a:endParaRPr lang="en-US" dirty="0"/>
          </a:p>
          <a:p>
            <a:pPr marL="285750" indent="-285750">
              <a:buFont typeface="Calibri"/>
              <a:buChar char="-"/>
            </a:pPr>
            <a:r>
              <a:rPr lang="en-US" dirty="0"/>
              <a:t>Learn how to develop a character structure by being able to learn the basic shapes of that said character, to animate easier. </a:t>
            </a:r>
          </a:p>
          <a:p>
            <a:pPr marL="285750" indent="-285750">
              <a:buFont typeface="Calibri"/>
              <a:buChar char="-"/>
            </a:pPr>
            <a:endParaRPr lang="en-US" dirty="0"/>
          </a:p>
          <a:p>
            <a:pPr marL="285750" indent="-285750">
              <a:buFont typeface="Calibri"/>
              <a:buChar char="-"/>
            </a:pPr>
            <a:r>
              <a:rPr lang="en-US" dirty="0"/>
              <a:t>be able order to work under pressure on a specific deadline, as well as be able to achieve my goal in that said deadline using my skills to proceed.</a:t>
            </a:r>
          </a:p>
          <a:p>
            <a:pPr marL="285750" indent="-285750">
              <a:buFont typeface="Calibri"/>
              <a:buChar char="-"/>
            </a:pPr>
            <a:endParaRPr lang="en-US" dirty="0"/>
          </a:p>
          <a:p>
            <a:pPr marL="285750" indent="-285750">
              <a:buFont typeface="Calibri"/>
              <a:buChar char="-"/>
            </a:pPr>
            <a:r>
              <a:rPr lang="en-US" dirty="0"/>
              <a:t>To improve my creativity by being able to produce my own ideas for projects for the future, as well as create different concepts and improve my skills.</a:t>
            </a:r>
          </a:p>
          <a:p>
            <a:pPr marL="285750" indent="-285750">
              <a:buFont typeface="Calibri"/>
              <a:buChar char="-"/>
            </a:pPr>
            <a:endParaRPr lang="en-US" dirty="0"/>
          </a:p>
          <a:p>
            <a:pPr marL="285750" indent="-285750">
              <a:buFont typeface="Calibri"/>
              <a:buChar char="-"/>
            </a:pPr>
            <a:r>
              <a:rPr lang="en-US" dirty="0"/>
              <a:t>To enhance career opportunities, and be able to create a portfolio and CV, based on the skills that I have practiced and achieved.</a:t>
            </a:r>
          </a:p>
        </p:txBody>
      </p:sp>
    </p:spTree>
    <p:extLst>
      <p:ext uri="{BB962C8B-B14F-4D97-AF65-F5344CB8AC3E}">
        <p14:creationId xmlns:p14="http://schemas.microsoft.com/office/powerpoint/2010/main" val="3939786491"/>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1626A8F-0026-745D-31AA-13EA3E03DA5E}"/>
              </a:ext>
            </a:extLst>
          </p:cNvPr>
          <p:cNvSpPr>
            <a:spLocks noGrp="1"/>
          </p:cNvSpPr>
          <p:nvPr>
            <p:ph type="title"/>
          </p:nvPr>
        </p:nvSpPr>
        <p:spPr>
          <a:xfrm>
            <a:off x="1720287" y="1170"/>
            <a:ext cx="8175171" cy="528165"/>
          </a:xfrm>
        </p:spPr>
        <p:txBody>
          <a:bodyPr>
            <a:normAutofit fontScale="90000"/>
          </a:bodyPr>
          <a:lstStyle/>
          <a:p>
            <a:r>
              <a:rPr lang="en-US" dirty="0"/>
              <a:t>Target Audience</a:t>
            </a:r>
          </a:p>
        </p:txBody>
      </p:sp>
      <p:sp>
        <p:nvSpPr>
          <p:cNvPr id="3" name="TextBox 2">
            <a:extLst>
              <a:ext uri="{FF2B5EF4-FFF2-40B4-BE49-F238E27FC236}">
                <a16:creationId xmlns:a16="http://schemas.microsoft.com/office/drawing/2014/main" id="{6D5D64CD-7050-9468-A182-1541848DA291}"/>
              </a:ext>
            </a:extLst>
          </p:cNvPr>
          <p:cNvSpPr txBox="1"/>
          <p:nvPr/>
        </p:nvSpPr>
        <p:spPr>
          <a:xfrm>
            <a:off x="-4362" y="1146105"/>
            <a:ext cx="8387020" cy="1754326"/>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dirty="0"/>
              <a:t>When researching the specific target audience for my project, I decided that I would mostly aim it towards young children. I suggested to myself that the age rating of my animation would be mostly U or PG. The reason I chose these age ratings is because, while my animation will be mostly targeted towards children, there may be some instances of cartoon violence and scenes  that may not be suitable for children and may require parental consent. </a:t>
            </a:r>
          </a:p>
        </p:txBody>
      </p:sp>
      <p:pic>
        <p:nvPicPr>
          <p:cNvPr id="4" name="Picture 3" descr="A green triangle with a white letter u&#10;&#10;Description automatically generated">
            <a:extLst>
              <a:ext uri="{FF2B5EF4-FFF2-40B4-BE49-F238E27FC236}">
                <a16:creationId xmlns:a16="http://schemas.microsoft.com/office/drawing/2014/main" id="{DDBC44F5-2F2E-2354-02B9-37A053F7F0C1}"/>
              </a:ext>
            </a:extLst>
          </p:cNvPr>
          <p:cNvPicPr>
            <a:picLocks noChangeAspect="1"/>
          </p:cNvPicPr>
          <p:nvPr/>
        </p:nvPicPr>
        <p:blipFill>
          <a:blip r:embed="rId2"/>
          <a:stretch>
            <a:fillRect/>
          </a:stretch>
        </p:blipFill>
        <p:spPr>
          <a:xfrm>
            <a:off x="8374343" y="527070"/>
            <a:ext cx="2320603" cy="2099961"/>
          </a:xfrm>
          <a:prstGeom prst="rect">
            <a:avLst/>
          </a:prstGeom>
        </p:spPr>
      </p:pic>
      <p:pic>
        <p:nvPicPr>
          <p:cNvPr id="5" name="Picture 4" descr="A yellow triangle with white text&#10;&#10;Description automatically generated">
            <a:extLst>
              <a:ext uri="{FF2B5EF4-FFF2-40B4-BE49-F238E27FC236}">
                <a16:creationId xmlns:a16="http://schemas.microsoft.com/office/drawing/2014/main" id="{9406EBAA-0E2E-707D-E234-A972FE517159}"/>
              </a:ext>
            </a:extLst>
          </p:cNvPr>
          <p:cNvPicPr>
            <a:picLocks noChangeAspect="1"/>
          </p:cNvPicPr>
          <p:nvPr/>
        </p:nvPicPr>
        <p:blipFill>
          <a:blip r:embed="rId3"/>
          <a:stretch>
            <a:fillRect/>
          </a:stretch>
        </p:blipFill>
        <p:spPr>
          <a:xfrm>
            <a:off x="8374584" y="3329771"/>
            <a:ext cx="2320120" cy="2272253"/>
          </a:xfrm>
          <a:prstGeom prst="rect">
            <a:avLst/>
          </a:prstGeom>
        </p:spPr>
      </p:pic>
      <p:sp>
        <p:nvSpPr>
          <p:cNvPr id="7" name="TextBox 6">
            <a:extLst>
              <a:ext uri="{FF2B5EF4-FFF2-40B4-BE49-F238E27FC236}">
                <a16:creationId xmlns:a16="http://schemas.microsoft.com/office/drawing/2014/main" id="{8111381A-5BBD-3BEB-0443-8F659958A11A}"/>
              </a:ext>
            </a:extLst>
          </p:cNvPr>
          <p:cNvSpPr txBox="1"/>
          <p:nvPr/>
        </p:nvSpPr>
        <p:spPr>
          <a:xfrm>
            <a:off x="85884" y="3867872"/>
            <a:ext cx="7954027" cy="1477328"/>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dirty="0"/>
              <a:t>Making it more suitable for a younger audience allows for more creative value in my opinion. I feel you can develop way more interesting ideas, as well as create meaningful messages. I also feel like my cartoonish art style can be interest and engaging for children. There will be no discriminatory, Drug use, language, or sexual scenes within my project.</a:t>
            </a:r>
          </a:p>
        </p:txBody>
      </p:sp>
      <p:sp>
        <p:nvSpPr>
          <p:cNvPr id="8" name="TextBox 7">
            <a:extLst>
              <a:ext uri="{FF2B5EF4-FFF2-40B4-BE49-F238E27FC236}">
                <a16:creationId xmlns:a16="http://schemas.microsoft.com/office/drawing/2014/main" id="{F365A1AA-9C74-BFBA-331D-404F265675A1}"/>
              </a:ext>
            </a:extLst>
          </p:cNvPr>
          <p:cNvSpPr txBox="1"/>
          <p:nvPr/>
        </p:nvSpPr>
        <p:spPr>
          <a:xfrm>
            <a:off x="8370108" y="2717144"/>
            <a:ext cx="559311"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r>
              <a:rPr lang="en-US" dirty="0"/>
              <a:t>[2]</a:t>
            </a:r>
          </a:p>
        </p:txBody>
      </p:sp>
    </p:spTree>
    <p:extLst>
      <p:ext uri="{BB962C8B-B14F-4D97-AF65-F5344CB8AC3E}">
        <p14:creationId xmlns:p14="http://schemas.microsoft.com/office/powerpoint/2010/main" val="1577486894"/>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DC0A3A6-8D51-9118-5D8B-CA60EF3A7BD0}"/>
              </a:ext>
            </a:extLst>
          </p:cNvPr>
          <p:cNvSpPr>
            <a:spLocks noGrp="1"/>
          </p:cNvSpPr>
          <p:nvPr>
            <p:ph type="title"/>
          </p:nvPr>
        </p:nvSpPr>
        <p:spPr>
          <a:xfrm>
            <a:off x="1936586" y="185361"/>
            <a:ext cx="8175171" cy="836823"/>
          </a:xfrm>
        </p:spPr>
        <p:txBody>
          <a:bodyPr/>
          <a:lstStyle/>
          <a:p>
            <a:r>
              <a:rPr lang="en-US" u="sng" dirty="0"/>
              <a:t>Storyboard Research</a:t>
            </a:r>
          </a:p>
        </p:txBody>
      </p:sp>
      <p:sp>
        <p:nvSpPr>
          <p:cNvPr id="3" name="TextBox 2">
            <a:extLst>
              <a:ext uri="{FF2B5EF4-FFF2-40B4-BE49-F238E27FC236}">
                <a16:creationId xmlns:a16="http://schemas.microsoft.com/office/drawing/2014/main" id="{122BB2C0-FBA3-6C37-26BD-7D9CF5903797}"/>
              </a:ext>
            </a:extLst>
          </p:cNvPr>
          <p:cNvSpPr txBox="1"/>
          <p:nvPr/>
        </p:nvSpPr>
        <p:spPr>
          <a:xfrm>
            <a:off x="89770" y="1018784"/>
            <a:ext cx="11887199" cy="1395433"/>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1400" dirty="0"/>
              <a:t>When I was doing some research for my project, I decided to look at some of the animatics and storyboards from various animators and studios, such as Disney. I decided to look at some animatics from Frozen and </a:t>
            </a:r>
            <a:r>
              <a:rPr lang="en-US" sz="1400" dirty="0" err="1"/>
              <a:t>Zootropolis</a:t>
            </a:r>
            <a:r>
              <a:rPr lang="en-US" sz="1400" dirty="0"/>
              <a:t> to give myself an example of the type of structure needed to create an animatic. I thought that this is a good idea, because it is the type of thing I would like to do for the future, as well as allow me to get a clear understanding on how to create the project that I was thinking of doing. It also has a lot of good idea when it comes to creating a project targeted around children. I really liked how it showed the before and after effects of how the production was made, especially when it shows all the special effects that Elsa creates when using her magic.</a:t>
            </a:r>
            <a:endParaRPr lang="en-US" dirty="0"/>
          </a:p>
        </p:txBody>
      </p:sp>
      <p:sp>
        <p:nvSpPr>
          <p:cNvPr id="4" name="TextBox 3">
            <a:extLst>
              <a:ext uri="{FF2B5EF4-FFF2-40B4-BE49-F238E27FC236}">
                <a16:creationId xmlns:a16="http://schemas.microsoft.com/office/drawing/2014/main" id="{5432FA59-A82E-C703-4167-BD30A12C6345}"/>
              </a:ext>
            </a:extLst>
          </p:cNvPr>
          <p:cNvSpPr txBox="1"/>
          <p:nvPr/>
        </p:nvSpPr>
        <p:spPr>
          <a:xfrm>
            <a:off x="162838" y="3430044"/>
            <a:ext cx="11521857" cy="1600438"/>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1400" dirty="0"/>
              <a:t>I also really liked the chase scene in </a:t>
            </a:r>
            <a:r>
              <a:rPr lang="en-US" sz="1400" dirty="0" err="1"/>
              <a:t>Zootropolis</a:t>
            </a:r>
            <a:r>
              <a:rPr lang="en-US" sz="1400" dirty="0"/>
              <a:t>, because you can still see the characters be rather expressive, even in the early draft of the film. Since the film mostly focuses on non- human characters, I feel like this sort of theme is ideal for the project that I have been wanting to make. I like seeing how the early drafts of a film or tv show are made, and I have wanted to do something similar. </a:t>
            </a:r>
            <a:endParaRPr lang="en-US" dirty="0"/>
          </a:p>
          <a:p>
            <a:endParaRPr lang="en-US" sz="1400" dirty="0"/>
          </a:p>
          <a:p>
            <a:endParaRPr lang="en-US" sz="1400" dirty="0"/>
          </a:p>
          <a:p>
            <a:endParaRPr lang="en-US" sz="1400" dirty="0"/>
          </a:p>
          <a:p>
            <a:r>
              <a:rPr lang="en-US" sz="1400" dirty="0"/>
              <a:t>Note: The first storyboard Idea was inspired by old </a:t>
            </a:r>
            <a:r>
              <a:rPr lang="en-US" sz="1400" dirty="0" err="1"/>
              <a:t>disney</a:t>
            </a:r>
            <a:r>
              <a:rPr lang="en-US" sz="1400" dirty="0"/>
              <a:t> films, where a book opens at the beginning of the movie</a:t>
            </a:r>
          </a:p>
        </p:txBody>
      </p:sp>
    </p:spTree>
    <p:extLst>
      <p:ext uri="{BB962C8B-B14F-4D97-AF65-F5344CB8AC3E}">
        <p14:creationId xmlns:p14="http://schemas.microsoft.com/office/powerpoint/2010/main" val="58374017"/>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descr="A cartoon of a child in a purple dress&#10;&#10;Description automatically generated">
            <a:extLst>
              <a:ext uri="{FF2B5EF4-FFF2-40B4-BE49-F238E27FC236}">
                <a16:creationId xmlns:a16="http://schemas.microsoft.com/office/drawing/2014/main" id="{5388F66A-28DC-1662-BA97-32B99D378BE1}"/>
              </a:ext>
            </a:extLst>
          </p:cNvPr>
          <p:cNvPicPr>
            <a:picLocks noChangeAspect="1"/>
          </p:cNvPicPr>
          <p:nvPr/>
        </p:nvPicPr>
        <p:blipFill>
          <a:blip r:embed="rId2"/>
          <a:stretch>
            <a:fillRect/>
          </a:stretch>
        </p:blipFill>
        <p:spPr>
          <a:xfrm>
            <a:off x="244280" y="395511"/>
            <a:ext cx="3332803" cy="2637912"/>
          </a:xfrm>
          <a:prstGeom prst="roundRect">
            <a:avLst>
              <a:gd name="adj" fmla="val 4167"/>
            </a:avLst>
          </a:prstGeom>
          <a:solidFill>
            <a:srgbClr val="FFFFFF"/>
          </a:solidFill>
          <a:ln w="76200" cap="sq">
            <a:solidFill>
              <a:srgbClr val="EAEAEA"/>
            </a:solidFill>
            <a:miter lim="800000"/>
          </a:ln>
          <a:effectLst>
            <a:reflection blurRad="12700" stA="33000" endPos="28000" dist="5000" dir="5400000" sy="-100000" algn="bl" rotWithShape="0"/>
          </a:effectLst>
          <a:scene3d>
            <a:camera prst="orthographicFront"/>
            <a:lightRig rig="threePt" dir="t">
              <a:rot lat="0" lon="0" rev="2700000"/>
            </a:lightRig>
          </a:scene3d>
          <a:sp3d contourW="6350">
            <a:bevelT h="38100"/>
            <a:contourClr>
              <a:srgbClr val="C0C0C0"/>
            </a:contourClr>
          </a:sp3d>
        </p:spPr>
      </p:pic>
      <p:pic>
        <p:nvPicPr>
          <p:cNvPr id="5" name="Picture 4" descr="A cartoon of a character riding a vehicle&#10;&#10;Description automatically generated">
            <a:extLst>
              <a:ext uri="{FF2B5EF4-FFF2-40B4-BE49-F238E27FC236}">
                <a16:creationId xmlns:a16="http://schemas.microsoft.com/office/drawing/2014/main" id="{A9E9EE27-3704-DA10-C8D4-A8BE5FC6601B}"/>
              </a:ext>
            </a:extLst>
          </p:cNvPr>
          <p:cNvPicPr>
            <a:picLocks noChangeAspect="1"/>
          </p:cNvPicPr>
          <p:nvPr/>
        </p:nvPicPr>
        <p:blipFill>
          <a:blip r:embed="rId3"/>
          <a:stretch>
            <a:fillRect/>
          </a:stretch>
        </p:blipFill>
        <p:spPr>
          <a:xfrm>
            <a:off x="173277" y="3957639"/>
            <a:ext cx="3964488" cy="2178617"/>
          </a:xfrm>
          <a:prstGeom prst="rect">
            <a:avLst/>
          </a:prstGeom>
          <a:solidFill>
            <a:srgbClr val="FFFFFF">
              <a:shade val="85000"/>
            </a:srgbClr>
          </a:solidFill>
          <a:ln w="88900" cap="sq">
            <a:solidFill>
              <a:srgbClr val="FFFFFF"/>
            </a:solidFill>
            <a:miter lim="800000"/>
          </a:ln>
          <a:effectLst>
            <a:outerShdw blurRad="55000" dist="18000" dir="5400000" algn="tl" rotWithShape="0">
              <a:srgbClr val="000000">
                <a:alpha val="40000"/>
              </a:srgbClr>
            </a:outerShdw>
          </a:effectLst>
          <a:scene3d>
            <a:camera prst="orthographicFront"/>
            <a:lightRig rig="twoPt" dir="t">
              <a:rot lat="0" lon="0" rev="7200000"/>
            </a:lightRig>
          </a:scene3d>
          <a:sp3d>
            <a:bevelT w="25400" h="19050"/>
            <a:contourClr>
              <a:srgbClr val="FFFFFF"/>
            </a:contourClr>
          </a:sp3d>
        </p:spPr>
      </p:pic>
      <p:sp>
        <p:nvSpPr>
          <p:cNvPr id="6" name="TextBox 5">
            <a:extLst>
              <a:ext uri="{FF2B5EF4-FFF2-40B4-BE49-F238E27FC236}">
                <a16:creationId xmlns:a16="http://schemas.microsoft.com/office/drawing/2014/main" id="{B3ED562A-5C42-E4E6-16EF-D7D5E091FB3B}"/>
              </a:ext>
            </a:extLst>
          </p:cNvPr>
          <p:cNvSpPr txBox="1"/>
          <p:nvPr/>
        </p:nvSpPr>
        <p:spPr>
          <a:xfrm>
            <a:off x="240082" y="3068876"/>
            <a:ext cx="594986"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r>
              <a:rPr lang="en-US" dirty="0"/>
              <a:t>[3]</a:t>
            </a:r>
          </a:p>
        </p:txBody>
      </p:sp>
      <p:sp>
        <p:nvSpPr>
          <p:cNvPr id="7" name="TextBox 6">
            <a:extLst>
              <a:ext uri="{FF2B5EF4-FFF2-40B4-BE49-F238E27FC236}">
                <a16:creationId xmlns:a16="http://schemas.microsoft.com/office/drawing/2014/main" id="{730586EE-F822-E6DD-AC3C-D05E22E840C7}"/>
              </a:ext>
            </a:extLst>
          </p:cNvPr>
          <p:cNvSpPr txBox="1"/>
          <p:nvPr/>
        </p:nvSpPr>
        <p:spPr>
          <a:xfrm>
            <a:off x="177451" y="6230112"/>
            <a:ext cx="652991"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r>
              <a:rPr lang="en-US" dirty="0"/>
              <a:t>[4]</a:t>
            </a:r>
          </a:p>
        </p:txBody>
      </p:sp>
      <p:pic>
        <p:nvPicPr>
          <p:cNvPr id="9" name="Picture 8" descr="Storyboard Artist — John Pomeroy">
            <a:extLst>
              <a:ext uri="{FF2B5EF4-FFF2-40B4-BE49-F238E27FC236}">
                <a16:creationId xmlns:a16="http://schemas.microsoft.com/office/drawing/2014/main" id="{D83783E4-D470-6C65-87E3-87EC2E15B427}"/>
              </a:ext>
            </a:extLst>
          </p:cNvPr>
          <p:cNvPicPr>
            <a:picLocks noChangeAspect="1"/>
          </p:cNvPicPr>
          <p:nvPr/>
        </p:nvPicPr>
        <p:blipFill>
          <a:blip r:embed="rId4"/>
          <a:stretch>
            <a:fillRect/>
          </a:stretch>
        </p:blipFill>
        <p:spPr>
          <a:xfrm>
            <a:off x="3586619" y="332589"/>
            <a:ext cx="2743200" cy="3624986"/>
          </a:xfrm>
          <a:prstGeom prst="rect">
            <a:avLst/>
          </a:prstGeom>
          <a:solidFill>
            <a:srgbClr val="FFFFFF">
              <a:shade val="85000"/>
            </a:srgbClr>
          </a:solidFill>
          <a:ln w="88900" cap="sq">
            <a:solidFill>
              <a:srgbClr val="FFFFFF"/>
            </a:solidFill>
            <a:miter lim="800000"/>
          </a:ln>
          <a:effectLst>
            <a:outerShdw blurRad="55000" dist="18000" dir="5400000" algn="tl" rotWithShape="0">
              <a:srgbClr val="000000">
                <a:alpha val="40000"/>
              </a:srgbClr>
            </a:outerShdw>
          </a:effectLst>
          <a:scene3d>
            <a:camera prst="orthographicFront"/>
            <a:lightRig rig="twoPt" dir="t">
              <a:rot lat="0" lon="0" rev="7200000"/>
            </a:lightRig>
          </a:scene3d>
          <a:sp3d>
            <a:bevelT w="25400" h="19050"/>
            <a:contourClr>
              <a:srgbClr val="FFFFFF"/>
            </a:contourClr>
          </a:sp3d>
        </p:spPr>
      </p:pic>
      <p:pic>
        <p:nvPicPr>
          <p:cNvPr id="10" name="Picture 9" descr="Pin page">
            <a:extLst>
              <a:ext uri="{FF2B5EF4-FFF2-40B4-BE49-F238E27FC236}">
                <a16:creationId xmlns:a16="http://schemas.microsoft.com/office/drawing/2014/main" id="{05180ACF-93B4-7593-E833-C0A776E543DE}"/>
              </a:ext>
            </a:extLst>
          </p:cNvPr>
          <p:cNvPicPr>
            <a:picLocks noChangeAspect="1"/>
          </p:cNvPicPr>
          <p:nvPr/>
        </p:nvPicPr>
        <p:blipFill>
          <a:blip r:embed="rId5"/>
          <a:stretch>
            <a:fillRect/>
          </a:stretch>
        </p:blipFill>
        <p:spPr>
          <a:xfrm>
            <a:off x="5496839" y="3891546"/>
            <a:ext cx="4089747" cy="2509126"/>
          </a:xfrm>
          <a:prstGeom prst="rect">
            <a:avLst/>
          </a:prstGeom>
          <a:solidFill>
            <a:srgbClr val="FFFFFF">
              <a:shade val="85000"/>
            </a:srgbClr>
          </a:solidFill>
          <a:ln w="88900" cap="sq">
            <a:solidFill>
              <a:srgbClr val="FFFFFF"/>
            </a:solidFill>
            <a:miter lim="800000"/>
          </a:ln>
          <a:effectLst>
            <a:outerShdw blurRad="55000" dist="18000" dir="5400000" algn="tl" rotWithShape="0">
              <a:srgbClr val="000000">
                <a:alpha val="40000"/>
              </a:srgbClr>
            </a:outerShdw>
          </a:effectLst>
          <a:scene3d>
            <a:camera prst="orthographicFront"/>
            <a:lightRig rig="twoPt" dir="t">
              <a:rot lat="0" lon="0" rev="7200000"/>
            </a:lightRig>
          </a:scene3d>
          <a:sp3d>
            <a:bevelT w="25400" h="19050"/>
            <a:contourClr>
              <a:srgbClr val="FFFFFF"/>
            </a:contourClr>
          </a:sp3d>
        </p:spPr>
      </p:pic>
      <p:sp>
        <p:nvSpPr>
          <p:cNvPr id="11" name="TextBox 10">
            <a:extLst>
              <a:ext uri="{FF2B5EF4-FFF2-40B4-BE49-F238E27FC236}">
                <a16:creationId xmlns:a16="http://schemas.microsoft.com/office/drawing/2014/main" id="{0DFD4B74-3973-3EEE-FD07-382F2054F3E4}"/>
              </a:ext>
            </a:extLst>
          </p:cNvPr>
          <p:cNvSpPr txBox="1"/>
          <p:nvPr/>
        </p:nvSpPr>
        <p:spPr>
          <a:xfrm>
            <a:off x="4467616" y="4018766"/>
            <a:ext cx="511479"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r>
              <a:rPr lang="en-US" dirty="0"/>
              <a:t>[5]</a:t>
            </a:r>
          </a:p>
        </p:txBody>
      </p:sp>
      <p:sp>
        <p:nvSpPr>
          <p:cNvPr id="12" name="TextBox 11">
            <a:extLst>
              <a:ext uri="{FF2B5EF4-FFF2-40B4-BE49-F238E27FC236}">
                <a16:creationId xmlns:a16="http://schemas.microsoft.com/office/drawing/2014/main" id="{6DA4918D-F78A-E2BE-B749-1FF9F6E30F05}"/>
              </a:ext>
            </a:extLst>
          </p:cNvPr>
          <p:cNvSpPr txBox="1"/>
          <p:nvPr/>
        </p:nvSpPr>
        <p:spPr>
          <a:xfrm>
            <a:off x="5495860" y="6413907"/>
            <a:ext cx="741123"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r>
              <a:rPr lang="en-US" dirty="0"/>
              <a:t>[6]</a:t>
            </a:r>
          </a:p>
        </p:txBody>
      </p:sp>
      <p:pic>
        <p:nvPicPr>
          <p:cNvPr id="13" name="Picture 12" descr="Feast Storyboards by Paul Briggs">
            <a:extLst>
              <a:ext uri="{FF2B5EF4-FFF2-40B4-BE49-F238E27FC236}">
                <a16:creationId xmlns:a16="http://schemas.microsoft.com/office/drawing/2014/main" id="{8F8D49A5-EEB8-390D-A8AB-435A4B0184FE}"/>
              </a:ext>
            </a:extLst>
          </p:cNvPr>
          <p:cNvPicPr>
            <a:picLocks noChangeAspect="1"/>
          </p:cNvPicPr>
          <p:nvPr/>
        </p:nvPicPr>
        <p:blipFill>
          <a:blip r:embed="rId6"/>
          <a:stretch>
            <a:fillRect/>
          </a:stretch>
        </p:blipFill>
        <p:spPr>
          <a:xfrm>
            <a:off x="6321469" y="1148768"/>
            <a:ext cx="5436294" cy="2629367"/>
          </a:xfrm>
          <a:prstGeom prst="rect">
            <a:avLst/>
          </a:prstGeom>
          <a:solidFill>
            <a:srgbClr val="FFFFFF">
              <a:shade val="85000"/>
            </a:srgbClr>
          </a:solidFill>
          <a:ln w="88900" cap="sq">
            <a:solidFill>
              <a:srgbClr val="FFFFFF"/>
            </a:solidFill>
            <a:miter lim="800000"/>
          </a:ln>
          <a:effectLst>
            <a:outerShdw blurRad="55000" dist="18000" dir="5400000" algn="tl" rotWithShape="0">
              <a:srgbClr val="000000">
                <a:alpha val="40000"/>
              </a:srgbClr>
            </a:outerShdw>
          </a:effectLst>
          <a:scene3d>
            <a:camera prst="orthographicFront"/>
            <a:lightRig rig="twoPt" dir="t">
              <a:rot lat="0" lon="0" rev="7200000"/>
            </a:lightRig>
          </a:scene3d>
          <a:sp3d>
            <a:bevelT w="25400" h="19050"/>
            <a:contourClr>
              <a:srgbClr val="FFFFFF"/>
            </a:contourClr>
          </a:sp3d>
        </p:spPr>
      </p:pic>
      <p:sp>
        <p:nvSpPr>
          <p:cNvPr id="14" name="TextBox 13">
            <a:extLst>
              <a:ext uri="{FF2B5EF4-FFF2-40B4-BE49-F238E27FC236}">
                <a16:creationId xmlns:a16="http://schemas.microsoft.com/office/drawing/2014/main" id="{10A61021-2F7E-C8E2-AA63-F96C5F0DC3CD}"/>
              </a:ext>
            </a:extLst>
          </p:cNvPr>
          <p:cNvSpPr txBox="1"/>
          <p:nvPr/>
        </p:nvSpPr>
        <p:spPr>
          <a:xfrm>
            <a:off x="6325644" y="782876"/>
            <a:ext cx="605424"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r>
              <a:rPr lang="en-US" dirty="0"/>
              <a:t>[7]</a:t>
            </a:r>
          </a:p>
        </p:txBody>
      </p:sp>
    </p:spTree>
    <p:extLst>
      <p:ext uri="{BB962C8B-B14F-4D97-AF65-F5344CB8AC3E}">
        <p14:creationId xmlns:p14="http://schemas.microsoft.com/office/powerpoint/2010/main" val="1929444709"/>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 name="Title 9">
            <a:extLst>
              <a:ext uri="{FF2B5EF4-FFF2-40B4-BE49-F238E27FC236}">
                <a16:creationId xmlns:a16="http://schemas.microsoft.com/office/drawing/2014/main" id="{6F5B4B73-94DB-56C1-C513-CF076143844E}"/>
              </a:ext>
            </a:extLst>
          </p:cNvPr>
          <p:cNvSpPr>
            <a:spLocks noGrp="1"/>
          </p:cNvSpPr>
          <p:nvPr>
            <p:ph type="title"/>
          </p:nvPr>
        </p:nvSpPr>
        <p:spPr>
          <a:xfrm>
            <a:off x="2009654" y="1172"/>
            <a:ext cx="8175171" cy="701784"/>
          </a:xfrm>
        </p:spPr>
        <p:txBody>
          <a:bodyPr/>
          <a:lstStyle/>
          <a:p>
            <a:r>
              <a:rPr lang="en-US" u="sng" dirty="0"/>
              <a:t>Spore(Inspiration for the project)</a:t>
            </a:r>
          </a:p>
        </p:txBody>
      </p:sp>
      <p:sp>
        <p:nvSpPr>
          <p:cNvPr id="11" name="TextBox 10">
            <a:extLst>
              <a:ext uri="{FF2B5EF4-FFF2-40B4-BE49-F238E27FC236}">
                <a16:creationId xmlns:a16="http://schemas.microsoft.com/office/drawing/2014/main" id="{3EC3761C-D3AB-E264-1C86-676FAEE272B0}"/>
              </a:ext>
            </a:extLst>
          </p:cNvPr>
          <p:cNvSpPr txBox="1"/>
          <p:nvPr/>
        </p:nvSpPr>
        <p:spPr>
          <a:xfrm>
            <a:off x="1189" y="1365309"/>
            <a:ext cx="11910560" cy="1231106"/>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dirty="0"/>
              <a:t> </a:t>
            </a:r>
            <a:r>
              <a:rPr lang="en-US" sz="1400" dirty="0"/>
              <a:t>The game "Spore" is the main inspiration for my project, due to the main character that I will be focusing on comes from a character that I have created within that game a long time ago, but with a slight change in their appearance. I have researched and looked at a few things within spore that could potentially help and use within my project. This includes some of the stages within the game(Such as creature stage or space stage), as well as other minor aspects within the game that I could potentially add in some way. I also intended to add music within my animation at the very end, that is also within the game as well.</a:t>
            </a:r>
          </a:p>
        </p:txBody>
      </p:sp>
      <p:sp>
        <p:nvSpPr>
          <p:cNvPr id="12" name="TextBox 11">
            <a:extLst>
              <a:ext uri="{FF2B5EF4-FFF2-40B4-BE49-F238E27FC236}">
                <a16:creationId xmlns:a16="http://schemas.microsoft.com/office/drawing/2014/main" id="{8A98CE92-E26C-0EDA-F0F5-C0611DF67C7F}"/>
              </a:ext>
            </a:extLst>
          </p:cNvPr>
          <p:cNvSpPr txBox="1"/>
          <p:nvPr/>
        </p:nvSpPr>
        <p:spPr>
          <a:xfrm>
            <a:off x="52191" y="3298520"/>
            <a:ext cx="11962356" cy="523220"/>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1400" dirty="0"/>
              <a:t>This also applies to the "Galactic adventures expansion pack", since my character is supposed to be a heroic individual, I would like to include some aspects of that within my project as well, since I thought it would be fitting for the animation.</a:t>
            </a:r>
          </a:p>
        </p:txBody>
      </p:sp>
    </p:spTree>
    <p:extLst>
      <p:ext uri="{BB962C8B-B14F-4D97-AF65-F5344CB8AC3E}">
        <p14:creationId xmlns:p14="http://schemas.microsoft.com/office/powerpoint/2010/main" val="4013327225"/>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descr="A screenshot of a cell phone&#10;&#10;Description automatically generated">
            <a:extLst>
              <a:ext uri="{FF2B5EF4-FFF2-40B4-BE49-F238E27FC236}">
                <a16:creationId xmlns:a16="http://schemas.microsoft.com/office/drawing/2014/main" id="{68066DD2-FC21-37F3-9CD9-538856AFD857}"/>
              </a:ext>
            </a:extLst>
          </p:cNvPr>
          <p:cNvPicPr>
            <a:picLocks noChangeAspect="1"/>
          </p:cNvPicPr>
          <p:nvPr/>
        </p:nvPicPr>
        <p:blipFill>
          <a:blip r:embed="rId2"/>
          <a:stretch>
            <a:fillRect/>
          </a:stretch>
        </p:blipFill>
        <p:spPr>
          <a:xfrm>
            <a:off x="163" y="-3583"/>
            <a:ext cx="2231099" cy="3129328"/>
          </a:xfrm>
          <a:prstGeom prst="rect">
            <a:avLst/>
          </a:prstGeom>
        </p:spPr>
      </p:pic>
      <p:pic>
        <p:nvPicPr>
          <p:cNvPr id="5" name="Picture 4" descr="A screenshot of a video game&#10;&#10;Description automatically generated">
            <a:extLst>
              <a:ext uri="{FF2B5EF4-FFF2-40B4-BE49-F238E27FC236}">
                <a16:creationId xmlns:a16="http://schemas.microsoft.com/office/drawing/2014/main" id="{11EA299F-852D-F635-60B9-F0A8F40D0D55}"/>
              </a:ext>
            </a:extLst>
          </p:cNvPr>
          <p:cNvPicPr>
            <a:picLocks noChangeAspect="1"/>
          </p:cNvPicPr>
          <p:nvPr/>
        </p:nvPicPr>
        <p:blipFill>
          <a:blip r:embed="rId3"/>
          <a:stretch>
            <a:fillRect/>
          </a:stretch>
        </p:blipFill>
        <p:spPr>
          <a:xfrm>
            <a:off x="-4933" y="3549731"/>
            <a:ext cx="3746464" cy="2511791"/>
          </a:xfrm>
          <a:prstGeom prst="rect">
            <a:avLst/>
          </a:prstGeom>
        </p:spPr>
      </p:pic>
      <p:sp>
        <p:nvSpPr>
          <p:cNvPr id="8" name="TextBox 7">
            <a:extLst>
              <a:ext uri="{FF2B5EF4-FFF2-40B4-BE49-F238E27FC236}">
                <a16:creationId xmlns:a16="http://schemas.microsoft.com/office/drawing/2014/main" id="{138D48D3-E4FF-78DC-A162-6363957DC43A}"/>
              </a:ext>
            </a:extLst>
          </p:cNvPr>
          <p:cNvSpPr txBox="1"/>
          <p:nvPr/>
        </p:nvSpPr>
        <p:spPr>
          <a:xfrm>
            <a:off x="73068" y="3121068"/>
            <a:ext cx="668054"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r>
              <a:rPr lang="en-US" dirty="0"/>
              <a:t>[8]</a:t>
            </a:r>
          </a:p>
        </p:txBody>
      </p:sp>
      <p:sp>
        <p:nvSpPr>
          <p:cNvPr id="9" name="TextBox 8">
            <a:extLst>
              <a:ext uri="{FF2B5EF4-FFF2-40B4-BE49-F238E27FC236}">
                <a16:creationId xmlns:a16="http://schemas.microsoft.com/office/drawing/2014/main" id="{3AF8D702-9640-6AC6-AF53-0BE56BBE3AA7}"/>
              </a:ext>
            </a:extLst>
          </p:cNvPr>
          <p:cNvSpPr txBox="1"/>
          <p:nvPr/>
        </p:nvSpPr>
        <p:spPr>
          <a:xfrm>
            <a:off x="73068" y="6064685"/>
            <a:ext cx="553232"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r>
              <a:rPr lang="en-US" dirty="0"/>
              <a:t>[9]</a:t>
            </a:r>
          </a:p>
        </p:txBody>
      </p:sp>
      <p:pic>
        <p:nvPicPr>
          <p:cNvPr id="10" name="Picture 9" descr="Steve | SporeWiki | Fandom">
            <a:extLst>
              <a:ext uri="{FF2B5EF4-FFF2-40B4-BE49-F238E27FC236}">
                <a16:creationId xmlns:a16="http://schemas.microsoft.com/office/drawing/2014/main" id="{97A3FBBA-987A-A43D-ECFE-AAA6D7202C88}"/>
              </a:ext>
            </a:extLst>
          </p:cNvPr>
          <p:cNvPicPr>
            <a:picLocks noChangeAspect="1"/>
          </p:cNvPicPr>
          <p:nvPr/>
        </p:nvPicPr>
        <p:blipFill>
          <a:blip r:embed="rId4"/>
          <a:stretch>
            <a:fillRect/>
          </a:stretch>
        </p:blipFill>
        <p:spPr>
          <a:xfrm>
            <a:off x="1864289" y="975980"/>
            <a:ext cx="3379937" cy="2693108"/>
          </a:xfrm>
          <a:prstGeom prst="rect">
            <a:avLst/>
          </a:prstGeom>
        </p:spPr>
      </p:pic>
      <p:sp>
        <p:nvSpPr>
          <p:cNvPr id="11" name="TextBox 10">
            <a:extLst>
              <a:ext uri="{FF2B5EF4-FFF2-40B4-BE49-F238E27FC236}">
                <a16:creationId xmlns:a16="http://schemas.microsoft.com/office/drawing/2014/main" id="{F10F5A86-4146-06C4-2FD0-52B9662FBF86}"/>
              </a:ext>
            </a:extLst>
          </p:cNvPr>
          <p:cNvSpPr txBox="1"/>
          <p:nvPr/>
        </p:nvSpPr>
        <p:spPr>
          <a:xfrm>
            <a:off x="2004163" y="605424"/>
            <a:ext cx="1043835"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r>
              <a:rPr lang="en-US" dirty="0"/>
              <a:t>[10]</a:t>
            </a:r>
          </a:p>
        </p:txBody>
      </p:sp>
      <p:pic>
        <p:nvPicPr>
          <p:cNvPr id="12" name="Picture 11" descr="Creature Stage | SporeWiki | Fandom">
            <a:extLst>
              <a:ext uri="{FF2B5EF4-FFF2-40B4-BE49-F238E27FC236}">
                <a16:creationId xmlns:a16="http://schemas.microsoft.com/office/drawing/2014/main" id="{BD6F0B3E-0CB7-F9F7-9A43-1F215A23F96A}"/>
              </a:ext>
            </a:extLst>
          </p:cNvPr>
          <p:cNvPicPr>
            <a:picLocks noChangeAspect="1"/>
          </p:cNvPicPr>
          <p:nvPr/>
        </p:nvPicPr>
        <p:blipFill>
          <a:blip r:embed="rId5"/>
          <a:stretch>
            <a:fillRect/>
          </a:stretch>
        </p:blipFill>
        <p:spPr>
          <a:xfrm>
            <a:off x="3659688" y="3424825"/>
            <a:ext cx="2743200" cy="2743200"/>
          </a:xfrm>
          <a:prstGeom prst="rect">
            <a:avLst/>
          </a:prstGeom>
        </p:spPr>
      </p:pic>
      <p:sp>
        <p:nvSpPr>
          <p:cNvPr id="13" name="TextBox 12">
            <a:extLst>
              <a:ext uri="{FF2B5EF4-FFF2-40B4-BE49-F238E27FC236}">
                <a16:creationId xmlns:a16="http://schemas.microsoft.com/office/drawing/2014/main" id="{18D2ACF3-A1D1-AFD2-D015-CEBE80436C65}"/>
              </a:ext>
            </a:extLst>
          </p:cNvPr>
          <p:cNvSpPr txBox="1"/>
          <p:nvPr/>
        </p:nvSpPr>
        <p:spPr>
          <a:xfrm>
            <a:off x="3966574" y="6064685"/>
            <a:ext cx="1148219"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r>
              <a:rPr lang="en-US" dirty="0"/>
              <a:t>[11]</a:t>
            </a:r>
          </a:p>
        </p:txBody>
      </p:sp>
      <p:pic>
        <p:nvPicPr>
          <p:cNvPr id="14" name="Picture 13" descr="A screenshot of a video game&#10;&#10;Description automatically generated">
            <a:extLst>
              <a:ext uri="{FF2B5EF4-FFF2-40B4-BE49-F238E27FC236}">
                <a16:creationId xmlns:a16="http://schemas.microsoft.com/office/drawing/2014/main" id="{37CC7C4B-09E3-993D-728F-5A37DCB1F489}"/>
              </a:ext>
            </a:extLst>
          </p:cNvPr>
          <p:cNvPicPr>
            <a:picLocks noChangeAspect="1"/>
          </p:cNvPicPr>
          <p:nvPr/>
        </p:nvPicPr>
        <p:blipFill>
          <a:blip r:embed="rId6"/>
          <a:stretch>
            <a:fillRect/>
          </a:stretch>
        </p:blipFill>
        <p:spPr>
          <a:xfrm>
            <a:off x="4769090" y="596096"/>
            <a:ext cx="3259246" cy="2701316"/>
          </a:xfrm>
          <a:prstGeom prst="rect">
            <a:avLst/>
          </a:prstGeom>
        </p:spPr>
      </p:pic>
      <p:sp>
        <p:nvSpPr>
          <p:cNvPr id="15" name="TextBox 14">
            <a:extLst>
              <a:ext uri="{FF2B5EF4-FFF2-40B4-BE49-F238E27FC236}">
                <a16:creationId xmlns:a16="http://schemas.microsoft.com/office/drawing/2014/main" id="{517C208C-2F3E-60A4-7437-95E219AAF92A}"/>
              </a:ext>
            </a:extLst>
          </p:cNvPr>
          <p:cNvSpPr txBox="1"/>
          <p:nvPr/>
        </p:nvSpPr>
        <p:spPr>
          <a:xfrm>
            <a:off x="4895588" y="386219"/>
            <a:ext cx="1033397"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r>
              <a:rPr lang="en-US" dirty="0"/>
              <a:t>[12]</a:t>
            </a:r>
          </a:p>
        </p:txBody>
      </p:sp>
      <p:pic>
        <p:nvPicPr>
          <p:cNvPr id="17" name="Picture 16" descr="A list of military personnel&#10;&#10;Description automatically generated">
            <a:extLst>
              <a:ext uri="{FF2B5EF4-FFF2-40B4-BE49-F238E27FC236}">
                <a16:creationId xmlns:a16="http://schemas.microsoft.com/office/drawing/2014/main" id="{7EDCD51B-06C7-12DC-B726-6ABAC7E59B31}"/>
              </a:ext>
            </a:extLst>
          </p:cNvPr>
          <p:cNvPicPr>
            <a:picLocks noChangeAspect="1"/>
          </p:cNvPicPr>
          <p:nvPr/>
        </p:nvPicPr>
        <p:blipFill>
          <a:blip r:embed="rId7"/>
          <a:stretch>
            <a:fillRect/>
          </a:stretch>
        </p:blipFill>
        <p:spPr>
          <a:xfrm>
            <a:off x="6390968" y="3421470"/>
            <a:ext cx="2231302" cy="2707195"/>
          </a:xfrm>
          <a:prstGeom prst="rect">
            <a:avLst/>
          </a:prstGeom>
        </p:spPr>
      </p:pic>
      <p:sp>
        <p:nvSpPr>
          <p:cNvPr id="18" name="TextBox 17">
            <a:extLst>
              <a:ext uri="{FF2B5EF4-FFF2-40B4-BE49-F238E27FC236}">
                <a16:creationId xmlns:a16="http://schemas.microsoft.com/office/drawing/2014/main" id="{249B0043-EF04-BEEF-74A5-5BC85A86942E}"/>
              </a:ext>
            </a:extLst>
          </p:cNvPr>
          <p:cNvSpPr txBox="1"/>
          <p:nvPr/>
        </p:nvSpPr>
        <p:spPr>
          <a:xfrm>
            <a:off x="6398711" y="6169068"/>
            <a:ext cx="866383"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r>
              <a:rPr lang="en-US" dirty="0"/>
              <a:t>[13]</a:t>
            </a:r>
          </a:p>
        </p:txBody>
      </p:sp>
      <p:pic>
        <p:nvPicPr>
          <p:cNvPr id="19" name="Picture 18" descr="A screen shot of a video game&#10;&#10;Description automatically generated">
            <a:extLst>
              <a:ext uri="{FF2B5EF4-FFF2-40B4-BE49-F238E27FC236}">
                <a16:creationId xmlns:a16="http://schemas.microsoft.com/office/drawing/2014/main" id="{22D16EBE-A9D9-D736-2696-4E9770C775FC}"/>
              </a:ext>
            </a:extLst>
          </p:cNvPr>
          <p:cNvPicPr>
            <a:picLocks noChangeAspect="1"/>
          </p:cNvPicPr>
          <p:nvPr/>
        </p:nvPicPr>
        <p:blipFill>
          <a:blip r:embed="rId8"/>
          <a:stretch>
            <a:fillRect/>
          </a:stretch>
        </p:blipFill>
        <p:spPr>
          <a:xfrm>
            <a:off x="8571784" y="300037"/>
            <a:ext cx="820847" cy="5036638"/>
          </a:xfrm>
          <a:prstGeom prst="rect">
            <a:avLst/>
          </a:prstGeom>
        </p:spPr>
      </p:pic>
      <p:sp>
        <p:nvSpPr>
          <p:cNvPr id="20" name="TextBox 19">
            <a:extLst>
              <a:ext uri="{FF2B5EF4-FFF2-40B4-BE49-F238E27FC236}">
                <a16:creationId xmlns:a16="http://schemas.microsoft.com/office/drawing/2014/main" id="{8C643509-ED63-2565-2BE6-48AD89651E04}"/>
              </a:ext>
            </a:extLst>
          </p:cNvPr>
          <p:cNvSpPr txBox="1"/>
          <p:nvPr/>
        </p:nvSpPr>
        <p:spPr>
          <a:xfrm>
            <a:off x="8622082" y="5334000"/>
            <a:ext cx="730684"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r>
              <a:rPr lang="en-US" dirty="0"/>
              <a:t>[14]</a:t>
            </a:r>
          </a:p>
        </p:txBody>
      </p:sp>
      <p:pic>
        <p:nvPicPr>
          <p:cNvPr id="21" name="Picture 20" descr="A video game of a spaceship&#10;&#10;Description automatically generated">
            <a:extLst>
              <a:ext uri="{FF2B5EF4-FFF2-40B4-BE49-F238E27FC236}">
                <a16:creationId xmlns:a16="http://schemas.microsoft.com/office/drawing/2014/main" id="{680E2F18-31A0-AF9D-05AB-E6A64D4C3BA0}"/>
              </a:ext>
            </a:extLst>
          </p:cNvPr>
          <p:cNvPicPr>
            <a:picLocks noChangeAspect="1"/>
          </p:cNvPicPr>
          <p:nvPr/>
        </p:nvPicPr>
        <p:blipFill>
          <a:blip r:embed="rId9"/>
          <a:stretch>
            <a:fillRect/>
          </a:stretch>
        </p:blipFill>
        <p:spPr>
          <a:xfrm>
            <a:off x="9396413" y="573587"/>
            <a:ext cx="2668435" cy="2213975"/>
          </a:xfrm>
          <a:prstGeom prst="rect">
            <a:avLst/>
          </a:prstGeom>
        </p:spPr>
      </p:pic>
      <p:sp>
        <p:nvSpPr>
          <p:cNvPr id="22" name="TextBox 21">
            <a:extLst>
              <a:ext uri="{FF2B5EF4-FFF2-40B4-BE49-F238E27FC236}">
                <a16:creationId xmlns:a16="http://schemas.microsoft.com/office/drawing/2014/main" id="{C01FBD0E-A90A-09C7-D9C7-612D971D76A1}"/>
              </a:ext>
            </a:extLst>
          </p:cNvPr>
          <p:cNvSpPr txBox="1"/>
          <p:nvPr/>
        </p:nvSpPr>
        <p:spPr>
          <a:xfrm>
            <a:off x="9394520" y="2755726"/>
            <a:ext cx="1012520"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r>
              <a:rPr lang="en-US" dirty="0"/>
              <a:t>[15]</a:t>
            </a:r>
          </a:p>
        </p:txBody>
      </p:sp>
      <p:pic>
        <p:nvPicPr>
          <p:cNvPr id="23" name="Picture 22" descr="A bright light in space&#10;&#10;Description automatically generated">
            <a:extLst>
              <a:ext uri="{FF2B5EF4-FFF2-40B4-BE49-F238E27FC236}">
                <a16:creationId xmlns:a16="http://schemas.microsoft.com/office/drawing/2014/main" id="{599846CD-FD35-519E-02FE-A6C79B7524C4}"/>
              </a:ext>
            </a:extLst>
          </p:cNvPr>
          <p:cNvPicPr>
            <a:picLocks noChangeAspect="1"/>
          </p:cNvPicPr>
          <p:nvPr/>
        </p:nvPicPr>
        <p:blipFill>
          <a:blip r:embed="rId10"/>
          <a:stretch>
            <a:fillRect/>
          </a:stretch>
        </p:blipFill>
        <p:spPr>
          <a:xfrm>
            <a:off x="9358053" y="3663145"/>
            <a:ext cx="2766034" cy="2214366"/>
          </a:xfrm>
          <a:prstGeom prst="rect">
            <a:avLst/>
          </a:prstGeom>
        </p:spPr>
      </p:pic>
      <p:sp>
        <p:nvSpPr>
          <p:cNvPr id="24" name="TextBox 23">
            <a:extLst>
              <a:ext uri="{FF2B5EF4-FFF2-40B4-BE49-F238E27FC236}">
                <a16:creationId xmlns:a16="http://schemas.microsoft.com/office/drawing/2014/main" id="{C3E58970-AEF5-A863-E729-90CBF05C7CE0}"/>
              </a:ext>
            </a:extLst>
          </p:cNvPr>
          <p:cNvSpPr txBox="1"/>
          <p:nvPr/>
        </p:nvSpPr>
        <p:spPr>
          <a:xfrm>
            <a:off x="9352767" y="5939424"/>
            <a:ext cx="949890"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r>
              <a:rPr lang="en-US" dirty="0"/>
              <a:t>[16]</a:t>
            </a:r>
          </a:p>
        </p:txBody>
      </p:sp>
    </p:spTree>
    <p:extLst>
      <p:ext uri="{BB962C8B-B14F-4D97-AF65-F5344CB8AC3E}">
        <p14:creationId xmlns:p14="http://schemas.microsoft.com/office/powerpoint/2010/main" val="2600948864"/>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703FFA0-2068-4A3D-FBA9-4BCEDAE40B98}"/>
              </a:ext>
            </a:extLst>
          </p:cNvPr>
          <p:cNvSpPr>
            <a:spLocks noGrp="1"/>
          </p:cNvSpPr>
          <p:nvPr>
            <p:ph type="title"/>
          </p:nvPr>
        </p:nvSpPr>
        <p:spPr>
          <a:xfrm>
            <a:off x="1048533" y="-3057"/>
            <a:ext cx="9782677" cy="611539"/>
          </a:xfrm>
        </p:spPr>
        <p:txBody>
          <a:bodyPr>
            <a:normAutofit fontScale="90000"/>
          </a:bodyPr>
          <a:lstStyle/>
          <a:p>
            <a:r>
              <a:rPr lang="en-US" u="sng" dirty="0"/>
              <a:t>Animal Movements(Inspiration for the project)</a:t>
            </a:r>
          </a:p>
        </p:txBody>
      </p:sp>
      <p:sp>
        <p:nvSpPr>
          <p:cNvPr id="3" name="TextBox 2">
            <a:extLst>
              <a:ext uri="{FF2B5EF4-FFF2-40B4-BE49-F238E27FC236}">
                <a16:creationId xmlns:a16="http://schemas.microsoft.com/office/drawing/2014/main" id="{59802D54-3CE0-02F8-0414-E9859436B08E}"/>
              </a:ext>
            </a:extLst>
          </p:cNvPr>
          <p:cNvSpPr txBox="1"/>
          <p:nvPr/>
        </p:nvSpPr>
        <p:spPr>
          <a:xfrm>
            <a:off x="104384" y="605424"/>
            <a:ext cx="3225451" cy="3108543"/>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1400" dirty="0"/>
              <a:t>I have been looking at animalistic movements to try and implement in onto my character for the project. Since my character isn't exactly too anthropomorphic(although it does have some aspects) I decided to work more into the more animal movements, since its something that I enjoy doing. When researching movements for my character, I decided to mostly look at birds, as well as bipedal and quadrupedal animals to see what their movements are like, to see if it fits my character.</a:t>
            </a:r>
          </a:p>
        </p:txBody>
      </p:sp>
      <p:sp>
        <p:nvSpPr>
          <p:cNvPr id="5" name="TextBox 4">
            <a:extLst>
              <a:ext uri="{FF2B5EF4-FFF2-40B4-BE49-F238E27FC236}">
                <a16:creationId xmlns:a16="http://schemas.microsoft.com/office/drawing/2014/main" id="{EA56B429-15CE-CA86-4090-1D2E0E4270DE}"/>
              </a:ext>
            </a:extLst>
          </p:cNvPr>
          <p:cNvSpPr txBox="1"/>
          <p:nvPr/>
        </p:nvSpPr>
        <p:spPr>
          <a:xfrm>
            <a:off x="240082" y="5981178"/>
            <a:ext cx="803752"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r>
              <a:rPr lang="en-US" dirty="0"/>
              <a:t>[17]</a:t>
            </a:r>
          </a:p>
        </p:txBody>
      </p:sp>
      <p:pic>
        <p:nvPicPr>
          <p:cNvPr id="6" name="Picture 5" descr="Dinosaur walk cycle tests | Animation Amino">
            <a:extLst>
              <a:ext uri="{FF2B5EF4-FFF2-40B4-BE49-F238E27FC236}">
                <a16:creationId xmlns:a16="http://schemas.microsoft.com/office/drawing/2014/main" id="{7F778F0B-24DD-3B72-44C5-E371D7A2BF23}"/>
              </a:ext>
            </a:extLst>
          </p:cNvPr>
          <p:cNvPicPr>
            <a:picLocks noChangeAspect="1"/>
          </p:cNvPicPr>
          <p:nvPr/>
        </p:nvPicPr>
        <p:blipFill>
          <a:blip r:embed="rId2"/>
          <a:stretch>
            <a:fillRect/>
          </a:stretch>
        </p:blipFill>
        <p:spPr>
          <a:xfrm>
            <a:off x="100208" y="3719969"/>
            <a:ext cx="3390378" cy="2121595"/>
          </a:xfrm>
          <a:prstGeom prst="rect">
            <a:avLst/>
          </a:prstGeom>
        </p:spPr>
      </p:pic>
      <p:pic>
        <p:nvPicPr>
          <p:cNvPr id="7" name="Picture 6" descr="1,519 Bird Flying Animation Royalty-Free Images, Stock Photos &amp; Pictures |  Shutterstock">
            <a:extLst>
              <a:ext uri="{FF2B5EF4-FFF2-40B4-BE49-F238E27FC236}">
                <a16:creationId xmlns:a16="http://schemas.microsoft.com/office/drawing/2014/main" id="{B109909C-2032-58B5-313D-21D2C7BE4240}"/>
              </a:ext>
            </a:extLst>
          </p:cNvPr>
          <p:cNvPicPr>
            <a:picLocks noChangeAspect="1"/>
          </p:cNvPicPr>
          <p:nvPr/>
        </p:nvPicPr>
        <p:blipFill>
          <a:blip r:embed="rId3"/>
          <a:stretch>
            <a:fillRect/>
          </a:stretch>
        </p:blipFill>
        <p:spPr>
          <a:xfrm>
            <a:off x="3179523" y="3526547"/>
            <a:ext cx="4329830" cy="1756879"/>
          </a:xfrm>
          <a:prstGeom prst="rect">
            <a:avLst/>
          </a:prstGeom>
        </p:spPr>
      </p:pic>
      <p:sp>
        <p:nvSpPr>
          <p:cNvPr id="8" name="TextBox 7">
            <a:extLst>
              <a:ext uri="{FF2B5EF4-FFF2-40B4-BE49-F238E27FC236}">
                <a16:creationId xmlns:a16="http://schemas.microsoft.com/office/drawing/2014/main" id="{577459E8-080D-E1A1-ADF0-925F97C382BD}"/>
              </a:ext>
            </a:extLst>
          </p:cNvPr>
          <p:cNvSpPr txBox="1"/>
          <p:nvPr/>
        </p:nvSpPr>
        <p:spPr>
          <a:xfrm>
            <a:off x="3486411" y="5281808"/>
            <a:ext cx="584548"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r>
              <a:rPr lang="en-US" dirty="0"/>
              <a:t>[18]</a:t>
            </a:r>
          </a:p>
        </p:txBody>
      </p:sp>
      <p:pic>
        <p:nvPicPr>
          <p:cNvPr id="9" name="Picture 8" descr="Blade head turn animation by MQSdwz35 on DeviantArt">
            <a:extLst>
              <a:ext uri="{FF2B5EF4-FFF2-40B4-BE49-F238E27FC236}">
                <a16:creationId xmlns:a16="http://schemas.microsoft.com/office/drawing/2014/main" id="{7DC2F542-A8A1-D975-DAB4-A5E80404827E}"/>
              </a:ext>
            </a:extLst>
          </p:cNvPr>
          <p:cNvPicPr>
            <a:picLocks noChangeAspect="1"/>
          </p:cNvPicPr>
          <p:nvPr/>
        </p:nvPicPr>
        <p:blipFill>
          <a:blip r:embed="rId4"/>
          <a:stretch>
            <a:fillRect/>
          </a:stretch>
        </p:blipFill>
        <p:spPr>
          <a:xfrm>
            <a:off x="3252591" y="1137907"/>
            <a:ext cx="3348624" cy="2348376"/>
          </a:xfrm>
          <a:prstGeom prst="rect">
            <a:avLst/>
          </a:prstGeom>
        </p:spPr>
      </p:pic>
      <p:sp>
        <p:nvSpPr>
          <p:cNvPr id="10" name="TextBox 9">
            <a:extLst>
              <a:ext uri="{FF2B5EF4-FFF2-40B4-BE49-F238E27FC236}">
                <a16:creationId xmlns:a16="http://schemas.microsoft.com/office/drawing/2014/main" id="{41D3B3B9-7FB9-5A80-9580-7B9BCBF2E410}"/>
              </a:ext>
            </a:extLst>
          </p:cNvPr>
          <p:cNvSpPr txBox="1"/>
          <p:nvPr/>
        </p:nvSpPr>
        <p:spPr>
          <a:xfrm>
            <a:off x="3267205" y="772439"/>
            <a:ext cx="1033397"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r>
              <a:rPr lang="en-US" dirty="0"/>
              <a:t>[19]</a:t>
            </a:r>
          </a:p>
        </p:txBody>
      </p:sp>
      <p:pic>
        <p:nvPicPr>
          <p:cNvPr id="11" name="Picture 10" descr="Sleepy Puppy by Han Lee on Dribbble">
            <a:extLst>
              <a:ext uri="{FF2B5EF4-FFF2-40B4-BE49-F238E27FC236}">
                <a16:creationId xmlns:a16="http://schemas.microsoft.com/office/drawing/2014/main" id="{EC2CEE8E-C529-1FA7-7805-3D08BE0B508A}"/>
              </a:ext>
            </a:extLst>
          </p:cNvPr>
          <p:cNvPicPr>
            <a:picLocks noChangeAspect="1"/>
          </p:cNvPicPr>
          <p:nvPr/>
        </p:nvPicPr>
        <p:blipFill>
          <a:blip r:embed="rId5"/>
          <a:stretch>
            <a:fillRect/>
          </a:stretch>
        </p:blipFill>
        <p:spPr>
          <a:xfrm>
            <a:off x="6686812" y="1085067"/>
            <a:ext cx="3233802" cy="2349673"/>
          </a:xfrm>
          <a:prstGeom prst="rect">
            <a:avLst/>
          </a:prstGeom>
        </p:spPr>
      </p:pic>
      <p:sp>
        <p:nvSpPr>
          <p:cNvPr id="12" name="TextBox 11">
            <a:extLst>
              <a:ext uri="{FF2B5EF4-FFF2-40B4-BE49-F238E27FC236}">
                <a16:creationId xmlns:a16="http://schemas.microsoft.com/office/drawing/2014/main" id="{4BD91FE8-F0D5-085F-7873-1519054E68BC}"/>
              </a:ext>
            </a:extLst>
          </p:cNvPr>
          <p:cNvSpPr txBox="1"/>
          <p:nvPr/>
        </p:nvSpPr>
        <p:spPr>
          <a:xfrm>
            <a:off x="6711862" y="678492"/>
            <a:ext cx="866383" cy="386219"/>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endParaRPr lang="en-US"/>
          </a:p>
        </p:txBody>
      </p:sp>
      <p:sp>
        <p:nvSpPr>
          <p:cNvPr id="13" name="TextBox 12">
            <a:extLst>
              <a:ext uri="{FF2B5EF4-FFF2-40B4-BE49-F238E27FC236}">
                <a16:creationId xmlns:a16="http://schemas.microsoft.com/office/drawing/2014/main" id="{A3A86A1E-C4AE-0348-3D4B-471E175E7F09}"/>
              </a:ext>
            </a:extLst>
          </p:cNvPr>
          <p:cNvSpPr txBox="1"/>
          <p:nvPr/>
        </p:nvSpPr>
        <p:spPr>
          <a:xfrm>
            <a:off x="6690985" y="688931"/>
            <a:ext cx="1096027"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r>
              <a:rPr lang="en-US" dirty="0"/>
              <a:t>[20]</a:t>
            </a:r>
          </a:p>
        </p:txBody>
      </p:sp>
      <p:pic>
        <p:nvPicPr>
          <p:cNvPr id="14" name="Picture 13" descr="A collection of cats in different poses&#10;&#10;Description automatically generated">
            <a:extLst>
              <a:ext uri="{FF2B5EF4-FFF2-40B4-BE49-F238E27FC236}">
                <a16:creationId xmlns:a16="http://schemas.microsoft.com/office/drawing/2014/main" id="{4F6466A8-D280-6180-5E29-90E79D9145E1}"/>
              </a:ext>
            </a:extLst>
          </p:cNvPr>
          <p:cNvPicPr>
            <a:picLocks noChangeAspect="1"/>
          </p:cNvPicPr>
          <p:nvPr/>
        </p:nvPicPr>
        <p:blipFill>
          <a:blip r:embed="rId6"/>
          <a:stretch>
            <a:fillRect/>
          </a:stretch>
        </p:blipFill>
        <p:spPr>
          <a:xfrm>
            <a:off x="7580268" y="3217298"/>
            <a:ext cx="2814313" cy="2939050"/>
          </a:xfrm>
          <a:prstGeom prst="rect">
            <a:avLst/>
          </a:prstGeom>
        </p:spPr>
      </p:pic>
      <p:sp>
        <p:nvSpPr>
          <p:cNvPr id="15" name="TextBox 14">
            <a:extLst>
              <a:ext uri="{FF2B5EF4-FFF2-40B4-BE49-F238E27FC236}">
                <a16:creationId xmlns:a16="http://schemas.microsoft.com/office/drawing/2014/main" id="{39A993E7-E283-136F-3A07-BB0A2C2FD985}"/>
              </a:ext>
            </a:extLst>
          </p:cNvPr>
          <p:cNvSpPr txBox="1"/>
          <p:nvPr/>
        </p:nvSpPr>
        <p:spPr>
          <a:xfrm>
            <a:off x="7578246" y="6169068"/>
            <a:ext cx="782876"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r>
              <a:rPr lang="en-US" dirty="0"/>
              <a:t>[21]</a:t>
            </a:r>
          </a:p>
        </p:txBody>
      </p:sp>
      <p:sp>
        <p:nvSpPr>
          <p:cNvPr id="4" name="TextBox 3">
            <a:extLst>
              <a:ext uri="{FF2B5EF4-FFF2-40B4-BE49-F238E27FC236}">
                <a16:creationId xmlns:a16="http://schemas.microsoft.com/office/drawing/2014/main" id="{12108F33-F098-C31B-CEA5-1FD8AFD14366}"/>
              </a:ext>
            </a:extLst>
          </p:cNvPr>
          <p:cNvSpPr txBox="1"/>
          <p:nvPr/>
        </p:nvSpPr>
        <p:spPr>
          <a:xfrm>
            <a:off x="9916438" y="678493"/>
            <a:ext cx="2275561" cy="2585323"/>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dirty="0"/>
              <a:t>An honorable mention can be dragons and mythical creatures, since I want to try and animate my character with some of those characteristics.</a:t>
            </a:r>
          </a:p>
        </p:txBody>
      </p:sp>
    </p:spTree>
    <p:extLst>
      <p:ext uri="{BB962C8B-B14F-4D97-AF65-F5344CB8AC3E}">
        <p14:creationId xmlns:p14="http://schemas.microsoft.com/office/powerpoint/2010/main" val="1574929751"/>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2CA0D94-0A8B-84B4-3121-18EAC666834E}"/>
              </a:ext>
            </a:extLst>
          </p:cNvPr>
          <p:cNvSpPr>
            <a:spLocks noGrp="1"/>
          </p:cNvSpPr>
          <p:nvPr>
            <p:ph type="title"/>
          </p:nvPr>
        </p:nvSpPr>
        <p:spPr>
          <a:xfrm>
            <a:off x="1807098" y="78336"/>
            <a:ext cx="8175171" cy="489582"/>
          </a:xfrm>
        </p:spPr>
        <p:txBody>
          <a:bodyPr>
            <a:normAutofit fontScale="90000"/>
          </a:bodyPr>
          <a:lstStyle/>
          <a:p>
            <a:r>
              <a:rPr lang="en-US" u="sng" dirty="0"/>
              <a:t>Background Music</a:t>
            </a:r>
          </a:p>
        </p:txBody>
      </p:sp>
      <p:pic>
        <p:nvPicPr>
          <p:cNvPr id="3" name="Picture 2" descr="A galaxy in space with stars and a spiral galaxy&#10;&#10;Description automatically generated">
            <a:extLst>
              <a:ext uri="{FF2B5EF4-FFF2-40B4-BE49-F238E27FC236}">
                <a16:creationId xmlns:a16="http://schemas.microsoft.com/office/drawing/2014/main" id="{9BCC0C06-C071-50E7-8459-12A3933CB214}"/>
              </a:ext>
            </a:extLst>
          </p:cNvPr>
          <p:cNvPicPr>
            <a:picLocks noChangeAspect="1"/>
          </p:cNvPicPr>
          <p:nvPr/>
        </p:nvPicPr>
        <p:blipFill>
          <a:blip r:embed="rId2"/>
          <a:stretch>
            <a:fillRect/>
          </a:stretch>
        </p:blipFill>
        <p:spPr>
          <a:xfrm>
            <a:off x="182361" y="1112919"/>
            <a:ext cx="3522442" cy="3503633"/>
          </a:xfrm>
          <a:prstGeom prst="rect">
            <a:avLst/>
          </a:prstGeom>
          <a:solidFill>
            <a:srgbClr val="FFFFFF">
              <a:shade val="85000"/>
            </a:srgbClr>
          </a:solidFill>
          <a:ln w="88900" cap="sq">
            <a:solidFill>
              <a:srgbClr val="FFFFFF"/>
            </a:solidFill>
            <a:miter lim="800000"/>
          </a:ln>
          <a:effectLst>
            <a:outerShdw blurRad="55000" dist="18000" dir="5400000" algn="tl" rotWithShape="0">
              <a:srgbClr val="000000">
                <a:alpha val="40000"/>
              </a:srgbClr>
            </a:outerShdw>
          </a:effectLst>
          <a:scene3d>
            <a:camera prst="orthographicFront"/>
            <a:lightRig rig="twoPt" dir="t">
              <a:rot lat="0" lon="0" rev="7200000"/>
            </a:lightRig>
          </a:scene3d>
          <a:sp3d>
            <a:bevelT w="25400" h="19050"/>
            <a:contourClr>
              <a:srgbClr val="FFFFFF"/>
            </a:contourClr>
          </a:sp3d>
        </p:spPr>
      </p:pic>
      <p:sp>
        <p:nvSpPr>
          <p:cNvPr id="5" name="TextBox 4">
            <a:extLst>
              <a:ext uri="{FF2B5EF4-FFF2-40B4-BE49-F238E27FC236}">
                <a16:creationId xmlns:a16="http://schemas.microsoft.com/office/drawing/2014/main" id="{7CB71BC4-950D-3305-F77F-E429315EC3B7}"/>
              </a:ext>
            </a:extLst>
          </p:cNvPr>
          <p:cNvSpPr txBox="1"/>
          <p:nvPr/>
        </p:nvSpPr>
        <p:spPr>
          <a:xfrm>
            <a:off x="178773" y="4625381"/>
            <a:ext cx="2190072" cy="646331"/>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dirty="0"/>
              <a:t>Among The Stars[22]</a:t>
            </a:r>
          </a:p>
        </p:txBody>
      </p:sp>
      <p:pic>
        <p:nvPicPr>
          <p:cNvPr id="6" name="Picture 5" descr="A galaxy in space with a spiral of light&#10;&#10;Description automatically generated">
            <a:extLst>
              <a:ext uri="{FF2B5EF4-FFF2-40B4-BE49-F238E27FC236}">
                <a16:creationId xmlns:a16="http://schemas.microsoft.com/office/drawing/2014/main" id="{5FFDEFB1-E8C6-3F7F-05AC-65DA8C98F810}"/>
              </a:ext>
            </a:extLst>
          </p:cNvPr>
          <p:cNvPicPr>
            <a:picLocks noChangeAspect="1"/>
          </p:cNvPicPr>
          <p:nvPr/>
        </p:nvPicPr>
        <p:blipFill>
          <a:blip r:embed="rId3"/>
          <a:stretch>
            <a:fillRect/>
          </a:stretch>
        </p:blipFill>
        <p:spPr>
          <a:xfrm>
            <a:off x="3866628" y="1882297"/>
            <a:ext cx="4281293" cy="2185271"/>
          </a:xfrm>
          <a:prstGeom prst="rect">
            <a:avLst/>
          </a:prstGeom>
          <a:solidFill>
            <a:srgbClr val="FFFFFF">
              <a:shade val="85000"/>
            </a:srgbClr>
          </a:solidFill>
          <a:ln w="88900" cap="sq">
            <a:solidFill>
              <a:srgbClr val="FFFFFF"/>
            </a:solidFill>
            <a:miter lim="800000"/>
          </a:ln>
          <a:effectLst>
            <a:outerShdw blurRad="55000" dist="18000" dir="5400000" algn="tl" rotWithShape="0">
              <a:srgbClr val="000000">
                <a:alpha val="40000"/>
              </a:srgbClr>
            </a:outerShdw>
          </a:effectLst>
          <a:scene3d>
            <a:camera prst="orthographicFront"/>
            <a:lightRig rig="twoPt" dir="t">
              <a:rot lat="0" lon="0" rev="7200000"/>
            </a:lightRig>
          </a:scene3d>
          <a:sp3d>
            <a:bevelT w="25400" h="19050"/>
            <a:contourClr>
              <a:srgbClr val="FFFFFF"/>
            </a:contourClr>
          </a:sp3d>
        </p:spPr>
      </p:pic>
      <p:sp>
        <p:nvSpPr>
          <p:cNvPr id="7" name="TextBox 6">
            <a:extLst>
              <a:ext uri="{FF2B5EF4-FFF2-40B4-BE49-F238E27FC236}">
                <a16:creationId xmlns:a16="http://schemas.microsoft.com/office/drawing/2014/main" id="{FFE7215C-1DE4-0A77-8CE8-666E4AAECD18}"/>
              </a:ext>
            </a:extLst>
          </p:cNvPr>
          <p:cNvSpPr txBox="1"/>
          <p:nvPr/>
        </p:nvSpPr>
        <p:spPr>
          <a:xfrm>
            <a:off x="3862191" y="4123150"/>
            <a:ext cx="2995808"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dirty="0" err="1"/>
              <a:t>Sporepedia</a:t>
            </a:r>
            <a:r>
              <a:rPr lang="en-US" dirty="0"/>
              <a:t> Galactica[23]</a:t>
            </a:r>
          </a:p>
        </p:txBody>
      </p:sp>
      <p:pic>
        <p:nvPicPr>
          <p:cNvPr id="8" name="Picture 7" descr="A screenshot of a video game&#10;&#10;Description automatically generated">
            <a:extLst>
              <a:ext uri="{FF2B5EF4-FFF2-40B4-BE49-F238E27FC236}">
                <a16:creationId xmlns:a16="http://schemas.microsoft.com/office/drawing/2014/main" id="{3D3309E7-74D3-8EA6-B552-394611950A1E}"/>
              </a:ext>
            </a:extLst>
          </p:cNvPr>
          <p:cNvPicPr>
            <a:picLocks noChangeAspect="1"/>
          </p:cNvPicPr>
          <p:nvPr/>
        </p:nvPicPr>
        <p:blipFill>
          <a:blip r:embed="rId4"/>
          <a:stretch>
            <a:fillRect/>
          </a:stretch>
        </p:blipFill>
        <p:spPr>
          <a:xfrm>
            <a:off x="8156794" y="1885234"/>
            <a:ext cx="3957702" cy="2054137"/>
          </a:xfrm>
          <a:prstGeom prst="rect">
            <a:avLst/>
          </a:prstGeom>
          <a:solidFill>
            <a:srgbClr val="FFFFFF">
              <a:shade val="85000"/>
            </a:srgbClr>
          </a:solidFill>
          <a:ln w="88900" cap="sq">
            <a:solidFill>
              <a:srgbClr val="FFFFFF"/>
            </a:solidFill>
            <a:miter lim="800000"/>
          </a:ln>
          <a:effectLst>
            <a:outerShdw blurRad="55000" dist="18000" dir="5400000" algn="tl" rotWithShape="0">
              <a:srgbClr val="000000">
                <a:alpha val="40000"/>
              </a:srgbClr>
            </a:outerShdw>
          </a:effectLst>
          <a:scene3d>
            <a:camera prst="orthographicFront"/>
            <a:lightRig rig="twoPt" dir="t">
              <a:rot lat="0" lon="0" rev="7200000"/>
            </a:lightRig>
          </a:scene3d>
          <a:sp3d>
            <a:bevelT w="25400" h="19050"/>
            <a:contourClr>
              <a:srgbClr val="FFFFFF"/>
            </a:contourClr>
          </a:sp3d>
        </p:spPr>
      </p:pic>
      <p:sp>
        <p:nvSpPr>
          <p:cNvPr id="9" name="TextBox 8">
            <a:extLst>
              <a:ext uri="{FF2B5EF4-FFF2-40B4-BE49-F238E27FC236}">
                <a16:creationId xmlns:a16="http://schemas.microsoft.com/office/drawing/2014/main" id="{3F68369A-2621-B90D-C7B4-ABA80371049E}"/>
              </a:ext>
            </a:extLst>
          </p:cNvPr>
          <p:cNvSpPr txBox="1"/>
          <p:nvPr/>
        </p:nvSpPr>
        <p:spPr>
          <a:xfrm>
            <a:off x="8152356" y="3935260"/>
            <a:ext cx="2620027"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dirty="0"/>
              <a:t>Build a better breed[24]</a:t>
            </a:r>
          </a:p>
        </p:txBody>
      </p:sp>
      <p:sp>
        <p:nvSpPr>
          <p:cNvPr id="10" name="TextBox 9">
            <a:extLst>
              <a:ext uri="{FF2B5EF4-FFF2-40B4-BE49-F238E27FC236}">
                <a16:creationId xmlns:a16="http://schemas.microsoft.com/office/drawing/2014/main" id="{440586C6-1697-3127-3F34-DF84AB1B089F}"/>
              </a:ext>
            </a:extLst>
          </p:cNvPr>
          <p:cNvSpPr txBox="1"/>
          <p:nvPr/>
        </p:nvSpPr>
        <p:spPr>
          <a:xfrm>
            <a:off x="-1" y="5313123"/>
            <a:ext cx="11983231" cy="523220"/>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1400" dirty="0"/>
              <a:t>Here are some examples of background music that I was thinking of using in my project. These soundtracks are Spore related, and there are YouTube links to the soundtrack via the references page. I wanted to make sure that some of the examples in my animation are somewhat closely related to Spore.</a:t>
            </a:r>
          </a:p>
        </p:txBody>
      </p:sp>
    </p:spTree>
    <p:extLst>
      <p:ext uri="{BB962C8B-B14F-4D97-AF65-F5344CB8AC3E}">
        <p14:creationId xmlns:p14="http://schemas.microsoft.com/office/powerpoint/2010/main" val="4129082091"/>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9612802-9177-2699-A2F4-0CC5D0B25127}"/>
              </a:ext>
            </a:extLst>
          </p:cNvPr>
          <p:cNvSpPr>
            <a:spLocks noGrp="1"/>
          </p:cNvSpPr>
          <p:nvPr>
            <p:ph type="title"/>
          </p:nvPr>
        </p:nvSpPr>
        <p:spPr>
          <a:xfrm>
            <a:off x="2009404" y="-3464"/>
            <a:ext cx="8175171" cy="788720"/>
          </a:xfrm>
        </p:spPr>
        <p:txBody>
          <a:bodyPr/>
          <a:lstStyle/>
          <a:p>
            <a:r>
              <a:rPr lang="en-US" u="sng" dirty="0"/>
              <a:t>Software I will be using</a:t>
            </a:r>
          </a:p>
        </p:txBody>
      </p:sp>
      <p:pic>
        <p:nvPicPr>
          <p:cNvPr id="3" name="Picture 2" descr="FlipaClip - YouTube">
            <a:extLst>
              <a:ext uri="{FF2B5EF4-FFF2-40B4-BE49-F238E27FC236}">
                <a16:creationId xmlns:a16="http://schemas.microsoft.com/office/drawing/2014/main" id="{FDBE2AEA-1D39-A907-3A15-0BE03C224ADC}"/>
              </a:ext>
            </a:extLst>
          </p:cNvPr>
          <p:cNvPicPr>
            <a:picLocks noChangeAspect="1"/>
          </p:cNvPicPr>
          <p:nvPr/>
        </p:nvPicPr>
        <p:blipFill>
          <a:blip r:embed="rId2"/>
          <a:stretch>
            <a:fillRect/>
          </a:stretch>
        </p:blipFill>
        <p:spPr>
          <a:xfrm>
            <a:off x="300842" y="498693"/>
            <a:ext cx="2743200" cy="2743200"/>
          </a:xfrm>
          <a:prstGeom prst="rect">
            <a:avLst/>
          </a:prstGeom>
          <a:ln w="228600" cap="sq" cmpd="thickThin">
            <a:solidFill>
              <a:srgbClr val="000000"/>
            </a:solidFill>
            <a:prstDash val="solid"/>
            <a:miter lim="800000"/>
          </a:ln>
          <a:effectLst>
            <a:innerShdw blurRad="76200">
              <a:srgbClr val="000000"/>
            </a:innerShdw>
          </a:effectLst>
        </p:spPr>
      </p:pic>
      <p:pic>
        <p:nvPicPr>
          <p:cNvPr id="4" name="Picture 3" descr="FireAlpaca (@firealpaca_en) / X">
            <a:extLst>
              <a:ext uri="{FF2B5EF4-FFF2-40B4-BE49-F238E27FC236}">
                <a16:creationId xmlns:a16="http://schemas.microsoft.com/office/drawing/2014/main" id="{A3744B52-C9EB-AA71-55EB-15C7EC279CD5}"/>
              </a:ext>
            </a:extLst>
          </p:cNvPr>
          <p:cNvPicPr>
            <a:picLocks noChangeAspect="1"/>
          </p:cNvPicPr>
          <p:nvPr/>
        </p:nvPicPr>
        <p:blipFill>
          <a:blip r:embed="rId3"/>
          <a:stretch>
            <a:fillRect/>
          </a:stretch>
        </p:blipFill>
        <p:spPr>
          <a:xfrm>
            <a:off x="350323" y="3432958"/>
            <a:ext cx="2644239" cy="2594759"/>
          </a:xfrm>
          <a:prstGeom prst="rect">
            <a:avLst/>
          </a:prstGeom>
          <a:ln w="228600" cap="sq" cmpd="thickThin">
            <a:solidFill>
              <a:srgbClr val="000000"/>
            </a:solidFill>
            <a:prstDash val="solid"/>
            <a:miter lim="800000"/>
          </a:ln>
          <a:effectLst>
            <a:innerShdw blurRad="76200">
              <a:srgbClr val="000000"/>
            </a:innerShdw>
          </a:effectLst>
        </p:spPr>
      </p:pic>
      <p:sp>
        <p:nvSpPr>
          <p:cNvPr id="5" name="TextBox 4">
            <a:extLst>
              <a:ext uri="{FF2B5EF4-FFF2-40B4-BE49-F238E27FC236}">
                <a16:creationId xmlns:a16="http://schemas.microsoft.com/office/drawing/2014/main" id="{95BAEA03-2023-010C-B1EA-80FBAE0D752F}"/>
              </a:ext>
            </a:extLst>
          </p:cNvPr>
          <p:cNvSpPr txBox="1"/>
          <p:nvPr/>
        </p:nvSpPr>
        <p:spPr>
          <a:xfrm>
            <a:off x="3047999" y="869323"/>
            <a:ext cx="8864957" cy="2462213"/>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1400" dirty="0"/>
              <a:t>When creating the project, I will be mostly using flip clip to create the animation itself. However, if there are any other software that I am comfortable with, then I will possibly try and animate on that. However, at this current time, this software is what I will be using for the time being.[25]</a:t>
            </a:r>
          </a:p>
          <a:p>
            <a:endParaRPr lang="en-US" sz="1400" dirty="0"/>
          </a:p>
          <a:p>
            <a:r>
              <a:rPr lang="en-US" sz="1400" dirty="0"/>
              <a:t>Some of the techniques I will doing are</a:t>
            </a:r>
          </a:p>
          <a:p>
            <a:endParaRPr lang="en-US" sz="1400" dirty="0"/>
          </a:p>
          <a:p>
            <a:r>
              <a:rPr lang="en-US" sz="1400" dirty="0"/>
              <a:t>2D Animation</a:t>
            </a:r>
          </a:p>
          <a:p>
            <a:endParaRPr lang="en-US" sz="1400" dirty="0"/>
          </a:p>
          <a:p>
            <a:pPr marL="285750" indent="-285750">
              <a:buFont typeface="Calibri"/>
              <a:buChar char="-"/>
            </a:pPr>
            <a:r>
              <a:rPr lang="en-US" sz="1400" dirty="0"/>
              <a:t>Rotoscoping[If needed]</a:t>
            </a:r>
          </a:p>
          <a:p>
            <a:pPr marL="285750" indent="-285750">
              <a:buFont typeface="Calibri"/>
              <a:buChar char="-"/>
            </a:pPr>
            <a:r>
              <a:rPr lang="en-US" sz="1400" dirty="0"/>
              <a:t>12 Principles of animation[</a:t>
            </a:r>
            <a:r>
              <a:rPr lang="en-US" sz="1400" dirty="0" err="1"/>
              <a:t>e.g</a:t>
            </a:r>
            <a:r>
              <a:rPr lang="en-US" sz="1400" dirty="0"/>
              <a:t> Slow in- Slow out, Pose to Pose, Arcs, </a:t>
            </a:r>
            <a:r>
              <a:rPr lang="en-US" sz="1400" dirty="0" err="1"/>
              <a:t>ect</a:t>
            </a:r>
            <a:r>
              <a:rPr lang="en-US" sz="1400" dirty="0"/>
              <a:t>]</a:t>
            </a:r>
          </a:p>
          <a:p>
            <a:pPr marL="285750" indent="-285750">
              <a:buFont typeface="Calibri"/>
              <a:buChar char="-"/>
            </a:pPr>
            <a:r>
              <a:rPr lang="en-US" sz="1400" dirty="0"/>
              <a:t>Shapes for character structure</a:t>
            </a:r>
          </a:p>
        </p:txBody>
      </p:sp>
      <p:sp>
        <p:nvSpPr>
          <p:cNvPr id="6" name="TextBox 5">
            <a:extLst>
              <a:ext uri="{FF2B5EF4-FFF2-40B4-BE49-F238E27FC236}">
                <a16:creationId xmlns:a16="http://schemas.microsoft.com/office/drawing/2014/main" id="{343D2A49-D2DF-B990-BE25-9FCFBB4A4C1A}"/>
              </a:ext>
            </a:extLst>
          </p:cNvPr>
          <p:cNvSpPr txBox="1"/>
          <p:nvPr/>
        </p:nvSpPr>
        <p:spPr>
          <a:xfrm>
            <a:off x="2994337" y="3895859"/>
            <a:ext cx="3842197" cy="1384995"/>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1400" dirty="0"/>
              <a:t>I was also thinking of using the fire alpaca drawing software to possibly draw some potential backgrounds if needed. Most likely I may keep it quite rough, but if I have more time, I will make the backgrounds more detailed.[26]</a:t>
            </a:r>
          </a:p>
        </p:txBody>
      </p:sp>
    </p:spTree>
    <p:extLst>
      <p:ext uri="{BB962C8B-B14F-4D97-AF65-F5344CB8AC3E}">
        <p14:creationId xmlns:p14="http://schemas.microsoft.com/office/powerpoint/2010/main" val="3480905126"/>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6398707-6620-5FE4-EB09-174F73A7A1A7}"/>
              </a:ext>
            </a:extLst>
          </p:cNvPr>
          <p:cNvSpPr>
            <a:spLocks noGrp="1"/>
          </p:cNvSpPr>
          <p:nvPr>
            <p:ph type="title"/>
          </p:nvPr>
        </p:nvSpPr>
        <p:spPr>
          <a:xfrm>
            <a:off x="1560013" y="-3056"/>
            <a:ext cx="8175171" cy="548908"/>
          </a:xfrm>
        </p:spPr>
        <p:txBody>
          <a:bodyPr>
            <a:normAutofit fontScale="90000"/>
          </a:bodyPr>
          <a:lstStyle/>
          <a:p>
            <a:r>
              <a:rPr lang="en-US" u="sng" dirty="0"/>
              <a:t>Animation Tests/Practice Runs</a:t>
            </a:r>
          </a:p>
        </p:txBody>
      </p:sp>
      <p:pic>
        <p:nvPicPr>
          <p:cNvPr id="3" name="IP+Animation+test+Novarian(Flying)">
            <a:hlinkClick r:id="" action="ppaction://media"/>
            <a:extLst>
              <a:ext uri="{FF2B5EF4-FFF2-40B4-BE49-F238E27FC236}">
                <a16:creationId xmlns:a16="http://schemas.microsoft.com/office/drawing/2014/main" id="{185ABDB7-ADBA-ECEA-58E6-E63912608038}"/>
              </a:ext>
            </a:extLst>
          </p:cNvPr>
          <p:cNvPicPr>
            <a:picLocks noChangeAspect="1"/>
          </p:cNvPicPr>
          <p:nvPr>
            <a:videoFile r:link="rId2"/>
            <p:extLst>
              <p:ext uri="{DAA4B4D4-6D71-4841-9C94-3DE7FCFB9230}">
                <p14:media xmlns:p14="http://schemas.microsoft.com/office/powerpoint/2010/main" r:embed="rId1"/>
              </p:ext>
            </p:extLst>
          </p:nvPr>
        </p:nvPicPr>
        <p:blipFill>
          <a:blip r:embed="rId8"/>
          <a:stretch>
            <a:fillRect/>
          </a:stretch>
        </p:blipFill>
        <p:spPr>
          <a:xfrm>
            <a:off x="152400" y="633714"/>
            <a:ext cx="5355221" cy="2959261"/>
          </a:xfrm>
          <a:prstGeom prst="rect">
            <a:avLst/>
          </a:prstGeom>
        </p:spPr>
      </p:pic>
      <p:pic>
        <p:nvPicPr>
          <p:cNvPr id="4" name="Independent+Project+Novarian+Test(Turn)">
            <a:hlinkClick r:id="" action="ppaction://media"/>
            <a:extLst>
              <a:ext uri="{FF2B5EF4-FFF2-40B4-BE49-F238E27FC236}">
                <a16:creationId xmlns:a16="http://schemas.microsoft.com/office/drawing/2014/main" id="{2E29C079-D32E-3884-7E83-24649209C1CA}"/>
              </a:ext>
            </a:extLst>
          </p:cNvPr>
          <p:cNvPicPr>
            <a:picLocks noChangeAspect="1"/>
          </p:cNvPicPr>
          <p:nvPr>
            <a:videoFile r:link="rId4"/>
            <p:extLst>
              <p:ext uri="{DAA4B4D4-6D71-4841-9C94-3DE7FCFB9230}">
                <p14:media xmlns:p14="http://schemas.microsoft.com/office/powerpoint/2010/main" r:embed="rId3"/>
              </p:ext>
            </p:extLst>
          </p:nvPr>
        </p:nvPicPr>
        <p:blipFill>
          <a:blip r:embed="rId9"/>
          <a:stretch>
            <a:fillRect/>
          </a:stretch>
        </p:blipFill>
        <p:spPr>
          <a:xfrm>
            <a:off x="6009663" y="636175"/>
            <a:ext cx="5056208" cy="2804932"/>
          </a:xfrm>
          <a:prstGeom prst="rect">
            <a:avLst/>
          </a:prstGeom>
        </p:spPr>
      </p:pic>
      <p:pic>
        <p:nvPicPr>
          <p:cNvPr id="5" name="Independent+Project+pitch+test+Novarian(Fur)">
            <a:hlinkClick r:id="" action="ppaction://media"/>
            <a:extLst>
              <a:ext uri="{FF2B5EF4-FFF2-40B4-BE49-F238E27FC236}">
                <a16:creationId xmlns:a16="http://schemas.microsoft.com/office/drawing/2014/main" id="{52CFF477-ECC9-C2F9-AE5C-22638BC438BF}"/>
              </a:ext>
            </a:extLst>
          </p:cNvPr>
          <p:cNvPicPr>
            <a:picLocks noChangeAspect="1"/>
          </p:cNvPicPr>
          <p:nvPr>
            <a:videoFile r:link="rId6"/>
            <p:extLst>
              <p:ext uri="{DAA4B4D4-6D71-4841-9C94-3DE7FCFB9230}">
                <p14:media xmlns:p14="http://schemas.microsoft.com/office/powerpoint/2010/main" r:embed="rId5"/>
              </p:ext>
            </p:extLst>
          </p:nvPr>
        </p:nvPicPr>
        <p:blipFill>
          <a:blip r:embed="rId10"/>
          <a:stretch>
            <a:fillRect/>
          </a:stretch>
        </p:blipFill>
        <p:spPr>
          <a:xfrm>
            <a:off x="225550" y="4025831"/>
            <a:ext cx="4419601" cy="2486628"/>
          </a:xfrm>
          <a:prstGeom prst="rect">
            <a:avLst/>
          </a:prstGeom>
        </p:spPr>
      </p:pic>
    </p:spTree>
    <p:extLst>
      <p:ext uri="{BB962C8B-B14F-4D97-AF65-F5344CB8AC3E}">
        <p14:creationId xmlns:p14="http://schemas.microsoft.com/office/powerpoint/2010/main" val="42625594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 fill="hold"/>
                                        <p:tgtEl>
                                          <p:spTgt spid="3"/>
                                        </p:tgtEl>
                                      </p:cBhvr>
                                    </p:cmd>
                                  </p:childTnLst>
                                </p:cTn>
                              </p:par>
                            </p:childTnLst>
                          </p:cTn>
                        </p:par>
                      </p:childTnLst>
                    </p:cTn>
                  </p:par>
                  <p:par>
                    <p:cTn id="7" fill="hold">
                      <p:stCondLst>
                        <p:cond delay="indefinite"/>
                      </p:stCondLst>
                      <p:childTnLst>
                        <p:par>
                          <p:cTn id="8" fill="hold">
                            <p:stCondLst>
                              <p:cond delay="0"/>
                            </p:stCondLst>
                            <p:childTnLst>
                              <p:par>
                                <p:cTn id="9" presetID="1" presetClass="mediacall" presetSubtype="0" fill="hold" nodeType="clickEffect">
                                  <p:stCondLst>
                                    <p:cond delay="0"/>
                                  </p:stCondLst>
                                  <p:childTnLst>
                                    <p:cmd type="call" cmd="playFrom(0.0)">
                                      <p:cBhvr>
                                        <p:cTn id="10" dur="1" fill="hold"/>
                                        <p:tgtEl>
                                          <p:spTgt spid="4"/>
                                        </p:tgtEl>
                                      </p:cBhvr>
                                    </p:cmd>
                                  </p:childTnLst>
                                </p:cTn>
                              </p:par>
                            </p:childTnLst>
                          </p:cTn>
                        </p:par>
                      </p:childTnLst>
                    </p:cTn>
                  </p:par>
                  <p:par>
                    <p:cTn id="11" fill="hold">
                      <p:stCondLst>
                        <p:cond delay="indefinite"/>
                      </p:stCondLst>
                      <p:childTnLst>
                        <p:par>
                          <p:cTn id="12" fill="hold">
                            <p:stCondLst>
                              <p:cond delay="0"/>
                            </p:stCondLst>
                            <p:childTnLst>
                              <p:par>
                                <p:cTn id="13" presetID="1" presetClass="mediacall" presetSubtype="0" fill="hold" nodeType="clickEffect">
                                  <p:stCondLst>
                                    <p:cond delay="0"/>
                                  </p:stCondLst>
                                  <p:childTnLst>
                                    <p:cmd type="call" cmd="playFrom(0.0)">
                                      <p:cBhvr>
                                        <p:cTn id="14" dur="1" fill="hold"/>
                                        <p:tgtEl>
                                          <p:spTgt spid="5"/>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p:cTn id="15" fill="hold" display="0">
                  <p:stCondLst>
                    <p:cond delay="indefinite"/>
                  </p:stCondLst>
                </p:cTn>
                <p:tgtEl>
                  <p:spTgt spid="3"/>
                </p:tgtEl>
              </p:cMediaNode>
            </p:video>
            <p:seq concurrent="1" nextAc="seek">
              <p:cTn id="16" restart="whenNotActive" fill="hold" evtFilter="cancelBubble" nodeType="interactiveSeq">
                <p:stCondLst>
                  <p:cond evt="onClick" delay="0">
                    <p:tgtEl>
                      <p:spTgt spid="3"/>
                    </p:tgtEl>
                  </p:cond>
                </p:stCondLst>
                <p:endSync evt="end" delay="0">
                  <p:rtn val="all"/>
                </p:endSync>
                <p:childTnLst>
                  <p:par>
                    <p:cTn id="17" fill="hold">
                      <p:stCondLst>
                        <p:cond delay="0"/>
                      </p:stCondLst>
                      <p:childTnLst>
                        <p:par>
                          <p:cTn id="18" fill="hold">
                            <p:stCondLst>
                              <p:cond delay="0"/>
                            </p:stCondLst>
                            <p:childTnLst>
                              <p:par>
                                <p:cTn id="19" presetID="2" presetClass="mediacall" presetSubtype="0" fill="hold" nodeType="clickEffect">
                                  <p:stCondLst>
                                    <p:cond delay="0"/>
                                  </p:stCondLst>
                                  <p:childTnLst>
                                    <p:cmd type="call" cmd="togglePause">
                                      <p:cBhvr>
                                        <p:cTn id="20" dur="1" fill="hold"/>
                                        <p:tgtEl>
                                          <p:spTgt spid="3"/>
                                        </p:tgtEl>
                                      </p:cBhvr>
                                    </p:cmd>
                                  </p:childTnLst>
                                </p:cTn>
                              </p:par>
                            </p:childTnLst>
                          </p:cTn>
                        </p:par>
                      </p:childTnLst>
                    </p:cTn>
                  </p:par>
                </p:childTnLst>
              </p:cTn>
              <p:nextCondLst>
                <p:cond evt="onClick" delay="0">
                  <p:tgtEl>
                    <p:spTgt spid="3"/>
                  </p:tgtEl>
                </p:cond>
              </p:nextCondLst>
            </p:seq>
            <p:video>
              <p:cMediaNode>
                <p:cTn id="21" fill="hold" display="0">
                  <p:stCondLst>
                    <p:cond delay="indefinite"/>
                  </p:stCondLst>
                </p:cTn>
                <p:tgtEl>
                  <p:spTgt spid="4"/>
                </p:tgtEl>
              </p:cMediaNode>
            </p:video>
            <p:seq concurrent="1" nextAc="seek">
              <p:cTn id="22" restart="whenNotActive" fill="hold" evtFilter="cancelBubble" nodeType="interactiveSeq">
                <p:stCondLst>
                  <p:cond evt="onClick" delay="0">
                    <p:tgtEl>
                      <p:spTgt spid="4"/>
                    </p:tgtEl>
                  </p:cond>
                </p:stCondLst>
                <p:endSync evt="end" delay="0">
                  <p:rtn val="all"/>
                </p:endSync>
                <p:childTnLst>
                  <p:par>
                    <p:cTn id="23" fill="hold">
                      <p:stCondLst>
                        <p:cond delay="0"/>
                      </p:stCondLst>
                      <p:childTnLst>
                        <p:par>
                          <p:cTn id="24" fill="hold">
                            <p:stCondLst>
                              <p:cond delay="0"/>
                            </p:stCondLst>
                            <p:childTnLst>
                              <p:par>
                                <p:cTn id="25" presetID="2" presetClass="mediacall" presetSubtype="0" fill="hold" nodeType="clickEffect">
                                  <p:stCondLst>
                                    <p:cond delay="0"/>
                                  </p:stCondLst>
                                  <p:childTnLst>
                                    <p:cmd type="call" cmd="togglePause">
                                      <p:cBhvr>
                                        <p:cTn id="26" dur="1" fill="hold"/>
                                        <p:tgtEl>
                                          <p:spTgt spid="4"/>
                                        </p:tgtEl>
                                      </p:cBhvr>
                                    </p:cmd>
                                  </p:childTnLst>
                                </p:cTn>
                              </p:par>
                            </p:childTnLst>
                          </p:cTn>
                        </p:par>
                      </p:childTnLst>
                    </p:cTn>
                  </p:par>
                </p:childTnLst>
              </p:cTn>
              <p:nextCondLst>
                <p:cond evt="onClick" delay="0">
                  <p:tgtEl>
                    <p:spTgt spid="4"/>
                  </p:tgtEl>
                </p:cond>
              </p:nextCondLst>
            </p:seq>
            <p:video>
              <p:cMediaNode>
                <p:cTn id="27" fill="hold" display="0">
                  <p:stCondLst>
                    <p:cond delay="indefinite"/>
                  </p:stCondLst>
                </p:cTn>
                <p:tgtEl>
                  <p:spTgt spid="5"/>
                </p:tgtEl>
              </p:cMediaNode>
            </p:video>
            <p:seq concurrent="1" nextAc="seek">
              <p:cTn id="28" restart="whenNotActive" fill="hold" evtFilter="cancelBubble" nodeType="interactiveSeq">
                <p:stCondLst>
                  <p:cond evt="onClick" delay="0">
                    <p:tgtEl>
                      <p:spTgt spid="5"/>
                    </p:tgtEl>
                  </p:cond>
                </p:stCondLst>
                <p:endSync evt="end" delay="0">
                  <p:rtn val="all"/>
                </p:endSync>
                <p:childTnLst>
                  <p:par>
                    <p:cTn id="29" fill="hold">
                      <p:stCondLst>
                        <p:cond delay="0"/>
                      </p:stCondLst>
                      <p:childTnLst>
                        <p:par>
                          <p:cTn id="30" fill="hold">
                            <p:stCondLst>
                              <p:cond delay="0"/>
                            </p:stCondLst>
                            <p:childTnLst>
                              <p:par>
                                <p:cTn id="31" presetID="2" presetClass="mediacall" presetSubtype="0" fill="hold" nodeType="clickEffect">
                                  <p:stCondLst>
                                    <p:cond delay="0"/>
                                  </p:stCondLst>
                                  <p:childTnLst>
                                    <p:cmd type="call" cmd="togglePause">
                                      <p:cBhvr>
                                        <p:cTn id="32" dur="1" fill="hold"/>
                                        <p:tgtEl>
                                          <p:spTgt spid="5"/>
                                        </p:tgtEl>
                                      </p:cBhvr>
                                    </p:cmd>
                                  </p:childTnLst>
                                </p:cTn>
                              </p:par>
                            </p:childTnLst>
                          </p:cTn>
                        </p:par>
                      </p:childTnLst>
                    </p:cTn>
                  </p:par>
                </p:childTnLst>
              </p:cTn>
              <p:nextCondLst>
                <p:cond evt="onClick" delay="0">
                  <p:tgtEl>
                    <p:spTgt spid="5"/>
                  </p:tgtEl>
                </p:cond>
              </p:nextCondLst>
            </p:seq>
          </p:childTnLst>
        </p:cTn>
      </p:par>
    </p:tnLst>
  </p:timing>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C16D309-3CA1-7748-B7D0-A408CBA19548}"/>
              </a:ext>
            </a:extLst>
          </p:cNvPr>
          <p:cNvSpPr>
            <a:spLocks noGrp="1"/>
          </p:cNvSpPr>
          <p:nvPr>
            <p:ph type="title"/>
          </p:nvPr>
        </p:nvSpPr>
        <p:spPr>
          <a:xfrm>
            <a:off x="3562591" y="1171"/>
            <a:ext cx="4673830" cy="624620"/>
          </a:xfrm>
        </p:spPr>
        <p:txBody>
          <a:bodyPr>
            <a:normAutofit fontScale="90000"/>
          </a:bodyPr>
          <a:lstStyle/>
          <a:p>
            <a:r>
              <a:rPr lang="en-US" dirty="0"/>
              <a:t>References</a:t>
            </a:r>
          </a:p>
        </p:txBody>
      </p:sp>
      <p:sp>
        <p:nvSpPr>
          <p:cNvPr id="3" name="TextBox 2">
            <a:extLst>
              <a:ext uri="{FF2B5EF4-FFF2-40B4-BE49-F238E27FC236}">
                <a16:creationId xmlns:a16="http://schemas.microsoft.com/office/drawing/2014/main" id="{478D2489-0EDE-B7C9-DFC9-8A2E4FD78D9B}"/>
              </a:ext>
            </a:extLst>
          </p:cNvPr>
          <p:cNvSpPr txBox="1"/>
          <p:nvPr/>
        </p:nvSpPr>
        <p:spPr>
          <a:xfrm>
            <a:off x="93944" y="528390"/>
            <a:ext cx="12016661" cy="784830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dirty="0"/>
              <a:t>[1]"</a:t>
            </a:r>
            <a:r>
              <a:rPr lang="en-US" dirty="0">
                <a:ea typeface="+mn-lt"/>
                <a:cs typeface="+mn-lt"/>
              </a:rPr>
              <a:t>Spore", Maxis, 2009,[Online], Available: </a:t>
            </a:r>
            <a:r>
              <a:rPr lang="en-US" dirty="0">
                <a:ea typeface="+mn-lt"/>
                <a:cs typeface="+mn-lt"/>
                <a:hlinkClick r:id="rId2"/>
              </a:rPr>
              <a:t>https://www.spore.com/[Accessed</a:t>
            </a:r>
            <a:r>
              <a:rPr lang="en-US" dirty="0">
                <a:ea typeface="+mn-lt"/>
                <a:cs typeface="+mn-lt"/>
              </a:rPr>
              <a:t> 09/10/2024]</a:t>
            </a:r>
          </a:p>
          <a:p>
            <a:r>
              <a:rPr lang="en-US" dirty="0"/>
              <a:t>[2]"</a:t>
            </a:r>
            <a:r>
              <a:rPr lang="en-US" dirty="0">
                <a:ea typeface="+mn-lt"/>
                <a:cs typeface="+mn-lt"/>
              </a:rPr>
              <a:t>U Universal-Suitable for all", BBFC, [Online], Available: </a:t>
            </a:r>
            <a:r>
              <a:rPr lang="en-US" dirty="0">
                <a:ea typeface="+mn-lt"/>
                <a:cs typeface="+mn-lt"/>
                <a:hlinkClick r:id="rId3"/>
              </a:rPr>
              <a:t>https://www.bbfc.co.uk/rating/u[Accessed</a:t>
            </a:r>
            <a:r>
              <a:rPr lang="en-US" dirty="0">
                <a:ea typeface="+mn-lt"/>
                <a:cs typeface="+mn-lt"/>
              </a:rPr>
              <a:t> 09/10/2024]</a:t>
            </a:r>
            <a:endParaRPr lang="en-US" dirty="0"/>
          </a:p>
          <a:p>
            <a:r>
              <a:rPr lang="en-US" dirty="0">
                <a:ea typeface="+mn-lt"/>
                <a:cs typeface="+mn-lt"/>
              </a:rPr>
              <a:t>[3]"Into the Unknown (From "Frozen 2"/Storyboard to Final Frame Version)", </a:t>
            </a:r>
            <a:r>
              <a:rPr lang="en-US" dirty="0" err="1">
                <a:ea typeface="+mn-lt"/>
                <a:cs typeface="+mn-lt"/>
              </a:rPr>
              <a:t>DisneyMusicVEVO</a:t>
            </a:r>
            <a:endParaRPr lang="en-US">
              <a:ea typeface="+mn-lt"/>
              <a:cs typeface="+mn-lt"/>
            </a:endParaRPr>
          </a:p>
          <a:p>
            <a:pPr>
              <a:spcBef>
                <a:spcPct val="0"/>
              </a:spcBef>
            </a:pPr>
            <a:r>
              <a:rPr lang="en-US" dirty="0" err="1">
                <a:ea typeface="+mn-lt"/>
                <a:cs typeface="+mn-lt"/>
              </a:rPr>
              <a:t>DisneyMusicVEVO</a:t>
            </a:r>
            <a:r>
              <a:rPr lang="en-US" dirty="0">
                <a:ea typeface="+mn-lt"/>
                <a:cs typeface="+mn-lt"/>
              </a:rPr>
              <a:t>, 2020,[Online], Available: </a:t>
            </a:r>
            <a:r>
              <a:rPr lang="en-US" dirty="0">
                <a:ea typeface="+mn-lt"/>
                <a:cs typeface="+mn-lt"/>
                <a:hlinkClick r:id="rId4"/>
              </a:rPr>
              <a:t>https://www.youtube.com/watch?v=bcgTuVNaoY8[Accessed</a:t>
            </a:r>
            <a:r>
              <a:rPr lang="en-US" dirty="0">
                <a:ea typeface="+mn-lt"/>
                <a:cs typeface="+mn-lt"/>
              </a:rPr>
              <a:t> 09/10/2024]</a:t>
            </a:r>
            <a:endParaRPr lang="en-US" dirty="0"/>
          </a:p>
          <a:p>
            <a:r>
              <a:rPr lang="en-US" dirty="0">
                <a:ea typeface="+mn-lt"/>
                <a:cs typeface="+mn-lt"/>
              </a:rPr>
              <a:t>[4]"ZOOTOPIA - </a:t>
            </a:r>
            <a:r>
              <a:rPr lang="en-US" dirty="0" err="1">
                <a:ea typeface="+mn-lt"/>
                <a:cs typeface="+mn-lt"/>
              </a:rPr>
              <a:t>StoryBoard</a:t>
            </a:r>
            <a:r>
              <a:rPr lang="en-US" dirty="0">
                <a:ea typeface="+mn-lt"/>
                <a:cs typeface="+mn-lt"/>
              </a:rPr>
              <a:t> Side by Side", </a:t>
            </a:r>
            <a:r>
              <a:rPr lang="en-US" dirty="0" err="1">
                <a:ea typeface="+mn-lt"/>
                <a:cs typeface="+mn-lt"/>
              </a:rPr>
              <a:t>JoBlo</a:t>
            </a:r>
            <a:r>
              <a:rPr lang="en-US" dirty="0">
                <a:ea typeface="+mn-lt"/>
                <a:cs typeface="+mn-lt"/>
              </a:rPr>
              <a:t> Animated Videos</a:t>
            </a:r>
          </a:p>
          <a:p>
            <a:pPr>
              <a:spcBef>
                <a:spcPct val="0"/>
              </a:spcBef>
            </a:pPr>
            <a:r>
              <a:rPr lang="en-US" dirty="0" err="1">
                <a:ea typeface="+mn-lt"/>
                <a:cs typeface="+mn-lt"/>
              </a:rPr>
              <a:t>JoBlo</a:t>
            </a:r>
            <a:r>
              <a:rPr lang="en-US" dirty="0">
                <a:ea typeface="+mn-lt"/>
                <a:cs typeface="+mn-lt"/>
              </a:rPr>
              <a:t> Animated Videos, 2020,[Online], Available: </a:t>
            </a:r>
            <a:r>
              <a:rPr lang="en-US" dirty="0">
                <a:ea typeface="+mn-lt"/>
                <a:cs typeface="+mn-lt"/>
                <a:hlinkClick r:id="rId5"/>
              </a:rPr>
              <a:t>https://www.youtube.com/watch?v=_rTNT4J2FGo[Accessed</a:t>
            </a:r>
            <a:r>
              <a:rPr lang="en-US" dirty="0">
                <a:ea typeface="+mn-lt"/>
                <a:cs typeface="+mn-lt"/>
              </a:rPr>
              <a:t> 09/10/2024]</a:t>
            </a:r>
          </a:p>
          <a:p>
            <a:r>
              <a:rPr lang="en-US" dirty="0">
                <a:ea typeface="+mn-lt"/>
                <a:cs typeface="+mn-lt"/>
              </a:rPr>
              <a:t>[5]” Storyboard Artist”, </a:t>
            </a:r>
            <a:r>
              <a:rPr lang="en-US" dirty="0" err="1">
                <a:ea typeface="+mn-lt"/>
                <a:cs typeface="+mn-lt"/>
              </a:rPr>
              <a:t>J.Pomeroy</a:t>
            </a:r>
            <a:r>
              <a:rPr lang="en-US" dirty="0">
                <a:ea typeface="+mn-lt"/>
                <a:cs typeface="+mn-lt"/>
              </a:rPr>
              <a:t>, 2018,[Online], Available: https://www.johnpomeroy.com/storyboard-artist[Accessed 14/10/2024]</a:t>
            </a:r>
            <a:endParaRPr lang="en-US" dirty="0"/>
          </a:p>
          <a:p>
            <a:r>
              <a:rPr lang="en-US" dirty="0">
                <a:ea typeface="+mn-lt"/>
                <a:cs typeface="+mn-lt"/>
              </a:rPr>
              <a:t>[6]” Disney Storyboard”, Pinterest,[Online], Available: https://uk.pinterest.com/pin/422071796308835037/[Accessed 14/10/2024]</a:t>
            </a:r>
            <a:endParaRPr lang="en-US" dirty="0"/>
          </a:p>
          <a:p>
            <a:r>
              <a:rPr lang="en-US" dirty="0">
                <a:ea typeface="+mn-lt"/>
                <a:cs typeface="+mn-lt"/>
              </a:rPr>
              <a:t>[7]”</a:t>
            </a:r>
            <a:endParaRPr lang="en-US"/>
          </a:p>
          <a:p>
            <a:r>
              <a:rPr lang="en-US" dirty="0">
                <a:ea typeface="+mn-lt"/>
                <a:cs typeface="+mn-lt"/>
              </a:rPr>
              <a:t>Story Struggles: A Story Artist's Journey”, </a:t>
            </a:r>
            <a:r>
              <a:rPr lang="en-US" dirty="0" err="1">
                <a:ea typeface="+mn-lt"/>
                <a:cs typeface="+mn-lt"/>
              </a:rPr>
              <a:t>P.Briggs</a:t>
            </a:r>
            <a:r>
              <a:rPr lang="en-US" dirty="0">
                <a:ea typeface="+mn-lt"/>
                <a:cs typeface="+mn-lt"/>
              </a:rPr>
              <a:t>, 2018,[Online], Available: https://storystruggles.blogspot.com/2018/11/feast-storyboards-by-paul-briggs.html[Accessed 14/10/2024]</a:t>
            </a:r>
            <a:endParaRPr lang="en-US" dirty="0"/>
          </a:p>
          <a:p>
            <a:r>
              <a:rPr lang="en-US" dirty="0">
                <a:ea typeface="+mn-lt"/>
                <a:cs typeface="+mn-lt"/>
              </a:rPr>
              <a:t>[8]"Diplomat (philosophy)", Spore Wiki, [Online], Available: https://spore.fandom.com/wiki/Diplomat_(philosophy)[Accessed 12/10/2024] </a:t>
            </a:r>
            <a:endParaRPr lang="en-US"/>
          </a:p>
          <a:p>
            <a:r>
              <a:rPr lang="en-US" dirty="0">
                <a:ea typeface="+mn-lt"/>
                <a:cs typeface="+mn-lt"/>
              </a:rPr>
              <a:t>[9]"</a:t>
            </a:r>
            <a:r>
              <a:rPr lang="en-US" dirty="0" err="1">
                <a:ea typeface="+mn-lt"/>
                <a:cs typeface="+mn-lt"/>
              </a:rPr>
              <a:t>Grox</a:t>
            </a:r>
            <a:r>
              <a:rPr lang="en-US" dirty="0">
                <a:ea typeface="+mn-lt"/>
                <a:cs typeface="+mn-lt"/>
              </a:rPr>
              <a:t>", Spore Wiki, [Online], Available: https://spore.fandom.com/wiki/Grox[Accessed 12/10/2024] </a:t>
            </a:r>
            <a:endParaRPr lang="en-US" dirty="0"/>
          </a:p>
          <a:p>
            <a:r>
              <a:rPr lang="en-US" dirty="0">
                <a:ea typeface="+mn-lt"/>
                <a:cs typeface="+mn-lt"/>
              </a:rPr>
              <a:t>[10]”Steve”, Spore Wiki,[Online], Available: https://spore.fandom.com/wiki/Steve[Accessed 14/10/2024]</a:t>
            </a:r>
            <a:endParaRPr lang="en-US" dirty="0"/>
          </a:p>
          <a:p>
            <a:r>
              <a:rPr lang="en-US" dirty="0">
                <a:ea typeface="+mn-lt"/>
                <a:cs typeface="+mn-lt"/>
              </a:rPr>
              <a:t>[11]”Creature Stage”, Spore Wiki,[Online], Available: https://spore.fandom.com/wiki/Creature_Stage[Accessed 14/10/2024]</a:t>
            </a:r>
            <a:endParaRPr lang="en-US" dirty="0"/>
          </a:p>
          <a:p>
            <a:r>
              <a:rPr lang="en-US" dirty="0">
                <a:ea typeface="+mn-lt"/>
                <a:cs typeface="+mn-lt"/>
              </a:rPr>
              <a:t>[12]” Space Stage”, Spore Wiki,[Online], Available: https://spore.fandom.com/wiki/Space_Stage[Accessed 14/10/2024]</a:t>
            </a:r>
            <a:endParaRPr lang="en-US" dirty="0"/>
          </a:p>
          <a:p>
            <a:r>
              <a:rPr lang="en-US" dirty="0">
                <a:ea typeface="+mn-lt"/>
                <a:cs typeface="+mn-lt"/>
              </a:rPr>
              <a:t>[13]” [8]"Captain", Spore Wiki,[Online], Available: https://spore.fandom.com/wiki/Captain?so=search[Accessed 12/10/2024] </a:t>
            </a:r>
            <a:endParaRPr lang="en-US" dirty="0"/>
          </a:p>
          <a:p>
            <a:endParaRPr lang="en-US" dirty="0"/>
          </a:p>
          <a:p>
            <a:endParaRPr lang="en-US" dirty="0">
              <a:ea typeface="+mn-lt"/>
              <a:cs typeface="+mn-lt"/>
            </a:endParaRPr>
          </a:p>
          <a:p>
            <a:endParaRPr lang="en-US" dirty="0">
              <a:ea typeface="+mn-lt"/>
              <a:cs typeface="+mn-lt"/>
            </a:endParaRPr>
          </a:p>
          <a:p>
            <a:endParaRPr lang="en-US" dirty="0">
              <a:ea typeface="+mn-lt"/>
              <a:cs typeface="+mn-lt"/>
            </a:endParaRPr>
          </a:p>
          <a:p>
            <a:endParaRPr lang="en-US" dirty="0">
              <a:ea typeface="+mn-lt"/>
              <a:cs typeface="+mn-lt"/>
            </a:endParaRPr>
          </a:p>
        </p:txBody>
      </p:sp>
    </p:spTree>
    <p:extLst>
      <p:ext uri="{BB962C8B-B14F-4D97-AF65-F5344CB8AC3E}">
        <p14:creationId xmlns:p14="http://schemas.microsoft.com/office/powerpoint/2010/main" val="580332147"/>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a:extLst>
              <a:ext uri="{FF2B5EF4-FFF2-40B4-BE49-F238E27FC236}">
                <a16:creationId xmlns:a16="http://schemas.microsoft.com/office/drawing/2014/main" id="{7DB1F7E4-833C-FA85-8991-61CE48873CF0}"/>
              </a:ext>
            </a:extLst>
          </p:cNvPr>
          <p:cNvSpPr txBox="1"/>
          <p:nvPr/>
        </p:nvSpPr>
        <p:spPr>
          <a:xfrm>
            <a:off x="-4175" y="-4175"/>
            <a:ext cx="12200349" cy="4524315"/>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a:t>[14]”Scrolls of Order”, Spore  Wiki, [Online], Available: https://spore.fandom.com/wiki/Scrolls_of_Order?so=search[Accessed 14/10/2024]​</a:t>
            </a:r>
          </a:p>
          <a:p>
            <a:r>
              <a:rPr lang="en-US"/>
              <a:t>[15]”Grox Spaceship”, Spore Wiki,[Online], Available: https://spore.fandom.com/wiki/Grox_Spaceship?so=search[Accessed 14/10/2024]​</a:t>
            </a:r>
          </a:p>
          <a:p>
            <a:r>
              <a:rPr lang="en-US"/>
              <a:t>[16]”Galactic Core”, Spore Wiki, [Online], Available:  https://spore.fandom.com/wiki/Galactic_Core[Accessed 14/10/2024]​</a:t>
            </a:r>
          </a:p>
          <a:p>
            <a:r>
              <a:rPr lang="en-US"/>
              <a:t>[17]” Dinosaur walk cycle tests”, Panda-draws, 2018,[Online], Available:https://aminoapps.com/c/animationsta064/page/blog/dinosaur-walk-cycle-tests/2DpW_maCNumKbzQRV4r7pKnQ1oGaG2GoNk[Accessed 14/10/2024]​</a:t>
            </a:r>
          </a:p>
          <a:p>
            <a:r>
              <a:rPr lang="en-US"/>
              <a:t>[18]” Bird Flying Animation royalty-free images”, Shutterstock, 2024,[Online], Available: https://www.shutterstock.com/search/bird-flying-animation[Accessed 14/10/2024]​</a:t>
            </a:r>
          </a:p>
          <a:p>
            <a:r>
              <a:rPr lang="en-US"/>
              <a:t>[19]” Blade head turn animation”, MOSdwz35, 2012,[Online], Available: https://www.deviantart.com/mqsdwz35/art/Blade-head-turn-animation-290070751[Accessed 14/10/2024]​</a:t>
            </a:r>
          </a:p>
          <a:p>
            <a:r>
              <a:rPr lang="en-US"/>
              <a:t>[20]” https://dribbble.com/shots/3532377-Sleepy-Puppy​</a:t>
            </a:r>
          </a:p>
          <a:p>
            <a:r>
              <a:rPr lang="en-US"/>
              <a:t>[21]” https://www.dreamstime.com/red-cute-cat-different-poses-vector-cartoon-flat-illustration-funny-playful-kitty-isolated-white-background-image149326335​</a:t>
            </a:r>
          </a:p>
          <a:p>
            <a:r>
              <a:rPr lang="en-US"/>
              <a:t>​</a:t>
            </a:r>
          </a:p>
        </p:txBody>
      </p:sp>
      <p:sp>
        <p:nvSpPr>
          <p:cNvPr id="6" name="TextBox 5">
            <a:extLst>
              <a:ext uri="{FF2B5EF4-FFF2-40B4-BE49-F238E27FC236}">
                <a16:creationId xmlns:a16="http://schemas.microsoft.com/office/drawing/2014/main" id="{248878C1-FF78-3615-119F-5DDDB665E8B1}"/>
              </a:ext>
            </a:extLst>
          </p:cNvPr>
          <p:cNvSpPr txBox="1"/>
          <p:nvPr/>
        </p:nvSpPr>
        <p:spPr>
          <a:xfrm>
            <a:off x="-4175" y="4171167"/>
            <a:ext cx="11730623" cy="286232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dirty="0"/>
              <a:t>[22]"Among The Stars", A. Johansson, 2023,[Online], Available: </a:t>
            </a:r>
            <a:r>
              <a:rPr lang="en-US" dirty="0">
                <a:hlinkClick r:id="rId2"/>
              </a:rPr>
              <a:t>https://www.youtube.com/watch?v=0tMHdjTHY2I[Accessed</a:t>
            </a:r>
            <a:r>
              <a:rPr lang="en-US" dirty="0"/>
              <a:t> 13/10/2024]​</a:t>
            </a:r>
          </a:p>
          <a:p>
            <a:r>
              <a:rPr lang="en-US" dirty="0"/>
              <a:t>[23]"Spore Soundtrack - </a:t>
            </a:r>
            <a:r>
              <a:rPr lang="en-US" err="1"/>
              <a:t>Sporepedia</a:t>
            </a:r>
            <a:r>
              <a:rPr lang="en-US" dirty="0"/>
              <a:t> Galactica", </a:t>
            </a:r>
            <a:r>
              <a:rPr lang="en-US" err="1"/>
              <a:t>S.Stokes</a:t>
            </a:r>
            <a:r>
              <a:rPr lang="en-US" dirty="0"/>
              <a:t>, 2014,[Online], Available: </a:t>
            </a:r>
            <a:r>
              <a:rPr lang="en-US" dirty="0">
                <a:hlinkClick r:id="rId3"/>
              </a:rPr>
              <a:t>https://www.youtube.com/watch?v=_rh0z3N8KnA&amp;list=PLge4HQ9R9KIFFxQX-2SCX3D1ShcmlOLzj&amp;index=2[Accessed</a:t>
            </a:r>
            <a:r>
              <a:rPr lang="en-US" dirty="0"/>
              <a:t> 13/10/2024]​</a:t>
            </a:r>
          </a:p>
          <a:p>
            <a:r>
              <a:rPr lang="en-US" dirty="0"/>
              <a:t>[24]"Spore Soundtrack - Build a Better Breed", </a:t>
            </a:r>
            <a:r>
              <a:rPr lang="en-US" err="1"/>
              <a:t>SporeUGSMusic</a:t>
            </a:r>
            <a:r>
              <a:rPr lang="en-US" dirty="0"/>
              <a:t> - Spore TV, 2015,[Online], Available: </a:t>
            </a:r>
            <a:r>
              <a:rPr lang="en-US" dirty="0">
                <a:hlinkClick r:id="rId4"/>
              </a:rPr>
              <a:t>https://www.youtube.com/watch?v=cVzMQbEjC3I&amp;list=PLge4HQ9R9KIFFxQX-2SCX3D1ShcmlOLzj&amp;index=19[Accessed</a:t>
            </a:r>
            <a:r>
              <a:rPr lang="en-US" dirty="0"/>
              <a:t> 13/10/2024]​</a:t>
            </a:r>
          </a:p>
          <a:p>
            <a:r>
              <a:rPr lang="en-US" dirty="0"/>
              <a:t>[25]"</a:t>
            </a:r>
            <a:r>
              <a:rPr lang="en-US" err="1"/>
              <a:t>Flipaclip</a:t>
            </a:r>
            <a:r>
              <a:rPr lang="en-US" dirty="0"/>
              <a:t>", </a:t>
            </a:r>
            <a:r>
              <a:rPr lang="en-US" err="1"/>
              <a:t>Youtube</a:t>
            </a:r>
            <a:r>
              <a:rPr lang="en-US" dirty="0"/>
              <a:t>, 2012,[Online], Available: </a:t>
            </a:r>
            <a:r>
              <a:rPr lang="en-US" dirty="0">
                <a:hlinkClick r:id="rId5"/>
              </a:rPr>
              <a:t>https://www.youtube.com/channel/UCcI0Ej77aBkRCQ0O4Yf-Mxw</a:t>
            </a:r>
            <a:r>
              <a:rPr lang="en-US" dirty="0"/>
              <a:t>​</a:t>
            </a:r>
          </a:p>
          <a:p>
            <a:r>
              <a:rPr lang="en-US" dirty="0"/>
              <a:t>[Accessed 14/10/2024]</a:t>
            </a:r>
          </a:p>
        </p:txBody>
      </p:sp>
    </p:spTree>
    <p:extLst>
      <p:ext uri="{BB962C8B-B14F-4D97-AF65-F5344CB8AC3E}">
        <p14:creationId xmlns:p14="http://schemas.microsoft.com/office/powerpoint/2010/main" val="2072525655"/>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9C851B54-4F9E-624A-15D9-0902537755F2}"/>
              </a:ext>
            </a:extLst>
          </p:cNvPr>
          <p:cNvSpPr txBox="1"/>
          <p:nvPr/>
        </p:nvSpPr>
        <p:spPr>
          <a:xfrm>
            <a:off x="125260" y="334027"/>
            <a:ext cx="11910164" cy="646331"/>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dirty="0"/>
              <a:t>[26]" </a:t>
            </a:r>
            <a:r>
              <a:rPr lang="en-US" dirty="0" err="1"/>
              <a:t>Firealpaca</a:t>
            </a:r>
            <a:r>
              <a:rPr lang="en-US" dirty="0"/>
              <a:t>", X, 2018,[Online], Available: </a:t>
            </a:r>
            <a:r>
              <a:rPr lang="en-US" dirty="0">
                <a:hlinkClick r:id="rId2"/>
              </a:rPr>
              <a:t>https://x.com/firealpaca_en[Accessed</a:t>
            </a:r>
            <a:r>
              <a:rPr lang="en-US" dirty="0"/>
              <a:t> 14/10/2024]</a:t>
            </a:r>
            <a:endParaRPr lang="en-US" dirty="0">
              <a:hlinkClick r:id="rId3"/>
            </a:endParaRPr>
          </a:p>
          <a:p>
            <a:endParaRPr lang="en-US" dirty="0"/>
          </a:p>
        </p:txBody>
      </p:sp>
    </p:spTree>
    <p:extLst>
      <p:ext uri="{BB962C8B-B14F-4D97-AF65-F5344CB8AC3E}">
        <p14:creationId xmlns:p14="http://schemas.microsoft.com/office/powerpoint/2010/main" val="1500176764"/>
      </p:ext>
    </p:extLst>
  </p:cSld>
  <p:clrMapOvr>
    <a:masterClrMapping/>
  </p:clrMapOvr>
</p:sld>
</file>

<file path=ppt/theme/theme1.xml><?xml version="1.0" encoding="utf-8"?>
<a:theme xmlns:a="http://schemas.openxmlformats.org/drawingml/2006/main" name="RegattaVTI">
  <a:themeElements>
    <a:clrScheme name="AnalogousFromRegularSeed_2SEEDS">
      <a:dk1>
        <a:srgbClr val="000000"/>
      </a:dk1>
      <a:lt1>
        <a:srgbClr val="FFFFFF"/>
      </a:lt1>
      <a:dk2>
        <a:srgbClr val="1B2F2F"/>
      </a:dk2>
      <a:lt2>
        <a:srgbClr val="F3F1F0"/>
      </a:lt2>
      <a:accent1>
        <a:srgbClr val="3B9EB1"/>
      </a:accent1>
      <a:accent2>
        <a:srgbClr val="46B196"/>
      </a:accent2>
      <a:accent3>
        <a:srgbClr val="4D7FC3"/>
      </a:accent3>
      <a:accent4>
        <a:srgbClr val="B13B3E"/>
      </a:accent4>
      <a:accent5>
        <a:srgbClr val="C37B4D"/>
      </a:accent5>
      <a:accent6>
        <a:srgbClr val="B19B3B"/>
      </a:accent6>
      <a:hlink>
        <a:srgbClr val="BF5641"/>
      </a:hlink>
      <a:folHlink>
        <a:srgbClr val="7F7F7F"/>
      </a:folHlink>
    </a:clrScheme>
    <a:fontScheme name="Walbaum Display">
      <a:majorFont>
        <a:latin typeface="Walbaum Display"/>
        <a:ea typeface=""/>
        <a:cs typeface=""/>
      </a:majorFont>
      <a:minorFont>
        <a:latin typeface="Walbaum Display"/>
        <a:ea typeface=""/>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RegattaVTI" id="{FFC3BCE5-6357-41D1-8E67-3F85B69D7E86}" vid="{893A6374-FE17-48E5-8B62-678C1B11AA1B}"/>
    </a:ext>
  </a:extLst>
</a:theme>
</file>

<file path=docProps/app.xml><?xml version="1.0" encoding="utf-8"?>
<Properties xmlns="http://schemas.openxmlformats.org/officeDocument/2006/extended-properties" xmlns:vt="http://schemas.openxmlformats.org/officeDocument/2006/docPropsVTypes">
  <Template>office theme</Template>
  <TotalTime>0</TotalTime>
  <Words>0</Words>
  <Application>Microsoft Office PowerPoint</Application>
  <PresentationFormat>Widescreen</PresentationFormat>
  <Paragraphs>0</Paragraphs>
  <Slides>19</Slides>
  <Notes>0</Notes>
  <HiddenSlides>0</HiddenSlides>
  <MMClips>0</MMClips>
  <ScaleCrop>false</ScaleCrop>
  <HeadingPairs>
    <vt:vector size="4" baseType="variant">
      <vt:variant>
        <vt:lpstr>Theme</vt:lpstr>
      </vt:variant>
      <vt:variant>
        <vt:i4>1</vt:i4>
      </vt:variant>
      <vt:variant>
        <vt:lpstr>Slide Titles</vt:lpstr>
      </vt:variant>
      <vt:variant>
        <vt:i4>19</vt:i4>
      </vt:variant>
    </vt:vector>
  </HeadingPairs>
  <TitlesOfParts>
    <vt:vector size="20" baseType="lpstr">
      <vt:lpstr>RegattaVTI</vt:lpstr>
      <vt:lpstr>Independent Project Idea</vt:lpstr>
      <vt:lpstr>Project Idea</vt:lpstr>
      <vt:lpstr>Character Design/Concept Art</vt:lpstr>
      <vt:lpstr>Character Information and Story Ideas</vt:lpstr>
      <vt:lpstr>PowerPoint Presentation</vt:lpstr>
      <vt:lpstr> Storyboard Concept Idea</vt:lpstr>
      <vt:lpstr>What will I gain from my project?</vt:lpstr>
      <vt:lpstr>Target Audience</vt:lpstr>
      <vt:lpstr>Storyboard Research</vt:lpstr>
      <vt:lpstr>PowerPoint Presentation</vt:lpstr>
      <vt:lpstr>Spore(Inspiration for the project)</vt:lpstr>
      <vt:lpstr>PowerPoint Presentation</vt:lpstr>
      <vt:lpstr>Animal Movements(Inspiration for the project)</vt:lpstr>
      <vt:lpstr>Background Music</vt:lpstr>
      <vt:lpstr>Software I will be using</vt:lpstr>
      <vt:lpstr>Animation Tests/Practice Runs</vt:lpstr>
      <vt:lpstr>References</vt:lpstr>
      <vt:lpstr>PowerPoint Presentation</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
  <cp:lastModifiedBy/>
  <cp:revision>1359</cp:revision>
  <dcterms:created xsi:type="dcterms:W3CDTF">2024-10-07T17:35:10Z</dcterms:created>
  <dcterms:modified xsi:type="dcterms:W3CDTF">2024-10-20T18:41:33Z</dcterms:modified>
</cp:coreProperties>
</file>