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
  </p:notesMasterIdLst>
  <p:handoutMasterIdLst>
    <p:handoutMasterId r:id="rId10"/>
  </p:handoutMasterIdLst>
  <p:sldIdLst>
    <p:sldId id="264" r:id="rId5"/>
    <p:sldId id="262" r:id="rId6"/>
    <p:sldId id="266" r:id="rId7"/>
    <p:sldId id="263" r:id="rId8"/>
  </p:sldIdLst>
  <p:sldSz cx="12801600" cy="9601200" type="A3"/>
  <p:notesSz cx="6858000" cy="9144000"/>
  <p:defaultTextStyle>
    <a:defPPr>
      <a:defRPr lang="en-US"/>
    </a:defPPr>
    <a:lvl1pPr marL="0" algn="l" defTabSz="1148727" rtl="0" eaLnBrk="1" latinLnBrk="0" hangingPunct="1">
      <a:defRPr sz="2261" kern="1200">
        <a:solidFill>
          <a:schemeClr val="tx1"/>
        </a:solidFill>
        <a:latin typeface="+mn-lt"/>
        <a:ea typeface="+mn-ea"/>
        <a:cs typeface="+mn-cs"/>
      </a:defRPr>
    </a:lvl1pPr>
    <a:lvl2pPr marL="574363" algn="l" defTabSz="1148727" rtl="0" eaLnBrk="1" latinLnBrk="0" hangingPunct="1">
      <a:defRPr sz="2261" kern="1200">
        <a:solidFill>
          <a:schemeClr val="tx1"/>
        </a:solidFill>
        <a:latin typeface="+mn-lt"/>
        <a:ea typeface="+mn-ea"/>
        <a:cs typeface="+mn-cs"/>
      </a:defRPr>
    </a:lvl2pPr>
    <a:lvl3pPr marL="1148727" algn="l" defTabSz="1148727" rtl="0" eaLnBrk="1" latinLnBrk="0" hangingPunct="1">
      <a:defRPr sz="2261" kern="1200">
        <a:solidFill>
          <a:schemeClr val="tx1"/>
        </a:solidFill>
        <a:latin typeface="+mn-lt"/>
        <a:ea typeface="+mn-ea"/>
        <a:cs typeface="+mn-cs"/>
      </a:defRPr>
    </a:lvl3pPr>
    <a:lvl4pPr marL="1723090" algn="l" defTabSz="1148727" rtl="0" eaLnBrk="1" latinLnBrk="0" hangingPunct="1">
      <a:defRPr sz="2261" kern="1200">
        <a:solidFill>
          <a:schemeClr val="tx1"/>
        </a:solidFill>
        <a:latin typeface="+mn-lt"/>
        <a:ea typeface="+mn-ea"/>
        <a:cs typeface="+mn-cs"/>
      </a:defRPr>
    </a:lvl4pPr>
    <a:lvl5pPr marL="2297453" algn="l" defTabSz="1148727" rtl="0" eaLnBrk="1" latinLnBrk="0" hangingPunct="1">
      <a:defRPr sz="2261" kern="1200">
        <a:solidFill>
          <a:schemeClr val="tx1"/>
        </a:solidFill>
        <a:latin typeface="+mn-lt"/>
        <a:ea typeface="+mn-ea"/>
        <a:cs typeface="+mn-cs"/>
      </a:defRPr>
    </a:lvl5pPr>
    <a:lvl6pPr marL="2871817" algn="l" defTabSz="1148727" rtl="0" eaLnBrk="1" latinLnBrk="0" hangingPunct="1">
      <a:defRPr sz="2261" kern="1200">
        <a:solidFill>
          <a:schemeClr val="tx1"/>
        </a:solidFill>
        <a:latin typeface="+mn-lt"/>
        <a:ea typeface="+mn-ea"/>
        <a:cs typeface="+mn-cs"/>
      </a:defRPr>
    </a:lvl6pPr>
    <a:lvl7pPr marL="3446180" algn="l" defTabSz="1148727" rtl="0" eaLnBrk="1" latinLnBrk="0" hangingPunct="1">
      <a:defRPr sz="2261" kern="1200">
        <a:solidFill>
          <a:schemeClr val="tx1"/>
        </a:solidFill>
        <a:latin typeface="+mn-lt"/>
        <a:ea typeface="+mn-ea"/>
        <a:cs typeface="+mn-cs"/>
      </a:defRPr>
    </a:lvl7pPr>
    <a:lvl8pPr marL="4020544" algn="l" defTabSz="1148727" rtl="0" eaLnBrk="1" latinLnBrk="0" hangingPunct="1">
      <a:defRPr sz="2261" kern="1200">
        <a:solidFill>
          <a:schemeClr val="tx1"/>
        </a:solidFill>
        <a:latin typeface="+mn-lt"/>
        <a:ea typeface="+mn-ea"/>
        <a:cs typeface="+mn-cs"/>
      </a:defRPr>
    </a:lvl8pPr>
    <a:lvl9pPr marL="4594907" algn="l" defTabSz="1148727" rtl="0" eaLnBrk="1" latinLnBrk="0" hangingPunct="1">
      <a:defRPr sz="2261" kern="1200">
        <a:solidFill>
          <a:schemeClr val="tx1"/>
        </a:solidFill>
        <a:latin typeface="+mn-lt"/>
        <a:ea typeface="+mn-ea"/>
        <a:cs typeface="+mn-cs"/>
      </a:defRPr>
    </a:lvl9pPr>
  </p:defaultTextStyle>
  <p:extLst>
    <p:ext uri="{EFAFB233-063F-42B5-8137-9DF3F51BA10A}">
      <p15:sldGuideLst xmlns:p15="http://schemas.microsoft.com/office/powerpoint/2012/main">
        <p15:guide id="1" pos="4032" userDrawn="1">
          <p15:clr>
            <a:srgbClr val="A4A3A4"/>
          </p15:clr>
        </p15:guide>
        <p15:guide id="2" pos="4276" userDrawn="1">
          <p15:clr>
            <a:srgbClr val="A4A3A4"/>
          </p15:clr>
        </p15:guide>
        <p15:guide id="3" orient="horz" pos="30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051" autoAdjust="0"/>
    <p:restoredTop sz="95482" autoAdjust="0"/>
  </p:normalViewPr>
  <p:slideViewPr>
    <p:cSldViewPr>
      <p:cViewPr>
        <p:scale>
          <a:sx n="66" d="100"/>
          <a:sy n="66" d="100"/>
        </p:scale>
        <p:origin x="660" y="48"/>
      </p:cViewPr>
      <p:guideLst>
        <p:guide pos="4032"/>
        <p:guide pos="4276"/>
        <p:guide orient="horz" pos="3024"/>
      </p:guideLst>
    </p:cSldViewPr>
  </p:slideViewPr>
  <p:notesTextViewPr>
    <p:cViewPr>
      <p:scale>
        <a:sx n="1" d="1"/>
        <a:sy n="1" d="1"/>
      </p:scale>
      <p:origin x="0" y="0"/>
    </p:cViewPr>
  </p:notesTextViewPr>
  <p:notesViewPr>
    <p:cSldViewPr>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viewProps" Target="viewProp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presProps" Target="presProps.xml" /><Relationship Id="rId5" Type="http://schemas.openxmlformats.org/officeDocument/2006/relationships/slide" Target="slides/slide1.xml" /><Relationship Id="rId10" Type="http://schemas.openxmlformats.org/officeDocument/2006/relationships/handoutMaster" Target="handoutMasters/handoutMaster1.xml" /><Relationship Id="rId4" Type="http://schemas.openxmlformats.org/officeDocument/2006/relationships/slideMaster" Target="slideMasters/slideMaster1.xml" /><Relationship Id="rId9" Type="http://schemas.openxmlformats.org/officeDocument/2006/relationships/notesMaster" Target="notesMasters/notesMaster1.xml" /><Relationship Id="rId14"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A4C4C9-9907-4BB6-B95A-E6BBD959AAB4}" type="datetimeFigureOut">
              <a:rPr lang="en-US" smtClean="0"/>
              <a:t>3/4/2026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2D650F-38E5-40ED-AA32-287D3AC686E8}" type="slidenum">
              <a:rPr lang="en-US" smtClean="0"/>
              <a:t>‹#›</a:t>
            </a:fld>
            <a:endParaRPr lang="en-US" dirty="0"/>
          </a:p>
        </p:txBody>
      </p:sp>
    </p:spTree>
    <p:extLst>
      <p:ext uri="{BB962C8B-B14F-4D97-AF65-F5344CB8AC3E}">
        <p14:creationId xmlns:p14="http://schemas.microsoft.com/office/powerpoint/2010/main" val="763695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92C-A796-4264-BD45-11AED491B3E4}" type="datetimeFigureOut">
              <a:rPr lang="en-US" smtClean="0"/>
              <a:t>3/4/2026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02A30-9192-49A2-98D9-8D2828AE31E2}" type="slidenum">
              <a:rPr lang="en-US" smtClean="0"/>
              <a:t>‹#›</a:t>
            </a:fld>
            <a:endParaRPr lang="en-US" dirty="0"/>
          </a:p>
        </p:txBody>
      </p:sp>
    </p:spTree>
    <p:extLst>
      <p:ext uri="{BB962C8B-B14F-4D97-AF65-F5344CB8AC3E}">
        <p14:creationId xmlns:p14="http://schemas.microsoft.com/office/powerpoint/2010/main" val="3617972347"/>
      </p:ext>
    </p:extLst>
  </p:cSld>
  <p:clrMap bg1="lt1" tx1="dk1" bg2="lt2" tx2="dk2" accent1="accent1" accent2="accent2" accent3="accent3" accent4="accent4" accent5="accent5" accent6="accent6" hlink="hlink" folHlink="folHlink"/>
  <p:notesStyle>
    <a:lvl1pPr marL="0" algn="l" defTabSz="1148727" rtl="0" eaLnBrk="1" latinLnBrk="0" hangingPunct="1">
      <a:defRPr sz="1508" kern="1200">
        <a:solidFill>
          <a:schemeClr val="tx1"/>
        </a:solidFill>
        <a:latin typeface="+mn-lt"/>
        <a:ea typeface="+mn-ea"/>
        <a:cs typeface="+mn-cs"/>
      </a:defRPr>
    </a:lvl1pPr>
    <a:lvl2pPr marL="574363" algn="l" defTabSz="1148727" rtl="0" eaLnBrk="1" latinLnBrk="0" hangingPunct="1">
      <a:defRPr sz="1508" kern="1200">
        <a:solidFill>
          <a:schemeClr val="tx1"/>
        </a:solidFill>
        <a:latin typeface="+mn-lt"/>
        <a:ea typeface="+mn-ea"/>
        <a:cs typeface="+mn-cs"/>
      </a:defRPr>
    </a:lvl2pPr>
    <a:lvl3pPr marL="1148727" algn="l" defTabSz="1148727" rtl="0" eaLnBrk="1" latinLnBrk="0" hangingPunct="1">
      <a:defRPr sz="1508" kern="1200">
        <a:solidFill>
          <a:schemeClr val="tx1"/>
        </a:solidFill>
        <a:latin typeface="+mn-lt"/>
        <a:ea typeface="+mn-ea"/>
        <a:cs typeface="+mn-cs"/>
      </a:defRPr>
    </a:lvl3pPr>
    <a:lvl4pPr marL="1723090" algn="l" defTabSz="1148727" rtl="0" eaLnBrk="1" latinLnBrk="0" hangingPunct="1">
      <a:defRPr sz="1508" kern="1200">
        <a:solidFill>
          <a:schemeClr val="tx1"/>
        </a:solidFill>
        <a:latin typeface="+mn-lt"/>
        <a:ea typeface="+mn-ea"/>
        <a:cs typeface="+mn-cs"/>
      </a:defRPr>
    </a:lvl4pPr>
    <a:lvl5pPr marL="2297453" algn="l" defTabSz="1148727" rtl="0" eaLnBrk="1" latinLnBrk="0" hangingPunct="1">
      <a:defRPr sz="1508" kern="1200">
        <a:solidFill>
          <a:schemeClr val="tx1"/>
        </a:solidFill>
        <a:latin typeface="+mn-lt"/>
        <a:ea typeface="+mn-ea"/>
        <a:cs typeface="+mn-cs"/>
      </a:defRPr>
    </a:lvl5pPr>
    <a:lvl6pPr marL="2871817" algn="l" defTabSz="1148727" rtl="0" eaLnBrk="1" latinLnBrk="0" hangingPunct="1">
      <a:defRPr sz="1508" kern="1200">
        <a:solidFill>
          <a:schemeClr val="tx1"/>
        </a:solidFill>
        <a:latin typeface="+mn-lt"/>
        <a:ea typeface="+mn-ea"/>
        <a:cs typeface="+mn-cs"/>
      </a:defRPr>
    </a:lvl6pPr>
    <a:lvl7pPr marL="3446180" algn="l" defTabSz="1148727" rtl="0" eaLnBrk="1" latinLnBrk="0" hangingPunct="1">
      <a:defRPr sz="1508" kern="1200">
        <a:solidFill>
          <a:schemeClr val="tx1"/>
        </a:solidFill>
        <a:latin typeface="+mn-lt"/>
        <a:ea typeface="+mn-ea"/>
        <a:cs typeface="+mn-cs"/>
      </a:defRPr>
    </a:lvl7pPr>
    <a:lvl8pPr marL="4020544" algn="l" defTabSz="1148727" rtl="0" eaLnBrk="1" latinLnBrk="0" hangingPunct="1">
      <a:defRPr sz="1508" kern="1200">
        <a:solidFill>
          <a:schemeClr val="tx1"/>
        </a:solidFill>
        <a:latin typeface="+mn-lt"/>
        <a:ea typeface="+mn-ea"/>
        <a:cs typeface="+mn-cs"/>
      </a:defRPr>
    </a:lvl8pPr>
    <a:lvl9pPr marL="4594907" algn="l" defTabSz="1148727" rtl="0" eaLnBrk="1" latinLnBrk="0" hangingPunct="1">
      <a:defRPr sz="1508"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rifold Out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581891" y="564775"/>
            <a:ext cx="2909454" cy="1317812"/>
          </a:xfrm>
        </p:spPr>
        <p:txBody>
          <a:bodyPr anchor="t">
            <a:noAutofit/>
          </a:bodyPr>
          <a:lstStyle>
            <a:lvl1pPr>
              <a:lnSpc>
                <a:spcPct val="100000"/>
              </a:lnSpc>
              <a:defRPr sz="2329" b="1" cap="all" spc="116"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589972" y="2215335"/>
            <a:ext cx="3677229" cy="3200400"/>
          </a:xfrm>
          <a:noFill/>
        </p:spPr>
        <p:txBody>
          <a:bodyPr tIns="274320">
            <a:normAutofit/>
          </a:bodyPr>
          <a:lstStyle>
            <a:lvl1pPr marL="0" indent="0" algn="ctr">
              <a:buNone/>
              <a:defRPr sz="1631"/>
            </a:lvl1pPr>
          </a:lstStyle>
          <a:p>
            <a:r>
              <a:rPr lang="en-US" dirty="0"/>
              <a:t>Click to add picture</a:t>
            </a:r>
          </a:p>
        </p:txBody>
      </p:sp>
      <p:sp>
        <p:nvSpPr>
          <p:cNvPr id="14" name="Text Placeholder 25">
            <a:extLst>
              <a:ext uri="{FF2B5EF4-FFF2-40B4-BE49-F238E27FC236}">
                <a16:creationId xmlns:a16="http://schemas.microsoft.com/office/drawing/2014/main" id="{01D00668-EE9F-31C6-9E75-FDA7A506A397}"/>
              </a:ext>
            </a:extLst>
          </p:cNvPr>
          <p:cNvSpPr>
            <a:spLocks noGrp="1"/>
          </p:cNvSpPr>
          <p:nvPr>
            <p:ph type="body" sz="quarter" idx="29" hasCustomPrompt="1"/>
          </p:nvPr>
        </p:nvSpPr>
        <p:spPr>
          <a:xfrm>
            <a:off x="581891" y="5553635"/>
            <a:ext cx="2133600" cy="282388"/>
          </a:xfrm>
        </p:spPr>
        <p:txBody>
          <a:bodyPr>
            <a:noAutofit/>
          </a:bodyPr>
          <a:lstStyle>
            <a:lvl1pPr marL="0" indent="0">
              <a:lnSpc>
                <a:spcPct val="100000"/>
              </a:lnSpc>
              <a:spcBef>
                <a:spcPts val="0"/>
              </a:spcBef>
              <a:buNone/>
              <a:defRPr sz="932" b="0" i="1" spc="0" baseline="0">
                <a:solidFill>
                  <a:schemeClr val="tx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581892" y="6118411"/>
            <a:ext cx="2784186" cy="3106271"/>
          </a:xfrm>
        </p:spPr>
        <p:txBody>
          <a:bodyPr>
            <a:noAutofit/>
          </a:bodyPr>
          <a:lstStyle>
            <a:lvl1pPr>
              <a:lnSpc>
                <a:spcPct val="120000"/>
              </a:lnSpc>
              <a:spcBef>
                <a:spcPts val="0"/>
              </a:spcBef>
              <a:spcAft>
                <a:spcPts val="1165"/>
              </a:spcAft>
              <a:defRPr sz="1048" b="0" spc="23" baseline="0"/>
            </a:lvl1pPr>
            <a:lvl2pPr>
              <a:defRPr sz="1165"/>
            </a:lvl2pPr>
            <a:lvl3pPr>
              <a:defRPr sz="1165"/>
            </a:lvl3pPr>
            <a:lvl4pPr>
              <a:defRPr sz="1165"/>
            </a:lvl4pPr>
            <a:lvl5pPr>
              <a:defRPr sz="1165"/>
            </a:lvl5pPr>
          </a:lstStyle>
          <a:p>
            <a:pPr lvl="0"/>
            <a:r>
              <a:rPr lang="en-US" dirty="0"/>
              <a:t>Add text here</a:t>
            </a:r>
          </a:p>
          <a:p>
            <a:pPr lvl="0"/>
            <a:endParaRPr lang="en-US" dirty="0"/>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0" y="4329953"/>
            <a:ext cx="349135" cy="4706471"/>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90" dirty="0"/>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3699050" y="0"/>
            <a:ext cx="4849092" cy="9591075"/>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90" dirty="0"/>
          </a:p>
        </p:txBody>
      </p:sp>
      <p:sp>
        <p:nvSpPr>
          <p:cNvPr id="13" name="Picture Placeholder 11"/>
          <p:cNvSpPr>
            <a:spLocks noGrp="1"/>
          </p:cNvSpPr>
          <p:nvPr>
            <p:ph type="pic" sz="quarter" idx="11" hasCustomPrompt="1"/>
          </p:nvPr>
        </p:nvSpPr>
        <p:spPr>
          <a:xfrm>
            <a:off x="4267201" y="0"/>
            <a:ext cx="4267201" cy="3200400"/>
          </a:xfrm>
          <a:noFill/>
        </p:spPr>
        <p:txBody>
          <a:bodyPr tIns="274320">
            <a:normAutofit/>
          </a:bodyPr>
          <a:lstStyle>
            <a:lvl1pPr marL="0" indent="0" algn="ctr">
              <a:buNone/>
              <a:defRPr sz="1631">
                <a:solidFill>
                  <a:schemeClr val="bg1"/>
                </a:solidFill>
              </a:defRPr>
            </a:lvl1pPr>
          </a:lstStyle>
          <a:p>
            <a:r>
              <a:rPr lang="en-US" dirty="0"/>
              <a:t>Click to add picture</a:t>
            </a:r>
          </a:p>
        </p:txBody>
      </p:sp>
      <p:sp>
        <p:nvSpPr>
          <p:cNvPr id="29" name="Text Placeholder 25"/>
          <p:cNvSpPr>
            <a:spLocks noGrp="1"/>
          </p:cNvSpPr>
          <p:nvPr>
            <p:ph type="body" sz="quarter" idx="16" hasCustomPrompt="1"/>
          </p:nvPr>
        </p:nvSpPr>
        <p:spPr>
          <a:xfrm>
            <a:off x="4849092" y="564776"/>
            <a:ext cx="2063301" cy="692243"/>
          </a:xfrm>
        </p:spPr>
        <p:txBody>
          <a:bodyPr>
            <a:noAutofit/>
          </a:bodyPr>
          <a:lstStyle>
            <a:lvl1pPr marL="0" indent="0">
              <a:lnSpc>
                <a:spcPct val="90000"/>
              </a:lnSpc>
              <a:spcBef>
                <a:spcPts val="0"/>
              </a:spcBef>
              <a:buNone/>
              <a:defRPr sz="2329" b="1" cap="all" spc="116"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title here</a:t>
            </a:r>
          </a:p>
        </p:txBody>
      </p:sp>
      <p:sp>
        <p:nvSpPr>
          <p:cNvPr id="30" name="Text Placeholder 25"/>
          <p:cNvSpPr>
            <a:spLocks noGrp="1"/>
          </p:cNvSpPr>
          <p:nvPr>
            <p:ph type="body" sz="quarter" idx="17" hasCustomPrompt="1"/>
          </p:nvPr>
        </p:nvSpPr>
        <p:spPr>
          <a:xfrm>
            <a:off x="4891533" y="3327240"/>
            <a:ext cx="3091295" cy="282388"/>
          </a:xfrm>
        </p:spPr>
        <p:txBody>
          <a:bodyPr>
            <a:noAutofit/>
          </a:bodyPr>
          <a:lstStyle>
            <a:lvl1pPr marL="0" indent="0">
              <a:lnSpc>
                <a:spcPct val="100000"/>
              </a:lnSpc>
              <a:spcBef>
                <a:spcPts val="0"/>
              </a:spcBef>
              <a:buNone/>
              <a:defRPr sz="932" b="0" i="1" spc="0"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4891533" y="3815535"/>
            <a:ext cx="3091295" cy="1079194"/>
          </a:xfrm>
        </p:spPr>
        <p:txBody>
          <a:bodyPr>
            <a:noAutofit/>
          </a:bodyPr>
          <a:lstStyle>
            <a:lvl1pPr marL="0" indent="0" algn="l">
              <a:lnSpc>
                <a:spcPct val="120000"/>
              </a:lnSpc>
              <a:spcBef>
                <a:spcPts val="0"/>
              </a:spcBef>
              <a:buNone/>
              <a:defRPr sz="1048" spc="23" baseline="0">
                <a:solidFill>
                  <a:schemeClr val="bg1"/>
                </a:solidFill>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32" name="Text Placeholder 25"/>
          <p:cNvSpPr>
            <a:spLocks noGrp="1"/>
          </p:cNvSpPr>
          <p:nvPr>
            <p:ph type="body" sz="quarter" idx="19" hasCustomPrompt="1"/>
          </p:nvPr>
        </p:nvSpPr>
        <p:spPr>
          <a:xfrm>
            <a:off x="4891533" y="5416206"/>
            <a:ext cx="3091295" cy="263644"/>
          </a:xfrm>
        </p:spPr>
        <p:txBody>
          <a:bodyPr>
            <a:noAutofit/>
          </a:bodyPr>
          <a:lstStyle>
            <a:lvl1pPr marL="0" indent="0">
              <a:lnSpc>
                <a:spcPct val="100000"/>
              </a:lnSpc>
              <a:spcBef>
                <a:spcPts val="0"/>
              </a:spcBef>
              <a:buNone/>
              <a:defRPr sz="1165" b="1" cap="all" spc="116"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4891533" y="5719617"/>
            <a:ext cx="3091295" cy="731971"/>
          </a:xfrm>
        </p:spPr>
        <p:txBody>
          <a:bodyPr>
            <a:noAutofit/>
          </a:bodyPr>
          <a:lstStyle>
            <a:lvl1pPr marL="0" indent="0" algn="l">
              <a:lnSpc>
                <a:spcPct val="100000"/>
              </a:lnSpc>
              <a:spcBef>
                <a:spcPts val="0"/>
              </a:spcBef>
              <a:buNone/>
              <a:defRPr sz="1048" spc="23" baseline="0">
                <a:solidFill>
                  <a:schemeClr val="bg1"/>
                </a:solidFill>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21" name="Picture Placeholder 20">
            <a:extLst>
              <a:ext uri="{FF2B5EF4-FFF2-40B4-BE49-F238E27FC236}">
                <a16:creationId xmlns:a16="http://schemas.microsoft.com/office/drawing/2014/main" id="{982E814E-119B-2E8E-447A-9E8AE384BE96}"/>
              </a:ext>
            </a:extLst>
          </p:cNvPr>
          <p:cNvSpPr>
            <a:spLocks noGrp="1"/>
          </p:cNvSpPr>
          <p:nvPr>
            <p:ph type="pic" sz="quarter" idx="31" hasCustomPrompt="1"/>
          </p:nvPr>
        </p:nvSpPr>
        <p:spPr>
          <a:xfrm>
            <a:off x="5758307" y="6683190"/>
            <a:ext cx="1357746" cy="1402590"/>
          </a:xfrm>
        </p:spPr>
        <p:txBody>
          <a:bodyPr>
            <a:normAutofit/>
          </a:bodyPr>
          <a:lstStyle>
            <a:lvl1pPr marL="0" indent="0" algn="ctr">
              <a:buNone/>
              <a:defRPr sz="932">
                <a:solidFill>
                  <a:schemeClr val="bg1"/>
                </a:solidFill>
              </a:defRPr>
            </a:lvl1pPr>
          </a:lstStyle>
          <a:p>
            <a:r>
              <a:rPr lang="en-US" dirty="0"/>
              <a:t>Click to add logo</a:t>
            </a:r>
          </a:p>
        </p:txBody>
      </p:sp>
      <p:sp>
        <p:nvSpPr>
          <p:cNvPr id="7" name="Text Placeholder 25">
            <a:extLst>
              <a:ext uri="{FF2B5EF4-FFF2-40B4-BE49-F238E27FC236}">
                <a16:creationId xmlns:a16="http://schemas.microsoft.com/office/drawing/2014/main" id="{A3759039-2383-B70C-8B31-21C10C9C7A64}"/>
              </a:ext>
            </a:extLst>
          </p:cNvPr>
          <p:cNvSpPr>
            <a:spLocks noGrp="1"/>
          </p:cNvSpPr>
          <p:nvPr>
            <p:ph type="body" sz="quarter" idx="26" hasCustomPrompt="1"/>
          </p:nvPr>
        </p:nvSpPr>
        <p:spPr>
          <a:xfrm>
            <a:off x="4891533" y="8367028"/>
            <a:ext cx="3091295" cy="263644"/>
          </a:xfrm>
        </p:spPr>
        <p:txBody>
          <a:bodyPr>
            <a:noAutofit/>
          </a:bodyPr>
          <a:lstStyle>
            <a:lvl1pPr marL="0" indent="0" algn="ctr">
              <a:lnSpc>
                <a:spcPct val="100000"/>
              </a:lnSpc>
              <a:spcBef>
                <a:spcPts val="0"/>
              </a:spcBef>
              <a:buNone/>
              <a:defRPr sz="1165" b="1" cap="all" spc="116"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title here</a:t>
            </a:r>
          </a:p>
        </p:txBody>
      </p:sp>
      <p:sp>
        <p:nvSpPr>
          <p:cNvPr id="8" name="Text Placeholder 4">
            <a:extLst>
              <a:ext uri="{FF2B5EF4-FFF2-40B4-BE49-F238E27FC236}">
                <a16:creationId xmlns:a16="http://schemas.microsoft.com/office/drawing/2014/main" id="{E3F2244C-CA32-0D6A-2AFC-C47B1B8B9418}"/>
              </a:ext>
            </a:extLst>
          </p:cNvPr>
          <p:cNvSpPr>
            <a:spLocks noGrp="1"/>
          </p:cNvSpPr>
          <p:nvPr>
            <p:ph type="body" sz="quarter" idx="27" hasCustomPrompt="1"/>
          </p:nvPr>
        </p:nvSpPr>
        <p:spPr>
          <a:xfrm>
            <a:off x="4891533" y="8670438"/>
            <a:ext cx="3091295" cy="731971"/>
          </a:xfrm>
        </p:spPr>
        <p:txBody>
          <a:bodyPr>
            <a:noAutofit/>
          </a:bodyPr>
          <a:lstStyle>
            <a:lvl1pPr marL="0" indent="0" algn="ctr">
              <a:lnSpc>
                <a:spcPct val="120000"/>
              </a:lnSpc>
              <a:spcBef>
                <a:spcPts val="0"/>
              </a:spcBef>
              <a:buNone/>
              <a:defRPr sz="1048" spc="23" baseline="0">
                <a:solidFill>
                  <a:schemeClr val="bg1"/>
                </a:solidFill>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12" name="Picture Placeholder 11"/>
          <p:cNvSpPr>
            <a:spLocks noGrp="1"/>
          </p:cNvSpPr>
          <p:nvPr>
            <p:ph type="pic" sz="quarter" idx="10" hasCustomPrompt="1"/>
          </p:nvPr>
        </p:nvSpPr>
        <p:spPr>
          <a:xfrm>
            <a:off x="8534400" y="564776"/>
            <a:ext cx="3677227" cy="6118412"/>
          </a:xfrm>
          <a:noFill/>
        </p:spPr>
        <p:txBody>
          <a:bodyPr tIns="274320">
            <a:normAutofit/>
          </a:bodyPr>
          <a:lstStyle>
            <a:lvl1pPr marL="0" indent="0" algn="ctr">
              <a:buNone/>
              <a:defRPr sz="1631"/>
            </a:lvl1pPr>
          </a:lstStyle>
          <a:p>
            <a:r>
              <a:rPr lang="en-US" dirty="0"/>
              <a:t>Click to add picture</a:t>
            </a:r>
          </a:p>
        </p:txBody>
      </p:sp>
      <p:sp>
        <p:nvSpPr>
          <p:cNvPr id="50" name="Text Placeholder 38">
            <a:extLst>
              <a:ext uri="{FF2B5EF4-FFF2-40B4-BE49-F238E27FC236}">
                <a16:creationId xmlns:a16="http://schemas.microsoft.com/office/drawing/2014/main" id="{F0D199E2-F0A1-856F-A650-15E2C694B38D}"/>
              </a:ext>
            </a:extLst>
          </p:cNvPr>
          <p:cNvSpPr>
            <a:spLocks noGrp="1"/>
          </p:cNvSpPr>
          <p:nvPr>
            <p:ph type="body" sz="quarter" idx="33" hasCustomPrompt="1"/>
          </p:nvPr>
        </p:nvSpPr>
        <p:spPr>
          <a:xfrm>
            <a:off x="9128418" y="7046051"/>
            <a:ext cx="3083212" cy="1039730"/>
          </a:xfrm>
        </p:spPr>
        <p:txBody>
          <a:bodyPr>
            <a:noAutofit/>
          </a:bodyPr>
          <a:lstStyle>
            <a:lvl1pPr marL="0" indent="0">
              <a:lnSpc>
                <a:spcPct val="100000"/>
              </a:lnSpc>
              <a:buNone/>
              <a:defRPr sz="2912" b="1" cap="all" spc="116" baseline="0">
                <a:solidFill>
                  <a:schemeClr val="accent3">
                    <a:lumMod val="75000"/>
                  </a:schemeClr>
                </a:solidFill>
                <a:latin typeface="+mj-lt"/>
              </a:defRPr>
            </a:lvl1pPr>
            <a:lvl2pPr marL="439334" indent="0">
              <a:buNone/>
              <a:defRPr cap="all" baseline="0">
                <a:latin typeface="+mj-lt"/>
              </a:defRPr>
            </a:lvl2pPr>
            <a:lvl3pPr marL="878668" indent="0">
              <a:buNone/>
              <a:defRPr cap="all" baseline="0">
                <a:latin typeface="+mj-lt"/>
              </a:defRPr>
            </a:lvl3pPr>
            <a:lvl4pPr marL="1318002" indent="0">
              <a:buNone/>
              <a:defRPr cap="all" baseline="0">
                <a:latin typeface="+mj-lt"/>
              </a:defRPr>
            </a:lvl4pPr>
            <a:lvl5pPr marL="1757336" indent="0">
              <a:buNone/>
              <a:defRPr cap="all" baseline="0">
                <a:latin typeface="+mj-lt"/>
              </a:defRPr>
            </a:lvl5pPr>
          </a:lstStyle>
          <a:p>
            <a:pPr lvl="0"/>
            <a:r>
              <a:rPr lang="en-US" dirty="0"/>
              <a:t>Add title here</a:t>
            </a:r>
          </a:p>
        </p:txBody>
      </p:sp>
      <p:sp>
        <p:nvSpPr>
          <p:cNvPr id="40" name="Text Placeholder 25"/>
          <p:cNvSpPr>
            <a:spLocks noGrp="1"/>
          </p:cNvSpPr>
          <p:nvPr>
            <p:ph type="body" sz="quarter" idx="23" hasCustomPrompt="1"/>
          </p:nvPr>
        </p:nvSpPr>
        <p:spPr>
          <a:xfrm>
            <a:off x="9128417" y="8189259"/>
            <a:ext cx="2658515" cy="731971"/>
          </a:xfrm>
        </p:spPr>
        <p:txBody>
          <a:bodyPr>
            <a:noAutofit/>
          </a:bodyPr>
          <a:lstStyle>
            <a:lvl1pPr marL="0" indent="0">
              <a:lnSpc>
                <a:spcPct val="100000"/>
              </a:lnSpc>
              <a:spcBef>
                <a:spcPts val="0"/>
              </a:spcBef>
              <a:buNone/>
              <a:defRPr sz="1165" b="1" i="0" cap="all" spc="116" baseline="0">
                <a:solidFill>
                  <a:schemeClr val="tx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11" name="Text Placeholder 10">
            <a:extLst>
              <a:ext uri="{FF2B5EF4-FFF2-40B4-BE49-F238E27FC236}">
                <a16:creationId xmlns:a16="http://schemas.microsoft.com/office/drawing/2014/main" id="{C0E4E810-C426-E751-A1E3-030C0E2088C8}"/>
              </a:ext>
            </a:extLst>
          </p:cNvPr>
          <p:cNvSpPr>
            <a:spLocks noGrp="1"/>
          </p:cNvSpPr>
          <p:nvPr>
            <p:ph type="body" sz="quarter" idx="34" hasCustomPrompt="1"/>
          </p:nvPr>
        </p:nvSpPr>
        <p:spPr>
          <a:xfrm>
            <a:off x="6751699" y="1"/>
            <a:ext cx="3621316" cy="1082630"/>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
        <p:nvSpPr>
          <p:cNvPr id="20" name="Text Placeholder 19">
            <a:extLst>
              <a:ext uri="{FF2B5EF4-FFF2-40B4-BE49-F238E27FC236}">
                <a16:creationId xmlns:a16="http://schemas.microsoft.com/office/drawing/2014/main" id="{31EA7D67-2C12-4558-545E-9384180FC396}"/>
              </a:ext>
            </a:extLst>
          </p:cNvPr>
          <p:cNvSpPr>
            <a:spLocks noGrp="1"/>
          </p:cNvSpPr>
          <p:nvPr>
            <p:ph type="body" sz="quarter" idx="35" hasCustomPrompt="1"/>
          </p:nvPr>
        </p:nvSpPr>
        <p:spPr>
          <a:xfrm>
            <a:off x="11346873" y="5578423"/>
            <a:ext cx="1468470" cy="282388"/>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
        <p:nvSpPr>
          <p:cNvPr id="25" name="Text Placeholder 24">
            <a:extLst>
              <a:ext uri="{FF2B5EF4-FFF2-40B4-BE49-F238E27FC236}">
                <a16:creationId xmlns:a16="http://schemas.microsoft.com/office/drawing/2014/main" id="{6C446445-A77A-DF98-5C01-9461B0B0ABFE}"/>
              </a:ext>
            </a:extLst>
          </p:cNvPr>
          <p:cNvSpPr>
            <a:spLocks noGrp="1"/>
          </p:cNvSpPr>
          <p:nvPr>
            <p:ph type="body" sz="quarter" idx="36" hasCustomPrompt="1"/>
          </p:nvPr>
        </p:nvSpPr>
        <p:spPr>
          <a:xfrm>
            <a:off x="3699879" y="2215335"/>
            <a:ext cx="567321" cy="3200400"/>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Tree>
    <p:extLst>
      <p:ext uri="{BB962C8B-B14F-4D97-AF65-F5344CB8AC3E}">
        <p14:creationId xmlns:p14="http://schemas.microsoft.com/office/powerpoint/2010/main" val="515976827"/>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2" userDrawn="1">
          <p15:clr>
            <a:srgbClr val="FBAE40"/>
          </p15:clr>
        </p15:guide>
        <p15:guide id="5" orient="horz" pos="356" userDrawn="1">
          <p15:clr>
            <a:srgbClr val="FBAE40"/>
          </p15:clr>
        </p15:guide>
        <p15:guide id="6" pos="5739" userDrawn="1">
          <p15:clr>
            <a:srgbClr val="FBAE40"/>
          </p15:clr>
        </p15:guide>
        <p15:guide id="7" pos="7692"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6" userDrawn="1">
          <p15:clr>
            <a:srgbClr val="FBAE40"/>
          </p15:clr>
        </p15:guide>
        <p15:guide id="12" pos="500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rifold In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589220" y="6552564"/>
            <a:ext cx="2988029" cy="1016598"/>
          </a:xfrm>
        </p:spPr>
        <p:txBody>
          <a:bodyPr>
            <a:noAutofit/>
          </a:bodyPr>
          <a:lstStyle>
            <a:lvl1pPr>
              <a:lnSpc>
                <a:spcPct val="90000"/>
              </a:lnSpc>
              <a:defRPr sz="2329" b="1" cap="all" spc="116"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589972" y="590245"/>
            <a:ext cx="3677229" cy="5528167"/>
          </a:xfrm>
          <a:noFill/>
        </p:spPr>
        <p:txBody>
          <a:bodyPr tIns="274320">
            <a:normAutofit/>
          </a:bodyPr>
          <a:lstStyle>
            <a:lvl1pPr marL="0" indent="0" algn="ctr">
              <a:buNone/>
              <a:defRPr sz="1631"/>
            </a:lvl1pPr>
          </a:lstStyle>
          <a:p>
            <a:r>
              <a:rPr lang="en-US" dirty="0"/>
              <a:t>Click to add picture</a:t>
            </a:r>
          </a:p>
        </p:txBody>
      </p:sp>
      <p:sp>
        <p:nvSpPr>
          <p:cNvPr id="15" name="Text Placeholder 4">
            <a:extLst>
              <a:ext uri="{FF2B5EF4-FFF2-40B4-BE49-F238E27FC236}">
                <a16:creationId xmlns:a16="http://schemas.microsoft.com/office/drawing/2014/main" id="{BDD62012-93F7-ADCC-50CF-BC8DB8B8ABD4}"/>
              </a:ext>
            </a:extLst>
          </p:cNvPr>
          <p:cNvSpPr>
            <a:spLocks noGrp="1"/>
          </p:cNvSpPr>
          <p:nvPr>
            <p:ph type="body" sz="quarter" idx="32" hasCustomPrompt="1"/>
          </p:nvPr>
        </p:nvSpPr>
        <p:spPr>
          <a:xfrm>
            <a:off x="589220" y="7718129"/>
            <a:ext cx="2588420" cy="425469"/>
          </a:xfrm>
        </p:spPr>
        <p:txBody>
          <a:bodyPr>
            <a:noAutofit/>
          </a:bodyPr>
          <a:lstStyle>
            <a:lvl1pPr marL="0" indent="0" algn="l">
              <a:lnSpc>
                <a:spcPct val="100000"/>
              </a:lnSpc>
              <a:spcBef>
                <a:spcPts val="0"/>
              </a:spcBef>
              <a:buNone/>
              <a:defRPr sz="1165" b="1" cap="all" spc="116" baseline="0">
                <a:solidFill>
                  <a:schemeClr val="tx1"/>
                </a:solidFill>
                <a:latin typeface="+mj-lt"/>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19" name="Text Placeholder 15">
            <a:extLst>
              <a:ext uri="{FF2B5EF4-FFF2-40B4-BE49-F238E27FC236}">
                <a16:creationId xmlns:a16="http://schemas.microsoft.com/office/drawing/2014/main" id="{A41E763A-1C92-B3F7-DD73-A02CF7CA353E}"/>
              </a:ext>
            </a:extLst>
          </p:cNvPr>
          <p:cNvSpPr>
            <a:spLocks noGrp="1"/>
          </p:cNvSpPr>
          <p:nvPr>
            <p:ph type="body" sz="quarter" idx="33" hasCustomPrompt="1"/>
          </p:nvPr>
        </p:nvSpPr>
        <p:spPr>
          <a:xfrm>
            <a:off x="589220" y="8292565"/>
            <a:ext cx="2988029" cy="1052909"/>
          </a:xfrm>
        </p:spPr>
        <p:txBody>
          <a:bodyPr>
            <a:noAutofit/>
          </a:bodyPr>
          <a:lstStyle>
            <a:lvl1pPr marL="0" indent="0">
              <a:lnSpc>
                <a:spcPct val="120000"/>
              </a:lnSpc>
              <a:spcBef>
                <a:spcPts val="0"/>
              </a:spcBef>
              <a:spcAft>
                <a:spcPts val="1165"/>
              </a:spcAft>
              <a:buNone/>
              <a:defRPr sz="1048" b="0" spc="23" baseline="0"/>
            </a:lvl1pPr>
            <a:lvl2pPr>
              <a:defRPr sz="1165"/>
            </a:lvl2pPr>
            <a:lvl3pPr>
              <a:defRPr sz="1165"/>
            </a:lvl3pPr>
            <a:lvl4pPr>
              <a:defRPr sz="1165"/>
            </a:lvl4pPr>
            <a:lvl5pPr>
              <a:defRPr sz="1165"/>
            </a:lvl5pPr>
          </a:lstStyle>
          <a:p>
            <a:pPr lvl="0"/>
            <a:r>
              <a:rPr lang="en-US" dirty="0"/>
              <a:t>Add text here</a:t>
            </a:r>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3676773" y="2971853"/>
            <a:ext cx="4849092" cy="2597972"/>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90" dirty="0"/>
          </a:p>
        </p:txBody>
      </p:sp>
      <p:sp>
        <p:nvSpPr>
          <p:cNvPr id="29" name="Text Placeholder 25"/>
          <p:cNvSpPr>
            <a:spLocks noGrp="1"/>
          </p:cNvSpPr>
          <p:nvPr>
            <p:ph type="body" sz="quarter" idx="16" hasCustomPrompt="1"/>
          </p:nvPr>
        </p:nvSpPr>
        <p:spPr>
          <a:xfrm>
            <a:off x="4849092" y="590245"/>
            <a:ext cx="2063301" cy="1147061"/>
          </a:xfrm>
        </p:spPr>
        <p:txBody>
          <a:bodyPr>
            <a:noAutofit/>
          </a:bodyPr>
          <a:lstStyle>
            <a:lvl1pPr marL="0" indent="0">
              <a:lnSpc>
                <a:spcPct val="100000"/>
              </a:lnSpc>
              <a:spcBef>
                <a:spcPts val="0"/>
              </a:spcBef>
              <a:buNone/>
              <a:defRPr sz="2329" b="1" cap="all" spc="116" baseline="0">
                <a:solidFill>
                  <a:schemeClr val="accent3">
                    <a:lumMod val="75000"/>
                  </a:schemeClr>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title here</a:t>
            </a:r>
          </a:p>
        </p:txBody>
      </p:sp>
      <p:sp>
        <p:nvSpPr>
          <p:cNvPr id="22" name="Text Placeholder 15">
            <a:extLst>
              <a:ext uri="{FF2B5EF4-FFF2-40B4-BE49-F238E27FC236}">
                <a16:creationId xmlns:a16="http://schemas.microsoft.com/office/drawing/2014/main" id="{FCE9C248-8810-2220-B030-6CF2898E4F3C}"/>
              </a:ext>
            </a:extLst>
          </p:cNvPr>
          <p:cNvSpPr>
            <a:spLocks noGrp="1"/>
          </p:cNvSpPr>
          <p:nvPr>
            <p:ph type="body" sz="quarter" idx="35" hasCustomPrompt="1"/>
          </p:nvPr>
        </p:nvSpPr>
        <p:spPr>
          <a:xfrm>
            <a:off x="4849091" y="1906704"/>
            <a:ext cx="3133737" cy="1028501"/>
          </a:xfrm>
        </p:spPr>
        <p:txBody>
          <a:bodyPr>
            <a:noAutofit/>
          </a:bodyPr>
          <a:lstStyle>
            <a:lvl1pPr marL="0" indent="0">
              <a:lnSpc>
                <a:spcPct val="120000"/>
              </a:lnSpc>
              <a:spcBef>
                <a:spcPts val="0"/>
              </a:spcBef>
              <a:spcAft>
                <a:spcPts val="1165"/>
              </a:spcAft>
              <a:buNone/>
              <a:defRPr sz="1048" b="0" spc="23" baseline="0"/>
            </a:lvl1pPr>
            <a:lvl2pPr>
              <a:defRPr sz="1165"/>
            </a:lvl2pPr>
            <a:lvl3pPr>
              <a:defRPr sz="1165"/>
            </a:lvl3pPr>
            <a:lvl4pPr>
              <a:defRPr sz="1165"/>
            </a:lvl4pPr>
            <a:lvl5pPr>
              <a:defRPr sz="1165"/>
            </a:lvl5pPr>
          </a:lstStyle>
          <a:p>
            <a:pPr lvl="0"/>
            <a:r>
              <a:rPr lang="en-US" dirty="0"/>
              <a:t>Add text here</a:t>
            </a:r>
          </a:p>
        </p:txBody>
      </p:sp>
      <p:sp>
        <p:nvSpPr>
          <p:cNvPr id="30" name="Text Placeholder 25"/>
          <p:cNvSpPr>
            <a:spLocks noGrp="1"/>
          </p:cNvSpPr>
          <p:nvPr>
            <p:ph type="body" sz="quarter" idx="17" hasCustomPrompt="1"/>
          </p:nvPr>
        </p:nvSpPr>
        <p:spPr>
          <a:xfrm>
            <a:off x="4849092" y="3151576"/>
            <a:ext cx="3091295" cy="1505191"/>
          </a:xfrm>
        </p:spPr>
        <p:txBody>
          <a:bodyPr>
            <a:noAutofit/>
          </a:bodyPr>
          <a:lstStyle>
            <a:lvl1pPr marL="0" indent="0">
              <a:lnSpc>
                <a:spcPct val="130000"/>
              </a:lnSpc>
              <a:spcBef>
                <a:spcPts val="0"/>
              </a:spcBef>
              <a:buNone/>
              <a:defRPr sz="1398" b="1" i="1" spc="0"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4849091" y="4859482"/>
            <a:ext cx="3109385" cy="263645"/>
          </a:xfrm>
        </p:spPr>
        <p:txBody>
          <a:bodyPr>
            <a:noAutofit/>
          </a:bodyPr>
          <a:lstStyle>
            <a:lvl1pPr marL="0" indent="0" algn="l">
              <a:lnSpc>
                <a:spcPct val="120000"/>
              </a:lnSpc>
              <a:spcBef>
                <a:spcPts val="0"/>
              </a:spcBef>
              <a:buNone/>
              <a:defRPr sz="1165" b="1" cap="all" spc="116" baseline="0">
                <a:solidFill>
                  <a:schemeClr val="bg1"/>
                </a:solidFill>
                <a:latin typeface="+mj-lt"/>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4" name="Text Placeholder 25">
            <a:extLst>
              <a:ext uri="{FF2B5EF4-FFF2-40B4-BE49-F238E27FC236}">
                <a16:creationId xmlns:a16="http://schemas.microsoft.com/office/drawing/2014/main" id="{D51A6F9D-1997-1CDF-8645-E270DEA25644}"/>
              </a:ext>
            </a:extLst>
          </p:cNvPr>
          <p:cNvSpPr>
            <a:spLocks noGrp="1"/>
          </p:cNvSpPr>
          <p:nvPr>
            <p:ph type="body" sz="quarter" idx="31" hasCustomPrompt="1"/>
          </p:nvPr>
        </p:nvSpPr>
        <p:spPr>
          <a:xfrm>
            <a:off x="4849091" y="5145087"/>
            <a:ext cx="3109385" cy="352292"/>
          </a:xfrm>
        </p:spPr>
        <p:txBody>
          <a:bodyPr>
            <a:noAutofit/>
          </a:bodyPr>
          <a:lstStyle>
            <a:lvl1pPr marL="0" indent="0">
              <a:lnSpc>
                <a:spcPct val="120000"/>
              </a:lnSpc>
              <a:spcBef>
                <a:spcPts val="0"/>
              </a:spcBef>
              <a:buNone/>
              <a:defRPr sz="1048" b="1" i="1" spc="0" baseline="0">
                <a:solidFill>
                  <a:schemeClr val="bg1"/>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text here</a:t>
            </a:r>
          </a:p>
        </p:txBody>
      </p:sp>
      <p:sp>
        <p:nvSpPr>
          <p:cNvPr id="27" name="Text Placeholder 25">
            <a:extLst>
              <a:ext uri="{FF2B5EF4-FFF2-40B4-BE49-F238E27FC236}">
                <a16:creationId xmlns:a16="http://schemas.microsoft.com/office/drawing/2014/main" id="{4118D991-EC75-05B0-73FA-F8F2494DFB2D}"/>
              </a:ext>
            </a:extLst>
          </p:cNvPr>
          <p:cNvSpPr>
            <a:spLocks noGrp="1"/>
          </p:cNvSpPr>
          <p:nvPr>
            <p:ph type="body" sz="quarter" idx="39" hasCustomPrompt="1"/>
          </p:nvPr>
        </p:nvSpPr>
        <p:spPr>
          <a:xfrm>
            <a:off x="4849092" y="5818537"/>
            <a:ext cx="3262075" cy="1052910"/>
          </a:xfrm>
        </p:spPr>
        <p:txBody>
          <a:bodyPr>
            <a:noAutofit/>
          </a:bodyPr>
          <a:lstStyle>
            <a:lvl1pPr marL="0" indent="0">
              <a:lnSpc>
                <a:spcPct val="90000"/>
              </a:lnSpc>
              <a:spcBef>
                <a:spcPts val="0"/>
              </a:spcBef>
              <a:buNone/>
              <a:defRPr sz="2329" b="1" cap="all" spc="116" baseline="0">
                <a:solidFill>
                  <a:schemeClr val="accent3">
                    <a:lumMod val="75000"/>
                  </a:schemeClr>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title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4849091" y="6971621"/>
            <a:ext cx="2278079" cy="425469"/>
          </a:xfrm>
        </p:spPr>
        <p:txBody>
          <a:bodyPr>
            <a:noAutofit/>
          </a:bodyPr>
          <a:lstStyle>
            <a:lvl1pPr marL="0" indent="0" algn="l">
              <a:lnSpc>
                <a:spcPct val="100000"/>
              </a:lnSpc>
              <a:spcBef>
                <a:spcPts val="0"/>
              </a:spcBef>
              <a:buNone/>
              <a:defRPr sz="1165" b="1" cap="all" spc="116" baseline="0">
                <a:solidFill>
                  <a:schemeClr val="tx1"/>
                </a:solidFill>
                <a:latin typeface="+mj-lt"/>
              </a:defRPr>
            </a:lvl1pPr>
            <a:lvl2pPr marL="439334" indent="0" algn="l">
              <a:buNone/>
              <a:defRPr sz="932">
                <a:solidFill>
                  <a:schemeClr val="bg1"/>
                </a:solidFill>
              </a:defRPr>
            </a:lvl2pPr>
            <a:lvl3pPr marL="878668" indent="0" algn="l">
              <a:buNone/>
              <a:defRPr sz="932">
                <a:solidFill>
                  <a:schemeClr val="bg1"/>
                </a:solidFill>
              </a:defRPr>
            </a:lvl3pPr>
            <a:lvl4pPr marL="1318002" indent="0" algn="l">
              <a:buNone/>
              <a:defRPr sz="932">
                <a:solidFill>
                  <a:schemeClr val="bg1"/>
                </a:solidFill>
              </a:defRPr>
            </a:lvl4pPr>
            <a:lvl5pPr marL="1757336" indent="0" algn="l">
              <a:buNone/>
              <a:defRPr sz="932">
                <a:solidFill>
                  <a:schemeClr val="bg1"/>
                </a:solidFill>
              </a:defRPr>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4849092" y="7572762"/>
            <a:ext cx="3091405" cy="1836649"/>
          </a:xfrm>
        </p:spPr>
        <p:txBody>
          <a:bodyPr>
            <a:noAutofit/>
          </a:bodyPr>
          <a:lstStyle>
            <a:lvl1pPr>
              <a:lnSpc>
                <a:spcPct val="120000"/>
              </a:lnSpc>
              <a:spcBef>
                <a:spcPts val="0"/>
              </a:spcBef>
              <a:spcAft>
                <a:spcPts val="1165"/>
              </a:spcAft>
              <a:defRPr sz="1048" b="0" spc="23" baseline="0"/>
            </a:lvl1pPr>
            <a:lvl2pPr>
              <a:defRPr sz="1165"/>
            </a:lvl2pPr>
            <a:lvl3pPr>
              <a:defRPr sz="1165"/>
            </a:lvl3pPr>
            <a:lvl4pPr>
              <a:defRPr sz="1165"/>
            </a:lvl4pPr>
            <a:lvl5pPr>
              <a:defRPr sz="1165"/>
            </a:lvl5pPr>
          </a:lstStyle>
          <a:p>
            <a:pPr lvl="0"/>
            <a:r>
              <a:rPr lang="en-US" dirty="0"/>
              <a:t>Add text here</a:t>
            </a:r>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12452465" y="4326850"/>
            <a:ext cx="349135" cy="4706471"/>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90" dirty="0"/>
          </a:p>
        </p:txBody>
      </p:sp>
      <p:sp>
        <p:nvSpPr>
          <p:cNvPr id="13" name="Picture Placeholder 11"/>
          <p:cNvSpPr>
            <a:spLocks noGrp="1"/>
          </p:cNvSpPr>
          <p:nvPr>
            <p:ph type="pic" sz="quarter" idx="11" hasCustomPrompt="1"/>
          </p:nvPr>
        </p:nvSpPr>
        <p:spPr>
          <a:xfrm>
            <a:off x="8534403" y="564776"/>
            <a:ext cx="3677226" cy="2407078"/>
          </a:xfrm>
          <a:noFill/>
        </p:spPr>
        <p:txBody>
          <a:bodyPr tIns="274320">
            <a:normAutofit/>
          </a:bodyPr>
          <a:lstStyle>
            <a:lvl1pPr marL="0" indent="0" algn="ctr">
              <a:buNone/>
              <a:defRPr sz="1631">
                <a:solidFill>
                  <a:sysClr val="windowText" lastClr="000000"/>
                </a:solidFill>
              </a:defRPr>
            </a:lvl1pPr>
          </a:lstStyle>
          <a:p>
            <a:r>
              <a:rPr lang="en-US" dirty="0"/>
              <a:t>Click to add picture</a:t>
            </a:r>
          </a:p>
        </p:txBody>
      </p:sp>
      <p:sp>
        <p:nvSpPr>
          <p:cNvPr id="23" name="Text Placeholder 15">
            <a:extLst>
              <a:ext uri="{FF2B5EF4-FFF2-40B4-BE49-F238E27FC236}">
                <a16:creationId xmlns:a16="http://schemas.microsoft.com/office/drawing/2014/main" id="{764EA665-2F47-3154-351E-F3A2BD99845F}"/>
              </a:ext>
            </a:extLst>
          </p:cNvPr>
          <p:cNvSpPr>
            <a:spLocks noGrp="1"/>
          </p:cNvSpPr>
          <p:nvPr>
            <p:ph type="body" sz="quarter" idx="36" hasCustomPrompt="1"/>
          </p:nvPr>
        </p:nvSpPr>
        <p:spPr>
          <a:xfrm>
            <a:off x="9121119" y="3200400"/>
            <a:ext cx="2994311" cy="1028501"/>
          </a:xfrm>
        </p:spPr>
        <p:txBody>
          <a:bodyPr>
            <a:noAutofit/>
          </a:bodyPr>
          <a:lstStyle>
            <a:lvl1pPr marL="0" indent="0">
              <a:lnSpc>
                <a:spcPct val="120000"/>
              </a:lnSpc>
              <a:spcBef>
                <a:spcPts val="0"/>
              </a:spcBef>
              <a:spcAft>
                <a:spcPts val="1165"/>
              </a:spcAft>
              <a:buNone/>
              <a:defRPr sz="1048" b="0" spc="23" baseline="0"/>
            </a:lvl1pPr>
            <a:lvl2pPr>
              <a:defRPr sz="1165"/>
            </a:lvl2pPr>
            <a:lvl3pPr>
              <a:defRPr sz="1165"/>
            </a:lvl3pPr>
            <a:lvl4pPr>
              <a:defRPr sz="1165"/>
            </a:lvl4pPr>
            <a:lvl5pPr>
              <a:defRPr sz="1165"/>
            </a:lvl5pPr>
          </a:lstStyle>
          <a:p>
            <a:pPr lvl="0"/>
            <a:r>
              <a:rPr lang="en-US" dirty="0"/>
              <a:t>Add text here</a:t>
            </a:r>
          </a:p>
        </p:txBody>
      </p:sp>
      <p:sp>
        <p:nvSpPr>
          <p:cNvPr id="26" name="Text Placeholder 25">
            <a:extLst>
              <a:ext uri="{FF2B5EF4-FFF2-40B4-BE49-F238E27FC236}">
                <a16:creationId xmlns:a16="http://schemas.microsoft.com/office/drawing/2014/main" id="{970B3764-7EB5-FE7C-FAB0-FCD9098BB396}"/>
              </a:ext>
            </a:extLst>
          </p:cNvPr>
          <p:cNvSpPr>
            <a:spLocks noGrp="1"/>
          </p:cNvSpPr>
          <p:nvPr>
            <p:ph type="body" sz="quarter" idx="38" hasCustomPrompt="1"/>
          </p:nvPr>
        </p:nvSpPr>
        <p:spPr>
          <a:xfrm>
            <a:off x="9121119" y="4326850"/>
            <a:ext cx="3098504" cy="1170529"/>
          </a:xfrm>
        </p:spPr>
        <p:txBody>
          <a:bodyPr>
            <a:noAutofit/>
          </a:bodyPr>
          <a:lstStyle>
            <a:lvl1pPr marL="0" indent="0">
              <a:lnSpc>
                <a:spcPct val="100000"/>
              </a:lnSpc>
              <a:spcBef>
                <a:spcPts val="0"/>
              </a:spcBef>
              <a:buNone/>
              <a:defRPr sz="2329" b="1" cap="all" spc="116" baseline="0">
                <a:solidFill>
                  <a:schemeClr val="accent3">
                    <a:lumMod val="75000"/>
                  </a:schemeClr>
                </a:solidFill>
                <a:latin typeface="+mj-lt"/>
              </a:defRPr>
            </a:lvl1pPr>
            <a:lvl2pPr marL="0" indent="0">
              <a:lnSpc>
                <a:spcPct val="100000"/>
              </a:lnSpc>
              <a:spcBef>
                <a:spcPts val="1165"/>
              </a:spcBef>
              <a:buNone/>
              <a:defRPr sz="1165"/>
            </a:lvl2pPr>
            <a:lvl3pPr marL="0" indent="0">
              <a:lnSpc>
                <a:spcPct val="100000"/>
              </a:lnSpc>
              <a:spcBef>
                <a:spcPts val="1165"/>
              </a:spcBef>
              <a:buNone/>
              <a:defRPr sz="1165"/>
            </a:lvl3pPr>
            <a:lvl4pPr marL="0" indent="0">
              <a:lnSpc>
                <a:spcPct val="100000"/>
              </a:lnSpc>
              <a:spcBef>
                <a:spcPts val="1165"/>
              </a:spcBef>
              <a:buNone/>
              <a:defRPr sz="1165"/>
            </a:lvl4pPr>
            <a:lvl5pPr marL="0" indent="0">
              <a:lnSpc>
                <a:spcPct val="100000"/>
              </a:lnSpc>
              <a:spcBef>
                <a:spcPts val="1165"/>
              </a:spcBef>
              <a:buNone/>
              <a:defRPr sz="1165"/>
            </a:lvl5pPr>
          </a:lstStyle>
          <a:p>
            <a:pPr lvl="0"/>
            <a:r>
              <a:rPr lang="en-US" dirty="0"/>
              <a:t>Add title here</a:t>
            </a:r>
          </a:p>
        </p:txBody>
      </p:sp>
      <p:sp>
        <p:nvSpPr>
          <p:cNvPr id="24" name="Text Placeholder 15">
            <a:extLst>
              <a:ext uri="{FF2B5EF4-FFF2-40B4-BE49-F238E27FC236}">
                <a16:creationId xmlns:a16="http://schemas.microsoft.com/office/drawing/2014/main" id="{23E1A197-401A-8FFE-C31B-1053DB84EF27}"/>
              </a:ext>
            </a:extLst>
          </p:cNvPr>
          <p:cNvSpPr>
            <a:spLocks noGrp="1"/>
          </p:cNvSpPr>
          <p:nvPr>
            <p:ph type="body" sz="quarter" idx="37" hasCustomPrompt="1"/>
          </p:nvPr>
        </p:nvSpPr>
        <p:spPr>
          <a:xfrm>
            <a:off x="9121119" y="5713008"/>
            <a:ext cx="3109493" cy="3696403"/>
          </a:xfrm>
        </p:spPr>
        <p:txBody>
          <a:bodyPr>
            <a:noAutofit/>
          </a:bodyPr>
          <a:lstStyle>
            <a:lvl1pPr marL="0" indent="0">
              <a:lnSpc>
                <a:spcPct val="130000"/>
              </a:lnSpc>
              <a:spcBef>
                <a:spcPts val="0"/>
              </a:spcBef>
              <a:spcAft>
                <a:spcPts val="1165"/>
              </a:spcAft>
              <a:buNone/>
              <a:defRPr sz="1048" b="0" spc="23" baseline="0"/>
            </a:lvl1pPr>
            <a:lvl2pPr>
              <a:defRPr sz="1165"/>
            </a:lvl2pPr>
            <a:lvl3pPr>
              <a:defRPr sz="1165"/>
            </a:lvl3pPr>
            <a:lvl4pPr>
              <a:defRPr sz="1165"/>
            </a:lvl4pPr>
            <a:lvl5pPr>
              <a:defRPr sz="1165"/>
            </a:lvl5pPr>
          </a:lstStyle>
          <a:p>
            <a:pPr lvl="0"/>
            <a:r>
              <a:rPr lang="en-US" dirty="0"/>
              <a:t>Add text here</a:t>
            </a:r>
          </a:p>
        </p:txBody>
      </p:sp>
      <p:sp>
        <p:nvSpPr>
          <p:cNvPr id="2" name="Text Placeholder 1">
            <a:extLst>
              <a:ext uri="{FF2B5EF4-FFF2-40B4-BE49-F238E27FC236}">
                <a16:creationId xmlns:a16="http://schemas.microsoft.com/office/drawing/2014/main" id="{532EC872-481F-9DFB-DB93-7FC667A1F225}"/>
              </a:ext>
            </a:extLst>
          </p:cNvPr>
          <p:cNvSpPr>
            <a:spLocks noGrp="1"/>
          </p:cNvSpPr>
          <p:nvPr>
            <p:ph type="body" sz="quarter" idx="34" hasCustomPrompt="1"/>
          </p:nvPr>
        </p:nvSpPr>
        <p:spPr>
          <a:xfrm>
            <a:off x="6751699" y="1"/>
            <a:ext cx="3621316" cy="1082630"/>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
        <p:nvSpPr>
          <p:cNvPr id="3" name="Text Placeholder 2">
            <a:extLst>
              <a:ext uri="{FF2B5EF4-FFF2-40B4-BE49-F238E27FC236}">
                <a16:creationId xmlns:a16="http://schemas.microsoft.com/office/drawing/2014/main" id="{F450FD81-C5FF-7E04-852A-F6E347A56B0C}"/>
              </a:ext>
            </a:extLst>
          </p:cNvPr>
          <p:cNvSpPr>
            <a:spLocks noGrp="1"/>
          </p:cNvSpPr>
          <p:nvPr>
            <p:ph type="body" sz="quarter" idx="40" hasCustomPrompt="1"/>
          </p:nvPr>
        </p:nvSpPr>
        <p:spPr>
          <a:xfrm>
            <a:off x="0" y="5578423"/>
            <a:ext cx="1468470" cy="282388"/>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
        <p:nvSpPr>
          <p:cNvPr id="8" name="Text Placeholder 7">
            <a:extLst>
              <a:ext uri="{FF2B5EF4-FFF2-40B4-BE49-F238E27FC236}">
                <a16:creationId xmlns:a16="http://schemas.microsoft.com/office/drawing/2014/main" id="{B6779094-B730-A15E-A4CE-E894F87CBCC2}"/>
              </a:ext>
            </a:extLst>
          </p:cNvPr>
          <p:cNvSpPr>
            <a:spLocks noGrp="1"/>
          </p:cNvSpPr>
          <p:nvPr>
            <p:ph type="body" sz="quarter" idx="41" hasCustomPrompt="1"/>
          </p:nvPr>
        </p:nvSpPr>
        <p:spPr>
          <a:xfrm>
            <a:off x="3676772" y="2971853"/>
            <a:ext cx="590428" cy="2597972"/>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2097" dirty="0">
                <a:noFill/>
              </a:defRPr>
            </a:lvl1pPr>
          </a:lstStyle>
          <a:p>
            <a:pPr marL="0" lvl="0" algn="ctr" defTabSz="1065052"/>
            <a:r>
              <a:rPr lang="en-US" dirty="0"/>
              <a:t>Blank</a:t>
            </a:r>
          </a:p>
        </p:txBody>
      </p:sp>
    </p:spTree>
    <p:extLst>
      <p:ext uri="{BB962C8B-B14F-4D97-AF65-F5344CB8AC3E}">
        <p14:creationId xmlns:p14="http://schemas.microsoft.com/office/powerpoint/2010/main" val="654388790"/>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2" userDrawn="1">
          <p15:clr>
            <a:srgbClr val="FBAE40"/>
          </p15:clr>
        </p15:guide>
        <p15:guide id="5" orient="horz" pos="356" userDrawn="1">
          <p15:clr>
            <a:srgbClr val="FBAE40"/>
          </p15:clr>
        </p15:guide>
        <p15:guide id="6" pos="5739" userDrawn="1">
          <p15:clr>
            <a:srgbClr val="FBAE40"/>
          </p15:clr>
        </p15:guide>
        <p15:guide id="7" pos="7692"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6" userDrawn="1">
          <p15:clr>
            <a:srgbClr val="FBAE40"/>
          </p15:clr>
        </p15:guide>
        <p15:guide id="12" pos="50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60101"/>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2" userDrawn="1">
          <p15:clr>
            <a:srgbClr val="FBAE40"/>
          </p15:clr>
        </p15:guide>
        <p15:guide id="5" orient="horz" pos="356" userDrawn="1">
          <p15:clr>
            <a:srgbClr val="FBAE40"/>
          </p15:clr>
        </p15:guide>
        <p15:guide id="6" pos="5739" userDrawn="1">
          <p15:clr>
            <a:srgbClr val="FBAE40"/>
          </p15:clr>
        </p15:guide>
        <p15:guide id="7" pos="7692"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6" userDrawn="1">
          <p15:clr>
            <a:srgbClr val="FBAE40"/>
          </p15:clr>
        </p15:guide>
        <p15:guide id="12" pos="5009"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5" Type="http://schemas.openxmlformats.org/officeDocument/2006/relationships/image" Target="../media/image1.png" /><Relationship Id="rId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5">
            <a:alphaModFix amt="15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1" y="8898891"/>
            <a:ext cx="3440430" cy="511175"/>
          </a:xfrm>
          <a:prstGeom prst="rect">
            <a:avLst/>
          </a:prstGeom>
        </p:spPr>
        <p:txBody>
          <a:bodyPr vert="horz" lIns="91440" tIns="45720" rIns="91440" bIns="45720" rtlCol="0" anchor="ctr"/>
          <a:lstStyle>
            <a:lvl1pPr algn="l">
              <a:defRPr sz="1153">
                <a:solidFill>
                  <a:schemeClr val="tx1">
                    <a:tint val="75000"/>
                  </a:schemeClr>
                </a:solidFill>
              </a:defRPr>
            </a:lvl1pPr>
          </a:lstStyle>
          <a:p>
            <a:fld id="{5F272CD0-8AE2-403D-BC5A-E9768D13DA7F}" type="datetimeFigureOut">
              <a:rPr lang="en-US" smtClean="0"/>
              <a:t>3/4/2026</a:t>
            </a:fld>
            <a:endParaRPr lang="en-US" dirty="0"/>
          </a:p>
        </p:txBody>
      </p:sp>
      <p:sp>
        <p:nvSpPr>
          <p:cNvPr id="5" name="Footer Placeholder 4"/>
          <p:cNvSpPr>
            <a:spLocks noGrp="1"/>
          </p:cNvSpPr>
          <p:nvPr>
            <p:ph type="ftr" sz="quarter" idx="3"/>
          </p:nvPr>
        </p:nvSpPr>
        <p:spPr>
          <a:xfrm>
            <a:off x="4880610" y="8898891"/>
            <a:ext cx="3040380" cy="511175"/>
          </a:xfrm>
          <a:prstGeom prst="rect">
            <a:avLst/>
          </a:prstGeom>
        </p:spPr>
        <p:txBody>
          <a:bodyPr vert="horz" lIns="91440" tIns="45720" rIns="91440" bIns="45720" rtlCol="0" anchor="ctr"/>
          <a:lstStyle>
            <a:lvl1pPr algn="ctr">
              <a:defRPr sz="1153">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481061" y="8898891"/>
            <a:ext cx="3440430" cy="511175"/>
          </a:xfrm>
          <a:prstGeom prst="rect">
            <a:avLst/>
          </a:prstGeom>
        </p:spPr>
        <p:txBody>
          <a:bodyPr vert="horz" lIns="91440" tIns="45720" rIns="91440" bIns="45720" rtlCol="0" anchor="ctr"/>
          <a:lstStyle>
            <a:lvl1pPr algn="r">
              <a:defRPr sz="1153">
                <a:solidFill>
                  <a:schemeClr val="tx1">
                    <a:tint val="75000"/>
                  </a:schemeClr>
                </a:solidFill>
              </a:defRPr>
            </a:lvl1pPr>
          </a:lstStyle>
          <a:p>
            <a:fld id="{A2D45621-FB72-491B-A41E-B21F020BD976}" type="slidenum">
              <a:rPr lang="en-US" smtClean="0"/>
              <a:t>‹#›</a:t>
            </a:fld>
            <a:endParaRPr lang="en-US" dirty="0"/>
          </a:p>
        </p:txBody>
      </p:sp>
    </p:spTree>
    <p:extLst>
      <p:ext uri="{BB962C8B-B14F-4D97-AF65-F5344CB8AC3E}">
        <p14:creationId xmlns:p14="http://schemas.microsoft.com/office/powerpoint/2010/main" val="426157784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2" r:id="rId3"/>
  </p:sldLayoutIdLst>
  <p:txStyles>
    <p:titleStyle>
      <a:lvl1pPr algn="l" defTabSz="878668" rtl="0" eaLnBrk="1" latinLnBrk="0" hangingPunct="1">
        <a:spcBef>
          <a:spcPct val="0"/>
        </a:spcBef>
        <a:buNone/>
        <a:defRPr sz="4228" kern="1200" cap="all" baseline="0">
          <a:solidFill>
            <a:schemeClr val="tx1"/>
          </a:solidFill>
          <a:latin typeface="+mj-lt"/>
          <a:ea typeface="+mj-ea"/>
          <a:cs typeface="+mj-cs"/>
        </a:defRPr>
      </a:lvl1pPr>
    </p:titleStyle>
    <p:bodyStyle>
      <a:lvl1pPr marL="219667" indent="-219667" algn="l" defTabSz="878668" rtl="0" eaLnBrk="1" latinLnBrk="0" hangingPunct="1">
        <a:lnSpc>
          <a:spcPct val="90000"/>
        </a:lnSpc>
        <a:spcBef>
          <a:spcPct val="30000"/>
        </a:spcBef>
        <a:buFont typeface="Arial" panose="020B0604020202020204" pitchFamily="34" charset="0"/>
        <a:buChar char="•"/>
        <a:defRPr sz="2691" kern="1200">
          <a:solidFill>
            <a:schemeClr val="tx1"/>
          </a:solidFill>
          <a:latin typeface="+mn-lt"/>
          <a:ea typeface="+mn-ea"/>
          <a:cs typeface="+mn-cs"/>
        </a:defRPr>
      </a:lvl1pPr>
      <a:lvl2pPr marL="659001" indent="-219667" algn="l" defTabSz="878668" rtl="0" eaLnBrk="1" latinLnBrk="0" hangingPunct="1">
        <a:lnSpc>
          <a:spcPct val="90000"/>
        </a:lnSpc>
        <a:spcBef>
          <a:spcPct val="30000"/>
        </a:spcBef>
        <a:buFont typeface="Arial" panose="020B0604020202020204" pitchFamily="34" charset="0"/>
        <a:buChar char="•"/>
        <a:defRPr sz="2306" kern="1200">
          <a:solidFill>
            <a:schemeClr val="tx1"/>
          </a:solidFill>
          <a:latin typeface="+mn-lt"/>
          <a:ea typeface="+mn-ea"/>
          <a:cs typeface="+mn-cs"/>
        </a:defRPr>
      </a:lvl2pPr>
      <a:lvl3pPr marL="1098335" indent="-219667" algn="l" defTabSz="878668" rtl="0" eaLnBrk="1" latinLnBrk="0" hangingPunct="1">
        <a:lnSpc>
          <a:spcPct val="90000"/>
        </a:lnSpc>
        <a:spcBef>
          <a:spcPct val="30000"/>
        </a:spcBef>
        <a:buFont typeface="Arial" panose="020B0604020202020204" pitchFamily="34" charset="0"/>
        <a:buChar char="•"/>
        <a:defRPr sz="1922" kern="1200">
          <a:solidFill>
            <a:schemeClr val="tx1"/>
          </a:solidFill>
          <a:latin typeface="+mn-lt"/>
          <a:ea typeface="+mn-ea"/>
          <a:cs typeface="+mn-cs"/>
        </a:defRPr>
      </a:lvl3pPr>
      <a:lvl4pPr marL="1537669"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4pPr>
      <a:lvl5pPr marL="1977003"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5pPr>
      <a:lvl6pPr marL="2416337"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6pPr>
      <a:lvl7pPr marL="2855671"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7pPr>
      <a:lvl8pPr marL="3295005"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8pPr>
      <a:lvl9pPr marL="3734339" indent="-219667" algn="l" defTabSz="878668" rtl="0" eaLnBrk="1" latinLnBrk="0" hangingPunct="1">
        <a:lnSpc>
          <a:spcPct val="90000"/>
        </a:lnSpc>
        <a:spcBef>
          <a:spcPct val="30000"/>
        </a:spcBef>
        <a:buFont typeface="Arial" panose="020B0604020202020204" pitchFamily="34" charset="0"/>
        <a:buChar char="•"/>
        <a:defRPr sz="1730" kern="1200">
          <a:solidFill>
            <a:schemeClr val="tx1"/>
          </a:solidFill>
          <a:latin typeface="+mn-lt"/>
          <a:ea typeface="+mn-ea"/>
          <a:cs typeface="+mn-cs"/>
        </a:defRPr>
      </a:lvl9pPr>
    </p:bodyStyle>
    <p:otherStyle>
      <a:defPPr>
        <a:defRPr lang="en-US"/>
      </a:defPPr>
      <a:lvl1pPr marL="0" algn="l" defTabSz="878668" rtl="0" eaLnBrk="1" latinLnBrk="0" hangingPunct="1">
        <a:defRPr sz="1730" kern="1200">
          <a:solidFill>
            <a:schemeClr val="tx1"/>
          </a:solidFill>
          <a:latin typeface="+mn-lt"/>
          <a:ea typeface="+mn-ea"/>
          <a:cs typeface="+mn-cs"/>
        </a:defRPr>
      </a:lvl1pPr>
      <a:lvl2pPr marL="439334" algn="l" defTabSz="878668" rtl="0" eaLnBrk="1" latinLnBrk="0" hangingPunct="1">
        <a:defRPr sz="1730" kern="1200">
          <a:solidFill>
            <a:schemeClr val="tx1"/>
          </a:solidFill>
          <a:latin typeface="+mn-lt"/>
          <a:ea typeface="+mn-ea"/>
          <a:cs typeface="+mn-cs"/>
        </a:defRPr>
      </a:lvl2pPr>
      <a:lvl3pPr marL="878668" algn="l" defTabSz="878668" rtl="0" eaLnBrk="1" latinLnBrk="0" hangingPunct="1">
        <a:defRPr sz="1730" kern="1200">
          <a:solidFill>
            <a:schemeClr val="tx1"/>
          </a:solidFill>
          <a:latin typeface="+mn-lt"/>
          <a:ea typeface="+mn-ea"/>
          <a:cs typeface="+mn-cs"/>
        </a:defRPr>
      </a:lvl3pPr>
      <a:lvl4pPr marL="1318002" algn="l" defTabSz="878668" rtl="0" eaLnBrk="1" latinLnBrk="0" hangingPunct="1">
        <a:defRPr sz="1730" kern="1200">
          <a:solidFill>
            <a:schemeClr val="tx1"/>
          </a:solidFill>
          <a:latin typeface="+mn-lt"/>
          <a:ea typeface="+mn-ea"/>
          <a:cs typeface="+mn-cs"/>
        </a:defRPr>
      </a:lvl4pPr>
      <a:lvl5pPr marL="1757336" algn="l" defTabSz="878668" rtl="0" eaLnBrk="1" latinLnBrk="0" hangingPunct="1">
        <a:defRPr sz="1730" kern="1200">
          <a:solidFill>
            <a:schemeClr val="tx1"/>
          </a:solidFill>
          <a:latin typeface="+mn-lt"/>
          <a:ea typeface="+mn-ea"/>
          <a:cs typeface="+mn-cs"/>
        </a:defRPr>
      </a:lvl5pPr>
      <a:lvl6pPr marL="2196670" algn="l" defTabSz="878668" rtl="0" eaLnBrk="1" latinLnBrk="0" hangingPunct="1">
        <a:defRPr sz="1730" kern="1200">
          <a:solidFill>
            <a:schemeClr val="tx1"/>
          </a:solidFill>
          <a:latin typeface="+mn-lt"/>
          <a:ea typeface="+mn-ea"/>
          <a:cs typeface="+mn-cs"/>
        </a:defRPr>
      </a:lvl6pPr>
      <a:lvl7pPr marL="2636004" algn="l" defTabSz="878668" rtl="0" eaLnBrk="1" latinLnBrk="0" hangingPunct="1">
        <a:defRPr sz="1730" kern="1200">
          <a:solidFill>
            <a:schemeClr val="tx1"/>
          </a:solidFill>
          <a:latin typeface="+mn-lt"/>
          <a:ea typeface="+mn-ea"/>
          <a:cs typeface="+mn-cs"/>
        </a:defRPr>
      </a:lvl7pPr>
      <a:lvl8pPr marL="3075338" algn="l" defTabSz="878668" rtl="0" eaLnBrk="1" latinLnBrk="0" hangingPunct="1">
        <a:defRPr sz="1730" kern="1200">
          <a:solidFill>
            <a:schemeClr val="tx1"/>
          </a:solidFill>
          <a:latin typeface="+mn-lt"/>
          <a:ea typeface="+mn-ea"/>
          <a:cs typeface="+mn-cs"/>
        </a:defRPr>
      </a:lvl8pPr>
      <a:lvl9pPr marL="3514672" algn="l" defTabSz="878668" rtl="0" eaLnBrk="1" latinLnBrk="0" hangingPunct="1">
        <a:defRPr sz="173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F26B43"/>
          </p15:clr>
        </p15:guide>
        <p15:guide id="2" pos="403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3.xml" /><Relationship Id="rId6" Type="http://schemas.openxmlformats.org/officeDocument/2006/relationships/image" Target="../media/image6.png" /><Relationship Id="rId5" Type="http://schemas.openxmlformats.org/officeDocument/2006/relationships/image" Target="../media/image5.png"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8.png" /><Relationship Id="rId7" Type="http://schemas.openxmlformats.org/officeDocument/2006/relationships/image" Target="../media/image12.png" /><Relationship Id="rId2" Type="http://schemas.openxmlformats.org/officeDocument/2006/relationships/image" Target="../media/image7.png" /><Relationship Id="rId1" Type="http://schemas.openxmlformats.org/officeDocument/2006/relationships/slideLayout" Target="../slideLayouts/slideLayout3.xml" /><Relationship Id="rId6" Type="http://schemas.openxmlformats.org/officeDocument/2006/relationships/image" Target="../media/image11.png" /><Relationship Id="rId5" Type="http://schemas.openxmlformats.org/officeDocument/2006/relationships/image" Target="../media/image10.png" /><Relationship Id="rId4" Type="http://schemas.openxmlformats.org/officeDocument/2006/relationships/image" Target="../media/image9.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1765888" y="2706725"/>
            <a:ext cx="9269823" cy="4187749"/>
          </a:xfrm>
          <a:prstGeom prst="rect">
            <a:avLst/>
          </a:prstGeom>
          <a:solidFill>
            <a:schemeClr val="accent2">
              <a:lumMod val="20000"/>
              <a:lumOff val="80000"/>
            </a:schemeClr>
          </a:solidFill>
        </p:spPr>
        <p:txBody>
          <a:bodyPr wrap="square">
            <a:spAutoFit/>
          </a:bodyPr>
          <a:lstStyle/>
          <a:p>
            <a:pPr algn="ctr">
              <a:lnSpc>
                <a:spcPct val="150000"/>
              </a:lnSpc>
            </a:pPr>
            <a:r>
              <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Psychological Classifications and Provisions</a:t>
            </a:r>
          </a:p>
          <a:p>
            <a:pPr algn="ctr">
              <a:lnSpc>
                <a:spcPct val="150000"/>
              </a:lnSpc>
            </a:pPr>
            <a:r>
              <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BMHP6029</a:t>
            </a:r>
          </a:p>
          <a:p>
            <a:pPr algn="ctr">
              <a:lnSpc>
                <a:spcPct val="150000"/>
              </a:lnSpc>
            </a:pPr>
            <a:r>
              <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Individual Presentation (Academic Poster)</a:t>
            </a:r>
          </a:p>
          <a:p>
            <a:pPr algn="ctr">
              <a:lnSpc>
                <a:spcPct val="150000"/>
              </a:lnSpc>
            </a:pPr>
            <a:r>
              <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a:t>
            </a:r>
            <a:r>
              <a:rPr lang="en-GB"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3017" b="1" dirty="0" err="1">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Saiqa</a:t>
            </a:r>
            <a:r>
              <a:rPr lang="en-GB"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sz="3017" b="1" dirty="0" err="1">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ashraf</a:t>
            </a:r>
            <a:endPar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GB"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number] 2313780</a:t>
            </a:r>
            <a:endParaRPr lang="en-US" sz="3017"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178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643292" y="95658"/>
            <a:ext cx="11539725" cy="461665"/>
          </a:xfrm>
          <a:prstGeom prst="rect">
            <a:avLst/>
          </a:prstGeom>
          <a:noFill/>
        </p:spPr>
        <p:txBody>
          <a:bodyPr wrap="square">
            <a:spAutoFit/>
          </a:bodyPr>
          <a:lstStyle/>
          <a:p>
            <a:pPr algn="ctr"/>
            <a:r>
              <a:rPr lang="en-US" sz="2400" b="1" dirty="0">
                <a:latin typeface="Times New Roman" panose="02020603050405020304" pitchFamily="18" charset="0"/>
                <a:cs typeface="Times New Roman" panose="02020603050405020304" pitchFamily="18" charset="0"/>
              </a:rPr>
              <a:t>6A60 BIPOLAR TYPE I DISORDER: TREATMENT AND CARE PROVISION</a:t>
            </a:r>
          </a:p>
        </p:txBody>
      </p:sp>
      <p:sp>
        <p:nvSpPr>
          <p:cNvPr id="60" name="TextBox 59">
            <a:extLst>
              <a:ext uri="{FF2B5EF4-FFF2-40B4-BE49-F238E27FC236}">
                <a16:creationId xmlns:a16="http://schemas.microsoft.com/office/drawing/2014/main" id="{CF392D14-9D8E-4F7D-83A0-DC1802F7EF0C}"/>
              </a:ext>
            </a:extLst>
          </p:cNvPr>
          <p:cNvSpPr txBox="1"/>
          <p:nvPr/>
        </p:nvSpPr>
        <p:spPr>
          <a:xfrm>
            <a:off x="182696" y="637431"/>
            <a:ext cx="3989464" cy="5001369"/>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Introduction / Background </a:t>
            </a:r>
          </a:p>
          <a:p>
            <a:r>
              <a:rPr lang="en-US" sz="1100" dirty="0">
                <a:latin typeface="Times New Roman" panose="02020603050405020304" pitchFamily="18" charset="0"/>
                <a:cs typeface="Times New Roman" panose="02020603050405020304" pitchFamily="18" charset="0"/>
              </a:rPr>
              <a:t>The 6A60 Bipolar type I disorder is a chronic mood disorder in the ICD-11 classification under “Bipolar or Related Disorders”, with episodes of mania, hypomania, and depression recurring, which in most cases leads to impairment of functioning and poor quality of life (Cambridge University Press, 2023). Historically, Emil Kraepelin, towards the end of the 19th century, differentiated between maniac-depressive insanity and schizophrenia, noting the intermittent nature of mood disorders, and laid the groundwork for modern diagnostic models. Clinical knowledge on Bipolar type I disorder has, over the years, developed beyond </a:t>
            </a:r>
            <a:r>
              <a:rPr lang="en-US" sz="1100" dirty="0" err="1">
                <a:latin typeface="Times New Roman" panose="02020603050405020304" pitchFamily="18" charset="0"/>
                <a:cs typeface="Times New Roman" panose="02020603050405020304" pitchFamily="18" charset="0"/>
              </a:rPr>
              <a:t>institutionalised</a:t>
            </a:r>
            <a:r>
              <a:rPr lang="en-US" sz="1100" dirty="0">
                <a:latin typeface="Times New Roman" panose="02020603050405020304" pitchFamily="18" charset="0"/>
                <a:cs typeface="Times New Roman" panose="02020603050405020304" pitchFamily="18" charset="0"/>
              </a:rPr>
              <a:t> care and primitive interventions to the use of evidence-based pharmacological interventions that include lithium, anticonvulsants, and second-generation antipsychotics, as the knowledge considers the neurobiological, psychological, and social determinants of the disorder. </a:t>
            </a:r>
          </a:p>
          <a:p>
            <a:r>
              <a:rPr lang="en-US" sz="1100" dirty="0">
                <a:latin typeface="Times New Roman" panose="02020603050405020304" pitchFamily="18" charset="0"/>
                <a:cs typeface="Times New Roman" panose="02020603050405020304" pitchFamily="18" charset="0"/>
              </a:rPr>
              <a:t>Globally, 6A60 Bipolar type I occurs in 1-2% of the population with a significant societal and economic impact as a result of comorbidities, working disability, and increasing risks of suicide (Singh et al., 2025). Modern mental health </a:t>
            </a:r>
            <a:r>
              <a:rPr lang="en-US" sz="1100" dirty="0" err="1">
                <a:latin typeface="Times New Roman" panose="02020603050405020304" pitchFamily="18" charset="0"/>
                <a:cs typeface="Times New Roman" panose="02020603050405020304" pitchFamily="18" charset="0"/>
              </a:rPr>
              <a:t>practise</a:t>
            </a:r>
            <a:r>
              <a:rPr lang="en-US" sz="1100" dirty="0">
                <a:latin typeface="Times New Roman" panose="02020603050405020304" pitchFamily="18" charset="0"/>
                <a:cs typeface="Times New Roman" panose="02020603050405020304" pitchFamily="18" charset="0"/>
              </a:rPr>
              <a:t> adheres to the principles of integrated care that comprises medication, psychotherapy, and psychosocial support, work-based initiatives, and mental health platforms online. This poster critically discusses the historical and modern views concerning 6A60 Bipolar type I disorder, exploring the development of attitudes, clinical </a:t>
            </a:r>
            <a:r>
              <a:rPr lang="en-US" sz="1100" dirty="0" err="1">
                <a:latin typeface="Times New Roman" panose="02020603050405020304" pitchFamily="18" charset="0"/>
                <a:cs typeface="Times New Roman" panose="02020603050405020304" pitchFamily="18" charset="0"/>
              </a:rPr>
              <a:t>practise</a:t>
            </a:r>
            <a:r>
              <a:rPr lang="en-US" sz="1100" dirty="0">
                <a:latin typeface="Times New Roman" panose="02020603050405020304" pitchFamily="18" charset="0"/>
                <a:cs typeface="Times New Roman" panose="02020603050405020304" pitchFamily="18" charset="0"/>
              </a:rPr>
              <a:t>, and policy response. It also give recommendations to enhance early intervention, holistic treatment methods, and systemic support, and </a:t>
            </a:r>
            <a:r>
              <a:rPr lang="en-US" sz="1100" dirty="0" err="1">
                <a:latin typeface="Times New Roman" panose="02020603050405020304" pitchFamily="18" charset="0"/>
                <a:cs typeface="Times New Roman" panose="02020603050405020304" pitchFamily="18" charset="0"/>
              </a:rPr>
              <a:t>emphasises</a:t>
            </a:r>
            <a:r>
              <a:rPr lang="en-US" sz="1100" dirty="0">
                <a:latin typeface="Times New Roman" panose="02020603050405020304" pitchFamily="18" charset="0"/>
                <a:cs typeface="Times New Roman" panose="02020603050405020304" pitchFamily="18" charset="0"/>
              </a:rPr>
              <a:t> the significance of evidence-based strategies to improve patient outcomes and life quality. </a:t>
            </a:r>
          </a:p>
        </p:txBody>
      </p:sp>
      <p:sp>
        <p:nvSpPr>
          <p:cNvPr id="61" name="TextBox 60">
            <a:extLst>
              <a:ext uri="{FF2B5EF4-FFF2-40B4-BE49-F238E27FC236}">
                <a16:creationId xmlns:a16="http://schemas.microsoft.com/office/drawing/2014/main" id="{551BC958-3B84-4946-B4CD-297D79DC5229}"/>
              </a:ext>
            </a:extLst>
          </p:cNvPr>
          <p:cNvSpPr txBox="1"/>
          <p:nvPr/>
        </p:nvSpPr>
        <p:spPr>
          <a:xfrm>
            <a:off x="4233889" y="637431"/>
            <a:ext cx="4395553" cy="4832092"/>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Historical Treatment Approaches</a:t>
            </a:r>
          </a:p>
          <a:p>
            <a:r>
              <a:rPr lang="en-US" sz="1100" dirty="0">
                <a:latin typeface="Times New Roman" panose="02020603050405020304" pitchFamily="18" charset="0"/>
                <a:cs typeface="Times New Roman" panose="02020603050405020304" pitchFamily="18" charset="0"/>
              </a:rPr>
              <a:t>There were early somatic treatments in the late 19th and early 20th centuries, such as hydrotherapy or insulin coma treatment (introduced in the 1930s), or electroconvulsive therapy, all of which aimed to manage outbursts of mood but were very unsafe and with little scientific backing, and had unwanted results (</a:t>
            </a:r>
            <a:r>
              <a:rPr lang="en-US" sz="1100" dirty="0" err="1">
                <a:latin typeface="Times New Roman" panose="02020603050405020304" pitchFamily="18" charset="0"/>
                <a:cs typeface="Times New Roman" panose="02020603050405020304" pitchFamily="18" charset="0"/>
              </a:rPr>
              <a:t>Braslow</a:t>
            </a:r>
            <a:r>
              <a:rPr lang="en-US" sz="1100" dirty="0">
                <a:latin typeface="Times New Roman" panose="02020603050405020304" pitchFamily="18" charset="0"/>
                <a:cs typeface="Times New Roman" panose="02020603050405020304" pitchFamily="18" charset="0"/>
              </a:rPr>
              <a:t>, 2023). These procedures were created in a cultural environment where medical authority and quick suppression of the symptoms were so important content that the consent of the patient is sometimes disregarded. In the UK, the Mental Treatment Act 1930 introduced a change by introducing voluntary admission which was recognition of an increasing awareness of the civil rights of patients (GOV.UK, 1930).</a:t>
            </a:r>
          </a:p>
          <a:p>
            <a:r>
              <a:rPr lang="en-US" sz="1100" dirty="0">
                <a:latin typeface="Times New Roman" panose="02020603050405020304" pitchFamily="18" charset="0"/>
                <a:cs typeface="Times New Roman" panose="02020603050405020304" pitchFamily="18" charset="0"/>
              </a:rPr>
              <a:t>During the middle of the 20th century, pharmacological treatments including lithium (UK </a:t>
            </a:r>
            <a:r>
              <a:rPr lang="en-US" sz="1100" dirty="0" err="1">
                <a:latin typeface="Times New Roman" panose="02020603050405020304" pitchFamily="18" charset="0"/>
                <a:cs typeface="Times New Roman" panose="02020603050405020304" pitchFamily="18" charset="0"/>
              </a:rPr>
              <a:t>licenced</a:t>
            </a:r>
            <a:r>
              <a:rPr lang="en-US" sz="1100" dirty="0">
                <a:latin typeface="Times New Roman" panose="02020603050405020304" pitchFamily="18" charset="0"/>
                <a:cs typeface="Times New Roman" panose="02020603050405020304" pitchFamily="18" charset="0"/>
              </a:rPr>
              <a:t> in the 1950s), first-generation antipsychotics, and anticonvulsants emerged, and were found to produce an overall measurable clinical effect as mood </a:t>
            </a:r>
            <a:r>
              <a:rPr lang="en-US" sz="1100" dirty="0" err="1">
                <a:latin typeface="Times New Roman" panose="02020603050405020304" pitchFamily="18" charset="0"/>
                <a:cs typeface="Times New Roman" panose="02020603050405020304" pitchFamily="18" charset="0"/>
              </a:rPr>
              <a:t>stabilisers</a:t>
            </a:r>
            <a:r>
              <a:rPr lang="en-US" sz="1100"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Rybakowski</a:t>
            </a:r>
            <a:r>
              <a:rPr lang="en-US" sz="1100" dirty="0">
                <a:latin typeface="Times New Roman" panose="02020603050405020304" pitchFamily="18" charset="0"/>
                <a:cs typeface="Times New Roman" panose="02020603050405020304" pitchFamily="18" charset="0"/>
              </a:rPr>
              <a:t>, 2023). We can point to the deinstitutionalisation movement of the 1950s-1970s led by the Mental Health Act 1959 then the Mental Health Act 1983 which helped to include patients within the community (GOV.UK, 1959; 1983). Nonetheless, the lack of funds to finance community care established new disparities especially to the marginalised groups. Ongoing stigma, discrimination in jobs and a lack of understanding of bipolar disorder in a specific culture would still impact the way people could receive treatment. Recovery models, patient rights, and anti-discrimination frameworks become part of the recent policies because it is important to understand that, to treat the patient, it is necessary to focus not only on symptoms but also on the social determinants of mental health (Jorgensen, 2025).</a:t>
            </a:r>
          </a:p>
        </p:txBody>
      </p:sp>
      <p:sp>
        <p:nvSpPr>
          <p:cNvPr id="8" name="TextBox 7">
            <a:extLst>
              <a:ext uri="{FF2B5EF4-FFF2-40B4-BE49-F238E27FC236}">
                <a16:creationId xmlns:a16="http://schemas.microsoft.com/office/drawing/2014/main" id="{54D1EDBD-8C21-4F8F-B736-FF12FBC8115B}"/>
              </a:ext>
            </a:extLst>
          </p:cNvPr>
          <p:cNvSpPr txBox="1"/>
          <p:nvPr/>
        </p:nvSpPr>
        <p:spPr>
          <a:xfrm>
            <a:off x="8692111" y="637431"/>
            <a:ext cx="3989467" cy="4493538"/>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Contemporary Diagnosis and Classification </a:t>
            </a:r>
          </a:p>
          <a:p>
            <a:r>
              <a:rPr lang="en-US" sz="1100" dirty="0">
                <a:latin typeface="Times New Roman" panose="02020603050405020304" pitchFamily="18" charset="0"/>
                <a:cs typeface="Times New Roman" panose="02020603050405020304" pitchFamily="18" charset="0"/>
              </a:rPr>
              <a:t>The same flexibility has however been criticised as weakening diagnostic specificity especially in the differentiation between mania and stress-induced hyperarousal or personality-based behavioural dysregulation (</a:t>
            </a:r>
            <a:r>
              <a:rPr lang="en-US" sz="1100" dirty="0" err="1">
                <a:latin typeface="Times New Roman" panose="02020603050405020304" pitchFamily="18" charset="0"/>
                <a:cs typeface="Times New Roman" panose="02020603050405020304" pitchFamily="18" charset="0"/>
              </a:rPr>
              <a:t>Gkintoni</a:t>
            </a:r>
            <a:r>
              <a:rPr lang="en-US" sz="1100" dirty="0">
                <a:latin typeface="Times New Roman" panose="02020603050405020304" pitchFamily="18" charset="0"/>
                <a:cs typeface="Times New Roman" panose="02020603050405020304" pitchFamily="18" charset="0"/>
              </a:rPr>
              <a:t> et al., 2025). ICD-11 assumes that manic episodes are a distinct and well-definite pathological phenomenon that is empirically contested.</a:t>
            </a:r>
          </a:p>
          <a:p>
            <a:r>
              <a:rPr lang="en-US" sz="1100" dirty="0">
                <a:latin typeface="Times New Roman" panose="02020603050405020304" pitchFamily="18" charset="0"/>
                <a:cs typeface="Times New Roman" panose="02020603050405020304" pitchFamily="18" charset="0"/>
              </a:rPr>
              <a:t>Stepped longitudinal data of STEP-BD cohort indicates that more than 60% of those with Bipolar I disorder have mixed manic condition, where depressive and manic symptoms coexist, and this is regarded by ICD-11 as a specifier than a core diagnostic feature (Vasconcelos-Moreno et al., 2025). </a:t>
            </a:r>
            <a:r>
              <a:rPr lang="en-US" sz="1100" dirty="0" err="1">
                <a:latin typeface="Times New Roman" panose="02020603050405020304" pitchFamily="18" charset="0"/>
                <a:cs typeface="Times New Roman" panose="02020603050405020304" pitchFamily="18" charset="0"/>
              </a:rPr>
              <a:t>Peyre</a:t>
            </a:r>
            <a:r>
              <a:rPr lang="en-US" sz="1100" dirty="0">
                <a:latin typeface="Times New Roman" panose="02020603050405020304" pitchFamily="18" charset="0"/>
                <a:cs typeface="Times New Roman" panose="02020603050405020304" pitchFamily="18" charset="0"/>
              </a:rPr>
              <a:t> et al., (2024) fault this stance, proving that mixed features predict an increase in suicide attempt </a:t>
            </a:r>
            <a:r>
              <a:rPr lang="en-US" sz="1100" dirty="0" err="1">
                <a:latin typeface="Times New Roman" panose="02020603050405020304" pitchFamily="18" charset="0"/>
                <a:cs typeface="Times New Roman" panose="02020603050405020304" pitchFamily="18" charset="0"/>
              </a:rPr>
              <a:t>attempt</a:t>
            </a:r>
            <a:r>
              <a:rPr lang="en-US" sz="1100" dirty="0">
                <a:latin typeface="Times New Roman" panose="02020603050405020304" pitchFamily="18" charset="0"/>
                <a:cs typeface="Times New Roman" panose="02020603050405020304" pitchFamily="18" charset="0"/>
              </a:rPr>
              <a:t> (up to 3-fold increase) and a reduction in response to treatment, indicating that ICD-11 underestimates their clinical centrality. Moreover, the marked impairment has been challenged; Mal, (2025) has observed that despite having the same level of relapses and neurocognitive impairment as a severely impaired patient, high-functioning people with mania might not correspond to the ICD-11 thresholds. Neurobiological studies provide some evidence in support of ICD-11 categorical difference between Bipolar I disorder but also demonstrate its weaknesses. The meta-analytic neuroimaging suggests that there are consistent deviations in the ventrolateral prefrontal cortex, hyperreactivity of the amygdala, and impaired circadian gene expression reported on the manic breakdowns (</a:t>
            </a:r>
            <a:r>
              <a:rPr lang="en-US" sz="1100" dirty="0" err="1">
                <a:latin typeface="Times New Roman" panose="02020603050405020304" pitchFamily="18" charset="0"/>
                <a:cs typeface="Times New Roman" panose="02020603050405020304" pitchFamily="18" charset="0"/>
              </a:rPr>
              <a:t>Marano</a:t>
            </a:r>
            <a:r>
              <a:rPr lang="en-US" sz="1100" dirty="0">
                <a:latin typeface="Times New Roman" panose="02020603050405020304" pitchFamily="18" charset="0"/>
                <a:cs typeface="Times New Roman" panose="02020603050405020304" pitchFamily="18" charset="0"/>
              </a:rPr>
              <a:t> et al., 2025). </a:t>
            </a:r>
          </a:p>
        </p:txBody>
      </p:sp>
      <p:sp>
        <p:nvSpPr>
          <p:cNvPr id="16" name="TextBox 15">
            <a:extLst>
              <a:ext uri="{FF2B5EF4-FFF2-40B4-BE49-F238E27FC236}">
                <a16:creationId xmlns:a16="http://schemas.microsoft.com/office/drawing/2014/main" id="{F1D588B9-515C-4C4A-A2CC-4ECB8B36D709}"/>
              </a:ext>
            </a:extLst>
          </p:cNvPr>
          <p:cNvSpPr txBox="1"/>
          <p:nvPr/>
        </p:nvSpPr>
        <p:spPr>
          <a:xfrm>
            <a:off x="182691" y="6835952"/>
            <a:ext cx="3989464" cy="2631490"/>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Historical Treatment Approaches</a:t>
            </a:r>
          </a:p>
          <a:p>
            <a:r>
              <a:rPr lang="en-US" sz="1100" dirty="0">
                <a:latin typeface="Times New Roman" panose="02020603050405020304" pitchFamily="18" charset="0"/>
                <a:cs typeface="Times New Roman" panose="02020603050405020304" pitchFamily="18" charset="0"/>
              </a:rPr>
              <a:t>Management of the Bipolar treatment disorder type I with 6A60 has transformed custodial care into an evidence-based and patient-centred therapy owing to the evolving scientific knowledge, as well as the disposition intentions of society. In the 18th and 19th centuries moral therapies incarcerated in asylum institutions brought about an organised daily routine and humane treatment yet largely neglect and social control which were formalised in the Lunacy Acts (GOV.UK, 1890) in the UK. Such statutes were indicators of a political concern of civic peace above patient rights and the feeling that individuals with severe mental dysfunctions were hazardous and incapable of engaging in society. The social stigma and inequality between classes were part of the impact of who was put in an institution and the poorer people were those who were overcrowded in the cramped public asylum.</a:t>
            </a:r>
          </a:p>
        </p:txBody>
      </p:sp>
      <p:pic>
        <p:nvPicPr>
          <p:cNvPr id="2" name="Picture 1">
            <a:extLst>
              <a:ext uri="{FF2B5EF4-FFF2-40B4-BE49-F238E27FC236}">
                <a16:creationId xmlns:a16="http://schemas.microsoft.com/office/drawing/2014/main" id="{77668266-5D8C-4496-B776-3C7F62162EEE}"/>
              </a:ext>
            </a:extLst>
          </p:cNvPr>
          <p:cNvPicPr>
            <a:picLocks noChangeAspect="1"/>
          </p:cNvPicPr>
          <p:nvPr/>
        </p:nvPicPr>
        <p:blipFill rotWithShape="1">
          <a:blip r:embed="rId2"/>
          <a:srcRect l="5025" t="1092" r="4832"/>
          <a:stretch/>
        </p:blipFill>
        <p:spPr>
          <a:xfrm>
            <a:off x="182691" y="5691144"/>
            <a:ext cx="2103308" cy="1092463"/>
          </a:xfrm>
          <a:prstGeom prst="rect">
            <a:avLst/>
          </a:prstGeom>
        </p:spPr>
      </p:pic>
      <p:pic>
        <p:nvPicPr>
          <p:cNvPr id="6" name="Picture 5">
            <a:extLst>
              <a:ext uri="{FF2B5EF4-FFF2-40B4-BE49-F238E27FC236}">
                <a16:creationId xmlns:a16="http://schemas.microsoft.com/office/drawing/2014/main" id="{C1B13C33-AF05-4F51-91E3-8E7D35023CBC}"/>
              </a:ext>
            </a:extLst>
          </p:cNvPr>
          <p:cNvPicPr>
            <a:picLocks noChangeAspect="1"/>
          </p:cNvPicPr>
          <p:nvPr/>
        </p:nvPicPr>
        <p:blipFill>
          <a:blip r:embed="rId3"/>
          <a:stretch>
            <a:fillRect/>
          </a:stretch>
        </p:blipFill>
        <p:spPr>
          <a:xfrm>
            <a:off x="2347733" y="5691143"/>
            <a:ext cx="1824422" cy="1092463"/>
          </a:xfrm>
          <a:prstGeom prst="rect">
            <a:avLst/>
          </a:prstGeom>
        </p:spPr>
      </p:pic>
      <p:pic>
        <p:nvPicPr>
          <p:cNvPr id="7" name="Picture 6">
            <a:extLst>
              <a:ext uri="{FF2B5EF4-FFF2-40B4-BE49-F238E27FC236}">
                <a16:creationId xmlns:a16="http://schemas.microsoft.com/office/drawing/2014/main" id="{74A0604B-DFEF-47B6-9D53-4BAF0EF5A3E5}"/>
              </a:ext>
            </a:extLst>
          </p:cNvPr>
          <p:cNvPicPr>
            <a:picLocks noChangeAspect="1"/>
          </p:cNvPicPr>
          <p:nvPr/>
        </p:nvPicPr>
        <p:blipFill>
          <a:blip r:embed="rId4"/>
          <a:stretch>
            <a:fillRect/>
          </a:stretch>
        </p:blipFill>
        <p:spPr>
          <a:xfrm>
            <a:off x="4233889" y="5521047"/>
            <a:ext cx="4395553" cy="1794153"/>
          </a:xfrm>
          <a:prstGeom prst="rect">
            <a:avLst/>
          </a:prstGeom>
        </p:spPr>
      </p:pic>
      <p:sp>
        <p:nvSpPr>
          <p:cNvPr id="19" name="TextBox 18">
            <a:extLst>
              <a:ext uri="{FF2B5EF4-FFF2-40B4-BE49-F238E27FC236}">
                <a16:creationId xmlns:a16="http://schemas.microsoft.com/office/drawing/2014/main" id="{7BDC813C-8E8E-4157-8519-41FEBD0528FA}"/>
              </a:ext>
            </a:extLst>
          </p:cNvPr>
          <p:cNvSpPr txBox="1"/>
          <p:nvPr/>
        </p:nvSpPr>
        <p:spPr>
          <a:xfrm>
            <a:off x="4233889" y="7343784"/>
            <a:ext cx="4395553" cy="2123658"/>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Contemporary Diagnosis and Classification </a:t>
            </a:r>
          </a:p>
          <a:p>
            <a:r>
              <a:rPr lang="en-US" sz="1100" dirty="0">
                <a:latin typeface="Times New Roman" panose="02020603050405020304" pitchFamily="18" charset="0"/>
                <a:cs typeface="Times New Roman" panose="02020603050405020304" pitchFamily="18" charset="0"/>
              </a:rPr>
              <a:t>The Bipolar type I disorder (6A60) of ICD-11 is a purposely strategic move in the direction of course-based, impairment-founded diagnostic paradigm, but the revision has become the subject of increased theoretical and empirical debate. The presence of manic episode </a:t>
            </a:r>
            <a:r>
              <a:rPr lang="en-US" sz="1100" dirty="0" err="1">
                <a:latin typeface="Times New Roman" panose="02020603050405020304" pitchFamily="18" charset="0"/>
                <a:cs typeface="Times New Roman" panose="02020603050405020304" pitchFamily="18" charset="0"/>
              </a:rPr>
              <a:t>characterised</a:t>
            </a:r>
            <a:r>
              <a:rPr lang="en-US" sz="1100" dirty="0">
                <a:latin typeface="Times New Roman" panose="02020603050405020304" pitchFamily="18" charset="0"/>
                <a:cs typeface="Times New Roman" panose="02020603050405020304" pitchFamily="18" charset="0"/>
              </a:rPr>
              <a:t> by elevated or irritable mood, heightened energy or activity, and pronounced functional impairment or </a:t>
            </a:r>
            <a:r>
              <a:rPr lang="en-US" sz="1100" dirty="0" err="1">
                <a:latin typeface="Times New Roman" panose="02020603050405020304" pitchFamily="18" charset="0"/>
                <a:cs typeface="Times New Roman" panose="02020603050405020304" pitchFamily="18" charset="0"/>
              </a:rPr>
              <a:t>hospitalisation</a:t>
            </a:r>
            <a:r>
              <a:rPr lang="en-US" sz="1100" dirty="0">
                <a:latin typeface="Times New Roman" panose="02020603050405020304" pitchFamily="18" charset="0"/>
                <a:cs typeface="Times New Roman" panose="02020603050405020304" pitchFamily="18" charset="0"/>
              </a:rPr>
              <a:t> lasting a minimum of seven days is known as bipolar I disorder (Di Vincenzo, 2023). In contrast with the older versions of ICD, ICD-11 puts emphasis on functional disruption and behavioural activation rather than the enumeration of symptoms explicitly. Wang et al., (2022) believe that this method enhances cross-cultural validity because it involves less subjective mood descriptors. </a:t>
            </a:r>
          </a:p>
        </p:txBody>
      </p:sp>
      <p:sp>
        <p:nvSpPr>
          <p:cNvPr id="20" name="TextBox 19">
            <a:extLst>
              <a:ext uri="{FF2B5EF4-FFF2-40B4-BE49-F238E27FC236}">
                <a16:creationId xmlns:a16="http://schemas.microsoft.com/office/drawing/2014/main" id="{C3DAD2F3-6A65-40D1-BAA9-3B556FD6FDC1}"/>
              </a:ext>
            </a:extLst>
          </p:cNvPr>
          <p:cNvSpPr txBox="1"/>
          <p:nvPr/>
        </p:nvSpPr>
        <p:spPr>
          <a:xfrm>
            <a:off x="8692111" y="6667210"/>
            <a:ext cx="3989467" cy="2800767"/>
          </a:xfrm>
          <a:prstGeom prst="rect">
            <a:avLst/>
          </a:prstGeom>
          <a:solidFill>
            <a:schemeClr val="accent2">
              <a:lumMod val="20000"/>
              <a:lumOff val="80000"/>
            </a:schemeClr>
          </a:solidFill>
          <a:ln>
            <a:solidFill>
              <a:schemeClr val="tx1"/>
            </a:solidFill>
          </a:ln>
        </p:spPr>
        <p:txBody>
          <a:bodyPr wrap="square">
            <a:spAutoFit/>
          </a:bodyPr>
          <a:lstStyle/>
          <a:p>
            <a:r>
              <a:rPr lang="en-US" sz="1100" dirty="0">
                <a:latin typeface="Times New Roman" panose="02020603050405020304" pitchFamily="18" charset="0"/>
                <a:cs typeface="Times New Roman" panose="02020603050405020304" pitchFamily="18" charset="0"/>
              </a:rPr>
              <a:t>Nevertheless, these biomarkers do not provide reliability in distinguishing between A (Bipolar I) and B (Bipolar II), or schizophrenic versus schizoaffective manifestations, which reduces the categorical lucidity of ICD-11. </a:t>
            </a:r>
            <a:r>
              <a:rPr lang="en-US" sz="1100" dirty="0" err="1">
                <a:latin typeface="Times New Roman" panose="02020603050405020304" pitchFamily="18" charset="0"/>
                <a:cs typeface="Times New Roman" panose="02020603050405020304" pitchFamily="18" charset="0"/>
              </a:rPr>
              <a:t>Karhausen</a:t>
            </a:r>
            <a:r>
              <a:rPr lang="en-US" sz="1100" dirty="0">
                <a:latin typeface="Times New Roman" panose="02020603050405020304" pitchFamily="18" charset="0"/>
                <a:cs typeface="Times New Roman" panose="02020603050405020304" pitchFamily="18" charset="0"/>
              </a:rPr>
              <a:t>, (2025) claim that, ICD-11 is phenomenologically conservative, basing its approach on detectable behaviour but not considering growing biological continuity of mood disorders. Most importantly, ICD-11 does not do much to deal with diagnostic delay, a significant clinical failure. First (2024) a median ushering in of a 6-8 years of diagnosis, much of it related to the misdiagnosis of early manic symptoms as anxiety, ADHD, or substance-related disorders maximum; both categories are explicitly excluded in ICD-11 but are together poorly distinguished in practice. Therefore, although ICD-11 enhances world-wide usability, modern evidence indicates that it </a:t>
            </a:r>
            <a:r>
              <a:rPr lang="en-US" sz="1100" dirty="0" err="1">
                <a:latin typeface="Times New Roman" panose="02020603050405020304" pitchFamily="18" charset="0"/>
                <a:cs typeface="Times New Roman" panose="02020603050405020304" pitchFamily="18" charset="0"/>
              </a:rPr>
              <a:t>emphasises</a:t>
            </a:r>
            <a:r>
              <a:rPr lang="en-US" sz="1100" dirty="0">
                <a:latin typeface="Times New Roman" panose="02020603050405020304" pitchFamily="18" charset="0"/>
                <a:cs typeface="Times New Roman" panose="02020603050405020304" pitchFamily="18" charset="0"/>
              </a:rPr>
              <a:t> on the classificatory clarity than clinical validity and this has restricted its application in early detection and suicide prevention. </a:t>
            </a:r>
          </a:p>
        </p:txBody>
      </p:sp>
      <p:pic>
        <p:nvPicPr>
          <p:cNvPr id="11" name="Picture 10">
            <a:extLst>
              <a:ext uri="{FF2B5EF4-FFF2-40B4-BE49-F238E27FC236}">
                <a16:creationId xmlns:a16="http://schemas.microsoft.com/office/drawing/2014/main" id="{3D2068D3-5877-430A-A9DD-60BAFE54BB44}"/>
              </a:ext>
            </a:extLst>
          </p:cNvPr>
          <p:cNvPicPr>
            <a:picLocks noChangeAspect="1"/>
          </p:cNvPicPr>
          <p:nvPr/>
        </p:nvPicPr>
        <p:blipFill rotWithShape="1">
          <a:blip r:embed="rId5"/>
          <a:srcRect b="7676"/>
          <a:stretch/>
        </p:blipFill>
        <p:spPr>
          <a:xfrm>
            <a:off x="10453867" y="5182069"/>
            <a:ext cx="2227710" cy="1371131"/>
          </a:xfrm>
          <a:prstGeom prst="rect">
            <a:avLst/>
          </a:prstGeom>
        </p:spPr>
      </p:pic>
      <p:pic>
        <p:nvPicPr>
          <p:cNvPr id="12" name="Picture 11">
            <a:extLst>
              <a:ext uri="{FF2B5EF4-FFF2-40B4-BE49-F238E27FC236}">
                <a16:creationId xmlns:a16="http://schemas.microsoft.com/office/drawing/2014/main" id="{300F20C5-32CA-4B19-8836-61095D5B22A0}"/>
              </a:ext>
            </a:extLst>
          </p:cNvPr>
          <p:cNvPicPr>
            <a:picLocks noChangeAspect="1"/>
          </p:cNvPicPr>
          <p:nvPr/>
        </p:nvPicPr>
        <p:blipFill>
          <a:blip r:embed="rId6"/>
          <a:stretch>
            <a:fillRect/>
          </a:stretch>
        </p:blipFill>
        <p:spPr>
          <a:xfrm>
            <a:off x="8691171" y="5244979"/>
            <a:ext cx="1614670" cy="1308220"/>
          </a:xfrm>
          <a:prstGeom prst="rect">
            <a:avLst/>
          </a:prstGeom>
        </p:spPr>
      </p:pic>
    </p:spTree>
    <p:extLst>
      <p:ext uri="{BB962C8B-B14F-4D97-AF65-F5344CB8AC3E}">
        <p14:creationId xmlns:p14="http://schemas.microsoft.com/office/powerpoint/2010/main" val="306440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643292" y="95658"/>
            <a:ext cx="11539725" cy="461665"/>
          </a:xfrm>
          <a:prstGeom prst="rect">
            <a:avLst/>
          </a:prstGeom>
          <a:noFill/>
        </p:spPr>
        <p:txBody>
          <a:bodyPr wrap="square">
            <a:spAutoFit/>
          </a:bodyPr>
          <a:lstStyle/>
          <a:p>
            <a:pPr algn="ctr"/>
            <a:r>
              <a:rPr lang="en-US" sz="2400" b="1" dirty="0">
                <a:latin typeface="Times New Roman" panose="02020603050405020304" pitchFamily="18" charset="0"/>
                <a:cs typeface="Times New Roman" panose="02020603050405020304" pitchFamily="18" charset="0"/>
              </a:rPr>
              <a:t>6A60 BIPOLAR TYPE I DISORDER: TREATMENT AND CARE PROVISION</a:t>
            </a:r>
          </a:p>
        </p:txBody>
      </p:sp>
      <p:sp>
        <p:nvSpPr>
          <p:cNvPr id="60" name="TextBox 59">
            <a:extLst>
              <a:ext uri="{FF2B5EF4-FFF2-40B4-BE49-F238E27FC236}">
                <a16:creationId xmlns:a16="http://schemas.microsoft.com/office/drawing/2014/main" id="{CF392D14-9D8E-4F7D-83A0-DC1802F7EF0C}"/>
              </a:ext>
            </a:extLst>
          </p:cNvPr>
          <p:cNvSpPr txBox="1"/>
          <p:nvPr/>
        </p:nvSpPr>
        <p:spPr>
          <a:xfrm>
            <a:off x="182696" y="637431"/>
            <a:ext cx="3989464" cy="5678478"/>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Critical analysis, exploring the evolution of attitudes, UK practices and policies </a:t>
            </a:r>
          </a:p>
          <a:p>
            <a:r>
              <a:rPr lang="en-US" sz="1100" dirty="0">
                <a:latin typeface="Times New Roman" panose="02020603050405020304" pitchFamily="18" charset="0"/>
                <a:cs typeface="Times New Roman" panose="02020603050405020304" pitchFamily="18" charset="0"/>
              </a:rPr>
              <a:t>Moving on the historical development of the attitudes towards the 6A60 Bipolar type I disorder in the UK does not feature solely as the narrative of progressive change though it is characterised by the opposition and controversial procession of power and stigma, as well as policy priorities. Initial institutional reactions on the premise that the Lunacy Acts were biased towards social management and not treatment intentions place bipolar disorder patients not as patients and beneficiaries of rights-based treatments but as hazards to societal stability (GOV.UK, 1890). The widespread moral and scientific sciences </a:t>
            </a:r>
            <a:r>
              <a:rPr lang="en-US" sz="1100" dirty="0" err="1">
                <a:latin typeface="Times New Roman" panose="02020603050405020304" pitchFamily="18" charset="0"/>
                <a:cs typeface="Times New Roman" panose="02020603050405020304" pitchFamily="18" charset="0"/>
              </a:rPr>
              <a:t>ideologised</a:t>
            </a:r>
            <a:r>
              <a:rPr lang="en-US" sz="1100" dirty="0">
                <a:latin typeface="Times New Roman" panose="02020603050405020304" pitchFamily="18" charset="0"/>
                <a:cs typeface="Times New Roman" panose="02020603050405020304" pitchFamily="18" charset="0"/>
              </a:rPr>
              <a:t> custodial asylum because their element of mental </a:t>
            </a:r>
            <a:r>
              <a:rPr lang="en-US" sz="1100" dirty="0" err="1">
                <a:latin typeface="Times New Roman" panose="02020603050405020304" pitchFamily="18" charset="0"/>
                <a:cs typeface="Times New Roman" panose="02020603050405020304" pitchFamily="18" charset="0"/>
              </a:rPr>
              <a:t>degenerity</a:t>
            </a:r>
            <a:r>
              <a:rPr lang="en-US" sz="1100" dirty="0">
                <a:latin typeface="Times New Roman" panose="02020603050405020304" pitchFamily="18" charset="0"/>
                <a:cs typeface="Times New Roman" panose="02020603050405020304" pitchFamily="18" charset="0"/>
              </a:rPr>
              <a:t> as degeneracy supported class and social exclusion. This tradition still has the effect on the modern stigma, indicating that the population remains too resistant to the late reformulation of policies. </a:t>
            </a:r>
          </a:p>
          <a:p>
            <a:r>
              <a:rPr lang="en-US" sz="1100" dirty="0">
                <a:latin typeface="Times New Roman" panose="02020603050405020304" pitchFamily="18" charset="0"/>
                <a:cs typeface="Times New Roman" panose="02020603050405020304" pitchFamily="18" charset="0"/>
              </a:rPr>
              <a:t>The emergence of pharmacological treatments in the mid-20th century, such as lithium and first-generation antipsychotics is often presented as a scientific breakthrough. Nonetheless, this biomedical argument also reduced the understandings of bipolar disorder to the symptom suppression, excluding the importance of psychosocial needs and patient autonomy (</a:t>
            </a:r>
            <a:r>
              <a:rPr lang="en-US" sz="1100" dirty="0" err="1">
                <a:latin typeface="Times New Roman" panose="02020603050405020304" pitchFamily="18" charset="0"/>
                <a:cs typeface="Times New Roman" panose="02020603050405020304" pitchFamily="18" charset="0"/>
              </a:rPr>
              <a:t>Braslow</a:t>
            </a:r>
            <a:r>
              <a:rPr lang="en-US" sz="1100" dirty="0">
                <a:latin typeface="Times New Roman" panose="02020603050405020304" pitchFamily="18" charset="0"/>
                <a:cs typeface="Times New Roman" panose="02020603050405020304" pitchFamily="18" charset="0"/>
              </a:rPr>
              <a:t>, 2023). Institutional convenience and overdependence on medication were sources of over-institutionalisation rather than clinical evidence, with care and prevention of risks prioritised above comprehensive recovery. The policies of deinstitutionalisation, which were formalised with the help of the Mental Health Act 1983, were supposed to enhance the rights of patients and multidisciplinary care (GOV.UK, 1983). However, community care was realised in an uneven manner often lacking adequate funding and infrastructure and overloading families and local services insufficiently funded with the care. This brings out a problem of inconsistency between progressive rhetoric and realities all austerity-linked.</a:t>
            </a:r>
          </a:p>
        </p:txBody>
      </p:sp>
      <p:sp>
        <p:nvSpPr>
          <p:cNvPr id="61" name="TextBox 60">
            <a:extLst>
              <a:ext uri="{FF2B5EF4-FFF2-40B4-BE49-F238E27FC236}">
                <a16:creationId xmlns:a16="http://schemas.microsoft.com/office/drawing/2014/main" id="{551BC958-3B84-4946-B4CD-297D79DC5229}"/>
              </a:ext>
            </a:extLst>
          </p:cNvPr>
          <p:cNvSpPr txBox="1"/>
          <p:nvPr/>
        </p:nvSpPr>
        <p:spPr>
          <a:xfrm>
            <a:off x="4233889" y="637431"/>
            <a:ext cx="4395553" cy="2631490"/>
          </a:xfrm>
          <a:prstGeom prst="rect">
            <a:avLst/>
          </a:prstGeom>
          <a:solidFill>
            <a:schemeClr val="accent2">
              <a:lumMod val="20000"/>
              <a:lumOff val="80000"/>
            </a:schemeClr>
          </a:solidFill>
          <a:ln>
            <a:solidFill>
              <a:schemeClr val="tx1"/>
            </a:solidFill>
          </a:ln>
        </p:spPr>
        <p:txBody>
          <a:bodyPr wrap="square">
            <a:spAutoFit/>
          </a:bodyPr>
          <a:lstStyle/>
          <a:p>
            <a:r>
              <a:rPr lang="en-US" sz="1100" dirty="0">
                <a:latin typeface="Times New Roman" panose="02020603050405020304" pitchFamily="18" charset="0"/>
                <a:cs typeface="Times New Roman" panose="02020603050405020304" pitchFamily="18" charset="0"/>
              </a:rPr>
              <a:t>The current systems identify Bipolar type I disorder as a chronic uncontrollable disorder that can be treated with combined pharmacological, psychological, and social therapy (</a:t>
            </a:r>
            <a:r>
              <a:rPr lang="en-US" sz="1100" dirty="0" err="1">
                <a:latin typeface="Times New Roman" panose="02020603050405020304" pitchFamily="18" charset="0"/>
                <a:cs typeface="Times New Roman" panose="02020603050405020304" pitchFamily="18" charset="0"/>
              </a:rPr>
              <a:t>Çınaroğlu</a:t>
            </a:r>
            <a:r>
              <a:rPr lang="en-US" sz="1100" dirty="0">
                <a:latin typeface="Times New Roman" panose="02020603050405020304" pitchFamily="18" charset="0"/>
                <a:cs typeface="Times New Roman" panose="02020603050405020304" pitchFamily="18" charset="0"/>
              </a:rPr>
              <a:t>, 2024). However, some longstanding inequities fraudulently undermine the assertions of the completely patient-centred system. The structural weaknesses can be found in stigma, racial differences in obligatory custody, as well as in uneven postcode distribution of the availability of services. Although digital mental health technologies and early intervention measures have potential to enhance monitoring and accessibility, they threaten to recreate disparities in the population that do not have great access to technologies (</a:t>
            </a:r>
            <a:r>
              <a:rPr lang="en-US" sz="1100" dirty="0" err="1">
                <a:latin typeface="Times New Roman" panose="02020603050405020304" pitchFamily="18" charset="0"/>
                <a:cs typeface="Times New Roman" panose="02020603050405020304" pitchFamily="18" charset="0"/>
              </a:rPr>
              <a:t>Lattie</a:t>
            </a:r>
            <a:r>
              <a:rPr lang="en-US" sz="1100" dirty="0">
                <a:latin typeface="Times New Roman" panose="02020603050405020304" pitchFamily="18" charset="0"/>
                <a:cs typeface="Times New Roman" panose="02020603050405020304" pitchFamily="18" charset="0"/>
              </a:rPr>
              <a:t> et al., 2022). The UK mental health policy trajectory is thus indicative of an unsolved dilemma of balancing the power of biomedicine, financial limits and ethical obligations to autonomy. An even more critical attitude holds that the modern practice is still influenced by the force of institutional risk management equally as much as recovery-oriented ideals. </a:t>
            </a:r>
          </a:p>
        </p:txBody>
      </p:sp>
      <p:sp>
        <p:nvSpPr>
          <p:cNvPr id="8" name="TextBox 7">
            <a:extLst>
              <a:ext uri="{FF2B5EF4-FFF2-40B4-BE49-F238E27FC236}">
                <a16:creationId xmlns:a16="http://schemas.microsoft.com/office/drawing/2014/main" id="{54D1EDBD-8C21-4F8F-B736-FF12FBC8115B}"/>
              </a:ext>
            </a:extLst>
          </p:cNvPr>
          <p:cNvSpPr txBox="1"/>
          <p:nvPr/>
        </p:nvSpPr>
        <p:spPr>
          <a:xfrm>
            <a:off x="8692111" y="637431"/>
            <a:ext cx="3989467" cy="2123658"/>
          </a:xfrm>
          <a:prstGeom prst="rect">
            <a:avLst/>
          </a:prstGeom>
          <a:solidFill>
            <a:schemeClr val="accent2">
              <a:lumMod val="20000"/>
              <a:lumOff val="80000"/>
            </a:schemeClr>
          </a:solidFill>
          <a:ln>
            <a:solidFill>
              <a:schemeClr val="tx1"/>
            </a:solidFill>
          </a:ln>
        </p:spPr>
        <p:txBody>
          <a:bodyPr wrap="square">
            <a:spAutoFit/>
          </a:bodyPr>
          <a:lstStyle/>
          <a:p>
            <a:r>
              <a:rPr lang="en-US" sz="1100" dirty="0">
                <a:latin typeface="Times New Roman" panose="02020603050405020304" pitchFamily="18" charset="0"/>
                <a:cs typeface="Times New Roman" panose="02020603050405020304" pitchFamily="18" charset="0"/>
              </a:rPr>
              <a:t>Training should enhance the clinician's competence in cultural skills assessment, stigma, and patient-centred communication to support the provision of equitable care to diverse populations. On a systemic level, policies must foster interdisciplinary work between healthcare, social care, and employment fields in order to tackle the social determinants of health and contribute to the functional recovery (</a:t>
            </a:r>
            <a:r>
              <a:rPr lang="en-US" sz="1100" dirty="0" err="1">
                <a:latin typeface="Times New Roman" panose="02020603050405020304" pitchFamily="18" charset="0"/>
                <a:cs typeface="Times New Roman" panose="02020603050405020304" pitchFamily="18" charset="0"/>
              </a:rPr>
              <a:t>Smeltz</a:t>
            </a:r>
            <a:r>
              <a:rPr lang="en-US" sz="1100" dirty="0">
                <a:latin typeface="Times New Roman" panose="02020603050405020304" pitchFamily="18" charset="0"/>
                <a:cs typeface="Times New Roman" panose="02020603050405020304" pitchFamily="18" charset="0"/>
              </a:rPr>
              <a:t> et al., 2022). Such strategies will be embedded in making UK mental health services holistic, accessible, and responsive, with the focus on clinical efficacy and the balance with psychosocial needs. Finally, the approach promotes long-term recovery, a better quality of life, and societal engagement among patients with Bipolar Type I disorder.</a:t>
            </a:r>
          </a:p>
        </p:txBody>
      </p:sp>
      <p:sp>
        <p:nvSpPr>
          <p:cNvPr id="19" name="TextBox 18">
            <a:extLst>
              <a:ext uri="{FF2B5EF4-FFF2-40B4-BE49-F238E27FC236}">
                <a16:creationId xmlns:a16="http://schemas.microsoft.com/office/drawing/2014/main" id="{7BDC813C-8E8E-4157-8519-41FEBD0528FA}"/>
              </a:ext>
            </a:extLst>
          </p:cNvPr>
          <p:cNvSpPr txBox="1"/>
          <p:nvPr/>
        </p:nvSpPr>
        <p:spPr>
          <a:xfrm>
            <a:off x="4203023" y="6751848"/>
            <a:ext cx="4395553" cy="2800767"/>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Recommendations for future policy and practice </a:t>
            </a:r>
          </a:p>
          <a:p>
            <a:r>
              <a:rPr lang="en-US" sz="1100" dirty="0">
                <a:latin typeface="Times New Roman" panose="02020603050405020304" pitchFamily="18" charset="0"/>
                <a:cs typeface="Times New Roman" panose="02020603050405020304" pitchFamily="18" charset="0"/>
              </a:rPr>
              <a:t>The future policy and practise of 6A60 Bipolar type I disorder ought to involve early detection, coordinated treatment, and access to evidence-based approaches without inequity. Routine screening during primary care and structured psychoeducation are examples of early intervention that will decrease the diagnostic delay, prevent relapse, and enhance long-term functional outcome (Agarwal and </a:t>
            </a:r>
            <a:r>
              <a:rPr lang="en-US" sz="1100" dirty="0" err="1">
                <a:latin typeface="Times New Roman" panose="02020603050405020304" pitchFamily="18" charset="0"/>
                <a:cs typeface="Times New Roman" panose="02020603050405020304" pitchFamily="18" charset="0"/>
              </a:rPr>
              <a:t>Gairola</a:t>
            </a:r>
            <a:r>
              <a:rPr lang="en-US" sz="1100" dirty="0">
                <a:latin typeface="Times New Roman" panose="02020603050405020304" pitchFamily="18" charset="0"/>
                <a:cs typeface="Times New Roman" panose="02020603050405020304" pitchFamily="18" charset="0"/>
              </a:rPr>
              <a:t>, 2025). The pharmacological management should be integrated with the psychosocial interventions (e.g., Cognitive Behavioural Therapy (CBT), Interpersonal and Social Rhythm Therapy (IPSRT), family-focused therapy) as a reflection of the evidence that the combination of the two approaches results in the best symptom management and quality of life (Kumar, 2022). Digital mental health software must also be increased in both the NHS and workplace contexts, which will enable large-scale monitoring, therapy, and psychoeducation without compromising privacy and being culturally sensitive (Willis et al., 2022).</a:t>
            </a:r>
          </a:p>
        </p:txBody>
      </p:sp>
      <p:sp>
        <p:nvSpPr>
          <p:cNvPr id="20" name="TextBox 19">
            <a:extLst>
              <a:ext uri="{FF2B5EF4-FFF2-40B4-BE49-F238E27FC236}">
                <a16:creationId xmlns:a16="http://schemas.microsoft.com/office/drawing/2014/main" id="{C3DAD2F3-6A65-40D1-BAA9-3B556FD6FDC1}"/>
              </a:ext>
            </a:extLst>
          </p:cNvPr>
          <p:cNvSpPr txBox="1"/>
          <p:nvPr/>
        </p:nvSpPr>
        <p:spPr>
          <a:xfrm>
            <a:off x="8692111" y="6582571"/>
            <a:ext cx="3989467" cy="2970044"/>
          </a:xfrm>
          <a:prstGeom prst="rect">
            <a:avLst/>
          </a:prstGeom>
          <a:solidFill>
            <a:schemeClr val="accent2">
              <a:lumMod val="20000"/>
              <a:lumOff val="80000"/>
            </a:schemeClr>
          </a:solidFill>
          <a:ln>
            <a:solidFill>
              <a:schemeClr val="tx1"/>
            </a:solidFill>
          </a:ln>
        </p:spPr>
        <p:txBody>
          <a:bodyPr wrap="square">
            <a:spAutoFit/>
          </a:bodyPr>
          <a:lstStyle/>
          <a:p>
            <a:r>
              <a:rPr lang="en-US" sz="1100" b="1" i="1" dirty="0">
                <a:latin typeface="Times New Roman" panose="02020603050405020304" pitchFamily="18" charset="0"/>
                <a:cs typeface="Times New Roman" panose="02020603050405020304" pitchFamily="18" charset="0"/>
              </a:rPr>
              <a:t>Conclusion</a:t>
            </a:r>
          </a:p>
          <a:p>
            <a:r>
              <a:rPr lang="en-US" sz="1100" dirty="0">
                <a:latin typeface="Times New Roman" panose="02020603050405020304" pitchFamily="18" charset="0"/>
                <a:cs typeface="Times New Roman" panose="02020603050405020304" pitchFamily="18" charset="0"/>
              </a:rPr>
              <a:t>Treatment of bipolar type I disorders has developed over time in terms of the levels of scientific knowledge and in terms of ethical care, as custodial asylum care and primitive somatic treatments have been replaced by evidence-based treatment interventions that involve pharmacotherapy and psychosocial interventions. The importance of the current day care is the use of integrated and person-centred methods that incorporate mood </a:t>
            </a:r>
            <a:r>
              <a:rPr lang="en-US" sz="1100" dirty="0" err="1">
                <a:latin typeface="Times New Roman" panose="02020603050405020304" pitchFamily="18" charset="0"/>
                <a:cs typeface="Times New Roman" panose="02020603050405020304" pitchFamily="18" charset="0"/>
              </a:rPr>
              <a:t>stabilisers</a:t>
            </a:r>
            <a:r>
              <a:rPr lang="en-US" sz="1100" dirty="0">
                <a:latin typeface="Times New Roman" panose="02020603050405020304" pitchFamily="18" charset="0"/>
                <a:cs typeface="Times New Roman" panose="02020603050405020304" pitchFamily="18" charset="0"/>
              </a:rPr>
              <a:t>, psychotherapy, and community support to achieve functional recovery and quality of life. Even with the changes, difficulties exist, some such as stigma, lack of accessibility, and fragmented services, despite AHU, which hinders fair delivery of care. Managing it also needs clinical and methodical knowledge as well as workplace, systemic, and policy-level support. Finally, evidence-based, holistic models can be critical in order to enhance performance and empower patients with 6A60 Bipolar Type I disorder. </a:t>
            </a:r>
          </a:p>
        </p:txBody>
      </p:sp>
      <p:pic>
        <p:nvPicPr>
          <p:cNvPr id="14" name="Picture 13">
            <a:extLst>
              <a:ext uri="{FF2B5EF4-FFF2-40B4-BE49-F238E27FC236}">
                <a16:creationId xmlns:a16="http://schemas.microsoft.com/office/drawing/2014/main" id="{55AF9954-CD70-4102-9383-408D19BE6F0F}"/>
              </a:ext>
            </a:extLst>
          </p:cNvPr>
          <p:cNvPicPr>
            <a:picLocks noChangeAspect="1"/>
          </p:cNvPicPr>
          <p:nvPr/>
        </p:nvPicPr>
        <p:blipFill>
          <a:blip r:embed="rId2"/>
          <a:stretch>
            <a:fillRect/>
          </a:stretch>
        </p:blipFill>
        <p:spPr>
          <a:xfrm>
            <a:off x="4237518" y="3330887"/>
            <a:ext cx="1831366" cy="1469714"/>
          </a:xfrm>
          <a:prstGeom prst="rect">
            <a:avLst/>
          </a:prstGeom>
        </p:spPr>
      </p:pic>
      <p:pic>
        <p:nvPicPr>
          <p:cNvPr id="15" name="Picture 14">
            <a:extLst>
              <a:ext uri="{FF2B5EF4-FFF2-40B4-BE49-F238E27FC236}">
                <a16:creationId xmlns:a16="http://schemas.microsoft.com/office/drawing/2014/main" id="{2F430D22-F90C-4677-8373-FF244654D610}"/>
              </a:ext>
            </a:extLst>
          </p:cNvPr>
          <p:cNvPicPr>
            <a:picLocks noChangeAspect="1"/>
          </p:cNvPicPr>
          <p:nvPr/>
        </p:nvPicPr>
        <p:blipFill rotWithShape="1">
          <a:blip r:embed="rId3"/>
          <a:srcRect b="14367"/>
          <a:stretch/>
        </p:blipFill>
        <p:spPr>
          <a:xfrm>
            <a:off x="6134242" y="3330888"/>
            <a:ext cx="2495199" cy="1474766"/>
          </a:xfrm>
          <a:prstGeom prst="rect">
            <a:avLst/>
          </a:prstGeom>
        </p:spPr>
      </p:pic>
      <p:pic>
        <p:nvPicPr>
          <p:cNvPr id="3" name="Picture 2">
            <a:extLst>
              <a:ext uri="{FF2B5EF4-FFF2-40B4-BE49-F238E27FC236}">
                <a16:creationId xmlns:a16="http://schemas.microsoft.com/office/drawing/2014/main" id="{34A10713-7846-4AE4-A75E-AF1BB74CA012}"/>
              </a:ext>
            </a:extLst>
          </p:cNvPr>
          <p:cNvPicPr>
            <a:picLocks noChangeAspect="1"/>
          </p:cNvPicPr>
          <p:nvPr/>
        </p:nvPicPr>
        <p:blipFill>
          <a:blip r:embed="rId4"/>
          <a:stretch>
            <a:fillRect/>
          </a:stretch>
        </p:blipFill>
        <p:spPr>
          <a:xfrm>
            <a:off x="184609" y="6396017"/>
            <a:ext cx="3987551" cy="3156598"/>
          </a:xfrm>
          <a:prstGeom prst="rect">
            <a:avLst/>
          </a:prstGeom>
        </p:spPr>
      </p:pic>
      <p:pic>
        <p:nvPicPr>
          <p:cNvPr id="4" name="Picture 3">
            <a:extLst>
              <a:ext uri="{FF2B5EF4-FFF2-40B4-BE49-F238E27FC236}">
                <a16:creationId xmlns:a16="http://schemas.microsoft.com/office/drawing/2014/main" id="{263C1E53-FFB4-4729-9C49-8FD084F29BE0}"/>
              </a:ext>
            </a:extLst>
          </p:cNvPr>
          <p:cNvPicPr>
            <a:picLocks noChangeAspect="1"/>
          </p:cNvPicPr>
          <p:nvPr/>
        </p:nvPicPr>
        <p:blipFill>
          <a:blip r:embed="rId5"/>
          <a:stretch>
            <a:fillRect/>
          </a:stretch>
        </p:blipFill>
        <p:spPr>
          <a:xfrm>
            <a:off x="4225773" y="4862567"/>
            <a:ext cx="4395553" cy="1884228"/>
          </a:xfrm>
          <a:prstGeom prst="rect">
            <a:avLst/>
          </a:prstGeom>
        </p:spPr>
      </p:pic>
      <p:pic>
        <p:nvPicPr>
          <p:cNvPr id="5" name="Picture 4">
            <a:extLst>
              <a:ext uri="{FF2B5EF4-FFF2-40B4-BE49-F238E27FC236}">
                <a16:creationId xmlns:a16="http://schemas.microsoft.com/office/drawing/2014/main" id="{BDB03465-062E-4032-BF83-711B35BB6099}"/>
              </a:ext>
            </a:extLst>
          </p:cNvPr>
          <p:cNvPicPr>
            <a:picLocks noChangeAspect="1"/>
          </p:cNvPicPr>
          <p:nvPr/>
        </p:nvPicPr>
        <p:blipFill rotWithShape="1">
          <a:blip r:embed="rId6"/>
          <a:srcRect t="9524"/>
          <a:stretch/>
        </p:blipFill>
        <p:spPr>
          <a:xfrm>
            <a:off x="8691170" y="2841197"/>
            <a:ext cx="3990407" cy="1959403"/>
          </a:xfrm>
          <a:prstGeom prst="rect">
            <a:avLst/>
          </a:prstGeom>
        </p:spPr>
      </p:pic>
      <p:pic>
        <p:nvPicPr>
          <p:cNvPr id="9" name="Picture 8">
            <a:extLst>
              <a:ext uri="{FF2B5EF4-FFF2-40B4-BE49-F238E27FC236}">
                <a16:creationId xmlns:a16="http://schemas.microsoft.com/office/drawing/2014/main" id="{2B6FA795-71A2-44F1-8C2F-7810A6E04CD5}"/>
              </a:ext>
            </a:extLst>
          </p:cNvPr>
          <p:cNvPicPr>
            <a:picLocks noChangeAspect="1"/>
          </p:cNvPicPr>
          <p:nvPr/>
        </p:nvPicPr>
        <p:blipFill>
          <a:blip r:embed="rId7"/>
          <a:stretch>
            <a:fillRect/>
          </a:stretch>
        </p:blipFill>
        <p:spPr>
          <a:xfrm>
            <a:off x="8691169" y="4800600"/>
            <a:ext cx="3990408" cy="1735109"/>
          </a:xfrm>
          <a:prstGeom prst="rect">
            <a:avLst/>
          </a:prstGeom>
        </p:spPr>
      </p:pic>
    </p:spTree>
    <p:extLst>
      <p:ext uri="{BB962C8B-B14F-4D97-AF65-F5344CB8AC3E}">
        <p14:creationId xmlns:p14="http://schemas.microsoft.com/office/powerpoint/2010/main" val="550488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630937" y="381000"/>
            <a:ext cx="11539725" cy="553998"/>
          </a:xfrm>
          <a:prstGeom prst="rect">
            <a:avLst/>
          </a:prstGeom>
          <a:noFill/>
        </p:spPr>
        <p:txBody>
          <a:bodyPr wrap="square">
            <a:spAutoFit/>
          </a:bodyPr>
          <a:lstStyle/>
          <a:p>
            <a:pPr algn="ctr"/>
            <a:r>
              <a:rPr lang="en-US" sz="3000" b="1" dirty="0">
                <a:latin typeface="Times New Roman" panose="02020603050405020304" pitchFamily="18" charset="0"/>
                <a:cs typeface="Times New Roman" panose="02020603050405020304" pitchFamily="18" charset="0"/>
              </a:rPr>
              <a:t>References</a:t>
            </a:r>
          </a:p>
        </p:txBody>
      </p:sp>
      <p:sp>
        <p:nvSpPr>
          <p:cNvPr id="14" name="TextBox 13">
            <a:extLst>
              <a:ext uri="{FF2B5EF4-FFF2-40B4-BE49-F238E27FC236}">
                <a16:creationId xmlns:a16="http://schemas.microsoft.com/office/drawing/2014/main" id="{79DFD5C8-3808-4E6A-9635-C5A6C7F839AC}"/>
              </a:ext>
            </a:extLst>
          </p:cNvPr>
          <p:cNvSpPr txBox="1"/>
          <p:nvPr/>
        </p:nvSpPr>
        <p:spPr>
          <a:xfrm>
            <a:off x="630936" y="1295400"/>
            <a:ext cx="11539725" cy="6555641"/>
          </a:xfrm>
          <a:prstGeom prst="rect">
            <a:avLst/>
          </a:prstGeom>
          <a:solidFill>
            <a:schemeClr val="accent2">
              <a:lumMod val="20000"/>
              <a:lumOff val="80000"/>
            </a:schemeClr>
          </a:solidFill>
          <a:ln>
            <a:solidFill>
              <a:schemeClr val="tx1"/>
            </a:solidFill>
          </a:ln>
        </p:spPr>
        <p:txBody>
          <a:bodyPr wrap="square">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Agarwal, V. and </a:t>
            </a:r>
            <a:r>
              <a:rPr lang="en-US" sz="1200" dirty="0" err="1">
                <a:latin typeface="Times New Roman" panose="02020603050405020304" pitchFamily="18" charset="0"/>
                <a:cs typeface="Times New Roman" panose="02020603050405020304" pitchFamily="18" charset="0"/>
              </a:rPr>
              <a:t>Gairola</a:t>
            </a:r>
            <a:r>
              <a:rPr lang="en-US" sz="1200" dirty="0">
                <a:latin typeface="Times New Roman" panose="02020603050405020304" pitchFamily="18" charset="0"/>
                <a:cs typeface="Times New Roman" panose="02020603050405020304" pitchFamily="18" charset="0"/>
              </a:rPr>
              <a:t>, A., (2025). Early Intervention in Psychosis: A Brief Narrative Review. Journal of Indian Association for Child and Adolescent Mental Health, 21(1), pp.10-16. </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Braslow</a:t>
            </a:r>
            <a:r>
              <a:rPr lang="en-US" sz="1200" dirty="0">
                <a:latin typeface="Times New Roman" panose="02020603050405020304" pitchFamily="18" charset="0"/>
                <a:cs typeface="Times New Roman" panose="02020603050405020304" pitchFamily="18" charset="0"/>
              </a:rPr>
              <a:t>, J., (2023). Mental ills and bodily cures: psychiatric treatment in the first half of the twentieth century (Vol. 8). Univ of California Press.</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Cambridge University Press (2023). Mood disorders (chapter 4) - making sense of the ICD-11. Cambridge Core. https://www.cambridge.org/core/books/abs/making-sense-of-the-icd11/mood-disorders/A0F3C859D1C4C3EB89EC28FF27890F99 </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Çınaroğlu</a:t>
            </a:r>
            <a:r>
              <a:rPr lang="en-US" sz="1200" dirty="0">
                <a:latin typeface="Times New Roman" panose="02020603050405020304" pitchFamily="18" charset="0"/>
                <a:cs typeface="Times New Roman" panose="02020603050405020304" pitchFamily="18" charset="0"/>
              </a:rPr>
              <a:t>, M., (2024). Psychotherapies for the treatment of bipolar disorder. </a:t>
            </a:r>
            <a:r>
              <a:rPr lang="en-US" sz="1200" dirty="0" err="1">
                <a:latin typeface="Times New Roman" panose="02020603050405020304" pitchFamily="18" charset="0"/>
                <a:cs typeface="Times New Roman" panose="02020603050405020304" pitchFamily="18" charset="0"/>
              </a:rPr>
              <a:t>Psikiyatride</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Güncel</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Yaklaşımlar</a:t>
            </a:r>
            <a:r>
              <a:rPr lang="en-US" sz="1200" dirty="0">
                <a:latin typeface="Times New Roman" panose="02020603050405020304" pitchFamily="18" charset="0"/>
                <a:cs typeface="Times New Roman" panose="02020603050405020304" pitchFamily="18" charset="0"/>
              </a:rPr>
              <a:t>, 16(2), pp.373-382.</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Di Vincenzo, M., (2023). New research on validity and clinical utility of ICD‐11 vs. ICD‐10 and DSM‐5 diagnostic categories. World Psychiatry, 22(1), p.171.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First, M.B., (2024). Psychiatric classification. In Tasman’s Psychiatry (pp. 1465-1491). Cham: Springer International Publishing.</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Gkintoni</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Aroutzidis</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Antonopoulou</a:t>
            </a:r>
            <a:r>
              <a:rPr lang="en-US" sz="1200" dirty="0">
                <a:latin typeface="Times New Roman" panose="02020603050405020304" pitchFamily="18" charset="0"/>
                <a:cs typeface="Times New Roman" panose="02020603050405020304" pitchFamily="18" charset="0"/>
              </a:rPr>
              <a:t>, H. and </a:t>
            </a:r>
            <a:r>
              <a:rPr lang="en-US" sz="1200" dirty="0" err="1">
                <a:latin typeface="Times New Roman" panose="02020603050405020304" pitchFamily="18" charset="0"/>
                <a:cs typeface="Times New Roman" panose="02020603050405020304" pitchFamily="18" charset="0"/>
              </a:rPr>
              <a:t>Halkiopoulos</a:t>
            </a:r>
            <a:r>
              <a:rPr lang="en-US" sz="1200" dirty="0">
                <a:latin typeface="Times New Roman" panose="02020603050405020304" pitchFamily="18" charset="0"/>
                <a:cs typeface="Times New Roman" panose="02020603050405020304" pitchFamily="18" charset="0"/>
              </a:rPr>
              <a:t>, C., (2025). From neural networks to emotional networks: A systematic review of EEG-based emotion recognition in cognitive neuroscience and real-world applications. Brain Sciences, 15(3), p.220.</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GOV.UK. (1890). Lunacy act 1890. Legislation.gov.uk. https://www.legislation.gov.uk/ukpga/Vict/53-54/5/enacted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GOV.UK. (1930). Mental treatment act 1930. Legislation.gov.uk. https://www.legislation.gov.uk/ukpga/Geo5/20-21/23/enacted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GOV.UK. (1959). Mental health act 1959. https://www.legislation.gov.uk/ukpga/Eliz2/7-8/72/schedule/EIGHTH/enacted?view=plain%2Bextent </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GOV.UK. (1983, May 9). Mental health act 1983. Legislation.gov.uk. https://www.legislation.gov.uk/ukpga/1983/20/section/136 </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Jørgensen</a:t>
            </a:r>
            <a:r>
              <a:rPr lang="en-US" sz="1200" dirty="0">
                <a:latin typeface="Times New Roman" panose="02020603050405020304" pitchFamily="18" charset="0"/>
                <a:cs typeface="Times New Roman" panose="02020603050405020304" pitchFamily="18" charset="0"/>
              </a:rPr>
              <a:t>, K., (2025). Political Dynamics and User Engagement in Mental Health Practice Toward Recovery. In The Path to Mental Health Recovery (pp. 17-36). Routledge.</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Karhausen</a:t>
            </a:r>
            <a:r>
              <a:rPr lang="en-US" sz="1200" dirty="0">
                <a:latin typeface="Times New Roman" panose="02020603050405020304" pitchFamily="18" charset="0"/>
                <a:cs typeface="Times New Roman" panose="02020603050405020304" pitchFamily="18" charset="0"/>
              </a:rPr>
              <a:t>, L., (2025). Mental Disorder. In Analytical Philosophy of Medicine: Scientific Philosophy and Philosophy of Medicine (pp. 209-281). Cham: Springer Nature Switzerland.</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Kumar, P., (2022). Interpersonal and Social Rhythm Therapy: A Brief Overview. Journal of Psychosocial Wellbeing, 3(2), pp.01-04.</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Lattie</a:t>
            </a:r>
            <a:r>
              <a:rPr lang="en-US" sz="1200" dirty="0">
                <a:latin typeface="Times New Roman" panose="02020603050405020304" pitchFamily="18" charset="0"/>
                <a:cs typeface="Times New Roman" panose="02020603050405020304" pitchFamily="18" charset="0"/>
              </a:rPr>
              <a:t>, E.G., Stiles-Shields, C. and Graham, A.K., (2022). An overview of and recommendations for more accessible digital mental health services. Nature Reviews Psychology, 1(2), pp.87-100.</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Mal, A., (2025). Social Cognition and Executive Functioning in Bipolar Affective Disorder Among Young Adults With History of Suicide Attempt (Master's thesis, Central Institute of Psychiatry (India)).</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Marano</a:t>
            </a:r>
            <a:r>
              <a:rPr lang="en-US" sz="1200" dirty="0">
                <a:latin typeface="Times New Roman" panose="02020603050405020304" pitchFamily="18" charset="0"/>
                <a:cs typeface="Times New Roman" panose="02020603050405020304" pitchFamily="18" charset="0"/>
              </a:rPr>
              <a:t>, G., </a:t>
            </a:r>
            <a:r>
              <a:rPr lang="en-US" sz="1200" dirty="0" err="1">
                <a:latin typeface="Times New Roman" panose="02020603050405020304" pitchFamily="18" charset="0"/>
                <a:cs typeface="Times New Roman" panose="02020603050405020304" pitchFamily="18" charset="0"/>
              </a:rPr>
              <a:t>Caroppo</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Lisci</a:t>
            </a:r>
            <a:r>
              <a:rPr lang="en-US" sz="1200" dirty="0">
                <a:latin typeface="Times New Roman" panose="02020603050405020304" pitchFamily="18" charset="0"/>
                <a:cs typeface="Times New Roman" panose="02020603050405020304" pitchFamily="18" charset="0"/>
              </a:rPr>
              <a:t>, F.M., Rossi, S., </a:t>
            </a:r>
            <a:r>
              <a:rPr lang="en-US" sz="1200" dirty="0" err="1">
                <a:latin typeface="Times New Roman" panose="02020603050405020304" pitchFamily="18" charset="0"/>
                <a:cs typeface="Times New Roman" panose="02020603050405020304" pitchFamily="18" charset="0"/>
              </a:rPr>
              <a:t>Traversi</a:t>
            </a:r>
            <a:r>
              <a:rPr lang="en-US" sz="1200" dirty="0">
                <a:latin typeface="Times New Roman" panose="02020603050405020304" pitchFamily="18" charset="0"/>
                <a:cs typeface="Times New Roman" panose="02020603050405020304" pitchFamily="18" charset="0"/>
              </a:rPr>
              <a:t>, G., Mazza, O., Pola, R., Sani, G., Gaetani, E. and Mazza, M., (2025). </a:t>
            </a:r>
            <a:r>
              <a:rPr lang="en-US" sz="1200" dirty="0" err="1">
                <a:latin typeface="Times New Roman" panose="02020603050405020304" pitchFamily="18" charset="0"/>
                <a:cs typeface="Times New Roman" panose="02020603050405020304" pitchFamily="18" charset="0"/>
              </a:rPr>
              <a:t>Neuromarkers</a:t>
            </a:r>
            <a:r>
              <a:rPr lang="en-US" sz="1200" dirty="0">
                <a:latin typeface="Times New Roman" panose="02020603050405020304" pitchFamily="18" charset="0"/>
                <a:cs typeface="Times New Roman" panose="02020603050405020304" pitchFamily="18" charset="0"/>
              </a:rPr>
              <a:t> in bipolar disorder: A narrative review bridging neuroscience and clinical practice. </a:t>
            </a:r>
            <a:r>
              <a:rPr lang="en-US" sz="1200" dirty="0" err="1">
                <a:latin typeface="Times New Roman" panose="02020603050405020304" pitchFamily="18" charset="0"/>
                <a:cs typeface="Times New Roman" panose="02020603050405020304" pitchFamily="18" charset="0"/>
              </a:rPr>
              <a:t>NeuroMarkers</a:t>
            </a:r>
            <a:r>
              <a:rPr lang="en-US" sz="1200" dirty="0">
                <a:latin typeface="Times New Roman" panose="02020603050405020304" pitchFamily="18" charset="0"/>
                <a:cs typeface="Times New Roman" panose="02020603050405020304" pitchFamily="18" charset="0"/>
              </a:rPr>
              <a:t>, p.100144.</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Peyre</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Hoertel</a:t>
            </a:r>
            <a:r>
              <a:rPr lang="en-US" sz="1200" dirty="0">
                <a:latin typeface="Times New Roman" panose="02020603050405020304" pitchFamily="18" charset="0"/>
                <a:cs typeface="Times New Roman" panose="02020603050405020304" pitchFamily="18" charset="0"/>
              </a:rPr>
              <a:t>, N., </a:t>
            </a:r>
            <a:r>
              <a:rPr lang="en-US" sz="1200" dirty="0" err="1">
                <a:latin typeface="Times New Roman" panose="02020603050405020304" pitchFamily="18" charset="0"/>
                <a:cs typeface="Times New Roman" panose="02020603050405020304" pitchFamily="18" charset="0"/>
              </a:rPr>
              <a:t>Pignon</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Amad</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Roelandt</a:t>
            </a:r>
            <a:r>
              <a:rPr lang="en-US" sz="1200" dirty="0">
                <a:latin typeface="Times New Roman" panose="02020603050405020304" pitchFamily="18" charset="0"/>
                <a:cs typeface="Times New Roman" panose="02020603050405020304" pitchFamily="18" charset="0"/>
              </a:rPr>
              <a:t>, J.L., </a:t>
            </a:r>
            <a:r>
              <a:rPr lang="en-US" sz="1200" dirty="0" err="1">
                <a:latin typeface="Times New Roman" panose="02020603050405020304" pitchFamily="18" charset="0"/>
                <a:cs typeface="Times New Roman" panose="02020603050405020304" pitchFamily="18" charset="0"/>
              </a:rPr>
              <a:t>Benradia</a:t>
            </a:r>
            <a:r>
              <a:rPr lang="en-US" sz="1200" dirty="0">
                <a:latin typeface="Times New Roman" panose="02020603050405020304" pitchFamily="18" charset="0"/>
                <a:cs typeface="Times New Roman" panose="02020603050405020304" pitchFamily="18" charset="0"/>
              </a:rPr>
              <a:t>, I., Thomas, P., </a:t>
            </a:r>
            <a:r>
              <a:rPr lang="en-US" sz="1200" dirty="0" err="1">
                <a:latin typeface="Times New Roman" panose="02020603050405020304" pitchFamily="18" charset="0"/>
                <a:cs typeface="Times New Roman" panose="02020603050405020304" pitchFamily="18" charset="0"/>
              </a:rPr>
              <a:t>Vaiva</a:t>
            </a:r>
            <a:r>
              <a:rPr lang="en-US" sz="1200" dirty="0">
                <a:latin typeface="Times New Roman" panose="02020603050405020304" pitchFamily="18" charset="0"/>
                <a:cs typeface="Times New Roman" panose="02020603050405020304" pitchFamily="18" charset="0"/>
              </a:rPr>
              <a:t>, G., Geoffroy, P.A., </a:t>
            </a:r>
            <a:r>
              <a:rPr lang="en-US" sz="1200" dirty="0" err="1">
                <a:latin typeface="Times New Roman" panose="02020603050405020304" pitchFamily="18" charset="0"/>
                <a:cs typeface="Times New Roman" panose="02020603050405020304" pitchFamily="18" charset="0"/>
              </a:rPr>
              <a:t>Olié</a:t>
            </a:r>
            <a:r>
              <a:rPr lang="en-US" sz="1200" dirty="0">
                <a:latin typeface="Times New Roman" panose="02020603050405020304" pitchFamily="18" charset="0"/>
                <a:cs typeface="Times New Roman" panose="02020603050405020304" pitchFamily="18" charset="0"/>
              </a:rPr>
              <a:t>, E. and </a:t>
            </a:r>
            <a:r>
              <a:rPr lang="en-US" sz="1200" dirty="0" err="1">
                <a:latin typeface="Times New Roman" panose="02020603050405020304" pitchFamily="18" charset="0"/>
                <a:cs typeface="Times New Roman" panose="02020603050405020304" pitchFamily="18" charset="0"/>
              </a:rPr>
              <a:t>Courtet</a:t>
            </a:r>
            <a:r>
              <a:rPr lang="en-US" sz="1200" dirty="0">
                <a:latin typeface="Times New Roman" panose="02020603050405020304" pitchFamily="18" charset="0"/>
                <a:cs typeface="Times New Roman" panose="02020603050405020304" pitchFamily="18" charset="0"/>
              </a:rPr>
              <a:t>, P., (2024). Mixed Features and Nonfatal Suicide Attempt Among Individuals With Major Depressive Episode: Insights From the French MHGP Survey. The Journal of Clinical Psychiatry, 85(4), p.57597.</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Rybakowski</a:t>
            </a:r>
            <a:r>
              <a:rPr lang="en-US" sz="1200" dirty="0">
                <a:latin typeface="Times New Roman" panose="02020603050405020304" pitchFamily="18" charset="0"/>
                <a:cs typeface="Times New Roman" panose="02020603050405020304" pitchFamily="18" charset="0"/>
              </a:rPr>
              <a:t>, J.K., (2023). Mood stabilizers of first and second generation. Brain Sciences, 13(5), p.741.</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Singh, B., Swartz, H.A., Cuellar-Barboza, A.B., Schaffer, A., Kato, T., </a:t>
            </a:r>
            <a:r>
              <a:rPr lang="en-US" sz="1200" dirty="0" err="1">
                <a:latin typeface="Times New Roman" panose="02020603050405020304" pitchFamily="18" charset="0"/>
                <a:cs typeface="Times New Roman" panose="02020603050405020304" pitchFamily="18" charset="0"/>
              </a:rPr>
              <a:t>Dols</a:t>
            </a:r>
            <a:r>
              <a:rPr lang="en-US" sz="1200" dirty="0">
                <a:latin typeface="Times New Roman" panose="02020603050405020304" pitchFamily="18" charset="0"/>
                <a:cs typeface="Times New Roman" panose="02020603050405020304" pitchFamily="18" charset="0"/>
              </a:rPr>
              <a:t>, A., Sperry, S.H., </a:t>
            </a:r>
            <a:r>
              <a:rPr lang="en-US" sz="1200" dirty="0" err="1">
                <a:latin typeface="Times New Roman" panose="02020603050405020304" pitchFamily="18" charset="0"/>
                <a:cs typeface="Times New Roman" panose="02020603050405020304" pitchFamily="18" charset="0"/>
              </a:rPr>
              <a:t>Vassilev</a:t>
            </a:r>
            <a:r>
              <a:rPr lang="en-US" sz="1200" dirty="0">
                <a:latin typeface="Times New Roman" panose="02020603050405020304" pitchFamily="18" charset="0"/>
                <a:cs typeface="Times New Roman" panose="02020603050405020304" pitchFamily="18" charset="0"/>
              </a:rPr>
              <a:t>, A.B., Burdick, K.E. and Frye, M.A., (2025). Bipolar disorder. The Lancet, 406(10506), pp.963-978.</a:t>
            </a:r>
          </a:p>
          <a:p>
            <a:pPr marL="171450" indent="-1714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Smeltz</a:t>
            </a:r>
            <a:r>
              <a:rPr lang="en-US" sz="1200" dirty="0">
                <a:latin typeface="Times New Roman" panose="02020603050405020304" pitchFamily="18" charset="0"/>
                <a:cs typeface="Times New Roman" panose="02020603050405020304" pitchFamily="18" charset="0"/>
              </a:rPr>
              <a:t>, L., Lee, K.H. and </a:t>
            </a:r>
            <a:r>
              <a:rPr lang="en-US" sz="1200" dirty="0" err="1">
                <a:latin typeface="Times New Roman" panose="02020603050405020304" pitchFamily="18" charset="0"/>
                <a:cs typeface="Times New Roman" panose="02020603050405020304" pitchFamily="18" charset="0"/>
              </a:rPr>
              <a:t>Bettger</a:t>
            </a:r>
            <a:r>
              <a:rPr lang="en-US" sz="1200" dirty="0">
                <a:latin typeface="Times New Roman" panose="02020603050405020304" pitchFamily="18" charset="0"/>
                <a:cs typeface="Times New Roman" panose="02020603050405020304" pitchFamily="18" charset="0"/>
              </a:rPr>
              <a:t>, J.P., (2022). Integrating rehabilitation and social care: opportunities for advancing research, training, practice, and policy. Archives of Physical Medicine and Rehabilitation, 103(9), pp.1886-1890.</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Vasconcelos-Moreno, M.P., Pinto, J.V., </a:t>
            </a:r>
            <a:r>
              <a:rPr lang="en-US" sz="1200" dirty="0" err="1">
                <a:latin typeface="Times New Roman" panose="02020603050405020304" pitchFamily="18" charset="0"/>
                <a:cs typeface="Times New Roman" panose="02020603050405020304" pitchFamily="18" charset="0"/>
              </a:rPr>
              <a:t>Hasse</a:t>
            </a:r>
            <a:r>
              <a:rPr lang="en-US" sz="1200" dirty="0">
                <a:latin typeface="Times New Roman" panose="02020603050405020304" pitchFamily="18" charset="0"/>
                <a:cs typeface="Times New Roman" panose="02020603050405020304" pitchFamily="18" charset="0"/>
              </a:rPr>
              <a:t>-Sousa, M., de Souza Melo, I.M., </a:t>
            </a:r>
            <a:r>
              <a:rPr lang="en-US" sz="1200" dirty="0" err="1">
                <a:latin typeface="Times New Roman" panose="02020603050405020304" pitchFamily="18" charset="0"/>
                <a:cs typeface="Times New Roman" panose="02020603050405020304" pitchFamily="18" charset="0"/>
              </a:rPr>
              <a:t>Saviatto</a:t>
            </a:r>
            <a:r>
              <a:rPr lang="en-US" sz="1200" dirty="0">
                <a:latin typeface="Times New Roman" panose="02020603050405020304" pitchFamily="18" charset="0"/>
                <a:cs typeface="Times New Roman" panose="02020603050405020304" pitchFamily="18" charset="0"/>
              </a:rPr>
              <a:t>, N.G., Lucas, P.K., </a:t>
            </a:r>
            <a:r>
              <a:rPr lang="en-US" sz="1200" dirty="0" err="1">
                <a:latin typeface="Times New Roman" panose="02020603050405020304" pitchFamily="18" charset="0"/>
                <a:cs typeface="Times New Roman" panose="02020603050405020304" pitchFamily="18" charset="0"/>
              </a:rPr>
              <a:t>Baldez</a:t>
            </a:r>
            <a:r>
              <a:rPr lang="en-US" sz="1200" dirty="0">
                <a:latin typeface="Times New Roman" panose="02020603050405020304" pitchFamily="18" charset="0"/>
                <a:cs typeface="Times New Roman" panose="02020603050405020304" pitchFamily="18" charset="0"/>
              </a:rPr>
              <a:t>, D.P., </a:t>
            </a:r>
            <a:r>
              <a:rPr lang="en-US" sz="1200" dirty="0" err="1">
                <a:latin typeface="Times New Roman" panose="02020603050405020304" pitchFamily="18" charset="0"/>
                <a:cs typeface="Times New Roman" panose="02020603050405020304" pitchFamily="18" charset="0"/>
              </a:rPr>
              <a:t>Passos</a:t>
            </a:r>
            <a:r>
              <a:rPr lang="en-US" sz="1200" dirty="0">
                <a:latin typeface="Times New Roman" panose="02020603050405020304" pitchFamily="18" charset="0"/>
                <a:cs typeface="Times New Roman" panose="02020603050405020304" pitchFamily="18" charset="0"/>
              </a:rPr>
              <a:t>, I.C. and </a:t>
            </a:r>
            <a:r>
              <a:rPr lang="en-US" sz="1200" dirty="0" err="1">
                <a:latin typeface="Times New Roman" panose="02020603050405020304" pitchFamily="18" charset="0"/>
                <a:cs typeface="Times New Roman" panose="02020603050405020304" pitchFamily="18" charset="0"/>
              </a:rPr>
              <a:t>Kapczinski</a:t>
            </a:r>
            <a:r>
              <a:rPr lang="en-US" sz="1200" dirty="0">
                <a:latin typeface="Times New Roman" panose="02020603050405020304" pitchFamily="18" charset="0"/>
                <a:cs typeface="Times New Roman" panose="02020603050405020304" pitchFamily="18" charset="0"/>
              </a:rPr>
              <a:t>, F., (2025). Diagnosis, Clinical Features, Differential Diagnosis, and Psychiatric Comorbidities. In Bipolar Disorder: An Evidence-Based Clinical Guide (pp. 105-146). Cham: Springer Nature Switzerland.</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Wang, X., Wei, Y. and Yang, D., (2022). Cross‐cultural analysis of the correlation between musical elements and emotion. Cognitive Computation and Systems, 4(2), pp.116-129.</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Willis, H.A., Gonzalez, J.C., Call, C.C., Quezada, D., Scholars for Elevating Equity and Diversity (SEED) and </a:t>
            </a:r>
            <a:r>
              <a:rPr lang="en-US" sz="1200" dirty="0" err="1">
                <a:latin typeface="Times New Roman" panose="02020603050405020304" pitchFamily="18" charset="0"/>
                <a:cs typeface="Times New Roman" panose="02020603050405020304" pitchFamily="18" charset="0"/>
              </a:rPr>
              <a:t>Galán</a:t>
            </a:r>
            <a:r>
              <a:rPr lang="en-US" sz="1200" dirty="0">
                <a:latin typeface="Times New Roman" panose="02020603050405020304" pitchFamily="18" charset="0"/>
                <a:cs typeface="Times New Roman" panose="02020603050405020304" pitchFamily="18" charset="0"/>
              </a:rPr>
              <a:t>, C.A., (2022). Culturally responsive telepsychology &amp; mHealth interventions for racial-ethnic minoritized youth: Research gaps and future directions. Journal of Clinical Child &amp; Adolescent Psychology, 51(6), pp.1053-1069.</a:t>
            </a:r>
          </a:p>
        </p:txBody>
      </p:sp>
    </p:spTree>
    <p:extLst>
      <p:ext uri="{BB962C8B-B14F-4D97-AF65-F5344CB8AC3E}">
        <p14:creationId xmlns:p14="http://schemas.microsoft.com/office/powerpoint/2010/main" val="2346395693"/>
      </p:ext>
    </p:extLst>
  </p:cSld>
  <p:clrMapOvr>
    <a:masterClrMapping/>
  </p:clrMapOvr>
</p:sld>
</file>

<file path=ppt/theme/theme1.xml><?xml version="1.0" encoding="utf-8"?>
<a:theme xmlns:a="http://schemas.openxmlformats.org/drawingml/2006/main" name="BrochureColor">
  <a:themeElements>
    <a:clrScheme name="TF00001002">
      <a:dk1>
        <a:srgbClr val="000000"/>
      </a:dk1>
      <a:lt1>
        <a:srgbClr val="FFFFFF"/>
      </a:lt1>
      <a:dk2>
        <a:srgbClr val="57443E"/>
      </a:dk2>
      <a:lt2>
        <a:srgbClr val="DDDDDD"/>
      </a:lt2>
      <a:accent1>
        <a:srgbClr val="A63F3F"/>
      </a:accent1>
      <a:accent2>
        <a:srgbClr val="FF5331"/>
      </a:accent2>
      <a:accent3>
        <a:srgbClr val="345936"/>
      </a:accent3>
      <a:accent4>
        <a:srgbClr val="CEA17D"/>
      </a:accent4>
      <a:accent5>
        <a:srgbClr val="F3EBE5"/>
      </a:accent5>
      <a:accent6>
        <a:srgbClr val="838383"/>
      </a:accent6>
      <a:hlink>
        <a:srgbClr val="F59E00"/>
      </a:hlink>
      <a:folHlink>
        <a:srgbClr val="B2B2B2"/>
      </a:folHlink>
    </a:clrScheme>
    <a:fontScheme name="Custom 55">
      <a:majorFont>
        <a:latin typeface="Book Antiqu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02_Win32_SD_SL_v5" id="{6139E161-FE9C-4CE4-A660-9FCC5C5B7317}" vid="{EF697486-50DC-4F33-890E-44F24E69C51A}"/>
    </a:ext>
  </a:extLst>
</a:theme>
</file>

<file path=ppt/theme/theme2.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FA28AE-A874-484D-A66C-BED9851F9E4C}">
  <ds:schemaRefs>
    <ds:schemaRef ds:uri="http://schemas.microsoft.com/sharepoint/v3/contenttype/forms"/>
  </ds:schemaRefs>
</ds:datastoreItem>
</file>

<file path=customXml/itemProps2.xml><?xml version="1.0" encoding="utf-8"?>
<ds:datastoreItem xmlns:ds="http://schemas.openxmlformats.org/officeDocument/2006/customXml" ds:itemID="{B4D62721-EC8D-48D0-8C25-52D078A66153}">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2C801F87-6F86-442A-9015-6442D735B1B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Business tri-fold brochure</Template>
  <TotalTime>71</TotalTime>
  <Words>3332</Words>
  <Application>Microsoft Office PowerPoint</Application>
  <PresentationFormat>A3 Paper (297x420 mm)</PresentationFormat>
  <Paragraphs>55</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BrochureColor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Zulfkcar Ali</cp:lastModifiedBy>
  <cp:revision>1</cp:revision>
  <dcterms:created xsi:type="dcterms:W3CDTF">2024-02-15T08:12:05Z</dcterms:created>
  <dcterms:modified xsi:type="dcterms:W3CDTF">2026-03-04T21:44:05Z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