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men dragu" userId="91ee5c0424bd4451" providerId="LiveId" clId="{4B2FAE30-A77C-44C1-904D-BFB9A5F2F42F}"/>
    <pc:docChg chg="custSel modSld">
      <pc:chgData name="carmen dragu" userId="91ee5c0424bd4451" providerId="LiveId" clId="{4B2FAE30-A77C-44C1-904D-BFB9A5F2F42F}" dt="2023-02-07T21:03:44.634" v="4" actId="21"/>
      <pc:docMkLst>
        <pc:docMk/>
      </pc:docMkLst>
      <pc:sldChg chg="delSp modSp mod">
        <pc:chgData name="carmen dragu" userId="91ee5c0424bd4451" providerId="LiveId" clId="{4B2FAE30-A77C-44C1-904D-BFB9A5F2F42F}" dt="2023-02-07T21:03:44.634" v="4" actId="21"/>
        <pc:sldMkLst>
          <pc:docMk/>
          <pc:sldMk cId="3268092337" sldId="256"/>
        </pc:sldMkLst>
        <pc:spChg chg="del">
          <ac:chgData name="carmen dragu" userId="91ee5c0424bd4451" providerId="LiveId" clId="{4B2FAE30-A77C-44C1-904D-BFB9A5F2F42F}" dt="2023-02-07T21:03:41.145" v="3" actId="21"/>
          <ac:spMkLst>
            <pc:docMk/>
            <pc:sldMk cId="3268092337" sldId="256"/>
            <ac:spMk id="2" creationId="{7BB4B992-DF57-BEF0-85AC-F6A2C3DED162}"/>
          </ac:spMkLst>
        </pc:spChg>
        <pc:spChg chg="del">
          <ac:chgData name="carmen dragu" userId="91ee5c0424bd4451" providerId="LiveId" clId="{4B2FAE30-A77C-44C1-904D-BFB9A5F2F42F}" dt="2023-02-07T21:03:44.634" v="4" actId="21"/>
          <ac:spMkLst>
            <pc:docMk/>
            <pc:sldMk cId="3268092337" sldId="256"/>
            <ac:spMk id="3" creationId="{D1BCB4DF-6203-43EA-5FFF-E7CB2F205856}"/>
          </ac:spMkLst>
        </pc:spChg>
        <pc:picChg chg="mod">
          <ac:chgData name="carmen dragu" userId="91ee5c0424bd4451" providerId="LiveId" clId="{4B2FAE30-A77C-44C1-904D-BFB9A5F2F42F}" dt="2023-02-07T21:02:53.648" v="2" actId="1076"/>
          <ac:picMkLst>
            <pc:docMk/>
            <pc:sldMk cId="3268092337" sldId="256"/>
            <ac:picMk id="6" creationId="{BA0E41C2-DEAE-D9BF-298E-D9D40258F0CC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71D32-EB08-F0FA-E72F-4C056AC70D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65576D-4E83-76E3-BA7C-B075657DF5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77C7D-E0A6-A0E2-D298-264D49BCD3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F9A9C-F2EF-4DD1-80A8-B43261E2067A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64422C-AA48-1CA5-5F00-F64A35E96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5671BE-EC82-BE0A-1646-B4E169992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0C8F9-DC2D-4EF0-837C-15FCDF8FE1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448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444EA-0DF5-BD76-635C-9E607F2183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A95039-1FAB-7979-064D-59BC0C2DDB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149EDA-9D61-5139-F519-93796D9B0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F9A9C-F2EF-4DD1-80A8-B43261E2067A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63937C-E76B-CF46-FFBC-33BA9125F9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F33920-F9FF-F11F-2D00-49CB9E05F9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0C8F9-DC2D-4EF0-837C-15FCDF8FE1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070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879C9-F224-9E2E-76E5-C784C9CA3D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B2B5F8-F79C-765E-D154-E41126C085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DEAFD8-189A-1248-FF24-2CDC23815E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F9A9C-F2EF-4DD1-80A8-B43261E2067A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5B00B1-4299-8BD5-9302-6A7274920A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9DD0CF-771F-3678-6E72-9DEB37B06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0C8F9-DC2D-4EF0-837C-15FCDF8FE1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9159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171B63-C439-67BE-FC1D-9846005428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98DD1A-1CE5-5C16-00CF-912BBAF96A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E1A6A8-D3FB-8109-F325-686A7B3B74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9B0529-691A-F1AB-0B31-3C3C2D3D70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F9A9C-F2EF-4DD1-80A8-B43261E2067A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EFC65D-7AD8-9F73-3035-21909BFA4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65CA88-C6AA-F456-BC0E-672E2E50B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0C8F9-DC2D-4EF0-837C-15FCDF8FE1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9759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F360A-B19A-F998-458A-2D0263CA59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B53CB3-EA0D-3E46-C1FE-F3B433E931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D6AE46-CC33-57C7-0D00-7EBE214C49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343B944-C7A3-2618-214A-044BD0ABB9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25FFF35-1F49-FD27-3803-D098462CCF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55CE7B8-91CC-8953-1DA7-90A69115ED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F9A9C-F2EF-4DD1-80A8-B43261E2067A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D0FA399-0203-6266-5D15-70C85EFF75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575B0E6-68BE-AB1F-A75F-B76FC6D0DF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0C8F9-DC2D-4EF0-837C-15FCDF8FE1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6051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7935F-47C6-D518-051D-5D9E65BF7D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04600FD-5A1C-93C5-A13E-ACDCEBAB06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F9A9C-F2EF-4DD1-80A8-B43261E2067A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7DC45C-ED65-B88D-F202-4E9F0A8F9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02312B-035E-687A-AB5C-7BF476FF55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0C8F9-DC2D-4EF0-837C-15FCDF8FE1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1641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D279E60-F4E1-953D-3931-3BEE3F2086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F9A9C-F2EF-4DD1-80A8-B43261E2067A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582F559-132C-D7D6-15BA-2F879B717B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9476FB-1338-31EC-0937-30D84C5AF7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0C8F9-DC2D-4EF0-837C-15FCDF8FE1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9685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BFBE8-35A8-4907-2D92-930A1C57F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4642A3-E512-97C7-5819-8249ACE1A0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BE8158-708C-24A2-3C42-CC1EADB5D2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C31323-4507-73C9-2B79-EBDE86EF89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F9A9C-F2EF-4DD1-80A8-B43261E2067A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18F925-BDBC-DD33-763E-4B72B85162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3177E4-B4A3-507D-755C-4625C5934E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0C8F9-DC2D-4EF0-837C-15FCDF8FE1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8965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E9401-CAC6-0829-509C-BA748AA134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34ABF46-F555-673E-E8FF-1D3D256682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4F24B5-02C3-0F28-30C6-5D9057C1C9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B35B44-0ED2-A998-61A2-87B8316331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F9A9C-F2EF-4DD1-80A8-B43261E2067A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650728-36E8-A2F3-1582-418D70ED1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E4527B-2083-4435-3190-7D7C9F9921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0C8F9-DC2D-4EF0-837C-15FCDF8FE1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0606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A50CB-BFAE-1791-E4FA-0497010418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772247-1387-E43E-8757-704732B1D6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8EE2C3-E55E-E223-A39A-548F39D3A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F9A9C-F2EF-4DD1-80A8-B43261E2067A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066307-BAD5-5C53-1F9D-AF8CADEB3B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68C9DB-1649-2F0A-9E8B-299FC87FC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0C8F9-DC2D-4EF0-837C-15FCDF8FE1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55913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15E19A-6354-3D94-8B60-0175E8773DE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121B9E-3613-A3A2-47EF-3747DD870F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142E5D-0BFD-6B30-C333-92EC0DFCD1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F9A9C-F2EF-4DD1-80A8-B43261E2067A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C8AC90-097B-1BA0-C975-7CA06F3DF9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58707-5FF2-D036-C0DC-E182990354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0C8F9-DC2D-4EF0-837C-15FCDF8FE1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6927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E08C2AF-78ED-ACDA-9F1D-9928FDF761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D6705D-163F-F561-E7F1-A2A5963F4E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4BE551-F15E-006A-053E-C2C3AEE700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5F9A9C-F2EF-4DD1-80A8-B43261E2067A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B30CD0-D6BD-AA0D-D59E-F4707ED62FC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C0CECB-3D30-DACA-3BDB-6F5232EA02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60C8F9-DC2D-4EF0-837C-15FCDF8FE1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97325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BA0E41C2-DEAE-D9BF-298E-D9D40258F0C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690191" y="1099170"/>
            <a:ext cx="6361043" cy="4313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8092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721"/>
    </mc:Choice>
    <mc:Fallback xmlns="">
      <p:transition spd="slow" advTm="807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carmen dragu</dc:creator>
  <cp:lastModifiedBy>carmen dragu</cp:lastModifiedBy>
  <cp:revision>1</cp:revision>
  <dcterms:created xsi:type="dcterms:W3CDTF">2023-02-07T20:57:37Z</dcterms:created>
  <dcterms:modified xsi:type="dcterms:W3CDTF">2023-02-07T21:03:50Z</dcterms:modified>
</cp:coreProperties>
</file>