
<file path=[Content_Types].xml><?xml version="1.0" encoding="utf-8"?>
<Types xmlns="http://schemas.openxmlformats.org/package/2006/content-types">
  <Default ContentType="image/jpeg" Extension="jpg"/>
  <Default ContentType="application/x-fontdata" Extension="fntdata"/>
  <Default ContentType="image/gif" Extension="gif"/>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24.xml"/>
  <Override ContentType="application/vnd.openxmlformats-officedocument.presentationml.slideLayout+xml" PartName="/ppt/slideLayouts/slideLayout37.xml"/>
  <Override ContentType="application/vnd.openxmlformats-officedocument.presentationml.slideLayout+xml" PartName="/ppt/slideLayouts/slideLayout11.xml"/>
  <Override ContentType="application/vnd.openxmlformats-officedocument.presentationml.slideLayout+xml" PartName="/ppt/slideLayouts/slideLayout29.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33.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34.xml"/>
  <Override ContentType="application/vnd.openxmlformats-officedocument.presentationml.slideLayout+xml" PartName="/ppt/slideLayouts/slideLayout6.xml"/>
  <Override ContentType="application/vnd.openxmlformats-officedocument.presentationml.slideLayout+xml" PartName="/ppt/slideLayouts/slideLayout21.xml"/>
  <Override ContentType="application/vnd.openxmlformats-officedocument.presentationml.slideLayout+xml" PartName="/ppt/slideLayouts/slideLayout30.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26.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35.xml"/>
  <Override ContentType="application/vnd.openxmlformats-officedocument.presentationml.slideLayout+xml" PartName="/ppt/slideLayouts/slideLayout9.xml"/>
  <Override ContentType="application/vnd.openxmlformats-officedocument.presentationml.slideLayout+xml" PartName="/ppt/slideLayouts/slideLayout31.xml"/>
  <Override ContentType="application/vnd.openxmlformats-officedocument.presentationml.slideLayout+xml" PartName="/ppt/slideLayouts/slideLayout19.xml"/>
  <Override ContentType="application/vnd.openxmlformats-officedocument.presentationml.slideLayout+xml" PartName="/ppt/slideLayouts/slideLayout36.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23.xml"/>
  <Override ContentType="application/vnd.openxmlformats-officedocument.presentationml.slideLayout+xml" PartName="/ppt/slideLayouts/slideLayout8.xml"/>
  <Override ContentType="application/vnd.openxmlformats-officedocument.presentationml.slideLayout+xml" PartName="/ppt/slideLayouts/slideLayout3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85"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Lst>
  <p:sldSz cy="5143500" cx="9144000"/>
  <p:notesSz cx="6858000" cy="9144000"/>
  <p:embeddedFontLst>
    <p:embeddedFont>
      <p:font typeface="Work Sans Medium"/>
      <p:regular r:id="rId19"/>
      <p:bold r:id="rId20"/>
      <p:italic r:id="rId21"/>
      <p:boldItalic r:id="rId22"/>
    </p:embeddedFont>
    <p:embeddedFont>
      <p:font typeface="Work Sans"/>
      <p:regular r:id="rId23"/>
      <p:bold r:id="rId24"/>
      <p:italic r:id="rId25"/>
      <p:boldItalic r:id="rId26"/>
    </p:embeddedFont>
    <p:embeddedFont>
      <p:font typeface="Familjen Grotesk"/>
      <p:regular r:id="rId27"/>
      <p:bold r:id="rId28"/>
      <p:italic r:id="rId29"/>
      <p:boldItalic r:id="rId3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WorkSansMedium-bold.fntdata"/><Relationship Id="rId22" Type="http://schemas.openxmlformats.org/officeDocument/2006/relationships/font" Target="fonts/WorkSansMedium-boldItalic.fntdata"/><Relationship Id="rId21" Type="http://schemas.openxmlformats.org/officeDocument/2006/relationships/font" Target="fonts/WorkSansMedium-italic.fntdata"/><Relationship Id="rId24" Type="http://schemas.openxmlformats.org/officeDocument/2006/relationships/font" Target="fonts/WorkSans-bold.fntdata"/><Relationship Id="rId23" Type="http://schemas.openxmlformats.org/officeDocument/2006/relationships/font" Target="fonts/WorkSans-regular.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WorkSans-boldItalic.fntdata"/><Relationship Id="rId25" Type="http://schemas.openxmlformats.org/officeDocument/2006/relationships/font" Target="fonts/WorkSans-italic.fntdata"/><Relationship Id="rId28" Type="http://schemas.openxmlformats.org/officeDocument/2006/relationships/font" Target="fonts/FamiljenGrotesk-bold.fntdata"/><Relationship Id="rId27" Type="http://schemas.openxmlformats.org/officeDocument/2006/relationships/font" Target="fonts/FamiljenGrotesk-regular.fntdata"/><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FamiljenGrotesk-italic.fntdata"/><Relationship Id="rId7" Type="http://schemas.openxmlformats.org/officeDocument/2006/relationships/slide" Target="slides/slide2.xml"/><Relationship Id="rId8" Type="http://schemas.openxmlformats.org/officeDocument/2006/relationships/slide" Target="slides/slide3.xml"/><Relationship Id="rId30" Type="http://schemas.openxmlformats.org/officeDocument/2006/relationships/font" Target="fonts/FamiljenGrotesk-boldItalic.fntdata"/><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font" Target="fonts/WorkSansMedium-regular.fntdata"/><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1" name="Shape 301"/>
        <p:cNvGrpSpPr/>
        <p:nvPr/>
      </p:nvGrpSpPr>
      <p:grpSpPr>
        <a:xfrm>
          <a:off x="0" y="0"/>
          <a:ext cx="0" cy="0"/>
          <a:chOff x="0" y="0"/>
          <a:chExt cx="0" cy="0"/>
        </a:xfrm>
      </p:grpSpPr>
      <p:sp>
        <p:nvSpPr>
          <p:cNvPr id="302" name="Google Shape;302;g3dba3ab7afd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3" name="Google Shape;303;g3dba3ab7afd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0" name="Shape 310"/>
        <p:cNvGrpSpPr/>
        <p:nvPr/>
      </p:nvGrpSpPr>
      <p:grpSpPr>
        <a:xfrm>
          <a:off x="0" y="0"/>
          <a:ext cx="0" cy="0"/>
          <a:chOff x="0" y="0"/>
          <a:chExt cx="0" cy="0"/>
        </a:xfrm>
      </p:grpSpPr>
      <p:sp>
        <p:nvSpPr>
          <p:cNvPr id="311" name="Google Shape;311;g3df4043dec5_2_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2" name="Google Shape;312;g3df4043dec5_2_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8" name="Shape 318"/>
        <p:cNvGrpSpPr/>
        <p:nvPr/>
      </p:nvGrpSpPr>
      <p:grpSpPr>
        <a:xfrm>
          <a:off x="0" y="0"/>
          <a:ext cx="0" cy="0"/>
          <a:chOff x="0" y="0"/>
          <a:chExt cx="0" cy="0"/>
        </a:xfrm>
      </p:grpSpPr>
      <p:sp>
        <p:nvSpPr>
          <p:cNvPr id="319" name="Google Shape;319;g3df4043dec5_2_7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0" name="Google Shape;320;g3df4043dec5_2_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7" name="Shape 327"/>
        <p:cNvGrpSpPr/>
        <p:nvPr/>
      </p:nvGrpSpPr>
      <p:grpSpPr>
        <a:xfrm>
          <a:off x="0" y="0"/>
          <a:ext cx="0" cy="0"/>
          <a:chOff x="0" y="0"/>
          <a:chExt cx="0" cy="0"/>
        </a:xfrm>
      </p:grpSpPr>
      <p:sp>
        <p:nvSpPr>
          <p:cNvPr id="328" name="Google Shape;328;g3df4043dec5_2_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9" name="Google Shape;329;g3df4043dec5_2_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4" name="Shape 334"/>
        <p:cNvGrpSpPr/>
        <p:nvPr/>
      </p:nvGrpSpPr>
      <p:grpSpPr>
        <a:xfrm>
          <a:off x="0" y="0"/>
          <a:ext cx="0" cy="0"/>
          <a:chOff x="0" y="0"/>
          <a:chExt cx="0" cy="0"/>
        </a:xfrm>
      </p:grpSpPr>
      <p:sp>
        <p:nvSpPr>
          <p:cNvPr id="335" name="Google Shape;335;g3df4043dec5_2_5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36" name="Google Shape;336;g3df4043dec5_2_5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1" name="Shape 341"/>
        <p:cNvGrpSpPr/>
        <p:nvPr/>
      </p:nvGrpSpPr>
      <p:grpSpPr>
        <a:xfrm>
          <a:off x="0" y="0"/>
          <a:ext cx="0" cy="0"/>
          <a:chOff x="0" y="0"/>
          <a:chExt cx="0" cy="0"/>
        </a:xfrm>
      </p:grpSpPr>
      <p:sp>
        <p:nvSpPr>
          <p:cNvPr id="342" name="Google Shape;342;g3dba3ab7afd_0_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43" name="Google Shape;343;g3dba3ab7afd_0_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8" name="Shape 348"/>
        <p:cNvGrpSpPr/>
        <p:nvPr/>
      </p:nvGrpSpPr>
      <p:grpSpPr>
        <a:xfrm>
          <a:off x="0" y="0"/>
          <a:ext cx="0" cy="0"/>
          <a:chOff x="0" y="0"/>
          <a:chExt cx="0" cy="0"/>
        </a:xfrm>
      </p:grpSpPr>
      <p:sp>
        <p:nvSpPr>
          <p:cNvPr id="349" name="Google Shape;349;g3df4043dec5_2_8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50" name="Google Shape;350;g3df4043dec5_2_8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6" name="Shape 356"/>
        <p:cNvGrpSpPr/>
        <p:nvPr/>
      </p:nvGrpSpPr>
      <p:grpSpPr>
        <a:xfrm>
          <a:off x="0" y="0"/>
          <a:ext cx="0" cy="0"/>
          <a:chOff x="0" y="0"/>
          <a:chExt cx="0" cy="0"/>
        </a:xfrm>
      </p:grpSpPr>
      <p:sp>
        <p:nvSpPr>
          <p:cNvPr id="357" name="Google Shape;357;g3df4043dec5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58" name="Google Shape;358;g3df4043dec5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2" name="Shape 362"/>
        <p:cNvGrpSpPr/>
        <p:nvPr/>
      </p:nvGrpSpPr>
      <p:grpSpPr>
        <a:xfrm>
          <a:off x="0" y="0"/>
          <a:ext cx="0" cy="0"/>
          <a:chOff x="0" y="0"/>
          <a:chExt cx="0" cy="0"/>
        </a:xfrm>
      </p:grpSpPr>
      <p:sp>
        <p:nvSpPr>
          <p:cNvPr id="363" name="Google Shape;363;g3df4043dec5_2_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64" name="Google Shape;364;g3df4043dec5_2_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8" name="Shape 368"/>
        <p:cNvGrpSpPr/>
        <p:nvPr/>
      </p:nvGrpSpPr>
      <p:grpSpPr>
        <a:xfrm>
          <a:off x="0" y="0"/>
          <a:ext cx="0" cy="0"/>
          <a:chOff x="0" y="0"/>
          <a:chExt cx="0" cy="0"/>
        </a:xfrm>
      </p:grpSpPr>
      <p:sp>
        <p:nvSpPr>
          <p:cNvPr id="369" name="Google Shape;369;g3df4043dec5_2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70" name="Google Shape;370;g3df4043dec5_2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4" name="Shape 374"/>
        <p:cNvGrpSpPr/>
        <p:nvPr/>
      </p:nvGrpSpPr>
      <p:grpSpPr>
        <a:xfrm>
          <a:off x="0" y="0"/>
          <a:ext cx="0" cy="0"/>
          <a:chOff x="0" y="0"/>
          <a:chExt cx="0" cy="0"/>
        </a:xfrm>
      </p:grpSpPr>
      <p:sp>
        <p:nvSpPr>
          <p:cNvPr id="375" name="Google Shape;375;g3dba3ab7afd_0_15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76" name="Google Shape;376;g3dba3ab7afd_0_15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1" name="Shape 381"/>
        <p:cNvGrpSpPr/>
        <p:nvPr/>
      </p:nvGrpSpPr>
      <p:grpSpPr>
        <a:xfrm>
          <a:off x="0" y="0"/>
          <a:ext cx="0" cy="0"/>
          <a:chOff x="0" y="0"/>
          <a:chExt cx="0" cy="0"/>
        </a:xfrm>
      </p:grpSpPr>
      <p:sp>
        <p:nvSpPr>
          <p:cNvPr id="382" name="Google Shape;382;g3df4043dec5_2_10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3" name="Google Shape;383;g3df4043dec5_2_10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8" name="Shape 388"/>
        <p:cNvGrpSpPr/>
        <p:nvPr/>
      </p:nvGrpSpPr>
      <p:grpSpPr>
        <a:xfrm>
          <a:off x="0" y="0"/>
          <a:ext cx="0" cy="0"/>
          <a:chOff x="0" y="0"/>
          <a:chExt cx="0" cy="0"/>
        </a:xfrm>
      </p:grpSpPr>
      <p:sp>
        <p:nvSpPr>
          <p:cNvPr id="389" name="Google Shape;389;g3df4043dec5_2_1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90" name="Google Shape;390;g3df4043dec5_2_1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p:cSld name="TITLE_4">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Autofit/>
          </a:bodyPr>
          <a:lstStyle>
            <a:lvl1pPr lvl="0" algn="ctr">
              <a:spcBef>
                <a:spcPts val="0"/>
              </a:spcBef>
              <a:spcAft>
                <a:spcPts val="0"/>
              </a:spcAft>
              <a:buSzPts val="2800"/>
              <a:buNone/>
              <a:defRPr sz="2800"/>
            </a:lvl1pPr>
            <a:lvl2pPr lvl="1" algn="ctr">
              <a:spcBef>
                <a:spcPts val="0"/>
              </a:spcBef>
              <a:spcAft>
                <a:spcPts val="0"/>
              </a:spcAft>
              <a:buSzPts val="2800"/>
              <a:buNone/>
              <a:defRPr sz="2800"/>
            </a:lvl2pPr>
            <a:lvl3pPr lvl="2" algn="ctr">
              <a:spcBef>
                <a:spcPts val="0"/>
              </a:spcBef>
              <a:spcAft>
                <a:spcPts val="0"/>
              </a:spcAft>
              <a:buSzPts val="2800"/>
              <a:buNone/>
              <a:defRPr sz="2800"/>
            </a:lvl3pPr>
            <a:lvl4pPr lvl="3" algn="ctr">
              <a:spcBef>
                <a:spcPts val="0"/>
              </a:spcBef>
              <a:spcAft>
                <a:spcPts val="0"/>
              </a:spcAft>
              <a:buSzPts val="2800"/>
              <a:buNone/>
              <a:defRPr sz="2800"/>
            </a:lvl4pPr>
            <a:lvl5pPr lvl="4" algn="ctr">
              <a:spcBef>
                <a:spcPts val="0"/>
              </a:spcBef>
              <a:spcAft>
                <a:spcPts val="0"/>
              </a:spcAft>
              <a:buSzPts val="2800"/>
              <a:buNone/>
              <a:defRPr sz="2800"/>
            </a:lvl5pPr>
            <a:lvl6pPr lvl="5" algn="ctr">
              <a:spcBef>
                <a:spcPts val="0"/>
              </a:spcBef>
              <a:spcAft>
                <a:spcPts val="0"/>
              </a:spcAft>
              <a:buSzPts val="2800"/>
              <a:buNone/>
              <a:defRPr sz="2800"/>
            </a:lvl6pPr>
            <a:lvl7pPr lvl="6" algn="ctr">
              <a:spcBef>
                <a:spcPts val="0"/>
              </a:spcBef>
              <a:spcAft>
                <a:spcPts val="0"/>
              </a:spcAft>
              <a:buSzPts val="2800"/>
              <a:buNone/>
              <a:defRPr sz="2800"/>
            </a:lvl7pPr>
            <a:lvl8pPr lvl="7" algn="ctr">
              <a:spcBef>
                <a:spcPts val="0"/>
              </a:spcBef>
              <a:spcAft>
                <a:spcPts val="0"/>
              </a:spcAft>
              <a:buSzPts val="2800"/>
              <a:buNone/>
              <a:defRPr sz="2800"/>
            </a:lvl8pPr>
            <a:lvl9pPr lvl="8" algn="ctr">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p:cSld name="SECTION_HEADER_1">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p:cSld name="TITLE_AND_BODY_1">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72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p:cSld name="TITLE_AND_TWO_COLUMNS_1">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72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p:cSld name="TITLE_ONLY_1">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72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_1">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_1">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_1">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Autofit/>
          </a:bodyPr>
          <a:lstStyle>
            <a:lvl1pPr indent="-317500" lvl="0" marL="457200">
              <a:spcBef>
                <a:spcPts val="0"/>
              </a:spcBef>
              <a:spcAft>
                <a:spcPts val="0"/>
              </a:spcAft>
              <a:buClr>
                <a:schemeClr val="dk1"/>
              </a:buClr>
              <a:buSzPts val="1400"/>
              <a:buChar char="●"/>
              <a:defRPr>
                <a:solidFill>
                  <a:schemeClr val="dk1"/>
                </a:solidFill>
              </a:defRPr>
            </a:lvl1pPr>
            <a:lvl2pPr indent="-317500" lvl="1" marL="914400">
              <a:spcBef>
                <a:spcPts val="0"/>
              </a:spcBef>
              <a:spcAft>
                <a:spcPts val="0"/>
              </a:spcAft>
              <a:buClr>
                <a:schemeClr val="dk1"/>
              </a:buClr>
              <a:buSzPts val="1400"/>
              <a:buChar char="○"/>
              <a:defRPr>
                <a:solidFill>
                  <a:schemeClr val="dk1"/>
                </a:solidFill>
              </a:defRPr>
            </a:lvl2pPr>
            <a:lvl3pPr indent="-317500" lvl="2" marL="1371600">
              <a:spcBef>
                <a:spcPts val="0"/>
              </a:spcBef>
              <a:spcAft>
                <a:spcPts val="0"/>
              </a:spcAft>
              <a:buClr>
                <a:schemeClr val="dk1"/>
              </a:buClr>
              <a:buSzPts val="1400"/>
              <a:buChar char="■"/>
              <a:defRPr>
                <a:solidFill>
                  <a:schemeClr val="dk1"/>
                </a:solidFill>
              </a:defRPr>
            </a:lvl3pPr>
            <a:lvl4pPr indent="-317500" lvl="3" marL="1828800">
              <a:spcBef>
                <a:spcPts val="0"/>
              </a:spcBef>
              <a:spcAft>
                <a:spcPts val="0"/>
              </a:spcAft>
              <a:buClr>
                <a:schemeClr val="dk1"/>
              </a:buClr>
              <a:buSzPts val="1400"/>
              <a:buChar char="●"/>
              <a:defRPr>
                <a:solidFill>
                  <a:schemeClr val="dk1"/>
                </a:solidFill>
              </a:defRPr>
            </a:lvl4pPr>
            <a:lvl5pPr indent="-317500" lvl="4" marL="2286000">
              <a:spcBef>
                <a:spcPts val="0"/>
              </a:spcBef>
              <a:spcAft>
                <a:spcPts val="0"/>
              </a:spcAft>
              <a:buClr>
                <a:schemeClr val="dk1"/>
              </a:buClr>
              <a:buSzPts val="1400"/>
              <a:buChar char="○"/>
              <a:defRPr>
                <a:solidFill>
                  <a:schemeClr val="dk1"/>
                </a:solidFill>
              </a:defRPr>
            </a:lvl5pPr>
            <a:lvl6pPr indent="-317500" lvl="5" marL="2743200">
              <a:spcBef>
                <a:spcPts val="0"/>
              </a:spcBef>
              <a:spcAft>
                <a:spcPts val="0"/>
              </a:spcAft>
              <a:buClr>
                <a:schemeClr val="dk1"/>
              </a:buClr>
              <a:buSzPts val="1400"/>
              <a:buChar char="■"/>
              <a:defRPr>
                <a:solidFill>
                  <a:schemeClr val="dk1"/>
                </a:solidFill>
              </a:defRPr>
            </a:lvl6pPr>
            <a:lvl7pPr indent="-317500" lvl="6" marL="3200400">
              <a:spcBef>
                <a:spcPts val="0"/>
              </a:spcBef>
              <a:spcAft>
                <a:spcPts val="0"/>
              </a:spcAft>
              <a:buClr>
                <a:schemeClr val="dk1"/>
              </a:buClr>
              <a:buSzPts val="1400"/>
              <a:buChar char="●"/>
              <a:defRPr>
                <a:solidFill>
                  <a:schemeClr val="dk1"/>
                </a:solidFill>
              </a:defRPr>
            </a:lvl7pPr>
            <a:lvl8pPr indent="-317500" lvl="7" marL="3657600">
              <a:spcBef>
                <a:spcPts val="0"/>
              </a:spcBef>
              <a:spcAft>
                <a:spcPts val="0"/>
              </a:spcAft>
              <a:buClr>
                <a:schemeClr val="dk1"/>
              </a:buClr>
              <a:buSzPts val="1400"/>
              <a:buChar char="○"/>
              <a:defRPr>
                <a:solidFill>
                  <a:schemeClr val="dk1"/>
                </a:solidFill>
              </a:defRPr>
            </a:lvl8pPr>
            <a:lvl9pPr indent="-317500" lvl="8" marL="4114800">
              <a:spcBef>
                <a:spcPts val="0"/>
              </a:spcBef>
              <a:spcAft>
                <a:spcPts val="0"/>
              </a:spcAft>
              <a:buClr>
                <a:schemeClr val="dk1"/>
              </a:buClr>
              <a:buSzPts val="1400"/>
              <a:buChar char="■"/>
              <a:defRPr>
                <a:solidFill>
                  <a:schemeClr val="dk1"/>
                </a:solidFill>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_1">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Autofit/>
          </a:bodyPr>
          <a:lstStyle>
            <a:lvl1pPr indent="-228600" lvl="0" marL="457200">
              <a:spcBef>
                <a:spcPts val="0"/>
              </a:spcBef>
              <a:spcAft>
                <a:spcPts val="0"/>
              </a:spcAft>
              <a:buSzPts val="14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_1">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Autofit/>
          </a:bodyPr>
          <a:lstStyle>
            <a:lvl1pPr indent="-317500" lvl="0" marL="457200" algn="ctr">
              <a:spcBef>
                <a:spcPts val="0"/>
              </a:spcBef>
              <a:spcAft>
                <a:spcPts val="0"/>
              </a:spcAft>
              <a:buSzPts val="14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Agenda">
  <p:cSld name="CUSTOM_7_1">
    <p:spTree>
      <p:nvGrpSpPr>
        <p:cNvPr id="50" name="Shape 50"/>
        <p:cNvGrpSpPr/>
        <p:nvPr/>
      </p:nvGrpSpPr>
      <p:grpSpPr>
        <a:xfrm>
          <a:off x="0" y="0"/>
          <a:ext cx="0" cy="0"/>
          <a:chOff x="0" y="0"/>
          <a:chExt cx="0" cy="0"/>
        </a:xfrm>
      </p:grpSpPr>
      <p:sp>
        <p:nvSpPr>
          <p:cNvPr id="51" name="Google Shape;51;p13"/>
          <p:cNvSpPr txBox="1"/>
          <p:nvPr>
            <p:ph type="title"/>
          </p:nvPr>
        </p:nvSpPr>
        <p:spPr>
          <a:xfrm>
            <a:off x="677325" y="1832775"/>
            <a:ext cx="3217200" cy="1484100"/>
          </a:xfrm>
          <a:prstGeom prst="rect">
            <a:avLst/>
          </a:prstGeom>
        </p:spPr>
        <p:txBody>
          <a:bodyPr anchorCtr="0" anchor="ctr" bIns="91425" lIns="91425" spcFirstLastPara="1" rIns="91425" wrap="square" tIns="91425">
            <a:noAutofit/>
          </a:bodyPr>
          <a:lstStyle>
            <a:lvl1pPr lvl="0">
              <a:spcBef>
                <a:spcPts val="0"/>
              </a:spcBef>
              <a:spcAft>
                <a:spcPts val="0"/>
              </a:spcAft>
              <a:buSzPts val="4200"/>
              <a:buNone/>
              <a:defRPr sz="4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2" name="Google Shape;52;p13"/>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53" name="Google Shape;53;p13"/>
          <p:cNvSpPr txBox="1"/>
          <p:nvPr>
            <p:ph idx="1" type="subTitle"/>
          </p:nvPr>
        </p:nvSpPr>
        <p:spPr>
          <a:xfrm>
            <a:off x="4406650" y="393750"/>
            <a:ext cx="4409700" cy="5427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54" name="Google Shape;54;p13"/>
          <p:cNvSpPr txBox="1"/>
          <p:nvPr>
            <p:ph idx="2" type="subTitle"/>
          </p:nvPr>
        </p:nvSpPr>
        <p:spPr>
          <a:xfrm>
            <a:off x="4406650" y="1151705"/>
            <a:ext cx="4409700" cy="5427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55" name="Google Shape;55;p13"/>
          <p:cNvSpPr txBox="1"/>
          <p:nvPr>
            <p:ph idx="3" type="subTitle"/>
          </p:nvPr>
        </p:nvSpPr>
        <p:spPr>
          <a:xfrm>
            <a:off x="4406650" y="3425570"/>
            <a:ext cx="4409700" cy="5427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56" name="Google Shape;56;p13"/>
          <p:cNvSpPr txBox="1"/>
          <p:nvPr>
            <p:ph idx="4" type="subTitle"/>
          </p:nvPr>
        </p:nvSpPr>
        <p:spPr>
          <a:xfrm>
            <a:off x="4406650" y="1909660"/>
            <a:ext cx="4409700" cy="5427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57" name="Google Shape;57;p13"/>
          <p:cNvSpPr txBox="1"/>
          <p:nvPr>
            <p:ph idx="5" type="subTitle"/>
          </p:nvPr>
        </p:nvSpPr>
        <p:spPr>
          <a:xfrm>
            <a:off x="4406650" y="4183525"/>
            <a:ext cx="4409700" cy="5427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58" name="Google Shape;58;p13"/>
          <p:cNvSpPr txBox="1"/>
          <p:nvPr>
            <p:ph idx="6" type="subTitle"/>
          </p:nvPr>
        </p:nvSpPr>
        <p:spPr>
          <a:xfrm>
            <a:off x="4406650" y="2667615"/>
            <a:ext cx="4409700" cy="5427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body and image">
  <p:cSld name="CUSTOM_8_1">
    <p:spTree>
      <p:nvGrpSpPr>
        <p:cNvPr id="59" name="Shape 59"/>
        <p:cNvGrpSpPr/>
        <p:nvPr/>
      </p:nvGrpSpPr>
      <p:grpSpPr>
        <a:xfrm>
          <a:off x="0" y="0"/>
          <a:ext cx="0" cy="0"/>
          <a:chOff x="0" y="0"/>
          <a:chExt cx="0" cy="0"/>
        </a:xfrm>
      </p:grpSpPr>
      <p:sp>
        <p:nvSpPr>
          <p:cNvPr id="60" name="Google Shape;60;p14"/>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72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1" name="Google Shape;61;p14"/>
          <p:cNvSpPr txBox="1"/>
          <p:nvPr>
            <p:ph idx="1" type="body"/>
          </p:nvPr>
        </p:nvSpPr>
        <p:spPr>
          <a:xfrm>
            <a:off x="311700" y="1152475"/>
            <a:ext cx="4473900" cy="34164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62" name="Google Shape;62;p14"/>
          <p:cNvSpPr/>
          <p:nvPr>
            <p:ph idx="2" type="pic"/>
          </p:nvPr>
        </p:nvSpPr>
        <p:spPr>
          <a:xfrm>
            <a:off x="4992024" y="1152775"/>
            <a:ext cx="3840300" cy="3416400"/>
          </a:xfrm>
          <a:prstGeom prst="rect">
            <a:avLst/>
          </a:prstGeom>
          <a:noFill/>
          <a:ln>
            <a:noFill/>
          </a:ln>
        </p:spPr>
      </p:sp>
      <p:sp>
        <p:nvSpPr>
          <p:cNvPr id="63" name="Google Shape;63;p14"/>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big ideas">
  <p:cSld name="CUSTOM_1_1">
    <p:spTree>
      <p:nvGrpSpPr>
        <p:cNvPr id="64" name="Shape 64"/>
        <p:cNvGrpSpPr/>
        <p:nvPr/>
      </p:nvGrpSpPr>
      <p:grpSpPr>
        <a:xfrm>
          <a:off x="0" y="0"/>
          <a:ext cx="0" cy="0"/>
          <a:chOff x="0" y="0"/>
          <a:chExt cx="0" cy="0"/>
        </a:xfrm>
      </p:grpSpPr>
      <p:sp>
        <p:nvSpPr>
          <p:cNvPr id="65" name="Google Shape;65;p15"/>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66" name="Google Shape;66;p15"/>
          <p:cNvSpPr txBox="1"/>
          <p:nvPr>
            <p:ph type="title"/>
          </p:nvPr>
        </p:nvSpPr>
        <p:spPr>
          <a:xfrm>
            <a:off x="483175" y="450025"/>
            <a:ext cx="8184600" cy="758100"/>
          </a:xfrm>
          <a:prstGeom prst="rect">
            <a:avLst/>
          </a:prstGeom>
        </p:spPr>
        <p:txBody>
          <a:bodyPr anchorCtr="0" anchor="ctr" bIns="91425" lIns="91425" spcFirstLastPara="1" rIns="91425" wrap="square" tIns="91425">
            <a:no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67" name="Google Shape;67;p15"/>
          <p:cNvSpPr txBox="1"/>
          <p:nvPr>
            <p:ph idx="1" type="body"/>
          </p:nvPr>
        </p:nvSpPr>
        <p:spPr>
          <a:xfrm>
            <a:off x="428000" y="1127181"/>
            <a:ext cx="3619800" cy="34842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68" name="Google Shape;68;p15"/>
          <p:cNvSpPr txBox="1"/>
          <p:nvPr>
            <p:ph idx="2" type="body"/>
          </p:nvPr>
        </p:nvSpPr>
        <p:spPr>
          <a:xfrm>
            <a:off x="5048000" y="2237788"/>
            <a:ext cx="3619800" cy="23736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69" name="Google Shape;69;p15"/>
          <p:cNvSpPr txBox="1"/>
          <p:nvPr>
            <p:ph idx="3" type="subTitle"/>
          </p:nvPr>
        </p:nvSpPr>
        <p:spPr>
          <a:xfrm>
            <a:off x="483150" y="1336161"/>
            <a:ext cx="3619800" cy="5427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70" name="Google Shape;70;p15"/>
          <p:cNvSpPr txBox="1"/>
          <p:nvPr>
            <p:ph idx="4" type="subTitle"/>
          </p:nvPr>
        </p:nvSpPr>
        <p:spPr>
          <a:xfrm>
            <a:off x="5048000" y="1336161"/>
            <a:ext cx="3619800" cy="5427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ree big ideas">
  <p:cSld name="CUSTOM_2_2">
    <p:spTree>
      <p:nvGrpSpPr>
        <p:cNvPr id="71" name="Shape 71"/>
        <p:cNvGrpSpPr/>
        <p:nvPr/>
      </p:nvGrpSpPr>
      <p:grpSpPr>
        <a:xfrm>
          <a:off x="0" y="0"/>
          <a:ext cx="0" cy="0"/>
          <a:chOff x="0" y="0"/>
          <a:chExt cx="0" cy="0"/>
        </a:xfrm>
      </p:grpSpPr>
      <p:sp>
        <p:nvSpPr>
          <p:cNvPr id="72" name="Google Shape;72;p16"/>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73" name="Google Shape;73;p16"/>
          <p:cNvSpPr txBox="1"/>
          <p:nvPr>
            <p:ph idx="1" type="body"/>
          </p:nvPr>
        </p:nvSpPr>
        <p:spPr>
          <a:xfrm>
            <a:off x="483175" y="2417500"/>
            <a:ext cx="2455500" cy="23736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74" name="Google Shape;74;p16"/>
          <p:cNvSpPr txBox="1"/>
          <p:nvPr>
            <p:ph idx="2" type="body"/>
          </p:nvPr>
        </p:nvSpPr>
        <p:spPr>
          <a:xfrm>
            <a:off x="3347725" y="2417500"/>
            <a:ext cx="2455500" cy="23736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75" name="Google Shape;75;p16"/>
          <p:cNvSpPr txBox="1"/>
          <p:nvPr>
            <p:ph idx="3" type="body"/>
          </p:nvPr>
        </p:nvSpPr>
        <p:spPr>
          <a:xfrm>
            <a:off x="6212275" y="2417500"/>
            <a:ext cx="2455500" cy="23736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76" name="Google Shape;76;p16"/>
          <p:cNvSpPr txBox="1"/>
          <p:nvPr>
            <p:ph type="title"/>
          </p:nvPr>
        </p:nvSpPr>
        <p:spPr>
          <a:xfrm>
            <a:off x="483175" y="450025"/>
            <a:ext cx="8184600" cy="758100"/>
          </a:xfrm>
          <a:prstGeom prst="rect">
            <a:avLst/>
          </a:prstGeom>
        </p:spPr>
        <p:txBody>
          <a:bodyPr anchorCtr="0" anchor="ctr" bIns="91425" lIns="91425" spcFirstLastPara="1" rIns="91425" wrap="square" tIns="91425">
            <a:no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77" name="Google Shape;77;p16"/>
          <p:cNvSpPr txBox="1"/>
          <p:nvPr>
            <p:ph idx="4" type="subTitle"/>
          </p:nvPr>
        </p:nvSpPr>
        <p:spPr>
          <a:xfrm>
            <a:off x="483175" y="1336150"/>
            <a:ext cx="2455500" cy="7785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78" name="Google Shape;78;p16"/>
          <p:cNvSpPr txBox="1"/>
          <p:nvPr>
            <p:ph idx="5" type="subTitle"/>
          </p:nvPr>
        </p:nvSpPr>
        <p:spPr>
          <a:xfrm>
            <a:off x="3347725" y="1336150"/>
            <a:ext cx="2455500" cy="7785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79" name="Google Shape;79;p16"/>
          <p:cNvSpPr txBox="1"/>
          <p:nvPr>
            <p:ph idx="6" type="subTitle"/>
          </p:nvPr>
        </p:nvSpPr>
        <p:spPr>
          <a:xfrm>
            <a:off x="6212275" y="1336150"/>
            <a:ext cx="2455500" cy="7785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Four big ideas">
  <p:cSld name="CUSTOM_3_1">
    <p:spTree>
      <p:nvGrpSpPr>
        <p:cNvPr id="80" name="Shape 80"/>
        <p:cNvGrpSpPr/>
        <p:nvPr/>
      </p:nvGrpSpPr>
      <p:grpSpPr>
        <a:xfrm>
          <a:off x="0" y="0"/>
          <a:ext cx="0" cy="0"/>
          <a:chOff x="0" y="0"/>
          <a:chExt cx="0" cy="0"/>
        </a:xfrm>
      </p:grpSpPr>
      <p:sp>
        <p:nvSpPr>
          <p:cNvPr id="81" name="Google Shape;81;p17"/>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82" name="Google Shape;82;p17"/>
          <p:cNvSpPr txBox="1"/>
          <p:nvPr>
            <p:ph idx="1" type="body"/>
          </p:nvPr>
        </p:nvSpPr>
        <p:spPr>
          <a:xfrm>
            <a:off x="366725" y="1759093"/>
            <a:ext cx="3838500" cy="11385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83" name="Google Shape;83;p17"/>
          <p:cNvSpPr txBox="1"/>
          <p:nvPr>
            <p:ph idx="2" type="body"/>
          </p:nvPr>
        </p:nvSpPr>
        <p:spPr>
          <a:xfrm>
            <a:off x="4938725" y="1759093"/>
            <a:ext cx="3838500" cy="11385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84" name="Google Shape;84;p17"/>
          <p:cNvSpPr txBox="1"/>
          <p:nvPr>
            <p:ph idx="3" type="body"/>
          </p:nvPr>
        </p:nvSpPr>
        <p:spPr>
          <a:xfrm>
            <a:off x="366750" y="3648575"/>
            <a:ext cx="3838500" cy="11385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85" name="Google Shape;85;p17"/>
          <p:cNvSpPr txBox="1"/>
          <p:nvPr>
            <p:ph idx="4" type="body"/>
          </p:nvPr>
        </p:nvSpPr>
        <p:spPr>
          <a:xfrm>
            <a:off x="4938750" y="3648575"/>
            <a:ext cx="3838500" cy="11385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86" name="Google Shape;86;p17"/>
          <p:cNvSpPr txBox="1"/>
          <p:nvPr>
            <p:ph type="title"/>
          </p:nvPr>
        </p:nvSpPr>
        <p:spPr>
          <a:xfrm>
            <a:off x="366750" y="450025"/>
            <a:ext cx="8184600" cy="758100"/>
          </a:xfrm>
          <a:prstGeom prst="rect">
            <a:avLst/>
          </a:prstGeom>
        </p:spPr>
        <p:txBody>
          <a:bodyPr anchorCtr="0" anchor="ctr" bIns="91425" lIns="91425" spcFirstLastPara="1" rIns="91425" wrap="square" tIns="91425">
            <a:no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87" name="Google Shape;87;p17"/>
          <p:cNvSpPr txBox="1"/>
          <p:nvPr>
            <p:ph idx="5" type="subTitle"/>
          </p:nvPr>
        </p:nvSpPr>
        <p:spPr>
          <a:xfrm>
            <a:off x="366763" y="1277907"/>
            <a:ext cx="3838500" cy="4812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88" name="Google Shape;88;p17"/>
          <p:cNvSpPr txBox="1"/>
          <p:nvPr>
            <p:ph idx="6" type="subTitle"/>
          </p:nvPr>
        </p:nvSpPr>
        <p:spPr>
          <a:xfrm>
            <a:off x="4938738" y="1277907"/>
            <a:ext cx="3838500" cy="4812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89" name="Google Shape;89;p17"/>
          <p:cNvSpPr txBox="1"/>
          <p:nvPr>
            <p:ph idx="7" type="subTitle"/>
          </p:nvPr>
        </p:nvSpPr>
        <p:spPr>
          <a:xfrm>
            <a:off x="4938761" y="3167363"/>
            <a:ext cx="3838500" cy="4812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90" name="Google Shape;90;p17"/>
          <p:cNvSpPr txBox="1"/>
          <p:nvPr>
            <p:ph idx="8" type="subTitle"/>
          </p:nvPr>
        </p:nvSpPr>
        <p:spPr>
          <a:xfrm>
            <a:off x="366750" y="3167363"/>
            <a:ext cx="3838500" cy="4812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image">
  <p:cSld name="TITLE_ONLY_1_1">
    <p:spTree>
      <p:nvGrpSpPr>
        <p:cNvPr id="91" name="Shape 91"/>
        <p:cNvGrpSpPr/>
        <p:nvPr/>
      </p:nvGrpSpPr>
      <p:grpSpPr>
        <a:xfrm>
          <a:off x="0" y="0"/>
          <a:ext cx="0" cy="0"/>
          <a:chOff x="0" y="0"/>
          <a:chExt cx="0" cy="0"/>
        </a:xfrm>
      </p:grpSpPr>
      <p:sp>
        <p:nvSpPr>
          <p:cNvPr id="92" name="Google Shape;92;p18"/>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72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3" name="Google Shape;93;p18"/>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94" name="Google Shape;94;p18"/>
          <p:cNvSpPr/>
          <p:nvPr>
            <p:ph idx="2" type="pic"/>
          </p:nvPr>
        </p:nvSpPr>
        <p:spPr>
          <a:xfrm>
            <a:off x="311700" y="1170425"/>
            <a:ext cx="8520600" cy="3492900"/>
          </a:xfrm>
          <a:prstGeom prst="rect">
            <a:avLst/>
          </a:prstGeom>
          <a:noFill/>
          <a:ln>
            <a:noFill/>
          </a:ln>
        </p:spPr>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storyboards">
  <p:cSld name="CUSTOM_4_1">
    <p:spTree>
      <p:nvGrpSpPr>
        <p:cNvPr id="95" name="Shape 95"/>
        <p:cNvGrpSpPr/>
        <p:nvPr/>
      </p:nvGrpSpPr>
      <p:grpSpPr>
        <a:xfrm>
          <a:off x="0" y="0"/>
          <a:ext cx="0" cy="0"/>
          <a:chOff x="0" y="0"/>
          <a:chExt cx="0" cy="0"/>
        </a:xfrm>
      </p:grpSpPr>
      <p:sp>
        <p:nvSpPr>
          <p:cNvPr id="96" name="Google Shape;96;p19"/>
          <p:cNvSpPr txBox="1"/>
          <p:nvPr>
            <p:ph idx="1" type="body"/>
          </p:nvPr>
        </p:nvSpPr>
        <p:spPr>
          <a:xfrm>
            <a:off x="311700" y="4080225"/>
            <a:ext cx="4027500" cy="9261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97" name="Google Shape;97;p19"/>
          <p:cNvSpPr/>
          <p:nvPr>
            <p:ph idx="2" type="pic"/>
          </p:nvPr>
        </p:nvSpPr>
        <p:spPr>
          <a:xfrm>
            <a:off x="4804825" y="1133300"/>
            <a:ext cx="4027500" cy="2392800"/>
          </a:xfrm>
          <a:prstGeom prst="rect">
            <a:avLst/>
          </a:prstGeom>
          <a:noFill/>
          <a:ln>
            <a:noFill/>
          </a:ln>
        </p:spPr>
      </p:sp>
      <p:sp>
        <p:nvSpPr>
          <p:cNvPr id="98" name="Google Shape;98;p19"/>
          <p:cNvSpPr/>
          <p:nvPr>
            <p:ph idx="3" type="pic"/>
          </p:nvPr>
        </p:nvSpPr>
        <p:spPr>
          <a:xfrm>
            <a:off x="311725" y="1133300"/>
            <a:ext cx="4027500" cy="2392800"/>
          </a:xfrm>
          <a:prstGeom prst="rect">
            <a:avLst/>
          </a:prstGeom>
          <a:noFill/>
          <a:ln>
            <a:noFill/>
          </a:ln>
        </p:spPr>
      </p:sp>
      <p:sp>
        <p:nvSpPr>
          <p:cNvPr id="99" name="Google Shape;99;p19"/>
          <p:cNvSpPr txBox="1"/>
          <p:nvPr>
            <p:ph idx="4" type="body"/>
          </p:nvPr>
        </p:nvSpPr>
        <p:spPr>
          <a:xfrm>
            <a:off x="4804825" y="4080225"/>
            <a:ext cx="4027500" cy="9261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100" name="Google Shape;100;p19"/>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101" name="Google Shape;101;p19"/>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72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02" name="Google Shape;102;p19"/>
          <p:cNvSpPr txBox="1"/>
          <p:nvPr>
            <p:ph idx="5" type="subTitle"/>
          </p:nvPr>
        </p:nvSpPr>
        <p:spPr>
          <a:xfrm>
            <a:off x="311725" y="3582900"/>
            <a:ext cx="4027500" cy="481200"/>
          </a:xfrm>
          <a:prstGeom prst="rect">
            <a:avLst/>
          </a:prstGeom>
        </p:spPr>
        <p:txBody>
          <a:bodyPr anchorCtr="0" anchor="t" bIns="91425" lIns="91425" spcFirstLastPara="1" rIns="91425" wrap="square" tIns="91425">
            <a:noAutofit/>
          </a:bodyPr>
          <a:lstStyle>
            <a:lvl1pPr lvl="0">
              <a:spcBef>
                <a:spcPts val="0"/>
              </a:spcBef>
              <a:spcAft>
                <a:spcPts val="0"/>
              </a:spcAft>
              <a:buSzPts val="8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p:txBody>
      </p:sp>
      <p:sp>
        <p:nvSpPr>
          <p:cNvPr id="103" name="Google Shape;103;p19"/>
          <p:cNvSpPr txBox="1"/>
          <p:nvPr>
            <p:ph idx="6" type="subTitle"/>
          </p:nvPr>
        </p:nvSpPr>
        <p:spPr>
          <a:xfrm>
            <a:off x="4804825" y="3582900"/>
            <a:ext cx="4027500" cy="481200"/>
          </a:xfrm>
          <a:prstGeom prst="rect">
            <a:avLst/>
          </a:prstGeom>
        </p:spPr>
        <p:txBody>
          <a:bodyPr anchorCtr="0" anchor="t" bIns="91425" lIns="91425" spcFirstLastPara="1" rIns="91425" wrap="square" tIns="91425">
            <a:noAutofit/>
          </a:bodyPr>
          <a:lstStyle>
            <a:lvl1pPr lvl="0">
              <a:spcBef>
                <a:spcPts val="0"/>
              </a:spcBef>
              <a:spcAft>
                <a:spcPts val="0"/>
              </a:spcAft>
              <a:buSzPts val="8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ree storyboards">
  <p:cSld name="CUSTOM_4_1_1">
    <p:spTree>
      <p:nvGrpSpPr>
        <p:cNvPr id="104" name="Shape 104"/>
        <p:cNvGrpSpPr/>
        <p:nvPr/>
      </p:nvGrpSpPr>
      <p:grpSpPr>
        <a:xfrm>
          <a:off x="0" y="0"/>
          <a:ext cx="0" cy="0"/>
          <a:chOff x="0" y="0"/>
          <a:chExt cx="0" cy="0"/>
        </a:xfrm>
      </p:grpSpPr>
      <p:sp>
        <p:nvSpPr>
          <p:cNvPr id="105" name="Google Shape;105;p20"/>
          <p:cNvSpPr txBox="1"/>
          <p:nvPr>
            <p:ph idx="1" type="body"/>
          </p:nvPr>
        </p:nvSpPr>
        <p:spPr>
          <a:xfrm>
            <a:off x="311700" y="3911700"/>
            <a:ext cx="2627100" cy="10185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106" name="Google Shape;106;p20"/>
          <p:cNvSpPr/>
          <p:nvPr>
            <p:ph idx="2" type="pic"/>
          </p:nvPr>
        </p:nvSpPr>
        <p:spPr>
          <a:xfrm>
            <a:off x="6205225" y="1128325"/>
            <a:ext cx="2627100" cy="2273100"/>
          </a:xfrm>
          <a:prstGeom prst="rect">
            <a:avLst/>
          </a:prstGeom>
          <a:noFill/>
          <a:ln>
            <a:noFill/>
          </a:ln>
        </p:spPr>
      </p:sp>
      <p:sp>
        <p:nvSpPr>
          <p:cNvPr id="107" name="Google Shape;107;p20"/>
          <p:cNvSpPr/>
          <p:nvPr>
            <p:ph idx="3" type="pic"/>
          </p:nvPr>
        </p:nvSpPr>
        <p:spPr>
          <a:xfrm>
            <a:off x="311725" y="1128325"/>
            <a:ext cx="2627100" cy="2273100"/>
          </a:xfrm>
          <a:prstGeom prst="rect">
            <a:avLst/>
          </a:prstGeom>
          <a:noFill/>
          <a:ln>
            <a:noFill/>
          </a:ln>
        </p:spPr>
      </p:sp>
      <p:sp>
        <p:nvSpPr>
          <p:cNvPr id="108" name="Google Shape;108;p20"/>
          <p:cNvSpPr txBox="1"/>
          <p:nvPr>
            <p:ph idx="4" type="body"/>
          </p:nvPr>
        </p:nvSpPr>
        <p:spPr>
          <a:xfrm>
            <a:off x="6205225" y="3911700"/>
            <a:ext cx="2627100" cy="10185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109" name="Google Shape;109;p20"/>
          <p:cNvSpPr/>
          <p:nvPr>
            <p:ph idx="5" type="pic"/>
          </p:nvPr>
        </p:nvSpPr>
        <p:spPr>
          <a:xfrm>
            <a:off x="3255250" y="1128325"/>
            <a:ext cx="2627100" cy="2273100"/>
          </a:xfrm>
          <a:prstGeom prst="rect">
            <a:avLst/>
          </a:prstGeom>
          <a:noFill/>
          <a:ln>
            <a:noFill/>
          </a:ln>
        </p:spPr>
      </p:sp>
      <p:sp>
        <p:nvSpPr>
          <p:cNvPr id="110" name="Google Shape;110;p20"/>
          <p:cNvSpPr txBox="1"/>
          <p:nvPr>
            <p:ph idx="6" type="body"/>
          </p:nvPr>
        </p:nvSpPr>
        <p:spPr>
          <a:xfrm>
            <a:off x="3255250" y="3911700"/>
            <a:ext cx="2627100" cy="10185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111" name="Google Shape;111;p20"/>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112" name="Google Shape;112;p20"/>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72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13" name="Google Shape;113;p20"/>
          <p:cNvSpPr txBox="1"/>
          <p:nvPr>
            <p:ph idx="7" type="subTitle"/>
          </p:nvPr>
        </p:nvSpPr>
        <p:spPr>
          <a:xfrm>
            <a:off x="311725" y="3430500"/>
            <a:ext cx="2627100" cy="481200"/>
          </a:xfrm>
          <a:prstGeom prst="rect">
            <a:avLst/>
          </a:prstGeom>
        </p:spPr>
        <p:txBody>
          <a:bodyPr anchorCtr="0" anchor="t" bIns="91425" lIns="91425" spcFirstLastPara="1" rIns="91425" wrap="square" tIns="91425">
            <a:noAutofit/>
          </a:bodyPr>
          <a:lstStyle>
            <a:lvl1pPr lvl="0">
              <a:spcBef>
                <a:spcPts val="0"/>
              </a:spcBef>
              <a:spcAft>
                <a:spcPts val="0"/>
              </a:spcAft>
              <a:buSzPts val="8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p:txBody>
      </p:sp>
      <p:sp>
        <p:nvSpPr>
          <p:cNvPr id="114" name="Google Shape;114;p20"/>
          <p:cNvSpPr txBox="1"/>
          <p:nvPr>
            <p:ph idx="8" type="subTitle"/>
          </p:nvPr>
        </p:nvSpPr>
        <p:spPr>
          <a:xfrm>
            <a:off x="6205225" y="3430500"/>
            <a:ext cx="2627100" cy="481200"/>
          </a:xfrm>
          <a:prstGeom prst="rect">
            <a:avLst/>
          </a:prstGeom>
        </p:spPr>
        <p:txBody>
          <a:bodyPr anchorCtr="0" anchor="t" bIns="91425" lIns="91425" spcFirstLastPara="1" rIns="91425" wrap="square" tIns="91425">
            <a:noAutofit/>
          </a:bodyPr>
          <a:lstStyle>
            <a:lvl1pPr lvl="0">
              <a:spcBef>
                <a:spcPts val="0"/>
              </a:spcBef>
              <a:spcAft>
                <a:spcPts val="0"/>
              </a:spcAft>
              <a:buSzPts val="8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p:txBody>
      </p:sp>
      <p:sp>
        <p:nvSpPr>
          <p:cNvPr id="115" name="Google Shape;115;p20"/>
          <p:cNvSpPr txBox="1"/>
          <p:nvPr>
            <p:ph idx="9" type="subTitle"/>
          </p:nvPr>
        </p:nvSpPr>
        <p:spPr>
          <a:xfrm>
            <a:off x="3255250" y="3430500"/>
            <a:ext cx="2627100" cy="481200"/>
          </a:xfrm>
          <a:prstGeom prst="rect">
            <a:avLst/>
          </a:prstGeom>
        </p:spPr>
        <p:txBody>
          <a:bodyPr anchorCtr="0" anchor="t" bIns="91425" lIns="91425" spcFirstLastPara="1" rIns="91425" wrap="square" tIns="91425">
            <a:noAutofit/>
          </a:bodyPr>
          <a:lstStyle>
            <a:lvl1pPr lvl="0">
              <a:spcBef>
                <a:spcPts val="0"/>
              </a:spcBef>
              <a:spcAft>
                <a:spcPts val="0"/>
              </a:spcAft>
              <a:buSzPts val="8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Image only">
  <p:cSld name="CUSTOM_5_1">
    <p:spTree>
      <p:nvGrpSpPr>
        <p:cNvPr id="116" name="Shape 116"/>
        <p:cNvGrpSpPr/>
        <p:nvPr/>
      </p:nvGrpSpPr>
      <p:grpSpPr>
        <a:xfrm>
          <a:off x="0" y="0"/>
          <a:ext cx="0" cy="0"/>
          <a:chOff x="0" y="0"/>
          <a:chExt cx="0" cy="0"/>
        </a:xfrm>
      </p:grpSpPr>
      <p:sp>
        <p:nvSpPr>
          <p:cNvPr id="117" name="Google Shape;117;p21"/>
          <p:cNvSpPr/>
          <p:nvPr>
            <p:ph idx="2" type="pic"/>
          </p:nvPr>
        </p:nvSpPr>
        <p:spPr>
          <a:xfrm>
            <a:off x="311700" y="445025"/>
            <a:ext cx="8520600" cy="4218300"/>
          </a:xfrm>
          <a:prstGeom prst="rect">
            <a:avLst/>
          </a:prstGeom>
          <a:noFill/>
          <a:ln>
            <a:noFill/>
          </a:ln>
        </p:spPr>
      </p:sp>
      <p:sp>
        <p:nvSpPr>
          <p:cNvPr id="118" name="Google Shape;118;p21"/>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Image grid">
  <p:cSld name="CUSTOM_6_1">
    <p:spTree>
      <p:nvGrpSpPr>
        <p:cNvPr id="119" name="Shape 119"/>
        <p:cNvGrpSpPr/>
        <p:nvPr/>
      </p:nvGrpSpPr>
      <p:grpSpPr>
        <a:xfrm>
          <a:off x="0" y="0"/>
          <a:ext cx="0" cy="0"/>
          <a:chOff x="0" y="0"/>
          <a:chExt cx="0" cy="0"/>
        </a:xfrm>
      </p:grpSpPr>
      <p:sp>
        <p:nvSpPr>
          <p:cNvPr id="120" name="Google Shape;120;p22"/>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121" name="Google Shape;121;p22"/>
          <p:cNvSpPr/>
          <p:nvPr>
            <p:ph idx="2" type="pic"/>
          </p:nvPr>
        </p:nvSpPr>
        <p:spPr>
          <a:xfrm>
            <a:off x="3389600" y="118913"/>
            <a:ext cx="1643700" cy="1535100"/>
          </a:xfrm>
          <a:prstGeom prst="rect">
            <a:avLst/>
          </a:prstGeom>
          <a:noFill/>
          <a:ln>
            <a:noFill/>
          </a:ln>
        </p:spPr>
      </p:sp>
      <p:sp>
        <p:nvSpPr>
          <p:cNvPr id="122" name="Google Shape;122;p22"/>
          <p:cNvSpPr/>
          <p:nvPr>
            <p:ph idx="3" type="pic"/>
          </p:nvPr>
        </p:nvSpPr>
        <p:spPr>
          <a:xfrm>
            <a:off x="5195935" y="118913"/>
            <a:ext cx="1643700" cy="1535100"/>
          </a:xfrm>
          <a:prstGeom prst="rect">
            <a:avLst/>
          </a:prstGeom>
          <a:noFill/>
          <a:ln>
            <a:noFill/>
          </a:ln>
        </p:spPr>
      </p:sp>
      <p:sp>
        <p:nvSpPr>
          <p:cNvPr id="123" name="Google Shape;123;p22"/>
          <p:cNvSpPr/>
          <p:nvPr>
            <p:ph idx="4" type="pic"/>
          </p:nvPr>
        </p:nvSpPr>
        <p:spPr>
          <a:xfrm>
            <a:off x="7002270" y="118913"/>
            <a:ext cx="1643700" cy="1535100"/>
          </a:xfrm>
          <a:prstGeom prst="rect">
            <a:avLst/>
          </a:prstGeom>
          <a:noFill/>
          <a:ln>
            <a:noFill/>
          </a:ln>
        </p:spPr>
      </p:sp>
      <p:sp>
        <p:nvSpPr>
          <p:cNvPr id="124" name="Google Shape;124;p22"/>
          <p:cNvSpPr/>
          <p:nvPr>
            <p:ph idx="5" type="pic"/>
          </p:nvPr>
        </p:nvSpPr>
        <p:spPr>
          <a:xfrm>
            <a:off x="3389588" y="1804212"/>
            <a:ext cx="1643700" cy="1535100"/>
          </a:xfrm>
          <a:prstGeom prst="rect">
            <a:avLst/>
          </a:prstGeom>
          <a:noFill/>
          <a:ln>
            <a:noFill/>
          </a:ln>
        </p:spPr>
      </p:sp>
      <p:sp>
        <p:nvSpPr>
          <p:cNvPr id="125" name="Google Shape;125;p22"/>
          <p:cNvSpPr/>
          <p:nvPr>
            <p:ph idx="6" type="pic"/>
          </p:nvPr>
        </p:nvSpPr>
        <p:spPr>
          <a:xfrm>
            <a:off x="5195922" y="1804212"/>
            <a:ext cx="1643700" cy="1535100"/>
          </a:xfrm>
          <a:prstGeom prst="rect">
            <a:avLst/>
          </a:prstGeom>
          <a:noFill/>
          <a:ln>
            <a:noFill/>
          </a:ln>
        </p:spPr>
      </p:sp>
      <p:sp>
        <p:nvSpPr>
          <p:cNvPr id="126" name="Google Shape;126;p22"/>
          <p:cNvSpPr/>
          <p:nvPr>
            <p:ph idx="7" type="pic"/>
          </p:nvPr>
        </p:nvSpPr>
        <p:spPr>
          <a:xfrm>
            <a:off x="7002257" y="1804212"/>
            <a:ext cx="1643700" cy="1535100"/>
          </a:xfrm>
          <a:prstGeom prst="rect">
            <a:avLst/>
          </a:prstGeom>
          <a:noFill/>
          <a:ln>
            <a:noFill/>
          </a:ln>
        </p:spPr>
      </p:sp>
      <p:sp>
        <p:nvSpPr>
          <p:cNvPr id="127" name="Google Shape;127;p22"/>
          <p:cNvSpPr txBox="1"/>
          <p:nvPr>
            <p:ph type="title"/>
          </p:nvPr>
        </p:nvSpPr>
        <p:spPr>
          <a:xfrm>
            <a:off x="351550" y="445025"/>
            <a:ext cx="2596800" cy="1706400"/>
          </a:xfrm>
          <a:prstGeom prst="rect">
            <a:avLst/>
          </a:prstGeom>
        </p:spPr>
        <p:txBody>
          <a:bodyPr anchorCtr="0" anchor="t" bIns="91425" lIns="91425" spcFirstLastPara="1" rIns="91425" wrap="square" tIns="91425">
            <a:spAutoFit/>
          </a:bodyPr>
          <a:lstStyle>
            <a:lvl1pPr lvl="0">
              <a:spcBef>
                <a:spcPts val="0"/>
              </a:spcBef>
              <a:spcAft>
                <a:spcPts val="0"/>
              </a:spcAft>
              <a:buSzPts val="72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28" name="Google Shape;128;p22"/>
          <p:cNvSpPr/>
          <p:nvPr>
            <p:ph idx="8" type="pic"/>
          </p:nvPr>
        </p:nvSpPr>
        <p:spPr>
          <a:xfrm>
            <a:off x="3389588" y="3489487"/>
            <a:ext cx="1643700" cy="1535100"/>
          </a:xfrm>
          <a:prstGeom prst="rect">
            <a:avLst/>
          </a:prstGeom>
          <a:noFill/>
          <a:ln>
            <a:noFill/>
          </a:ln>
        </p:spPr>
      </p:sp>
      <p:sp>
        <p:nvSpPr>
          <p:cNvPr id="129" name="Google Shape;129;p22"/>
          <p:cNvSpPr/>
          <p:nvPr>
            <p:ph idx="9" type="pic"/>
          </p:nvPr>
        </p:nvSpPr>
        <p:spPr>
          <a:xfrm>
            <a:off x="5195922" y="3489487"/>
            <a:ext cx="1643700" cy="1535100"/>
          </a:xfrm>
          <a:prstGeom prst="rect">
            <a:avLst/>
          </a:prstGeom>
          <a:noFill/>
          <a:ln>
            <a:noFill/>
          </a:ln>
        </p:spPr>
      </p:sp>
      <p:sp>
        <p:nvSpPr>
          <p:cNvPr id="130" name="Google Shape;130;p22"/>
          <p:cNvSpPr/>
          <p:nvPr>
            <p:ph idx="13" type="pic"/>
          </p:nvPr>
        </p:nvSpPr>
        <p:spPr>
          <a:xfrm>
            <a:off x="7002257" y="3489487"/>
            <a:ext cx="1643700" cy="1535100"/>
          </a:xfrm>
          <a:prstGeom prst="rect">
            <a:avLst/>
          </a:prstGeom>
          <a:noFill/>
          <a:ln>
            <a:noFill/>
          </a:ln>
        </p:spPr>
      </p:sp>
    </p:spTree>
  </p:cSld>
  <p:clrMapOvr>
    <a:masterClrMapping/>
  </p:clrMapOvr>
  <p:extLst>
    <p:ext uri="{DCECCB84-F9BA-43D5-87BE-67443E8EF086}">
      <p15:sldGuideLst>
        <p15:guide id="1" pos="5564">
          <p15:clr>
            <a:srgbClr val="E46962"/>
          </p15:clr>
        </p15:guide>
      </p15:sldGuideLst>
    </p:ext>
  </p:extLst>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p:cSld name="CUSTOM">
    <p:spTree>
      <p:nvGrpSpPr>
        <p:cNvPr id="131" name="Shape 131"/>
        <p:cNvGrpSpPr/>
        <p:nvPr/>
      </p:nvGrpSpPr>
      <p:grpSpPr>
        <a:xfrm>
          <a:off x="0" y="0"/>
          <a:ext cx="0" cy="0"/>
          <a:chOff x="0" y="0"/>
          <a:chExt cx="0" cy="0"/>
        </a:xfrm>
      </p:grpSpPr>
      <p:pic>
        <p:nvPicPr>
          <p:cNvPr descr="Abstract background." id="132" name="Google Shape;132;p23"/>
          <p:cNvPicPr preferRelativeResize="0"/>
          <p:nvPr/>
        </p:nvPicPr>
        <p:blipFill>
          <a:blip r:embed="rId2">
            <a:alphaModFix amt="85000"/>
          </a:blip>
          <a:stretch>
            <a:fillRect/>
          </a:stretch>
        </p:blipFill>
        <p:spPr>
          <a:xfrm>
            <a:off x="0" y="0"/>
            <a:ext cx="9144000" cy="5143500"/>
          </a:xfrm>
          <a:prstGeom prst="rect">
            <a:avLst/>
          </a:prstGeom>
          <a:noFill/>
          <a:ln>
            <a:noFill/>
          </a:ln>
        </p:spPr>
      </p:pic>
      <p:sp>
        <p:nvSpPr>
          <p:cNvPr id="133" name="Google Shape;133;p23"/>
          <p:cNvSpPr txBox="1"/>
          <p:nvPr>
            <p:ph type="title"/>
          </p:nvPr>
        </p:nvSpPr>
        <p:spPr>
          <a:xfrm>
            <a:off x="80350" y="102275"/>
            <a:ext cx="8835000" cy="26292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lt1"/>
              </a:buClr>
              <a:buSzPts val="7200"/>
              <a:buFont typeface="Work Sans"/>
              <a:buNone/>
              <a:defRPr/>
            </a:lvl1pPr>
            <a:lvl2pPr lvl="1">
              <a:lnSpc>
                <a:spcPct val="80000"/>
              </a:lnSpc>
              <a:spcBef>
                <a:spcPts val="0"/>
              </a:spcBef>
              <a:spcAft>
                <a:spcPts val="0"/>
              </a:spcAft>
              <a:buClr>
                <a:schemeClr val="lt1"/>
              </a:buClr>
              <a:buSzPts val="7200"/>
              <a:buFont typeface="Work Sans"/>
              <a:buNone/>
              <a:defRPr sz="7200">
                <a:solidFill>
                  <a:schemeClr val="lt1"/>
                </a:solidFill>
              </a:defRPr>
            </a:lvl2pPr>
            <a:lvl3pPr lvl="2">
              <a:lnSpc>
                <a:spcPct val="80000"/>
              </a:lnSpc>
              <a:spcBef>
                <a:spcPts val="0"/>
              </a:spcBef>
              <a:spcAft>
                <a:spcPts val="0"/>
              </a:spcAft>
              <a:buClr>
                <a:schemeClr val="lt1"/>
              </a:buClr>
              <a:buSzPts val="7200"/>
              <a:buFont typeface="Work Sans"/>
              <a:buNone/>
              <a:defRPr sz="7200">
                <a:solidFill>
                  <a:schemeClr val="lt1"/>
                </a:solidFill>
              </a:defRPr>
            </a:lvl3pPr>
            <a:lvl4pPr lvl="3">
              <a:lnSpc>
                <a:spcPct val="80000"/>
              </a:lnSpc>
              <a:spcBef>
                <a:spcPts val="0"/>
              </a:spcBef>
              <a:spcAft>
                <a:spcPts val="0"/>
              </a:spcAft>
              <a:buClr>
                <a:schemeClr val="lt1"/>
              </a:buClr>
              <a:buSzPts val="7200"/>
              <a:buFont typeface="Work Sans"/>
              <a:buNone/>
              <a:defRPr sz="7200">
                <a:solidFill>
                  <a:schemeClr val="lt1"/>
                </a:solidFill>
              </a:defRPr>
            </a:lvl4pPr>
            <a:lvl5pPr lvl="4">
              <a:lnSpc>
                <a:spcPct val="80000"/>
              </a:lnSpc>
              <a:spcBef>
                <a:spcPts val="0"/>
              </a:spcBef>
              <a:spcAft>
                <a:spcPts val="0"/>
              </a:spcAft>
              <a:buClr>
                <a:schemeClr val="lt1"/>
              </a:buClr>
              <a:buSzPts val="7200"/>
              <a:buFont typeface="Work Sans"/>
              <a:buNone/>
              <a:defRPr sz="7200">
                <a:solidFill>
                  <a:schemeClr val="lt1"/>
                </a:solidFill>
              </a:defRPr>
            </a:lvl5pPr>
            <a:lvl6pPr lvl="5">
              <a:lnSpc>
                <a:spcPct val="80000"/>
              </a:lnSpc>
              <a:spcBef>
                <a:spcPts val="0"/>
              </a:spcBef>
              <a:spcAft>
                <a:spcPts val="0"/>
              </a:spcAft>
              <a:buClr>
                <a:schemeClr val="lt1"/>
              </a:buClr>
              <a:buSzPts val="7200"/>
              <a:buFont typeface="Work Sans"/>
              <a:buNone/>
              <a:defRPr sz="7200">
                <a:solidFill>
                  <a:schemeClr val="lt1"/>
                </a:solidFill>
              </a:defRPr>
            </a:lvl6pPr>
            <a:lvl7pPr lvl="6">
              <a:lnSpc>
                <a:spcPct val="80000"/>
              </a:lnSpc>
              <a:spcBef>
                <a:spcPts val="0"/>
              </a:spcBef>
              <a:spcAft>
                <a:spcPts val="0"/>
              </a:spcAft>
              <a:buClr>
                <a:schemeClr val="lt1"/>
              </a:buClr>
              <a:buSzPts val="7200"/>
              <a:buFont typeface="Work Sans"/>
              <a:buNone/>
              <a:defRPr sz="7200">
                <a:solidFill>
                  <a:schemeClr val="lt1"/>
                </a:solidFill>
              </a:defRPr>
            </a:lvl7pPr>
            <a:lvl8pPr lvl="7">
              <a:lnSpc>
                <a:spcPct val="80000"/>
              </a:lnSpc>
              <a:spcBef>
                <a:spcPts val="0"/>
              </a:spcBef>
              <a:spcAft>
                <a:spcPts val="0"/>
              </a:spcAft>
              <a:buClr>
                <a:schemeClr val="lt1"/>
              </a:buClr>
              <a:buSzPts val="7200"/>
              <a:buFont typeface="Work Sans"/>
              <a:buNone/>
              <a:defRPr sz="7200">
                <a:solidFill>
                  <a:schemeClr val="lt1"/>
                </a:solidFill>
              </a:defRPr>
            </a:lvl8pPr>
            <a:lvl9pPr lvl="8">
              <a:lnSpc>
                <a:spcPct val="80000"/>
              </a:lnSpc>
              <a:spcBef>
                <a:spcPts val="0"/>
              </a:spcBef>
              <a:spcAft>
                <a:spcPts val="0"/>
              </a:spcAft>
              <a:buClr>
                <a:schemeClr val="lt1"/>
              </a:buClr>
              <a:buSzPts val="7200"/>
              <a:buFont typeface="Work Sans"/>
              <a:buNone/>
              <a:defRPr sz="7200">
                <a:solidFill>
                  <a:schemeClr val="lt1"/>
                </a:solidFill>
              </a:defRPr>
            </a:lvl9pPr>
          </a:lstStyle>
          <a:p/>
        </p:txBody>
      </p:sp>
      <p:sp>
        <p:nvSpPr>
          <p:cNvPr id="134" name="Google Shape;134;p23"/>
          <p:cNvSpPr/>
          <p:nvPr>
            <p:ph idx="2" type="pic"/>
          </p:nvPr>
        </p:nvSpPr>
        <p:spPr>
          <a:xfrm>
            <a:off x="0" y="2936025"/>
            <a:ext cx="9144000" cy="1344000"/>
          </a:xfrm>
          <a:prstGeom prst="rect">
            <a:avLst/>
          </a:prstGeom>
          <a:noFill/>
          <a:ln>
            <a:noFill/>
          </a:ln>
        </p:spPr>
      </p:sp>
      <p:sp>
        <p:nvSpPr>
          <p:cNvPr id="135" name="Google Shape;135;p23"/>
          <p:cNvSpPr txBox="1"/>
          <p:nvPr>
            <p:ph idx="1" type="subTitle"/>
          </p:nvPr>
        </p:nvSpPr>
        <p:spPr>
          <a:xfrm>
            <a:off x="135589" y="4400125"/>
            <a:ext cx="2137500" cy="449400"/>
          </a:xfrm>
          <a:prstGeom prst="rect">
            <a:avLst/>
          </a:prstGeom>
        </p:spPr>
        <p:txBody>
          <a:bodyPr anchorCtr="0" anchor="t" bIns="91425" lIns="91425" spcFirstLastPara="1" rIns="91425" wrap="square" tIns="91425">
            <a:noAutofit/>
          </a:bodyPr>
          <a:lstStyle>
            <a:lvl1pPr lvl="0">
              <a:lnSpc>
                <a:spcPct val="115000"/>
              </a:lnSpc>
              <a:spcBef>
                <a:spcPts val="0"/>
              </a:spcBef>
              <a:spcAft>
                <a:spcPts val="0"/>
              </a:spcAft>
              <a:buClr>
                <a:schemeClr val="lt1"/>
              </a:buClr>
              <a:buSzPts val="800"/>
              <a:buFont typeface="Work Sans Medium"/>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6" name="Google Shape;136;p23"/>
          <p:cNvSpPr txBox="1"/>
          <p:nvPr>
            <p:ph idx="3" type="subTitle"/>
          </p:nvPr>
        </p:nvSpPr>
        <p:spPr>
          <a:xfrm>
            <a:off x="3100296" y="4400125"/>
            <a:ext cx="2137500" cy="449400"/>
          </a:xfrm>
          <a:prstGeom prst="rect">
            <a:avLst/>
          </a:prstGeom>
        </p:spPr>
        <p:txBody>
          <a:bodyPr anchorCtr="0" anchor="t" bIns="91425" lIns="91425" spcFirstLastPara="1" rIns="91425" wrap="square" tIns="91425">
            <a:noAutofit/>
          </a:bodyPr>
          <a:lstStyle>
            <a:lvl1pPr lvl="0">
              <a:lnSpc>
                <a:spcPct val="115000"/>
              </a:lnSpc>
              <a:spcBef>
                <a:spcPts val="0"/>
              </a:spcBef>
              <a:spcAft>
                <a:spcPts val="0"/>
              </a:spcAft>
              <a:buClr>
                <a:schemeClr val="lt1"/>
              </a:buClr>
              <a:buSzPts val="800"/>
              <a:buFont typeface="Work Sans Medium"/>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7" name="Google Shape;137;p23"/>
          <p:cNvSpPr txBox="1"/>
          <p:nvPr>
            <p:ph idx="12" type="sldNum"/>
          </p:nvPr>
        </p:nvSpPr>
        <p:spPr>
          <a:xfrm>
            <a:off x="8464825" y="88851"/>
            <a:ext cx="548700" cy="310500"/>
          </a:xfrm>
          <a:prstGeom prst="rect">
            <a:avLst/>
          </a:prstGeom>
        </p:spPr>
        <p:txBody>
          <a:bodyPr anchorCtr="0" anchor="t" bIns="91425" lIns="91425" spcFirstLastPara="1" rIns="91425" wrap="square" tIns="91425">
            <a:noAutofit/>
          </a:bodyPr>
          <a:lstStyle>
            <a:lvl1pPr lvl="0" rtl="0">
              <a:buNone/>
              <a:defRPr sz="800">
                <a:solidFill>
                  <a:schemeClr val="lt1"/>
                </a:solidFill>
              </a:defRPr>
            </a:lvl1pPr>
            <a:lvl2pPr lvl="1" rtl="0">
              <a:buNone/>
              <a:defRPr sz="800">
                <a:solidFill>
                  <a:schemeClr val="lt1"/>
                </a:solidFill>
              </a:defRPr>
            </a:lvl2pPr>
            <a:lvl3pPr lvl="2" rtl="0">
              <a:buNone/>
              <a:defRPr sz="800">
                <a:solidFill>
                  <a:schemeClr val="lt1"/>
                </a:solidFill>
              </a:defRPr>
            </a:lvl3pPr>
            <a:lvl4pPr lvl="3" rtl="0">
              <a:buNone/>
              <a:defRPr sz="800">
                <a:solidFill>
                  <a:schemeClr val="lt1"/>
                </a:solidFill>
              </a:defRPr>
            </a:lvl4pPr>
            <a:lvl5pPr lvl="4" rtl="0">
              <a:buNone/>
              <a:defRPr sz="800">
                <a:solidFill>
                  <a:schemeClr val="lt1"/>
                </a:solidFill>
              </a:defRPr>
            </a:lvl5pPr>
            <a:lvl6pPr lvl="5" rtl="0">
              <a:buNone/>
              <a:defRPr sz="800">
                <a:solidFill>
                  <a:schemeClr val="lt1"/>
                </a:solidFill>
              </a:defRPr>
            </a:lvl6pPr>
            <a:lvl7pPr lvl="6" rtl="0">
              <a:buNone/>
              <a:defRPr sz="800">
                <a:solidFill>
                  <a:schemeClr val="lt1"/>
                </a:solidFill>
              </a:defRPr>
            </a:lvl7pPr>
            <a:lvl8pPr lvl="7" rtl="0">
              <a:buNone/>
              <a:defRPr sz="800">
                <a:solidFill>
                  <a:schemeClr val="lt1"/>
                </a:solidFill>
              </a:defRPr>
            </a:lvl8pPr>
            <a:lvl9pPr lvl="8" rtl="0">
              <a:buNone/>
              <a:defRPr sz="800">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ext + Image">
  <p:cSld name="CUSTOM_1">
    <p:spTree>
      <p:nvGrpSpPr>
        <p:cNvPr id="138" name="Shape 138"/>
        <p:cNvGrpSpPr/>
        <p:nvPr/>
      </p:nvGrpSpPr>
      <p:grpSpPr>
        <a:xfrm>
          <a:off x="0" y="0"/>
          <a:ext cx="0" cy="0"/>
          <a:chOff x="0" y="0"/>
          <a:chExt cx="0" cy="0"/>
        </a:xfrm>
      </p:grpSpPr>
      <p:pic>
        <p:nvPicPr>
          <p:cNvPr descr="Abstract background." id="139" name="Google Shape;139;p24"/>
          <p:cNvPicPr preferRelativeResize="0"/>
          <p:nvPr/>
        </p:nvPicPr>
        <p:blipFill>
          <a:blip r:embed="rId2">
            <a:alphaModFix amt="80000"/>
          </a:blip>
          <a:stretch>
            <a:fillRect/>
          </a:stretch>
        </p:blipFill>
        <p:spPr>
          <a:xfrm rot="10800000">
            <a:off x="0" y="0"/>
            <a:ext cx="9144000" cy="5143500"/>
          </a:xfrm>
          <a:prstGeom prst="rect">
            <a:avLst/>
          </a:prstGeom>
          <a:noFill/>
          <a:ln>
            <a:noFill/>
          </a:ln>
        </p:spPr>
      </p:pic>
      <p:sp>
        <p:nvSpPr>
          <p:cNvPr id="140" name="Google Shape;140;p24"/>
          <p:cNvSpPr/>
          <p:nvPr>
            <p:ph idx="2" type="pic"/>
          </p:nvPr>
        </p:nvSpPr>
        <p:spPr>
          <a:xfrm>
            <a:off x="4634650" y="7375"/>
            <a:ext cx="4509300" cy="5143500"/>
          </a:xfrm>
          <a:prstGeom prst="rect">
            <a:avLst/>
          </a:prstGeom>
          <a:noFill/>
          <a:ln>
            <a:noFill/>
          </a:ln>
        </p:spPr>
      </p:sp>
      <p:sp>
        <p:nvSpPr>
          <p:cNvPr id="141" name="Google Shape;141;p24"/>
          <p:cNvSpPr txBox="1"/>
          <p:nvPr>
            <p:ph type="title"/>
          </p:nvPr>
        </p:nvSpPr>
        <p:spPr>
          <a:xfrm>
            <a:off x="118775" y="390949"/>
            <a:ext cx="4395900" cy="21069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3600"/>
              <a:buNone/>
              <a:defRPr sz="3600"/>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142" name="Google Shape;142;p24"/>
          <p:cNvSpPr txBox="1"/>
          <p:nvPr>
            <p:ph idx="1" type="subTitle"/>
          </p:nvPr>
        </p:nvSpPr>
        <p:spPr>
          <a:xfrm>
            <a:off x="126525" y="95069"/>
            <a:ext cx="3673800" cy="3105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800"/>
              <a:buFont typeface="Work Sans"/>
              <a:buNone/>
              <a:defRPr>
                <a:latin typeface="Work Sans"/>
                <a:ea typeface="Work Sans"/>
                <a:cs typeface="Work Sans"/>
                <a:sym typeface="Work Sans"/>
              </a:defRPr>
            </a:lvl1pPr>
            <a:lvl2pPr lvl="1">
              <a:spcBef>
                <a:spcPts val="0"/>
              </a:spcBef>
              <a:spcAft>
                <a:spcPts val="0"/>
              </a:spcAft>
              <a:buClr>
                <a:schemeClr val="lt1"/>
              </a:buClr>
              <a:buSzPts val="800"/>
              <a:buFont typeface="Work Sans"/>
              <a:buNone/>
              <a:defRPr sz="800">
                <a:solidFill>
                  <a:schemeClr val="lt1"/>
                </a:solidFill>
              </a:defRPr>
            </a:lvl2pPr>
            <a:lvl3pPr lvl="2">
              <a:spcBef>
                <a:spcPts val="0"/>
              </a:spcBef>
              <a:spcAft>
                <a:spcPts val="0"/>
              </a:spcAft>
              <a:buClr>
                <a:schemeClr val="lt1"/>
              </a:buClr>
              <a:buSzPts val="800"/>
              <a:buFont typeface="Work Sans"/>
              <a:buNone/>
              <a:defRPr sz="800">
                <a:solidFill>
                  <a:schemeClr val="lt1"/>
                </a:solidFill>
              </a:defRPr>
            </a:lvl3pPr>
            <a:lvl4pPr lvl="3">
              <a:spcBef>
                <a:spcPts val="0"/>
              </a:spcBef>
              <a:spcAft>
                <a:spcPts val="0"/>
              </a:spcAft>
              <a:buClr>
                <a:schemeClr val="lt1"/>
              </a:buClr>
              <a:buSzPts val="800"/>
              <a:buFont typeface="Work Sans"/>
              <a:buNone/>
              <a:defRPr sz="800">
                <a:solidFill>
                  <a:schemeClr val="lt1"/>
                </a:solidFill>
              </a:defRPr>
            </a:lvl4pPr>
            <a:lvl5pPr lvl="4">
              <a:spcBef>
                <a:spcPts val="0"/>
              </a:spcBef>
              <a:spcAft>
                <a:spcPts val="0"/>
              </a:spcAft>
              <a:buClr>
                <a:schemeClr val="lt1"/>
              </a:buClr>
              <a:buSzPts val="800"/>
              <a:buFont typeface="Work Sans"/>
              <a:buNone/>
              <a:defRPr sz="800">
                <a:solidFill>
                  <a:schemeClr val="lt1"/>
                </a:solidFill>
              </a:defRPr>
            </a:lvl5pPr>
            <a:lvl6pPr lvl="5">
              <a:spcBef>
                <a:spcPts val="0"/>
              </a:spcBef>
              <a:spcAft>
                <a:spcPts val="0"/>
              </a:spcAft>
              <a:buClr>
                <a:schemeClr val="lt1"/>
              </a:buClr>
              <a:buSzPts val="800"/>
              <a:buFont typeface="Work Sans"/>
              <a:buNone/>
              <a:defRPr sz="800">
                <a:solidFill>
                  <a:schemeClr val="lt1"/>
                </a:solidFill>
              </a:defRPr>
            </a:lvl6pPr>
            <a:lvl7pPr lvl="6">
              <a:spcBef>
                <a:spcPts val="0"/>
              </a:spcBef>
              <a:spcAft>
                <a:spcPts val="0"/>
              </a:spcAft>
              <a:buClr>
                <a:schemeClr val="lt1"/>
              </a:buClr>
              <a:buSzPts val="800"/>
              <a:buFont typeface="Work Sans"/>
              <a:buNone/>
              <a:defRPr sz="800">
                <a:solidFill>
                  <a:schemeClr val="lt1"/>
                </a:solidFill>
              </a:defRPr>
            </a:lvl7pPr>
            <a:lvl8pPr lvl="7">
              <a:spcBef>
                <a:spcPts val="0"/>
              </a:spcBef>
              <a:spcAft>
                <a:spcPts val="0"/>
              </a:spcAft>
              <a:buClr>
                <a:schemeClr val="lt1"/>
              </a:buClr>
              <a:buSzPts val="800"/>
              <a:buFont typeface="Work Sans"/>
              <a:buNone/>
              <a:defRPr sz="800">
                <a:solidFill>
                  <a:schemeClr val="lt1"/>
                </a:solidFill>
              </a:defRPr>
            </a:lvl8pPr>
            <a:lvl9pPr lvl="8">
              <a:spcBef>
                <a:spcPts val="0"/>
              </a:spcBef>
              <a:spcAft>
                <a:spcPts val="0"/>
              </a:spcAft>
              <a:buClr>
                <a:schemeClr val="lt1"/>
              </a:buClr>
              <a:buSzPts val="800"/>
              <a:buFont typeface="Work Sans"/>
              <a:buNone/>
              <a:defRPr sz="800">
                <a:solidFill>
                  <a:schemeClr val="lt1"/>
                </a:solidFill>
              </a:defRPr>
            </a:lvl9pPr>
          </a:lstStyle>
          <a:p/>
        </p:txBody>
      </p:sp>
      <p:sp>
        <p:nvSpPr>
          <p:cNvPr id="143" name="Google Shape;143;p24"/>
          <p:cNvSpPr txBox="1"/>
          <p:nvPr>
            <p:ph idx="3" type="body"/>
          </p:nvPr>
        </p:nvSpPr>
        <p:spPr>
          <a:xfrm>
            <a:off x="120975" y="3104000"/>
            <a:ext cx="4395900" cy="1752600"/>
          </a:xfrm>
          <a:prstGeom prst="rect">
            <a:avLst/>
          </a:prstGeom>
        </p:spPr>
        <p:txBody>
          <a:bodyPr anchorCtr="0" anchor="b" bIns="91425" lIns="91425" spcFirstLastPara="1" rIns="91425" wrap="square" tIns="91425">
            <a:noAutofit/>
          </a:bodyPr>
          <a:lstStyle>
            <a:lvl1pPr indent="-317500" lvl="0" marL="457200">
              <a:spcBef>
                <a:spcPts val="0"/>
              </a:spcBef>
              <a:spcAft>
                <a:spcPts val="0"/>
              </a:spcAft>
              <a:buClr>
                <a:schemeClr val="lt1"/>
              </a:buClr>
              <a:buSzPts val="1400"/>
              <a:buFont typeface="Work Sans"/>
              <a:buChar char="●"/>
              <a:defRPr/>
            </a:lvl1pPr>
            <a:lvl2pPr indent="-317500" lvl="1" marL="914400">
              <a:spcBef>
                <a:spcPts val="0"/>
              </a:spcBef>
              <a:spcAft>
                <a:spcPts val="0"/>
              </a:spcAft>
              <a:buClr>
                <a:schemeClr val="lt1"/>
              </a:buClr>
              <a:buSzPts val="1400"/>
              <a:buFont typeface="Work Sans"/>
              <a:buChar char="○"/>
              <a:defRPr/>
            </a:lvl2pPr>
            <a:lvl3pPr indent="-317500" lvl="2" marL="1371600">
              <a:spcBef>
                <a:spcPts val="0"/>
              </a:spcBef>
              <a:spcAft>
                <a:spcPts val="0"/>
              </a:spcAft>
              <a:buClr>
                <a:schemeClr val="lt1"/>
              </a:buClr>
              <a:buSzPts val="1400"/>
              <a:buFont typeface="Work Sans"/>
              <a:buChar char="■"/>
              <a:defRPr/>
            </a:lvl3pPr>
            <a:lvl4pPr indent="-317500" lvl="3" marL="1828800">
              <a:spcBef>
                <a:spcPts val="0"/>
              </a:spcBef>
              <a:spcAft>
                <a:spcPts val="0"/>
              </a:spcAft>
              <a:buClr>
                <a:schemeClr val="lt1"/>
              </a:buClr>
              <a:buSzPts val="1400"/>
              <a:buFont typeface="Work Sans"/>
              <a:buChar char="●"/>
              <a:defRPr/>
            </a:lvl4pPr>
            <a:lvl5pPr indent="-317500" lvl="4" marL="2286000">
              <a:spcBef>
                <a:spcPts val="0"/>
              </a:spcBef>
              <a:spcAft>
                <a:spcPts val="0"/>
              </a:spcAft>
              <a:buClr>
                <a:schemeClr val="lt1"/>
              </a:buClr>
              <a:buSzPts val="1400"/>
              <a:buFont typeface="Work Sans"/>
              <a:buChar char="○"/>
              <a:defRPr/>
            </a:lvl5pPr>
            <a:lvl6pPr indent="-317500" lvl="5" marL="2743200">
              <a:spcBef>
                <a:spcPts val="0"/>
              </a:spcBef>
              <a:spcAft>
                <a:spcPts val="0"/>
              </a:spcAft>
              <a:buClr>
                <a:schemeClr val="lt1"/>
              </a:buClr>
              <a:buSzPts val="1400"/>
              <a:buFont typeface="Work Sans"/>
              <a:buChar char="■"/>
              <a:defRPr/>
            </a:lvl6pPr>
            <a:lvl7pPr indent="-317500" lvl="6" marL="3200400">
              <a:spcBef>
                <a:spcPts val="0"/>
              </a:spcBef>
              <a:spcAft>
                <a:spcPts val="0"/>
              </a:spcAft>
              <a:buClr>
                <a:schemeClr val="lt1"/>
              </a:buClr>
              <a:buSzPts val="1400"/>
              <a:buFont typeface="Work Sans"/>
              <a:buChar char="●"/>
              <a:defRPr/>
            </a:lvl7pPr>
            <a:lvl8pPr indent="-317500" lvl="7" marL="3657600">
              <a:spcBef>
                <a:spcPts val="0"/>
              </a:spcBef>
              <a:spcAft>
                <a:spcPts val="0"/>
              </a:spcAft>
              <a:buClr>
                <a:schemeClr val="lt1"/>
              </a:buClr>
              <a:buSzPts val="1400"/>
              <a:buFont typeface="Work Sans"/>
              <a:buChar char="○"/>
              <a:defRPr/>
            </a:lvl8pPr>
            <a:lvl9pPr indent="-317500" lvl="8" marL="4114800">
              <a:spcBef>
                <a:spcPts val="0"/>
              </a:spcBef>
              <a:spcAft>
                <a:spcPts val="0"/>
              </a:spcAft>
              <a:buClr>
                <a:schemeClr val="lt1"/>
              </a:buClr>
              <a:buSzPts val="1400"/>
              <a:buFont typeface="Work Sans"/>
              <a:buChar char="■"/>
              <a:defRPr/>
            </a:lvl9pPr>
          </a:lstStyle>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ext + Image 2">
  <p:cSld name="CUSTOM_2">
    <p:spTree>
      <p:nvGrpSpPr>
        <p:cNvPr id="144" name="Shape 144"/>
        <p:cNvGrpSpPr/>
        <p:nvPr/>
      </p:nvGrpSpPr>
      <p:grpSpPr>
        <a:xfrm>
          <a:off x="0" y="0"/>
          <a:ext cx="0" cy="0"/>
          <a:chOff x="0" y="0"/>
          <a:chExt cx="0" cy="0"/>
        </a:xfrm>
      </p:grpSpPr>
      <p:pic>
        <p:nvPicPr>
          <p:cNvPr descr="Abstract background." id="145" name="Google Shape;145;p25"/>
          <p:cNvPicPr preferRelativeResize="0"/>
          <p:nvPr/>
        </p:nvPicPr>
        <p:blipFill>
          <a:blip r:embed="rId2">
            <a:alphaModFix amt="85000"/>
          </a:blip>
          <a:stretch>
            <a:fillRect/>
          </a:stretch>
        </p:blipFill>
        <p:spPr>
          <a:xfrm>
            <a:off x="0" y="0"/>
            <a:ext cx="9144000" cy="5143500"/>
          </a:xfrm>
          <a:prstGeom prst="rect">
            <a:avLst/>
          </a:prstGeom>
          <a:noFill/>
          <a:ln>
            <a:noFill/>
          </a:ln>
        </p:spPr>
      </p:pic>
      <p:sp>
        <p:nvSpPr>
          <p:cNvPr id="146" name="Google Shape;146;p25"/>
          <p:cNvSpPr txBox="1"/>
          <p:nvPr/>
        </p:nvSpPr>
        <p:spPr>
          <a:xfrm>
            <a:off x="3821975" y="98779"/>
            <a:ext cx="42654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lt1"/>
                </a:solidFill>
                <a:latin typeface="Work Sans"/>
                <a:ea typeface="Work Sans"/>
                <a:cs typeface="Work Sans"/>
                <a:sym typeface="Work Sans"/>
              </a:rPr>
              <a:t>PRESENTATION NAME</a:t>
            </a:r>
            <a:endParaRPr sz="800">
              <a:solidFill>
                <a:schemeClr val="lt1"/>
              </a:solidFill>
              <a:latin typeface="Work Sans"/>
              <a:ea typeface="Work Sans"/>
              <a:cs typeface="Work Sans"/>
              <a:sym typeface="Work Sans"/>
            </a:endParaRPr>
          </a:p>
        </p:txBody>
      </p:sp>
      <p:sp>
        <p:nvSpPr>
          <p:cNvPr id="147" name="Google Shape;147;p25"/>
          <p:cNvSpPr/>
          <p:nvPr>
            <p:ph idx="2" type="pic"/>
          </p:nvPr>
        </p:nvSpPr>
        <p:spPr>
          <a:xfrm>
            <a:off x="0" y="3520300"/>
            <a:ext cx="9144000" cy="1623300"/>
          </a:xfrm>
          <a:prstGeom prst="rect">
            <a:avLst/>
          </a:prstGeom>
          <a:noFill/>
          <a:ln>
            <a:noFill/>
          </a:ln>
        </p:spPr>
      </p:sp>
      <p:sp>
        <p:nvSpPr>
          <p:cNvPr id="148" name="Google Shape;148;p25"/>
          <p:cNvSpPr txBox="1"/>
          <p:nvPr>
            <p:ph type="title"/>
          </p:nvPr>
        </p:nvSpPr>
        <p:spPr>
          <a:xfrm>
            <a:off x="3812425" y="686469"/>
            <a:ext cx="5103000" cy="26511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lt1"/>
              </a:buClr>
              <a:buSzPts val="7200"/>
              <a:buFont typeface="Work Sans"/>
              <a:buNone/>
              <a:defRPr/>
            </a:lvl1pPr>
            <a:lvl2pPr lvl="1">
              <a:lnSpc>
                <a:spcPct val="80000"/>
              </a:lnSpc>
              <a:spcBef>
                <a:spcPts val="0"/>
              </a:spcBef>
              <a:spcAft>
                <a:spcPts val="0"/>
              </a:spcAft>
              <a:buSzPts val="1400"/>
              <a:buNone/>
              <a:defRPr/>
            </a:lvl2pPr>
            <a:lvl3pPr lvl="2">
              <a:lnSpc>
                <a:spcPct val="80000"/>
              </a:lnSpc>
              <a:spcBef>
                <a:spcPts val="0"/>
              </a:spcBef>
              <a:spcAft>
                <a:spcPts val="0"/>
              </a:spcAft>
              <a:buSzPts val="1400"/>
              <a:buNone/>
              <a:defRPr/>
            </a:lvl3pPr>
            <a:lvl4pPr lvl="3">
              <a:lnSpc>
                <a:spcPct val="80000"/>
              </a:lnSpc>
              <a:spcBef>
                <a:spcPts val="0"/>
              </a:spcBef>
              <a:spcAft>
                <a:spcPts val="0"/>
              </a:spcAft>
              <a:buSzPts val="1400"/>
              <a:buNone/>
              <a:defRPr/>
            </a:lvl4pPr>
            <a:lvl5pPr lvl="4">
              <a:lnSpc>
                <a:spcPct val="80000"/>
              </a:lnSpc>
              <a:spcBef>
                <a:spcPts val="0"/>
              </a:spcBef>
              <a:spcAft>
                <a:spcPts val="0"/>
              </a:spcAft>
              <a:buSzPts val="1400"/>
              <a:buNone/>
              <a:defRPr/>
            </a:lvl5pPr>
            <a:lvl6pPr lvl="5">
              <a:lnSpc>
                <a:spcPct val="80000"/>
              </a:lnSpc>
              <a:spcBef>
                <a:spcPts val="0"/>
              </a:spcBef>
              <a:spcAft>
                <a:spcPts val="0"/>
              </a:spcAft>
              <a:buSzPts val="1400"/>
              <a:buNone/>
              <a:defRPr/>
            </a:lvl6pPr>
            <a:lvl7pPr lvl="6">
              <a:lnSpc>
                <a:spcPct val="80000"/>
              </a:lnSpc>
              <a:spcBef>
                <a:spcPts val="0"/>
              </a:spcBef>
              <a:spcAft>
                <a:spcPts val="0"/>
              </a:spcAft>
              <a:buSzPts val="1400"/>
              <a:buNone/>
              <a:defRPr/>
            </a:lvl7pPr>
            <a:lvl8pPr lvl="7">
              <a:lnSpc>
                <a:spcPct val="80000"/>
              </a:lnSpc>
              <a:spcBef>
                <a:spcPts val="0"/>
              </a:spcBef>
              <a:spcAft>
                <a:spcPts val="0"/>
              </a:spcAft>
              <a:buSzPts val="1400"/>
              <a:buNone/>
              <a:defRPr/>
            </a:lvl8pPr>
            <a:lvl9pPr lvl="8">
              <a:lnSpc>
                <a:spcPct val="80000"/>
              </a:lnSpc>
              <a:spcBef>
                <a:spcPts val="0"/>
              </a:spcBef>
              <a:spcAft>
                <a:spcPts val="0"/>
              </a:spcAft>
              <a:buSzPts val="1400"/>
              <a:buNone/>
              <a:defRPr/>
            </a:lvl9pPr>
          </a:lstStyle>
          <a:p/>
        </p:txBody>
      </p:sp>
      <p:sp>
        <p:nvSpPr>
          <p:cNvPr id="149" name="Google Shape;149;p25"/>
          <p:cNvSpPr txBox="1"/>
          <p:nvPr>
            <p:ph idx="1" type="subTitle"/>
          </p:nvPr>
        </p:nvSpPr>
        <p:spPr>
          <a:xfrm>
            <a:off x="126525" y="95069"/>
            <a:ext cx="3673800" cy="3105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800"/>
              <a:buFont typeface="Work Sans"/>
              <a:buNone/>
              <a:defRPr>
                <a:latin typeface="Work Sans"/>
                <a:ea typeface="Work Sans"/>
                <a:cs typeface="Work Sans"/>
                <a:sym typeface="Work Sans"/>
              </a:defRPr>
            </a:lvl1pPr>
            <a:lvl2pPr lvl="1">
              <a:spcBef>
                <a:spcPts val="0"/>
              </a:spcBef>
              <a:spcAft>
                <a:spcPts val="0"/>
              </a:spcAft>
              <a:buClr>
                <a:schemeClr val="lt1"/>
              </a:buClr>
              <a:buSzPts val="800"/>
              <a:buFont typeface="Work Sans"/>
              <a:buNone/>
              <a:defRPr sz="800">
                <a:solidFill>
                  <a:schemeClr val="lt1"/>
                </a:solidFill>
              </a:defRPr>
            </a:lvl2pPr>
            <a:lvl3pPr lvl="2">
              <a:spcBef>
                <a:spcPts val="0"/>
              </a:spcBef>
              <a:spcAft>
                <a:spcPts val="0"/>
              </a:spcAft>
              <a:buClr>
                <a:schemeClr val="lt1"/>
              </a:buClr>
              <a:buSzPts val="800"/>
              <a:buFont typeface="Work Sans"/>
              <a:buNone/>
              <a:defRPr sz="800">
                <a:solidFill>
                  <a:schemeClr val="lt1"/>
                </a:solidFill>
              </a:defRPr>
            </a:lvl3pPr>
            <a:lvl4pPr lvl="3">
              <a:spcBef>
                <a:spcPts val="0"/>
              </a:spcBef>
              <a:spcAft>
                <a:spcPts val="0"/>
              </a:spcAft>
              <a:buClr>
                <a:schemeClr val="lt1"/>
              </a:buClr>
              <a:buSzPts val="800"/>
              <a:buFont typeface="Work Sans"/>
              <a:buNone/>
              <a:defRPr sz="800">
                <a:solidFill>
                  <a:schemeClr val="lt1"/>
                </a:solidFill>
              </a:defRPr>
            </a:lvl4pPr>
            <a:lvl5pPr lvl="4">
              <a:spcBef>
                <a:spcPts val="0"/>
              </a:spcBef>
              <a:spcAft>
                <a:spcPts val="0"/>
              </a:spcAft>
              <a:buClr>
                <a:schemeClr val="lt1"/>
              </a:buClr>
              <a:buSzPts val="800"/>
              <a:buFont typeface="Work Sans"/>
              <a:buNone/>
              <a:defRPr sz="800">
                <a:solidFill>
                  <a:schemeClr val="lt1"/>
                </a:solidFill>
              </a:defRPr>
            </a:lvl5pPr>
            <a:lvl6pPr lvl="5">
              <a:spcBef>
                <a:spcPts val="0"/>
              </a:spcBef>
              <a:spcAft>
                <a:spcPts val="0"/>
              </a:spcAft>
              <a:buClr>
                <a:schemeClr val="lt1"/>
              </a:buClr>
              <a:buSzPts val="800"/>
              <a:buFont typeface="Work Sans"/>
              <a:buNone/>
              <a:defRPr sz="800">
                <a:solidFill>
                  <a:schemeClr val="lt1"/>
                </a:solidFill>
              </a:defRPr>
            </a:lvl6pPr>
            <a:lvl7pPr lvl="6">
              <a:spcBef>
                <a:spcPts val="0"/>
              </a:spcBef>
              <a:spcAft>
                <a:spcPts val="0"/>
              </a:spcAft>
              <a:buClr>
                <a:schemeClr val="lt1"/>
              </a:buClr>
              <a:buSzPts val="800"/>
              <a:buFont typeface="Work Sans"/>
              <a:buNone/>
              <a:defRPr sz="800">
                <a:solidFill>
                  <a:schemeClr val="lt1"/>
                </a:solidFill>
              </a:defRPr>
            </a:lvl7pPr>
            <a:lvl8pPr lvl="7">
              <a:spcBef>
                <a:spcPts val="0"/>
              </a:spcBef>
              <a:spcAft>
                <a:spcPts val="0"/>
              </a:spcAft>
              <a:buClr>
                <a:schemeClr val="lt1"/>
              </a:buClr>
              <a:buSzPts val="800"/>
              <a:buFont typeface="Work Sans"/>
              <a:buNone/>
              <a:defRPr sz="800">
                <a:solidFill>
                  <a:schemeClr val="lt1"/>
                </a:solidFill>
              </a:defRPr>
            </a:lvl8pPr>
            <a:lvl9pPr lvl="8">
              <a:spcBef>
                <a:spcPts val="0"/>
              </a:spcBef>
              <a:spcAft>
                <a:spcPts val="0"/>
              </a:spcAft>
              <a:buClr>
                <a:schemeClr val="lt1"/>
              </a:buClr>
              <a:buSzPts val="800"/>
              <a:buFont typeface="Work Sans"/>
              <a:buNone/>
              <a:defRPr sz="800">
                <a:solidFill>
                  <a:schemeClr val="lt1"/>
                </a:solidFill>
              </a:defRPr>
            </a:lvl9pPr>
          </a:lstStyle>
          <a:p/>
        </p:txBody>
      </p:sp>
      <p:sp>
        <p:nvSpPr>
          <p:cNvPr id="150" name="Google Shape;150;p25"/>
          <p:cNvSpPr txBox="1"/>
          <p:nvPr>
            <p:ph idx="12" type="sldNum"/>
          </p:nvPr>
        </p:nvSpPr>
        <p:spPr>
          <a:xfrm>
            <a:off x="8464825" y="88851"/>
            <a:ext cx="548700" cy="310500"/>
          </a:xfrm>
          <a:prstGeom prst="rect">
            <a:avLst/>
          </a:prstGeom>
        </p:spPr>
        <p:txBody>
          <a:bodyPr anchorCtr="0" anchor="t" bIns="91425" lIns="91425" spcFirstLastPara="1" rIns="91425" wrap="square" tIns="91425">
            <a:noAutofit/>
          </a:bodyPr>
          <a:lstStyle>
            <a:lvl1pPr lvl="0">
              <a:buNone/>
              <a:defRPr sz="800">
                <a:solidFill>
                  <a:schemeClr val="lt1"/>
                </a:solidFill>
              </a:defRPr>
            </a:lvl1pPr>
            <a:lvl2pPr lvl="1">
              <a:buNone/>
              <a:defRPr sz="800">
                <a:solidFill>
                  <a:schemeClr val="lt1"/>
                </a:solidFill>
              </a:defRPr>
            </a:lvl2pPr>
            <a:lvl3pPr lvl="2">
              <a:buNone/>
              <a:defRPr sz="800">
                <a:solidFill>
                  <a:schemeClr val="lt1"/>
                </a:solidFill>
              </a:defRPr>
            </a:lvl3pPr>
            <a:lvl4pPr lvl="3">
              <a:buNone/>
              <a:defRPr sz="800">
                <a:solidFill>
                  <a:schemeClr val="lt1"/>
                </a:solidFill>
              </a:defRPr>
            </a:lvl4pPr>
            <a:lvl5pPr lvl="4">
              <a:buNone/>
              <a:defRPr sz="800">
                <a:solidFill>
                  <a:schemeClr val="lt1"/>
                </a:solidFill>
              </a:defRPr>
            </a:lvl5pPr>
            <a:lvl6pPr lvl="5">
              <a:buNone/>
              <a:defRPr sz="800">
                <a:solidFill>
                  <a:schemeClr val="lt1"/>
                </a:solidFill>
              </a:defRPr>
            </a:lvl6pPr>
            <a:lvl7pPr lvl="6">
              <a:buNone/>
              <a:defRPr sz="800">
                <a:solidFill>
                  <a:schemeClr val="lt1"/>
                </a:solidFill>
              </a:defRPr>
            </a:lvl7pPr>
            <a:lvl8pPr lvl="7">
              <a:buNone/>
              <a:defRPr sz="800">
                <a:solidFill>
                  <a:schemeClr val="lt1"/>
                </a:solidFill>
              </a:defRPr>
            </a:lvl8pPr>
            <a:lvl9pPr lvl="8">
              <a:buNone/>
              <a:defRPr sz="800">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ullet List">
  <p:cSld name="CUSTOM_2_1">
    <p:spTree>
      <p:nvGrpSpPr>
        <p:cNvPr id="151" name="Shape 151"/>
        <p:cNvGrpSpPr/>
        <p:nvPr/>
      </p:nvGrpSpPr>
      <p:grpSpPr>
        <a:xfrm>
          <a:off x="0" y="0"/>
          <a:ext cx="0" cy="0"/>
          <a:chOff x="0" y="0"/>
          <a:chExt cx="0" cy="0"/>
        </a:xfrm>
      </p:grpSpPr>
      <p:pic>
        <p:nvPicPr>
          <p:cNvPr descr="Abstract background." id="152" name="Google Shape;152;p26"/>
          <p:cNvPicPr preferRelativeResize="0"/>
          <p:nvPr/>
        </p:nvPicPr>
        <p:blipFill>
          <a:blip r:embed="rId2">
            <a:alphaModFix amt="85000"/>
          </a:blip>
          <a:stretch>
            <a:fillRect/>
          </a:stretch>
        </p:blipFill>
        <p:spPr>
          <a:xfrm>
            <a:off x="34" y="0"/>
            <a:ext cx="9143933" cy="5143500"/>
          </a:xfrm>
          <a:prstGeom prst="rect">
            <a:avLst/>
          </a:prstGeom>
          <a:noFill/>
          <a:ln>
            <a:noFill/>
          </a:ln>
        </p:spPr>
      </p:pic>
      <p:sp>
        <p:nvSpPr>
          <p:cNvPr id="153" name="Google Shape;153;p26"/>
          <p:cNvSpPr/>
          <p:nvPr>
            <p:ph idx="2" type="pic"/>
          </p:nvPr>
        </p:nvSpPr>
        <p:spPr>
          <a:xfrm>
            <a:off x="367725" y="2396400"/>
            <a:ext cx="230400" cy="230400"/>
          </a:xfrm>
          <a:prstGeom prst="ellipse">
            <a:avLst/>
          </a:prstGeom>
          <a:noFill/>
          <a:ln>
            <a:noFill/>
          </a:ln>
        </p:spPr>
      </p:sp>
      <p:sp>
        <p:nvSpPr>
          <p:cNvPr id="154" name="Google Shape;154;p26"/>
          <p:cNvSpPr/>
          <p:nvPr>
            <p:ph idx="3" type="pic"/>
          </p:nvPr>
        </p:nvSpPr>
        <p:spPr>
          <a:xfrm>
            <a:off x="2375900" y="2396400"/>
            <a:ext cx="230400" cy="230400"/>
          </a:xfrm>
          <a:prstGeom prst="ellipse">
            <a:avLst/>
          </a:prstGeom>
          <a:noFill/>
          <a:ln>
            <a:noFill/>
          </a:ln>
        </p:spPr>
      </p:sp>
      <p:sp>
        <p:nvSpPr>
          <p:cNvPr id="155" name="Google Shape;155;p26"/>
          <p:cNvSpPr/>
          <p:nvPr>
            <p:ph idx="4" type="pic"/>
          </p:nvPr>
        </p:nvSpPr>
        <p:spPr>
          <a:xfrm>
            <a:off x="4510975" y="2396400"/>
            <a:ext cx="230400" cy="230400"/>
          </a:xfrm>
          <a:prstGeom prst="ellipse">
            <a:avLst/>
          </a:prstGeom>
          <a:noFill/>
          <a:ln>
            <a:noFill/>
          </a:ln>
        </p:spPr>
      </p:sp>
      <p:sp>
        <p:nvSpPr>
          <p:cNvPr id="156" name="Google Shape;156;p26"/>
          <p:cNvSpPr/>
          <p:nvPr>
            <p:ph idx="5" type="pic"/>
          </p:nvPr>
        </p:nvSpPr>
        <p:spPr>
          <a:xfrm>
            <a:off x="6646050" y="2396400"/>
            <a:ext cx="230400" cy="230400"/>
          </a:xfrm>
          <a:prstGeom prst="ellipse">
            <a:avLst/>
          </a:prstGeom>
          <a:noFill/>
          <a:ln>
            <a:noFill/>
          </a:ln>
        </p:spPr>
      </p:sp>
      <p:sp>
        <p:nvSpPr>
          <p:cNvPr id="157" name="Google Shape;157;p26"/>
          <p:cNvSpPr txBox="1"/>
          <p:nvPr>
            <p:ph idx="1" type="subTitle"/>
          </p:nvPr>
        </p:nvSpPr>
        <p:spPr>
          <a:xfrm>
            <a:off x="242125" y="2926475"/>
            <a:ext cx="1926900" cy="2907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1400"/>
              <a:buFont typeface="Work Sans"/>
              <a:buNone/>
              <a:defRPr sz="1400">
                <a:latin typeface="Work Sans"/>
                <a:ea typeface="Work Sans"/>
                <a:cs typeface="Work Sans"/>
                <a:sym typeface="Work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58" name="Google Shape;158;p26"/>
          <p:cNvSpPr txBox="1"/>
          <p:nvPr>
            <p:ph type="title"/>
          </p:nvPr>
        </p:nvSpPr>
        <p:spPr>
          <a:xfrm>
            <a:off x="240129" y="1008800"/>
            <a:ext cx="2852100" cy="7962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1800"/>
              <a:buFont typeface="Work Sans"/>
              <a:buNone/>
              <a:defRPr sz="1800"/>
            </a:lvl1pPr>
            <a:lvl2pPr lvl="1">
              <a:spcBef>
                <a:spcPts val="0"/>
              </a:spcBef>
              <a:spcAft>
                <a:spcPts val="0"/>
              </a:spcAft>
              <a:buClr>
                <a:schemeClr val="lt1"/>
              </a:buClr>
              <a:buSzPts val="1800"/>
              <a:buFont typeface="Work Sans"/>
              <a:buNone/>
              <a:defRPr sz="1800">
                <a:solidFill>
                  <a:schemeClr val="lt1"/>
                </a:solidFill>
              </a:defRPr>
            </a:lvl2pPr>
            <a:lvl3pPr lvl="2">
              <a:spcBef>
                <a:spcPts val="0"/>
              </a:spcBef>
              <a:spcAft>
                <a:spcPts val="0"/>
              </a:spcAft>
              <a:buClr>
                <a:schemeClr val="lt1"/>
              </a:buClr>
              <a:buSzPts val="1800"/>
              <a:buFont typeface="Work Sans"/>
              <a:buNone/>
              <a:defRPr sz="1800">
                <a:solidFill>
                  <a:schemeClr val="lt1"/>
                </a:solidFill>
              </a:defRPr>
            </a:lvl3pPr>
            <a:lvl4pPr lvl="3">
              <a:spcBef>
                <a:spcPts val="0"/>
              </a:spcBef>
              <a:spcAft>
                <a:spcPts val="0"/>
              </a:spcAft>
              <a:buClr>
                <a:schemeClr val="lt1"/>
              </a:buClr>
              <a:buSzPts val="1800"/>
              <a:buFont typeface="Work Sans"/>
              <a:buNone/>
              <a:defRPr sz="1800">
                <a:solidFill>
                  <a:schemeClr val="lt1"/>
                </a:solidFill>
              </a:defRPr>
            </a:lvl4pPr>
            <a:lvl5pPr lvl="4">
              <a:spcBef>
                <a:spcPts val="0"/>
              </a:spcBef>
              <a:spcAft>
                <a:spcPts val="0"/>
              </a:spcAft>
              <a:buClr>
                <a:schemeClr val="lt1"/>
              </a:buClr>
              <a:buSzPts val="1800"/>
              <a:buFont typeface="Work Sans"/>
              <a:buNone/>
              <a:defRPr sz="1800">
                <a:solidFill>
                  <a:schemeClr val="lt1"/>
                </a:solidFill>
              </a:defRPr>
            </a:lvl5pPr>
            <a:lvl6pPr lvl="5">
              <a:spcBef>
                <a:spcPts val="0"/>
              </a:spcBef>
              <a:spcAft>
                <a:spcPts val="0"/>
              </a:spcAft>
              <a:buClr>
                <a:schemeClr val="lt1"/>
              </a:buClr>
              <a:buSzPts val="1800"/>
              <a:buFont typeface="Work Sans"/>
              <a:buNone/>
              <a:defRPr sz="1800">
                <a:solidFill>
                  <a:schemeClr val="lt1"/>
                </a:solidFill>
              </a:defRPr>
            </a:lvl6pPr>
            <a:lvl7pPr lvl="6">
              <a:spcBef>
                <a:spcPts val="0"/>
              </a:spcBef>
              <a:spcAft>
                <a:spcPts val="0"/>
              </a:spcAft>
              <a:buClr>
                <a:schemeClr val="lt1"/>
              </a:buClr>
              <a:buSzPts val="1800"/>
              <a:buFont typeface="Work Sans"/>
              <a:buNone/>
              <a:defRPr sz="1800">
                <a:solidFill>
                  <a:schemeClr val="lt1"/>
                </a:solidFill>
              </a:defRPr>
            </a:lvl7pPr>
            <a:lvl8pPr lvl="7">
              <a:spcBef>
                <a:spcPts val="0"/>
              </a:spcBef>
              <a:spcAft>
                <a:spcPts val="0"/>
              </a:spcAft>
              <a:buClr>
                <a:schemeClr val="lt1"/>
              </a:buClr>
              <a:buSzPts val="1800"/>
              <a:buFont typeface="Work Sans"/>
              <a:buNone/>
              <a:defRPr sz="1800">
                <a:solidFill>
                  <a:schemeClr val="lt1"/>
                </a:solidFill>
              </a:defRPr>
            </a:lvl8pPr>
            <a:lvl9pPr lvl="8">
              <a:spcBef>
                <a:spcPts val="0"/>
              </a:spcBef>
              <a:spcAft>
                <a:spcPts val="0"/>
              </a:spcAft>
              <a:buClr>
                <a:schemeClr val="lt1"/>
              </a:buClr>
              <a:buSzPts val="1800"/>
              <a:buFont typeface="Work Sans"/>
              <a:buNone/>
              <a:defRPr sz="1800">
                <a:solidFill>
                  <a:schemeClr val="lt1"/>
                </a:solidFill>
              </a:defRPr>
            </a:lvl9pPr>
          </a:lstStyle>
          <a:p/>
        </p:txBody>
      </p:sp>
      <p:sp>
        <p:nvSpPr>
          <p:cNvPr id="159" name="Google Shape;159;p26"/>
          <p:cNvSpPr txBox="1"/>
          <p:nvPr>
            <p:ph idx="6" type="subTitle"/>
          </p:nvPr>
        </p:nvSpPr>
        <p:spPr>
          <a:xfrm>
            <a:off x="126525" y="95069"/>
            <a:ext cx="3673800" cy="3105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800"/>
              <a:buFont typeface="Work Sans"/>
              <a:buNone/>
              <a:defRPr>
                <a:latin typeface="Work Sans"/>
                <a:ea typeface="Work Sans"/>
                <a:cs typeface="Work Sans"/>
                <a:sym typeface="Work Sans"/>
              </a:defRPr>
            </a:lvl1pPr>
            <a:lvl2pPr lvl="1">
              <a:spcBef>
                <a:spcPts val="0"/>
              </a:spcBef>
              <a:spcAft>
                <a:spcPts val="0"/>
              </a:spcAft>
              <a:buClr>
                <a:schemeClr val="lt1"/>
              </a:buClr>
              <a:buSzPts val="800"/>
              <a:buFont typeface="Work Sans"/>
              <a:buNone/>
              <a:defRPr sz="800">
                <a:solidFill>
                  <a:schemeClr val="lt1"/>
                </a:solidFill>
              </a:defRPr>
            </a:lvl2pPr>
            <a:lvl3pPr lvl="2">
              <a:spcBef>
                <a:spcPts val="0"/>
              </a:spcBef>
              <a:spcAft>
                <a:spcPts val="0"/>
              </a:spcAft>
              <a:buClr>
                <a:schemeClr val="lt1"/>
              </a:buClr>
              <a:buSzPts val="800"/>
              <a:buFont typeface="Work Sans"/>
              <a:buNone/>
              <a:defRPr sz="800">
                <a:solidFill>
                  <a:schemeClr val="lt1"/>
                </a:solidFill>
              </a:defRPr>
            </a:lvl3pPr>
            <a:lvl4pPr lvl="3">
              <a:spcBef>
                <a:spcPts val="0"/>
              </a:spcBef>
              <a:spcAft>
                <a:spcPts val="0"/>
              </a:spcAft>
              <a:buClr>
                <a:schemeClr val="lt1"/>
              </a:buClr>
              <a:buSzPts val="800"/>
              <a:buFont typeface="Work Sans"/>
              <a:buNone/>
              <a:defRPr sz="800">
                <a:solidFill>
                  <a:schemeClr val="lt1"/>
                </a:solidFill>
              </a:defRPr>
            </a:lvl4pPr>
            <a:lvl5pPr lvl="4">
              <a:spcBef>
                <a:spcPts val="0"/>
              </a:spcBef>
              <a:spcAft>
                <a:spcPts val="0"/>
              </a:spcAft>
              <a:buClr>
                <a:schemeClr val="lt1"/>
              </a:buClr>
              <a:buSzPts val="800"/>
              <a:buFont typeface="Work Sans"/>
              <a:buNone/>
              <a:defRPr sz="800">
                <a:solidFill>
                  <a:schemeClr val="lt1"/>
                </a:solidFill>
              </a:defRPr>
            </a:lvl5pPr>
            <a:lvl6pPr lvl="5">
              <a:spcBef>
                <a:spcPts val="0"/>
              </a:spcBef>
              <a:spcAft>
                <a:spcPts val="0"/>
              </a:spcAft>
              <a:buClr>
                <a:schemeClr val="lt1"/>
              </a:buClr>
              <a:buSzPts val="800"/>
              <a:buFont typeface="Work Sans"/>
              <a:buNone/>
              <a:defRPr sz="800">
                <a:solidFill>
                  <a:schemeClr val="lt1"/>
                </a:solidFill>
              </a:defRPr>
            </a:lvl6pPr>
            <a:lvl7pPr lvl="6">
              <a:spcBef>
                <a:spcPts val="0"/>
              </a:spcBef>
              <a:spcAft>
                <a:spcPts val="0"/>
              </a:spcAft>
              <a:buClr>
                <a:schemeClr val="lt1"/>
              </a:buClr>
              <a:buSzPts val="800"/>
              <a:buFont typeface="Work Sans"/>
              <a:buNone/>
              <a:defRPr sz="800">
                <a:solidFill>
                  <a:schemeClr val="lt1"/>
                </a:solidFill>
              </a:defRPr>
            </a:lvl7pPr>
            <a:lvl8pPr lvl="7">
              <a:spcBef>
                <a:spcPts val="0"/>
              </a:spcBef>
              <a:spcAft>
                <a:spcPts val="0"/>
              </a:spcAft>
              <a:buClr>
                <a:schemeClr val="lt1"/>
              </a:buClr>
              <a:buSzPts val="800"/>
              <a:buFont typeface="Work Sans"/>
              <a:buNone/>
              <a:defRPr sz="800">
                <a:solidFill>
                  <a:schemeClr val="lt1"/>
                </a:solidFill>
              </a:defRPr>
            </a:lvl8pPr>
            <a:lvl9pPr lvl="8">
              <a:spcBef>
                <a:spcPts val="0"/>
              </a:spcBef>
              <a:spcAft>
                <a:spcPts val="0"/>
              </a:spcAft>
              <a:buClr>
                <a:schemeClr val="lt1"/>
              </a:buClr>
              <a:buSzPts val="800"/>
              <a:buFont typeface="Work Sans"/>
              <a:buNone/>
              <a:defRPr sz="800">
                <a:solidFill>
                  <a:schemeClr val="lt1"/>
                </a:solidFill>
              </a:defRPr>
            </a:lvl9pPr>
          </a:lstStyle>
          <a:p/>
        </p:txBody>
      </p:sp>
      <p:sp>
        <p:nvSpPr>
          <p:cNvPr id="160" name="Google Shape;160;p26"/>
          <p:cNvSpPr txBox="1"/>
          <p:nvPr>
            <p:ph idx="12" type="sldNum"/>
          </p:nvPr>
        </p:nvSpPr>
        <p:spPr>
          <a:xfrm>
            <a:off x="8464825" y="88851"/>
            <a:ext cx="548700" cy="310500"/>
          </a:xfrm>
          <a:prstGeom prst="rect">
            <a:avLst/>
          </a:prstGeom>
        </p:spPr>
        <p:txBody>
          <a:bodyPr anchorCtr="0" anchor="t" bIns="91425" lIns="91425" spcFirstLastPara="1" rIns="91425" wrap="square" tIns="91425">
            <a:noAutofit/>
          </a:bodyPr>
          <a:lstStyle>
            <a:lvl1pPr lvl="0" rtl="0">
              <a:buNone/>
              <a:defRPr sz="800">
                <a:solidFill>
                  <a:schemeClr val="lt1"/>
                </a:solidFill>
              </a:defRPr>
            </a:lvl1pPr>
            <a:lvl2pPr lvl="1" rtl="0">
              <a:buNone/>
              <a:defRPr sz="800">
                <a:solidFill>
                  <a:schemeClr val="lt1"/>
                </a:solidFill>
              </a:defRPr>
            </a:lvl2pPr>
            <a:lvl3pPr lvl="2" rtl="0">
              <a:buNone/>
              <a:defRPr sz="800">
                <a:solidFill>
                  <a:schemeClr val="lt1"/>
                </a:solidFill>
              </a:defRPr>
            </a:lvl3pPr>
            <a:lvl4pPr lvl="3" rtl="0">
              <a:buNone/>
              <a:defRPr sz="800">
                <a:solidFill>
                  <a:schemeClr val="lt1"/>
                </a:solidFill>
              </a:defRPr>
            </a:lvl4pPr>
            <a:lvl5pPr lvl="4" rtl="0">
              <a:buNone/>
              <a:defRPr sz="800">
                <a:solidFill>
                  <a:schemeClr val="lt1"/>
                </a:solidFill>
              </a:defRPr>
            </a:lvl5pPr>
            <a:lvl6pPr lvl="5" rtl="0">
              <a:buNone/>
              <a:defRPr sz="800">
                <a:solidFill>
                  <a:schemeClr val="lt1"/>
                </a:solidFill>
              </a:defRPr>
            </a:lvl6pPr>
            <a:lvl7pPr lvl="6" rtl="0">
              <a:buNone/>
              <a:defRPr sz="800">
                <a:solidFill>
                  <a:schemeClr val="lt1"/>
                </a:solidFill>
              </a:defRPr>
            </a:lvl7pPr>
            <a:lvl8pPr lvl="7" rtl="0">
              <a:buNone/>
              <a:defRPr sz="800">
                <a:solidFill>
                  <a:schemeClr val="lt1"/>
                </a:solidFill>
              </a:defRPr>
            </a:lvl8pPr>
            <a:lvl9pPr lvl="8" rtl="0">
              <a:buNone/>
              <a:defRPr sz="800">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cxnSp>
        <p:nvCxnSpPr>
          <p:cNvPr id="161" name="Google Shape;161;p26"/>
          <p:cNvCxnSpPr>
            <a:stCxn id="162" idx="6"/>
            <a:endCxn id="163" idx="2"/>
          </p:cNvCxnSpPr>
          <p:nvPr/>
        </p:nvCxnSpPr>
        <p:spPr>
          <a:xfrm>
            <a:off x="598113" y="2512750"/>
            <a:ext cx="1777800" cy="0"/>
          </a:xfrm>
          <a:prstGeom prst="straightConnector1">
            <a:avLst/>
          </a:prstGeom>
          <a:noFill/>
          <a:ln cap="flat" cmpd="sng" w="19050">
            <a:solidFill>
              <a:schemeClr val="lt1"/>
            </a:solidFill>
            <a:prstDash val="solid"/>
            <a:round/>
            <a:headEnd len="med" w="med" type="none"/>
            <a:tailEnd len="med" w="med" type="none"/>
          </a:ln>
        </p:spPr>
      </p:cxnSp>
      <p:sp>
        <p:nvSpPr>
          <p:cNvPr id="162" name="Google Shape;162;p26"/>
          <p:cNvSpPr/>
          <p:nvPr/>
        </p:nvSpPr>
        <p:spPr>
          <a:xfrm>
            <a:off x="367713" y="2397550"/>
            <a:ext cx="230400" cy="230400"/>
          </a:xfrm>
          <a:prstGeom prst="ellipse">
            <a:avLst/>
          </a:prstGeom>
          <a:no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 name="Google Shape;163;p26"/>
          <p:cNvSpPr/>
          <p:nvPr/>
        </p:nvSpPr>
        <p:spPr>
          <a:xfrm>
            <a:off x="2375888" y="2397550"/>
            <a:ext cx="230400" cy="230400"/>
          </a:xfrm>
          <a:prstGeom prst="ellipse">
            <a:avLst/>
          </a:prstGeom>
          <a:no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4" name="Google Shape;164;p26"/>
          <p:cNvSpPr/>
          <p:nvPr/>
        </p:nvSpPr>
        <p:spPr>
          <a:xfrm>
            <a:off x="4510963" y="2397550"/>
            <a:ext cx="230400" cy="230400"/>
          </a:xfrm>
          <a:prstGeom prst="ellipse">
            <a:avLst/>
          </a:prstGeom>
          <a:no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 name="Google Shape;165;p26"/>
          <p:cNvSpPr/>
          <p:nvPr/>
        </p:nvSpPr>
        <p:spPr>
          <a:xfrm>
            <a:off x="6646038" y="2397550"/>
            <a:ext cx="230400" cy="230400"/>
          </a:xfrm>
          <a:prstGeom prst="ellipse">
            <a:avLst/>
          </a:prstGeom>
          <a:no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166" name="Google Shape;166;p26"/>
          <p:cNvCxnSpPr>
            <a:stCxn id="167" idx="3"/>
          </p:cNvCxnSpPr>
          <p:nvPr/>
        </p:nvCxnSpPr>
        <p:spPr>
          <a:xfrm>
            <a:off x="2606289" y="2511600"/>
            <a:ext cx="1904700" cy="1200"/>
          </a:xfrm>
          <a:prstGeom prst="straightConnector1">
            <a:avLst/>
          </a:prstGeom>
          <a:noFill/>
          <a:ln cap="flat" cmpd="sng" w="19050">
            <a:solidFill>
              <a:schemeClr val="lt1"/>
            </a:solidFill>
            <a:prstDash val="solid"/>
            <a:round/>
            <a:headEnd len="med" w="med" type="none"/>
            <a:tailEnd len="med" w="med" type="none"/>
          </a:ln>
        </p:spPr>
      </p:cxnSp>
      <p:cxnSp>
        <p:nvCxnSpPr>
          <p:cNvPr id="168" name="Google Shape;168;p26"/>
          <p:cNvCxnSpPr>
            <a:endCxn id="169" idx="1"/>
          </p:cNvCxnSpPr>
          <p:nvPr/>
        </p:nvCxnSpPr>
        <p:spPr>
          <a:xfrm>
            <a:off x="4741339" y="2511600"/>
            <a:ext cx="1904700" cy="0"/>
          </a:xfrm>
          <a:prstGeom prst="straightConnector1">
            <a:avLst/>
          </a:prstGeom>
          <a:noFill/>
          <a:ln cap="flat" cmpd="sng" w="19050">
            <a:solidFill>
              <a:schemeClr val="lt1"/>
            </a:solidFill>
            <a:prstDash val="solid"/>
            <a:round/>
            <a:headEnd len="med" w="med" type="none"/>
            <a:tailEnd len="med" w="med" type="none"/>
          </a:ln>
        </p:spPr>
      </p:cxnSp>
      <p:cxnSp>
        <p:nvCxnSpPr>
          <p:cNvPr id="170" name="Google Shape;170;p26"/>
          <p:cNvCxnSpPr>
            <a:stCxn id="156" idx="6"/>
          </p:cNvCxnSpPr>
          <p:nvPr/>
        </p:nvCxnSpPr>
        <p:spPr>
          <a:xfrm>
            <a:off x="6876450" y="2511600"/>
            <a:ext cx="2267700" cy="0"/>
          </a:xfrm>
          <a:prstGeom prst="straightConnector1">
            <a:avLst/>
          </a:prstGeom>
          <a:noFill/>
          <a:ln cap="flat" cmpd="sng" w="19050">
            <a:solidFill>
              <a:schemeClr val="lt1"/>
            </a:solidFill>
            <a:prstDash val="solid"/>
            <a:round/>
            <a:headEnd len="med" w="med" type="none"/>
            <a:tailEnd len="med" w="med" type="none"/>
          </a:ln>
        </p:spPr>
      </p:cxnSp>
      <p:sp>
        <p:nvSpPr>
          <p:cNvPr id="171" name="Google Shape;171;p26"/>
          <p:cNvSpPr txBox="1"/>
          <p:nvPr>
            <p:ph idx="7" type="body"/>
          </p:nvPr>
        </p:nvSpPr>
        <p:spPr>
          <a:xfrm>
            <a:off x="242125" y="3498375"/>
            <a:ext cx="2013300" cy="1361700"/>
          </a:xfrm>
          <a:prstGeom prst="rect">
            <a:avLst/>
          </a:prstGeom>
        </p:spPr>
        <p:txBody>
          <a:bodyPr anchorCtr="0" anchor="t" bIns="91425" lIns="91425" spcFirstLastPara="1" rIns="91425" wrap="square" tIns="91425">
            <a:noAutofit/>
          </a:bodyPr>
          <a:lstStyle>
            <a:lvl1pPr indent="-279400" lvl="0" marL="457200">
              <a:spcBef>
                <a:spcPts val="0"/>
              </a:spcBef>
              <a:spcAft>
                <a:spcPts val="0"/>
              </a:spcAft>
              <a:buClr>
                <a:schemeClr val="lt1"/>
              </a:buClr>
              <a:buSzPts val="800"/>
              <a:buFont typeface="Work Sans"/>
              <a:buChar char="●"/>
              <a:defRPr sz="800"/>
            </a:lvl1pPr>
            <a:lvl2pPr indent="-279400" lvl="1" marL="914400">
              <a:spcBef>
                <a:spcPts val="0"/>
              </a:spcBef>
              <a:spcAft>
                <a:spcPts val="0"/>
              </a:spcAft>
              <a:buClr>
                <a:schemeClr val="lt1"/>
              </a:buClr>
              <a:buSzPts val="800"/>
              <a:buFont typeface="Work Sans"/>
              <a:buChar char="○"/>
              <a:defRPr sz="800"/>
            </a:lvl2pPr>
            <a:lvl3pPr indent="-279400" lvl="2" marL="1371600">
              <a:spcBef>
                <a:spcPts val="0"/>
              </a:spcBef>
              <a:spcAft>
                <a:spcPts val="0"/>
              </a:spcAft>
              <a:buClr>
                <a:schemeClr val="lt1"/>
              </a:buClr>
              <a:buSzPts val="800"/>
              <a:buFont typeface="Work Sans"/>
              <a:buChar char="■"/>
              <a:defRPr sz="800"/>
            </a:lvl3pPr>
            <a:lvl4pPr indent="-279400" lvl="3" marL="1828800">
              <a:spcBef>
                <a:spcPts val="0"/>
              </a:spcBef>
              <a:spcAft>
                <a:spcPts val="0"/>
              </a:spcAft>
              <a:buClr>
                <a:schemeClr val="lt1"/>
              </a:buClr>
              <a:buSzPts val="800"/>
              <a:buFont typeface="Work Sans"/>
              <a:buChar char="●"/>
              <a:defRPr sz="800"/>
            </a:lvl4pPr>
            <a:lvl5pPr indent="-279400" lvl="4" marL="2286000">
              <a:spcBef>
                <a:spcPts val="0"/>
              </a:spcBef>
              <a:spcAft>
                <a:spcPts val="0"/>
              </a:spcAft>
              <a:buClr>
                <a:schemeClr val="lt1"/>
              </a:buClr>
              <a:buSzPts val="800"/>
              <a:buFont typeface="Work Sans"/>
              <a:buChar char="○"/>
              <a:defRPr sz="800"/>
            </a:lvl5pPr>
            <a:lvl6pPr indent="-279400" lvl="5" marL="2743200">
              <a:spcBef>
                <a:spcPts val="0"/>
              </a:spcBef>
              <a:spcAft>
                <a:spcPts val="0"/>
              </a:spcAft>
              <a:buClr>
                <a:schemeClr val="lt1"/>
              </a:buClr>
              <a:buSzPts val="800"/>
              <a:buFont typeface="Work Sans"/>
              <a:buChar char="■"/>
              <a:defRPr sz="800"/>
            </a:lvl6pPr>
            <a:lvl7pPr indent="-279400" lvl="6" marL="3200400">
              <a:spcBef>
                <a:spcPts val="0"/>
              </a:spcBef>
              <a:spcAft>
                <a:spcPts val="0"/>
              </a:spcAft>
              <a:buClr>
                <a:schemeClr val="lt1"/>
              </a:buClr>
              <a:buSzPts val="800"/>
              <a:buFont typeface="Work Sans"/>
              <a:buChar char="●"/>
              <a:defRPr sz="800"/>
            </a:lvl7pPr>
            <a:lvl8pPr indent="-279400" lvl="7" marL="3657600">
              <a:spcBef>
                <a:spcPts val="0"/>
              </a:spcBef>
              <a:spcAft>
                <a:spcPts val="0"/>
              </a:spcAft>
              <a:buClr>
                <a:schemeClr val="lt1"/>
              </a:buClr>
              <a:buSzPts val="800"/>
              <a:buFont typeface="Work Sans"/>
              <a:buChar char="○"/>
              <a:defRPr sz="800"/>
            </a:lvl8pPr>
            <a:lvl9pPr indent="-279400" lvl="8" marL="4114800">
              <a:spcBef>
                <a:spcPts val="0"/>
              </a:spcBef>
              <a:spcAft>
                <a:spcPts val="0"/>
              </a:spcAft>
              <a:buClr>
                <a:schemeClr val="lt1"/>
              </a:buClr>
              <a:buSzPts val="800"/>
              <a:buFont typeface="Work Sans"/>
              <a:buChar char="■"/>
              <a:defRPr sz="800"/>
            </a:lvl9pPr>
          </a:lstStyle>
          <a:p/>
        </p:txBody>
      </p:sp>
      <p:sp>
        <p:nvSpPr>
          <p:cNvPr id="172" name="Google Shape;172;p26"/>
          <p:cNvSpPr txBox="1"/>
          <p:nvPr>
            <p:ph idx="8" type="subTitle"/>
          </p:nvPr>
        </p:nvSpPr>
        <p:spPr>
          <a:xfrm>
            <a:off x="2371200" y="2926475"/>
            <a:ext cx="1926900" cy="2907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1400"/>
              <a:buFont typeface="Work Sans"/>
              <a:buNone/>
              <a:defRPr sz="1400">
                <a:latin typeface="Work Sans"/>
                <a:ea typeface="Work Sans"/>
                <a:cs typeface="Work Sans"/>
                <a:sym typeface="Work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3" name="Google Shape;173;p26"/>
          <p:cNvSpPr txBox="1"/>
          <p:nvPr>
            <p:ph idx="9" type="body"/>
          </p:nvPr>
        </p:nvSpPr>
        <p:spPr>
          <a:xfrm>
            <a:off x="2371200" y="3498375"/>
            <a:ext cx="2013300" cy="1361700"/>
          </a:xfrm>
          <a:prstGeom prst="rect">
            <a:avLst/>
          </a:prstGeom>
        </p:spPr>
        <p:txBody>
          <a:bodyPr anchorCtr="0" anchor="t" bIns="91425" lIns="91425" spcFirstLastPara="1" rIns="91425" wrap="square" tIns="91425">
            <a:noAutofit/>
          </a:bodyPr>
          <a:lstStyle>
            <a:lvl1pPr indent="-279400" lvl="0" marL="457200">
              <a:spcBef>
                <a:spcPts val="0"/>
              </a:spcBef>
              <a:spcAft>
                <a:spcPts val="0"/>
              </a:spcAft>
              <a:buClr>
                <a:schemeClr val="lt1"/>
              </a:buClr>
              <a:buSzPts val="800"/>
              <a:buFont typeface="Work Sans"/>
              <a:buChar char="●"/>
              <a:defRPr sz="800"/>
            </a:lvl1pPr>
            <a:lvl2pPr indent="-279400" lvl="1" marL="914400">
              <a:spcBef>
                <a:spcPts val="0"/>
              </a:spcBef>
              <a:spcAft>
                <a:spcPts val="0"/>
              </a:spcAft>
              <a:buClr>
                <a:schemeClr val="lt1"/>
              </a:buClr>
              <a:buSzPts val="800"/>
              <a:buFont typeface="Work Sans"/>
              <a:buChar char="○"/>
              <a:defRPr sz="800"/>
            </a:lvl2pPr>
            <a:lvl3pPr indent="-279400" lvl="2" marL="1371600">
              <a:spcBef>
                <a:spcPts val="0"/>
              </a:spcBef>
              <a:spcAft>
                <a:spcPts val="0"/>
              </a:spcAft>
              <a:buClr>
                <a:schemeClr val="lt1"/>
              </a:buClr>
              <a:buSzPts val="800"/>
              <a:buFont typeface="Work Sans"/>
              <a:buChar char="■"/>
              <a:defRPr sz="800"/>
            </a:lvl3pPr>
            <a:lvl4pPr indent="-279400" lvl="3" marL="1828800">
              <a:spcBef>
                <a:spcPts val="0"/>
              </a:spcBef>
              <a:spcAft>
                <a:spcPts val="0"/>
              </a:spcAft>
              <a:buClr>
                <a:schemeClr val="lt1"/>
              </a:buClr>
              <a:buSzPts val="800"/>
              <a:buFont typeface="Work Sans"/>
              <a:buChar char="●"/>
              <a:defRPr sz="800"/>
            </a:lvl4pPr>
            <a:lvl5pPr indent="-279400" lvl="4" marL="2286000">
              <a:spcBef>
                <a:spcPts val="0"/>
              </a:spcBef>
              <a:spcAft>
                <a:spcPts val="0"/>
              </a:spcAft>
              <a:buClr>
                <a:schemeClr val="lt1"/>
              </a:buClr>
              <a:buSzPts val="800"/>
              <a:buFont typeface="Work Sans"/>
              <a:buChar char="○"/>
              <a:defRPr sz="800"/>
            </a:lvl5pPr>
            <a:lvl6pPr indent="-279400" lvl="5" marL="2743200">
              <a:spcBef>
                <a:spcPts val="0"/>
              </a:spcBef>
              <a:spcAft>
                <a:spcPts val="0"/>
              </a:spcAft>
              <a:buClr>
                <a:schemeClr val="lt1"/>
              </a:buClr>
              <a:buSzPts val="800"/>
              <a:buFont typeface="Work Sans"/>
              <a:buChar char="■"/>
              <a:defRPr sz="800"/>
            </a:lvl6pPr>
            <a:lvl7pPr indent="-279400" lvl="6" marL="3200400">
              <a:spcBef>
                <a:spcPts val="0"/>
              </a:spcBef>
              <a:spcAft>
                <a:spcPts val="0"/>
              </a:spcAft>
              <a:buClr>
                <a:schemeClr val="lt1"/>
              </a:buClr>
              <a:buSzPts val="800"/>
              <a:buFont typeface="Work Sans"/>
              <a:buChar char="●"/>
              <a:defRPr sz="800"/>
            </a:lvl7pPr>
            <a:lvl8pPr indent="-279400" lvl="7" marL="3657600">
              <a:spcBef>
                <a:spcPts val="0"/>
              </a:spcBef>
              <a:spcAft>
                <a:spcPts val="0"/>
              </a:spcAft>
              <a:buClr>
                <a:schemeClr val="lt1"/>
              </a:buClr>
              <a:buSzPts val="800"/>
              <a:buFont typeface="Work Sans"/>
              <a:buChar char="○"/>
              <a:defRPr sz="800"/>
            </a:lvl8pPr>
            <a:lvl9pPr indent="-279400" lvl="8" marL="4114800">
              <a:spcBef>
                <a:spcPts val="0"/>
              </a:spcBef>
              <a:spcAft>
                <a:spcPts val="0"/>
              </a:spcAft>
              <a:buClr>
                <a:schemeClr val="lt1"/>
              </a:buClr>
              <a:buSzPts val="800"/>
              <a:buFont typeface="Work Sans"/>
              <a:buChar char="■"/>
              <a:defRPr sz="800"/>
            </a:lvl9pPr>
          </a:lstStyle>
          <a:p/>
        </p:txBody>
      </p:sp>
      <p:sp>
        <p:nvSpPr>
          <p:cNvPr id="174" name="Google Shape;174;p26"/>
          <p:cNvSpPr txBox="1"/>
          <p:nvPr>
            <p:ph idx="13" type="subTitle"/>
          </p:nvPr>
        </p:nvSpPr>
        <p:spPr>
          <a:xfrm>
            <a:off x="4514725" y="2926475"/>
            <a:ext cx="1926900" cy="2907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1400"/>
              <a:buFont typeface="Work Sans"/>
              <a:buNone/>
              <a:defRPr sz="1400">
                <a:latin typeface="Work Sans"/>
                <a:ea typeface="Work Sans"/>
                <a:cs typeface="Work Sans"/>
                <a:sym typeface="Work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5" name="Google Shape;175;p26"/>
          <p:cNvSpPr txBox="1"/>
          <p:nvPr>
            <p:ph idx="14" type="body"/>
          </p:nvPr>
        </p:nvSpPr>
        <p:spPr>
          <a:xfrm>
            <a:off x="4514725" y="3498375"/>
            <a:ext cx="2013300" cy="1361700"/>
          </a:xfrm>
          <a:prstGeom prst="rect">
            <a:avLst/>
          </a:prstGeom>
        </p:spPr>
        <p:txBody>
          <a:bodyPr anchorCtr="0" anchor="t" bIns="91425" lIns="91425" spcFirstLastPara="1" rIns="91425" wrap="square" tIns="91425">
            <a:noAutofit/>
          </a:bodyPr>
          <a:lstStyle>
            <a:lvl1pPr indent="-279400" lvl="0" marL="457200">
              <a:spcBef>
                <a:spcPts val="0"/>
              </a:spcBef>
              <a:spcAft>
                <a:spcPts val="0"/>
              </a:spcAft>
              <a:buClr>
                <a:schemeClr val="lt1"/>
              </a:buClr>
              <a:buSzPts val="800"/>
              <a:buFont typeface="Work Sans"/>
              <a:buChar char="●"/>
              <a:defRPr sz="800"/>
            </a:lvl1pPr>
            <a:lvl2pPr indent="-279400" lvl="1" marL="914400">
              <a:spcBef>
                <a:spcPts val="0"/>
              </a:spcBef>
              <a:spcAft>
                <a:spcPts val="0"/>
              </a:spcAft>
              <a:buClr>
                <a:schemeClr val="lt1"/>
              </a:buClr>
              <a:buSzPts val="800"/>
              <a:buFont typeface="Work Sans"/>
              <a:buChar char="○"/>
              <a:defRPr sz="800"/>
            </a:lvl2pPr>
            <a:lvl3pPr indent="-279400" lvl="2" marL="1371600">
              <a:spcBef>
                <a:spcPts val="0"/>
              </a:spcBef>
              <a:spcAft>
                <a:spcPts val="0"/>
              </a:spcAft>
              <a:buClr>
                <a:schemeClr val="lt1"/>
              </a:buClr>
              <a:buSzPts val="800"/>
              <a:buFont typeface="Work Sans"/>
              <a:buChar char="■"/>
              <a:defRPr sz="800"/>
            </a:lvl3pPr>
            <a:lvl4pPr indent="-279400" lvl="3" marL="1828800">
              <a:spcBef>
                <a:spcPts val="0"/>
              </a:spcBef>
              <a:spcAft>
                <a:spcPts val="0"/>
              </a:spcAft>
              <a:buClr>
                <a:schemeClr val="lt1"/>
              </a:buClr>
              <a:buSzPts val="800"/>
              <a:buFont typeface="Work Sans"/>
              <a:buChar char="●"/>
              <a:defRPr sz="800"/>
            </a:lvl4pPr>
            <a:lvl5pPr indent="-279400" lvl="4" marL="2286000">
              <a:spcBef>
                <a:spcPts val="0"/>
              </a:spcBef>
              <a:spcAft>
                <a:spcPts val="0"/>
              </a:spcAft>
              <a:buClr>
                <a:schemeClr val="lt1"/>
              </a:buClr>
              <a:buSzPts val="800"/>
              <a:buFont typeface="Work Sans"/>
              <a:buChar char="○"/>
              <a:defRPr sz="800"/>
            </a:lvl5pPr>
            <a:lvl6pPr indent="-279400" lvl="5" marL="2743200">
              <a:spcBef>
                <a:spcPts val="0"/>
              </a:spcBef>
              <a:spcAft>
                <a:spcPts val="0"/>
              </a:spcAft>
              <a:buClr>
                <a:schemeClr val="lt1"/>
              </a:buClr>
              <a:buSzPts val="800"/>
              <a:buFont typeface="Work Sans"/>
              <a:buChar char="■"/>
              <a:defRPr sz="800"/>
            </a:lvl6pPr>
            <a:lvl7pPr indent="-279400" lvl="6" marL="3200400">
              <a:spcBef>
                <a:spcPts val="0"/>
              </a:spcBef>
              <a:spcAft>
                <a:spcPts val="0"/>
              </a:spcAft>
              <a:buClr>
                <a:schemeClr val="lt1"/>
              </a:buClr>
              <a:buSzPts val="800"/>
              <a:buFont typeface="Work Sans"/>
              <a:buChar char="●"/>
              <a:defRPr sz="800"/>
            </a:lvl7pPr>
            <a:lvl8pPr indent="-279400" lvl="7" marL="3657600">
              <a:spcBef>
                <a:spcPts val="0"/>
              </a:spcBef>
              <a:spcAft>
                <a:spcPts val="0"/>
              </a:spcAft>
              <a:buClr>
                <a:schemeClr val="lt1"/>
              </a:buClr>
              <a:buSzPts val="800"/>
              <a:buFont typeface="Work Sans"/>
              <a:buChar char="○"/>
              <a:defRPr sz="800"/>
            </a:lvl8pPr>
            <a:lvl9pPr indent="-279400" lvl="8" marL="4114800">
              <a:spcBef>
                <a:spcPts val="0"/>
              </a:spcBef>
              <a:spcAft>
                <a:spcPts val="0"/>
              </a:spcAft>
              <a:buClr>
                <a:schemeClr val="lt1"/>
              </a:buClr>
              <a:buSzPts val="800"/>
              <a:buFont typeface="Work Sans"/>
              <a:buChar char="■"/>
              <a:defRPr sz="800"/>
            </a:lvl9pPr>
          </a:lstStyle>
          <a:p/>
        </p:txBody>
      </p:sp>
      <p:sp>
        <p:nvSpPr>
          <p:cNvPr id="176" name="Google Shape;176;p26"/>
          <p:cNvSpPr txBox="1"/>
          <p:nvPr>
            <p:ph idx="15" type="subTitle"/>
          </p:nvPr>
        </p:nvSpPr>
        <p:spPr>
          <a:xfrm>
            <a:off x="6658250" y="2926475"/>
            <a:ext cx="1926900" cy="2907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1400"/>
              <a:buFont typeface="Work Sans"/>
              <a:buNone/>
              <a:defRPr sz="1400">
                <a:latin typeface="Work Sans"/>
                <a:ea typeface="Work Sans"/>
                <a:cs typeface="Work Sans"/>
                <a:sym typeface="Work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7" name="Google Shape;177;p26"/>
          <p:cNvSpPr txBox="1"/>
          <p:nvPr>
            <p:ph idx="16" type="body"/>
          </p:nvPr>
        </p:nvSpPr>
        <p:spPr>
          <a:xfrm>
            <a:off x="6658250" y="3498375"/>
            <a:ext cx="2013300" cy="1361700"/>
          </a:xfrm>
          <a:prstGeom prst="rect">
            <a:avLst/>
          </a:prstGeom>
        </p:spPr>
        <p:txBody>
          <a:bodyPr anchorCtr="0" anchor="t" bIns="91425" lIns="91425" spcFirstLastPara="1" rIns="91425" wrap="square" tIns="91425">
            <a:noAutofit/>
          </a:bodyPr>
          <a:lstStyle>
            <a:lvl1pPr indent="-279400" lvl="0" marL="457200">
              <a:spcBef>
                <a:spcPts val="0"/>
              </a:spcBef>
              <a:spcAft>
                <a:spcPts val="0"/>
              </a:spcAft>
              <a:buClr>
                <a:schemeClr val="lt1"/>
              </a:buClr>
              <a:buSzPts val="800"/>
              <a:buFont typeface="Work Sans"/>
              <a:buChar char="●"/>
              <a:defRPr sz="800"/>
            </a:lvl1pPr>
            <a:lvl2pPr indent="-279400" lvl="1" marL="914400">
              <a:spcBef>
                <a:spcPts val="0"/>
              </a:spcBef>
              <a:spcAft>
                <a:spcPts val="0"/>
              </a:spcAft>
              <a:buClr>
                <a:schemeClr val="lt1"/>
              </a:buClr>
              <a:buSzPts val="800"/>
              <a:buFont typeface="Work Sans"/>
              <a:buChar char="○"/>
              <a:defRPr sz="800"/>
            </a:lvl2pPr>
            <a:lvl3pPr indent="-279400" lvl="2" marL="1371600">
              <a:spcBef>
                <a:spcPts val="0"/>
              </a:spcBef>
              <a:spcAft>
                <a:spcPts val="0"/>
              </a:spcAft>
              <a:buClr>
                <a:schemeClr val="lt1"/>
              </a:buClr>
              <a:buSzPts val="800"/>
              <a:buFont typeface="Work Sans"/>
              <a:buChar char="■"/>
              <a:defRPr sz="800"/>
            </a:lvl3pPr>
            <a:lvl4pPr indent="-279400" lvl="3" marL="1828800">
              <a:spcBef>
                <a:spcPts val="0"/>
              </a:spcBef>
              <a:spcAft>
                <a:spcPts val="0"/>
              </a:spcAft>
              <a:buClr>
                <a:schemeClr val="lt1"/>
              </a:buClr>
              <a:buSzPts val="800"/>
              <a:buFont typeface="Work Sans"/>
              <a:buChar char="●"/>
              <a:defRPr sz="800"/>
            </a:lvl4pPr>
            <a:lvl5pPr indent="-279400" lvl="4" marL="2286000">
              <a:spcBef>
                <a:spcPts val="0"/>
              </a:spcBef>
              <a:spcAft>
                <a:spcPts val="0"/>
              </a:spcAft>
              <a:buClr>
                <a:schemeClr val="lt1"/>
              </a:buClr>
              <a:buSzPts val="800"/>
              <a:buFont typeface="Work Sans"/>
              <a:buChar char="○"/>
              <a:defRPr sz="800"/>
            </a:lvl5pPr>
            <a:lvl6pPr indent="-279400" lvl="5" marL="2743200">
              <a:spcBef>
                <a:spcPts val="0"/>
              </a:spcBef>
              <a:spcAft>
                <a:spcPts val="0"/>
              </a:spcAft>
              <a:buClr>
                <a:schemeClr val="lt1"/>
              </a:buClr>
              <a:buSzPts val="800"/>
              <a:buFont typeface="Work Sans"/>
              <a:buChar char="■"/>
              <a:defRPr sz="800"/>
            </a:lvl6pPr>
            <a:lvl7pPr indent="-279400" lvl="6" marL="3200400">
              <a:spcBef>
                <a:spcPts val="0"/>
              </a:spcBef>
              <a:spcAft>
                <a:spcPts val="0"/>
              </a:spcAft>
              <a:buClr>
                <a:schemeClr val="lt1"/>
              </a:buClr>
              <a:buSzPts val="800"/>
              <a:buFont typeface="Work Sans"/>
              <a:buChar char="●"/>
              <a:defRPr sz="800"/>
            </a:lvl7pPr>
            <a:lvl8pPr indent="-279400" lvl="7" marL="3657600">
              <a:spcBef>
                <a:spcPts val="0"/>
              </a:spcBef>
              <a:spcAft>
                <a:spcPts val="0"/>
              </a:spcAft>
              <a:buClr>
                <a:schemeClr val="lt1"/>
              </a:buClr>
              <a:buSzPts val="800"/>
              <a:buFont typeface="Work Sans"/>
              <a:buChar char="○"/>
              <a:defRPr sz="800"/>
            </a:lvl8pPr>
            <a:lvl9pPr indent="-279400" lvl="8" marL="4114800">
              <a:spcBef>
                <a:spcPts val="0"/>
              </a:spcBef>
              <a:spcAft>
                <a:spcPts val="0"/>
              </a:spcAft>
              <a:buClr>
                <a:schemeClr val="lt1"/>
              </a:buClr>
              <a:buSzPts val="800"/>
              <a:buFont typeface="Work Sans"/>
              <a:buChar char="■"/>
              <a:defRPr sz="800"/>
            </a:lvl9pPr>
          </a:lstStyle>
          <a:p/>
        </p:txBody>
      </p:sp>
      <p:sp>
        <p:nvSpPr>
          <p:cNvPr id="178" name="Google Shape;178;p26"/>
          <p:cNvSpPr txBox="1"/>
          <p:nvPr/>
        </p:nvSpPr>
        <p:spPr>
          <a:xfrm>
            <a:off x="3821975" y="98779"/>
            <a:ext cx="42654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lt1"/>
                </a:solidFill>
                <a:latin typeface="Work Sans"/>
                <a:ea typeface="Work Sans"/>
                <a:cs typeface="Work Sans"/>
                <a:sym typeface="Work Sans"/>
              </a:rPr>
              <a:t>PRESENTATION NAME</a:t>
            </a:r>
            <a:endParaRPr sz="800">
              <a:solidFill>
                <a:schemeClr val="lt1"/>
              </a:solidFill>
              <a:latin typeface="Work Sans"/>
              <a:ea typeface="Work Sans"/>
              <a:cs typeface="Work Sans"/>
              <a:sym typeface="Work Sans"/>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Image Gallery">
  <p:cSld name="CUSTOM_3">
    <p:spTree>
      <p:nvGrpSpPr>
        <p:cNvPr id="179" name="Shape 179"/>
        <p:cNvGrpSpPr/>
        <p:nvPr/>
      </p:nvGrpSpPr>
      <p:grpSpPr>
        <a:xfrm>
          <a:off x="0" y="0"/>
          <a:ext cx="0" cy="0"/>
          <a:chOff x="0" y="0"/>
          <a:chExt cx="0" cy="0"/>
        </a:xfrm>
      </p:grpSpPr>
      <p:pic>
        <p:nvPicPr>
          <p:cNvPr descr="Abstract background." id="180" name="Google Shape;180;p27"/>
          <p:cNvPicPr preferRelativeResize="0"/>
          <p:nvPr/>
        </p:nvPicPr>
        <p:blipFill>
          <a:blip r:embed="rId2">
            <a:alphaModFix amt="85000"/>
          </a:blip>
          <a:stretch>
            <a:fillRect/>
          </a:stretch>
        </p:blipFill>
        <p:spPr>
          <a:xfrm rot="10800000">
            <a:off x="34" y="28353"/>
            <a:ext cx="9143933" cy="5143500"/>
          </a:xfrm>
          <a:prstGeom prst="rect">
            <a:avLst/>
          </a:prstGeom>
          <a:noFill/>
          <a:ln>
            <a:noFill/>
          </a:ln>
        </p:spPr>
      </p:pic>
      <p:sp>
        <p:nvSpPr>
          <p:cNvPr id="181" name="Google Shape;181;p27"/>
          <p:cNvSpPr/>
          <p:nvPr>
            <p:ph idx="2" type="pic"/>
          </p:nvPr>
        </p:nvSpPr>
        <p:spPr>
          <a:xfrm>
            <a:off x="0" y="0"/>
            <a:ext cx="2286000" cy="2571900"/>
          </a:xfrm>
          <a:prstGeom prst="rect">
            <a:avLst/>
          </a:prstGeom>
          <a:noFill/>
          <a:ln>
            <a:noFill/>
          </a:ln>
        </p:spPr>
      </p:sp>
      <p:sp>
        <p:nvSpPr>
          <p:cNvPr id="182" name="Google Shape;182;p27"/>
          <p:cNvSpPr/>
          <p:nvPr>
            <p:ph idx="3" type="pic"/>
          </p:nvPr>
        </p:nvSpPr>
        <p:spPr>
          <a:xfrm>
            <a:off x="2286000" y="0"/>
            <a:ext cx="2286000" cy="2571900"/>
          </a:xfrm>
          <a:prstGeom prst="rect">
            <a:avLst/>
          </a:prstGeom>
          <a:noFill/>
          <a:ln>
            <a:noFill/>
          </a:ln>
        </p:spPr>
      </p:sp>
      <p:sp>
        <p:nvSpPr>
          <p:cNvPr id="183" name="Google Shape;183;p27"/>
          <p:cNvSpPr/>
          <p:nvPr>
            <p:ph idx="4" type="pic"/>
          </p:nvPr>
        </p:nvSpPr>
        <p:spPr>
          <a:xfrm>
            <a:off x="4572000" y="0"/>
            <a:ext cx="2286000" cy="2571900"/>
          </a:xfrm>
          <a:prstGeom prst="rect">
            <a:avLst/>
          </a:prstGeom>
          <a:noFill/>
          <a:ln>
            <a:noFill/>
          </a:ln>
        </p:spPr>
      </p:sp>
      <p:sp>
        <p:nvSpPr>
          <p:cNvPr id="184" name="Google Shape;184;p27"/>
          <p:cNvSpPr/>
          <p:nvPr>
            <p:ph idx="5" type="pic"/>
          </p:nvPr>
        </p:nvSpPr>
        <p:spPr>
          <a:xfrm>
            <a:off x="6858000" y="0"/>
            <a:ext cx="2286000" cy="2571900"/>
          </a:xfrm>
          <a:prstGeom prst="rect">
            <a:avLst/>
          </a:prstGeom>
          <a:noFill/>
          <a:ln>
            <a:noFill/>
          </a:ln>
        </p:spPr>
      </p:sp>
      <p:sp>
        <p:nvSpPr>
          <p:cNvPr id="185" name="Google Shape;185;p27"/>
          <p:cNvSpPr txBox="1"/>
          <p:nvPr>
            <p:ph idx="1" type="subTitle"/>
          </p:nvPr>
        </p:nvSpPr>
        <p:spPr>
          <a:xfrm>
            <a:off x="127077" y="2646325"/>
            <a:ext cx="1926900" cy="2907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1400"/>
              <a:buFont typeface="Work Sans"/>
              <a:buNone/>
              <a:defRPr sz="1400">
                <a:latin typeface="Work Sans"/>
                <a:ea typeface="Work Sans"/>
                <a:cs typeface="Work Sans"/>
                <a:sym typeface="Work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86" name="Google Shape;186;p27"/>
          <p:cNvSpPr txBox="1"/>
          <p:nvPr>
            <p:ph idx="6" type="body"/>
          </p:nvPr>
        </p:nvSpPr>
        <p:spPr>
          <a:xfrm>
            <a:off x="127077" y="2923102"/>
            <a:ext cx="2013300" cy="1361700"/>
          </a:xfrm>
          <a:prstGeom prst="rect">
            <a:avLst/>
          </a:prstGeom>
        </p:spPr>
        <p:txBody>
          <a:bodyPr anchorCtr="0" anchor="t" bIns="91425" lIns="91425" spcFirstLastPara="1" rIns="91425" wrap="square" tIns="91425">
            <a:noAutofit/>
          </a:bodyPr>
          <a:lstStyle>
            <a:lvl1pPr indent="-279400" lvl="0" marL="457200">
              <a:spcBef>
                <a:spcPts val="0"/>
              </a:spcBef>
              <a:spcAft>
                <a:spcPts val="0"/>
              </a:spcAft>
              <a:buClr>
                <a:schemeClr val="lt1"/>
              </a:buClr>
              <a:buSzPts val="800"/>
              <a:buFont typeface="Work Sans"/>
              <a:buChar char="●"/>
              <a:defRPr sz="800"/>
            </a:lvl1pPr>
            <a:lvl2pPr indent="-279400" lvl="1" marL="914400">
              <a:spcBef>
                <a:spcPts val="0"/>
              </a:spcBef>
              <a:spcAft>
                <a:spcPts val="0"/>
              </a:spcAft>
              <a:buClr>
                <a:schemeClr val="lt1"/>
              </a:buClr>
              <a:buSzPts val="800"/>
              <a:buFont typeface="Work Sans"/>
              <a:buChar char="○"/>
              <a:defRPr sz="800"/>
            </a:lvl2pPr>
            <a:lvl3pPr indent="-279400" lvl="2" marL="1371600">
              <a:spcBef>
                <a:spcPts val="0"/>
              </a:spcBef>
              <a:spcAft>
                <a:spcPts val="0"/>
              </a:spcAft>
              <a:buClr>
                <a:schemeClr val="lt1"/>
              </a:buClr>
              <a:buSzPts val="800"/>
              <a:buFont typeface="Work Sans"/>
              <a:buChar char="■"/>
              <a:defRPr sz="800"/>
            </a:lvl3pPr>
            <a:lvl4pPr indent="-279400" lvl="3" marL="1828800">
              <a:spcBef>
                <a:spcPts val="0"/>
              </a:spcBef>
              <a:spcAft>
                <a:spcPts val="0"/>
              </a:spcAft>
              <a:buClr>
                <a:schemeClr val="lt1"/>
              </a:buClr>
              <a:buSzPts val="800"/>
              <a:buFont typeface="Work Sans"/>
              <a:buChar char="●"/>
              <a:defRPr sz="800"/>
            </a:lvl4pPr>
            <a:lvl5pPr indent="-279400" lvl="4" marL="2286000">
              <a:spcBef>
                <a:spcPts val="0"/>
              </a:spcBef>
              <a:spcAft>
                <a:spcPts val="0"/>
              </a:spcAft>
              <a:buClr>
                <a:schemeClr val="lt1"/>
              </a:buClr>
              <a:buSzPts val="800"/>
              <a:buFont typeface="Work Sans"/>
              <a:buChar char="○"/>
              <a:defRPr sz="800"/>
            </a:lvl5pPr>
            <a:lvl6pPr indent="-279400" lvl="5" marL="2743200">
              <a:spcBef>
                <a:spcPts val="0"/>
              </a:spcBef>
              <a:spcAft>
                <a:spcPts val="0"/>
              </a:spcAft>
              <a:buClr>
                <a:schemeClr val="lt1"/>
              </a:buClr>
              <a:buSzPts val="800"/>
              <a:buFont typeface="Work Sans"/>
              <a:buChar char="■"/>
              <a:defRPr sz="800"/>
            </a:lvl6pPr>
            <a:lvl7pPr indent="-279400" lvl="6" marL="3200400">
              <a:spcBef>
                <a:spcPts val="0"/>
              </a:spcBef>
              <a:spcAft>
                <a:spcPts val="0"/>
              </a:spcAft>
              <a:buClr>
                <a:schemeClr val="lt1"/>
              </a:buClr>
              <a:buSzPts val="800"/>
              <a:buFont typeface="Work Sans"/>
              <a:buChar char="●"/>
              <a:defRPr sz="800"/>
            </a:lvl7pPr>
            <a:lvl8pPr indent="-279400" lvl="7" marL="3657600">
              <a:spcBef>
                <a:spcPts val="0"/>
              </a:spcBef>
              <a:spcAft>
                <a:spcPts val="0"/>
              </a:spcAft>
              <a:buClr>
                <a:schemeClr val="lt1"/>
              </a:buClr>
              <a:buSzPts val="800"/>
              <a:buFont typeface="Work Sans"/>
              <a:buChar char="○"/>
              <a:defRPr sz="800"/>
            </a:lvl8pPr>
            <a:lvl9pPr indent="-279400" lvl="8" marL="4114800">
              <a:spcBef>
                <a:spcPts val="0"/>
              </a:spcBef>
              <a:spcAft>
                <a:spcPts val="0"/>
              </a:spcAft>
              <a:buClr>
                <a:schemeClr val="lt1"/>
              </a:buClr>
              <a:buSzPts val="800"/>
              <a:buFont typeface="Work Sans"/>
              <a:buChar char="■"/>
              <a:defRPr sz="800"/>
            </a:lvl9pPr>
          </a:lstStyle>
          <a:p/>
        </p:txBody>
      </p:sp>
      <p:sp>
        <p:nvSpPr>
          <p:cNvPr id="187" name="Google Shape;187;p27"/>
          <p:cNvSpPr txBox="1"/>
          <p:nvPr>
            <p:ph idx="7" type="subTitle"/>
          </p:nvPr>
        </p:nvSpPr>
        <p:spPr>
          <a:xfrm>
            <a:off x="2285997" y="2646325"/>
            <a:ext cx="1926900" cy="2907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1400"/>
              <a:buFont typeface="Work Sans"/>
              <a:buNone/>
              <a:defRPr sz="1400">
                <a:latin typeface="Work Sans"/>
                <a:ea typeface="Work Sans"/>
                <a:cs typeface="Work Sans"/>
                <a:sym typeface="Work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88" name="Google Shape;188;p27"/>
          <p:cNvSpPr txBox="1"/>
          <p:nvPr>
            <p:ph idx="8" type="body"/>
          </p:nvPr>
        </p:nvSpPr>
        <p:spPr>
          <a:xfrm>
            <a:off x="2285997" y="2923102"/>
            <a:ext cx="2013300" cy="1361700"/>
          </a:xfrm>
          <a:prstGeom prst="rect">
            <a:avLst/>
          </a:prstGeom>
        </p:spPr>
        <p:txBody>
          <a:bodyPr anchorCtr="0" anchor="t" bIns="91425" lIns="91425" spcFirstLastPara="1" rIns="91425" wrap="square" tIns="91425">
            <a:noAutofit/>
          </a:bodyPr>
          <a:lstStyle>
            <a:lvl1pPr indent="-279400" lvl="0" marL="457200">
              <a:spcBef>
                <a:spcPts val="0"/>
              </a:spcBef>
              <a:spcAft>
                <a:spcPts val="0"/>
              </a:spcAft>
              <a:buClr>
                <a:schemeClr val="lt1"/>
              </a:buClr>
              <a:buSzPts val="800"/>
              <a:buFont typeface="Work Sans"/>
              <a:buChar char="●"/>
              <a:defRPr sz="800"/>
            </a:lvl1pPr>
            <a:lvl2pPr indent="-279400" lvl="1" marL="914400">
              <a:spcBef>
                <a:spcPts val="0"/>
              </a:spcBef>
              <a:spcAft>
                <a:spcPts val="0"/>
              </a:spcAft>
              <a:buClr>
                <a:schemeClr val="lt1"/>
              </a:buClr>
              <a:buSzPts val="800"/>
              <a:buFont typeface="Work Sans"/>
              <a:buChar char="○"/>
              <a:defRPr sz="800"/>
            </a:lvl2pPr>
            <a:lvl3pPr indent="-279400" lvl="2" marL="1371600">
              <a:spcBef>
                <a:spcPts val="0"/>
              </a:spcBef>
              <a:spcAft>
                <a:spcPts val="0"/>
              </a:spcAft>
              <a:buClr>
                <a:schemeClr val="lt1"/>
              </a:buClr>
              <a:buSzPts val="800"/>
              <a:buFont typeface="Work Sans"/>
              <a:buChar char="■"/>
              <a:defRPr sz="800"/>
            </a:lvl3pPr>
            <a:lvl4pPr indent="-279400" lvl="3" marL="1828800">
              <a:spcBef>
                <a:spcPts val="0"/>
              </a:spcBef>
              <a:spcAft>
                <a:spcPts val="0"/>
              </a:spcAft>
              <a:buClr>
                <a:schemeClr val="lt1"/>
              </a:buClr>
              <a:buSzPts val="800"/>
              <a:buFont typeface="Work Sans"/>
              <a:buChar char="●"/>
              <a:defRPr sz="800"/>
            </a:lvl4pPr>
            <a:lvl5pPr indent="-279400" lvl="4" marL="2286000">
              <a:spcBef>
                <a:spcPts val="0"/>
              </a:spcBef>
              <a:spcAft>
                <a:spcPts val="0"/>
              </a:spcAft>
              <a:buClr>
                <a:schemeClr val="lt1"/>
              </a:buClr>
              <a:buSzPts val="800"/>
              <a:buFont typeface="Work Sans"/>
              <a:buChar char="○"/>
              <a:defRPr sz="800"/>
            </a:lvl5pPr>
            <a:lvl6pPr indent="-279400" lvl="5" marL="2743200">
              <a:spcBef>
                <a:spcPts val="0"/>
              </a:spcBef>
              <a:spcAft>
                <a:spcPts val="0"/>
              </a:spcAft>
              <a:buClr>
                <a:schemeClr val="lt1"/>
              </a:buClr>
              <a:buSzPts val="800"/>
              <a:buFont typeface="Work Sans"/>
              <a:buChar char="■"/>
              <a:defRPr sz="800"/>
            </a:lvl6pPr>
            <a:lvl7pPr indent="-279400" lvl="6" marL="3200400">
              <a:spcBef>
                <a:spcPts val="0"/>
              </a:spcBef>
              <a:spcAft>
                <a:spcPts val="0"/>
              </a:spcAft>
              <a:buClr>
                <a:schemeClr val="lt1"/>
              </a:buClr>
              <a:buSzPts val="800"/>
              <a:buFont typeface="Work Sans"/>
              <a:buChar char="●"/>
              <a:defRPr sz="800"/>
            </a:lvl7pPr>
            <a:lvl8pPr indent="-279400" lvl="7" marL="3657600">
              <a:spcBef>
                <a:spcPts val="0"/>
              </a:spcBef>
              <a:spcAft>
                <a:spcPts val="0"/>
              </a:spcAft>
              <a:buClr>
                <a:schemeClr val="lt1"/>
              </a:buClr>
              <a:buSzPts val="800"/>
              <a:buFont typeface="Work Sans"/>
              <a:buChar char="○"/>
              <a:defRPr sz="800"/>
            </a:lvl8pPr>
            <a:lvl9pPr indent="-279400" lvl="8" marL="4114800">
              <a:spcBef>
                <a:spcPts val="0"/>
              </a:spcBef>
              <a:spcAft>
                <a:spcPts val="0"/>
              </a:spcAft>
              <a:buClr>
                <a:schemeClr val="lt1"/>
              </a:buClr>
              <a:buSzPts val="800"/>
              <a:buFont typeface="Work Sans"/>
              <a:buChar char="■"/>
              <a:defRPr sz="800"/>
            </a:lvl9pPr>
          </a:lstStyle>
          <a:p/>
        </p:txBody>
      </p:sp>
      <p:sp>
        <p:nvSpPr>
          <p:cNvPr id="189" name="Google Shape;189;p27"/>
          <p:cNvSpPr txBox="1"/>
          <p:nvPr>
            <p:ph idx="9" type="subTitle"/>
          </p:nvPr>
        </p:nvSpPr>
        <p:spPr>
          <a:xfrm>
            <a:off x="4572000" y="2646325"/>
            <a:ext cx="1926900" cy="2907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1400"/>
              <a:buFont typeface="Work Sans"/>
              <a:buNone/>
              <a:defRPr sz="1400">
                <a:latin typeface="Work Sans"/>
                <a:ea typeface="Work Sans"/>
                <a:cs typeface="Work Sans"/>
                <a:sym typeface="Work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90" name="Google Shape;190;p27"/>
          <p:cNvSpPr txBox="1"/>
          <p:nvPr>
            <p:ph idx="13" type="body"/>
          </p:nvPr>
        </p:nvSpPr>
        <p:spPr>
          <a:xfrm>
            <a:off x="4572000" y="2923102"/>
            <a:ext cx="2013300" cy="1361700"/>
          </a:xfrm>
          <a:prstGeom prst="rect">
            <a:avLst/>
          </a:prstGeom>
        </p:spPr>
        <p:txBody>
          <a:bodyPr anchorCtr="0" anchor="t" bIns="91425" lIns="91425" spcFirstLastPara="1" rIns="91425" wrap="square" tIns="91425">
            <a:noAutofit/>
          </a:bodyPr>
          <a:lstStyle>
            <a:lvl1pPr indent="-279400" lvl="0" marL="457200">
              <a:spcBef>
                <a:spcPts val="0"/>
              </a:spcBef>
              <a:spcAft>
                <a:spcPts val="0"/>
              </a:spcAft>
              <a:buClr>
                <a:schemeClr val="lt1"/>
              </a:buClr>
              <a:buSzPts val="800"/>
              <a:buFont typeface="Work Sans"/>
              <a:buChar char="●"/>
              <a:defRPr sz="800"/>
            </a:lvl1pPr>
            <a:lvl2pPr indent="-279400" lvl="1" marL="914400">
              <a:spcBef>
                <a:spcPts val="0"/>
              </a:spcBef>
              <a:spcAft>
                <a:spcPts val="0"/>
              </a:spcAft>
              <a:buClr>
                <a:schemeClr val="lt1"/>
              </a:buClr>
              <a:buSzPts val="800"/>
              <a:buFont typeface="Work Sans"/>
              <a:buChar char="○"/>
              <a:defRPr sz="800"/>
            </a:lvl2pPr>
            <a:lvl3pPr indent="-279400" lvl="2" marL="1371600">
              <a:spcBef>
                <a:spcPts val="0"/>
              </a:spcBef>
              <a:spcAft>
                <a:spcPts val="0"/>
              </a:spcAft>
              <a:buClr>
                <a:schemeClr val="lt1"/>
              </a:buClr>
              <a:buSzPts val="800"/>
              <a:buFont typeface="Work Sans"/>
              <a:buChar char="■"/>
              <a:defRPr sz="800"/>
            </a:lvl3pPr>
            <a:lvl4pPr indent="-279400" lvl="3" marL="1828800">
              <a:spcBef>
                <a:spcPts val="0"/>
              </a:spcBef>
              <a:spcAft>
                <a:spcPts val="0"/>
              </a:spcAft>
              <a:buClr>
                <a:schemeClr val="lt1"/>
              </a:buClr>
              <a:buSzPts val="800"/>
              <a:buFont typeface="Work Sans"/>
              <a:buChar char="●"/>
              <a:defRPr sz="800"/>
            </a:lvl4pPr>
            <a:lvl5pPr indent="-279400" lvl="4" marL="2286000">
              <a:spcBef>
                <a:spcPts val="0"/>
              </a:spcBef>
              <a:spcAft>
                <a:spcPts val="0"/>
              </a:spcAft>
              <a:buClr>
                <a:schemeClr val="lt1"/>
              </a:buClr>
              <a:buSzPts val="800"/>
              <a:buFont typeface="Work Sans"/>
              <a:buChar char="○"/>
              <a:defRPr sz="800"/>
            </a:lvl5pPr>
            <a:lvl6pPr indent="-279400" lvl="5" marL="2743200">
              <a:spcBef>
                <a:spcPts val="0"/>
              </a:spcBef>
              <a:spcAft>
                <a:spcPts val="0"/>
              </a:spcAft>
              <a:buClr>
                <a:schemeClr val="lt1"/>
              </a:buClr>
              <a:buSzPts val="800"/>
              <a:buFont typeface="Work Sans"/>
              <a:buChar char="■"/>
              <a:defRPr sz="800"/>
            </a:lvl6pPr>
            <a:lvl7pPr indent="-279400" lvl="6" marL="3200400">
              <a:spcBef>
                <a:spcPts val="0"/>
              </a:spcBef>
              <a:spcAft>
                <a:spcPts val="0"/>
              </a:spcAft>
              <a:buClr>
                <a:schemeClr val="lt1"/>
              </a:buClr>
              <a:buSzPts val="800"/>
              <a:buFont typeface="Work Sans"/>
              <a:buChar char="●"/>
              <a:defRPr sz="800"/>
            </a:lvl7pPr>
            <a:lvl8pPr indent="-279400" lvl="7" marL="3657600">
              <a:spcBef>
                <a:spcPts val="0"/>
              </a:spcBef>
              <a:spcAft>
                <a:spcPts val="0"/>
              </a:spcAft>
              <a:buClr>
                <a:schemeClr val="lt1"/>
              </a:buClr>
              <a:buSzPts val="800"/>
              <a:buFont typeface="Work Sans"/>
              <a:buChar char="○"/>
              <a:defRPr sz="800"/>
            </a:lvl8pPr>
            <a:lvl9pPr indent="-279400" lvl="8" marL="4114800">
              <a:spcBef>
                <a:spcPts val="0"/>
              </a:spcBef>
              <a:spcAft>
                <a:spcPts val="0"/>
              </a:spcAft>
              <a:buClr>
                <a:schemeClr val="lt1"/>
              </a:buClr>
              <a:buSzPts val="800"/>
              <a:buFont typeface="Work Sans"/>
              <a:buChar char="■"/>
              <a:defRPr sz="800"/>
            </a:lvl9pPr>
          </a:lstStyle>
          <a:p/>
        </p:txBody>
      </p:sp>
      <p:sp>
        <p:nvSpPr>
          <p:cNvPr id="191" name="Google Shape;191;p27"/>
          <p:cNvSpPr txBox="1"/>
          <p:nvPr>
            <p:ph idx="14" type="subTitle"/>
          </p:nvPr>
        </p:nvSpPr>
        <p:spPr>
          <a:xfrm>
            <a:off x="6858000" y="2646325"/>
            <a:ext cx="1926900" cy="2907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1400"/>
              <a:buFont typeface="Work Sans"/>
              <a:buNone/>
              <a:defRPr sz="1400">
                <a:latin typeface="Work Sans"/>
                <a:ea typeface="Work Sans"/>
                <a:cs typeface="Work Sans"/>
                <a:sym typeface="Work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92" name="Google Shape;192;p27"/>
          <p:cNvSpPr txBox="1"/>
          <p:nvPr>
            <p:ph idx="15" type="body"/>
          </p:nvPr>
        </p:nvSpPr>
        <p:spPr>
          <a:xfrm>
            <a:off x="6858000" y="2923102"/>
            <a:ext cx="2013300" cy="1361700"/>
          </a:xfrm>
          <a:prstGeom prst="rect">
            <a:avLst/>
          </a:prstGeom>
        </p:spPr>
        <p:txBody>
          <a:bodyPr anchorCtr="0" anchor="t" bIns="91425" lIns="91425" spcFirstLastPara="1" rIns="91425" wrap="square" tIns="91425">
            <a:noAutofit/>
          </a:bodyPr>
          <a:lstStyle>
            <a:lvl1pPr indent="-279400" lvl="0" marL="457200">
              <a:spcBef>
                <a:spcPts val="0"/>
              </a:spcBef>
              <a:spcAft>
                <a:spcPts val="0"/>
              </a:spcAft>
              <a:buClr>
                <a:schemeClr val="lt1"/>
              </a:buClr>
              <a:buSzPts val="800"/>
              <a:buFont typeface="Work Sans"/>
              <a:buChar char="●"/>
              <a:defRPr sz="800"/>
            </a:lvl1pPr>
            <a:lvl2pPr indent="-279400" lvl="1" marL="914400">
              <a:spcBef>
                <a:spcPts val="0"/>
              </a:spcBef>
              <a:spcAft>
                <a:spcPts val="0"/>
              </a:spcAft>
              <a:buClr>
                <a:schemeClr val="lt1"/>
              </a:buClr>
              <a:buSzPts val="800"/>
              <a:buFont typeface="Work Sans"/>
              <a:buChar char="○"/>
              <a:defRPr sz="800"/>
            </a:lvl2pPr>
            <a:lvl3pPr indent="-279400" lvl="2" marL="1371600">
              <a:spcBef>
                <a:spcPts val="0"/>
              </a:spcBef>
              <a:spcAft>
                <a:spcPts val="0"/>
              </a:spcAft>
              <a:buClr>
                <a:schemeClr val="lt1"/>
              </a:buClr>
              <a:buSzPts val="800"/>
              <a:buFont typeface="Work Sans"/>
              <a:buChar char="■"/>
              <a:defRPr sz="800"/>
            </a:lvl3pPr>
            <a:lvl4pPr indent="-279400" lvl="3" marL="1828800">
              <a:spcBef>
                <a:spcPts val="0"/>
              </a:spcBef>
              <a:spcAft>
                <a:spcPts val="0"/>
              </a:spcAft>
              <a:buClr>
                <a:schemeClr val="lt1"/>
              </a:buClr>
              <a:buSzPts val="800"/>
              <a:buFont typeface="Work Sans"/>
              <a:buChar char="●"/>
              <a:defRPr sz="800"/>
            </a:lvl4pPr>
            <a:lvl5pPr indent="-279400" lvl="4" marL="2286000">
              <a:spcBef>
                <a:spcPts val="0"/>
              </a:spcBef>
              <a:spcAft>
                <a:spcPts val="0"/>
              </a:spcAft>
              <a:buClr>
                <a:schemeClr val="lt1"/>
              </a:buClr>
              <a:buSzPts val="800"/>
              <a:buFont typeface="Work Sans"/>
              <a:buChar char="○"/>
              <a:defRPr sz="800"/>
            </a:lvl5pPr>
            <a:lvl6pPr indent="-279400" lvl="5" marL="2743200">
              <a:spcBef>
                <a:spcPts val="0"/>
              </a:spcBef>
              <a:spcAft>
                <a:spcPts val="0"/>
              </a:spcAft>
              <a:buClr>
                <a:schemeClr val="lt1"/>
              </a:buClr>
              <a:buSzPts val="800"/>
              <a:buFont typeface="Work Sans"/>
              <a:buChar char="■"/>
              <a:defRPr sz="800"/>
            </a:lvl6pPr>
            <a:lvl7pPr indent="-279400" lvl="6" marL="3200400">
              <a:spcBef>
                <a:spcPts val="0"/>
              </a:spcBef>
              <a:spcAft>
                <a:spcPts val="0"/>
              </a:spcAft>
              <a:buClr>
                <a:schemeClr val="lt1"/>
              </a:buClr>
              <a:buSzPts val="800"/>
              <a:buFont typeface="Work Sans"/>
              <a:buChar char="●"/>
              <a:defRPr sz="800"/>
            </a:lvl7pPr>
            <a:lvl8pPr indent="-279400" lvl="7" marL="3657600">
              <a:spcBef>
                <a:spcPts val="0"/>
              </a:spcBef>
              <a:spcAft>
                <a:spcPts val="0"/>
              </a:spcAft>
              <a:buClr>
                <a:schemeClr val="lt1"/>
              </a:buClr>
              <a:buSzPts val="800"/>
              <a:buFont typeface="Work Sans"/>
              <a:buChar char="○"/>
              <a:defRPr sz="800"/>
            </a:lvl8pPr>
            <a:lvl9pPr indent="-279400" lvl="8" marL="4114800">
              <a:spcBef>
                <a:spcPts val="0"/>
              </a:spcBef>
              <a:spcAft>
                <a:spcPts val="0"/>
              </a:spcAft>
              <a:buClr>
                <a:schemeClr val="lt1"/>
              </a:buClr>
              <a:buSzPts val="800"/>
              <a:buFont typeface="Work Sans"/>
              <a:buChar char="■"/>
              <a:defRPr sz="800"/>
            </a:lvl9pPr>
          </a:lstStyle>
          <a:p/>
        </p:txBody>
      </p:sp>
    </p:spTree>
  </p:cSld>
  <p:clrMapOvr>
    <a:masterClrMapping/>
  </p:clrMapOvr>
  <p:extLst>
    <p:ext uri="{DCECCB84-F9BA-43D5-87BE-67443E8EF086}">
      <p15:sldGuideLst>
        <p15:guide id="1" orient="horz" pos="1620">
          <p15:clr>
            <a:srgbClr val="E46962"/>
          </p15:clr>
        </p15:guide>
      </p15:sldGuideLst>
    </p:ext>
  </p:extLst>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ext + Image 3">
  <p:cSld name="CUSTOM_4">
    <p:spTree>
      <p:nvGrpSpPr>
        <p:cNvPr id="193" name="Shape 193"/>
        <p:cNvGrpSpPr/>
        <p:nvPr/>
      </p:nvGrpSpPr>
      <p:grpSpPr>
        <a:xfrm>
          <a:off x="0" y="0"/>
          <a:ext cx="0" cy="0"/>
          <a:chOff x="0" y="0"/>
          <a:chExt cx="0" cy="0"/>
        </a:xfrm>
      </p:grpSpPr>
      <p:pic>
        <p:nvPicPr>
          <p:cNvPr descr="Abstract background." id="194" name="Google Shape;194;p28"/>
          <p:cNvPicPr preferRelativeResize="0"/>
          <p:nvPr/>
        </p:nvPicPr>
        <p:blipFill>
          <a:blip r:embed="rId2">
            <a:alphaModFix amt="85000"/>
          </a:blip>
          <a:stretch>
            <a:fillRect/>
          </a:stretch>
        </p:blipFill>
        <p:spPr>
          <a:xfrm>
            <a:off x="0" y="0"/>
            <a:ext cx="9144000" cy="5143500"/>
          </a:xfrm>
          <a:prstGeom prst="rect">
            <a:avLst/>
          </a:prstGeom>
          <a:noFill/>
          <a:ln>
            <a:noFill/>
          </a:ln>
        </p:spPr>
      </p:pic>
      <p:sp>
        <p:nvSpPr>
          <p:cNvPr id="195" name="Google Shape;195;p28"/>
          <p:cNvSpPr/>
          <p:nvPr>
            <p:ph idx="2" type="pic"/>
          </p:nvPr>
        </p:nvSpPr>
        <p:spPr>
          <a:xfrm>
            <a:off x="0" y="3517475"/>
            <a:ext cx="9144000" cy="1647900"/>
          </a:xfrm>
          <a:prstGeom prst="rect">
            <a:avLst/>
          </a:prstGeom>
          <a:noFill/>
          <a:ln>
            <a:noFill/>
          </a:ln>
        </p:spPr>
      </p:sp>
      <p:sp>
        <p:nvSpPr>
          <p:cNvPr id="196" name="Google Shape;196;p28"/>
          <p:cNvSpPr txBox="1"/>
          <p:nvPr>
            <p:ph idx="1" type="body"/>
          </p:nvPr>
        </p:nvSpPr>
        <p:spPr>
          <a:xfrm>
            <a:off x="5248661" y="1202375"/>
            <a:ext cx="2957100" cy="19941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Clr>
                <a:schemeClr val="lt1"/>
              </a:buClr>
              <a:buSzPts val="1400"/>
              <a:buFont typeface="Work Sans"/>
              <a:buChar char="●"/>
              <a:defRPr/>
            </a:lvl1pPr>
            <a:lvl2pPr indent="-317500" lvl="1" marL="914400">
              <a:spcBef>
                <a:spcPts val="0"/>
              </a:spcBef>
              <a:spcAft>
                <a:spcPts val="0"/>
              </a:spcAft>
              <a:buClr>
                <a:schemeClr val="lt1"/>
              </a:buClr>
              <a:buSzPts val="1400"/>
              <a:buFont typeface="Work Sans"/>
              <a:buChar char="○"/>
              <a:defRPr/>
            </a:lvl2pPr>
            <a:lvl3pPr indent="-317500" lvl="2" marL="1371600">
              <a:spcBef>
                <a:spcPts val="0"/>
              </a:spcBef>
              <a:spcAft>
                <a:spcPts val="0"/>
              </a:spcAft>
              <a:buClr>
                <a:schemeClr val="lt1"/>
              </a:buClr>
              <a:buSzPts val="1400"/>
              <a:buFont typeface="Work Sans"/>
              <a:buChar char="■"/>
              <a:defRPr/>
            </a:lvl3pPr>
            <a:lvl4pPr indent="-317500" lvl="3" marL="1828800">
              <a:spcBef>
                <a:spcPts val="0"/>
              </a:spcBef>
              <a:spcAft>
                <a:spcPts val="0"/>
              </a:spcAft>
              <a:buClr>
                <a:schemeClr val="lt1"/>
              </a:buClr>
              <a:buSzPts val="1400"/>
              <a:buFont typeface="Work Sans"/>
              <a:buChar char="●"/>
              <a:defRPr/>
            </a:lvl4pPr>
            <a:lvl5pPr indent="-317500" lvl="4" marL="2286000">
              <a:spcBef>
                <a:spcPts val="0"/>
              </a:spcBef>
              <a:spcAft>
                <a:spcPts val="0"/>
              </a:spcAft>
              <a:buClr>
                <a:schemeClr val="lt1"/>
              </a:buClr>
              <a:buSzPts val="1400"/>
              <a:buFont typeface="Work Sans"/>
              <a:buChar char="○"/>
              <a:defRPr/>
            </a:lvl5pPr>
            <a:lvl6pPr indent="-317500" lvl="5" marL="2743200">
              <a:spcBef>
                <a:spcPts val="0"/>
              </a:spcBef>
              <a:spcAft>
                <a:spcPts val="0"/>
              </a:spcAft>
              <a:buClr>
                <a:schemeClr val="lt1"/>
              </a:buClr>
              <a:buSzPts val="1400"/>
              <a:buFont typeface="Work Sans"/>
              <a:buChar char="■"/>
              <a:defRPr/>
            </a:lvl6pPr>
            <a:lvl7pPr indent="-317500" lvl="6" marL="3200400">
              <a:spcBef>
                <a:spcPts val="0"/>
              </a:spcBef>
              <a:spcAft>
                <a:spcPts val="0"/>
              </a:spcAft>
              <a:buClr>
                <a:schemeClr val="lt1"/>
              </a:buClr>
              <a:buSzPts val="1400"/>
              <a:buFont typeface="Work Sans"/>
              <a:buChar char="●"/>
              <a:defRPr/>
            </a:lvl7pPr>
            <a:lvl8pPr indent="-317500" lvl="7" marL="3657600">
              <a:spcBef>
                <a:spcPts val="0"/>
              </a:spcBef>
              <a:spcAft>
                <a:spcPts val="0"/>
              </a:spcAft>
              <a:buClr>
                <a:schemeClr val="lt1"/>
              </a:buClr>
              <a:buSzPts val="1400"/>
              <a:buFont typeface="Work Sans"/>
              <a:buChar char="○"/>
              <a:defRPr/>
            </a:lvl8pPr>
            <a:lvl9pPr indent="-317500" lvl="8" marL="4114800">
              <a:spcBef>
                <a:spcPts val="0"/>
              </a:spcBef>
              <a:spcAft>
                <a:spcPts val="0"/>
              </a:spcAft>
              <a:buClr>
                <a:schemeClr val="lt1"/>
              </a:buClr>
              <a:buSzPts val="1400"/>
              <a:buFont typeface="Work Sans"/>
              <a:buChar char="■"/>
              <a:defRPr/>
            </a:lvl9pPr>
          </a:lstStyle>
          <a:p/>
        </p:txBody>
      </p:sp>
      <p:sp>
        <p:nvSpPr>
          <p:cNvPr id="197" name="Google Shape;197;p28"/>
          <p:cNvSpPr txBox="1"/>
          <p:nvPr>
            <p:ph idx="3" type="subTitle"/>
          </p:nvPr>
        </p:nvSpPr>
        <p:spPr>
          <a:xfrm>
            <a:off x="5254377" y="891877"/>
            <a:ext cx="3673800" cy="3105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800"/>
              <a:buFont typeface="Work Sans"/>
              <a:buNone/>
              <a:defRPr>
                <a:latin typeface="Work Sans"/>
                <a:ea typeface="Work Sans"/>
                <a:cs typeface="Work Sans"/>
                <a:sym typeface="Work Sans"/>
              </a:defRPr>
            </a:lvl1pPr>
            <a:lvl2pPr lvl="1">
              <a:spcBef>
                <a:spcPts val="0"/>
              </a:spcBef>
              <a:spcAft>
                <a:spcPts val="0"/>
              </a:spcAft>
              <a:buClr>
                <a:schemeClr val="lt1"/>
              </a:buClr>
              <a:buSzPts val="800"/>
              <a:buFont typeface="Work Sans"/>
              <a:buNone/>
              <a:defRPr sz="800">
                <a:solidFill>
                  <a:schemeClr val="lt1"/>
                </a:solidFill>
              </a:defRPr>
            </a:lvl2pPr>
            <a:lvl3pPr lvl="2">
              <a:spcBef>
                <a:spcPts val="0"/>
              </a:spcBef>
              <a:spcAft>
                <a:spcPts val="0"/>
              </a:spcAft>
              <a:buClr>
                <a:schemeClr val="lt1"/>
              </a:buClr>
              <a:buSzPts val="800"/>
              <a:buFont typeface="Work Sans"/>
              <a:buNone/>
              <a:defRPr sz="800">
                <a:solidFill>
                  <a:schemeClr val="lt1"/>
                </a:solidFill>
              </a:defRPr>
            </a:lvl3pPr>
            <a:lvl4pPr lvl="3">
              <a:spcBef>
                <a:spcPts val="0"/>
              </a:spcBef>
              <a:spcAft>
                <a:spcPts val="0"/>
              </a:spcAft>
              <a:buClr>
                <a:schemeClr val="lt1"/>
              </a:buClr>
              <a:buSzPts val="800"/>
              <a:buFont typeface="Work Sans"/>
              <a:buNone/>
              <a:defRPr sz="800">
                <a:solidFill>
                  <a:schemeClr val="lt1"/>
                </a:solidFill>
              </a:defRPr>
            </a:lvl4pPr>
            <a:lvl5pPr lvl="4">
              <a:spcBef>
                <a:spcPts val="0"/>
              </a:spcBef>
              <a:spcAft>
                <a:spcPts val="0"/>
              </a:spcAft>
              <a:buClr>
                <a:schemeClr val="lt1"/>
              </a:buClr>
              <a:buSzPts val="800"/>
              <a:buFont typeface="Work Sans"/>
              <a:buNone/>
              <a:defRPr sz="800">
                <a:solidFill>
                  <a:schemeClr val="lt1"/>
                </a:solidFill>
              </a:defRPr>
            </a:lvl5pPr>
            <a:lvl6pPr lvl="5">
              <a:spcBef>
                <a:spcPts val="0"/>
              </a:spcBef>
              <a:spcAft>
                <a:spcPts val="0"/>
              </a:spcAft>
              <a:buClr>
                <a:schemeClr val="lt1"/>
              </a:buClr>
              <a:buSzPts val="800"/>
              <a:buFont typeface="Work Sans"/>
              <a:buNone/>
              <a:defRPr sz="800">
                <a:solidFill>
                  <a:schemeClr val="lt1"/>
                </a:solidFill>
              </a:defRPr>
            </a:lvl6pPr>
            <a:lvl7pPr lvl="6">
              <a:spcBef>
                <a:spcPts val="0"/>
              </a:spcBef>
              <a:spcAft>
                <a:spcPts val="0"/>
              </a:spcAft>
              <a:buClr>
                <a:schemeClr val="lt1"/>
              </a:buClr>
              <a:buSzPts val="800"/>
              <a:buFont typeface="Work Sans"/>
              <a:buNone/>
              <a:defRPr sz="800">
                <a:solidFill>
                  <a:schemeClr val="lt1"/>
                </a:solidFill>
              </a:defRPr>
            </a:lvl7pPr>
            <a:lvl8pPr lvl="7">
              <a:spcBef>
                <a:spcPts val="0"/>
              </a:spcBef>
              <a:spcAft>
                <a:spcPts val="0"/>
              </a:spcAft>
              <a:buClr>
                <a:schemeClr val="lt1"/>
              </a:buClr>
              <a:buSzPts val="800"/>
              <a:buFont typeface="Work Sans"/>
              <a:buNone/>
              <a:defRPr sz="800">
                <a:solidFill>
                  <a:schemeClr val="lt1"/>
                </a:solidFill>
              </a:defRPr>
            </a:lvl8pPr>
            <a:lvl9pPr lvl="8">
              <a:spcBef>
                <a:spcPts val="0"/>
              </a:spcBef>
              <a:spcAft>
                <a:spcPts val="0"/>
              </a:spcAft>
              <a:buClr>
                <a:schemeClr val="lt1"/>
              </a:buClr>
              <a:buSzPts val="800"/>
              <a:buFont typeface="Work Sans"/>
              <a:buNone/>
              <a:defRPr sz="800">
                <a:solidFill>
                  <a:schemeClr val="lt1"/>
                </a:solidFill>
              </a:defRPr>
            </a:lvl9pPr>
          </a:lstStyle>
          <a:p/>
        </p:txBody>
      </p:sp>
      <p:sp>
        <p:nvSpPr>
          <p:cNvPr id="198" name="Google Shape;198;p28"/>
          <p:cNvSpPr txBox="1"/>
          <p:nvPr>
            <p:ph idx="4" type="subTitle"/>
          </p:nvPr>
        </p:nvSpPr>
        <p:spPr>
          <a:xfrm>
            <a:off x="126525" y="95069"/>
            <a:ext cx="3673800" cy="3105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800"/>
              <a:buFont typeface="Work Sans"/>
              <a:buNone/>
              <a:defRPr>
                <a:latin typeface="Work Sans"/>
                <a:ea typeface="Work Sans"/>
                <a:cs typeface="Work Sans"/>
                <a:sym typeface="Work Sans"/>
              </a:defRPr>
            </a:lvl1pPr>
            <a:lvl2pPr lvl="1">
              <a:spcBef>
                <a:spcPts val="0"/>
              </a:spcBef>
              <a:spcAft>
                <a:spcPts val="0"/>
              </a:spcAft>
              <a:buClr>
                <a:schemeClr val="lt1"/>
              </a:buClr>
              <a:buSzPts val="800"/>
              <a:buFont typeface="Work Sans"/>
              <a:buNone/>
              <a:defRPr sz="800">
                <a:solidFill>
                  <a:schemeClr val="lt1"/>
                </a:solidFill>
              </a:defRPr>
            </a:lvl2pPr>
            <a:lvl3pPr lvl="2">
              <a:spcBef>
                <a:spcPts val="0"/>
              </a:spcBef>
              <a:spcAft>
                <a:spcPts val="0"/>
              </a:spcAft>
              <a:buClr>
                <a:schemeClr val="lt1"/>
              </a:buClr>
              <a:buSzPts val="800"/>
              <a:buFont typeface="Work Sans"/>
              <a:buNone/>
              <a:defRPr sz="800">
                <a:solidFill>
                  <a:schemeClr val="lt1"/>
                </a:solidFill>
              </a:defRPr>
            </a:lvl3pPr>
            <a:lvl4pPr lvl="3">
              <a:spcBef>
                <a:spcPts val="0"/>
              </a:spcBef>
              <a:spcAft>
                <a:spcPts val="0"/>
              </a:spcAft>
              <a:buClr>
                <a:schemeClr val="lt1"/>
              </a:buClr>
              <a:buSzPts val="800"/>
              <a:buFont typeface="Work Sans"/>
              <a:buNone/>
              <a:defRPr sz="800">
                <a:solidFill>
                  <a:schemeClr val="lt1"/>
                </a:solidFill>
              </a:defRPr>
            </a:lvl4pPr>
            <a:lvl5pPr lvl="4">
              <a:spcBef>
                <a:spcPts val="0"/>
              </a:spcBef>
              <a:spcAft>
                <a:spcPts val="0"/>
              </a:spcAft>
              <a:buClr>
                <a:schemeClr val="lt1"/>
              </a:buClr>
              <a:buSzPts val="800"/>
              <a:buFont typeface="Work Sans"/>
              <a:buNone/>
              <a:defRPr sz="800">
                <a:solidFill>
                  <a:schemeClr val="lt1"/>
                </a:solidFill>
              </a:defRPr>
            </a:lvl5pPr>
            <a:lvl6pPr lvl="5">
              <a:spcBef>
                <a:spcPts val="0"/>
              </a:spcBef>
              <a:spcAft>
                <a:spcPts val="0"/>
              </a:spcAft>
              <a:buClr>
                <a:schemeClr val="lt1"/>
              </a:buClr>
              <a:buSzPts val="800"/>
              <a:buFont typeface="Work Sans"/>
              <a:buNone/>
              <a:defRPr sz="800">
                <a:solidFill>
                  <a:schemeClr val="lt1"/>
                </a:solidFill>
              </a:defRPr>
            </a:lvl6pPr>
            <a:lvl7pPr lvl="6">
              <a:spcBef>
                <a:spcPts val="0"/>
              </a:spcBef>
              <a:spcAft>
                <a:spcPts val="0"/>
              </a:spcAft>
              <a:buClr>
                <a:schemeClr val="lt1"/>
              </a:buClr>
              <a:buSzPts val="800"/>
              <a:buFont typeface="Work Sans"/>
              <a:buNone/>
              <a:defRPr sz="800">
                <a:solidFill>
                  <a:schemeClr val="lt1"/>
                </a:solidFill>
              </a:defRPr>
            </a:lvl7pPr>
            <a:lvl8pPr lvl="7">
              <a:spcBef>
                <a:spcPts val="0"/>
              </a:spcBef>
              <a:spcAft>
                <a:spcPts val="0"/>
              </a:spcAft>
              <a:buClr>
                <a:schemeClr val="lt1"/>
              </a:buClr>
              <a:buSzPts val="800"/>
              <a:buFont typeface="Work Sans"/>
              <a:buNone/>
              <a:defRPr sz="800">
                <a:solidFill>
                  <a:schemeClr val="lt1"/>
                </a:solidFill>
              </a:defRPr>
            </a:lvl8pPr>
            <a:lvl9pPr lvl="8">
              <a:spcBef>
                <a:spcPts val="0"/>
              </a:spcBef>
              <a:spcAft>
                <a:spcPts val="0"/>
              </a:spcAft>
              <a:buClr>
                <a:schemeClr val="lt1"/>
              </a:buClr>
              <a:buSzPts val="800"/>
              <a:buFont typeface="Work Sans"/>
              <a:buNone/>
              <a:defRPr sz="800">
                <a:solidFill>
                  <a:schemeClr val="lt1"/>
                </a:solidFill>
              </a:defRPr>
            </a:lvl9pPr>
          </a:lstStyle>
          <a:p/>
        </p:txBody>
      </p:sp>
      <p:sp>
        <p:nvSpPr>
          <p:cNvPr id="199" name="Google Shape;199;p28"/>
          <p:cNvSpPr txBox="1"/>
          <p:nvPr>
            <p:ph type="title"/>
          </p:nvPr>
        </p:nvSpPr>
        <p:spPr>
          <a:xfrm>
            <a:off x="113201" y="455384"/>
            <a:ext cx="4991100" cy="21249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15000"/>
              <a:buFont typeface="Work Sans"/>
              <a:buNone/>
              <a:defRPr sz="15000"/>
            </a:lvl1pPr>
            <a:lvl2pPr lvl="1">
              <a:spcBef>
                <a:spcPts val="0"/>
              </a:spcBef>
              <a:spcAft>
                <a:spcPts val="0"/>
              </a:spcAft>
              <a:buClr>
                <a:schemeClr val="lt1"/>
              </a:buClr>
              <a:buSzPts val="15000"/>
              <a:buFont typeface="Work Sans"/>
              <a:buNone/>
              <a:defRPr sz="15000">
                <a:solidFill>
                  <a:schemeClr val="lt1"/>
                </a:solidFill>
              </a:defRPr>
            </a:lvl2pPr>
            <a:lvl3pPr lvl="2">
              <a:spcBef>
                <a:spcPts val="0"/>
              </a:spcBef>
              <a:spcAft>
                <a:spcPts val="0"/>
              </a:spcAft>
              <a:buClr>
                <a:schemeClr val="lt1"/>
              </a:buClr>
              <a:buSzPts val="15000"/>
              <a:buFont typeface="Work Sans"/>
              <a:buNone/>
              <a:defRPr sz="15000">
                <a:solidFill>
                  <a:schemeClr val="lt1"/>
                </a:solidFill>
              </a:defRPr>
            </a:lvl3pPr>
            <a:lvl4pPr lvl="3">
              <a:spcBef>
                <a:spcPts val="0"/>
              </a:spcBef>
              <a:spcAft>
                <a:spcPts val="0"/>
              </a:spcAft>
              <a:buClr>
                <a:schemeClr val="lt1"/>
              </a:buClr>
              <a:buSzPts val="15000"/>
              <a:buFont typeface="Work Sans"/>
              <a:buNone/>
              <a:defRPr sz="15000">
                <a:solidFill>
                  <a:schemeClr val="lt1"/>
                </a:solidFill>
              </a:defRPr>
            </a:lvl4pPr>
            <a:lvl5pPr lvl="4">
              <a:spcBef>
                <a:spcPts val="0"/>
              </a:spcBef>
              <a:spcAft>
                <a:spcPts val="0"/>
              </a:spcAft>
              <a:buClr>
                <a:schemeClr val="lt1"/>
              </a:buClr>
              <a:buSzPts val="15000"/>
              <a:buFont typeface="Work Sans"/>
              <a:buNone/>
              <a:defRPr sz="15000">
                <a:solidFill>
                  <a:schemeClr val="lt1"/>
                </a:solidFill>
              </a:defRPr>
            </a:lvl5pPr>
            <a:lvl6pPr lvl="5">
              <a:spcBef>
                <a:spcPts val="0"/>
              </a:spcBef>
              <a:spcAft>
                <a:spcPts val="0"/>
              </a:spcAft>
              <a:buClr>
                <a:schemeClr val="lt1"/>
              </a:buClr>
              <a:buSzPts val="15000"/>
              <a:buFont typeface="Work Sans"/>
              <a:buNone/>
              <a:defRPr sz="15000">
                <a:solidFill>
                  <a:schemeClr val="lt1"/>
                </a:solidFill>
              </a:defRPr>
            </a:lvl6pPr>
            <a:lvl7pPr lvl="6">
              <a:spcBef>
                <a:spcPts val="0"/>
              </a:spcBef>
              <a:spcAft>
                <a:spcPts val="0"/>
              </a:spcAft>
              <a:buClr>
                <a:schemeClr val="lt1"/>
              </a:buClr>
              <a:buSzPts val="15000"/>
              <a:buFont typeface="Work Sans"/>
              <a:buNone/>
              <a:defRPr sz="15000">
                <a:solidFill>
                  <a:schemeClr val="lt1"/>
                </a:solidFill>
              </a:defRPr>
            </a:lvl7pPr>
            <a:lvl8pPr lvl="7">
              <a:spcBef>
                <a:spcPts val="0"/>
              </a:spcBef>
              <a:spcAft>
                <a:spcPts val="0"/>
              </a:spcAft>
              <a:buClr>
                <a:schemeClr val="lt1"/>
              </a:buClr>
              <a:buSzPts val="15000"/>
              <a:buFont typeface="Work Sans"/>
              <a:buNone/>
              <a:defRPr sz="15000">
                <a:solidFill>
                  <a:schemeClr val="lt1"/>
                </a:solidFill>
              </a:defRPr>
            </a:lvl8pPr>
            <a:lvl9pPr lvl="8">
              <a:spcBef>
                <a:spcPts val="0"/>
              </a:spcBef>
              <a:spcAft>
                <a:spcPts val="0"/>
              </a:spcAft>
              <a:buClr>
                <a:schemeClr val="lt1"/>
              </a:buClr>
              <a:buSzPts val="15000"/>
              <a:buFont typeface="Work Sans"/>
              <a:buNone/>
              <a:defRPr sz="15000">
                <a:solidFill>
                  <a:schemeClr val="lt1"/>
                </a:solidFill>
              </a:defRPr>
            </a:lvl9pPr>
          </a:lstStyle>
          <a:p/>
        </p:txBody>
      </p:sp>
      <p:sp>
        <p:nvSpPr>
          <p:cNvPr id="200" name="Google Shape;200;p28"/>
          <p:cNvSpPr txBox="1"/>
          <p:nvPr>
            <p:ph idx="12" type="sldNum"/>
          </p:nvPr>
        </p:nvSpPr>
        <p:spPr>
          <a:xfrm>
            <a:off x="8464825" y="88851"/>
            <a:ext cx="548700" cy="310500"/>
          </a:xfrm>
          <a:prstGeom prst="rect">
            <a:avLst/>
          </a:prstGeom>
        </p:spPr>
        <p:txBody>
          <a:bodyPr anchorCtr="0" anchor="t" bIns="91425" lIns="91425" spcFirstLastPara="1" rIns="91425" wrap="square" tIns="91425">
            <a:noAutofit/>
          </a:bodyPr>
          <a:lstStyle>
            <a:lvl1pPr lvl="0" rtl="0">
              <a:buNone/>
              <a:defRPr sz="800">
                <a:solidFill>
                  <a:schemeClr val="lt1"/>
                </a:solidFill>
              </a:defRPr>
            </a:lvl1pPr>
            <a:lvl2pPr lvl="1" rtl="0">
              <a:buNone/>
              <a:defRPr sz="800">
                <a:solidFill>
                  <a:schemeClr val="lt1"/>
                </a:solidFill>
              </a:defRPr>
            </a:lvl2pPr>
            <a:lvl3pPr lvl="2" rtl="0">
              <a:buNone/>
              <a:defRPr sz="800">
                <a:solidFill>
                  <a:schemeClr val="lt1"/>
                </a:solidFill>
              </a:defRPr>
            </a:lvl3pPr>
            <a:lvl4pPr lvl="3" rtl="0">
              <a:buNone/>
              <a:defRPr sz="800">
                <a:solidFill>
                  <a:schemeClr val="lt1"/>
                </a:solidFill>
              </a:defRPr>
            </a:lvl4pPr>
            <a:lvl5pPr lvl="4" rtl="0">
              <a:buNone/>
              <a:defRPr sz="800">
                <a:solidFill>
                  <a:schemeClr val="lt1"/>
                </a:solidFill>
              </a:defRPr>
            </a:lvl5pPr>
            <a:lvl6pPr lvl="5" rtl="0">
              <a:buNone/>
              <a:defRPr sz="800">
                <a:solidFill>
                  <a:schemeClr val="lt1"/>
                </a:solidFill>
              </a:defRPr>
            </a:lvl6pPr>
            <a:lvl7pPr lvl="6" rtl="0">
              <a:buNone/>
              <a:defRPr sz="800">
                <a:solidFill>
                  <a:schemeClr val="lt1"/>
                </a:solidFill>
              </a:defRPr>
            </a:lvl7pPr>
            <a:lvl8pPr lvl="7" rtl="0">
              <a:buNone/>
              <a:defRPr sz="800">
                <a:solidFill>
                  <a:schemeClr val="lt1"/>
                </a:solidFill>
              </a:defRPr>
            </a:lvl8pPr>
            <a:lvl9pPr lvl="8" rtl="0">
              <a:buNone/>
              <a:defRPr sz="800">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
        <p:nvSpPr>
          <p:cNvPr id="201" name="Google Shape;201;p28"/>
          <p:cNvSpPr txBox="1"/>
          <p:nvPr/>
        </p:nvSpPr>
        <p:spPr>
          <a:xfrm>
            <a:off x="3821975" y="98779"/>
            <a:ext cx="42654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lt1"/>
                </a:solidFill>
                <a:latin typeface="Work Sans"/>
                <a:ea typeface="Work Sans"/>
                <a:cs typeface="Work Sans"/>
                <a:sym typeface="Work Sans"/>
              </a:rPr>
              <a:t>PRESENTATION NAME</a:t>
            </a:r>
            <a:endParaRPr sz="800">
              <a:solidFill>
                <a:schemeClr val="lt1"/>
              </a:solidFill>
              <a:latin typeface="Work Sans"/>
              <a:ea typeface="Work Sans"/>
              <a:cs typeface="Work Sans"/>
              <a:sym typeface="Work Sans"/>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nn Diagram">
  <p:cSld name="CUSTOM_5">
    <p:spTree>
      <p:nvGrpSpPr>
        <p:cNvPr id="202" name="Shape 202"/>
        <p:cNvGrpSpPr/>
        <p:nvPr/>
      </p:nvGrpSpPr>
      <p:grpSpPr>
        <a:xfrm>
          <a:off x="0" y="0"/>
          <a:ext cx="0" cy="0"/>
          <a:chOff x="0" y="0"/>
          <a:chExt cx="0" cy="0"/>
        </a:xfrm>
      </p:grpSpPr>
      <p:pic>
        <p:nvPicPr>
          <p:cNvPr descr="Abstract background." id="203" name="Google Shape;203;p29"/>
          <p:cNvPicPr preferRelativeResize="0"/>
          <p:nvPr/>
        </p:nvPicPr>
        <p:blipFill>
          <a:blip r:embed="rId2">
            <a:alphaModFix/>
          </a:blip>
          <a:stretch>
            <a:fillRect/>
          </a:stretch>
        </p:blipFill>
        <p:spPr>
          <a:xfrm rot="10800000">
            <a:off x="0" y="0"/>
            <a:ext cx="9144000" cy="5143500"/>
          </a:xfrm>
          <a:prstGeom prst="rect">
            <a:avLst/>
          </a:prstGeom>
          <a:noFill/>
          <a:ln>
            <a:noFill/>
          </a:ln>
        </p:spPr>
      </p:pic>
      <p:sp>
        <p:nvSpPr>
          <p:cNvPr id="204" name="Google Shape;204;p29"/>
          <p:cNvSpPr/>
          <p:nvPr/>
        </p:nvSpPr>
        <p:spPr>
          <a:xfrm>
            <a:off x="1356825" y="688350"/>
            <a:ext cx="3766800" cy="3766800"/>
          </a:xfrm>
          <a:prstGeom prst="ellipse">
            <a:avLst/>
          </a:prstGeom>
          <a:solidFill>
            <a:schemeClr val="dk1"/>
          </a:solid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 name="Google Shape;205;p29"/>
          <p:cNvSpPr/>
          <p:nvPr/>
        </p:nvSpPr>
        <p:spPr>
          <a:xfrm>
            <a:off x="4247675" y="688350"/>
            <a:ext cx="3766800" cy="3766800"/>
          </a:xfrm>
          <a:prstGeom prst="ellipse">
            <a:avLst/>
          </a:prstGeom>
          <a:noFill/>
          <a:ln cap="flat" cmpd="sng" w="381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6" name="Google Shape;206;p29"/>
          <p:cNvSpPr txBox="1"/>
          <p:nvPr>
            <p:ph idx="1" type="subTitle"/>
          </p:nvPr>
        </p:nvSpPr>
        <p:spPr>
          <a:xfrm>
            <a:off x="126525" y="95069"/>
            <a:ext cx="3673800" cy="3105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800"/>
              <a:buFont typeface="Work Sans"/>
              <a:buNone/>
              <a:defRPr>
                <a:latin typeface="Work Sans"/>
                <a:ea typeface="Work Sans"/>
                <a:cs typeface="Work Sans"/>
                <a:sym typeface="Work Sans"/>
              </a:defRPr>
            </a:lvl1pPr>
            <a:lvl2pPr lvl="1">
              <a:spcBef>
                <a:spcPts val="0"/>
              </a:spcBef>
              <a:spcAft>
                <a:spcPts val="0"/>
              </a:spcAft>
              <a:buClr>
                <a:schemeClr val="lt1"/>
              </a:buClr>
              <a:buSzPts val="800"/>
              <a:buFont typeface="Work Sans"/>
              <a:buNone/>
              <a:defRPr sz="800">
                <a:solidFill>
                  <a:schemeClr val="lt1"/>
                </a:solidFill>
              </a:defRPr>
            </a:lvl2pPr>
            <a:lvl3pPr lvl="2">
              <a:spcBef>
                <a:spcPts val="0"/>
              </a:spcBef>
              <a:spcAft>
                <a:spcPts val="0"/>
              </a:spcAft>
              <a:buClr>
                <a:schemeClr val="lt1"/>
              </a:buClr>
              <a:buSzPts val="800"/>
              <a:buFont typeface="Work Sans"/>
              <a:buNone/>
              <a:defRPr sz="800">
                <a:solidFill>
                  <a:schemeClr val="lt1"/>
                </a:solidFill>
              </a:defRPr>
            </a:lvl3pPr>
            <a:lvl4pPr lvl="3">
              <a:spcBef>
                <a:spcPts val="0"/>
              </a:spcBef>
              <a:spcAft>
                <a:spcPts val="0"/>
              </a:spcAft>
              <a:buClr>
                <a:schemeClr val="lt1"/>
              </a:buClr>
              <a:buSzPts val="800"/>
              <a:buFont typeface="Work Sans"/>
              <a:buNone/>
              <a:defRPr sz="800">
                <a:solidFill>
                  <a:schemeClr val="lt1"/>
                </a:solidFill>
              </a:defRPr>
            </a:lvl4pPr>
            <a:lvl5pPr lvl="4">
              <a:spcBef>
                <a:spcPts val="0"/>
              </a:spcBef>
              <a:spcAft>
                <a:spcPts val="0"/>
              </a:spcAft>
              <a:buClr>
                <a:schemeClr val="lt1"/>
              </a:buClr>
              <a:buSzPts val="800"/>
              <a:buFont typeface="Work Sans"/>
              <a:buNone/>
              <a:defRPr sz="800">
                <a:solidFill>
                  <a:schemeClr val="lt1"/>
                </a:solidFill>
              </a:defRPr>
            </a:lvl5pPr>
            <a:lvl6pPr lvl="5">
              <a:spcBef>
                <a:spcPts val="0"/>
              </a:spcBef>
              <a:spcAft>
                <a:spcPts val="0"/>
              </a:spcAft>
              <a:buClr>
                <a:schemeClr val="lt1"/>
              </a:buClr>
              <a:buSzPts val="800"/>
              <a:buFont typeface="Work Sans"/>
              <a:buNone/>
              <a:defRPr sz="800">
                <a:solidFill>
                  <a:schemeClr val="lt1"/>
                </a:solidFill>
              </a:defRPr>
            </a:lvl6pPr>
            <a:lvl7pPr lvl="6">
              <a:spcBef>
                <a:spcPts val="0"/>
              </a:spcBef>
              <a:spcAft>
                <a:spcPts val="0"/>
              </a:spcAft>
              <a:buClr>
                <a:schemeClr val="lt1"/>
              </a:buClr>
              <a:buSzPts val="800"/>
              <a:buFont typeface="Work Sans"/>
              <a:buNone/>
              <a:defRPr sz="800">
                <a:solidFill>
                  <a:schemeClr val="lt1"/>
                </a:solidFill>
              </a:defRPr>
            </a:lvl7pPr>
            <a:lvl8pPr lvl="7">
              <a:spcBef>
                <a:spcPts val="0"/>
              </a:spcBef>
              <a:spcAft>
                <a:spcPts val="0"/>
              </a:spcAft>
              <a:buClr>
                <a:schemeClr val="lt1"/>
              </a:buClr>
              <a:buSzPts val="800"/>
              <a:buFont typeface="Work Sans"/>
              <a:buNone/>
              <a:defRPr sz="800">
                <a:solidFill>
                  <a:schemeClr val="lt1"/>
                </a:solidFill>
              </a:defRPr>
            </a:lvl8pPr>
            <a:lvl9pPr lvl="8">
              <a:spcBef>
                <a:spcPts val="0"/>
              </a:spcBef>
              <a:spcAft>
                <a:spcPts val="0"/>
              </a:spcAft>
              <a:buClr>
                <a:schemeClr val="lt1"/>
              </a:buClr>
              <a:buSzPts val="800"/>
              <a:buFont typeface="Work Sans"/>
              <a:buNone/>
              <a:defRPr sz="800">
                <a:solidFill>
                  <a:schemeClr val="lt1"/>
                </a:solidFill>
              </a:defRPr>
            </a:lvl9pPr>
          </a:lstStyle>
          <a:p/>
        </p:txBody>
      </p:sp>
      <p:sp>
        <p:nvSpPr>
          <p:cNvPr id="207" name="Google Shape;207;p29"/>
          <p:cNvSpPr txBox="1"/>
          <p:nvPr>
            <p:ph idx="12" type="sldNum"/>
          </p:nvPr>
        </p:nvSpPr>
        <p:spPr>
          <a:xfrm>
            <a:off x="8464825" y="88851"/>
            <a:ext cx="548700" cy="310500"/>
          </a:xfrm>
          <a:prstGeom prst="rect">
            <a:avLst/>
          </a:prstGeom>
        </p:spPr>
        <p:txBody>
          <a:bodyPr anchorCtr="0" anchor="t" bIns="91425" lIns="91425" spcFirstLastPara="1" rIns="91425" wrap="square" tIns="91425">
            <a:noAutofit/>
          </a:bodyPr>
          <a:lstStyle>
            <a:lvl1pPr lvl="0" rtl="0">
              <a:buNone/>
              <a:defRPr sz="800">
                <a:solidFill>
                  <a:schemeClr val="lt1"/>
                </a:solidFill>
              </a:defRPr>
            </a:lvl1pPr>
            <a:lvl2pPr lvl="1" rtl="0">
              <a:buNone/>
              <a:defRPr sz="800">
                <a:solidFill>
                  <a:schemeClr val="lt1"/>
                </a:solidFill>
              </a:defRPr>
            </a:lvl2pPr>
            <a:lvl3pPr lvl="2" rtl="0">
              <a:buNone/>
              <a:defRPr sz="800">
                <a:solidFill>
                  <a:schemeClr val="lt1"/>
                </a:solidFill>
              </a:defRPr>
            </a:lvl3pPr>
            <a:lvl4pPr lvl="3" rtl="0">
              <a:buNone/>
              <a:defRPr sz="800">
                <a:solidFill>
                  <a:schemeClr val="lt1"/>
                </a:solidFill>
              </a:defRPr>
            </a:lvl4pPr>
            <a:lvl5pPr lvl="4" rtl="0">
              <a:buNone/>
              <a:defRPr sz="800">
                <a:solidFill>
                  <a:schemeClr val="lt1"/>
                </a:solidFill>
              </a:defRPr>
            </a:lvl5pPr>
            <a:lvl6pPr lvl="5" rtl="0">
              <a:buNone/>
              <a:defRPr sz="800">
                <a:solidFill>
                  <a:schemeClr val="lt1"/>
                </a:solidFill>
              </a:defRPr>
            </a:lvl6pPr>
            <a:lvl7pPr lvl="6" rtl="0">
              <a:buNone/>
              <a:defRPr sz="800">
                <a:solidFill>
                  <a:schemeClr val="lt1"/>
                </a:solidFill>
              </a:defRPr>
            </a:lvl7pPr>
            <a:lvl8pPr lvl="7" rtl="0">
              <a:buNone/>
              <a:defRPr sz="800">
                <a:solidFill>
                  <a:schemeClr val="lt1"/>
                </a:solidFill>
              </a:defRPr>
            </a:lvl8pPr>
            <a:lvl9pPr lvl="8" rtl="0">
              <a:buNone/>
              <a:defRPr sz="800">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
        <p:nvSpPr>
          <p:cNvPr id="208" name="Google Shape;208;p29"/>
          <p:cNvSpPr txBox="1"/>
          <p:nvPr>
            <p:ph idx="2" type="subTitle"/>
          </p:nvPr>
        </p:nvSpPr>
        <p:spPr>
          <a:xfrm>
            <a:off x="1964575" y="1520100"/>
            <a:ext cx="2242200" cy="21033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lt1"/>
              </a:buClr>
              <a:buSzPts val="2400"/>
              <a:buFont typeface="Work Sans"/>
              <a:buNone/>
              <a:defRPr sz="2400">
                <a:latin typeface="Work Sans"/>
                <a:ea typeface="Work Sans"/>
                <a:cs typeface="Work Sans"/>
                <a:sym typeface="Work Sans"/>
              </a:defRPr>
            </a:lvl1pPr>
            <a:lvl2pPr lvl="1" algn="ctr">
              <a:spcBef>
                <a:spcPts val="0"/>
              </a:spcBef>
              <a:spcAft>
                <a:spcPts val="0"/>
              </a:spcAft>
              <a:buClr>
                <a:schemeClr val="lt1"/>
              </a:buClr>
              <a:buSzPts val="2400"/>
              <a:buFont typeface="Work Sans"/>
              <a:buNone/>
              <a:defRPr sz="2400">
                <a:solidFill>
                  <a:schemeClr val="lt1"/>
                </a:solidFill>
              </a:defRPr>
            </a:lvl2pPr>
            <a:lvl3pPr lvl="2" algn="ctr">
              <a:spcBef>
                <a:spcPts val="0"/>
              </a:spcBef>
              <a:spcAft>
                <a:spcPts val="0"/>
              </a:spcAft>
              <a:buClr>
                <a:schemeClr val="lt1"/>
              </a:buClr>
              <a:buSzPts val="2400"/>
              <a:buFont typeface="Work Sans"/>
              <a:buNone/>
              <a:defRPr sz="2400">
                <a:solidFill>
                  <a:schemeClr val="lt1"/>
                </a:solidFill>
              </a:defRPr>
            </a:lvl3pPr>
            <a:lvl4pPr lvl="3" algn="ctr">
              <a:spcBef>
                <a:spcPts val="0"/>
              </a:spcBef>
              <a:spcAft>
                <a:spcPts val="0"/>
              </a:spcAft>
              <a:buClr>
                <a:schemeClr val="lt1"/>
              </a:buClr>
              <a:buSzPts val="2400"/>
              <a:buFont typeface="Work Sans"/>
              <a:buNone/>
              <a:defRPr sz="2400">
                <a:solidFill>
                  <a:schemeClr val="lt1"/>
                </a:solidFill>
              </a:defRPr>
            </a:lvl4pPr>
            <a:lvl5pPr lvl="4" algn="ctr">
              <a:spcBef>
                <a:spcPts val="0"/>
              </a:spcBef>
              <a:spcAft>
                <a:spcPts val="0"/>
              </a:spcAft>
              <a:buClr>
                <a:schemeClr val="lt1"/>
              </a:buClr>
              <a:buSzPts val="2400"/>
              <a:buFont typeface="Work Sans"/>
              <a:buNone/>
              <a:defRPr sz="2400">
                <a:solidFill>
                  <a:schemeClr val="lt1"/>
                </a:solidFill>
              </a:defRPr>
            </a:lvl5pPr>
            <a:lvl6pPr lvl="5" algn="ctr">
              <a:spcBef>
                <a:spcPts val="0"/>
              </a:spcBef>
              <a:spcAft>
                <a:spcPts val="0"/>
              </a:spcAft>
              <a:buClr>
                <a:schemeClr val="lt1"/>
              </a:buClr>
              <a:buSzPts val="2400"/>
              <a:buFont typeface="Work Sans"/>
              <a:buNone/>
              <a:defRPr sz="2400">
                <a:solidFill>
                  <a:schemeClr val="lt1"/>
                </a:solidFill>
              </a:defRPr>
            </a:lvl6pPr>
            <a:lvl7pPr lvl="6" algn="ctr">
              <a:spcBef>
                <a:spcPts val="0"/>
              </a:spcBef>
              <a:spcAft>
                <a:spcPts val="0"/>
              </a:spcAft>
              <a:buClr>
                <a:schemeClr val="lt1"/>
              </a:buClr>
              <a:buSzPts val="2400"/>
              <a:buFont typeface="Work Sans"/>
              <a:buNone/>
              <a:defRPr sz="2400">
                <a:solidFill>
                  <a:schemeClr val="lt1"/>
                </a:solidFill>
              </a:defRPr>
            </a:lvl7pPr>
            <a:lvl8pPr lvl="7" algn="ctr">
              <a:spcBef>
                <a:spcPts val="0"/>
              </a:spcBef>
              <a:spcAft>
                <a:spcPts val="0"/>
              </a:spcAft>
              <a:buClr>
                <a:schemeClr val="lt1"/>
              </a:buClr>
              <a:buSzPts val="2400"/>
              <a:buFont typeface="Work Sans"/>
              <a:buNone/>
              <a:defRPr sz="2400">
                <a:solidFill>
                  <a:schemeClr val="lt1"/>
                </a:solidFill>
              </a:defRPr>
            </a:lvl8pPr>
            <a:lvl9pPr lvl="8" algn="ctr">
              <a:spcBef>
                <a:spcPts val="0"/>
              </a:spcBef>
              <a:spcAft>
                <a:spcPts val="0"/>
              </a:spcAft>
              <a:buClr>
                <a:schemeClr val="lt1"/>
              </a:buClr>
              <a:buSzPts val="2400"/>
              <a:buFont typeface="Work Sans"/>
              <a:buNone/>
              <a:defRPr sz="2400">
                <a:solidFill>
                  <a:schemeClr val="lt1"/>
                </a:solidFill>
              </a:defRPr>
            </a:lvl9pPr>
          </a:lstStyle>
          <a:p/>
        </p:txBody>
      </p:sp>
      <p:sp>
        <p:nvSpPr>
          <p:cNvPr id="209" name="Google Shape;209;p29"/>
          <p:cNvSpPr txBox="1"/>
          <p:nvPr>
            <p:ph idx="3" type="subTitle"/>
          </p:nvPr>
        </p:nvSpPr>
        <p:spPr>
          <a:xfrm>
            <a:off x="5130600" y="1520100"/>
            <a:ext cx="2242200" cy="21033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lt1"/>
              </a:buClr>
              <a:buSzPts val="2400"/>
              <a:buFont typeface="Work Sans"/>
              <a:buNone/>
              <a:defRPr sz="2400">
                <a:latin typeface="Work Sans"/>
                <a:ea typeface="Work Sans"/>
                <a:cs typeface="Work Sans"/>
                <a:sym typeface="Work Sans"/>
              </a:defRPr>
            </a:lvl1pPr>
            <a:lvl2pPr lvl="1" algn="ctr">
              <a:spcBef>
                <a:spcPts val="0"/>
              </a:spcBef>
              <a:spcAft>
                <a:spcPts val="0"/>
              </a:spcAft>
              <a:buClr>
                <a:schemeClr val="lt1"/>
              </a:buClr>
              <a:buSzPts val="2400"/>
              <a:buFont typeface="Work Sans"/>
              <a:buNone/>
              <a:defRPr sz="2400">
                <a:solidFill>
                  <a:schemeClr val="lt1"/>
                </a:solidFill>
              </a:defRPr>
            </a:lvl2pPr>
            <a:lvl3pPr lvl="2" algn="ctr">
              <a:spcBef>
                <a:spcPts val="0"/>
              </a:spcBef>
              <a:spcAft>
                <a:spcPts val="0"/>
              </a:spcAft>
              <a:buClr>
                <a:schemeClr val="lt1"/>
              </a:buClr>
              <a:buSzPts val="2400"/>
              <a:buFont typeface="Work Sans"/>
              <a:buNone/>
              <a:defRPr sz="2400">
                <a:solidFill>
                  <a:schemeClr val="lt1"/>
                </a:solidFill>
              </a:defRPr>
            </a:lvl3pPr>
            <a:lvl4pPr lvl="3" algn="ctr">
              <a:spcBef>
                <a:spcPts val="0"/>
              </a:spcBef>
              <a:spcAft>
                <a:spcPts val="0"/>
              </a:spcAft>
              <a:buClr>
                <a:schemeClr val="lt1"/>
              </a:buClr>
              <a:buSzPts val="2400"/>
              <a:buFont typeface="Work Sans"/>
              <a:buNone/>
              <a:defRPr sz="2400">
                <a:solidFill>
                  <a:schemeClr val="lt1"/>
                </a:solidFill>
              </a:defRPr>
            </a:lvl4pPr>
            <a:lvl5pPr lvl="4" algn="ctr">
              <a:spcBef>
                <a:spcPts val="0"/>
              </a:spcBef>
              <a:spcAft>
                <a:spcPts val="0"/>
              </a:spcAft>
              <a:buClr>
                <a:schemeClr val="lt1"/>
              </a:buClr>
              <a:buSzPts val="2400"/>
              <a:buFont typeface="Work Sans"/>
              <a:buNone/>
              <a:defRPr sz="2400">
                <a:solidFill>
                  <a:schemeClr val="lt1"/>
                </a:solidFill>
              </a:defRPr>
            </a:lvl5pPr>
            <a:lvl6pPr lvl="5" algn="ctr">
              <a:spcBef>
                <a:spcPts val="0"/>
              </a:spcBef>
              <a:spcAft>
                <a:spcPts val="0"/>
              </a:spcAft>
              <a:buClr>
                <a:schemeClr val="lt1"/>
              </a:buClr>
              <a:buSzPts val="2400"/>
              <a:buFont typeface="Work Sans"/>
              <a:buNone/>
              <a:defRPr sz="2400">
                <a:solidFill>
                  <a:schemeClr val="lt1"/>
                </a:solidFill>
              </a:defRPr>
            </a:lvl6pPr>
            <a:lvl7pPr lvl="6" algn="ctr">
              <a:spcBef>
                <a:spcPts val="0"/>
              </a:spcBef>
              <a:spcAft>
                <a:spcPts val="0"/>
              </a:spcAft>
              <a:buClr>
                <a:schemeClr val="lt1"/>
              </a:buClr>
              <a:buSzPts val="2400"/>
              <a:buFont typeface="Work Sans"/>
              <a:buNone/>
              <a:defRPr sz="2400">
                <a:solidFill>
                  <a:schemeClr val="lt1"/>
                </a:solidFill>
              </a:defRPr>
            </a:lvl7pPr>
            <a:lvl8pPr lvl="7" algn="ctr">
              <a:spcBef>
                <a:spcPts val="0"/>
              </a:spcBef>
              <a:spcAft>
                <a:spcPts val="0"/>
              </a:spcAft>
              <a:buClr>
                <a:schemeClr val="lt1"/>
              </a:buClr>
              <a:buSzPts val="2400"/>
              <a:buFont typeface="Work Sans"/>
              <a:buNone/>
              <a:defRPr sz="2400">
                <a:solidFill>
                  <a:schemeClr val="lt1"/>
                </a:solidFill>
              </a:defRPr>
            </a:lvl8pPr>
            <a:lvl9pPr lvl="8" algn="ctr">
              <a:spcBef>
                <a:spcPts val="0"/>
              </a:spcBef>
              <a:spcAft>
                <a:spcPts val="0"/>
              </a:spcAft>
              <a:buClr>
                <a:schemeClr val="lt1"/>
              </a:buClr>
              <a:buSzPts val="2400"/>
              <a:buFont typeface="Work Sans"/>
              <a:buNone/>
              <a:defRPr sz="2400">
                <a:solidFill>
                  <a:schemeClr val="lt1"/>
                </a:solidFill>
              </a:defRPr>
            </a:lvl9pPr>
          </a:lstStyle>
          <a:p/>
        </p:txBody>
      </p:sp>
      <p:sp>
        <p:nvSpPr>
          <p:cNvPr id="210" name="Google Shape;210;p29"/>
          <p:cNvSpPr txBox="1"/>
          <p:nvPr/>
        </p:nvSpPr>
        <p:spPr>
          <a:xfrm>
            <a:off x="3821975" y="98779"/>
            <a:ext cx="42654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lt1"/>
                </a:solidFill>
                <a:latin typeface="Work Sans"/>
                <a:ea typeface="Work Sans"/>
                <a:cs typeface="Work Sans"/>
                <a:sym typeface="Work Sans"/>
              </a:rPr>
              <a:t>PRESENTATION NAME</a:t>
            </a:r>
            <a:endParaRPr sz="800">
              <a:solidFill>
                <a:schemeClr val="lt1"/>
              </a:solidFill>
              <a:latin typeface="Work Sans"/>
              <a:ea typeface="Work Sans"/>
              <a:cs typeface="Work Sans"/>
              <a:sym typeface="Work Sans"/>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ext">
  <p:cSld name="CUSTOM_6">
    <p:spTree>
      <p:nvGrpSpPr>
        <p:cNvPr id="211" name="Shape 211"/>
        <p:cNvGrpSpPr/>
        <p:nvPr/>
      </p:nvGrpSpPr>
      <p:grpSpPr>
        <a:xfrm>
          <a:off x="0" y="0"/>
          <a:ext cx="0" cy="0"/>
          <a:chOff x="0" y="0"/>
          <a:chExt cx="0" cy="0"/>
        </a:xfrm>
      </p:grpSpPr>
      <p:pic>
        <p:nvPicPr>
          <p:cNvPr descr="Abstract background." id="212" name="Google Shape;212;p30"/>
          <p:cNvPicPr preferRelativeResize="0"/>
          <p:nvPr/>
        </p:nvPicPr>
        <p:blipFill>
          <a:blip r:embed="rId2">
            <a:alphaModFix amt="85000"/>
          </a:blip>
          <a:stretch>
            <a:fillRect/>
          </a:stretch>
        </p:blipFill>
        <p:spPr>
          <a:xfrm rot="10800000">
            <a:off x="0" y="0"/>
            <a:ext cx="9144000" cy="5143500"/>
          </a:xfrm>
          <a:prstGeom prst="rect">
            <a:avLst/>
          </a:prstGeom>
          <a:noFill/>
          <a:ln>
            <a:noFill/>
          </a:ln>
        </p:spPr>
      </p:pic>
      <p:sp>
        <p:nvSpPr>
          <p:cNvPr id="213" name="Google Shape;213;p30"/>
          <p:cNvSpPr txBox="1"/>
          <p:nvPr>
            <p:ph idx="1" type="subTitle"/>
          </p:nvPr>
        </p:nvSpPr>
        <p:spPr>
          <a:xfrm>
            <a:off x="117372" y="4391579"/>
            <a:ext cx="3600900" cy="581700"/>
          </a:xfrm>
          <a:prstGeom prst="rect">
            <a:avLst/>
          </a:prstGeom>
        </p:spPr>
        <p:txBody>
          <a:bodyPr anchorCtr="0" anchor="b" bIns="91425" lIns="91425" spcFirstLastPara="1" rIns="91425" wrap="square" tIns="91425">
            <a:noAutofit/>
          </a:bodyPr>
          <a:lstStyle>
            <a:lvl1pPr lvl="0">
              <a:spcBef>
                <a:spcPts val="0"/>
              </a:spcBef>
              <a:spcAft>
                <a:spcPts val="0"/>
              </a:spcAft>
              <a:buClr>
                <a:schemeClr val="lt1"/>
              </a:buClr>
              <a:buSzPts val="1200"/>
              <a:buFont typeface="Work Sans"/>
              <a:buNone/>
              <a:defRPr sz="1200">
                <a:latin typeface="Work Sans"/>
                <a:ea typeface="Work Sans"/>
                <a:cs typeface="Work Sans"/>
                <a:sym typeface="Work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14" name="Google Shape;214;p30"/>
          <p:cNvSpPr txBox="1"/>
          <p:nvPr>
            <p:ph idx="2" type="subTitle"/>
          </p:nvPr>
        </p:nvSpPr>
        <p:spPr>
          <a:xfrm>
            <a:off x="5230775" y="861450"/>
            <a:ext cx="3673800" cy="5817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1800"/>
              <a:buFont typeface="Work Sans"/>
              <a:buNone/>
              <a:defRPr sz="1800">
                <a:latin typeface="Work Sans"/>
                <a:ea typeface="Work Sans"/>
                <a:cs typeface="Work Sans"/>
                <a:sym typeface="Work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15" name="Google Shape;215;p30"/>
          <p:cNvSpPr txBox="1"/>
          <p:nvPr>
            <p:ph idx="3" type="body"/>
          </p:nvPr>
        </p:nvSpPr>
        <p:spPr>
          <a:xfrm>
            <a:off x="5247739" y="1336579"/>
            <a:ext cx="3566400" cy="22953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Clr>
                <a:schemeClr val="lt1"/>
              </a:buClr>
              <a:buSzPts val="1200"/>
              <a:buFont typeface="Work Sans"/>
              <a:buChar char="●"/>
              <a:defRPr sz="1200"/>
            </a:lvl1pPr>
            <a:lvl2pPr indent="-304800" lvl="1" marL="914400">
              <a:spcBef>
                <a:spcPts val="0"/>
              </a:spcBef>
              <a:spcAft>
                <a:spcPts val="0"/>
              </a:spcAft>
              <a:buClr>
                <a:schemeClr val="lt1"/>
              </a:buClr>
              <a:buSzPts val="1200"/>
              <a:buFont typeface="Work Sans"/>
              <a:buChar char="○"/>
              <a:defRPr sz="1200"/>
            </a:lvl2pPr>
            <a:lvl3pPr indent="-304800" lvl="2" marL="1371600">
              <a:spcBef>
                <a:spcPts val="0"/>
              </a:spcBef>
              <a:spcAft>
                <a:spcPts val="0"/>
              </a:spcAft>
              <a:buClr>
                <a:schemeClr val="lt1"/>
              </a:buClr>
              <a:buSzPts val="1200"/>
              <a:buFont typeface="Work Sans"/>
              <a:buChar char="■"/>
              <a:defRPr sz="1200"/>
            </a:lvl3pPr>
            <a:lvl4pPr indent="-304800" lvl="3" marL="1828800">
              <a:spcBef>
                <a:spcPts val="0"/>
              </a:spcBef>
              <a:spcAft>
                <a:spcPts val="0"/>
              </a:spcAft>
              <a:buClr>
                <a:schemeClr val="lt1"/>
              </a:buClr>
              <a:buSzPts val="1200"/>
              <a:buFont typeface="Work Sans"/>
              <a:buChar char="●"/>
              <a:defRPr sz="1200"/>
            </a:lvl4pPr>
            <a:lvl5pPr indent="-304800" lvl="4" marL="2286000">
              <a:spcBef>
                <a:spcPts val="0"/>
              </a:spcBef>
              <a:spcAft>
                <a:spcPts val="0"/>
              </a:spcAft>
              <a:buClr>
                <a:schemeClr val="lt1"/>
              </a:buClr>
              <a:buSzPts val="1200"/>
              <a:buFont typeface="Work Sans"/>
              <a:buChar char="○"/>
              <a:defRPr sz="1200"/>
            </a:lvl5pPr>
            <a:lvl6pPr indent="-304800" lvl="5" marL="2743200">
              <a:spcBef>
                <a:spcPts val="0"/>
              </a:spcBef>
              <a:spcAft>
                <a:spcPts val="0"/>
              </a:spcAft>
              <a:buClr>
                <a:schemeClr val="lt1"/>
              </a:buClr>
              <a:buSzPts val="1200"/>
              <a:buFont typeface="Work Sans"/>
              <a:buChar char="■"/>
              <a:defRPr sz="1200"/>
            </a:lvl6pPr>
            <a:lvl7pPr indent="-304800" lvl="6" marL="3200400">
              <a:spcBef>
                <a:spcPts val="0"/>
              </a:spcBef>
              <a:spcAft>
                <a:spcPts val="0"/>
              </a:spcAft>
              <a:buClr>
                <a:schemeClr val="lt1"/>
              </a:buClr>
              <a:buSzPts val="1200"/>
              <a:buFont typeface="Work Sans"/>
              <a:buChar char="●"/>
              <a:defRPr sz="1200"/>
            </a:lvl7pPr>
            <a:lvl8pPr indent="-304800" lvl="7" marL="3657600">
              <a:spcBef>
                <a:spcPts val="0"/>
              </a:spcBef>
              <a:spcAft>
                <a:spcPts val="0"/>
              </a:spcAft>
              <a:buClr>
                <a:schemeClr val="lt1"/>
              </a:buClr>
              <a:buSzPts val="1200"/>
              <a:buFont typeface="Work Sans"/>
              <a:buChar char="○"/>
              <a:defRPr sz="1200"/>
            </a:lvl8pPr>
            <a:lvl9pPr indent="-304800" lvl="8" marL="4114800">
              <a:spcBef>
                <a:spcPts val="0"/>
              </a:spcBef>
              <a:spcAft>
                <a:spcPts val="0"/>
              </a:spcAft>
              <a:buClr>
                <a:schemeClr val="lt1"/>
              </a:buClr>
              <a:buSzPts val="1200"/>
              <a:buFont typeface="Work Sans"/>
              <a:buChar char="■"/>
              <a:defRPr sz="1200"/>
            </a:lvl9pPr>
          </a:lstStyle>
          <a:p/>
        </p:txBody>
      </p:sp>
      <p:sp>
        <p:nvSpPr>
          <p:cNvPr id="216" name="Google Shape;216;p30"/>
          <p:cNvSpPr txBox="1"/>
          <p:nvPr>
            <p:ph idx="4" type="subTitle"/>
          </p:nvPr>
        </p:nvSpPr>
        <p:spPr>
          <a:xfrm>
            <a:off x="126525" y="95069"/>
            <a:ext cx="3673800" cy="3105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800"/>
              <a:buFont typeface="Work Sans"/>
              <a:buNone/>
              <a:defRPr>
                <a:latin typeface="Work Sans"/>
                <a:ea typeface="Work Sans"/>
                <a:cs typeface="Work Sans"/>
                <a:sym typeface="Work Sans"/>
              </a:defRPr>
            </a:lvl1pPr>
            <a:lvl2pPr lvl="1">
              <a:spcBef>
                <a:spcPts val="0"/>
              </a:spcBef>
              <a:spcAft>
                <a:spcPts val="0"/>
              </a:spcAft>
              <a:buClr>
                <a:schemeClr val="lt1"/>
              </a:buClr>
              <a:buSzPts val="800"/>
              <a:buFont typeface="Work Sans"/>
              <a:buNone/>
              <a:defRPr sz="800">
                <a:solidFill>
                  <a:schemeClr val="lt1"/>
                </a:solidFill>
              </a:defRPr>
            </a:lvl2pPr>
            <a:lvl3pPr lvl="2">
              <a:spcBef>
                <a:spcPts val="0"/>
              </a:spcBef>
              <a:spcAft>
                <a:spcPts val="0"/>
              </a:spcAft>
              <a:buClr>
                <a:schemeClr val="lt1"/>
              </a:buClr>
              <a:buSzPts val="800"/>
              <a:buFont typeface="Work Sans"/>
              <a:buNone/>
              <a:defRPr sz="800">
                <a:solidFill>
                  <a:schemeClr val="lt1"/>
                </a:solidFill>
              </a:defRPr>
            </a:lvl3pPr>
            <a:lvl4pPr lvl="3">
              <a:spcBef>
                <a:spcPts val="0"/>
              </a:spcBef>
              <a:spcAft>
                <a:spcPts val="0"/>
              </a:spcAft>
              <a:buClr>
                <a:schemeClr val="lt1"/>
              </a:buClr>
              <a:buSzPts val="800"/>
              <a:buFont typeface="Work Sans"/>
              <a:buNone/>
              <a:defRPr sz="800">
                <a:solidFill>
                  <a:schemeClr val="lt1"/>
                </a:solidFill>
              </a:defRPr>
            </a:lvl4pPr>
            <a:lvl5pPr lvl="4">
              <a:spcBef>
                <a:spcPts val="0"/>
              </a:spcBef>
              <a:spcAft>
                <a:spcPts val="0"/>
              </a:spcAft>
              <a:buClr>
                <a:schemeClr val="lt1"/>
              </a:buClr>
              <a:buSzPts val="800"/>
              <a:buFont typeface="Work Sans"/>
              <a:buNone/>
              <a:defRPr sz="800">
                <a:solidFill>
                  <a:schemeClr val="lt1"/>
                </a:solidFill>
              </a:defRPr>
            </a:lvl5pPr>
            <a:lvl6pPr lvl="5">
              <a:spcBef>
                <a:spcPts val="0"/>
              </a:spcBef>
              <a:spcAft>
                <a:spcPts val="0"/>
              </a:spcAft>
              <a:buClr>
                <a:schemeClr val="lt1"/>
              </a:buClr>
              <a:buSzPts val="800"/>
              <a:buFont typeface="Work Sans"/>
              <a:buNone/>
              <a:defRPr sz="800">
                <a:solidFill>
                  <a:schemeClr val="lt1"/>
                </a:solidFill>
              </a:defRPr>
            </a:lvl6pPr>
            <a:lvl7pPr lvl="6">
              <a:spcBef>
                <a:spcPts val="0"/>
              </a:spcBef>
              <a:spcAft>
                <a:spcPts val="0"/>
              </a:spcAft>
              <a:buClr>
                <a:schemeClr val="lt1"/>
              </a:buClr>
              <a:buSzPts val="800"/>
              <a:buFont typeface="Work Sans"/>
              <a:buNone/>
              <a:defRPr sz="800">
                <a:solidFill>
                  <a:schemeClr val="lt1"/>
                </a:solidFill>
              </a:defRPr>
            </a:lvl7pPr>
            <a:lvl8pPr lvl="7">
              <a:spcBef>
                <a:spcPts val="0"/>
              </a:spcBef>
              <a:spcAft>
                <a:spcPts val="0"/>
              </a:spcAft>
              <a:buClr>
                <a:schemeClr val="lt1"/>
              </a:buClr>
              <a:buSzPts val="800"/>
              <a:buFont typeface="Work Sans"/>
              <a:buNone/>
              <a:defRPr sz="800">
                <a:solidFill>
                  <a:schemeClr val="lt1"/>
                </a:solidFill>
              </a:defRPr>
            </a:lvl8pPr>
            <a:lvl9pPr lvl="8">
              <a:spcBef>
                <a:spcPts val="0"/>
              </a:spcBef>
              <a:spcAft>
                <a:spcPts val="0"/>
              </a:spcAft>
              <a:buClr>
                <a:schemeClr val="lt1"/>
              </a:buClr>
              <a:buSzPts val="800"/>
              <a:buFont typeface="Work Sans"/>
              <a:buNone/>
              <a:defRPr sz="800">
                <a:solidFill>
                  <a:schemeClr val="lt1"/>
                </a:solidFill>
              </a:defRPr>
            </a:lvl9pPr>
          </a:lstStyle>
          <a:p/>
        </p:txBody>
      </p:sp>
      <p:sp>
        <p:nvSpPr>
          <p:cNvPr id="217" name="Google Shape;217;p30"/>
          <p:cNvSpPr txBox="1"/>
          <p:nvPr>
            <p:ph idx="12" type="sldNum"/>
          </p:nvPr>
        </p:nvSpPr>
        <p:spPr>
          <a:xfrm>
            <a:off x="8464825" y="88851"/>
            <a:ext cx="548700" cy="310500"/>
          </a:xfrm>
          <a:prstGeom prst="rect">
            <a:avLst/>
          </a:prstGeom>
        </p:spPr>
        <p:txBody>
          <a:bodyPr anchorCtr="0" anchor="t" bIns="91425" lIns="91425" spcFirstLastPara="1" rIns="91425" wrap="square" tIns="91425">
            <a:noAutofit/>
          </a:bodyPr>
          <a:lstStyle>
            <a:lvl1pPr lvl="0" rtl="0">
              <a:buNone/>
              <a:defRPr sz="800">
                <a:solidFill>
                  <a:schemeClr val="lt1"/>
                </a:solidFill>
              </a:defRPr>
            </a:lvl1pPr>
            <a:lvl2pPr lvl="1" rtl="0">
              <a:buNone/>
              <a:defRPr sz="800">
                <a:solidFill>
                  <a:schemeClr val="lt1"/>
                </a:solidFill>
              </a:defRPr>
            </a:lvl2pPr>
            <a:lvl3pPr lvl="2" rtl="0">
              <a:buNone/>
              <a:defRPr sz="800">
                <a:solidFill>
                  <a:schemeClr val="lt1"/>
                </a:solidFill>
              </a:defRPr>
            </a:lvl3pPr>
            <a:lvl4pPr lvl="3" rtl="0">
              <a:buNone/>
              <a:defRPr sz="800">
                <a:solidFill>
                  <a:schemeClr val="lt1"/>
                </a:solidFill>
              </a:defRPr>
            </a:lvl4pPr>
            <a:lvl5pPr lvl="4" rtl="0">
              <a:buNone/>
              <a:defRPr sz="800">
                <a:solidFill>
                  <a:schemeClr val="lt1"/>
                </a:solidFill>
              </a:defRPr>
            </a:lvl5pPr>
            <a:lvl6pPr lvl="5" rtl="0">
              <a:buNone/>
              <a:defRPr sz="800">
                <a:solidFill>
                  <a:schemeClr val="lt1"/>
                </a:solidFill>
              </a:defRPr>
            </a:lvl6pPr>
            <a:lvl7pPr lvl="6" rtl="0">
              <a:buNone/>
              <a:defRPr sz="800">
                <a:solidFill>
                  <a:schemeClr val="lt1"/>
                </a:solidFill>
              </a:defRPr>
            </a:lvl7pPr>
            <a:lvl8pPr lvl="7" rtl="0">
              <a:buNone/>
              <a:defRPr sz="800">
                <a:solidFill>
                  <a:schemeClr val="lt1"/>
                </a:solidFill>
              </a:defRPr>
            </a:lvl8pPr>
            <a:lvl9pPr lvl="8" rtl="0">
              <a:buNone/>
              <a:defRPr sz="800">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
        <p:nvSpPr>
          <p:cNvPr id="218" name="Google Shape;218;p30"/>
          <p:cNvSpPr txBox="1"/>
          <p:nvPr/>
        </p:nvSpPr>
        <p:spPr>
          <a:xfrm>
            <a:off x="3821975" y="98779"/>
            <a:ext cx="42654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lt1"/>
                </a:solidFill>
                <a:latin typeface="Work Sans"/>
                <a:ea typeface="Work Sans"/>
                <a:cs typeface="Work Sans"/>
                <a:sym typeface="Work Sans"/>
              </a:rPr>
              <a:t>PRESENTATION NAME</a:t>
            </a:r>
            <a:endParaRPr sz="800">
              <a:solidFill>
                <a:schemeClr val="lt1"/>
              </a:solidFill>
              <a:latin typeface="Work Sans"/>
              <a:ea typeface="Work Sans"/>
              <a:cs typeface="Work Sans"/>
              <a:sym typeface="Work Sans"/>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ircle Chart">
  <p:cSld name="CUSTOM_7">
    <p:spTree>
      <p:nvGrpSpPr>
        <p:cNvPr id="219" name="Shape 219"/>
        <p:cNvGrpSpPr/>
        <p:nvPr/>
      </p:nvGrpSpPr>
      <p:grpSpPr>
        <a:xfrm>
          <a:off x="0" y="0"/>
          <a:ext cx="0" cy="0"/>
          <a:chOff x="0" y="0"/>
          <a:chExt cx="0" cy="0"/>
        </a:xfrm>
      </p:grpSpPr>
      <p:pic>
        <p:nvPicPr>
          <p:cNvPr descr="Abstract background." id="220" name="Google Shape;220;p31"/>
          <p:cNvPicPr preferRelativeResize="0"/>
          <p:nvPr/>
        </p:nvPicPr>
        <p:blipFill>
          <a:blip r:embed="rId2">
            <a:alphaModFix/>
          </a:blip>
          <a:stretch>
            <a:fillRect/>
          </a:stretch>
        </p:blipFill>
        <p:spPr>
          <a:xfrm rot="10800000">
            <a:off x="0" y="0"/>
            <a:ext cx="9144000" cy="5143500"/>
          </a:xfrm>
          <a:prstGeom prst="rect">
            <a:avLst/>
          </a:prstGeom>
          <a:noFill/>
          <a:ln>
            <a:noFill/>
          </a:ln>
        </p:spPr>
      </p:pic>
      <p:sp>
        <p:nvSpPr>
          <p:cNvPr id="221" name="Google Shape;221;p31"/>
          <p:cNvSpPr/>
          <p:nvPr/>
        </p:nvSpPr>
        <p:spPr>
          <a:xfrm>
            <a:off x="2494000" y="1476600"/>
            <a:ext cx="3666900" cy="3666900"/>
          </a:xfrm>
          <a:prstGeom prst="ellipse">
            <a:avLst/>
          </a:prstGeom>
          <a:no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2" name="Google Shape;222;p31"/>
          <p:cNvSpPr/>
          <p:nvPr/>
        </p:nvSpPr>
        <p:spPr>
          <a:xfrm>
            <a:off x="6161000" y="1818450"/>
            <a:ext cx="2983200" cy="2983200"/>
          </a:xfrm>
          <a:prstGeom prst="ellipse">
            <a:avLst/>
          </a:prstGeom>
          <a:no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3" name="Google Shape;223;p31"/>
          <p:cNvSpPr/>
          <p:nvPr/>
        </p:nvSpPr>
        <p:spPr>
          <a:xfrm>
            <a:off x="0" y="2063100"/>
            <a:ext cx="2493900" cy="2493900"/>
          </a:xfrm>
          <a:prstGeom prst="ellipse">
            <a:avLst/>
          </a:prstGeom>
          <a:no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4" name="Google Shape;224;p31"/>
          <p:cNvSpPr txBox="1"/>
          <p:nvPr>
            <p:ph type="title"/>
          </p:nvPr>
        </p:nvSpPr>
        <p:spPr>
          <a:xfrm>
            <a:off x="2494000" y="1476600"/>
            <a:ext cx="3673800" cy="36669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lt1"/>
              </a:buClr>
              <a:buSzPts val="7200"/>
              <a:buFont typeface="Work Sans"/>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225" name="Google Shape;225;p31"/>
          <p:cNvSpPr txBox="1"/>
          <p:nvPr>
            <p:ph idx="2" type="title"/>
          </p:nvPr>
        </p:nvSpPr>
        <p:spPr>
          <a:xfrm>
            <a:off x="0" y="2063100"/>
            <a:ext cx="2493900" cy="24939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lt1"/>
              </a:buClr>
              <a:buSzPts val="7200"/>
              <a:buFont typeface="Work Sans"/>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226" name="Google Shape;226;p31"/>
          <p:cNvSpPr txBox="1"/>
          <p:nvPr>
            <p:ph idx="3" type="title"/>
          </p:nvPr>
        </p:nvSpPr>
        <p:spPr>
          <a:xfrm>
            <a:off x="6161000" y="1818450"/>
            <a:ext cx="2983200" cy="29832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lt1"/>
              </a:buClr>
              <a:buSzPts val="7200"/>
              <a:buFont typeface="Work Sans"/>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227" name="Google Shape;227;p31"/>
          <p:cNvSpPr txBox="1"/>
          <p:nvPr>
            <p:ph idx="4" type="title"/>
          </p:nvPr>
        </p:nvSpPr>
        <p:spPr>
          <a:xfrm>
            <a:off x="80350" y="533050"/>
            <a:ext cx="5148900" cy="9234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lt1"/>
              </a:buClr>
              <a:buSzPts val="7200"/>
              <a:buFont typeface="Work Sans"/>
              <a:buNone/>
              <a:defRPr/>
            </a:lvl1pPr>
            <a:lvl2pPr lvl="1">
              <a:lnSpc>
                <a:spcPct val="80000"/>
              </a:lnSpc>
              <a:spcBef>
                <a:spcPts val="0"/>
              </a:spcBef>
              <a:spcAft>
                <a:spcPts val="0"/>
              </a:spcAft>
              <a:buClr>
                <a:schemeClr val="lt1"/>
              </a:buClr>
              <a:buSzPts val="7200"/>
              <a:buFont typeface="Work Sans"/>
              <a:buNone/>
              <a:defRPr sz="7200">
                <a:solidFill>
                  <a:schemeClr val="lt1"/>
                </a:solidFill>
              </a:defRPr>
            </a:lvl2pPr>
            <a:lvl3pPr lvl="2">
              <a:lnSpc>
                <a:spcPct val="80000"/>
              </a:lnSpc>
              <a:spcBef>
                <a:spcPts val="0"/>
              </a:spcBef>
              <a:spcAft>
                <a:spcPts val="0"/>
              </a:spcAft>
              <a:buClr>
                <a:schemeClr val="lt1"/>
              </a:buClr>
              <a:buSzPts val="7200"/>
              <a:buFont typeface="Work Sans"/>
              <a:buNone/>
              <a:defRPr sz="7200">
                <a:solidFill>
                  <a:schemeClr val="lt1"/>
                </a:solidFill>
              </a:defRPr>
            </a:lvl3pPr>
            <a:lvl4pPr lvl="3">
              <a:lnSpc>
                <a:spcPct val="80000"/>
              </a:lnSpc>
              <a:spcBef>
                <a:spcPts val="0"/>
              </a:spcBef>
              <a:spcAft>
                <a:spcPts val="0"/>
              </a:spcAft>
              <a:buClr>
                <a:schemeClr val="lt1"/>
              </a:buClr>
              <a:buSzPts val="7200"/>
              <a:buFont typeface="Work Sans"/>
              <a:buNone/>
              <a:defRPr sz="7200">
                <a:solidFill>
                  <a:schemeClr val="lt1"/>
                </a:solidFill>
              </a:defRPr>
            </a:lvl4pPr>
            <a:lvl5pPr lvl="4">
              <a:lnSpc>
                <a:spcPct val="80000"/>
              </a:lnSpc>
              <a:spcBef>
                <a:spcPts val="0"/>
              </a:spcBef>
              <a:spcAft>
                <a:spcPts val="0"/>
              </a:spcAft>
              <a:buClr>
                <a:schemeClr val="lt1"/>
              </a:buClr>
              <a:buSzPts val="7200"/>
              <a:buFont typeface="Work Sans"/>
              <a:buNone/>
              <a:defRPr sz="7200">
                <a:solidFill>
                  <a:schemeClr val="lt1"/>
                </a:solidFill>
              </a:defRPr>
            </a:lvl5pPr>
            <a:lvl6pPr lvl="5">
              <a:lnSpc>
                <a:spcPct val="80000"/>
              </a:lnSpc>
              <a:spcBef>
                <a:spcPts val="0"/>
              </a:spcBef>
              <a:spcAft>
                <a:spcPts val="0"/>
              </a:spcAft>
              <a:buClr>
                <a:schemeClr val="lt1"/>
              </a:buClr>
              <a:buSzPts val="7200"/>
              <a:buFont typeface="Work Sans"/>
              <a:buNone/>
              <a:defRPr sz="7200">
                <a:solidFill>
                  <a:schemeClr val="lt1"/>
                </a:solidFill>
              </a:defRPr>
            </a:lvl6pPr>
            <a:lvl7pPr lvl="6">
              <a:lnSpc>
                <a:spcPct val="80000"/>
              </a:lnSpc>
              <a:spcBef>
                <a:spcPts val="0"/>
              </a:spcBef>
              <a:spcAft>
                <a:spcPts val="0"/>
              </a:spcAft>
              <a:buClr>
                <a:schemeClr val="lt1"/>
              </a:buClr>
              <a:buSzPts val="7200"/>
              <a:buFont typeface="Work Sans"/>
              <a:buNone/>
              <a:defRPr sz="7200">
                <a:solidFill>
                  <a:schemeClr val="lt1"/>
                </a:solidFill>
              </a:defRPr>
            </a:lvl7pPr>
            <a:lvl8pPr lvl="7">
              <a:lnSpc>
                <a:spcPct val="80000"/>
              </a:lnSpc>
              <a:spcBef>
                <a:spcPts val="0"/>
              </a:spcBef>
              <a:spcAft>
                <a:spcPts val="0"/>
              </a:spcAft>
              <a:buClr>
                <a:schemeClr val="lt1"/>
              </a:buClr>
              <a:buSzPts val="7200"/>
              <a:buFont typeface="Work Sans"/>
              <a:buNone/>
              <a:defRPr sz="7200">
                <a:solidFill>
                  <a:schemeClr val="lt1"/>
                </a:solidFill>
              </a:defRPr>
            </a:lvl8pPr>
            <a:lvl9pPr lvl="8">
              <a:lnSpc>
                <a:spcPct val="80000"/>
              </a:lnSpc>
              <a:spcBef>
                <a:spcPts val="0"/>
              </a:spcBef>
              <a:spcAft>
                <a:spcPts val="0"/>
              </a:spcAft>
              <a:buClr>
                <a:schemeClr val="lt1"/>
              </a:buClr>
              <a:buSzPts val="7200"/>
              <a:buFont typeface="Work Sans"/>
              <a:buNone/>
              <a:defRPr sz="7200">
                <a:solidFill>
                  <a:schemeClr val="lt1"/>
                </a:solidFill>
              </a:defRPr>
            </a:lvl9pPr>
          </a:lstStyle>
          <a:p/>
        </p:txBody>
      </p:sp>
      <p:sp>
        <p:nvSpPr>
          <p:cNvPr id="228" name="Google Shape;228;p31"/>
          <p:cNvSpPr txBox="1"/>
          <p:nvPr>
            <p:ph idx="1" type="body"/>
          </p:nvPr>
        </p:nvSpPr>
        <p:spPr>
          <a:xfrm>
            <a:off x="5111325" y="489303"/>
            <a:ext cx="3666900" cy="12138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Clr>
                <a:schemeClr val="lt1"/>
              </a:buClr>
              <a:buSzPts val="1200"/>
              <a:buFont typeface="Work Sans"/>
              <a:buChar char="●"/>
              <a:defRPr sz="1200"/>
            </a:lvl1pPr>
            <a:lvl2pPr indent="-304800" lvl="1" marL="914400">
              <a:spcBef>
                <a:spcPts val="0"/>
              </a:spcBef>
              <a:spcAft>
                <a:spcPts val="0"/>
              </a:spcAft>
              <a:buClr>
                <a:schemeClr val="lt1"/>
              </a:buClr>
              <a:buSzPts val="1200"/>
              <a:buFont typeface="Work Sans"/>
              <a:buChar char="○"/>
              <a:defRPr sz="1200"/>
            </a:lvl2pPr>
            <a:lvl3pPr indent="-304800" lvl="2" marL="1371600">
              <a:spcBef>
                <a:spcPts val="0"/>
              </a:spcBef>
              <a:spcAft>
                <a:spcPts val="0"/>
              </a:spcAft>
              <a:buClr>
                <a:schemeClr val="lt1"/>
              </a:buClr>
              <a:buSzPts val="1200"/>
              <a:buFont typeface="Work Sans"/>
              <a:buChar char="■"/>
              <a:defRPr sz="1200"/>
            </a:lvl3pPr>
            <a:lvl4pPr indent="-304800" lvl="3" marL="1828800">
              <a:spcBef>
                <a:spcPts val="0"/>
              </a:spcBef>
              <a:spcAft>
                <a:spcPts val="0"/>
              </a:spcAft>
              <a:buClr>
                <a:schemeClr val="lt1"/>
              </a:buClr>
              <a:buSzPts val="1200"/>
              <a:buFont typeface="Work Sans"/>
              <a:buChar char="●"/>
              <a:defRPr sz="1200"/>
            </a:lvl4pPr>
            <a:lvl5pPr indent="-304800" lvl="4" marL="2286000">
              <a:spcBef>
                <a:spcPts val="0"/>
              </a:spcBef>
              <a:spcAft>
                <a:spcPts val="0"/>
              </a:spcAft>
              <a:buClr>
                <a:schemeClr val="lt1"/>
              </a:buClr>
              <a:buSzPts val="1200"/>
              <a:buFont typeface="Work Sans"/>
              <a:buChar char="○"/>
              <a:defRPr sz="1200"/>
            </a:lvl5pPr>
            <a:lvl6pPr indent="-304800" lvl="5" marL="2743200">
              <a:spcBef>
                <a:spcPts val="0"/>
              </a:spcBef>
              <a:spcAft>
                <a:spcPts val="0"/>
              </a:spcAft>
              <a:buClr>
                <a:schemeClr val="lt1"/>
              </a:buClr>
              <a:buSzPts val="1200"/>
              <a:buFont typeface="Work Sans"/>
              <a:buChar char="■"/>
              <a:defRPr sz="1200"/>
            </a:lvl6pPr>
            <a:lvl7pPr indent="-304800" lvl="6" marL="3200400">
              <a:spcBef>
                <a:spcPts val="0"/>
              </a:spcBef>
              <a:spcAft>
                <a:spcPts val="0"/>
              </a:spcAft>
              <a:buClr>
                <a:schemeClr val="lt1"/>
              </a:buClr>
              <a:buSzPts val="1200"/>
              <a:buFont typeface="Work Sans"/>
              <a:buChar char="●"/>
              <a:defRPr sz="1200"/>
            </a:lvl7pPr>
            <a:lvl8pPr indent="-304800" lvl="7" marL="3657600">
              <a:spcBef>
                <a:spcPts val="0"/>
              </a:spcBef>
              <a:spcAft>
                <a:spcPts val="0"/>
              </a:spcAft>
              <a:buClr>
                <a:schemeClr val="lt1"/>
              </a:buClr>
              <a:buSzPts val="1200"/>
              <a:buFont typeface="Work Sans"/>
              <a:buChar char="○"/>
              <a:defRPr sz="1200"/>
            </a:lvl8pPr>
            <a:lvl9pPr indent="-304800" lvl="8" marL="4114800">
              <a:spcBef>
                <a:spcPts val="0"/>
              </a:spcBef>
              <a:spcAft>
                <a:spcPts val="0"/>
              </a:spcAft>
              <a:buClr>
                <a:schemeClr val="lt1"/>
              </a:buClr>
              <a:buSzPts val="1200"/>
              <a:buFont typeface="Work Sans"/>
              <a:buChar char="■"/>
              <a:defRPr sz="1200"/>
            </a:lvl9pPr>
          </a:lstStyle>
          <a:p/>
        </p:txBody>
      </p:sp>
      <p:sp>
        <p:nvSpPr>
          <p:cNvPr id="229" name="Google Shape;229;p31"/>
          <p:cNvSpPr txBox="1"/>
          <p:nvPr>
            <p:ph idx="5" type="subTitle"/>
          </p:nvPr>
        </p:nvSpPr>
        <p:spPr>
          <a:xfrm>
            <a:off x="126525" y="95069"/>
            <a:ext cx="3673800" cy="3105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800"/>
              <a:buFont typeface="Work Sans"/>
              <a:buNone/>
              <a:defRPr>
                <a:latin typeface="Work Sans"/>
                <a:ea typeface="Work Sans"/>
                <a:cs typeface="Work Sans"/>
                <a:sym typeface="Work Sans"/>
              </a:defRPr>
            </a:lvl1pPr>
            <a:lvl2pPr lvl="1">
              <a:spcBef>
                <a:spcPts val="0"/>
              </a:spcBef>
              <a:spcAft>
                <a:spcPts val="0"/>
              </a:spcAft>
              <a:buClr>
                <a:schemeClr val="lt1"/>
              </a:buClr>
              <a:buSzPts val="800"/>
              <a:buFont typeface="Work Sans"/>
              <a:buNone/>
              <a:defRPr sz="800">
                <a:solidFill>
                  <a:schemeClr val="lt1"/>
                </a:solidFill>
              </a:defRPr>
            </a:lvl2pPr>
            <a:lvl3pPr lvl="2">
              <a:spcBef>
                <a:spcPts val="0"/>
              </a:spcBef>
              <a:spcAft>
                <a:spcPts val="0"/>
              </a:spcAft>
              <a:buClr>
                <a:schemeClr val="lt1"/>
              </a:buClr>
              <a:buSzPts val="800"/>
              <a:buFont typeface="Work Sans"/>
              <a:buNone/>
              <a:defRPr sz="800">
                <a:solidFill>
                  <a:schemeClr val="lt1"/>
                </a:solidFill>
              </a:defRPr>
            </a:lvl3pPr>
            <a:lvl4pPr lvl="3">
              <a:spcBef>
                <a:spcPts val="0"/>
              </a:spcBef>
              <a:spcAft>
                <a:spcPts val="0"/>
              </a:spcAft>
              <a:buClr>
                <a:schemeClr val="lt1"/>
              </a:buClr>
              <a:buSzPts val="800"/>
              <a:buFont typeface="Work Sans"/>
              <a:buNone/>
              <a:defRPr sz="800">
                <a:solidFill>
                  <a:schemeClr val="lt1"/>
                </a:solidFill>
              </a:defRPr>
            </a:lvl4pPr>
            <a:lvl5pPr lvl="4">
              <a:spcBef>
                <a:spcPts val="0"/>
              </a:spcBef>
              <a:spcAft>
                <a:spcPts val="0"/>
              </a:spcAft>
              <a:buClr>
                <a:schemeClr val="lt1"/>
              </a:buClr>
              <a:buSzPts val="800"/>
              <a:buFont typeface="Work Sans"/>
              <a:buNone/>
              <a:defRPr sz="800">
                <a:solidFill>
                  <a:schemeClr val="lt1"/>
                </a:solidFill>
              </a:defRPr>
            </a:lvl5pPr>
            <a:lvl6pPr lvl="5">
              <a:spcBef>
                <a:spcPts val="0"/>
              </a:spcBef>
              <a:spcAft>
                <a:spcPts val="0"/>
              </a:spcAft>
              <a:buClr>
                <a:schemeClr val="lt1"/>
              </a:buClr>
              <a:buSzPts val="800"/>
              <a:buFont typeface="Work Sans"/>
              <a:buNone/>
              <a:defRPr sz="800">
                <a:solidFill>
                  <a:schemeClr val="lt1"/>
                </a:solidFill>
              </a:defRPr>
            </a:lvl6pPr>
            <a:lvl7pPr lvl="6">
              <a:spcBef>
                <a:spcPts val="0"/>
              </a:spcBef>
              <a:spcAft>
                <a:spcPts val="0"/>
              </a:spcAft>
              <a:buClr>
                <a:schemeClr val="lt1"/>
              </a:buClr>
              <a:buSzPts val="800"/>
              <a:buFont typeface="Work Sans"/>
              <a:buNone/>
              <a:defRPr sz="800">
                <a:solidFill>
                  <a:schemeClr val="lt1"/>
                </a:solidFill>
              </a:defRPr>
            </a:lvl7pPr>
            <a:lvl8pPr lvl="7">
              <a:spcBef>
                <a:spcPts val="0"/>
              </a:spcBef>
              <a:spcAft>
                <a:spcPts val="0"/>
              </a:spcAft>
              <a:buClr>
                <a:schemeClr val="lt1"/>
              </a:buClr>
              <a:buSzPts val="800"/>
              <a:buFont typeface="Work Sans"/>
              <a:buNone/>
              <a:defRPr sz="800">
                <a:solidFill>
                  <a:schemeClr val="lt1"/>
                </a:solidFill>
              </a:defRPr>
            </a:lvl8pPr>
            <a:lvl9pPr lvl="8">
              <a:spcBef>
                <a:spcPts val="0"/>
              </a:spcBef>
              <a:spcAft>
                <a:spcPts val="0"/>
              </a:spcAft>
              <a:buClr>
                <a:schemeClr val="lt1"/>
              </a:buClr>
              <a:buSzPts val="800"/>
              <a:buFont typeface="Work Sans"/>
              <a:buNone/>
              <a:defRPr sz="800">
                <a:solidFill>
                  <a:schemeClr val="lt1"/>
                </a:solidFill>
              </a:defRPr>
            </a:lvl9pPr>
          </a:lstStyle>
          <a:p/>
        </p:txBody>
      </p:sp>
      <p:sp>
        <p:nvSpPr>
          <p:cNvPr id="230" name="Google Shape;230;p31"/>
          <p:cNvSpPr txBox="1"/>
          <p:nvPr>
            <p:ph idx="12" type="sldNum"/>
          </p:nvPr>
        </p:nvSpPr>
        <p:spPr>
          <a:xfrm>
            <a:off x="8464825" y="88851"/>
            <a:ext cx="548700" cy="310500"/>
          </a:xfrm>
          <a:prstGeom prst="rect">
            <a:avLst/>
          </a:prstGeom>
        </p:spPr>
        <p:txBody>
          <a:bodyPr anchorCtr="0" anchor="t" bIns="91425" lIns="91425" spcFirstLastPara="1" rIns="91425" wrap="square" tIns="91425">
            <a:noAutofit/>
          </a:bodyPr>
          <a:lstStyle>
            <a:lvl1pPr lvl="0" rtl="0">
              <a:buNone/>
              <a:defRPr sz="800">
                <a:solidFill>
                  <a:schemeClr val="lt1"/>
                </a:solidFill>
              </a:defRPr>
            </a:lvl1pPr>
            <a:lvl2pPr lvl="1" rtl="0">
              <a:buNone/>
              <a:defRPr sz="800">
                <a:solidFill>
                  <a:schemeClr val="lt1"/>
                </a:solidFill>
              </a:defRPr>
            </a:lvl2pPr>
            <a:lvl3pPr lvl="2" rtl="0">
              <a:buNone/>
              <a:defRPr sz="800">
                <a:solidFill>
                  <a:schemeClr val="lt1"/>
                </a:solidFill>
              </a:defRPr>
            </a:lvl3pPr>
            <a:lvl4pPr lvl="3" rtl="0">
              <a:buNone/>
              <a:defRPr sz="800">
                <a:solidFill>
                  <a:schemeClr val="lt1"/>
                </a:solidFill>
              </a:defRPr>
            </a:lvl4pPr>
            <a:lvl5pPr lvl="4" rtl="0">
              <a:buNone/>
              <a:defRPr sz="800">
                <a:solidFill>
                  <a:schemeClr val="lt1"/>
                </a:solidFill>
              </a:defRPr>
            </a:lvl5pPr>
            <a:lvl6pPr lvl="5" rtl="0">
              <a:buNone/>
              <a:defRPr sz="800">
                <a:solidFill>
                  <a:schemeClr val="lt1"/>
                </a:solidFill>
              </a:defRPr>
            </a:lvl6pPr>
            <a:lvl7pPr lvl="6" rtl="0">
              <a:buNone/>
              <a:defRPr sz="800">
                <a:solidFill>
                  <a:schemeClr val="lt1"/>
                </a:solidFill>
              </a:defRPr>
            </a:lvl7pPr>
            <a:lvl8pPr lvl="7" rtl="0">
              <a:buNone/>
              <a:defRPr sz="800">
                <a:solidFill>
                  <a:schemeClr val="lt1"/>
                </a:solidFill>
              </a:defRPr>
            </a:lvl8pPr>
            <a:lvl9pPr lvl="8" rtl="0">
              <a:buNone/>
              <a:defRPr sz="800">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
        <p:nvSpPr>
          <p:cNvPr id="231" name="Google Shape;231;p31"/>
          <p:cNvSpPr txBox="1"/>
          <p:nvPr/>
        </p:nvSpPr>
        <p:spPr>
          <a:xfrm>
            <a:off x="3821975" y="98779"/>
            <a:ext cx="42654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lt1"/>
                </a:solidFill>
                <a:latin typeface="Work Sans"/>
                <a:ea typeface="Work Sans"/>
                <a:cs typeface="Work Sans"/>
                <a:sym typeface="Work Sans"/>
              </a:rPr>
              <a:t>PRESENTATION NAME</a:t>
            </a:r>
            <a:endParaRPr sz="800">
              <a:solidFill>
                <a:schemeClr val="lt1"/>
              </a:solidFill>
              <a:latin typeface="Work Sans"/>
              <a:ea typeface="Work Sans"/>
              <a:cs typeface="Work Sans"/>
              <a:sym typeface="Work Sans"/>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ext + Image 4">
  <p:cSld name="CUSTOM_8">
    <p:spTree>
      <p:nvGrpSpPr>
        <p:cNvPr id="232" name="Shape 232"/>
        <p:cNvGrpSpPr/>
        <p:nvPr/>
      </p:nvGrpSpPr>
      <p:grpSpPr>
        <a:xfrm>
          <a:off x="0" y="0"/>
          <a:ext cx="0" cy="0"/>
          <a:chOff x="0" y="0"/>
          <a:chExt cx="0" cy="0"/>
        </a:xfrm>
      </p:grpSpPr>
      <p:pic>
        <p:nvPicPr>
          <p:cNvPr descr="Abstract background." id="233" name="Google Shape;233;p32"/>
          <p:cNvPicPr preferRelativeResize="0"/>
          <p:nvPr/>
        </p:nvPicPr>
        <p:blipFill>
          <a:blip r:embed="rId2">
            <a:alphaModFix amt="85000"/>
          </a:blip>
          <a:stretch>
            <a:fillRect/>
          </a:stretch>
        </p:blipFill>
        <p:spPr>
          <a:xfrm>
            <a:off x="0" y="0"/>
            <a:ext cx="9144000" cy="5143500"/>
          </a:xfrm>
          <a:prstGeom prst="rect">
            <a:avLst/>
          </a:prstGeom>
          <a:noFill/>
          <a:ln>
            <a:noFill/>
          </a:ln>
        </p:spPr>
      </p:pic>
      <p:sp>
        <p:nvSpPr>
          <p:cNvPr id="234" name="Google Shape;234;p32"/>
          <p:cNvSpPr/>
          <p:nvPr>
            <p:ph idx="2" type="pic"/>
          </p:nvPr>
        </p:nvSpPr>
        <p:spPr>
          <a:xfrm>
            <a:off x="6794500" y="0"/>
            <a:ext cx="2349600" cy="5143500"/>
          </a:xfrm>
          <a:prstGeom prst="rect">
            <a:avLst/>
          </a:prstGeom>
          <a:noFill/>
          <a:ln>
            <a:noFill/>
          </a:ln>
        </p:spPr>
      </p:sp>
      <p:sp>
        <p:nvSpPr>
          <p:cNvPr id="235" name="Google Shape;235;p32"/>
          <p:cNvSpPr txBox="1"/>
          <p:nvPr>
            <p:ph idx="1" type="body"/>
          </p:nvPr>
        </p:nvSpPr>
        <p:spPr>
          <a:xfrm>
            <a:off x="3108525" y="3747700"/>
            <a:ext cx="3549900" cy="1112400"/>
          </a:xfrm>
          <a:prstGeom prst="rect">
            <a:avLst/>
          </a:prstGeom>
        </p:spPr>
        <p:txBody>
          <a:bodyPr anchorCtr="0" anchor="t" bIns="91425" lIns="91425" spcFirstLastPara="1" rIns="91425" wrap="square" tIns="91425">
            <a:noAutofit/>
          </a:bodyPr>
          <a:lstStyle>
            <a:lvl1pPr indent="-279400" lvl="0" marL="457200">
              <a:spcBef>
                <a:spcPts val="0"/>
              </a:spcBef>
              <a:spcAft>
                <a:spcPts val="0"/>
              </a:spcAft>
              <a:buClr>
                <a:schemeClr val="lt1"/>
              </a:buClr>
              <a:buSzPts val="800"/>
              <a:buFont typeface="Work Sans"/>
              <a:buChar char="●"/>
              <a:defRPr sz="800"/>
            </a:lvl1pPr>
            <a:lvl2pPr indent="-279400" lvl="1" marL="914400">
              <a:spcBef>
                <a:spcPts val="0"/>
              </a:spcBef>
              <a:spcAft>
                <a:spcPts val="0"/>
              </a:spcAft>
              <a:buClr>
                <a:schemeClr val="lt1"/>
              </a:buClr>
              <a:buSzPts val="800"/>
              <a:buFont typeface="Work Sans"/>
              <a:buChar char="○"/>
              <a:defRPr sz="800"/>
            </a:lvl2pPr>
            <a:lvl3pPr indent="-279400" lvl="2" marL="1371600">
              <a:spcBef>
                <a:spcPts val="0"/>
              </a:spcBef>
              <a:spcAft>
                <a:spcPts val="0"/>
              </a:spcAft>
              <a:buClr>
                <a:schemeClr val="lt1"/>
              </a:buClr>
              <a:buSzPts val="800"/>
              <a:buFont typeface="Work Sans"/>
              <a:buChar char="■"/>
              <a:defRPr sz="800"/>
            </a:lvl3pPr>
            <a:lvl4pPr indent="-279400" lvl="3" marL="1828800">
              <a:spcBef>
                <a:spcPts val="0"/>
              </a:spcBef>
              <a:spcAft>
                <a:spcPts val="0"/>
              </a:spcAft>
              <a:buClr>
                <a:schemeClr val="lt1"/>
              </a:buClr>
              <a:buSzPts val="800"/>
              <a:buFont typeface="Work Sans"/>
              <a:buChar char="●"/>
              <a:defRPr sz="800"/>
            </a:lvl4pPr>
            <a:lvl5pPr indent="-279400" lvl="4" marL="2286000">
              <a:spcBef>
                <a:spcPts val="0"/>
              </a:spcBef>
              <a:spcAft>
                <a:spcPts val="0"/>
              </a:spcAft>
              <a:buClr>
                <a:schemeClr val="lt1"/>
              </a:buClr>
              <a:buSzPts val="800"/>
              <a:buFont typeface="Work Sans"/>
              <a:buChar char="○"/>
              <a:defRPr sz="800"/>
            </a:lvl5pPr>
            <a:lvl6pPr indent="-279400" lvl="5" marL="2743200">
              <a:spcBef>
                <a:spcPts val="0"/>
              </a:spcBef>
              <a:spcAft>
                <a:spcPts val="0"/>
              </a:spcAft>
              <a:buClr>
                <a:schemeClr val="lt1"/>
              </a:buClr>
              <a:buSzPts val="800"/>
              <a:buFont typeface="Work Sans"/>
              <a:buChar char="■"/>
              <a:defRPr sz="800"/>
            </a:lvl6pPr>
            <a:lvl7pPr indent="-279400" lvl="6" marL="3200400">
              <a:spcBef>
                <a:spcPts val="0"/>
              </a:spcBef>
              <a:spcAft>
                <a:spcPts val="0"/>
              </a:spcAft>
              <a:buClr>
                <a:schemeClr val="lt1"/>
              </a:buClr>
              <a:buSzPts val="800"/>
              <a:buFont typeface="Work Sans"/>
              <a:buChar char="●"/>
              <a:defRPr sz="800"/>
            </a:lvl7pPr>
            <a:lvl8pPr indent="-279400" lvl="7" marL="3657600">
              <a:spcBef>
                <a:spcPts val="0"/>
              </a:spcBef>
              <a:spcAft>
                <a:spcPts val="0"/>
              </a:spcAft>
              <a:buClr>
                <a:schemeClr val="lt1"/>
              </a:buClr>
              <a:buSzPts val="800"/>
              <a:buFont typeface="Work Sans"/>
              <a:buChar char="○"/>
              <a:defRPr sz="800"/>
            </a:lvl8pPr>
            <a:lvl9pPr indent="-279400" lvl="8" marL="4114800">
              <a:spcBef>
                <a:spcPts val="0"/>
              </a:spcBef>
              <a:spcAft>
                <a:spcPts val="0"/>
              </a:spcAft>
              <a:buClr>
                <a:schemeClr val="lt1"/>
              </a:buClr>
              <a:buSzPts val="800"/>
              <a:buFont typeface="Work Sans"/>
              <a:buChar char="■"/>
              <a:defRPr sz="800"/>
            </a:lvl9pPr>
          </a:lstStyle>
          <a:p/>
        </p:txBody>
      </p:sp>
      <p:sp>
        <p:nvSpPr>
          <p:cNvPr id="236" name="Google Shape;236;p32"/>
          <p:cNvSpPr txBox="1"/>
          <p:nvPr>
            <p:ph idx="3" type="subTitle"/>
          </p:nvPr>
        </p:nvSpPr>
        <p:spPr>
          <a:xfrm>
            <a:off x="117372" y="3520186"/>
            <a:ext cx="3600900" cy="581700"/>
          </a:xfrm>
          <a:prstGeom prst="rect">
            <a:avLst/>
          </a:prstGeom>
        </p:spPr>
        <p:txBody>
          <a:bodyPr anchorCtr="0" anchor="b" bIns="91425" lIns="91425" spcFirstLastPara="1" rIns="91425" wrap="square" tIns="91425">
            <a:noAutofit/>
          </a:bodyPr>
          <a:lstStyle>
            <a:lvl1pPr lvl="0">
              <a:spcBef>
                <a:spcPts val="0"/>
              </a:spcBef>
              <a:spcAft>
                <a:spcPts val="0"/>
              </a:spcAft>
              <a:buClr>
                <a:schemeClr val="lt1"/>
              </a:buClr>
              <a:buSzPts val="1200"/>
              <a:buFont typeface="Work Sans"/>
              <a:buNone/>
              <a:defRPr sz="1200">
                <a:latin typeface="Work Sans"/>
                <a:ea typeface="Work Sans"/>
                <a:cs typeface="Work Sans"/>
                <a:sym typeface="Work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7" name="Google Shape;237;p32"/>
          <p:cNvSpPr txBox="1"/>
          <p:nvPr>
            <p:ph idx="4" type="body"/>
          </p:nvPr>
        </p:nvSpPr>
        <p:spPr>
          <a:xfrm>
            <a:off x="55300" y="41175"/>
            <a:ext cx="6603000" cy="3244800"/>
          </a:xfrm>
          <a:prstGeom prst="rect">
            <a:avLst/>
          </a:prstGeom>
        </p:spPr>
        <p:txBody>
          <a:bodyPr anchorCtr="0" anchor="t" bIns="91425" lIns="91425" spcFirstLastPara="1" rIns="91425" wrap="square" tIns="91425">
            <a:noAutofit/>
          </a:bodyPr>
          <a:lstStyle>
            <a:lvl1pPr indent="-381000" lvl="0" marL="457200">
              <a:spcBef>
                <a:spcPts val="0"/>
              </a:spcBef>
              <a:spcAft>
                <a:spcPts val="0"/>
              </a:spcAft>
              <a:buClr>
                <a:schemeClr val="lt1"/>
              </a:buClr>
              <a:buSzPts val="2400"/>
              <a:buChar char="●"/>
              <a:defRPr sz="2400"/>
            </a:lvl1pPr>
            <a:lvl2pPr indent="-381000" lvl="1" marL="914400">
              <a:spcBef>
                <a:spcPts val="0"/>
              </a:spcBef>
              <a:spcAft>
                <a:spcPts val="0"/>
              </a:spcAft>
              <a:buClr>
                <a:schemeClr val="lt1"/>
              </a:buClr>
              <a:buSzPts val="2400"/>
              <a:buChar char="○"/>
              <a:defRPr sz="2400"/>
            </a:lvl2pPr>
            <a:lvl3pPr indent="-381000" lvl="2" marL="1371600">
              <a:spcBef>
                <a:spcPts val="0"/>
              </a:spcBef>
              <a:spcAft>
                <a:spcPts val="0"/>
              </a:spcAft>
              <a:buClr>
                <a:schemeClr val="lt1"/>
              </a:buClr>
              <a:buSzPts val="2400"/>
              <a:buChar char="■"/>
              <a:defRPr sz="2400"/>
            </a:lvl3pPr>
            <a:lvl4pPr indent="-381000" lvl="3" marL="1828800">
              <a:spcBef>
                <a:spcPts val="0"/>
              </a:spcBef>
              <a:spcAft>
                <a:spcPts val="0"/>
              </a:spcAft>
              <a:buClr>
                <a:schemeClr val="lt1"/>
              </a:buClr>
              <a:buSzPts val="2400"/>
              <a:buChar char="●"/>
              <a:defRPr sz="2400"/>
            </a:lvl4pPr>
            <a:lvl5pPr indent="-381000" lvl="4" marL="2286000">
              <a:spcBef>
                <a:spcPts val="0"/>
              </a:spcBef>
              <a:spcAft>
                <a:spcPts val="0"/>
              </a:spcAft>
              <a:buClr>
                <a:schemeClr val="lt1"/>
              </a:buClr>
              <a:buSzPts val="2400"/>
              <a:buChar char="○"/>
              <a:defRPr sz="2400"/>
            </a:lvl5pPr>
            <a:lvl6pPr indent="-381000" lvl="5" marL="2743200">
              <a:spcBef>
                <a:spcPts val="0"/>
              </a:spcBef>
              <a:spcAft>
                <a:spcPts val="0"/>
              </a:spcAft>
              <a:buClr>
                <a:schemeClr val="lt1"/>
              </a:buClr>
              <a:buSzPts val="2400"/>
              <a:buChar char="■"/>
              <a:defRPr sz="2400"/>
            </a:lvl6pPr>
            <a:lvl7pPr indent="-381000" lvl="6" marL="3200400">
              <a:spcBef>
                <a:spcPts val="0"/>
              </a:spcBef>
              <a:spcAft>
                <a:spcPts val="0"/>
              </a:spcAft>
              <a:buClr>
                <a:schemeClr val="lt1"/>
              </a:buClr>
              <a:buSzPts val="2400"/>
              <a:buChar char="●"/>
              <a:defRPr sz="2400"/>
            </a:lvl7pPr>
            <a:lvl8pPr indent="-381000" lvl="7" marL="3657600">
              <a:spcBef>
                <a:spcPts val="0"/>
              </a:spcBef>
              <a:spcAft>
                <a:spcPts val="0"/>
              </a:spcAft>
              <a:buClr>
                <a:schemeClr val="lt1"/>
              </a:buClr>
              <a:buSzPts val="2400"/>
              <a:buChar char="○"/>
              <a:defRPr sz="2400"/>
            </a:lvl8pPr>
            <a:lvl9pPr indent="-381000" lvl="8" marL="4114800">
              <a:spcBef>
                <a:spcPts val="0"/>
              </a:spcBef>
              <a:spcAft>
                <a:spcPts val="0"/>
              </a:spcAft>
              <a:buClr>
                <a:schemeClr val="lt1"/>
              </a:buClr>
              <a:buSzPts val="2400"/>
              <a:buChar char="■"/>
              <a:defRPr sz="2400"/>
            </a:lvl9pPr>
          </a:lstStyle>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ext and Statistics">
  <p:cSld name="CUSTOM_9">
    <p:spTree>
      <p:nvGrpSpPr>
        <p:cNvPr id="238" name="Shape 238"/>
        <p:cNvGrpSpPr/>
        <p:nvPr/>
      </p:nvGrpSpPr>
      <p:grpSpPr>
        <a:xfrm>
          <a:off x="0" y="0"/>
          <a:ext cx="0" cy="0"/>
          <a:chOff x="0" y="0"/>
          <a:chExt cx="0" cy="0"/>
        </a:xfrm>
      </p:grpSpPr>
      <p:pic>
        <p:nvPicPr>
          <p:cNvPr descr="Abstract background." id="239" name="Google Shape;239;p33"/>
          <p:cNvPicPr preferRelativeResize="0"/>
          <p:nvPr/>
        </p:nvPicPr>
        <p:blipFill>
          <a:blip r:embed="rId2">
            <a:alphaModFix/>
          </a:blip>
          <a:stretch>
            <a:fillRect/>
          </a:stretch>
        </p:blipFill>
        <p:spPr>
          <a:xfrm>
            <a:off x="0" y="0"/>
            <a:ext cx="9144000" cy="5143500"/>
          </a:xfrm>
          <a:prstGeom prst="rect">
            <a:avLst/>
          </a:prstGeom>
          <a:noFill/>
          <a:ln>
            <a:noFill/>
          </a:ln>
        </p:spPr>
      </p:pic>
      <p:sp>
        <p:nvSpPr>
          <p:cNvPr id="240" name="Google Shape;240;p33"/>
          <p:cNvSpPr txBox="1"/>
          <p:nvPr>
            <p:ph type="title"/>
          </p:nvPr>
        </p:nvSpPr>
        <p:spPr>
          <a:xfrm>
            <a:off x="6658265" y="841209"/>
            <a:ext cx="2024100" cy="8814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lt1"/>
              </a:buClr>
              <a:buSzPts val="3600"/>
              <a:buFont typeface="Work Sans"/>
              <a:buNone/>
              <a:defRPr sz="3600"/>
            </a:lvl1pPr>
            <a:lvl2pPr lvl="1">
              <a:lnSpc>
                <a:spcPct val="80000"/>
              </a:lnSpc>
              <a:spcBef>
                <a:spcPts val="0"/>
              </a:spcBef>
              <a:spcAft>
                <a:spcPts val="0"/>
              </a:spcAft>
              <a:buSzPts val="1400"/>
              <a:buNone/>
              <a:defRPr/>
            </a:lvl2pPr>
            <a:lvl3pPr lvl="2">
              <a:lnSpc>
                <a:spcPct val="80000"/>
              </a:lnSpc>
              <a:spcBef>
                <a:spcPts val="0"/>
              </a:spcBef>
              <a:spcAft>
                <a:spcPts val="0"/>
              </a:spcAft>
              <a:buSzPts val="1400"/>
              <a:buNone/>
              <a:defRPr/>
            </a:lvl3pPr>
            <a:lvl4pPr lvl="3">
              <a:lnSpc>
                <a:spcPct val="80000"/>
              </a:lnSpc>
              <a:spcBef>
                <a:spcPts val="0"/>
              </a:spcBef>
              <a:spcAft>
                <a:spcPts val="0"/>
              </a:spcAft>
              <a:buSzPts val="1400"/>
              <a:buNone/>
              <a:defRPr/>
            </a:lvl4pPr>
            <a:lvl5pPr lvl="4">
              <a:lnSpc>
                <a:spcPct val="80000"/>
              </a:lnSpc>
              <a:spcBef>
                <a:spcPts val="0"/>
              </a:spcBef>
              <a:spcAft>
                <a:spcPts val="0"/>
              </a:spcAft>
              <a:buSzPts val="1400"/>
              <a:buNone/>
              <a:defRPr/>
            </a:lvl5pPr>
            <a:lvl6pPr lvl="5">
              <a:lnSpc>
                <a:spcPct val="80000"/>
              </a:lnSpc>
              <a:spcBef>
                <a:spcPts val="0"/>
              </a:spcBef>
              <a:spcAft>
                <a:spcPts val="0"/>
              </a:spcAft>
              <a:buSzPts val="1400"/>
              <a:buNone/>
              <a:defRPr/>
            </a:lvl6pPr>
            <a:lvl7pPr lvl="6">
              <a:lnSpc>
                <a:spcPct val="80000"/>
              </a:lnSpc>
              <a:spcBef>
                <a:spcPts val="0"/>
              </a:spcBef>
              <a:spcAft>
                <a:spcPts val="0"/>
              </a:spcAft>
              <a:buSzPts val="1400"/>
              <a:buNone/>
              <a:defRPr/>
            </a:lvl7pPr>
            <a:lvl8pPr lvl="7">
              <a:lnSpc>
                <a:spcPct val="80000"/>
              </a:lnSpc>
              <a:spcBef>
                <a:spcPts val="0"/>
              </a:spcBef>
              <a:spcAft>
                <a:spcPts val="0"/>
              </a:spcAft>
              <a:buSzPts val="1400"/>
              <a:buNone/>
              <a:defRPr/>
            </a:lvl8pPr>
            <a:lvl9pPr lvl="8">
              <a:lnSpc>
                <a:spcPct val="80000"/>
              </a:lnSpc>
              <a:spcBef>
                <a:spcPts val="0"/>
              </a:spcBef>
              <a:spcAft>
                <a:spcPts val="0"/>
              </a:spcAft>
              <a:buSzPts val="1400"/>
              <a:buNone/>
              <a:defRPr/>
            </a:lvl9pPr>
          </a:lstStyle>
          <a:p/>
        </p:txBody>
      </p:sp>
      <p:sp>
        <p:nvSpPr>
          <p:cNvPr id="241" name="Google Shape;241;p33"/>
          <p:cNvSpPr txBox="1"/>
          <p:nvPr>
            <p:ph idx="1" type="subTitle"/>
          </p:nvPr>
        </p:nvSpPr>
        <p:spPr>
          <a:xfrm>
            <a:off x="6671415" y="1323409"/>
            <a:ext cx="2003700" cy="3093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1100"/>
              <a:buFont typeface="Work Sans"/>
              <a:buNone/>
              <a:defRPr sz="1100">
                <a:latin typeface="Work Sans"/>
                <a:ea typeface="Work Sans"/>
                <a:cs typeface="Work Sans"/>
                <a:sym typeface="Work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42" name="Google Shape;242;p33"/>
          <p:cNvSpPr txBox="1"/>
          <p:nvPr>
            <p:ph idx="2" type="body"/>
          </p:nvPr>
        </p:nvSpPr>
        <p:spPr>
          <a:xfrm>
            <a:off x="2506950" y="883225"/>
            <a:ext cx="3866700" cy="2727900"/>
          </a:xfrm>
          <a:prstGeom prst="rect">
            <a:avLst/>
          </a:prstGeom>
        </p:spPr>
        <p:txBody>
          <a:bodyPr anchorCtr="0" anchor="t" bIns="91425" lIns="91425" spcFirstLastPara="1" rIns="91425" wrap="square" tIns="91425">
            <a:noAutofit/>
          </a:bodyPr>
          <a:lstStyle>
            <a:lvl1pPr indent="-330200" lvl="0" marL="457200">
              <a:spcBef>
                <a:spcPts val="0"/>
              </a:spcBef>
              <a:spcAft>
                <a:spcPts val="0"/>
              </a:spcAft>
              <a:buClr>
                <a:schemeClr val="lt1"/>
              </a:buClr>
              <a:buSzPts val="1600"/>
              <a:buFont typeface="Work Sans"/>
              <a:buChar char="●"/>
              <a:defRPr sz="1600"/>
            </a:lvl1pPr>
            <a:lvl2pPr indent="-330200" lvl="1" marL="914400">
              <a:spcBef>
                <a:spcPts val="0"/>
              </a:spcBef>
              <a:spcAft>
                <a:spcPts val="0"/>
              </a:spcAft>
              <a:buClr>
                <a:schemeClr val="lt1"/>
              </a:buClr>
              <a:buSzPts val="1600"/>
              <a:buFont typeface="Work Sans"/>
              <a:buChar char="○"/>
              <a:defRPr sz="1600"/>
            </a:lvl2pPr>
            <a:lvl3pPr indent="-330200" lvl="2" marL="1371600">
              <a:spcBef>
                <a:spcPts val="0"/>
              </a:spcBef>
              <a:spcAft>
                <a:spcPts val="0"/>
              </a:spcAft>
              <a:buClr>
                <a:schemeClr val="lt1"/>
              </a:buClr>
              <a:buSzPts val="1600"/>
              <a:buFont typeface="Work Sans"/>
              <a:buChar char="■"/>
              <a:defRPr sz="1600"/>
            </a:lvl3pPr>
            <a:lvl4pPr indent="-330200" lvl="3" marL="1828800">
              <a:spcBef>
                <a:spcPts val="0"/>
              </a:spcBef>
              <a:spcAft>
                <a:spcPts val="0"/>
              </a:spcAft>
              <a:buClr>
                <a:schemeClr val="lt1"/>
              </a:buClr>
              <a:buSzPts val="1600"/>
              <a:buFont typeface="Work Sans"/>
              <a:buChar char="●"/>
              <a:defRPr sz="1600"/>
            </a:lvl4pPr>
            <a:lvl5pPr indent="-330200" lvl="4" marL="2286000">
              <a:spcBef>
                <a:spcPts val="0"/>
              </a:spcBef>
              <a:spcAft>
                <a:spcPts val="0"/>
              </a:spcAft>
              <a:buClr>
                <a:schemeClr val="lt1"/>
              </a:buClr>
              <a:buSzPts val="1600"/>
              <a:buFont typeface="Work Sans"/>
              <a:buChar char="○"/>
              <a:defRPr sz="1600"/>
            </a:lvl5pPr>
            <a:lvl6pPr indent="-330200" lvl="5" marL="2743200">
              <a:spcBef>
                <a:spcPts val="0"/>
              </a:spcBef>
              <a:spcAft>
                <a:spcPts val="0"/>
              </a:spcAft>
              <a:buClr>
                <a:schemeClr val="lt1"/>
              </a:buClr>
              <a:buSzPts val="1600"/>
              <a:buFont typeface="Work Sans"/>
              <a:buChar char="■"/>
              <a:defRPr sz="1600"/>
            </a:lvl6pPr>
            <a:lvl7pPr indent="-330200" lvl="6" marL="3200400">
              <a:spcBef>
                <a:spcPts val="0"/>
              </a:spcBef>
              <a:spcAft>
                <a:spcPts val="0"/>
              </a:spcAft>
              <a:buClr>
                <a:schemeClr val="lt1"/>
              </a:buClr>
              <a:buSzPts val="1600"/>
              <a:buFont typeface="Work Sans"/>
              <a:buChar char="●"/>
              <a:defRPr sz="1600"/>
            </a:lvl7pPr>
            <a:lvl8pPr indent="-330200" lvl="7" marL="3657600">
              <a:spcBef>
                <a:spcPts val="0"/>
              </a:spcBef>
              <a:spcAft>
                <a:spcPts val="0"/>
              </a:spcAft>
              <a:buClr>
                <a:schemeClr val="lt1"/>
              </a:buClr>
              <a:buSzPts val="1600"/>
              <a:buFont typeface="Work Sans"/>
              <a:buChar char="○"/>
              <a:defRPr sz="1600"/>
            </a:lvl8pPr>
            <a:lvl9pPr indent="-330200" lvl="8" marL="4114800">
              <a:spcBef>
                <a:spcPts val="0"/>
              </a:spcBef>
              <a:spcAft>
                <a:spcPts val="0"/>
              </a:spcAft>
              <a:buClr>
                <a:schemeClr val="lt1"/>
              </a:buClr>
              <a:buSzPts val="1600"/>
              <a:buFont typeface="Work Sans"/>
              <a:buChar char="■"/>
              <a:defRPr sz="1600"/>
            </a:lvl9pPr>
          </a:lstStyle>
          <a:p/>
        </p:txBody>
      </p:sp>
      <p:sp>
        <p:nvSpPr>
          <p:cNvPr id="243" name="Google Shape;243;p33"/>
          <p:cNvSpPr txBox="1"/>
          <p:nvPr>
            <p:ph idx="3" type="title"/>
          </p:nvPr>
        </p:nvSpPr>
        <p:spPr>
          <a:xfrm>
            <a:off x="101700" y="901050"/>
            <a:ext cx="2269500" cy="15099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lt1"/>
              </a:buClr>
              <a:buSzPts val="2400"/>
              <a:buFont typeface="Work Sans"/>
              <a:buNone/>
              <a:defRPr sz="2400"/>
            </a:lvl1pPr>
            <a:lvl2pPr lvl="1">
              <a:spcBef>
                <a:spcPts val="0"/>
              </a:spcBef>
              <a:spcAft>
                <a:spcPts val="0"/>
              </a:spcAft>
              <a:buClr>
                <a:schemeClr val="lt1"/>
              </a:buClr>
              <a:buSzPts val="2400"/>
              <a:buFont typeface="Work Sans"/>
              <a:buNone/>
              <a:defRPr sz="2400">
                <a:solidFill>
                  <a:schemeClr val="lt1"/>
                </a:solidFill>
              </a:defRPr>
            </a:lvl2pPr>
            <a:lvl3pPr lvl="2">
              <a:spcBef>
                <a:spcPts val="0"/>
              </a:spcBef>
              <a:spcAft>
                <a:spcPts val="0"/>
              </a:spcAft>
              <a:buClr>
                <a:schemeClr val="lt1"/>
              </a:buClr>
              <a:buSzPts val="2400"/>
              <a:buFont typeface="Work Sans"/>
              <a:buNone/>
              <a:defRPr sz="2400">
                <a:solidFill>
                  <a:schemeClr val="lt1"/>
                </a:solidFill>
              </a:defRPr>
            </a:lvl3pPr>
            <a:lvl4pPr lvl="3">
              <a:spcBef>
                <a:spcPts val="0"/>
              </a:spcBef>
              <a:spcAft>
                <a:spcPts val="0"/>
              </a:spcAft>
              <a:buClr>
                <a:schemeClr val="lt1"/>
              </a:buClr>
              <a:buSzPts val="2400"/>
              <a:buFont typeface="Work Sans"/>
              <a:buNone/>
              <a:defRPr sz="2400">
                <a:solidFill>
                  <a:schemeClr val="lt1"/>
                </a:solidFill>
              </a:defRPr>
            </a:lvl4pPr>
            <a:lvl5pPr lvl="4">
              <a:spcBef>
                <a:spcPts val="0"/>
              </a:spcBef>
              <a:spcAft>
                <a:spcPts val="0"/>
              </a:spcAft>
              <a:buClr>
                <a:schemeClr val="lt1"/>
              </a:buClr>
              <a:buSzPts val="2400"/>
              <a:buFont typeface="Work Sans"/>
              <a:buNone/>
              <a:defRPr sz="2400">
                <a:solidFill>
                  <a:schemeClr val="lt1"/>
                </a:solidFill>
              </a:defRPr>
            </a:lvl5pPr>
            <a:lvl6pPr lvl="5">
              <a:spcBef>
                <a:spcPts val="0"/>
              </a:spcBef>
              <a:spcAft>
                <a:spcPts val="0"/>
              </a:spcAft>
              <a:buClr>
                <a:schemeClr val="lt1"/>
              </a:buClr>
              <a:buSzPts val="2400"/>
              <a:buFont typeface="Work Sans"/>
              <a:buNone/>
              <a:defRPr sz="2400">
                <a:solidFill>
                  <a:schemeClr val="lt1"/>
                </a:solidFill>
              </a:defRPr>
            </a:lvl6pPr>
            <a:lvl7pPr lvl="6">
              <a:spcBef>
                <a:spcPts val="0"/>
              </a:spcBef>
              <a:spcAft>
                <a:spcPts val="0"/>
              </a:spcAft>
              <a:buClr>
                <a:schemeClr val="lt1"/>
              </a:buClr>
              <a:buSzPts val="2400"/>
              <a:buFont typeface="Work Sans"/>
              <a:buNone/>
              <a:defRPr sz="2400">
                <a:solidFill>
                  <a:schemeClr val="lt1"/>
                </a:solidFill>
              </a:defRPr>
            </a:lvl7pPr>
            <a:lvl8pPr lvl="7">
              <a:spcBef>
                <a:spcPts val="0"/>
              </a:spcBef>
              <a:spcAft>
                <a:spcPts val="0"/>
              </a:spcAft>
              <a:buClr>
                <a:schemeClr val="lt1"/>
              </a:buClr>
              <a:buSzPts val="2400"/>
              <a:buFont typeface="Work Sans"/>
              <a:buNone/>
              <a:defRPr sz="2400">
                <a:solidFill>
                  <a:schemeClr val="lt1"/>
                </a:solidFill>
              </a:defRPr>
            </a:lvl8pPr>
            <a:lvl9pPr lvl="8">
              <a:spcBef>
                <a:spcPts val="0"/>
              </a:spcBef>
              <a:spcAft>
                <a:spcPts val="0"/>
              </a:spcAft>
              <a:buClr>
                <a:schemeClr val="lt1"/>
              </a:buClr>
              <a:buSzPts val="2400"/>
              <a:buFont typeface="Work Sans"/>
              <a:buNone/>
              <a:defRPr sz="2400">
                <a:solidFill>
                  <a:schemeClr val="lt1"/>
                </a:solidFill>
              </a:defRPr>
            </a:lvl9pPr>
          </a:lstStyle>
          <a:p/>
        </p:txBody>
      </p:sp>
      <p:sp>
        <p:nvSpPr>
          <p:cNvPr id="244" name="Google Shape;244;p33"/>
          <p:cNvSpPr txBox="1"/>
          <p:nvPr>
            <p:ph idx="4" type="subTitle"/>
          </p:nvPr>
        </p:nvSpPr>
        <p:spPr>
          <a:xfrm>
            <a:off x="126525" y="95069"/>
            <a:ext cx="3673800" cy="3105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800"/>
              <a:buFont typeface="Work Sans"/>
              <a:buNone/>
              <a:defRPr>
                <a:latin typeface="Work Sans"/>
                <a:ea typeface="Work Sans"/>
                <a:cs typeface="Work Sans"/>
                <a:sym typeface="Work Sans"/>
              </a:defRPr>
            </a:lvl1pPr>
            <a:lvl2pPr lvl="1">
              <a:spcBef>
                <a:spcPts val="0"/>
              </a:spcBef>
              <a:spcAft>
                <a:spcPts val="0"/>
              </a:spcAft>
              <a:buClr>
                <a:schemeClr val="lt1"/>
              </a:buClr>
              <a:buSzPts val="800"/>
              <a:buFont typeface="Work Sans"/>
              <a:buNone/>
              <a:defRPr sz="800">
                <a:solidFill>
                  <a:schemeClr val="lt1"/>
                </a:solidFill>
              </a:defRPr>
            </a:lvl2pPr>
            <a:lvl3pPr lvl="2">
              <a:spcBef>
                <a:spcPts val="0"/>
              </a:spcBef>
              <a:spcAft>
                <a:spcPts val="0"/>
              </a:spcAft>
              <a:buClr>
                <a:schemeClr val="lt1"/>
              </a:buClr>
              <a:buSzPts val="800"/>
              <a:buFont typeface="Work Sans"/>
              <a:buNone/>
              <a:defRPr sz="800">
                <a:solidFill>
                  <a:schemeClr val="lt1"/>
                </a:solidFill>
              </a:defRPr>
            </a:lvl3pPr>
            <a:lvl4pPr lvl="3">
              <a:spcBef>
                <a:spcPts val="0"/>
              </a:spcBef>
              <a:spcAft>
                <a:spcPts val="0"/>
              </a:spcAft>
              <a:buClr>
                <a:schemeClr val="lt1"/>
              </a:buClr>
              <a:buSzPts val="800"/>
              <a:buFont typeface="Work Sans"/>
              <a:buNone/>
              <a:defRPr sz="800">
                <a:solidFill>
                  <a:schemeClr val="lt1"/>
                </a:solidFill>
              </a:defRPr>
            </a:lvl4pPr>
            <a:lvl5pPr lvl="4">
              <a:spcBef>
                <a:spcPts val="0"/>
              </a:spcBef>
              <a:spcAft>
                <a:spcPts val="0"/>
              </a:spcAft>
              <a:buClr>
                <a:schemeClr val="lt1"/>
              </a:buClr>
              <a:buSzPts val="800"/>
              <a:buFont typeface="Work Sans"/>
              <a:buNone/>
              <a:defRPr sz="800">
                <a:solidFill>
                  <a:schemeClr val="lt1"/>
                </a:solidFill>
              </a:defRPr>
            </a:lvl5pPr>
            <a:lvl6pPr lvl="5">
              <a:spcBef>
                <a:spcPts val="0"/>
              </a:spcBef>
              <a:spcAft>
                <a:spcPts val="0"/>
              </a:spcAft>
              <a:buClr>
                <a:schemeClr val="lt1"/>
              </a:buClr>
              <a:buSzPts val="800"/>
              <a:buFont typeface="Work Sans"/>
              <a:buNone/>
              <a:defRPr sz="800">
                <a:solidFill>
                  <a:schemeClr val="lt1"/>
                </a:solidFill>
              </a:defRPr>
            </a:lvl6pPr>
            <a:lvl7pPr lvl="6">
              <a:spcBef>
                <a:spcPts val="0"/>
              </a:spcBef>
              <a:spcAft>
                <a:spcPts val="0"/>
              </a:spcAft>
              <a:buClr>
                <a:schemeClr val="lt1"/>
              </a:buClr>
              <a:buSzPts val="800"/>
              <a:buFont typeface="Work Sans"/>
              <a:buNone/>
              <a:defRPr sz="800">
                <a:solidFill>
                  <a:schemeClr val="lt1"/>
                </a:solidFill>
              </a:defRPr>
            </a:lvl7pPr>
            <a:lvl8pPr lvl="7">
              <a:spcBef>
                <a:spcPts val="0"/>
              </a:spcBef>
              <a:spcAft>
                <a:spcPts val="0"/>
              </a:spcAft>
              <a:buClr>
                <a:schemeClr val="lt1"/>
              </a:buClr>
              <a:buSzPts val="800"/>
              <a:buFont typeface="Work Sans"/>
              <a:buNone/>
              <a:defRPr sz="800">
                <a:solidFill>
                  <a:schemeClr val="lt1"/>
                </a:solidFill>
              </a:defRPr>
            </a:lvl8pPr>
            <a:lvl9pPr lvl="8">
              <a:spcBef>
                <a:spcPts val="0"/>
              </a:spcBef>
              <a:spcAft>
                <a:spcPts val="0"/>
              </a:spcAft>
              <a:buClr>
                <a:schemeClr val="lt1"/>
              </a:buClr>
              <a:buSzPts val="800"/>
              <a:buFont typeface="Work Sans"/>
              <a:buNone/>
              <a:defRPr sz="800">
                <a:solidFill>
                  <a:schemeClr val="lt1"/>
                </a:solidFill>
              </a:defRPr>
            </a:lvl9pPr>
          </a:lstStyle>
          <a:p/>
        </p:txBody>
      </p:sp>
      <p:sp>
        <p:nvSpPr>
          <p:cNvPr id="245" name="Google Shape;245;p33"/>
          <p:cNvSpPr txBox="1"/>
          <p:nvPr>
            <p:ph idx="12" type="sldNum"/>
          </p:nvPr>
        </p:nvSpPr>
        <p:spPr>
          <a:xfrm>
            <a:off x="8464825" y="88851"/>
            <a:ext cx="548700" cy="310500"/>
          </a:xfrm>
          <a:prstGeom prst="rect">
            <a:avLst/>
          </a:prstGeom>
        </p:spPr>
        <p:txBody>
          <a:bodyPr anchorCtr="0" anchor="t" bIns="91425" lIns="91425" spcFirstLastPara="1" rIns="91425" wrap="square" tIns="91425">
            <a:noAutofit/>
          </a:bodyPr>
          <a:lstStyle>
            <a:lvl1pPr lvl="0" rtl="0">
              <a:buNone/>
              <a:defRPr sz="800">
                <a:solidFill>
                  <a:schemeClr val="lt1"/>
                </a:solidFill>
              </a:defRPr>
            </a:lvl1pPr>
            <a:lvl2pPr lvl="1" rtl="0">
              <a:buNone/>
              <a:defRPr sz="800">
                <a:solidFill>
                  <a:schemeClr val="lt1"/>
                </a:solidFill>
              </a:defRPr>
            </a:lvl2pPr>
            <a:lvl3pPr lvl="2" rtl="0">
              <a:buNone/>
              <a:defRPr sz="800">
                <a:solidFill>
                  <a:schemeClr val="lt1"/>
                </a:solidFill>
              </a:defRPr>
            </a:lvl3pPr>
            <a:lvl4pPr lvl="3" rtl="0">
              <a:buNone/>
              <a:defRPr sz="800">
                <a:solidFill>
                  <a:schemeClr val="lt1"/>
                </a:solidFill>
              </a:defRPr>
            </a:lvl4pPr>
            <a:lvl5pPr lvl="4" rtl="0">
              <a:buNone/>
              <a:defRPr sz="800">
                <a:solidFill>
                  <a:schemeClr val="lt1"/>
                </a:solidFill>
              </a:defRPr>
            </a:lvl5pPr>
            <a:lvl6pPr lvl="5" rtl="0">
              <a:buNone/>
              <a:defRPr sz="800">
                <a:solidFill>
                  <a:schemeClr val="lt1"/>
                </a:solidFill>
              </a:defRPr>
            </a:lvl6pPr>
            <a:lvl7pPr lvl="6" rtl="0">
              <a:buNone/>
              <a:defRPr sz="800">
                <a:solidFill>
                  <a:schemeClr val="lt1"/>
                </a:solidFill>
              </a:defRPr>
            </a:lvl7pPr>
            <a:lvl8pPr lvl="7" rtl="0">
              <a:buNone/>
              <a:defRPr sz="800">
                <a:solidFill>
                  <a:schemeClr val="lt1"/>
                </a:solidFill>
              </a:defRPr>
            </a:lvl8pPr>
            <a:lvl9pPr lvl="8" rtl="0">
              <a:buNone/>
              <a:defRPr sz="800">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
        <p:nvSpPr>
          <p:cNvPr id="246" name="Google Shape;246;p33"/>
          <p:cNvSpPr txBox="1"/>
          <p:nvPr>
            <p:ph idx="5" type="title"/>
          </p:nvPr>
        </p:nvSpPr>
        <p:spPr>
          <a:xfrm>
            <a:off x="6658265" y="1844009"/>
            <a:ext cx="2024100" cy="8814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lt1"/>
              </a:buClr>
              <a:buSzPts val="3600"/>
              <a:buFont typeface="Work Sans"/>
              <a:buNone/>
              <a:defRPr sz="3600"/>
            </a:lvl1pPr>
            <a:lvl2pPr lvl="1">
              <a:lnSpc>
                <a:spcPct val="80000"/>
              </a:lnSpc>
              <a:spcBef>
                <a:spcPts val="0"/>
              </a:spcBef>
              <a:spcAft>
                <a:spcPts val="0"/>
              </a:spcAft>
              <a:buSzPts val="1400"/>
              <a:buNone/>
              <a:defRPr/>
            </a:lvl2pPr>
            <a:lvl3pPr lvl="2">
              <a:lnSpc>
                <a:spcPct val="80000"/>
              </a:lnSpc>
              <a:spcBef>
                <a:spcPts val="0"/>
              </a:spcBef>
              <a:spcAft>
                <a:spcPts val="0"/>
              </a:spcAft>
              <a:buSzPts val="1400"/>
              <a:buNone/>
              <a:defRPr/>
            </a:lvl3pPr>
            <a:lvl4pPr lvl="3">
              <a:lnSpc>
                <a:spcPct val="80000"/>
              </a:lnSpc>
              <a:spcBef>
                <a:spcPts val="0"/>
              </a:spcBef>
              <a:spcAft>
                <a:spcPts val="0"/>
              </a:spcAft>
              <a:buSzPts val="1400"/>
              <a:buNone/>
              <a:defRPr/>
            </a:lvl4pPr>
            <a:lvl5pPr lvl="4">
              <a:lnSpc>
                <a:spcPct val="80000"/>
              </a:lnSpc>
              <a:spcBef>
                <a:spcPts val="0"/>
              </a:spcBef>
              <a:spcAft>
                <a:spcPts val="0"/>
              </a:spcAft>
              <a:buSzPts val="1400"/>
              <a:buNone/>
              <a:defRPr/>
            </a:lvl5pPr>
            <a:lvl6pPr lvl="5">
              <a:lnSpc>
                <a:spcPct val="80000"/>
              </a:lnSpc>
              <a:spcBef>
                <a:spcPts val="0"/>
              </a:spcBef>
              <a:spcAft>
                <a:spcPts val="0"/>
              </a:spcAft>
              <a:buSzPts val="1400"/>
              <a:buNone/>
              <a:defRPr/>
            </a:lvl6pPr>
            <a:lvl7pPr lvl="6">
              <a:lnSpc>
                <a:spcPct val="80000"/>
              </a:lnSpc>
              <a:spcBef>
                <a:spcPts val="0"/>
              </a:spcBef>
              <a:spcAft>
                <a:spcPts val="0"/>
              </a:spcAft>
              <a:buSzPts val="1400"/>
              <a:buNone/>
              <a:defRPr/>
            </a:lvl7pPr>
            <a:lvl8pPr lvl="7">
              <a:lnSpc>
                <a:spcPct val="80000"/>
              </a:lnSpc>
              <a:spcBef>
                <a:spcPts val="0"/>
              </a:spcBef>
              <a:spcAft>
                <a:spcPts val="0"/>
              </a:spcAft>
              <a:buSzPts val="1400"/>
              <a:buNone/>
              <a:defRPr/>
            </a:lvl8pPr>
            <a:lvl9pPr lvl="8">
              <a:lnSpc>
                <a:spcPct val="80000"/>
              </a:lnSpc>
              <a:spcBef>
                <a:spcPts val="0"/>
              </a:spcBef>
              <a:spcAft>
                <a:spcPts val="0"/>
              </a:spcAft>
              <a:buSzPts val="1400"/>
              <a:buNone/>
              <a:defRPr/>
            </a:lvl9pPr>
          </a:lstStyle>
          <a:p/>
        </p:txBody>
      </p:sp>
      <p:sp>
        <p:nvSpPr>
          <p:cNvPr id="247" name="Google Shape;247;p33"/>
          <p:cNvSpPr txBox="1"/>
          <p:nvPr>
            <p:ph idx="6" type="subTitle"/>
          </p:nvPr>
        </p:nvSpPr>
        <p:spPr>
          <a:xfrm>
            <a:off x="6671415" y="2326209"/>
            <a:ext cx="2003700" cy="3093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1100"/>
              <a:buFont typeface="Work Sans"/>
              <a:buNone/>
              <a:defRPr sz="1100">
                <a:latin typeface="Work Sans"/>
                <a:ea typeface="Work Sans"/>
                <a:cs typeface="Work Sans"/>
                <a:sym typeface="Work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48" name="Google Shape;248;p33"/>
          <p:cNvSpPr txBox="1"/>
          <p:nvPr>
            <p:ph idx="7" type="title"/>
          </p:nvPr>
        </p:nvSpPr>
        <p:spPr>
          <a:xfrm>
            <a:off x="6658265" y="2846809"/>
            <a:ext cx="2024100" cy="8814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lt1"/>
              </a:buClr>
              <a:buSzPts val="3600"/>
              <a:buFont typeface="Work Sans"/>
              <a:buNone/>
              <a:defRPr sz="3600"/>
            </a:lvl1pPr>
            <a:lvl2pPr lvl="1">
              <a:lnSpc>
                <a:spcPct val="80000"/>
              </a:lnSpc>
              <a:spcBef>
                <a:spcPts val="0"/>
              </a:spcBef>
              <a:spcAft>
                <a:spcPts val="0"/>
              </a:spcAft>
              <a:buSzPts val="1400"/>
              <a:buNone/>
              <a:defRPr/>
            </a:lvl2pPr>
            <a:lvl3pPr lvl="2">
              <a:lnSpc>
                <a:spcPct val="80000"/>
              </a:lnSpc>
              <a:spcBef>
                <a:spcPts val="0"/>
              </a:spcBef>
              <a:spcAft>
                <a:spcPts val="0"/>
              </a:spcAft>
              <a:buSzPts val="1400"/>
              <a:buNone/>
              <a:defRPr/>
            </a:lvl3pPr>
            <a:lvl4pPr lvl="3">
              <a:lnSpc>
                <a:spcPct val="80000"/>
              </a:lnSpc>
              <a:spcBef>
                <a:spcPts val="0"/>
              </a:spcBef>
              <a:spcAft>
                <a:spcPts val="0"/>
              </a:spcAft>
              <a:buSzPts val="1400"/>
              <a:buNone/>
              <a:defRPr/>
            </a:lvl4pPr>
            <a:lvl5pPr lvl="4">
              <a:lnSpc>
                <a:spcPct val="80000"/>
              </a:lnSpc>
              <a:spcBef>
                <a:spcPts val="0"/>
              </a:spcBef>
              <a:spcAft>
                <a:spcPts val="0"/>
              </a:spcAft>
              <a:buSzPts val="1400"/>
              <a:buNone/>
              <a:defRPr/>
            </a:lvl5pPr>
            <a:lvl6pPr lvl="5">
              <a:lnSpc>
                <a:spcPct val="80000"/>
              </a:lnSpc>
              <a:spcBef>
                <a:spcPts val="0"/>
              </a:spcBef>
              <a:spcAft>
                <a:spcPts val="0"/>
              </a:spcAft>
              <a:buSzPts val="1400"/>
              <a:buNone/>
              <a:defRPr/>
            </a:lvl6pPr>
            <a:lvl7pPr lvl="6">
              <a:lnSpc>
                <a:spcPct val="80000"/>
              </a:lnSpc>
              <a:spcBef>
                <a:spcPts val="0"/>
              </a:spcBef>
              <a:spcAft>
                <a:spcPts val="0"/>
              </a:spcAft>
              <a:buSzPts val="1400"/>
              <a:buNone/>
              <a:defRPr/>
            </a:lvl7pPr>
            <a:lvl8pPr lvl="7">
              <a:lnSpc>
                <a:spcPct val="80000"/>
              </a:lnSpc>
              <a:spcBef>
                <a:spcPts val="0"/>
              </a:spcBef>
              <a:spcAft>
                <a:spcPts val="0"/>
              </a:spcAft>
              <a:buSzPts val="1400"/>
              <a:buNone/>
              <a:defRPr/>
            </a:lvl8pPr>
            <a:lvl9pPr lvl="8">
              <a:lnSpc>
                <a:spcPct val="80000"/>
              </a:lnSpc>
              <a:spcBef>
                <a:spcPts val="0"/>
              </a:spcBef>
              <a:spcAft>
                <a:spcPts val="0"/>
              </a:spcAft>
              <a:buSzPts val="1400"/>
              <a:buNone/>
              <a:defRPr/>
            </a:lvl9pPr>
          </a:lstStyle>
          <a:p/>
        </p:txBody>
      </p:sp>
      <p:sp>
        <p:nvSpPr>
          <p:cNvPr id="249" name="Google Shape;249;p33"/>
          <p:cNvSpPr txBox="1"/>
          <p:nvPr>
            <p:ph idx="8" type="subTitle"/>
          </p:nvPr>
        </p:nvSpPr>
        <p:spPr>
          <a:xfrm>
            <a:off x="6671415" y="3329009"/>
            <a:ext cx="2003700" cy="3093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1100"/>
              <a:buFont typeface="Work Sans"/>
              <a:buNone/>
              <a:defRPr sz="1100">
                <a:latin typeface="Work Sans"/>
                <a:ea typeface="Work Sans"/>
                <a:cs typeface="Work Sans"/>
                <a:sym typeface="Work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50" name="Google Shape;250;p33"/>
          <p:cNvSpPr txBox="1"/>
          <p:nvPr>
            <p:ph idx="9" type="title"/>
          </p:nvPr>
        </p:nvSpPr>
        <p:spPr>
          <a:xfrm>
            <a:off x="6658265" y="3849609"/>
            <a:ext cx="2024100" cy="8814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lt1"/>
              </a:buClr>
              <a:buSzPts val="3600"/>
              <a:buFont typeface="Work Sans"/>
              <a:buNone/>
              <a:defRPr sz="3600"/>
            </a:lvl1pPr>
            <a:lvl2pPr lvl="1">
              <a:lnSpc>
                <a:spcPct val="80000"/>
              </a:lnSpc>
              <a:spcBef>
                <a:spcPts val="0"/>
              </a:spcBef>
              <a:spcAft>
                <a:spcPts val="0"/>
              </a:spcAft>
              <a:buSzPts val="1400"/>
              <a:buNone/>
              <a:defRPr/>
            </a:lvl2pPr>
            <a:lvl3pPr lvl="2">
              <a:lnSpc>
                <a:spcPct val="80000"/>
              </a:lnSpc>
              <a:spcBef>
                <a:spcPts val="0"/>
              </a:spcBef>
              <a:spcAft>
                <a:spcPts val="0"/>
              </a:spcAft>
              <a:buSzPts val="1400"/>
              <a:buNone/>
              <a:defRPr/>
            </a:lvl3pPr>
            <a:lvl4pPr lvl="3">
              <a:lnSpc>
                <a:spcPct val="80000"/>
              </a:lnSpc>
              <a:spcBef>
                <a:spcPts val="0"/>
              </a:spcBef>
              <a:spcAft>
                <a:spcPts val="0"/>
              </a:spcAft>
              <a:buSzPts val="1400"/>
              <a:buNone/>
              <a:defRPr/>
            </a:lvl4pPr>
            <a:lvl5pPr lvl="4">
              <a:lnSpc>
                <a:spcPct val="80000"/>
              </a:lnSpc>
              <a:spcBef>
                <a:spcPts val="0"/>
              </a:spcBef>
              <a:spcAft>
                <a:spcPts val="0"/>
              </a:spcAft>
              <a:buSzPts val="1400"/>
              <a:buNone/>
              <a:defRPr/>
            </a:lvl5pPr>
            <a:lvl6pPr lvl="5">
              <a:lnSpc>
                <a:spcPct val="80000"/>
              </a:lnSpc>
              <a:spcBef>
                <a:spcPts val="0"/>
              </a:spcBef>
              <a:spcAft>
                <a:spcPts val="0"/>
              </a:spcAft>
              <a:buSzPts val="1400"/>
              <a:buNone/>
              <a:defRPr/>
            </a:lvl6pPr>
            <a:lvl7pPr lvl="6">
              <a:lnSpc>
                <a:spcPct val="80000"/>
              </a:lnSpc>
              <a:spcBef>
                <a:spcPts val="0"/>
              </a:spcBef>
              <a:spcAft>
                <a:spcPts val="0"/>
              </a:spcAft>
              <a:buSzPts val="1400"/>
              <a:buNone/>
              <a:defRPr/>
            </a:lvl7pPr>
            <a:lvl8pPr lvl="7">
              <a:lnSpc>
                <a:spcPct val="80000"/>
              </a:lnSpc>
              <a:spcBef>
                <a:spcPts val="0"/>
              </a:spcBef>
              <a:spcAft>
                <a:spcPts val="0"/>
              </a:spcAft>
              <a:buSzPts val="1400"/>
              <a:buNone/>
              <a:defRPr/>
            </a:lvl8pPr>
            <a:lvl9pPr lvl="8">
              <a:lnSpc>
                <a:spcPct val="80000"/>
              </a:lnSpc>
              <a:spcBef>
                <a:spcPts val="0"/>
              </a:spcBef>
              <a:spcAft>
                <a:spcPts val="0"/>
              </a:spcAft>
              <a:buSzPts val="1400"/>
              <a:buNone/>
              <a:defRPr/>
            </a:lvl9pPr>
          </a:lstStyle>
          <a:p/>
        </p:txBody>
      </p:sp>
      <p:sp>
        <p:nvSpPr>
          <p:cNvPr id="251" name="Google Shape;251;p33"/>
          <p:cNvSpPr txBox="1"/>
          <p:nvPr>
            <p:ph idx="13" type="subTitle"/>
          </p:nvPr>
        </p:nvSpPr>
        <p:spPr>
          <a:xfrm>
            <a:off x="6671415" y="4331809"/>
            <a:ext cx="2003700" cy="3093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1100"/>
              <a:buFont typeface="Work Sans"/>
              <a:buNone/>
              <a:defRPr sz="1100">
                <a:latin typeface="Work Sans"/>
                <a:ea typeface="Work Sans"/>
                <a:cs typeface="Work Sans"/>
                <a:sym typeface="Work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52" name="Google Shape;252;p33"/>
          <p:cNvSpPr txBox="1"/>
          <p:nvPr/>
        </p:nvSpPr>
        <p:spPr>
          <a:xfrm>
            <a:off x="3821975" y="98779"/>
            <a:ext cx="42654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lt1"/>
                </a:solidFill>
                <a:latin typeface="Work Sans"/>
                <a:ea typeface="Work Sans"/>
                <a:cs typeface="Work Sans"/>
                <a:sym typeface="Work Sans"/>
              </a:rPr>
              <a:t>PRESENTATION NAME</a:t>
            </a:r>
            <a:endParaRPr sz="800">
              <a:solidFill>
                <a:schemeClr val="lt1"/>
              </a:solidFill>
              <a:latin typeface="Work Sans"/>
              <a:ea typeface="Work Sans"/>
              <a:cs typeface="Work Sans"/>
              <a:sym typeface="Work Sans"/>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agenda">
  <p:cSld name="CUSTOM_10">
    <p:spTree>
      <p:nvGrpSpPr>
        <p:cNvPr id="253" name="Shape 253"/>
        <p:cNvGrpSpPr/>
        <p:nvPr/>
      </p:nvGrpSpPr>
      <p:grpSpPr>
        <a:xfrm>
          <a:off x="0" y="0"/>
          <a:ext cx="0" cy="0"/>
          <a:chOff x="0" y="0"/>
          <a:chExt cx="0" cy="0"/>
        </a:xfrm>
      </p:grpSpPr>
      <p:pic>
        <p:nvPicPr>
          <p:cNvPr descr="Abstract background." id="254" name="Google Shape;254;p34"/>
          <p:cNvPicPr preferRelativeResize="0"/>
          <p:nvPr/>
        </p:nvPicPr>
        <p:blipFill>
          <a:blip r:embed="rId2">
            <a:alphaModFix amt="70000"/>
          </a:blip>
          <a:stretch>
            <a:fillRect/>
          </a:stretch>
        </p:blipFill>
        <p:spPr>
          <a:xfrm>
            <a:off x="0" y="1"/>
            <a:ext cx="9144000" cy="5143500"/>
          </a:xfrm>
          <a:prstGeom prst="rect">
            <a:avLst/>
          </a:prstGeom>
          <a:noFill/>
          <a:ln>
            <a:noFill/>
          </a:ln>
        </p:spPr>
      </p:pic>
      <p:sp>
        <p:nvSpPr>
          <p:cNvPr id="255" name="Google Shape;255;p34"/>
          <p:cNvSpPr txBox="1"/>
          <p:nvPr>
            <p:ph idx="1" type="subTitle"/>
          </p:nvPr>
        </p:nvSpPr>
        <p:spPr>
          <a:xfrm>
            <a:off x="117187" y="1032979"/>
            <a:ext cx="935400" cy="3105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SzPts val="800"/>
              <a:buFont typeface="Work Sans"/>
              <a:buNone/>
              <a:defRPr>
                <a:latin typeface="Work Sans"/>
                <a:ea typeface="Work Sans"/>
                <a:cs typeface="Work Sans"/>
                <a:sym typeface="Work Sans"/>
              </a:defRPr>
            </a:lvl1pPr>
            <a:lvl2pPr lvl="1">
              <a:lnSpc>
                <a:spcPct val="80000"/>
              </a:lnSpc>
              <a:spcBef>
                <a:spcPts val="0"/>
              </a:spcBef>
              <a:spcAft>
                <a:spcPts val="0"/>
              </a:spcAft>
              <a:buClr>
                <a:schemeClr val="lt1"/>
              </a:buClr>
              <a:buSzPts val="800"/>
              <a:buFont typeface="Work Sans"/>
              <a:buNone/>
              <a:defRPr sz="800">
                <a:solidFill>
                  <a:schemeClr val="lt1"/>
                </a:solidFill>
              </a:defRPr>
            </a:lvl2pPr>
            <a:lvl3pPr lvl="2">
              <a:lnSpc>
                <a:spcPct val="80000"/>
              </a:lnSpc>
              <a:spcBef>
                <a:spcPts val="0"/>
              </a:spcBef>
              <a:spcAft>
                <a:spcPts val="0"/>
              </a:spcAft>
              <a:buClr>
                <a:schemeClr val="lt1"/>
              </a:buClr>
              <a:buSzPts val="800"/>
              <a:buFont typeface="Work Sans"/>
              <a:buNone/>
              <a:defRPr sz="800">
                <a:solidFill>
                  <a:schemeClr val="lt1"/>
                </a:solidFill>
              </a:defRPr>
            </a:lvl3pPr>
            <a:lvl4pPr lvl="3">
              <a:lnSpc>
                <a:spcPct val="80000"/>
              </a:lnSpc>
              <a:spcBef>
                <a:spcPts val="0"/>
              </a:spcBef>
              <a:spcAft>
                <a:spcPts val="0"/>
              </a:spcAft>
              <a:buClr>
                <a:schemeClr val="lt1"/>
              </a:buClr>
              <a:buSzPts val="800"/>
              <a:buFont typeface="Work Sans"/>
              <a:buNone/>
              <a:defRPr sz="800">
                <a:solidFill>
                  <a:schemeClr val="lt1"/>
                </a:solidFill>
              </a:defRPr>
            </a:lvl4pPr>
            <a:lvl5pPr lvl="4">
              <a:lnSpc>
                <a:spcPct val="80000"/>
              </a:lnSpc>
              <a:spcBef>
                <a:spcPts val="0"/>
              </a:spcBef>
              <a:spcAft>
                <a:spcPts val="0"/>
              </a:spcAft>
              <a:buClr>
                <a:schemeClr val="lt1"/>
              </a:buClr>
              <a:buSzPts val="800"/>
              <a:buFont typeface="Work Sans"/>
              <a:buNone/>
              <a:defRPr sz="800">
                <a:solidFill>
                  <a:schemeClr val="lt1"/>
                </a:solidFill>
              </a:defRPr>
            </a:lvl5pPr>
            <a:lvl6pPr lvl="5">
              <a:lnSpc>
                <a:spcPct val="80000"/>
              </a:lnSpc>
              <a:spcBef>
                <a:spcPts val="0"/>
              </a:spcBef>
              <a:spcAft>
                <a:spcPts val="0"/>
              </a:spcAft>
              <a:buClr>
                <a:schemeClr val="lt1"/>
              </a:buClr>
              <a:buSzPts val="800"/>
              <a:buFont typeface="Work Sans"/>
              <a:buNone/>
              <a:defRPr sz="800">
                <a:solidFill>
                  <a:schemeClr val="lt1"/>
                </a:solidFill>
              </a:defRPr>
            </a:lvl6pPr>
            <a:lvl7pPr lvl="6">
              <a:lnSpc>
                <a:spcPct val="80000"/>
              </a:lnSpc>
              <a:spcBef>
                <a:spcPts val="0"/>
              </a:spcBef>
              <a:spcAft>
                <a:spcPts val="0"/>
              </a:spcAft>
              <a:buClr>
                <a:schemeClr val="lt1"/>
              </a:buClr>
              <a:buSzPts val="800"/>
              <a:buFont typeface="Work Sans"/>
              <a:buNone/>
              <a:defRPr sz="800">
                <a:solidFill>
                  <a:schemeClr val="lt1"/>
                </a:solidFill>
              </a:defRPr>
            </a:lvl7pPr>
            <a:lvl8pPr lvl="7">
              <a:lnSpc>
                <a:spcPct val="80000"/>
              </a:lnSpc>
              <a:spcBef>
                <a:spcPts val="0"/>
              </a:spcBef>
              <a:spcAft>
                <a:spcPts val="0"/>
              </a:spcAft>
              <a:buClr>
                <a:schemeClr val="lt1"/>
              </a:buClr>
              <a:buSzPts val="800"/>
              <a:buFont typeface="Work Sans"/>
              <a:buNone/>
              <a:defRPr sz="800">
                <a:solidFill>
                  <a:schemeClr val="lt1"/>
                </a:solidFill>
              </a:defRPr>
            </a:lvl8pPr>
            <a:lvl9pPr lvl="8">
              <a:lnSpc>
                <a:spcPct val="80000"/>
              </a:lnSpc>
              <a:spcBef>
                <a:spcPts val="0"/>
              </a:spcBef>
              <a:spcAft>
                <a:spcPts val="0"/>
              </a:spcAft>
              <a:buClr>
                <a:schemeClr val="lt1"/>
              </a:buClr>
              <a:buSzPts val="800"/>
              <a:buFont typeface="Work Sans"/>
              <a:buNone/>
              <a:defRPr sz="800">
                <a:solidFill>
                  <a:schemeClr val="lt1"/>
                </a:solidFill>
              </a:defRPr>
            </a:lvl9pPr>
          </a:lstStyle>
          <a:p/>
        </p:txBody>
      </p:sp>
      <p:sp>
        <p:nvSpPr>
          <p:cNvPr id="256" name="Google Shape;256;p34"/>
          <p:cNvSpPr txBox="1"/>
          <p:nvPr>
            <p:ph idx="2" type="body"/>
          </p:nvPr>
        </p:nvSpPr>
        <p:spPr>
          <a:xfrm>
            <a:off x="1062076" y="1050728"/>
            <a:ext cx="8000400" cy="3618000"/>
          </a:xfrm>
          <a:prstGeom prst="rect">
            <a:avLst/>
          </a:prstGeom>
        </p:spPr>
        <p:txBody>
          <a:bodyPr anchorCtr="0" anchor="t" bIns="91425" lIns="91425" spcFirstLastPara="1" rIns="91425" wrap="square" tIns="91425">
            <a:noAutofit/>
          </a:bodyPr>
          <a:lstStyle>
            <a:lvl1pPr indent="-514350" lvl="0" marL="457200">
              <a:lnSpc>
                <a:spcPct val="70000"/>
              </a:lnSpc>
              <a:spcBef>
                <a:spcPts val="0"/>
              </a:spcBef>
              <a:spcAft>
                <a:spcPts val="0"/>
              </a:spcAft>
              <a:buClr>
                <a:schemeClr val="lt1"/>
              </a:buClr>
              <a:buSzPts val="4500"/>
              <a:buFont typeface="Work Sans Medium"/>
              <a:buChar char="●"/>
              <a:defRPr sz="4500">
                <a:latin typeface="Work Sans Medium"/>
                <a:ea typeface="Work Sans Medium"/>
                <a:cs typeface="Work Sans Medium"/>
                <a:sym typeface="Work Sans Medium"/>
              </a:defRPr>
            </a:lvl1pPr>
            <a:lvl2pPr indent="-514350" lvl="1" marL="914400">
              <a:lnSpc>
                <a:spcPct val="70000"/>
              </a:lnSpc>
              <a:spcBef>
                <a:spcPts val="0"/>
              </a:spcBef>
              <a:spcAft>
                <a:spcPts val="0"/>
              </a:spcAft>
              <a:buClr>
                <a:schemeClr val="lt1"/>
              </a:buClr>
              <a:buSzPts val="4500"/>
              <a:buFont typeface="Work Sans Medium"/>
              <a:buChar char="○"/>
              <a:defRPr sz="4500">
                <a:latin typeface="Work Sans Medium"/>
                <a:ea typeface="Work Sans Medium"/>
                <a:cs typeface="Work Sans Medium"/>
                <a:sym typeface="Work Sans Medium"/>
              </a:defRPr>
            </a:lvl2pPr>
            <a:lvl3pPr indent="-514350" lvl="2" marL="1371600">
              <a:lnSpc>
                <a:spcPct val="70000"/>
              </a:lnSpc>
              <a:spcBef>
                <a:spcPts val="0"/>
              </a:spcBef>
              <a:spcAft>
                <a:spcPts val="0"/>
              </a:spcAft>
              <a:buClr>
                <a:schemeClr val="lt1"/>
              </a:buClr>
              <a:buSzPts val="4500"/>
              <a:buFont typeface="Work Sans Medium"/>
              <a:buChar char="■"/>
              <a:defRPr sz="4500">
                <a:latin typeface="Work Sans Medium"/>
                <a:ea typeface="Work Sans Medium"/>
                <a:cs typeface="Work Sans Medium"/>
                <a:sym typeface="Work Sans Medium"/>
              </a:defRPr>
            </a:lvl3pPr>
            <a:lvl4pPr indent="-514350" lvl="3" marL="1828800">
              <a:lnSpc>
                <a:spcPct val="70000"/>
              </a:lnSpc>
              <a:spcBef>
                <a:spcPts val="0"/>
              </a:spcBef>
              <a:spcAft>
                <a:spcPts val="0"/>
              </a:spcAft>
              <a:buClr>
                <a:schemeClr val="lt1"/>
              </a:buClr>
              <a:buSzPts val="4500"/>
              <a:buFont typeface="Work Sans Medium"/>
              <a:buChar char="●"/>
              <a:defRPr sz="4500">
                <a:latin typeface="Work Sans Medium"/>
                <a:ea typeface="Work Sans Medium"/>
                <a:cs typeface="Work Sans Medium"/>
                <a:sym typeface="Work Sans Medium"/>
              </a:defRPr>
            </a:lvl4pPr>
            <a:lvl5pPr indent="-514350" lvl="4" marL="2286000">
              <a:lnSpc>
                <a:spcPct val="70000"/>
              </a:lnSpc>
              <a:spcBef>
                <a:spcPts val="0"/>
              </a:spcBef>
              <a:spcAft>
                <a:spcPts val="0"/>
              </a:spcAft>
              <a:buClr>
                <a:schemeClr val="lt1"/>
              </a:buClr>
              <a:buSzPts val="4500"/>
              <a:buFont typeface="Work Sans Medium"/>
              <a:buChar char="○"/>
              <a:defRPr sz="4500">
                <a:latin typeface="Work Sans Medium"/>
                <a:ea typeface="Work Sans Medium"/>
                <a:cs typeface="Work Sans Medium"/>
                <a:sym typeface="Work Sans Medium"/>
              </a:defRPr>
            </a:lvl5pPr>
            <a:lvl6pPr indent="-514350" lvl="5" marL="2743200">
              <a:lnSpc>
                <a:spcPct val="70000"/>
              </a:lnSpc>
              <a:spcBef>
                <a:spcPts val="0"/>
              </a:spcBef>
              <a:spcAft>
                <a:spcPts val="0"/>
              </a:spcAft>
              <a:buClr>
                <a:schemeClr val="lt1"/>
              </a:buClr>
              <a:buSzPts val="4500"/>
              <a:buFont typeface="Work Sans Medium"/>
              <a:buChar char="■"/>
              <a:defRPr sz="4500">
                <a:latin typeface="Work Sans Medium"/>
                <a:ea typeface="Work Sans Medium"/>
                <a:cs typeface="Work Sans Medium"/>
                <a:sym typeface="Work Sans Medium"/>
              </a:defRPr>
            </a:lvl6pPr>
            <a:lvl7pPr indent="-514350" lvl="6" marL="3200400">
              <a:lnSpc>
                <a:spcPct val="70000"/>
              </a:lnSpc>
              <a:spcBef>
                <a:spcPts val="0"/>
              </a:spcBef>
              <a:spcAft>
                <a:spcPts val="0"/>
              </a:spcAft>
              <a:buClr>
                <a:schemeClr val="lt1"/>
              </a:buClr>
              <a:buSzPts val="4500"/>
              <a:buFont typeface="Work Sans Medium"/>
              <a:buChar char="●"/>
              <a:defRPr sz="4500">
                <a:latin typeface="Work Sans Medium"/>
                <a:ea typeface="Work Sans Medium"/>
                <a:cs typeface="Work Sans Medium"/>
                <a:sym typeface="Work Sans Medium"/>
              </a:defRPr>
            </a:lvl7pPr>
            <a:lvl8pPr indent="-514350" lvl="7" marL="3657600">
              <a:lnSpc>
                <a:spcPct val="70000"/>
              </a:lnSpc>
              <a:spcBef>
                <a:spcPts val="0"/>
              </a:spcBef>
              <a:spcAft>
                <a:spcPts val="0"/>
              </a:spcAft>
              <a:buClr>
                <a:schemeClr val="lt1"/>
              </a:buClr>
              <a:buSzPts val="4500"/>
              <a:buFont typeface="Work Sans Medium"/>
              <a:buChar char="○"/>
              <a:defRPr sz="4500">
                <a:latin typeface="Work Sans Medium"/>
                <a:ea typeface="Work Sans Medium"/>
                <a:cs typeface="Work Sans Medium"/>
                <a:sym typeface="Work Sans Medium"/>
              </a:defRPr>
            </a:lvl8pPr>
            <a:lvl9pPr indent="-514350" lvl="8" marL="4114800">
              <a:lnSpc>
                <a:spcPct val="70000"/>
              </a:lnSpc>
              <a:spcBef>
                <a:spcPts val="0"/>
              </a:spcBef>
              <a:spcAft>
                <a:spcPts val="0"/>
              </a:spcAft>
              <a:buClr>
                <a:schemeClr val="lt1"/>
              </a:buClr>
              <a:buSzPts val="4500"/>
              <a:buFont typeface="Work Sans Medium"/>
              <a:buChar char="■"/>
              <a:defRPr sz="4500">
                <a:latin typeface="Work Sans Medium"/>
                <a:ea typeface="Work Sans Medium"/>
                <a:cs typeface="Work Sans Medium"/>
                <a:sym typeface="Work Sans Medium"/>
              </a:defRPr>
            </a:lvl9pPr>
          </a:lstStyle>
          <a:p/>
        </p:txBody>
      </p:sp>
      <p:sp>
        <p:nvSpPr>
          <p:cNvPr id="257" name="Google Shape;257;p34"/>
          <p:cNvSpPr txBox="1"/>
          <p:nvPr>
            <p:ph idx="3" type="subTitle"/>
          </p:nvPr>
        </p:nvSpPr>
        <p:spPr>
          <a:xfrm>
            <a:off x="126525" y="95069"/>
            <a:ext cx="3673800" cy="3105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800"/>
              <a:buFont typeface="Work Sans"/>
              <a:buNone/>
              <a:defRPr>
                <a:latin typeface="Work Sans"/>
                <a:ea typeface="Work Sans"/>
                <a:cs typeface="Work Sans"/>
                <a:sym typeface="Work Sans"/>
              </a:defRPr>
            </a:lvl1pPr>
            <a:lvl2pPr lvl="1">
              <a:spcBef>
                <a:spcPts val="0"/>
              </a:spcBef>
              <a:spcAft>
                <a:spcPts val="0"/>
              </a:spcAft>
              <a:buClr>
                <a:schemeClr val="lt1"/>
              </a:buClr>
              <a:buSzPts val="800"/>
              <a:buFont typeface="Work Sans"/>
              <a:buNone/>
              <a:defRPr sz="800">
                <a:solidFill>
                  <a:schemeClr val="lt1"/>
                </a:solidFill>
              </a:defRPr>
            </a:lvl2pPr>
            <a:lvl3pPr lvl="2">
              <a:spcBef>
                <a:spcPts val="0"/>
              </a:spcBef>
              <a:spcAft>
                <a:spcPts val="0"/>
              </a:spcAft>
              <a:buClr>
                <a:schemeClr val="lt1"/>
              </a:buClr>
              <a:buSzPts val="800"/>
              <a:buFont typeface="Work Sans"/>
              <a:buNone/>
              <a:defRPr sz="800">
                <a:solidFill>
                  <a:schemeClr val="lt1"/>
                </a:solidFill>
              </a:defRPr>
            </a:lvl3pPr>
            <a:lvl4pPr lvl="3">
              <a:spcBef>
                <a:spcPts val="0"/>
              </a:spcBef>
              <a:spcAft>
                <a:spcPts val="0"/>
              </a:spcAft>
              <a:buClr>
                <a:schemeClr val="lt1"/>
              </a:buClr>
              <a:buSzPts val="800"/>
              <a:buFont typeface="Work Sans"/>
              <a:buNone/>
              <a:defRPr sz="800">
                <a:solidFill>
                  <a:schemeClr val="lt1"/>
                </a:solidFill>
              </a:defRPr>
            </a:lvl4pPr>
            <a:lvl5pPr lvl="4">
              <a:spcBef>
                <a:spcPts val="0"/>
              </a:spcBef>
              <a:spcAft>
                <a:spcPts val="0"/>
              </a:spcAft>
              <a:buClr>
                <a:schemeClr val="lt1"/>
              </a:buClr>
              <a:buSzPts val="800"/>
              <a:buFont typeface="Work Sans"/>
              <a:buNone/>
              <a:defRPr sz="800">
                <a:solidFill>
                  <a:schemeClr val="lt1"/>
                </a:solidFill>
              </a:defRPr>
            </a:lvl5pPr>
            <a:lvl6pPr lvl="5">
              <a:spcBef>
                <a:spcPts val="0"/>
              </a:spcBef>
              <a:spcAft>
                <a:spcPts val="0"/>
              </a:spcAft>
              <a:buClr>
                <a:schemeClr val="lt1"/>
              </a:buClr>
              <a:buSzPts val="800"/>
              <a:buFont typeface="Work Sans"/>
              <a:buNone/>
              <a:defRPr sz="800">
                <a:solidFill>
                  <a:schemeClr val="lt1"/>
                </a:solidFill>
              </a:defRPr>
            </a:lvl6pPr>
            <a:lvl7pPr lvl="6">
              <a:spcBef>
                <a:spcPts val="0"/>
              </a:spcBef>
              <a:spcAft>
                <a:spcPts val="0"/>
              </a:spcAft>
              <a:buClr>
                <a:schemeClr val="lt1"/>
              </a:buClr>
              <a:buSzPts val="800"/>
              <a:buFont typeface="Work Sans"/>
              <a:buNone/>
              <a:defRPr sz="800">
                <a:solidFill>
                  <a:schemeClr val="lt1"/>
                </a:solidFill>
              </a:defRPr>
            </a:lvl7pPr>
            <a:lvl8pPr lvl="7">
              <a:spcBef>
                <a:spcPts val="0"/>
              </a:spcBef>
              <a:spcAft>
                <a:spcPts val="0"/>
              </a:spcAft>
              <a:buClr>
                <a:schemeClr val="lt1"/>
              </a:buClr>
              <a:buSzPts val="800"/>
              <a:buFont typeface="Work Sans"/>
              <a:buNone/>
              <a:defRPr sz="800">
                <a:solidFill>
                  <a:schemeClr val="lt1"/>
                </a:solidFill>
              </a:defRPr>
            </a:lvl8pPr>
            <a:lvl9pPr lvl="8">
              <a:spcBef>
                <a:spcPts val="0"/>
              </a:spcBef>
              <a:spcAft>
                <a:spcPts val="0"/>
              </a:spcAft>
              <a:buClr>
                <a:schemeClr val="lt1"/>
              </a:buClr>
              <a:buSzPts val="800"/>
              <a:buFont typeface="Work Sans"/>
              <a:buNone/>
              <a:defRPr sz="800">
                <a:solidFill>
                  <a:schemeClr val="lt1"/>
                </a:solidFill>
              </a:defRPr>
            </a:lvl9pPr>
          </a:lstStyle>
          <a:p/>
        </p:txBody>
      </p:sp>
      <p:sp>
        <p:nvSpPr>
          <p:cNvPr id="258" name="Google Shape;258;p34"/>
          <p:cNvSpPr txBox="1"/>
          <p:nvPr>
            <p:ph idx="4" type="subTitle"/>
          </p:nvPr>
        </p:nvSpPr>
        <p:spPr>
          <a:xfrm>
            <a:off x="117187" y="4383915"/>
            <a:ext cx="935400" cy="3105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SzPts val="800"/>
              <a:buFont typeface="Work Sans"/>
              <a:buNone/>
              <a:defRPr>
                <a:latin typeface="Work Sans"/>
                <a:ea typeface="Work Sans"/>
                <a:cs typeface="Work Sans"/>
                <a:sym typeface="Work Sans"/>
              </a:defRPr>
            </a:lvl1pPr>
            <a:lvl2pPr lvl="1">
              <a:lnSpc>
                <a:spcPct val="80000"/>
              </a:lnSpc>
              <a:spcBef>
                <a:spcPts val="0"/>
              </a:spcBef>
              <a:spcAft>
                <a:spcPts val="0"/>
              </a:spcAft>
              <a:buClr>
                <a:schemeClr val="lt1"/>
              </a:buClr>
              <a:buSzPts val="800"/>
              <a:buFont typeface="Work Sans"/>
              <a:buNone/>
              <a:defRPr sz="800">
                <a:solidFill>
                  <a:schemeClr val="lt1"/>
                </a:solidFill>
              </a:defRPr>
            </a:lvl2pPr>
            <a:lvl3pPr lvl="2">
              <a:lnSpc>
                <a:spcPct val="80000"/>
              </a:lnSpc>
              <a:spcBef>
                <a:spcPts val="0"/>
              </a:spcBef>
              <a:spcAft>
                <a:spcPts val="0"/>
              </a:spcAft>
              <a:buClr>
                <a:schemeClr val="lt1"/>
              </a:buClr>
              <a:buSzPts val="800"/>
              <a:buFont typeface="Work Sans"/>
              <a:buNone/>
              <a:defRPr sz="800">
                <a:solidFill>
                  <a:schemeClr val="lt1"/>
                </a:solidFill>
              </a:defRPr>
            </a:lvl3pPr>
            <a:lvl4pPr lvl="3">
              <a:lnSpc>
                <a:spcPct val="80000"/>
              </a:lnSpc>
              <a:spcBef>
                <a:spcPts val="0"/>
              </a:spcBef>
              <a:spcAft>
                <a:spcPts val="0"/>
              </a:spcAft>
              <a:buClr>
                <a:schemeClr val="lt1"/>
              </a:buClr>
              <a:buSzPts val="800"/>
              <a:buFont typeface="Work Sans"/>
              <a:buNone/>
              <a:defRPr sz="800">
                <a:solidFill>
                  <a:schemeClr val="lt1"/>
                </a:solidFill>
              </a:defRPr>
            </a:lvl4pPr>
            <a:lvl5pPr lvl="4">
              <a:lnSpc>
                <a:spcPct val="80000"/>
              </a:lnSpc>
              <a:spcBef>
                <a:spcPts val="0"/>
              </a:spcBef>
              <a:spcAft>
                <a:spcPts val="0"/>
              </a:spcAft>
              <a:buClr>
                <a:schemeClr val="lt1"/>
              </a:buClr>
              <a:buSzPts val="800"/>
              <a:buFont typeface="Work Sans"/>
              <a:buNone/>
              <a:defRPr sz="800">
                <a:solidFill>
                  <a:schemeClr val="lt1"/>
                </a:solidFill>
              </a:defRPr>
            </a:lvl5pPr>
            <a:lvl6pPr lvl="5">
              <a:lnSpc>
                <a:spcPct val="80000"/>
              </a:lnSpc>
              <a:spcBef>
                <a:spcPts val="0"/>
              </a:spcBef>
              <a:spcAft>
                <a:spcPts val="0"/>
              </a:spcAft>
              <a:buClr>
                <a:schemeClr val="lt1"/>
              </a:buClr>
              <a:buSzPts val="800"/>
              <a:buFont typeface="Work Sans"/>
              <a:buNone/>
              <a:defRPr sz="800">
                <a:solidFill>
                  <a:schemeClr val="lt1"/>
                </a:solidFill>
              </a:defRPr>
            </a:lvl6pPr>
            <a:lvl7pPr lvl="6">
              <a:lnSpc>
                <a:spcPct val="80000"/>
              </a:lnSpc>
              <a:spcBef>
                <a:spcPts val="0"/>
              </a:spcBef>
              <a:spcAft>
                <a:spcPts val="0"/>
              </a:spcAft>
              <a:buClr>
                <a:schemeClr val="lt1"/>
              </a:buClr>
              <a:buSzPts val="800"/>
              <a:buFont typeface="Work Sans"/>
              <a:buNone/>
              <a:defRPr sz="800">
                <a:solidFill>
                  <a:schemeClr val="lt1"/>
                </a:solidFill>
              </a:defRPr>
            </a:lvl7pPr>
            <a:lvl8pPr lvl="7">
              <a:lnSpc>
                <a:spcPct val="80000"/>
              </a:lnSpc>
              <a:spcBef>
                <a:spcPts val="0"/>
              </a:spcBef>
              <a:spcAft>
                <a:spcPts val="0"/>
              </a:spcAft>
              <a:buClr>
                <a:schemeClr val="lt1"/>
              </a:buClr>
              <a:buSzPts val="800"/>
              <a:buFont typeface="Work Sans"/>
              <a:buNone/>
              <a:defRPr sz="800">
                <a:solidFill>
                  <a:schemeClr val="lt1"/>
                </a:solidFill>
              </a:defRPr>
            </a:lvl8pPr>
            <a:lvl9pPr lvl="8">
              <a:lnSpc>
                <a:spcPct val="80000"/>
              </a:lnSpc>
              <a:spcBef>
                <a:spcPts val="0"/>
              </a:spcBef>
              <a:spcAft>
                <a:spcPts val="0"/>
              </a:spcAft>
              <a:buClr>
                <a:schemeClr val="lt1"/>
              </a:buClr>
              <a:buSzPts val="800"/>
              <a:buFont typeface="Work Sans"/>
              <a:buNone/>
              <a:defRPr sz="800">
                <a:solidFill>
                  <a:schemeClr val="lt1"/>
                </a:solidFill>
              </a:defRPr>
            </a:lvl9pPr>
          </a:lstStyle>
          <a:p/>
        </p:txBody>
      </p:sp>
      <p:sp>
        <p:nvSpPr>
          <p:cNvPr id="259" name="Google Shape;259;p34"/>
          <p:cNvSpPr txBox="1"/>
          <p:nvPr>
            <p:ph idx="5" type="subTitle"/>
          </p:nvPr>
        </p:nvSpPr>
        <p:spPr>
          <a:xfrm>
            <a:off x="117187" y="1511684"/>
            <a:ext cx="935400" cy="3105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SzPts val="800"/>
              <a:buFont typeface="Work Sans"/>
              <a:buNone/>
              <a:defRPr>
                <a:latin typeface="Work Sans"/>
                <a:ea typeface="Work Sans"/>
                <a:cs typeface="Work Sans"/>
                <a:sym typeface="Work Sans"/>
              </a:defRPr>
            </a:lvl1pPr>
            <a:lvl2pPr lvl="1">
              <a:lnSpc>
                <a:spcPct val="80000"/>
              </a:lnSpc>
              <a:spcBef>
                <a:spcPts val="0"/>
              </a:spcBef>
              <a:spcAft>
                <a:spcPts val="0"/>
              </a:spcAft>
              <a:buClr>
                <a:schemeClr val="lt1"/>
              </a:buClr>
              <a:buSzPts val="800"/>
              <a:buFont typeface="Work Sans"/>
              <a:buNone/>
              <a:defRPr sz="800">
                <a:solidFill>
                  <a:schemeClr val="lt1"/>
                </a:solidFill>
              </a:defRPr>
            </a:lvl2pPr>
            <a:lvl3pPr lvl="2">
              <a:lnSpc>
                <a:spcPct val="80000"/>
              </a:lnSpc>
              <a:spcBef>
                <a:spcPts val="0"/>
              </a:spcBef>
              <a:spcAft>
                <a:spcPts val="0"/>
              </a:spcAft>
              <a:buClr>
                <a:schemeClr val="lt1"/>
              </a:buClr>
              <a:buSzPts val="800"/>
              <a:buFont typeface="Work Sans"/>
              <a:buNone/>
              <a:defRPr sz="800">
                <a:solidFill>
                  <a:schemeClr val="lt1"/>
                </a:solidFill>
              </a:defRPr>
            </a:lvl3pPr>
            <a:lvl4pPr lvl="3">
              <a:lnSpc>
                <a:spcPct val="80000"/>
              </a:lnSpc>
              <a:spcBef>
                <a:spcPts val="0"/>
              </a:spcBef>
              <a:spcAft>
                <a:spcPts val="0"/>
              </a:spcAft>
              <a:buClr>
                <a:schemeClr val="lt1"/>
              </a:buClr>
              <a:buSzPts val="800"/>
              <a:buFont typeface="Work Sans"/>
              <a:buNone/>
              <a:defRPr sz="800">
                <a:solidFill>
                  <a:schemeClr val="lt1"/>
                </a:solidFill>
              </a:defRPr>
            </a:lvl4pPr>
            <a:lvl5pPr lvl="4">
              <a:lnSpc>
                <a:spcPct val="80000"/>
              </a:lnSpc>
              <a:spcBef>
                <a:spcPts val="0"/>
              </a:spcBef>
              <a:spcAft>
                <a:spcPts val="0"/>
              </a:spcAft>
              <a:buClr>
                <a:schemeClr val="lt1"/>
              </a:buClr>
              <a:buSzPts val="800"/>
              <a:buFont typeface="Work Sans"/>
              <a:buNone/>
              <a:defRPr sz="800">
                <a:solidFill>
                  <a:schemeClr val="lt1"/>
                </a:solidFill>
              </a:defRPr>
            </a:lvl5pPr>
            <a:lvl6pPr lvl="5">
              <a:lnSpc>
                <a:spcPct val="80000"/>
              </a:lnSpc>
              <a:spcBef>
                <a:spcPts val="0"/>
              </a:spcBef>
              <a:spcAft>
                <a:spcPts val="0"/>
              </a:spcAft>
              <a:buClr>
                <a:schemeClr val="lt1"/>
              </a:buClr>
              <a:buSzPts val="800"/>
              <a:buFont typeface="Work Sans"/>
              <a:buNone/>
              <a:defRPr sz="800">
                <a:solidFill>
                  <a:schemeClr val="lt1"/>
                </a:solidFill>
              </a:defRPr>
            </a:lvl6pPr>
            <a:lvl7pPr lvl="6">
              <a:lnSpc>
                <a:spcPct val="80000"/>
              </a:lnSpc>
              <a:spcBef>
                <a:spcPts val="0"/>
              </a:spcBef>
              <a:spcAft>
                <a:spcPts val="0"/>
              </a:spcAft>
              <a:buClr>
                <a:schemeClr val="lt1"/>
              </a:buClr>
              <a:buSzPts val="800"/>
              <a:buFont typeface="Work Sans"/>
              <a:buNone/>
              <a:defRPr sz="800">
                <a:solidFill>
                  <a:schemeClr val="lt1"/>
                </a:solidFill>
              </a:defRPr>
            </a:lvl7pPr>
            <a:lvl8pPr lvl="7">
              <a:lnSpc>
                <a:spcPct val="80000"/>
              </a:lnSpc>
              <a:spcBef>
                <a:spcPts val="0"/>
              </a:spcBef>
              <a:spcAft>
                <a:spcPts val="0"/>
              </a:spcAft>
              <a:buClr>
                <a:schemeClr val="lt1"/>
              </a:buClr>
              <a:buSzPts val="800"/>
              <a:buFont typeface="Work Sans"/>
              <a:buNone/>
              <a:defRPr sz="800">
                <a:solidFill>
                  <a:schemeClr val="lt1"/>
                </a:solidFill>
              </a:defRPr>
            </a:lvl8pPr>
            <a:lvl9pPr lvl="8">
              <a:lnSpc>
                <a:spcPct val="80000"/>
              </a:lnSpc>
              <a:spcBef>
                <a:spcPts val="0"/>
              </a:spcBef>
              <a:spcAft>
                <a:spcPts val="0"/>
              </a:spcAft>
              <a:buClr>
                <a:schemeClr val="lt1"/>
              </a:buClr>
              <a:buSzPts val="800"/>
              <a:buFont typeface="Work Sans"/>
              <a:buNone/>
              <a:defRPr sz="800">
                <a:solidFill>
                  <a:schemeClr val="lt1"/>
                </a:solidFill>
              </a:defRPr>
            </a:lvl9pPr>
          </a:lstStyle>
          <a:p/>
        </p:txBody>
      </p:sp>
      <p:sp>
        <p:nvSpPr>
          <p:cNvPr id="260" name="Google Shape;260;p34"/>
          <p:cNvSpPr txBox="1"/>
          <p:nvPr>
            <p:ph idx="6" type="subTitle"/>
          </p:nvPr>
        </p:nvSpPr>
        <p:spPr>
          <a:xfrm>
            <a:off x="117187" y="1990389"/>
            <a:ext cx="935400" cy="3105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SzPts val="800"/>
              <a:buFont typeface="Work Sans"/>
              <a:buNone/>
              <a:defRPr>
                <a:latin typeface="Work Sans"/>
                <a:ea typeface="Work Sans"/>
                <a:cs typeface="Work Sans"/>
                <a:sym typeface="Work Sans"/>
              </a:defRPr>
            </a:lvl1pPr>
            <a:lvl2pPr lvl="1">
              <a:lnSpc>
                <a:spcPct val="80000"/>
              </a:lnSpc>
              <a:spcBef>
                <a:spcPts val="0"/>
              </a:spcBef>
              <a:spcAft>
                <a:spcPts val="0"/>
              </a:spcAft>
              <a:buClr>
                <a:schemeClr val="lt1"/>
              </a:buClr>
              <a:buSzPts val="800"/>
              <a:buFont typeface="Work Sans"/>
              <a:buNone/>
              <a:defRPr sz="800">
                <a:solidFill>
                  <a:schemeClr val="lt1"/>
                </a:solidFill>
              </a:defRPr>
            </a:lvl2pPr>
            <a:lvl3pPr lvl="2">
              <a:lnSpc>
                <a:spcPct val="80000"/>
              </a:lnSpc>
              <a:spcBef>
                <a:spcPts val="0"/>
              </a:spcBef>
              <a:spcAft>
                <a:spcPts val="0"/>
              </a:spcAft>
              <a:buClr>
                <a:schemeClr val="lt1"/>
              </a:buClr>
              <a:buSzPts val="800"/>
              <a:buFont typeface="Work Sans"/>
              <a:buNone/>
              <a:defRPr sz="800">
                <a:solidFill>
                  <a:schemeClr val="lt1"/>
                </a:solidFill>
              </a:defRPr>
            </a:lvl3pPr>
            <a:lvl4pPr lvl="3">
              <a:lnSpc>
                <a:spcPct val="80000"/>
              </a:lnSpc>
              <a:spcBef>
                <a:spcPts val="0"/>
              </a:spcBef>
              <a:spcAft>
                <a:spcPts val="0"/>
              </a:spcAft>
              <a:buClr>
                <a:schemeClr val="lt1"/>
              </a:buClr>
              <a:buSzPts val="800"/>
              <a:buFont typeface="Work Sans"/>
              <a:buNone/>
              <a:defRPr sz="800">
                <a:solidFill>
                  <a:schemeClr val="lt1"/>
                </a:solidFill>
              </a:defRPr>
            </a:lvl4pPr>
            <a:lvl5pPr lvl="4">
              <a:lnSpc>
                <a:spcPct val="80000"/>
              </a:lnSpc>
              <a:spcBef>
                <a:spcPts val="0"/>
              </a:spcBef>
              <a:spcAft>
                <a:spcPts val="0"/>
              </a:spcAft>
              <a:buClr>
                <a:schemeClr val="lt1"/>
              </a:buClr>
              <a:buSzPts val="800"/>
              <a:buFont typeface="Work Sans"/>
              <a:buNone/>
              <a:defRPr sz="800">
                <a:solidFill>
                  <a:schemeClr val="lt1"/>
                </a:solidFill>
              </a:defRPr>
            </a:lvl5pPr>
            <a:lvl6pPr lvl="5">
              <a:lnSpc>
                <a:spcPct val="80000"/>
              </a:lnSpc>
              <a:spcBef>
                <a:spcPts val="0"/>
              </a:spcBef>
              <a:spcAft>
                <a:spcPts val="0"/>
              </a:spcAft>
              <a:buClr>
                <a:schemeClr val="lt1"/>
              </a:buClr>
              <a:buSzPts val="800"/>
              <a:buFont typeface="Work Sans"/>
              <a:buNone/>
              <a:defRPr sz="800">
                <a:solidFill>
                  <a:schemeClr val="lt1"/>
                </a:solidFill>
              </a:defRPr>
            </a:lvl6pPr>
            <a:lvl7pPr lvl="6">
              <a:lnSpc>
                <a:spcPct val="80000"/>
              </a:lnSpc>
              <a:spcBef>
                <a:spcPts val="0"/>
              </a:spcBef>
              <a:spcAft>
                <a:spcPts val="0"/>
              </a:spcAft>
              <a:buClr>
                <a:schemeClr val="lt1"/>
              </a:buClr>
              <a:buSzPts val="800"/>
              <a:buFont typeface="Work Sans"/>
              <a:buNone/>
              <a:defRPr sz="800">
                <a:solidFill>
                  <a:schemeClr val="lt1"/>
                </a:solidFill>
              </a:defRPr>
            </a:lvl7pPr>
            <a:lvl8pPr lvl="7">
              <a:lnSpc>
                <a:spcPct val="80000"/>
              </a:lnSpc>
              <a:spcBef>
                <a:spcPts val="0"/>
              </a:spcBef>
              <a:spcAft>
                <a:spcPts val="0"/>
              </a:spcAft>
              <a:buClr>
                <a:schemeClr val="lt1"/>
              </a:buClr>
              <a:buSzPts val="800"/>
              <a:buFont typeface="Work Sans"/>
              <a:buNone/>
              <a:defRPr sz="800">
                <a:solidFill>
                  <a:schemeClr val="lt1"/>
                </a:solidFill>
              </a:defRPr>
            </a:lvl8pPr>
            <a:lvl9pPr lvl="8">
              <a:lnSpc>
                <a:spcPct val="80000"/>
              </a:lnSpc>
              <a:spcBef>
                <a:spcPts val="0"/>
              </a:spcBef>
              <a:spcAft>
                <a:spcPts val="0"/>
              </a:spcAft>
              <a:buClr>
                <a:schemeClr val="lt1"/>
              </a:buClr>
              <a:buSzPts val="800"/>
              <a:buFont typeface="Work Sans"/>
              <a:buNone/>
              <a:defRPr sz="800">
                <a:solidFill>
                  <a:schemeClr val="lt1"/>
                </a:solidFill>
              </a:defRPr>
            </a:lvl9pPr>
          </a:lstStyle>
          <a:p/>
        </p:txBody>
      </p:sp>
      <p:sp>
        <p:nvSpPr>
          <p:cNvPr id="261" name="Google Shape;261;p34"/>
          <p:cNvSpPr txBox="1"/>
          <p:nvPr>
            <p:ph idx="7" type="subTitle"/>
          </p:nvPr>
        </p:nvSpPr>
        <p:spPr>
          <a:xfrm>
            <a:off x="117187" y="2469095"/>
            <a:ext cx="935400" cy="3105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SzPts val="800"/>
              <a:buFont typeface="Work Sans"/>
              <a:buNone/>
              <a:defRPr>
                <a:latin typeface="Work Sans"/>
                <a:ea typeface="Work Sans"/>
                <a:cs typeface="Work Sans"/>
                <a:sym typeface="Work Sans"/>
              </a:defRPr>
            </a:lvl1pPr>
            <a:lvl2pPr lvl="1">
              <a:lnSpc>
                <a:spcPct val="80000"/>
              </a:lnSpc>
              <a:spcBef>
                <a:spcPts val="0"/>
              </a:spcBef>
              <a:spcAft>
                <a:spcPts val="0"/>
              </a:spcAft>
              <a:buClr>
                <a:schemeClr val="lt1"/>
              </a:buClr>
              <a:buSzPts val="800"/>
              <a:buFont typeface="Work Sans"/>
              <a:buNone/>
              <a:defRPr sz="800">
                <a:solidFill>
                  <a:schemeClr val="lt1"/>
                </a:solidFill>
              </a:defRPr>
            </a:lvl2pPr>
            <a:lvl3pPr lvl="2">
              <a:lnSpc>
                <a:spcPct val="80000"/>
              </a:lnSpc>
              <a:spcBef>
                <a:spcPts val="0"/>
              </a:spcBef>
              <a:spcAft>
                <a:spcPts val="0"/>
              </a:spcAft>
              <a:buClr>
                <a:schemeClr val="lt1"/>
              </a:buClr>
              <a:buSzPts val="800"/>
              <a:buFont typeface="Work Sans"/>
              <a:buNone/>
              <a:defRPr sz="800">
                <a:solidFill>
                  <a:schemeClr val="lt1"/>
                </a:solidFill>
              </a:defRPr>
            </a:lvl3pPr>
            <a:lvl4pPr lvl="3">
              <a:lnSpc>
                <a:spcPct val="80000"/>
              </a:lnSpc>
              <a:spcBef>
                <a:spcPts val="0"/>
              </a:spcBef>
              <a:spcAft>
                <a:spcPts val="0"/>
              </a:spcAft>
              <a:buClr>
                <a:schemeClr val="lt1"/>
              </a:buClr>
              <a:buSzPts val="800"/>
              <a:buFont typeface="Work Sans"/>
              <a:buNone/>
              <a:defRPr sz="800">
                <a:solidFill>
                  <a:schemeClr val="lt1"/>
                </a:solidFill>
              </a:defRPr>
            </a:lvl4pPr>
            <a:lvl5pPr lvl="4">
              <a:lnSpc>
                <a:spcPct val="80000"/>
              </a:lnSpc>
              <a:spcBef>
                <a:spcPts val="0"/>
              </a:spcBef>
              <a:spcAft>
                <a:spcPts val="0"/>
              </a:spcAft>
              <a:buClr>
                <a:schemeClr val="lt1"/>
              </a:buClr>
              <a:buSzPts val="800"/>
              <a:buFont typeface="Work Sans"/>
              <a:buNone/>
              <a:defRPr sz="800">
                <a:solidFill>
                  <a:schemeClr val="lt1"/>
                </a:solidFill>
              </a:defRPr>
            </a:lvl5pPr>
            <a:lvl6pPr lvl="5">
              <a:lnSpc>
                <a:spcPct val="80000"/>
              </a:lnSpc>
              <a:spcBef>
                <a:spcPts val="0"/>
              </a:spcBef>
              <a:spcAft>
                <a:spcPts val="0"/>
              </a:spcAft>
              <a:buClr>
                <a:schemeClr val="lt1"/>
              </a:buClr>
              <a:buSzPts val="800"/>
              <a:buFont typeface="Work Sans"/>
              <a:buNone/>
              <a:defRPr sz="800">
                <a:solidFill>
                  <a:schemeClr val="lt1"/>
                </a:solidFill>
              </a:defRPr>
            </a:lvl6pPr>
            <a:lvl7pPr lvl="6">
              <a:lnSpc>
                <a:spcPct val="80000"/>
              </a:lnSpc>
              <a:spcBef>
                <a:spcPts val="0"/>
              </a:spcBef>
              <a:spcAft>
                <a:spcPts val="0"/>
              </a:spcAft>
              <a:buClr>
                <a:schemeClr val="lt1"/>
              </a:buClr>
              <a:buSzPts val="800"/>
              <a:buFont typeface="Work Sans"/>
              <a:buNone/>
              <a:defRPr sz="800">
                <a:solidFill>
                  <a:schemeClr val="lt1"/>
                </a:solidFill>
              </a:defRPr>
            </a:lvl7pPr>
            <a:lvl8pPr lvl="7">
              <a:lnSpc>
                <a:spcPct val="80000"/>
              </a:lnSpc>
              <a:spcBef>
                <a:spcPts val="0"/>
              </a:spcBef>
              <a:spcAft>
                <a:spcPts val="0"/>
              </a:spcAft>
              <a:buClr>
                <a:schemeClr val="lt1"/>
              </a:buClr>
              <a:buSzPts val="800"/>
              <a:buFont typeface="Work Sans"/>
              <a:buNone/>
              <a:defRPr sz="800">
                <a:solidFill>
                  <a:schemeClr val="lt1"/>
                </a:solidFill>
              </a:defRPr>
            </a:lvl8pPr>
            <a:lvl9pPr lvl="8">
              <a:lnSpc>
                <a:spcPct val="80000"/>
              </a:lnSpc>
              <a:spcBef>
                <a:spcPts val="0"/>
              </a:spcBef>
              <a:spcAft>
                <a:spcPts val="0"/>
              </a:spcAft>
              <a:buClr>
                <a:schemeClr val="lt1"/>
              </a:buClr>
              <a:buSzPts val="800"/>
              <a:buFont typeface="Work Sans"/>
              <a:buNone/>
              <a:defRPr sz="800">
                <a:solidFill>
                  <a:schemeClr val="lt1"/>
                </a:solidFill>
              </a:defRPr>
            </a:lvl9pPr>
          </a:lstStyle>
          <a:p/>
        </p:txBody>
      </p:sp>
      <p:sp>
        <p:nvSpPr>
          <p:cNvPr id="262" name="Google Shape;262;p34"/>
          <p:cNvSpPr txBox="1"/>
          <p:nvPr>
            <p:ph idx="8" type="subTitle"/>
          </p:nvPr>
        </p:nvSpPr>
        <p:spPr>
          <a:xfrm>
            <a:off x="117187" y="2947800"/>
            <a:ext cx="935400" cy="3105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SzPts val="800"/>
              <a:buFont typeface="Work Sans"/>
              <a:buNone/>
              <a:defRPr>
                <a:latin typeface="Work Sans"/>
                <a:ea typeface="Work Sans"/>
                <a:cs typeface="Work Sans"/>
                <a:sym typeface="Work Sans"/>
              </a:defRPr>
            </a:lvl1pPr>
            <a:lvl2pPr lvl="1">
              <a:lnSpc>
                <a:spcPct val="80000"/>
              </a:lnSpc>
              <a:spcBef>
                <a:spcPts val="0"/>
              </a:spcBef>
              <a:spcAft>
                <a:spcPts val="0"/>
              </a:spcAft>
              <a:buClr>
                <a:schemeClr val="lt1"/>
              </a:buClr>
              <a:buSzPts val="800"/>
              <a:buFont typeface="Work Sans"/>
              <a:buNone/>
              <a:defRPr sz="800">
                <a:solidFill>
                  <a:schemeClr val="lt1"/>
                </a:solidFill>
              </a:defRPr>
            </a:lvl2pPr>
            <a:lvl3pPr lvl="2">
              <a:lnSpc>
                <a:spcPct val="80000"/>
              </a:lnSpc>
              <a:spcBef>
                <a:spcPts val="0"/>
              </a:spcBef>
              <a:spcAft>
                <a:spcPts val="0"/>
              </a:spcAft>
              <a:buClr>
                <a:schemeClr val="lt1"/>
              </a:buClr>
              <a:buSzPts val="800"/>
              <a:buFont typeface="Work Sans"/>
              <a:buNone/>
              <a:defRPr sz="800">
                <a:solidFill>
                  <a:schemeClr val="lt1"/>
                </a:solidFill>
              </a:defRPr>
            </a:lvl3pPr>
            <a:lvl4pPr lvl="3">
              <a:lnSpc>
                <a:spcPct val="80000"/>
              </a:lnSpc>
              <a:spcBef>
                <a:spcPts val="0"/>
              </a:spcBef>
              <a:spcAft>
                <a:spcPts val="0"/>
              </a:spcAft>
              <a:buClr>
                <a:schemeClr val="lt1"/>
              </a:buClr>
              <a:buSzPts val="800"/>
              <a:buFont typeface="Work Sans"/>
              <a:buNone/>
              <a:defRPr sz="800">
                <a:solidFill>
                  <a:schemeClr val="lt1"/>
                </a:solidFill>
              </a:defRPr>
            </a:lvl4pPr>
            <a:lvl5pPr lvl="4">
              <a:lnSpc>
                <a:spcPct val="80000"/>
              </a:lnSpc>
              <a:spcBef>
                <a:spcPts val="0"/>
              </a:spcBef>
              <a:spcAft>
                <a:spcPts val="0"/>
              </a:spcAft>
              <a:buClr>
                <a:schemeClr val="lt1"/>
              </a:buClr>
              <a:buSzPts val="800"/>
              <a:buFont typeface="Work Sans"/>
              <a:buNone/>
              <a:defRPr sz="800">
                <a:solidFill>
                  <a:schemeClr val="lt1"/>
                </a:solidFill>
              </a:defRPr>
            </a:lvl5pPr>
            <a:lvl6pPr lvl="5">
              <a:lnSpc>
                <a:spcPct val="80000"/>
              </a:lnSpc>
              <a:spcBef>
                <a:spcPts val="0"/>
              </a:spcBef>
              <a:spcAft>
                <a:spcPts val="0"/>
              </a:spcAft>
              <a:buClr>
                <a:schemeClr val="lt1"/>
              </a:buClr>
              <a:buSzPts val="800"/>
              <a:buFont typeface="Work Sans"/>
              <a:buNone/>
              <a:defRPr sz="800">
                <a:solidFill>
                  <a:schemeClr val="lt1"/>
                </a:solidFill>
              </a:defRPr>
            </a:lvl6pPr>
            <a:lvl7pPr lvl="6">
              <a:lnSpc>
                <a:spcPct val="80000"/>
              </a:lnSpc>
              <a:spcBef>
                <a:spcPts val="0"/>
              </a:spcBef>
              <a:spcAft>
                <a:spcPts val="0"/>
              </a:spcAft>
              <a:buClr>
                <a:schemeClr val="lt1"/>
              </a:buClr>
              <a:buSzPts val="800"/>
              <a:buFont typeface="Work Sans"/>
              <a:buNone/>
              <a:defRPr sz="800">
                <a:solidFill>
                  <a:schemeClr val="lt1"/>
                </a:solidFill>
              </a:defRPr>
            </a:lvl7pPr>
            <a:lvl8pPr lvl="7">
              <a:lnSpc>
                <a:spcPct val="80000"/>
              </a:lnSpc>
              <a:spcBef>
                <a:spcPts val="0"/>
              </a:spcBef>
              <a:spcAft>
                <a:spcPts val="0"/>
              </a:spcAft>
              <a:buClr>
                <a:schemeClr val="lt1"/>
              </a:buClr>
              <a:buSzPts val="800"/>
              <a:buFont typeface="Work Sans"/>
              <a:buNone/>
              <a:defRPr sz="800">
                <a:solidFill>
                  <a:schemeClr val="lt1"/>
                </a:solidFill>
              </a:defRPr>
            </a:lvl8pPr>
            <a:lvl9pPr lvl="8">
              <a:lnSpc>
                <a:spcPct val="80000"/>
              </a:lnSpc>
              <a:spcBef>
                <a:spcPts val="0"/>
              </a:spcBef>
              <a:spcAft>
                <a:spcPts val="0"/>
              </a:spcAft>
              <a:buClr>
                <a:schemeClr val="lt1"/>
              </a:buClr>
              <a:buSzPts val="800"/>
              <a:buFont typeface="Work Sans"/>
              <a:buNone/>
              <a:defRPr sz="800">
                <a:solidFill>
                  <a:schemeClr val="lt1"/>
                </a:solidFill>
              </a:defRPr>
            </a:lvl9pPr>
          </a:lstStyle>
          <a:p/>
        </p:txBody>
      </p:sp>
      <p:sp>
        <p:nvSpPr>
          <p:cNvPr id="263" name="Google Shape;263;p34"/>
          <p:cNvSpPr txBox="1"/>
          <p:nvPr>
            <p:ph idx="9" type="subTitle"/>
          </p:nvPr>
        </p:nvSpPr>
        <p:spPr>
          <a:xfrm>
            <a:off x="117187" y="3426505"/>
            <a:ext cx="935400" cy="3105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SzPts val="800"/>
              <a:buFont typeface="Work Sans"/>
              <a:buNone/>
              <a:defRPr>
                <a:latin typeface="Work Sans"/>
                <a:ea typeface="Work Sans"/>
                <a:cs typeface="Work Sans"/>
                <a:sym typeface="Work Sans"/>
              </a:defRPr>
            </a:lvl1pPr>
            <a:lvl2pPr lvl="1">
              <a:lnSpc>
                <a:spcPct val="80000"/>
              </a:lnSpc>
              <a:spcBef>
                <a:spcPts val="0"/>
              </a:spcBef>
              <a:spcAft>
                <a:spcPts val="0"/>
              </a:spcAft>
              <a:buClr>
                <a:schemeClr val="lt1"/>
              </a:buClr>
              <a:buSzPts val="800"/>
              <a:buFont typeface="Work Sans"/>
              <a:buNone/>
              <a:defRPr sz="800">
                <a:solidFill>
                  <a:schemeClr val="lt1"/>
                </a:solidFill>
              </a:defRPr>
            </a:lvl2pPr>
            <a:lvl3pPr lvl="2">
              <a:lnSpc>
                <a:spcPct val="80000"/>
              </a:lnSpc>
              <a:spcBef>
                <a:spcPts val="0"/>
              </a:spcBef>
              <a:spcAft>
                <a:spcPts val="0"/>
              </a:spcAft>
              <a:buClr>
                <a:schemeClr val="lt1"/>
              </a:buClr>
              <a:buSzPts val="800"/>
              <a:buFont typeface="Work Sans"/>
              <a:buNone/>
              <a:defRPr sz="800">
                <a:solidFill>
                  <a:schemeClr val="lt1"/>
                </a:solidFill>
              </a:defRPr>
            </a:lvl3pPr>
            <a:lvl4pPr lvl="3">
              <a:lnSpc>
                <a:spcPct val="80000"/>
              </a:lnSpc>
              <a:spcBef>
                <a:spcPts val="0"/>
              </a:spcBef>
              <a:spcAft>
                <a:spcPts val="0"/>
              </a:spcAft>
              <a:buClr>
                <a:schemeClr val="lt1"/>
              </a:buClr>
              <a:buSzPts val="800"/>
              <a:buFont typeface="Work Sans"/>
              <a:buNone/>
              <a:defRPr sz="800">
                <a:solidFill>
                  <a:schemeClr val="lt1"/>
                </a:solidFill>
              </a:defRPr>
            </a:lvl4pPr>
            <a:lvl5pPr lvl="4">
              <a:lnSpc>
                <a:spcPct val="80000"/>
              </a:lnSpc>
              <a:spcBef>
                <a:spcPts val="0"/>
              </a:spcBef>
              <a:spcAft>
                <a:spcPts val="0"/>
              </a:spcAft>
              <a:buClr>
                <a:schemeClr val="lt1"/>
              </a:buClr>
              <a:buSzPts val="800"/>
              <a:buFont typeface="Work Sans"/>
              <a:buNone/>
              <a:defRPr sz="800">
                <a:solidFill>
                  <a:schemeClr val="lt1"/>
                </a:solidFill>
              </a:defRPr>
            </a:lvl5pPr>
            <a:lvl6pPr lvl="5">
              <a:lnSpc>
                <a:spcPct val="80000"/>
              </a:lnSpc>
              <a:spcBef>
                <a:spcPts val="0"/>
              </a:spcBef>
              <a:spcAft>
                <a:spcPts val="0"/>
              </a:spcAft>
              <a:buClr>
                <a:schemeClr val="lt1"/>
              </a:buClr>
              <a:buSzPts val="800"/>
              <a:buFont typeface="Work Sans"/>
              <a:buNone/>
              <a:defRPr sz="800">
                <a:solidFill>
                  <a:schemeClr val="lt1"/>
                </a:solidFill>
              </a:defRPr>
            </a:lvl6pPr>
            <a:lvl7pPr lvl="6">
              <a:lnSpc>
                <a:spcPct val="80000"/>
              </a:lnSpc>
              <a:spcBef>
                <a:spcPts val="0"/>
              </a:spcBef>
              <a:spcAft>
                <a:spcPts val="0"/>
              </a:spcAft>
              <a:buClr>
                <a:schemeClr val="lt1"/>
              </a:buClr>
              <a:buSzPts val="800"/>
              <a:buFont typeface="Work Sans"/>
              <a:buNone/>
              <a:defRPr sz="800">
                <a:solidFill>
                  <a:schemeClr val="lt1"/>
                </a:solidFill>
              </a:defRPr>
            </a:lvl7pPr>
            <a:lvl8pPr lvl="7">
              <a:lnSpc>
                <a:spcPct val="80000"/>
              </a:lnSpc>
              <a:spcBef>
                <a:spcPts val="0"/>
              </a:spcBef>
              <a:spcAft>
                <a:spcPts val="0"/>
              </a:spcAft>
              <a:buClr>
                <a:schemeClr val="lt1"/>
              </a:buClr>
              <a:buSzPts val="800"/>
              <a:buFont typeface="Work Sans"/>
              <a:buNone/>
              <a:defRPr sz="800">
                <a:solidFill>
                  <a:schemeClr val="lt1"/>
                </a:solidFill>
              </a:defRPr>
            </a:lvl8pPr>
            <a:lvl9pPr lvl="8">
              <a:lnSpc>
                <a:spcPct val="80000"/>
              </a:lnSpc>
              <a:spcBef>
                <a:spcPts val="0"/>
              </a:spcBef>
              <a:spcAft>
                <a:spcPts val="0"/>
              </a:spcAft>
              <a:buClr>
                <a:schemeClr val="lt1"/>
              </a:buClr>
              <a:buSzPts val="800"/>
              <a:buFont typeface="Work Sans"/>
              <a:buNone/>
              <a:defRPr sz="800">
                <a:solidFill>
                  <a:schemeClr val="lt1"/>
                </a:solidFill>
              </a:defRPr>
            </a:lvl9pPr>
          </a:lstStyle>
          <a:p/>
        </p:txBody>
      </p:sp>
      <p:sp>
        <p:nvSpPr>
          <p:cNvPr id="264" name="Google Shape;264;p34"/>
          <p:cNvSpPr txBox="1"/>
          <p:nvPr>
            <p:ph idx="13" type="subTitle"/>
          </p:nvPr>
        </p:nvSpPr>
        <p:spPr>
          <a:xfrm>
            <a:off x="117187" y="3905210"/>
            <a:ext cx="935400" cy="3105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SzPts val="800"/>
              <a:buFont typeface="Work Sans"/>
              <a:buNone/>
              <a:defRPr>
                <a:latin typeface="Work Sans"/>
                <a:ea typeface="Work Sans"/>
                <a:cs typeface="Work Sans"/>
                <a:sym typeface="Work Sans"/>
              </a:defRPr>
            </a:lvl1pPr>
            <a:lvl2pPr lvl="1">
              <a:lnSpc>
                <a:spcPct val="80000"/>
              </a:lnSpc>
              <a:spcBef>
                <a:spcPts val="0"/>
              </a:spcBef>
              <a:spcAft>
                <a:spcPts val="0"/>
              </a:spcAft>
              <a:buClr>
                <a:schemeClr val="lt1"/>
              </a:buClr>
              <a:buSzPts val="800"/>
              <a:buFont typeface="Work Sans"/>
              <a:buNone/>
              <a:defRPr sz="800">
                <a:solidFill>
                  <a:schemeClr val="lt1"/>
                </a:solidFill>
              </a:defRPr>
            </a:lvl2pPr>
            <a:lvl3pPr lvl="2">
              <a:lnSpc>
                <a:spcPct val="80000"/>
              </a:lnSpc>
              <a:spcBef>
                <a:spcPts val="0"/>
              </a:spcBef>
              <a:spcAft>
                <a:spcPts val="0"/>
              </a:spcAft>
              <a:buClr>
                <a:schemeClr val="lt1"/>
              </a:buClr>
              <a:buSzPts val="800"/>
              <a:buFont typeface="Work Sans"/>
              <a:buNone/>
              <a:defRPr sz="800">
                <a:solidFill>
                  <a:schemeClr val="lt1"/>
                </a:solidFill>
              </a:defRPr>
            </a:lvl3pPr>
            <a:lvl4pPr lvl="3">
              <a:lnSpc>
                <a:spcPct val="80000"/>
              </a:lnSpc>
              <a:spcBef>
                <a:spcPts val="0"/>
              </a:spcBef>
              <a:spcAft>
                <a:spcPts val="0"/>
              </a:spcAft>
              <a:buClr>
                <a:schemeClr val="lt1"/>
              </a:buClr>
              <a:buSzPts val="800"/>
              <a:buFont typeface="Work Sans"/>
              <a:buNone/>
              <a:defRPr sz="800">
                <a:solidFill>
                  <a:schemeClr val="lt1"/>
                </a:solidFill>
              </a:defRPr>
            </a:lvl4pPr>
            <a:lvl5pPr lvl="4">
              <a:lnSpc>
                <a:spcPct val="80000"/>
              </a:lnSpc>
              <a:spcBef>
                <a:spcPts val="0"/>
              </a:spcBef>
              <a:spcAft>
                <a:spcPts val="0"/>
              </a:spcAft>
              <a:buClr>
                <a:schemeClr val="lt1"/>
              </a:buClr>
              <a:buSzPts val="800"/>
              <a:buFont typeface="Work Sans"/>
              <a:buNone/>
              <a:defRPr sz="800">
                <a:solidFill>
                  <a:schemeClr val="lt1"/>
                </a:solidFill>
              </a:defRPr>
            </a:lvl5pPr>
            <a:lvl6pPr lvl="5">
              <a:lnSpc>
                <a:spcPct val="80000"/>
              </a:lnSpc>
              <a:spcBef>
                <a:spcPts val="0"/>
              </a:spcBef>
              <a:spcAft>
                <a:spcPts val="0"/>
              </a:spcAft>
              <a:buClr>
                <a:schemeClr val="lt1"/>
              </a:buClr>
              <a:buSzPts val="800"/>
              <a:buFont typeface="Work Sans"/>
              <a:buNone/>
              <a:defRPr sz="800">
                <a:solidFill>
                  <a:schemeClr val="lt1"/>
                </a:solidFill>
              </a:defRPr>
            </a:lvl6pPr>
            <a:lvl7pPr lvl="6">
              <a:lnSpc>
                <a:spcPct val="80000"/>
              </a:lnSpc>
              <a:spcBef>
                <a:spcPts val="0"/>
              </a:spcBef>
              <a:spcAft>
                <a:spcPts val="0"/>
              </a:spcAft>
              <a:buClr>
                <a:schemeClr val="lt1"/>
              </a:buClr>
              <a:buSzPts val="800"/>
              <a:buFont typeface="Work Sans"/>
              <a:buNone/>
              <a:defRPr sz="800">
                <a:solidFill>
                  <a:schemeClr val="lt1"/>
                </a:solidFill>
              </a:defRPr>
            </a:lvl7pPr>
            <a:lvl8pPr lvl="7">
              <a:lnSpc>
                <a:spcPct val="80000"/>
              </a:lnSpc>
              <a:spcBef>
                <a:spcPts val="0"/>
              </a:spcBef>
              <a:spcAft>
                <a:spcPts val="0"/>
              </a:spcAft>
              <a:buClr>
                <a:schemeClr val="lt1"/>
              </a:buClr>
              <a:buSzPts val="800"/>
              <a:buFont typeface="Work Sans"/>
              <a:buNone/>
              <a:defRPr sz="800">
                <a:solidFill>
                  <a:schemeClr val="lt1"/>
                </a:solidFill>
              </a:defRPr>
            </a:lvl8pPr>
            <a:lvl9pPr lvl="8">
              <a:lnSpc>
                <a:spcPct val="80000"/>
              </a:lnSpc>
              <a:spcBef>
                <a:spcPts val="0"/>
              </a:spcBef>
              <a:spcAft>
                <a:spcPts val="0"/>
              </a:spcAft>
              <a:buClr>
                <a:schemeClr val="lt1"/>
              </a:buClr>
              <a:buSzPts val="800"/>
              <a:buFont typeface="Work Sans"/>
              <a:buNone/>
              <a:defRPr sz="800">
                <a:solidFill>
                  <a:schemeClr val="lt1"/>
                </a:solidFill>
              </a:defRPr>
            </a:lvl9pPr>
          </a:lstStyle>
          <a:p/>
        </p:txBody>
      </p:sp>
      <p:sp>
        <p:nvSpPr>
          <p:cNvPr id="265" name="Google Shape;265;p34"/>
          <p:cNvSpPr txBox="1"/>
          <p:nvPr>
            <p:ph type="title"/>
          </p:nvPr>
        </p:nvSpPr>
        <p:spPr>
          <a:xfrm>
            <a:off x="6060800" y="401925"/>
            <a:ext cx="2863800" cy="741000"/>
          </a:xfrm>
          <a:prstGeom prst="rect">
            <a:avLst/>
          </a:prstGeom>
        </p:spPr>
        <p:txBody>
          <a:bodyPr anchorCtr="0" anchor="t" bIns="91425" lIns="91425" spcFirstLastPara="1" rIns="91425" wrap="square" tIns="91425">
            <a:noAutofit/>
          </a:bodyPr>
          <a:lstStyle>
            <a:lvl1pPr lvl="0" algn="r">
              <a:lnSpc>
                <a:spcPct val="80000"/>
              </a:lnSpc>
              <a:spcBef>
                <a:spcPts val="0"/>
              </a:spcBef>
              <a:spcAft>
                <a:spcPts val="0"/>
              </a:spcAft>
              <a:buClr>
                <a:schemeClr val="lt1"/>
              </a:buClr>
              <a:buSzPts val="2500"/>
              <a:buNone/>
              <a:defRPr sz="25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66" name="Google Shape;266;p34"/>
          <p:cNvSpPr txBox="1"/>
          <p:nvPr/>
        </p:nvSpPr>
        <p:spPr>
          <a:xfrm>
            <a:off x="3821975" y="98779"/>
            <a:ext cx="42654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lt1"/>
                </a:solidFill>
                <a:latin typeface="Work Sans"/>
                <a:ea typeface="Work Sans"/>
                <a:cs typeface="Work Sans"/>
                <a:sym typeface="Work Sans"/>
              </a:rPr>
              <a:t>PRESENTATION NAME</a:t>
            </a:r>
            <a:endParaRPr sz="800">
              <a:solidFill>
                <a:schemeClr val="lt1"/>
              </a:solidFill>
              <a:latin typeface="Work Sans"/>
              <a:ea typeface="Work Sans"/>
              <a:cs typeface="Work Sans"/>
              <a:sym typeface="Work Sans"/>
            </a:endParaRPr>
          </a:p>
        </p:txBody>
      </p:sp>
      <p:sp>
        <p:nvSpPr>
          <p:cNvPr id="267" name="Google Shape;267;p34"/>
          <p:cNvSpPr txBox="1"/>
          <p:nvPr>
            <p:ph idx="12" type="sldNum"/>
          </p:nvPr>
        </p:nvSpPr>
        <p:spPr>
          <a:xfrm>
            <a:off x="8464825" y="88851"/>
            <a:ext cx="548700" cy="310500"/>
          </a:xfrm>
          <a:prstGeom prst="rect">
            <a:avLst/>
          </a:prstGeom>
        </p:spPr>
        <p:txBody>
          <a:bodyPr anchorCtr="0" anchor="t" bIns="91425" lIns="91425" spcFirstLastPara="1" rIns="91425" wrap="square" tIns="91425">
            <a:noAutofit/>
          </a:bodyPr>
          <a:lstStyle>
            <a:lvl1pPr lvl="0" rtl="0">
              <a:buNone/>
              <a:defRPr sz="800">
                <a:solidFill>
                  <a:schemeClr val="lt1"/>
                </a:solidFill>
              </a:defRPr>
            </a:lvl1pPr>
            <a:lvl2pPr lvl="1" rtl="0">
              <a:buNone/>
              <a:defRPr sz="800">
                <a:solidFill>
                  <a:schemeClr val="lt1"/>
                </a:solidFill>
              </a:defRPr>
            </a:lvl2pPr>
            <a:lvl3pPr lvl="2" rtl="0">
              <a:buNone/>
              <a:defRPr sz="800">
                <a:solidFill>
                  <a:schemeClr val="lt1"/>
                </a:solidFill>
              </a:defRPr>
            </a:lvl3pPr>
            <a:lvl4pPr lvl="3" rtl="0">
              <a:buNone/>
              <a:defRPr sz="800">
                <a:solidFill>
                  <a:schemeClr val="lt1"/>
                </a:solidFill>
              </a:defRPr>
            </a:lvl4pPr>
            <a:lvl5pPr lvl="4" rtl="0">
              <a:buNone/>
              <a:defRPr sz="800">
                <a:solidFill>
                  <a:schemeClr val="lt1"/>
                </a:solidFill>
              </a:defRPr>
            </a:lvl5pPr>
            <a:lvl6pPr lvl="5" rtl="0">
              <a:buNone/>
              <a:defRPr sz="800">
                <a:solidFill>
                  <a:schemeClr val="lt1"/>
                </a:solidFill>
              </a:defRPr>
            </a:lvl6pPr>
            <a:lvl7pPr lvl="6" rtl="0">
              <a:buNone/>
              <a:defRPr sz="800">
                <a:solidFill>
                  <a:schemeClr val="lt1"/>
                </a:solidFill>
              </a:defRPr>
            </a:lvl7pPr>
            <a:lvl8pPr lvl="7" rtl="0">
              <a:buNone/>
              <a:defRPr sz="800">
                <a:solidFill>
                  <a:schemeClr val="lt1"/>
                </a:solidFill>
              </a:defRPr>
            </a:lvl8pPr>
            <a:lvl9pPr lvl="8" rtl="0">
              <a:buNone/>
              <a:defRPr sz="800">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extLst>
    <p:ext uri="{DCECCB84-F9BA-43D5-87BE-67443E8EF086}">
      <p15:sldGuideLst>
        <p15:guide id="1" orient="horz" pos="1008">
          <p15:clr>
            <a:srgbClr val="E46962"/>
          </p15:clr>
        </p15:guide>
        <p15:guide id="2" orient="horz" pos="720">
          <p15:clr>
            <a:srgbClr val="E46962"/>
          </p15:clr>
        </p15:guide>
        <p15:guide id="3" orient="horz" pos="2827">
          <p15:clr>
            <a:srgbClr val="E46962"/>
          </p15:clr>
        </p15:guide>
      </p15:sldGuideLst>
    </p:ext>
  </p:extLst>
</p:sldLayout>
</file>

<file path=ppt/slideLayouts/slideLayout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ull Quote">
  <p:cSld name="CUSTOM_11">
    <p:spTree>
      <p:nvGrpSpPr>
        <p:cNvPr id="268" name="Shape 268"/>
        <p:cNvGrpSpPr/>
        <p:nvPr/>
      </p:nvGrpSpPr>
      <p:grpSpPr>
        <a:xfrm>
          <a:off x="0" y="0"/>
          <a:ext cx="0" cy="0"/>
          <a:chOff x="0" y="0"/>
          <a:chExt cx="0" cy="0"/>
        </a:xfrm>
      </p:grpSpPr>
      <p:pic>
        <p:nvPicPr>
          <p:cNvPr descr="Abstract background." id="269" name="Google Shape;269;p35"/>
          <p:cNvPicPr preferRelativeResize="0"/>
          <p:nvPr/>
        </p:nvPicPr>
        <p:blipFill>
          <a:blip r:embed="rId2">
            <a:alphaModFix amt="70000"/>
          </a:blip>
          <a:stretch>
            <a:fillRect/>
          </a:stretch>
        </p:blipFill>
        <p:spPr>
          <a:xfrm>
            <a:off x="0" y="1"/>
            <a:ext cx="9144000" cy="5143500"/>
          </a:xfrm>
          <a:prstGeom prst="rect">
            <a:avLst/>
          </a:prstGeom>
          <a:noFill/>
          <a:ln>
            <a:noFill/>
          </a:ln>
        </p:spPr>
      </p:pic>
      <p:sp>
        <p:nvSpPr>
          <p:cNvPr id="270" name="Google Shape;270;p35"/>
          <p:cNvSpPr txBox="1"/>
          <p:nvPr>
            <p:ph idx="1" type="subTitle"/>
          </p:nvPr>
        </p:nvSpPr>
        <p:spPr>
          <a:xfrm>
            <a:off x="126525" y="95069"/>
            <a:ext cx="3673800" cy="3105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800"/>
              <a:buFont typeface="Work Sans"/>
              <a:buNone/>
              <a:defRPr>
                <a:latin typeface="Work Sans"/>
                <a:ea typeface="Work Sans"/>
                <a:cs typeface="Work Sans"/>
                <a:sym typeface="Work Sans"/>
              </a:defRPr>
            </a:lvl1pPr>
            <a:lvl2pPr lvl="1">
              <a:spcBef>
                <a:spcPts val="0"/>
              </a:spcBef>
              <a:spcAft>
                <a:spcPts val="0"/>
              </a:spcAft>
              <a:buClr>
                <a:schemeClr val="lt1"/>
              </a:buClr>
              <a:buSzPts val="800"/>
              <a:buFont typeface="Work Sans"/>
              <a:buNone/>
              <a:defRPr sz="800">
                <a:solidFill>
                  <a:schemeClr val="lt1"/>
                </a:solidFill>
              </a:defRPr>
            </a:lvl2pPr>
            <a:lvl3pPr lvl="2">
              <a:spcBef>
                <a:spcPts val="0"/>
              </a:spcBef>
              <a:spcAft>
                <a:spcPts val="0"/>
              </a:spcAft>
              <a:buClr>
                <a:schemeClr val="lt1"/>
              </a:buClr>
              <a:buSzPts val="800"/>
              <a:buFont typeface="Work Sans"/>
              <a:buNone/>
              <a:defRPr sz="800">
                <a:solidFill>
                  <a:schemeClr val="lt1"/>
                </a:solidFill>
              </a:defRPr>
            </a:lvl3pPr>
            <a:lvl4pPr lvl="3">
              <a:spcBef>
                <a:spcPts val="0"/>
              </a:spcBef>
              <a:spcAft>
                <a:spcPts val="0"/>
              </a:spcAft>
              <a:buClr>
                <a:schemeClr val="lt1"/>
              </a:buClr>
              <a:buSzPts val="800"/>
              <a:buFont typeface="Work Sans"/>
              <a:buNone/>
              <a:defRPr sz="800">
                <a:solidFill>
                  <a:schemeClr val="lt1"/>
                </a:solidFill>
              </a:defRPr>
            </a:lvl4pPr>
            <a:lvl5pPr lvl="4">
              <a:spcBef>
                <a:spcPts val="0"/>
              </a:spcBef>
              <a:spcAft>
                <a:spcPts val="0"/>
              </a:spcAft>
              <a:buClr>
                <a:schemeClr val="lt1"/>
              </a:buClr>
              <a:buSzPts val="800"/>
              <a:buFont typeface="Work Sans"/>
              <a:buNone/>
              <a:defRPr sz="800">
                <a:solidFill>
                  <a:schemeClr val="lt1"/>
                </a:solidFill>
              </a:defRPr>
            </a:lvl5pPr>
            <a:lvl6pPr lvl="5">
              <a:spcBef>
                <a:spcPts val="0"/>
              </a:spcBef>
              <a:spcAft>
                <a:spcPts val="0"/>
              </a:spcAft>
              <a:buClr>
                <a:schemeClr val="lt1"/>
              </a:buClr>
              <a:buSzPts val="800"/>
              <a:buFont typeface="Work Sans"/>
              <a:buNone/>
              <a:defRPr sz="800">
                <a:solidFill>
                  <a:schemeClr val="lt1"/>
                </a:solidFill>
              </a:defRPr>
            </a:lvl6pPr>
            <a:lvl7pPr lvl="6">
              <a:spcBef>
                <a:spcPts val="0"/>
              </a:spcBef>
              <a:spcAft>
                <a:spcPts val="0"/>
              </a:spcAft>
              <a:buClr>
                <a:schemeClr val="lt1"/>
              </a:buClr>
              <a:buSzPts val="800"/>
              <a:buFont typeface="Work Sans"/>
              <a:buNone/>
              <a:defRPr sz="800">
                <a:solidFill>
                  <a:schemeClr val="lt1"/>
                </a:solidFill>
              </a:defRPr>
            </a:lvl7pPr>
            <a:lvl8pPr lvl="7">
              <a:spcBef>
                <a:spcPts val="0"/>
              </a:spcBef>
              <a:spcAft>
                <a:spcPts val="0"/>
              </a:spcAft>
              <a:buClr>
                <a:schemeClr val="lt1"/>
              </a:buClr>
              <a:buSzPts val="800"/>
              <a:buFont typeface="Work Sans"/>
              <a:buNone/>
              <a:defRPr sz="800">
                <a:solidFill>
                  <a:schemeClr val="lt1"/>
                </a:solidFill>
              </a:defRPr>
            </a:lvl8pPr>
            <a:lvl9pPr lvl="8">
              <a:spcBef>
                <a:spcPts val="0"/>
              </a:spcBef>
              <a:spcAft>
                <a:spcPts val="0"/>
              </a:spcAft>
              <a:buClr>
                <a:schemeClr val="lt1"/>
              </a:buClr>
              <a:buSzPts val="800"/>
              <a:buFont typeface="Work Sans"/>
              <a:buNone/>
              <a:defRPr sz="800">
                <a:solidFill>
                  <a:schemeClr val="lt1"/>
                </a:solidFill>
              </a:defRPr>
            </a:lvl9pPr>
          </a:lstStyle>
          <a:p/>
        </p:txBody>
      </p:sp>
      <p:sp>
        <p:nvSpPr>
          <p:cNvPr id="271" name="Google Shape;271;p35"/>
          <p:cNvSpPr txBox="1"/>
          <p:nvPr>
            <p:ph idx="12" type="sldNum"/>
          </p:nvPr>
        </p:nvSpPr>
        <p:spPr>
          <a:xfrm>
            <a:off x="8464825" y="88851"/>
            <a:ext cx="548700" cy="310500"/>
          </a:xfrm>
          <a:prstGeom prst="rect">
            <a:avLst/>
          </a:prstGeom>
        </p:spPr>
        <p:txBody>
          <a:bodyPr anchorCtr="0" anchor="t" bIns="91425" lIns="91425" spcFirstLastPara="1" rIns="91425" wrap="square" tIns="91425">
            <a:noAutofit/>
          </a:bodyPr>
          <a:lstStyle>
            <a:lvl1pPr lvl="0" rtl="0">
              <a:buNone/>
              <a:defRPr sz="800">
                <a:solidFill>
                  <a:schemeClr val="lt1"/>
                </a:solidFill>
              </a:defRPr>
            </a:lvl1pPr>
            <a:lvl2pPr lvl="1" rtl="0">
              <a:buNone/>
              <a:defRPr sz="800">
                <a:solidFill>
                  <a:schemeClr val="lt1"/>
                </a:solidFill>
              </a:defRPr>
            </a:lvl2pPr>
            <a:lvl3pPr lvl="2" rtl="0">
              <a:buNone/>
              <a:defRPr sz="800">
                <a:solidFill>
                  <a:schemeClr val="lt1"/>
                </a:solidFill>
              </a:defRPr>
            </a:lvl3pPr>
            <a:lvl4pPr lvl="3" rtl="0">
              <a:buNone/>
              <a:defRPr sz="800">
                <a:solidFill>
                  <a:schemeClr val="lt1"/>
                </a:solidFill>
              </a:defRPr>
            </a:lvl4pPr>
            <a:lvl5pPr lvl="4" rtl="0">
              <a:buNone/>
              <a:defRPr sz="800">
                <a:solidFill>
                  <a:schemeClr val="lt1"/>
                </a:solidFill>
              </a:defRPr>
            </a:lvl5pPr>
            <a:lvl6pPr lvl="5" rtl="0">
              <a:buNone/>
              <a:defRPr sz="800">
                <a:solidFill>
                  <a:schemeClr val="lt1"/>
                </a:solidFill>
              </a:defRPr>
            </a:lvl6pPr>
            <a:lvl7pPr lvl="6" rtl="0">
              <a:buNone/>
              <a:defRPr sz="800">
                <a:solidFill>
                  <a:schemeClr val="lt1"/>
                </a:solidFill>
              </a:defRPr>
            </a:lvl7pPr>
            <a:lvl8pPr lvl="7" rtl="0">
              <a:buNone/>
              <a:defRPr sz="800">
                <a:solidFill>
                  <a:schemeClr val="lt1"/>
                </a:solidFill>
              </a:defRPr>
            </a:lvl8pPr>
            <a:lvl9pPr lvl="8" rtl="0">
              <a:buNone/>
              <a:defRPr sz="800">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
        <p:nvSpPr>
          <p:cNvPr id="272" name="Google Shape;272;p35"/>
          <p:cNvSpPr txBox="1"/>
          <p:nvPr>
            <p:ph idx="2" type="body"/>
          </p:nvPr>
        </p:nvSpPr>
        <p:spPr>
          <a:xfrm>
            <a:off x="224364" y="1021700"/>
            <a:ext cx="7739700" cy="3244800"/>
          </a:xfrm>
          <a:prstGeom prst="rect">
            <a:avLst/>
          </a:prstGeom>
        </p:spPr>
        <p:txBody>
          <a:bodyPr anchorCtr="0" anchor="ctr" bIns="91425" lIns="91425" spcFirstLastPara="1" rIns="91425" wrap="square" tIns="91425">
            <a:noAutofit/>
          </a:bodyPr>
          <a:lstStyle>
            <a:lvl1pPr indent="-457200" lvl="0" marL="457200">
              <a:spcBef>
                <a:spcPts val="0"/>
              </a:spcBef>
              <a:spcAft>
                <a:spcPts val="0"/>
              </a:spcAft>
              <a:buClr>
                <a:schemeClr val="lt1"/>
              </a:buClr>
              <a:buSzPts val="3600"/>
              <a:buChar char="●"/>
              <a:defRPr sz="3600"/>
            </a:lvl1pPr>
            <a:lvl2pPr indent="-457200" lvl="1" marL="914400">
              <a:spcBef>
                <a:spcPts val="0"/>
              </a:spcBef>
              <a:spcAft>
                <a:spcPts val="0"/>
              </a:spcAft>
              <a:buClr>
                <a:schemeClr val="lt1"/>
              </a:buClr>
              <a:buSzPts val="3600"/>
              <a:buChar char="○"/>
              <a:defRPr sz="3600"/>
            </a:lvl2pPr>
            <a:lvl3pPr indent="-457200" lvl="2" marL="1371600">
              <a:spcBef>
                <a:spcPts val="0"/>
              </a:spcBef>
              <a:spcAft>
                <a:spcPts val="0"/>
              </a:spcAft>
              <a:buClr>
                <a:schemeClr val="lt1"/>
              </a:buClr>
              <a:buSzPts val="3600"/>
              <a:buChar char="■"/>
              <a:defRPr sz="3600"/>
            </a:lvl3pPr>
            <a:lvl4pPr indent="-457200" lvl="3" marL="1828800">
              <a:spcBef>
                <a:spcPts val="0"/>
              </a:spcBef>
              <a:spcAft>
                <a:spcPts val="0"/>
              </a:spcAft>
              <a:buClr>
                <a:schemeClr val="lt1"/>
              </a:buClr>
              <a:buSzPts val="3600"/>
              <a:buChar char="●"/>
              <a:defRPr sz="3600"/>
            </a:lvl4pPr>
            <a:lvl5pPr indent="-457200" lvl="4" marL="2286000">
              <a:spcBef>
                <a:spcPts val="0"/>
              </a:spcBef>
              <a:spcAft>
                <a:spcPts val="0"/>
              </a:spcAft>
              <a:buClr>
                <a:schemeClr val="lt1"/>
              </a:buClr>
              <a:buSzPts val="3600"/>
              <a:buChar char="○"/>
              <a:defRPr sz="3600"/>
            </a:lvl5pPr>
            <a:lvl6pPr indent="-457200" lvl="5" marL="2743200">
              <a:spcBef>
                <a:spcPts val="0"/>
              </a:spcBef>
              <a:spcAft>
                <a:spcPts val="0"/>
              </a:spcAft>
              <a:buClr>
                <a:schemeClr val="lt1"/>
              </a:buClr>
              <a:buSzPts val="3600"/>
              <a:buChar char="■"/>
              <a:defRPr sz="3600"/>
            </a:lvl6pPr>
            <a:lvl7pPr indent="-457200" lvl="6" marL="3200400">
              <a:spcBef>
                <a:spcPts val="0"/>
              </a:spcBef>
              <a:spcAft>
                <a:spcPts val="0"/>
              </a:spcAft>
              <a:buClr>
                <a:schemeClr val="lt1"/>
              </a:buClr>
              <a:buSzPts val="3600"/>
              <a:buChar char="●"/>
              <a:defRPr sz="3600"/>
            </a:lvl7pPr>
            <a:lvl8pPr indent="-457200" lvl="7" marL="3657600">
              <a:spcBef>
                <a:spcPts val="0"/>
              </a:spcBef>
              <a:spcAft>
                <a:spcPts val="0"/>
              </a:spcAft>
              <a:buClr>
                <a:schemeClr val="lt1"/>
              </a:buClr>
              <a:buSzPts val="3600"/>
              <a:buChar char="○"/>
              <a:defRPr sz="3600"/>
            </a:lvl8pPr>
            <a:lvl9pPr indent="-457200" lvl="8" marL="4114800">
              <a:spcBef>
                <a:spcPts val="0"/>
              </a:spcBef>
              <a:spcAft>
                <a:spcPts val="0"/>
              </a:spcAft>
              <a:buClr>
                <a:schemeClr val="lt1"/>
              </a:buClr>
              <a:buSzPts val="3600"/>
              <a:buChar char="■"/>
              <a:defRPr sz="3600"/>
            </a:lvl9pPr>
          </a:lstStyle>
          <a:p/>
        </p:txBody>
      </p:sp>
      <p:sp>
        <p:nvSpPr>
          <p:cNvPr id="273" name="Google Shape;273;p35"/>
          <p:cNvSpPr txBox="1"/>
          <p:nvPr/>
        </p:nvSpPr>
        <p:spPr>
          <a:xfrm>
            <a:off x="234386" y="399350"/>
            <a:ext cx="3501900" cy="923400"/>
          </a:xfrm>
          <a:prstGeom prst="rect">
            <a:avLst/>
          </a:prstGeom>
          <a:noFill/>
          <a:ln>
            <a:noFill/>
          </a:ln>
        </p:spPr>
        <p:txBody>
          <a:bodyPr anchorCtr="0" anchor="ctr" bIns="91425" lIns="91425" spcFirstLastPara="1" rIns="91425" wrap="square" tIns="91425">
            <a:spAutoFit/>
          </a:bodyPr>
          <a:lstStyle/>
          <a:p>
            <a:pPr indent="0" lvl="0" marL="0" rtl="0" algn="l">
              <a:spcBef>
                <a:spcPts val="0"/>
              </a:spcBef>
              <a:spcAft>
                <a:spcPts val="0"/>
              </a:spcAft>
              <a:buNone/>
            </a:pPr>
            <a:r>
              <a:rPr b="1" lang="en" sz="4800">
                <a:solidFill>
                  <a:schemeClr val="lt1"/>
                </a:solidFill>
                <a:latin typeface="Familjen Grotesk"/>
                <a:ea typeface="Familjen Grotesk"/>
                <a:cs typeface="Familjen Grotesk"/>
                <a:sym typeface="Familjen Grotesk"/>
              </a:rPr>
              <a:t>“</a:t>
            </a:r>
            <a:endParaRPr sz="4800">
              <a:solidFill>
                <a:schemeClr val="lt1"/>
              </a:solidFill>
              <a:latin typeface="Familjen Grotesk"/>
              <a:ea typeface="Familjen Grotesk"/>
              <a:cs typeface="Familjen Grotesk"/>
              <a:sym typeface="Familjen Grotesk"/>
            </a:endParaRPr>
          </a:p>
        </p:txBody>
      </p:sp>
      <p:sp>
        <p:nvSpPr>
          <p:cNvPr id="274" name="Google Shape;274;p35"/>
          <p:cNvSpPr txBox="1"/>
          <p:nvPr/>
        </p:nvSpPr>
        <p:spPr>
          <a:xfrm>
            <a:off x="3821975" y="98779"/>
            <a:ext cx="42654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lt1"/>
                </a:solidFill>
                <a:latin typeface="Work Sans"/>
                <a:ea typeface="Work Sans"/>
                <a:cs typeface="Work Sans"/>
                <a:sym typeface="Work Sans"/>
              </a:rPr>
              <a:t>PRESENTATION NAME</a:t>
            </a:r>
            <a:endParaRPr sz="800">
              <a:solidFill>
                <a:schemeClr val="lt1"/>
              </a:solidFill>
              <a:latin typeface="Work Sans"/>
              <a:ea typeface="Work Sans"/>
              <a:cs typeface="Work Sans"/>
              <a:sym typeface="Work Sans"/>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ockups Phone + Tablet">
  <p:cSld name="CUSTOM_12">
    <p:spTree>
      <p:nvGrpSpPr>
        <p:cNvPr id="275" name="Shape 275"/>
        <p:cNvGrpSpPr/>
        <p:nvPr/>
      </p:nvGrpSpPr>
      <p:grpSpPr>
        <a:xfrm>
          <a:off x="0" y="0"/>
          <a:ext cx="0" cy="0"/>
          <a:chOff x="0" y="0"/>
          <a:chExt cx="0" cy="0"/>
        </a:xfrm>
      </p:grpSpPr>
      <p:pic>
        <p:nvPicPr>
          <p:cNvPr descr="Abstract background." id="276" name="Google Shape;276;p36"/>
          <p:cNvPicPr preferRelativeResize="0"/>
          <p:nvPr/>
        </p:nvPicPr>
        <p:blipFill>
          <a:blip r:embed="rId2">
            <a:alphaModFix amt="85000"/>
          </a:blip>
          <a:stretch>
            <a:fillRect/>
          </a:stretch>
        </p:blipFill>
        <p:spPr>
          <a:xfrm rot="10800000">
            <a:off x="0" y="0"/>
            <a:ext cx="9144000" cy="5143500"/>
          </a:xfrm>
          <a:prstGeom prst="rect">
            <a:avLst/>
          </a:prstGeom>
          <a:noFill/>
          <a:ln>
            <a:noFill/>
          </a:ln>
        </p:spPr>
      </p:pic>
      <p:sp>
        <p:nvSpPr>
          <p:cNvPr id="277" name="Google Shape;277;p36"/>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278" name="Google Shape;278;p36"/>
          <p:cNvSpPr/>
          <p:nvPr>
            <p:ph idx="2" type="pic"/>
          </p:nvPr>
        </p:nvSpPr>
        <p:spPr>
          <a:xfrm>
            <a:off x="1109863" y="867000"/>
            <a:ext cx="1614000" cy="3409500"/>
          </a:xfrm>
          <a:prstGeom prst="roundRect">
            <a:avLst>
              <a:gd fmla="val 8265" name="adj"/>
            </a:avLst>
          </a:prstGeom>
          <a:noFill/>
          <a:ln cap="flat" cmpd="sng" w="38100">
            <a:solidFill>
              <a:schemeClr val="lt1"/>
            </a:solidFill>
            <a:prstDash val="solid"/>
            <a:round/>
            <a:headEnd len="sm" w="sm" type="none"/>
            <a:tailEnd len="sm" w="sm" type="none"/>
          </a:ln>
        </p:spPr>
      </p:sp>
      <p:sp>
        <p:nvSpPr>
          <p:cNvPr id="279" name="Google Shape;279;p36"/>
          <p:cNvSpPr/>
          <p:nvPr>
            <p:ph idx="3" type="pic"/>
          </p:nvPr>
        </p:nvSpPr>
        <p:spPr>
          <a:xfrm>
            <a:off x="3502638" y="866550"/>
            <a:ext cx="4531500" cy="3409500"/>
          </a:xfrm>
          <a:prstGeom prst="roundRect">
            <a:avLst>
              <a:gd fmla="val 4099" name="adj"/>
            </a:avLst>
          </a:prstGeom>
          <a:noFill/>
          <a:ln cap="flat" cmpd="sng" w="38100">
            <a:solidFill>
              <a:schemeClr val="lt1"/>
            </a:solidFill>
            <a:prstDash val="solid"/>
            <a:round/>
            <a:headEnd len="sm" w="sm" type="none"/>
            <a:tailEnd len="sm" w="sm" type="none"/>
          </a:ln>
        </p:spPr>
      </p:sp>
      <p:sp>
        <p:nvSpPr>
          <p:cNvPr id="280" name="Google Shape;280;p36"/>
          <p:cNvSpPr txBox="1"/>
          <p:nvPr>
            <p:ph idx="1" type="subTitle"/>
          </p:nvPr>
        </p:nvSpPr>
        <p:spPr>
          <a:xfrm>
            <a:off x="126525" y="95069"/>
            <a:ext cx="3673800" cy="3105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800"/>
              <a:buFont typeface="Work Sans"/>
              <a:buNone/>
              <a:defRPr>
                <a:latin typeface="Work Sans"/>
                <a:ea typeface="Work Sans"/>
                <a:cs typeface="Work Sans"/>
                <a:sym typeface="Work Sans"/>
              </a:defRPr>
            </a:lvl1pPr>
            <a:lvl2pPr lvl="1">
              <a:spcBef>
                <a:spcPts val="0"/>
              </a:spcBef>
              <a:spcAft>
                <a:spcPts val="0"/>
              </a:spcAft>
              <a:buClr>
                <a:schemeClr val="lt1"/>
              </a:buClr>
              <a:buSzPts val="800"/>
              <a:buFont typeface="Work Sans"/>
              <a:buNone/>
              <a:defRPr sz="800">
                <a:solidFill>
                  <a:schemeClr val="lt1"/>
                </a:solidFill>
              </a:defRPr>
            </a:lvl2pPr>
            <a:lvl3pPr lvl="2">
              <a:spcBef>
                <a:spcPts val="0"/>
              </a:spcBef>
              <a:spcAft>
                <a:spcPts val="0"/>
              </a:spcAft>
              <a:buClr>
                <a:schemeClr val="lt1"/>
              </a:buClr>
              <a:buSzPts val="800"/>
              <a:buFont typeface="Work Sans"/>
              <a:buNone/>
              <a:defRPr sz="800">
                <a:solidFill>
                  <a:schemeClr val="lt1"/>
                </a:solidFill>
              </a:defRPr>
            </a:lvl3pPr>
            <a:lvl4pPr lvl="3">
              <a:spcBef>
                <a:spcPts val="0"/>
              </a:spcBef>
              <a:spcAft>
                <a:spcPts val="0"/>
              </a:spcAft>
              <a:buClr>
                <a:schemeClr val="lt1"/>
              </a:buClr>
              <a:buSzPts val="800"/>
              <a:buFont typeface="Work Sans"/>
              <a:buNone/>
              <a:defRPr sz="800">
                <a:solidFill>
                  <a:schemeClr val="lt1"/>
                </a:solidFill>
              </a:defRPr>
            </a:lvl4pPr>
            <a:lvl5pPr lvl="4">
              <a:spcBef>
                <a:spcPts val="0"/>
              </a:spcBef>
              <a:spcAft>
                <a:spcPts val="0"/>
              </a:spcAft>
              <a:buClr>
                <a:schemeClr val="lt1"/>
              </a:buClr>
              <a:buSzPts val="800"/>
              <a:buFont typeface="Work Sans"/>
              <a:buNone/>
              <a:defRPr sz="800">
                <a:solidFill>
                  <a:schemeClr val="lt1"/>
                </a:solidFill>
              </a:defRPr>
            </a:lvl5pPr>
            <a:lvl6pPr lvl="5">
              <a:spcBef>
                <a:spcPts val="0"/>
              </a:spcBef>
              <a:spcAft>
                <a:spcPts val="0"/>
              </a:spcAft>
              <a:buClr>
                <a:schemeClr val="lt1"/>
              </a:buClr>
              <a:buSzPts val="800"/>
              <a:buFont typeface="Work Sans"/>
              <a:buNone/>
              <a:defRPr sz="800">
                <a:solidFill>
                  <a:schemeClr val="lt1"/>
                </a:solidFill>
              </a:defRPr>
            </a:lvl6pPr>
            <a:lvl7pPr lvl="6">
              <a:spcBef>
                <a:spcPts val="0"/>
              </a:spcBef>
              <a:spcAft>
                <a:spcPts val="0"/>
              </a:spcAft>
              <a:buClr>
                <a:schemeClr val="lt1"/>
              </a:buClr>
              <a:buSzPts val="800"/>
              <a:buFont typeface="Work Sans"/>
              <a:buNone/>
              <a:defRPr sz="800">
                <a:solidFill>
                  <a:schemeClr val="lt1"/>
                </a:solidFill>
              </a:defRPr>
            </a:lvl7pPr>
            <a:lvl8pPr lvl="7">
              <a:spcBef>
                <a:spcPts val="0"/>
              </a:spcBef>
              <a:spcAft>
                <a:spcPts val="0"/>
              </a:spcAft>
              <a:buClr>
                <a:schemeClr val="lt1"/>
              </a:buClr>
              <a:buSzPts val="800"/>
              <a:buFont typeface="Work Sans"/>
              <a:buNone/>
              <a:defRPr sz="800">
                <a:solidFill>
                  <a:schemeClr val="lt1"/>
                </a:solidFill>
              </a:defRPr>
            </a:lvl8pPr>
            <a:lvl9pPr lvl="8">
              <a:spcBef>
                <a:spcPts val="0"/>
              </a:spcBef>
              <a:spcAft>
                <a:spcPts val="0"/>
              </a:spcAft>
              <a:buClr>
                <a:schemeClr val="lt1"/>
              </a:buClr>
              <a:buSzPts val="800"/>
              <a:buFont typeface="Work Sans"/>
              <a:buNone/>
              <a:defRPr sz="800">
                <a:solidFill>
                  <a:schemeClr val="lt1"/>
                </a:solidFill>
              </a:defRPr>
            </a:lvl9pPr>
          </a:lstStyle>
          <a:p/>
        </p:txBody>
      </p:sp>
      <p:sp>
        <p:nvSpPr>
          <p:cNvPr id="281" name="Google Shape;281;p36"/>
          <p:cNvSpPr txBox="1"/>
          <p:nvPr>
            <p:ph idx="4" type="sldNum"/>
          </p:nvPr>
        </p:nvSpPr>
        <p:spPr>
          <a:xfrm>
            <a:off x="8464825" y="88851"/>
            <a:ext cx="548700" cy="310500"/>
          </a:xfrm>
          <a:prstGeom prst="rect">
            <a:avLst/>
          </a:prstGeom>
        </p:spPr>
        <p:txBody>
          <a:bodyPr anchorCtr="0" anchor="t" bIns="91425" lIns="91425" spcFirstLastPara="1" rIns="91425" wrap="square" tIns="91425">
            <a:noAutofit/>
          </a:bodyPr>
          <a:lstStyle>
            <a:lvl1pPr lvl="0" rtl="0">
              <a:buNone/>
              <a:defRPr sz="800">
                <a:solidFill>
                  <a:schemeClr val="lt1"/>
                </a:solidFill>
              </a:defRPr>
            </a:lvl1pPr>
            <a:lvl2pPr lvl="1" rtl="0">
              <a:buNone/>
              <a:defRPr sz="800">
                <a:solidFill>
                  <a:schemeClr val="lt1"/>
                </a:solidFill>
              </a:defRPr>
            </a:lvl2pPr>
            <a:lvl3pPr lvl="2" rtl="0">
              <a:buNone/>
              <a:defRPr sz="800">
                <a:solidFill>
                  <a:schemeClr val="lt1"/>
                </a:solidFill>
              </a:defRPr>
            </a:lvl3pPr>
            <a:lvl4pPr lvl="3" rtl="0">
              <a:buNone/>
              <a:defRPr sz="800">
                <a:solidFill>
                  <a:schemeClr val="lt1"/>
                </a:solidFill>
              </a:defRPr>
            </a:lvl4pPr>
            <a:lvl5pPr lvl="4" rtl="0">
              <a:buNone/>
              <a:defRPr sz="800">
                <a:solidFill>
                  <a:schemeClr val="lt1"/>
                </a:solidFill>
              </a:defRPr>
            </a:lvl5pPr>
            <a:lvl6pPr lvl="5" rtl="0">
              <a:buNone/>
              <a:defRPr sz="800">
                <a:solidFill>
                  <a:schemeClr val="lt1"/>
                </a:solidFill>
              </a:defRPr>
            </a:lvl6pPr>
            <a:lvl7pPr lvl="6" rtl="0">
              <a:buNone/>
              <a:defRPr sz="800">
                <a:solidFill>
                  <a:schemeClr val="lt1"/>
                </a:solidFill>
              </a:defRPr>
            </a:lvl7pPr>
            <a:lvl8pPr lvl="7" rtl="0">
              <a:buNone/>
              <a:defRPr sz="800">
                <a:solidFill>
                  <a:schemeClr val="lt1"/>
                </a:solidFill>
              </a:defRPr>
            </a:lvl8pPr>
            <a:lvl9pPr lvl="8" rtl="0">
              <a:buNone/>
              <a:defRPr sz="800">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
        <p:nvSpPr>
          <p:cNvPr id="282" name="Google Shape;282;p36"/>
          <p:cNvSpPr txBox="1"/>
          <p:nvPr/>
        </p:nvSpPr>
        <p:spPr>
          <a:xfrm>
            <a:off x="3821975" y="98779"/>
            <a:ext cx="42654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lt1"/>
                </a:solidFill>
                <a:latin typeface="Work Sans"/>
                <a:ea typeface="Work Sans"/>
                <a:cs typeface="Work Sans"/>
                <a:sym typeface="Work Sans"/>
              </a:rPr>
              <a:t>PRESENTATION NAME</a:t>
            </a:r>
            <a:endParaRPr sz="800">
              <a:solidFill>
                <a:schemeClr val="lt1"/>
              </a:solidFill>
              <a:latin typeface="Work Sans"/>
              <a:ea typeface="Work Sans"/>
              <a:cs typeface="Work Sans"/>
              <a:sym typeface="Work Sans"/>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ockup 3 Phones">
  <p:cSld name="CUSTOM_12_1">
    <p:spTree>
      <p:nvGrpSpPr>
        <p:cNvPr id="283" name="Shape 283"/>
        <p:cNvGrpSpPr/>
        <p:nvPr/>
      </p:nvGrpSpPr>
      <p:grpSpPr>
        <a:xfrm>
          <a:off x="0" y="0"/>
          <a:ext cx="0" cy="0"/>
          <a:chOff x="0" y="0"/>
          <a:chExt cx="0" cy="0"/>
        </a:xfrm>
      </p:grpSpPr>
      <p:pic>
        <p:nvPicPr>
          <p:cNvPr descr="Abstract background." id="284" name="Google Shape;284;p37"/>
          <p:cNvPicPr preferRelativeResize="0"/>
          <p:nvPr/>
        </p:nvPicPr>
        <p:blipFill>
          <a:blip r:embed="rId2">
            <a:alphaModFix amt="85000"/>
          </a:blip>
          <a:stretch>
            <a:fillRect/>
          </a:stretch>
        </p:blipFill>
        <p:spPr>
          <a:xfrm rot="10800000">
            <a:off x="0" y="0"/>
            <a:ext cx="9144000" cy="5143500"/>
          </a:xfrm>
          <a:prstGeom prst="rect">
            <a:avLst/>
          </a:prstGeom>
          <a:noFill/>
          <a:ln>
            <a:noFill/>
          </a:ln>
        </p:spPr>
      </p:pic>
      <p:sp>
        <p:nvSpPr>
          <p:cNvPr id="285" name="Google Shape;285;p37"/>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
        <p:nvSpPr>
          <p:cNvPr id="286" name="Google Shape;286;p37"/>
          <p:cNvSpPr/>
          <p:nvPr>
            <p:ph idx="2" type="pic"/>
          </p:nvPr>
        </p:nvSpPr>
        <p:spPr>
          <a:xfrm>
            <a:off x="1109863" y="867000"/>
            <a:ext cx="1614000" cy="3409500"/>
          </a:xfrm>
          <a:prstGeom prst="roundRect">
            <a:avLst>
              <a:gd fmla="val 8265" name="adj"/>
            </a:avLst>
          </a:prstGeom>
          <a:noFill/>
          <a:ln cap="flat" cmpd="sng" w="38100">
            <a:solidFill>
              <a:schemeClr val="lt1"/>
            </a:solidFill>
            <a:prstDash val="solid"/>
            <a:round/>
            <a:headEnd len="sm" w="sm" type="none"/>
            <a:tailEnd len="sm" w="sm" type="none"/>
          </a:ln>
        </p:spPr>
      </p:sp>
      <p:sp>
        <p:nvSpPr>
          <p:cNvPr id="287" name="Google Shape;287;p37"/>
          <p:cNvSpPr txBox="1"/>
          <p:nvPr>
            <p:ph idx="1" type="subTitle"/>
          </p:nvPr>
        </p:nvSpPr>
        <p:spPr>
          <a:xfrm>
            <a:off x="126525" y="95069"/>
            <a:ext cx="3673800" cy="3105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800"/>
              <a:buFont typeface="Work Sans"/>
              <a:buNone/>
              <a:defRPr>
                <a:latin typeface="Work Sans"/>
                <a:ea typeface="Work Sans"/>
                <a:cs typeface="Work Sans"/>
                <a:sym typeface="Work Sans"/>
              </a:defRPr>
            </a:lvl1pPr>
            <a:lvl2pPr lvl="1">
              <a:spcBef>
                <a:spcPts val="0"/>
              </a:spcBef>
              <a:spcAft>
                <a:spcPts val="0"/>
              </a:spcAft>
              <a:buClr>
                <a:schemeClr val="lt1"/>
              </a:buClr>
              <a:buSzPts val="800"/>
              <a:buFont typeface="Work Sans"/>
              <a:buNone/>
              <a:defRPr sz="800">
                <a:solidFill>
                  <a:schemeClr val="lt1"/>
                </a:solidFill>
              </a:defRPr>
            </a:lvl2pPr>
            <a:lvl3pPr lvl="2">
              <a:spcBef>
                <a:spcPts val="0"/>
              </a:spcBef>
              <a:spcAft>
                <a:spcPts val="0"/>
              </a:spcAft>
              <a:buClr>
                <a:schemeClr val="lt1"/>
              </a:buClr>
              <a:buSzPts val="800"/>
              <a:buFont typeface="Work Sans"/>
              <a:buNone/>
              <a:defRPr sz="800">
                <a:solidFill>
                  <a:schemeClr val="lt1"/>
                </a:solidFill>
              </a:defRPr>
            </a:lvl3pPr>
            <a:lvl4pPr lvl="3">
              <a:spcBef>
                <a:spcPts val="0"/>
              </a:spcBef>
              <a:spcAft>
                <a:spcPts val="0"/>
              </a:spcAft>
              <a:buClr>
                <a:schemeClr val="lt1"/>
              </a:buClr>
              <a:buSzPts val="800"/>
              <a:buFont typeface="Work Sans"/>
              <a:buNone/>
              <a:defRPr sz="800">
                <a:solidFill>
                  <a:schemeClr val="lt1"/>
                </a:solidFill>
              </a:defRPr>
            </a:lvl4pPr>
            <a:lvl5pPr lvl="4">
              <a:spcBef>
                <a:spcPts val="0"/>
              </a:spcBef>
              <a:spcAft>
                <a:spcPts val="0"/>
              </a:spcAft>
              <a:buClr>
                <a:schemeClr val="lt1"/>
              </a:buClr>
              <a:buSzPts val="800"/>
              <a:buFont typeface="Work Sans"/>
              <a:buNone/>
              <a:defRPr sz="800">
                <a:solidFill>
                  <a:schemeClr val="lt1"/>
                </a:solidFill>
              </a:defRPr>
            </a:lvl5pPr>
            <a:lvl6pPr lvl="5">
              <a:spcBef>
                <a:spcPts val="0"/>
              </a:spcBef>
              <a:spcAft>
                <a:spcPts val="0"/>
              </a:spcAft>
              <a:buClr>
                <a:schemeClr val="lt1"/>
              </a:buClr>
              <a:buSzPts val="800"/>
              <a:buFont typeface="Work Sans"/>
              <a:buNone/>
              <a:defRPr sz="800">
                <a:solidFill>
                  <a:schemeClr val="lt1"/>
                </a:solidFill>
              </a:defRPr>
            </a:lvl6pPr>
            <a:lvl7pPr lvl="6">
              <a:spcBef>
                <a:spcPts val="0"/>
              </a:spcBef>
              <a:spcAft>
                <a:spcPts val="0"/>
              </a:spcAft>
              <a:buClr>
                <a:schemeClr val="lt1"/>
              </a:buClr>
              <a:buSzPts val="800"/>
              <a:buFont typeface="Work Sans"/>
              <a:buNone/>
              <a:defRPr sz="800">
                <a:solidFill>
                  <a:schemeClr val="lt1"/>
                </a:solidFill>
              </a:defRPr>
            </a:lvl7pPr>
            <a:lvl8pPr lvl="7">
              <a:spcBef>
                <a:spcPts val="0"/>
              </a:spcBef>
              <a:spcAft>
                <a:spcPts val="0"/>
              </a:spcAft>
              <a:buClr>
                <a:schemeClr val="lt1"/>
              </a:buClr>
              <a:buSzPts val="800"/>
              <a:buFont typeface="Work Sans"/>
              <a:buNone/>
              <a:defRPr sz="800">
                <a:solidFill>
                  <a:schemeClr val="lt1"/>
                </a:solidFill>
              </a:defRPr>
            </a:lvl8pPr>
            <a:lvl9pPr lvl="8">
              <a:spcBef>
                <a:spcPts val="0"/>
              </a:spcBef>
              <a:spcAft>
                <a:spcPts val="0"/>
              </a:spcAft>
              <a:buClr>
                <a:schemeClr val="lt1"/>
              </a:buClr>
              <a:buSzPts val="800"/>
              <a:buFont typeface="Work Sans"/>
              <a:buNone/>
              <a:defRPr sz="800">
                <a:solidFill>
                  <a:schemeClr val="lt1"/>
                </a:solidFill>
              </a:defRPr>
            </a:lvl9pPr>
          </a:lstStyle>
          <a:p/>
        </p:txBody>
      </p:sp>
      <p:sp>
        <p:nvSpPr>
          <p:cNvPr id="288" name="Google Shape;288;p37"/>
          <p:cNvSpPr txBox="1"/>
          <p:nvPr>
            <p:ph idx="3" type="sldNum"/>
          </p:nvPr>
        </p:nvSpPr>
        <p:spPr>
          <a:xfrm>
            <a:off x="8464825" y="88851"/>
            <a:ext cx="548700" cy="310500"/>
          </a:xfrm>
          <a:prstGeom prst="rect">
            <a:avLst/>
          </a:prstGeom>
        </p:spPr>
        <p:txBody>
          <a:bodyPr anchorCtr="0" anchor="t" bIns="91425" lIns="91425" spcFirstLastPara="1" rIns="91425" wrap="square" tIns="91425">
            <a:noAutofit/>
          </a:bodyPr>
          <a:lstStyle>
            <a:lvl1pPr lvl="0" rtl="0">
              <a:buNone/>
              <a:defRPr sz="800">
                <a:solidFill>
                  <a:schemeClr val="lt1"/>
                </a:solidFill>
              </a:defRPr>
            </a:lvl1pPr>
            <a:lvl2pPr lvl="1" rtl="0">
              <a:buNone/>
              <a:defRPr sz="800">
                <a:solidFill>
                  <a:schemeClr val="lt1"/>
                </a:solidFill>
              </a:defRPr>
            </a:lvl2pPr>
            <a:lvl3pPr lvl="2" rtl="0">
              <a:buNone/>
              <a:defRPr sz="800">
                <a:solidFill>
                  <a:schemeClr val="lt1"/>
                </a:solidFill>
              </a:defRPr>
            </a:lvl3pPr>
            <a:lvl4pPr lvl="3" rtl="0">
              <a:buNone/>
              <a:defRPr sz="800">
                <a:solidFill>
                  <a:schemeClr val="lt1"/>
                </a:solidFill>
              </a:defRPr>
            </a:lvl4pPr>
            <a:lvl5pPr lvl="4" rtl="0">
              <a:buNone/>
              <a:defRPr sz="800">
                <a:solidFill>
                  <a:schemeClr val="lt1"/>
                </a:solidFill>
              </a:defRPr>
            </a:lvl5pPr>
            <a:lvl6pPr lvl="5" rtl="0">
              <a:buNone/>
              <a:defRPr sz="800">
                <a:solidFill>
                  <a:schemeClr val="lt1"/>
                </a:solidFill>
              </a:defRPr>
            </a:lvl6pPr>
            <a:lvl7pPr lvl="6" rtl="0">
              <a:buNone/>
              <a:defRPr sz="800">
                <a:solidFill>
                  <a:schemeClr val="lt1"/>
                </a:solidFill>
              </a:defRPr>
            </a:lvl7pPr>
            <a:lvl8pPr lvl="7" rtl="0">
              <a:buNone/>
              <a:defRPr sz="800">
                <a:solidFill>
                  <a:schemeClr val="lt1"/>
                </a:solidFill>
              </a:defRPr>
            </a:lvl8pPr>
            <a:lvl9pPr lvl="8" rtl="0">
              <a:buNone/>
              <a:defRPr sz="800">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
        <p:nvSpPr>
          <p:cNvPr id="289" name="Google Shape;289;p37"/>
          <p:cNvSpPr txBox="1"/>
          <p:nvPr/>
        </p:nvSpPr>
        <p:spPr>
          <a:xfrm>
            <a:off x="3821975" y="98779"/>
            <a:ext cx="42654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lt1"/>
                </a:solidFill>
                <a:latin typeface="Work Sans"/>
                <a:ea typeface="Work Sans"/>
                <a:cs typeface="Work Sans"/>
                <a:sym typeface="Work Sans"/>
              </a:rPr>
              <a:t>PRESENTATION NAME</a:t>
            </a:r>
            <a:endParaRPr sz="800">
              <a:solidFill>
                <a:schemeClr val="lt1"/>
              </a:solidFill>
              <a:latin typeface="Work Sans"/>
              <a:ea typeface="Work Sans"/>
              <a:cs typeface="Work Sans"/>
              <a:sym typeface="Work Sans"/>
            </a:endParaRPr>
          </a:p>
        </p:txBody>
      </p:sp>
      <p:sp>
        <p:nvSpPr>
          <p:cNvPr id="290" name="Google Shape;290;p37"/>
          <p:cNvSpPr/>
          <p:nvPr>
            <p:ph idx="4" type="pic"/>
          </p:nvPr>
        </p:nvSpPr>
        <p:spPr>
          <a:xfrm>
            <a:off x="3764988" y="867000"/>
            <a:ext cx="1614000" cy="3409500"/>
          </a:xfrm>
          <a:prstGeom prst="roundRect">
            <a:avLst>
              <a:gd fmla="val 8265" name="adj"/>
            </a:avLst>
          </a:prstGeom>
          <a:noFill/>
          <a:ln cap="flat" cmpd="sng" w="38100">
            <a:solidFill>
              <a:schemeClr val="lt1"/>
            </a:solidFill>
            <a:prstDash val="solid"/>
            <a:round/>
            <a:headEnd len="sm" w="sm" type="none"/>
            <a:tailEnd len="sm" w="sm" type="none"/>
          </a:ln>
        </p:spPr>
      </p:sp>
      <p:sp>
        <p:nvSpPr>
          <p:cNvPr id="291" name="Google Shape;291;p37"/>
          <p:cNvSpPr/>
          <p:nvPr>
            <p:ph idx="5" type="pic"/>
          </p:nvPr>
        </p:nvSpPr>
        <p:spPr>
          <a:xfrm>
            <a:off x="6420113" y="867000"/>
            <a:ext cx="1614000" cy="3409500"/>
          </a:xfrm>
          <a:prstGeom prst="roundRect">
            <a:avLst>
              <a:gd fmla="val 8265" name="adj"/>
            </a:avLst>
          </a:prstGeom>
          <a:noFill/>
          <a:ln cap="flat" cmpd="sng" w="38100">
            <a:solidFill>
              <a:schemeClr val="lt1"/>
            </a:solidFill>
            <a:prstDash val="solid"/>
            <a:round/>
            <a:headEnd len="sm" w="sm" type="none"/>
            <a:tailEnd len="sm" w="sm" type="none"/>
          </a:ln>
        </p:spPr>
      </p:sp>
    </p:spTree>
  </p:cSld>
  <p:clrMapOvr>
    <a:masterClrMapping/>
  </p:clrMapOvr>
</p:sldLayout>
</file>

<file path=ppt/slideLayouts/slideLayout3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ockup Phone + Desktop">
  <p:cSld name="CUSTOM_13">
    <p:spTree>
      <p:nvGrpSpPr>
        <p:cNvPr id="292" name="Shape 292"/>
        <p:cNvGrpSpPr/>
        <p:nvPr/>
      </p:nvGrpSpPr>
      <p:grpSpPr>
        <a:xfrm>
          <a:off x="0" y="0"/>
          <a:ext cx="0" cy="0"/>
          <a:chOff x="0" y="0"/>
          <a:chExt cx="0" cy="0"/>
        </a:xfrm>
      </p:grpSpPr>
      <p:pic>
        <p:nvPicPr>
          <p:cNvPr descr="Abstract background." id="293" name="Google Shape;293;p38"/>
          <p:cNvPicPr preferRelativeResize="0"/>
          <p:nvPr/>
        </p:nvPicPr>
        <p:blipFill>
          <a:blip r:embed="rId2">
            <a:alphaModFix amt="85000"/>
          </a:blip>
          <a:stretch>
            <a:fillRect/>
          </a:stretch>
        </p:blipFill>
        <p:spPr>
          <a:xfrm rot="10800000">
            <a:off x="0" y="0"/>
            <a:ext cx="9144000" cy="5143500"/>
          </a:xfrm>
          <a:prstGeom prst="rect">
            <a:avLst/>
          </a:prstGeom>
          <a:noFill/>
          <a:ln>
            <a:noFill/>
          </a:ln>
        </p:spPr>
      </p:pic>
      <p:sp>
        <p:nvSpPr>
          <p:cNvPr id="294" name="Google Shape;294;p38"/>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295" name="Google Shape;295;p38"/>
          <p:cNvSpPr/>
          <p:nvPr/>
        </p:nvSpPr>
        <p:spPr>
          <a:xfrm>
            <a:off x="5187043" y="3541650"/>
            <a:ext cx="1091100" cy="734700"/>
          </a:xfrm>
          <a:prstGeom prst="rect">
            <a:avLst/>
          </a:prstGeom>
          <a:solidFill>
            <a:schemeClr val="lt1"/>
          </a:solidFill>
          <a:ln cap="flat" cmpd="sng" w="381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 name="Google Shape;296;p38"/>
          <p:cNvSpPr/>
          <p:nvPr>
            <p:ph idx="2" type="pic"/>
          </p:nvPr>
        </p:nvSpPr>
        <p:spPr>
          <a:xfrm>
            <a:off x="3417343" y="934850"/>
            <a:ext cx="4630500" cy="2606700"/>
          </a:xfrm>
          <a:prstGeom prst="roundRect">
            <a:avLst>
              <a:gd fmla="val 1120" name="adj"/>
            </a:avLst>
          </a:prstGeom>
          <a:noFill/>
          <a:ln cap="flat" cmpd="sng" w="38100">
            <a:solidFill>
              <a:schemeClr val="lt1"/>
            </a:solidFill>
            <a:prstDash val="solid"/>
            <a:round/>
            <a:headEnd len="sm" w="sm" type="none"/>
            <a:tailEnd len="sm" w="sm" type="none"/>
          </a:ln>
        </p:spPr>
      </p:sp>
      <p:sp>
        <p:nvSpPr>
          <p:cNvPr id="297" name="Google Shape;297;p38"/>
          <p:cNvSpPr txBox="1"/>
          <p:nvPr>
            <p:ph idx="1" type="subTitle"/>
          </p:nvPr>
        </p:nvSpPr>
        <p:spPr>
          <a:xfrm>
            <a:off x="126525" y="95069"/>
            <a:ext cx="3673800" cy="3105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800"/>
              <a:buFont typeface="Work Sans"/>
              <a:buNone/>
              <a:defRPr>
                <a:latin typeface="Work Sans"/>
                <a:ea typeface="Work Sans"/>
                <a:cs typeface="Work Sans"/>
                <a:sym typeface="Work Sans"/>
              </a:defRPr>
            </a:lvl1pPr>
            <a:lvl2pPr lvl="1">
              <a:spcBef>
                <a:spcPts val="0"/>
              </a:spcBef>
              <a:spcAft>
                <a:spcPts val="0"/>
              </a:spcAft>
              <a:buClr>
                <a:schemeClr val="lt1"/>
              </a:buClr>
              <a:buSzPts val="800"/>
              <a:buFont typeface="Work Sans"/>
              <a:buNone/>
              <a:defRPr sz="800">
                <a:solidFill>
                  <a:schemeClr val="lt1"/>
                </a:solidFill>
              </a:defRPr>
            </a:lvl2pPr>
            <a:lvl3pPr lvl="2">
              <a:spcBef>
                <a:spcPts val="0"/>
              </a:spcBef>
              <a:spcAft>
                <a:spcPts val="0"/>
              </a:spcAft>
              <a:buClr>
                <a:schemeClr val="lt1"/>
              </a:buClr>
              <a:buSzPts val="800"/>
              <a:buFont typeface="Work Sans"/>
              <a:buNone/>
              <a:defRPr sz="800">
                <a:solidFill>
                  <a:schemeClr val="lt1"/>
                </a:solidFill>
              </a:defRPr>
            </a:lvl3pPr>
            <a:lvl4pPr lvl="3">
              <a:spcBef>
                <a:spcPts val="0"/>
              </a:spcBef>
              <a:spcAft>
                <a:spcPts val="0"/>
              </a:spcAft>
              <a:buClr>
                <a:schemeClr val="lt1"/>
              </a:buClr>
              <a:buSzPts val="800"/>
              <a:buFont typeface="Work Sans"/>
              <a:buNone/>
              <a:defRPr sz="800">
                <a:solidFill>
                  <a:schemeClr val="lt1"/>
                </a:solidFill>
              </a:defRPr>
            </a:lvl4pPr>
            <a:lvl5pPr lvl="4">
              <a:spcBef>
                <a:spcPts val="0"/>
              </a:spcBef>
              <a:spcAft>
                <a:spcPts val="0"/>
              </a:spcAft>
              <a:buClr>
                <a:schemeClr val="lt1"/>
              </a:buClr>
              <a:buSzPts val="800"/>
              <a:buFont typeface="Work Sans"/>
              <a:buNone/>
              <a:defRPr sz="800">
                <a:solidFill>
                  <a:schemeClr val="lt1"/>
                </a:solidFill>
              </a:defRPr>
            </a:lvl5pPr>
            <a:lvl6pPr lvl="5">
              <a:spcBef>
                <a:spcPts val="0"/>
              </a:spcBef>
              <a:spcAft>
                <a:spcPts val="0"/>
              </a:spcAft>
              <a:buClr>
                <a:schemeClr val="lt1"/>
              </a:buClr>
              <a:buSzPts val="800"/>
              <a:buFont typeface="Work Sans"/>
              <a:buNone/>
              <a:defRPr sz="800">
                <a:solidFill>
                  <a:schemeClr val="lt1"/>
                </a:solidFill>
              </a:defRPr>
            </a:lvl6pPr>
            <a:lvl7pPr lvl="6">
              <a:spcBef>
                <a:spcPts val="0"/>
              </a:spcBef>
              <a:spcAft>
                <a:spcPts val="0"/>
              </a:spcAft>
              <a:buClr>
                <a:schemeClr val="lt1"/>
              </a:buClr>
              <a:buSzPts val="800"/>
              <a:buFont typeface="Work Sans"/>
              <a:buNone/>
              <a:defRPr sz="800">
                <a:solidFill>
                  <a:schemeClr val="lt1"/>
                </a:solidFill>
              </a:defRPr>
            </a:lvl7pPr>
            <a:lvl8pPr lvl="7">
              <a:spcBef>
                <a:spcPts val="0"/>
              </a:spcBef>
              <a:spcAft>
                <a:spcPts val="0"/>
              </a:spcAft>
              <a:buClr>
                <a:schemeClr val="lt1"/>
              </a:buClr>
              <a:buSzPts val="800"/>
              <a:buFont typeface="Work Sans"/>
              <a:buNone/>
              <a:defRPr sz="800">
                <a:solidFill>
                  <a:schemeClr val="lt1"/>
                </a:solidFill>
              </a:defRPr>
            </a:lvl8pPr>
            <a:lvl9pPr lvl="8">
              <a:spcBef>
                <a:spcPts val="0"/>
              </a:spcBef>
              <a:spcAft>
                <a:spcPts val="0"/>
              </a:spcAft>
              <a:buClr>
                <a:schemeClr val="lt1"/>
              </a:buClr>
              <a:buSzPts val="800"/>
              <a:buFont typeface="Work Sans"/>
              <a:buNone/>
              <a:defRPr sz="800">
                <a:solidFill>
                  <a:schemeClr val="lt1"/>
                </a:solidFill>
              </a:defRPr>
            </a:lvl9pPr>
          </a:lstStyle>
          <a:p/>
        </p:txBody>
      </p:sp>
      <p:sp>
        <p:nvSpPr>
          <p:cNvPr id="298" name="Google Shape;298;p38"/>
          <p:cNvSpPr txBox="1"/>
          <p:nvPr>
            <p:ph idx="3" type="sldNum"/>
          </p:nvPr>
        </p:nvSpPr>
        <p:spPr>
          <a:xfrm>
            <a:off x="8464825" y="88851"/>
            <a:ext cx="548700" cy="310500"/>
          </a:xfrm>
          <a:prstGeom prst="rect">
            <a:avLst/>
          </a:prstGeom>
        </p:spPr>
        <p:txBody>
          <a:bodyPr anchorCtr="0" anchor="t" bIns="91425" lIns="91425" spcFirstLastPara="1" rIns="91425" wrap="square" tIns="91425">
            <a:noAutofit/>
          </a:bodyPr>
          <a:lstStyle>
            <a:lvl1pPr lvl="0" rtl="0">
              <a:buNone/>
              <a:defRPr sz="800">
                <a:solidFill>
                  <a:schemeClr val="lt1"/>
                </a:solidFill>
              </a:defRPr>
            </a:lvl1pPr>
            <a:lvl2pPr lvl="1" rtl="0">
              <a:buNone/>
              <a:defRPr sz="800">
                <a:solidFill>
                  <a:schemeClr val="lt1"/>
                </a:solidFill>
              </a:defRPr>
            </a:lvl2pPr>
            <a:lvl3pPr lvl="2" rtl="0">
              <a:buNone/>
              <a:defRPr sz="800">
                <a:solidFill>
                  <a:schemeClr val="lt1"/>
                </a:solidFill>
              </a:defRPr>
            </a:lvl3pPr>
            <a:lvl4pPr lvl="3" rtl="0">
              <a:buNone/>
              <a:defRPr sz="800">
                <a:solidFill>
                  <a:schemeClr val="lt1"/>
                </a:solidFill>
              </a:defRPr>
            </a:lvl4pPr>
            <a:lvl5pPr lvl="4" rtl="0">
              <a:buNone/>
              <a:defRPr sz="800">
                <a:solidFill>
                  <a:schemeClr val="lt1"/>
                </a:solidFill>
              </a:defRPr>
            </a:lvl5pPr>
            <a:lvl6pPr lvl="5" rtl="0">
              <a:buNone/>
              <a:defRPr sz="800">
                <a:solidFill>
                  <a:schemeClr val="lt1"/>
                </a:solidFill>
              </a:defRPr>
            </a:lvl6pPr>
            <a:lvl7pPr lvl="6" rtl="0">
              <a:buNone/>
              <a:defRPr sz="800">
                <a:solidFill>
                  <a:schemeClr val="lt1"/>
                </a:solidFill>
              </a:defRPr>
            </a:lvl7pPr>
            <a:lvl8pPr lvl="7" rtl="0">
              <a:buNone/>
              <a:defRPr sz="800">
                <a:solidFill>
                  <a:schemeClr val="lt1"/>
                </a:solidFill>
              </a:defRPr>
            </a:lvl8pPr>
            <a:lvl9pPr lvl="8" rtl="0">
              <a:buNone/>
              <a:defRPr sz="800">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
        <p:nvSpPr>
          <p:cNvPr id="299" name="Google Shape;299;p38"/>
          <p:cNvSpPr txBox="1"/>
          <p:nvPr/>
        </p:nvSpPr>
        <p:spPr>
          <a:xfrm>
            <a:off x="3821975" y="98779"/>
            <a:ext cx="42654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lt1"/>
                </a:solidFill>
                <a:latin typeface="Work Sans"/>
                <a:ea typeface="Work Sans"/>
                <a:cs typeface="Work Sans"/>
                <a:sym typeface="Work Sans"/>
              </a:rPr>
              <a:t>PRESENTATION NAME</a:t>
            </a:r>
            <a:endParaRPr sz="800">
              <a:solidFill>
                <a:schemeClr val="lt1"/>
              </a:solidFill>
              <a:latin typeface="Work Sans"/>
              <a:ea typeface="Work Sans"/>
              <a:cs typeface="Work Sans"/>
              <a:sym typeface="Work Sans"/>
            </a:endParaRPr>
          </a:p>
        </p:txBody>
      </p:sp>
      <p:sp>
        <p:nvSpPr>
          <p:cNvPr id="300" name="Google Shape;300;p38"/>
          <p:cNvSpPr/>
          <p:nvPr>
            <p:ph idx="4" type="pic"/>
          </p:nvPr>
        </p:nvSpPr>
        <p:spPr>
          <a:xfrm>
            <a:off x="1109863" y="867000"/>
            <a:ext cx="1614000" cy="3409500"/>
          </a:xfrm>
          <a:prstGeom prst="roundRect">
            <a:avLst>
              <a:gd fmla="val 8265" name="adj"/>
            </a:avLst>
          </a:prstGeom>
          <a:noFill/>
          <a:ln cap="flat" cmpd="sng" w="38100">
            <a:solidFill>
              <a:schemeClr val="lt1"/>
            </a:solidFill>
            <a:prstDash val="solid"/>
            <a:round/>
            <a:headEnd len="sm" w="sm" type="none"/>
            <a:tailEnd len="sm" w="sm" type="none"/>
          </a:ln>
        </p:spPr>
      </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22" Type="http://schemas.openxmlformats.org/officeDocument/2006/relationships/slideLayout" Target="../slideLayouts/slideLayout22.xml"/><Relationship Id="rId21" Type="http://schemas.openxmlformats.org/officeDocument/2006/relationships/slideLayout" Target="../slideLayouts/slideLayout21.xml"/><Relationship Id="rId24" Type="http://schemas.openxmlformats.org/officeDocument/2006/relationships/slideLayout" Target="../slideLayouts/slideLayout24.xml"/><Relationship Id="rId23" Type="http://schemas.openxmlformats.org/officeDocument/2006/relationships/slideLayout" Target="../slideLayouts/slideLayout23.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26" Type="http://schemas.openxmlformats.org/officeDocument/2006/relationships/slideLayout" Target="../slideLayouts/slideLayout26.xml"/><Relationship Id="rId25" Type="http://schemas.openxmlformats.org/officeDocument/2006/relationships/slideLayout" Target="../slideLayouts/slideLayout25.xml"/><Relationship Id="rId28" Type="http://schemas.openxmlformats.org/officeDocument/2006/relationships/slideLayout" Target="../slideLayouts/slideLayout28.xml"/><Relationship Id="rId27" Type="http://schemas.openxmlformats.org/officeDocument/2006/relationships/slideLayout" Target="../slideLayouts/slideLayout27.xml"/><Relationship Id="rId5" Type="http://schemas.openxmlformats.org/officeDocument/2006/relationships/slideLayout" Target="../slideLayouts/slideLayout5.xml"/><Relationship Id="rId6" Type="http://schemas.openxmlformats.org/officeDocument/2006/relationships/slideLayout" Target="../slideLayouts/slideLayout6.xml"/><Relationship Id="rId29" Type="http://schemas.openxmlformats.org/officeDocument/2006/relationships/slideLayout" Target="../slideLayouts/slideLayout29.xml"/><Relationship Id="rId7" Type="http://schemas.openxmlformats.org/officeDocument/2006/relationships/slideLayout" Target="../slideLayouts/slideLayout7.xml"/><Relationship Id="rId8" Type="http://schemas.openxmlformats.org/officeDocument/2006/relationships/slideLayout" Target="../slideLayouts/slideLayout8.xml"/><Relationship Id="rId31" Type="http://schemas.openxmlformats.org/officeDocument/2006/relationships/slideLayout" Target="../slideLayouts/slideLayout31.xml"/><Relationship Id="rId30" Type="http://schemas.openxmlformats.org/officeDocument/2006/relationships/slideLayout" Target="../slideLayouts/slideLayout30.xml"/><Relationship Id="rId11" Type="http://schemas.openxmlformats.org/officeDocument/2006/relationships/slideLayout" Target="../slideLayouts/slideLayout11.xml"/><Relationship Id="rId33" Type="http://schemas.openxmlformats.org/officeDocument/2006/relationships/slideLayout" Target="../slideLayouts/slideLayout33.xml"/><Relationship Id="rId10" Type="http://schemas.openxmlformats.org/officeDocument/2006/relationships/slideLayout" Target="../slideLayouts/slideLayout10.xml"/><Relationship Id="rId32" Type="http://schemas.openxmlformats.org/officeDocument/2006/relationships/slideLayout" Target="../slideLayouts/slideLayout32.xml"/><Relationship Id="rId13" Type="http://schemas.openxmlformats.org/officeDocument/2006/relationships/slideLayout" Target="../slideLayouts/slideLayout13.xml"/><Relationship Id="rId35" Type="http://schemas.openxmlformats.org/officeDocument/2006/relationships/slideLayout" Target="../slideLayouts/slideLayout35.xml"/><Relationship Id="rId12" Type="http://schemas.openxmlformats.org/officeDocument/2006/relationships/slideLayout" Target="../slideLayouts/slideLayout12.xml"/><Relationship Id="rId34" Type="http://schemas.openxmlformats.org/officeDocument/2006/relationships/slideLayout" Target="../slideLayouts/slideLayout34.xml"/><Relationship Id="rId15" Type="http://schemas.openxmlformats.org/officeDocument/2006/relationships/slideLayout" Target="../slideLayouts/slideLayout15.xml"/><Relationship Id="rId37" Type="http://schemas.openxmlformats.org/officeDocument/2006/relationships/slideLayout" Target="../slideLayouts/slideLayout37.xml"/><Relationship Id="rId14" Type="http://schemas.openxmlformats.org/officeDocument/2006/relationships/slideLayout" Target="../slideLayouts/slideLayout14.xml"/><Relationship Id="rId36" Type="http://schemas.openxmlformats.org/officeDocument/2006/relationships/slideLayout" Target="../slideLayouts/slideLayout36.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38" Type="http://schemas.openxmlformats.org/officeDocument/2006/relationships/theme" Target="../theme/theme1.xml"/><Relationship Id="rId19" Type="http://schemas.openxmlformats.org/officeDocument/2006/relationships/slideLayout" Target="../slideLayouts/slideLayout19.xml"/><Relationship Id="rId18"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dk1"/>
        </a:solidFill>
      </p:bgPr>
    </p:bg>
    <p:spTree>
      <p:nvGrpSpPr>
        <p:cNvPr id="5" name="Shape 5"/>
        <p:cNvGrpSpPr/>
        <p:nvPr/>
      </p:nvGrpSpPr>
      <p:grpSpPr>
        <a:xfrm>
          <a:off x="0" y="0"/>
          <a:ext cx="0" cy="0"/>
          <a:chOff x="0" y="0"/>
          <a:chExt cx="0" cy="0"/>
        </a:xfrm>
      </p:grpSpPr>
      <p:sp>
        <p:nvSpPr>
          <p:cNvPr id="6" name="Google Shape;6;p1"/>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lvl="0" algn="r">
              <a:buNone/>
              <a:defRPr sz="1300">
                <a:solidFill>
                  <a:schemeClr val="tx1"/>
                </a:solidFill>
                <a:latin typeface="Work Sans"/>
                <a:ea typeface="Work Sans"/>
                <a:cs typeface="Work Sans"/>
                <a:sym typeface="Work Sans"/>
              </a:defRPr>
            </a:lvl1pPr>
            <a:lvl2pPr lvl="1" algn="r">
              <a:buNone/>
              <a:defRPr sz="1300">
                <a:solidFill>
                  <a:schemeClr val="tx1"/>
                </a:solidFill>
                <a:latin typeface="Work Sans"/>
                <a:ea typeface="Work Sans"/>
                <a:cs typeface="Work Sans"/>
                <a:sym typeface="Work Sans"/>
              </a:defRPr>
            </a:lvl2pPr>
            <a:lvl3pPr lvl="2" algn="r">
              <a:buNone/>
              <a:defRPr sz="1300">
                <a:solidFill>
                  <a:schemeClr val="tx1"/>
                </a:solidFill>
                <a:latin typeface="Work Sans"/>
                <a:ea typeface="Work Sans"/>
                <a:cs typeface="Work Sans"/>
                <a:sym typeface="Work Sans"/>
              </a:defRPr>
            </a:lvl3pPr>
            <a:lvl4pPr lvl="3" algn="r">
              <a:buNone/>
              <a:defRPr sz="1300">
                <a:solidFill>
                  <a:schemeClr val="tx1"/>
                </a:solidFill>
                <a:latin typeface="Work Sans"/>
                <a:ea typeface="Work Sans"/>
                <a:cs typeface="Work Sans"/>
                <a:sym typeface="Work Sans"/>
              </a:defRPr>
            </a:lvl4pPr>
            <a:lvl5pPr lvl="4" algn="r">
              <a:buNone/>
              <a:defRPr sz="1300">
                <a:solidFill>
                  <a:schemeClr val="tx1"/>
                </a:solidFill>
                <a:latin typeface="Work Sans"/>
                <a:ea typeface="Work Sans"/>
                <a:cs typeface="Work Sans"/>
                <a:sym typeface="Work Sans"/>
              </a:defRPr>
            </a:lvl5pPr>
            <a:lvl6pPr lvl="5" algn="r">
              <a:buNone/>
              <a:defRPr sz="1300">
                <a:solidFill>
                  <a:schemeClr val="tx1"/>
                </a:solidFill>
                <a:latin typeface="Work Sans"/>
                <a:ea typeface="Work Sans"/>
                <a:cs typeface="Work Sans"/>
                <a:sym typeface="Work Sans"/>
              </a:defRPr>
            </a:lvl6pPr>
            <a:lvl7pPr lvl="6" algn="r">
              <a:buNone/>
              <a:defRPr sz="1300">
                <a:solidFill>
                  <a:schemeClr val="tx1"/>
                </a:solidFill>
                <a:latin typeface="Work Sans"/>
                <a:ea typeface="Work Sans"/>
                <a:cs typeface="Work Sans"/>
                <a:sym typeface="Work Sans"/>
              </a:defRPr>
            </a:lvl7pPr>
            <a:lvl8pPr lvl="7" algn="r">
              <a:buNone/>
              <a:defRPr sz="1300">
                <a:solidFill>
                  <a:schemeClr val="tx1"/>
                </a:solidFill>
                <a:latin typeface="Work Sans"/>
                <a:ea typeface="Work Sans"/>
                <a:cs typeface="Work Sans"/>
                <a:sym typeface="Work Sans"/>
              </a:defRPr>
            </a:lvl8pPr>
            <a:lvl9pPr lvl="8" algn="r">
              <a:buNone/>
              <a:defRPr sz="1300">
                <a:solidFill>
                  <a:schemeClr val="tx1"/>
                </a:solidFill>
                <a:latin typeface="Work Sans"/>
                <a:ea typeface="Work Sans"/>
                <a:cs typeface="Work Sans"/>
                <a:sym typeface="Work Sans"/>
              </a:defRPr>
            </a:lvl9pPr>
          </a:lstStyle>
          <a:p>
            <a:pPr indent="0" lvl="0" marL="0" rtl="0" algn="r">
              <a:spcBef>
                <a:spcPts val="0"/>
              </a:spcBef>
              <a:spcAft>
                <a:spcPts val="0"/>
              </a:spcAft>
              <a:buNone/>
            </a:pPr>
            <a:fld id="{00000000-1234-1234-1234-123412341234}" type="slidenum">
              <a:rPr lang="en"/>
              <a:t>‹#›</a:t>
            </a:fld>
            <a:endParaRPr/>
          </a:p>
        </p:txBody>
      </p:sp>
      <p:sp>
        <p:nvSpPr>
          <p:cNvPr id="7" name="Google Shape;7;p1"/>
          <p:cNvSpPr txBox="1"/>
          <p:nvPr>
            <p:ph type="title"/>
          </p:nvPr>
        </p:nvSpPr>
        <p:spPr>
          <a:xfrm>
            <a:off x="228600" y="223475"/>
            <a:ext cx="8686800" cy="23742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lt1"/>
              </a:buClr>
              <a:buSzPts val="7200"/>
              <a:buFont typeface="Work Sans"/>
              <a:buNone/>
              <a:defRPr sz="7200">
                <a:solidFill>
                  <a:schemeClr val="lt1"/>
                </a:solidFill>
                <a:latin typeface="Work Sans"/>
                <a:ea typeface="Work Sans"/>
                <a:cs typeface="Work Sans"/>
                <a:sym typeface="Work Sans"/>
              </a:defRPr>
            </a:lvl1pPr>
            <a:lvl2pPr lvl="1">
              <a:spcBef>
                <a:spcPts val="0"/>
              </a:spcBef>
              <a:spcAft>
                <a:spcPts val="0"/>
              </a:spcAft>
              <a:buSzPts val="1400"/>
              <a:buFont typeface="Work Sans"/>
              <a:buNone/>
              <a:defRPr>
                <a:latin typeface="Work Sans"/>
                <a:ea typeface="Work Sans"/>
                <a:cs typeface="Work Sans"/>
                <a:sym typeface="Work Sans"/>
              </a:defRPr>
            </a:lvl2pPr>
            <a:lvl3pPr lvl="2">
              <a:spcBef>
                <a:spcPts val="0"/>
              </a:spcBef>
              <a:spcAft>
                <a:spcPts val="0"/>
              </a:spcAft>
              <a:buSzPts val="1400"/>
              <a:buFont typeface="Work Sans"/>
              <a:buNone/>
              <a:defRPr>
                <a:latin typeface="Work Sans"/>
                <a:ea typeface="Work Sans"/>
                <a:cs typeface="Work Sans"/>
                <a:sym typeface="Work Sans"/>
              </a:defRPr>
            </a:lvl3pPr>
            <a:lvl4pPr lvl="3">
              <a:spcBef>
                <a:spcPts val="0"/>
              </a:spcBef>
              <a:spcAft>
                <a:spcPts val="0"/>
              </a:spcAft>
              <a:buSzPts val="1400"/>
              <a:buFont typeface="Work Sans"/>
              <a:buNone/>
              <a:defRPr>
                <a:latin typeface="Work Sans"/>
                <a:ea typeface="Work Sans"/>
                <a:cs typeface="Work Sans"/>
                <a:sym typeface="Work Sans"/>
              </a:defRPr>
            </a:lvl4pPr>
            <a:lvl5pPr lvl="4">
              <a:spcBef>
                <a:spcPts val="0"/>
              </a:spcBef>
              <a:spcAft>
                <a:spcPts val="0"/>
              </a:spcAft>
              <a:buSzPts val="1400"/>
              <a:buFont typeface="Work Sans"/>
              <a:buNone/>
              <a:defRPr>
                <a:latin typeface="Work Sans"/>
                <a:ea typeface="Work Sans"/>
                <a:cs typeface="Work Sans"/>
                <a:sym typeface="Work Sans"/>
              </a:defRPr>
            </a:lvl5pPr>
            <a:lvl6pPr lvl="5">
              <a:spcBef>
                <a:spcPts val="0"/>
              </a:spcBef>
              <a:spcAft>
                <a:spcPts val="0"/>
              </a:spcAft>
              <a:buSzPts val="1400"/>
              <a:buFont typeface="Work Sans"/>
              <a:buNone/>
              <a:defRPr>
                <a:latin typeface="Work Sans"/>
                <a:ea typeface="Work Sans"/>
                <a:cs typeface="Work Sans"/>
                <a:sym typeface="Work Sans"/>
              </a:defRPr>
            </a:lvl6pPr>
            <a:lvl7pPr lvl="6">
              <a:spcBef>
                <a:spcPts val="0"/>
              </a:spcBef>
              <a:spcAft>
                <a:spcPts val="0"/>
              </a:spcAft>
              <a:buSzPts val="1400"/>
              <a:buFont typeface="Work Sans"/>
              <a:buNone/>
              <a:defRPr>
                <a:latin typeface="Work Sans"/>
                <a:ea typeface="Work Sans"/>
                <a:cs typeface="Work Sans"/>
                <a:sym typeface="Work Sans"/>
              </a:defRPr>
            </a:lvl7pPr>
            <a:lvl8pPr lvl="7">
              <a:spcBef>
                <a:spcPts val="0"/>
              </a:spcBef>
              <a:spcAft>
                <a:spcPts val="0"/>
              </a:spcAft>
              <a:buSzPts val="1400"/>
              <a:buFont typeface="Work Sans"/>
              <a:buNone/>
              <a:defRPr>
                <a:latin typeface="Work Sans"/>
                <a:ea typeface="Work Sans"/>
                <a:cs typeface="Work Sans"/>
                <a:sym typeface="Work Sans"/>
              </a:defRPr>
            </a:lvl8pPr>
            <a:lvl9pPr lvl="8">
              <a:spcBef>
                <a:spcPts val="0"/>
              </a:spcBef>
              <a:spcAft>
                <a:spcPts val="0"/>
              </a:spcAft>
              <a:buSzPts val="1400"/>
              <a:buFont typeface="Work Sans"/>
              <a:buNone/>
              <a:defRPr>
                <a:latin typeface="Work Sans"/>
                <a:ea typeface="Work Sans"/>
                <a:cs typeface="Work Sans"/>
                <a:sym typeface="Work Sans"/>
              </a:defRPr>
            </a:lvl9pPr>
          </a:lstStyle>
          <a:p/>
        </p:txBody>
      </p:sp>
      <p:sp>
        <p:nvSpPr>
          <p:cNvPr id="8" name="Google Shape;8;p1"/>
          <p:cNvSpPr txBox="1"/>
          <p:nvPr>
            <p:ph idx="1" type="body"/>
          </p:nvPr>
        </p:nvSpPr>
        <p:spPr>
          <a:xfrm>
            <a:off x="228600" y="2909450"/>
            <a:ext cx="8686800" cy="2008800"/>
          </a:xfrm>
          <a:prstGeom prst="rect">
            <a:avLst/>
          </a:prstGeom>
          <a:noFill/>
          <a:ln>
            <a:noFill/>
          </a:ln>
        </p:spPr>
        <p:txBody>
          <a:bodyPr anchorCtr="0" anchor="t" bIns="91425" lIns="91425" spcFirstLastPara="1" rIns="91425" wrap="square" tIns="91425">
            <a:noAutofit/>
          </a:bodyPr>
          <a:lstStyle>
            <a:lvl1pPr indent="-317500" lvl="0" marL="45720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1pPr>
            <a:lvl2pPr indent="-317500" lvl="1" marL="91440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2pPr>
            <a:lvl3pPr indent="-317500" lvl="2" marL="137160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3pPr>
            <a:lvl4pPr indent="-317500" lvl="3" marL="182880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4pPr>
            <a:lvl5pPr indent="-317500" lvl="4" marL="228600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5pPr>
            <a:lvl6pPr indent="-317500" lvl="5" marL="274320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6pPr>
            <a:lvl7pPr indent="-317500" lvl="6" marL="320040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7pPr>
            <a:lvl8pPr indent="-317500" lvl="7" marL="365760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8pPr>
            <a:lvl9pPr indent="-317500" lvl="8" marL="411480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9pPr>
          </a:lstStyle>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 id="2147483678" r:id="rId31"/>
    <p:sldLayoutId id="2147483679" r:id="rId32"/>
    <p:sldLayoutId id="2147483680" r:id="rId33"/>
    <p:sldLayoutId id="2147483681" r:id="rId34"/>
    <p:sldLayoutId id="2147483682" r:id="rId35"/>
    <p:sldLayoutId id="2147483683" r:id="rId36"/>
    <p:sldLayoutId id="2147483684" r:id="rId37"/>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extLst>
    <p:ext uri="{27BBF7A9-308A-43DC-89C8-2F10F3537804}">
      <p15:sldGuideLst>
        <p15:guide id="1" pos="219">
          <p15:clr>
            <a:srgbClr val="E46962"/>
          </p15:clr>
        </p15:guide>
        <p15:guide id="2" pos="593">
          <p15:clr>
            <a:srgbClr val="E46962"/>
          </p15:clr>
        </p15:guide>
        <p15:guide id="3" pos="669">
          <p15:clr>
            <a:srgbClr val="E46962"/>
          </p15:clr>
        </p15:guide>
        <p15:guide id="4" pos="1044">
          <p15:clr>
            <a:srgbClr val="E46962"/>
          </p15:clr>
        </p15:guide>
        <p15:guide id="5" pos="1119">
          <p15:clr>
            <a:srgbClr val="E46962"/>
          </p15:clr>
        </p15:guide>
        <p15:guide id="6" pos="1494">
          <p15:clr>
            <a:srgbClr val="E46962"/>
          </p15:clr>
        </p15:guide>
        <p15:guide id="7" pos="1569">
          <p15:clr>
            <a:srgbClr val="E46962"/>
          </p15:clr>
        </p15:guide>
        <p15:guide id="8" pos="1944">
          <p15:clr>
            <a:srgbClr val="E46962"/>
          </p15:clr>
        </p15:guide>
        <p15:guide id="9" pos="2019">
          <p15:clr>
            <a:srgbClr val="E46962"/>
          </p15:clr>
        </p15:guide>
        <p15:guide id="10" pos="2394">
          <p15:clr>
            <a:srgbClr val="E46962"/>
          </p15:clr>
        </p15:guide>
        <p15:guide id="11" pos="2469">
          <p15:clr>
            <a:srgbClr val="E46962"/>
          </p15:clr>
        </p15:guide>
        <p15:guide id="12" pos="2844">
          <p15:clr>
            <a:srgbClr val="E46962"/>
          </p15:clr>
        </p15:guide>
        <p15:guide id="13" pos="2919">
          <p15:clr>
            <a:srgbClr val="E46962"/>
          </p15:clr>
        </p15:guide>
        <p15:guide id="14" pos="3294">
          <p15:clr>
            <a:srgbClr val="E46962"/>
          </p15:clr>
        </p15:guide>
        <p15:guide id="15" pos="3370">
          <p15:clr>
            <a:srgbClr val="E46962"/>
          </p15:clr>
        </p15:guide>
        <p15:guide id="16" pos="3744">
          <p15:clr>
            <a:srgbClr val="E46962"/>
          </p15:clr>
        </p15:guide>
        <p15:guide id="17" pos="3820">
          <p15:clr>
            <a:srgbClr val="E46962"/>
          </p15:clr>
        </p15:guide>
        <p15:guide id="18" pos="4194">
          <p15:clr>
            <a:srgbClr val="E46962"/>
          </p15:clr>
        </p15:guide>
        <p15:guide id="19" pos="4270">
          <p15:clr>
            <a:srgbClr val="E46962"/>
          </p15:clr>
        </p15:guide>
        <p15:guide id="20" pos="4644">
          <p15:clr>
            <a:srgbClr val="E46962"/>
          </p15:clr>
        </p15:guide>
        <p15:guide id="21" pos="4720">
          <p15:clr>
            <a:srgbClr val="E46962"/>
          </p15:clr>
        </p15:guide>
        <p15:guide id="22" pos="5094">
          <p15:clr>
            <a:srgbClr val="E46962"/>
          </p15:clr>
        </p15:guide>
        <p15:guide id="23" pos="5170">
          <p15:clr>
            <a:srgbClr val="E46962"/>
          </p15:clr>
        </p15:guide>
        <p15:guide id="24" pos="5544">
          <p15:clr>
            <a:srgbClr val="E46962"/>
          </p15:clr>
        </p15:guide>
        <p15:guide id="25" orient="horz" pos="141">
          <p15:clr>
            <a:srgbClr val="E46962"/>
          </p15:clr>
        </p15:guide>
        <p15:guide id="26" orient="horz" pos="3061">
          <p15:clr>
            <a:srgbClr val="E46962"/>
          </p15:clr>
        </p15:guide>
        <p15:guide id="27" pos="144">
          <p15:clr>
            <a:srgbClr val="E46962"/>
          </p15:clr>
        </p15:guide>
        <p15:guide id="28" pos="5616">
          <p15:clr>
            <a:srgbClr val="E46962"/>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1.xml"/><Relationship Id="rId3" Type="http://schemas.openxmlformats.org/officeDocument/2006/relationships/image" Target="../media/image13.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2.xml"/><Relationship Id="rId3" Type="http://schemas.openxmlformats.org/officeDocument/2006/relationships/image" Target="../media/image1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4.xml"/><Relationship Id="rId3" Type="http://schemas.openxmlformats.org/officeDocument/2006/relationships/image" Target="../media/image10.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5.xml"/><Relationship Id="rId3" Type="http://schemas.openxmlformats.org/officeDocument/2006/relationships/image" Target="../media/image6.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6.xml"/><Relationship Id="rId3" Type="http://schemas.openxmlformats.org/officeDocument/2006/relationships/image" Target="../media/image11.gi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7.xml"/><Relationship Id="rId3" Type="http://schemas.openxmlformats.org/officeDocument/2006/relationships/image" Target="../media/image8.gif"/><Relationship Id="rId4" Type="http://schemas.openxmlformats.org/officeDocument/2006/relationships/image" Target="../media/image12.gi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11.xml"/><Relationship Id="rId3" Type="http://schemas.openxmlformats.org/officeDocument/2006/relationships/hyperlink" Target="https://www.cdc.gov/mental-health/stigma/index.html" TargetMode="External"/><Relationship Id="rId4" Type="http://schemas.openxmlformats.org/officeDocument/2006/relationships/hyperlink" Target="https://doi.org/10.1177/1529100614531398" TargetMode="External"/><Relationship Id="rId9" Type="http://schemas.openxmlformats.org/officeDocument/2006/relationships/hyperlink" Target="https://www.mayoclinic.org/diseases-conditions/mental-illness/in-depth/mental-health/art-20046477" TargetMode="External"/><Relationship Id="rId5" Type="http://schemas.openxmlformats.org/officeDocument/2006/relationships/hyperlink" Target="https://www.nngroup.com/articles/design-thinking/" TargetMode="External"/><Relationship Id="rId6" Type="http://schemas.openxmlformats.org/officeDocument/2006/relationships/hyperlink" Target="https://www.nami.org/blog/9-ways-to-fight-mental-health-stigma/" TargetMode="External"/><Relationship Id="rId7" Type="http://schemas.openxmlformats.org/officeDocument/2006/relationships/hyperlink" Target="https://doi.org/10.1016/j.eclinm.2025.103588" TargetMode="External"/><Relationship Id="rId8" Type="http://schemas.openxmlformats.org/officeDocument/2006/relationships/hyperlink" Target="https://doi.org/10.1080/13504509.2020.1859415" TargetMode="External"/><Relationship Id="rId11" Type="http://schemas.openxmlformats.org/officeDocument/2006/relationships/hyperlink" Target="https://www.mentalhealth.org.uk/explore-mental-health/a-z-topics/stigma-and-discrimination" TargetMode="External"/><Relationship Id="rId10" Type="http://schemas.openxmlformats.org/officeDocument/2006/relationships/hyperlink" Target="https://docs.rwu.edu/psych_thesis/31/" TargetMode="External"/><Relationship Id="rId13" Type="http://schemas.openxmlformats.org/officeDocument/2006/relationships/hyperlink" Target="https://www.mind.org.uk/media/7595/mind-mental-and-physical-activity-toolkit-guide-3.pdf" TargetMode="External"/><Relationship Id="rId12" Type="http://schemas.openxmlformats.org/officeDocument/2006/relationships/hyperlink" Target="https://www.mind.org.uk/information-support/types-of-mental-health-problems/mental-health-problems-introduction/stigma-misconceptions/"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12.xml"/><Relationship Id="rId3" Type="http://schemas.openxmlformats.org/officeDocument/2006/relationships/hyperlink" Target="https://doi.org/10.1186/s40900-026-00881-w" TargetMode="External"/><Relationship Id="rId4" Type="http://schemas.openxmlformats.org/officeDocument/2006/relationships/hyperlink" Target="https://www.nhsprofessionals.nhs.uk/health-and-wellbeing/helpful-links/mental-health-hub" TargetMode="External"/><Relationship Id="rId9" Type="http://schemas.openxmlformats.org/officeDocument/2006/relationships/hyperlink" Target="https://doi.org/10.1016/s0277-9536(02)00235-6" TargetMode="External"/><Relationship Id="rId5" Type="http://schemas.openxmlformats.org/officeDocument/2006/relationships/hyperlink" Target="https://doi.org/10.3389/fpsyt.2024.1377109" TargetMode="External"/><Relationship Id="rId6" Type="http://schemas.openxmlformats.org/officeDocument/2006/relationships/hyperlink" Target="https://doi.org/10.1001/jamanetworkopen.2021.40202" TargetMode="External"/><Relationship Id="rId7" Type="http://schemas.openxmlformats.org/officeDocument/2006/relationships/hyperlink" Target="https://academic.oup.com/policyandsociety/article/36/3/385/6407931" TargetMode="External"/><Relationship Id="rId8" Type="http://schemas.openxmlformats.org/officeDocument/2006/relationships/hyperlink" Target="https://web.stanford.edu/~mshanks/MichaelShanks/files/509554.pdf" TargetMode="External"/><Relationship Id="rId11" Type="http://schemas.openxmlformats.org/officeDocument/2006/relationships/hyperlink" Target="https://doi.org/10.1136/bmjopen-2022-061336" TargetMode="External"/><Relationship Id="rId10" Type="http://schemas.openxmlformats.org/officeDocument/2006/relationships/hyperlink" Target="https://doi.org/10.2307/23260048" TargetMode="External"/><Relationship Id="rId13" Type="http://schemas.openxmlformats.org/officeDocument/2006/relationships/hyperlink" Target="https://www.rcpsych.ac.uk/members/devolved-nations/rcpsych-in-wales/wales-news/detail/2025/10/10/new-poll-reveals-welsh-public-think-lack-of-education--stigma-and-misconceptions-around-severe-mental-illness-remain-a--big-problem" TargetMode="External"/><Relationship Id="rId12" Type="http://schemas.openxmlformats.org/officeDocument/2006/relationships/hyperlink" Target="https://doi.org/10.1007/bf01405730" TargetMode="External"/><Relationship Id="rId14" Type="http://schemas.openxmlformats.org/officeDocument/2006/relationships/hyperlink" Target="https://www.stonybrook.edu/commcms/wicked-problem/about/What-is-a-wicked-problem"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13.xml"/><Relationship Id="rId3" Type="http://schemas.openxmlformats.org/officeDocument/2006/relationships/hyperlink" Target="https://doi.org/10.1016/s0140-6736(08)61817-6" TargetMode="External"/><Relationship Id="rId4" Type="http://schemas.openxmlformats.org/officeDocument/2006/relationships/hyperlink" Target="https://doi.org/10.1080/01612840.2020.1789788" TargetMode="External"/><Relationship Id="rId5" Type="http://schemas.openxmlformats.org/officeDocument/2006/relationships/hyperlink" Target="https://www.who.int/news-room/fact-sheets/detail/mental-health-strengthening-our-response" TargetMode="External"/><Relationship Id="rId6" Type="http://schemas.openxmlformats.org/officeDocument/2006/relationships/hyperlink" Target="https://www.who.int/europe/news/item/26-06-2024-the-overwhelming-case-for-ending-stigma-and-discrimination-in-mental-health"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4" name="Shape 304"/>
        <p:cNvGrpSpPr/>
        <p:nvPr/>
      </p:nvGrpSpPr>
      <p:grpSpPr>
        <a:xfrm>
          <a:off x="0" y="0"/>
          <a:ext cx="0" cy="0"/>
          <a:chOff x="0" y="0"/>
          <a:chExt cx="0" cy="0"/>
        </a:xfrm>
      </p:grpSpPr>
      <p:sp>
        <p:nvSpPr>
          <p:cNvPr id="305" name="Google Shape;305;p39"/>
          <p:cNvSpPr txBox="1"/>
          <p:nvPr>
            <p:ph type="title"/>
          </p:nvPr>
        </p:nvSpPr>
        <p:spPr>
          <a:xfrm>
            <a:off x="80350" y="102275"/>
            <a:ext cx="8835000" cy="2629200"/>
          </a:xfrm>
          <a:prstGeom prst="rect">
            <a:avLst/>
          </a:prstGeom>
        </p:spPr>
        <p:txBody>
          <a:bodyPr anchorCtr="0" anchor="t" bIns="91425" lIns="91425" spcFirstLastPara="1" rIns="91425" wrap="square" tIns="91425">
            <a:noAutofit/>
          </a:bodyPr>
          <a:lstStyle/>
          <a:p>
            <a:pPr indent="457200" lvl="0" marL="1828800" rtl="0" algn="l">
              <a:spcBef>
                <a:spcPts val="0"/>
              </a:spcBef>
              <a:spcAft>
                <a:spcPts val="0"/>
              </a:spcAft>
              <a:buNone/>
            </a:pPr>
            <a:r>
              <a:rPr lang="en" sz="6700"/>
              <a:t>DESIGN </a:t>
            </a:r>
            <a:endParaRPr sz="6700"/>
          </a:p>
          <a:p>
            <a:pPr indent="457200" lvl="0" marL="1371600" rtl="0" algn="l">
              <a:spcBef>
                <a:spcPts val="0"/>
              </a:spcBef>
              <a:spcAft>
                <a:spcPts val="0"/>
              </a:spcAft>
              <a:buNone/>
            </a:pPr>
            <a:r>
              <a:rPr lang="en" sz="6700"/>
              <a:t>THINKING:</a:t>
            </a:r>
            <a:r>
              <a:rPr lang="en"/>
              <a:t> </a:t>
            </a:r>
            <a:endParaRPr/>
          </a:p>
          <a:p>
            <a:pPr indent="0" lvl="0" marL="0" rtl="0" algn="ctr">
              <a:spcBef>
                <a:spcPts val="0"/>
              </a:spcBef>
              <a:spcAft>
                <a:spcPts val="0"/>
              </a:spcAft>
              <a:buNone/>
            </a:pPr>
            <a:r>
              <a:rPr lang="en" sz="5500"/>
              <a:t>Mental Health Stigma</a:t>
            </a:r>
            <a:endParaRPr sz="5500"/>
          </a:p>
        </p:txBody>
      </p:sp>
      <p:sp>
        <p:nvSpPr>
          <p:cNvPr id="306" name="Google Shape;306;p39"/>
          <p:cNvSpPr txBox="1"/>
          <p:nvPr>
            <p:ph idx="1" type="subTitle"/>
          </p:nvPr>
        </p:nvSpPr>
        <p:spPr>
          <a:xfrm>
            <a:off x="283750" y="2823425"/>
            <a:ext cx="2137500" cy="1790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a:t>08.05.2026</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rPr lang="en"/>
              <a:t>Class: Contemporary Challenges: Making a Difference</a:t>
            </a:r>
            <a:br>
              <a:rPr lang="en"/>
            </a:br>
            <a:br>
              <a:rPr lang="en"/>
            </a:br>
            <a:r>
              <a:rPr lang="en"/>
              <a:t>Course Title: BMHP4018</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rPr lang="en"/>
              <a:t>Instructor: Kaylee Thomas</a:t>
            </a:r>
            <a:br>
              <a:rPr lang="en"/>
            </a:br>
            <a:br>
              <a:rPr lang="en"/>
            </a:br>
            <a:endParaRPr/>
          </a:p>
          <a:p>
            <a:pPr indent="0" lvl="0" marL="0" rtl="0" algn="l">
              <a:spcBef>
                <a:spcPts val="0"/>
              </a:spcBef>
              <a:spcAft>
                <a:spcPts val="0"/>
              </a:spcAft>
              <a:buNone/>
            </a:pPr>
            <a:r>
              <a:t/>
            </a:r>
            <a:endParaRPr/>
          </a:p>
        </p:txBody>
      </p:sp>
      <p:sp>
        <p:nvSpPr>
          <p:cNvPr id="307" name="Google Shape;307;p39"/>
          <p:cNvSpPr txBox="1"/>
          <p:nvPr>
            <p:ph idx="3" type="subTitle"/>
          </p:nvPr>
        </p:nvSpPr>
        <p:spPr>
          <a:xfrm>
            <a:off x="3085700" y="2823425"/>
            <a:ext cx="2137500" cy="1750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None/>
            </a:pPr>
            <a:r>
              <a:rPr lang="en"/>
              <a:t>PRESENTATORS: </a:t>
            </a:r>
            <a:br>
              <a:rPr lang="en"/>
            </a:br>
            <a:endParaRPr/>
          </a:p>
          <a:p>
            <a:pPr indent="0" lvl="0" marL="0" rtl="0" algn="l">
              <a:spcBef>
                <a:spcPts val="0"/>
              </a:spcBef>
              <a:spcAft>
                <a:spcPts val="0"/>
              </a:spcAft>
              <a:buClr>
                <a:schemeClr val="dk1"/>
              </a:buClr>
              <a:buSzPts val="1100"/>
              <a:buNone/>
            </a:pPr>
            <a:r>
              <a:rPr lang="en"/>
              <a:t>Gemma Lewis </a:t>
            </a:r>
            <a:br>
              <a:rPr lang="en"/>
            </a:br>
            <a:br>
              <a:rPr lang="en"/>
            </a:br>
            <a:r>
              <a:rPr lang="en"/>
              <a:t>Sydney Lee </a:t>
            </a:r>
            <a:endParaRPr/>
          </a:p>
          <a:p>
            <a:pPr indent="0" lvl="0" marL="0" rtl="0" algn="l">
              <a:spcBef>
                <a:spcPts val="0"/>
              </a:spcBef>
              <a:spcAft>
                <a:spcPts val="0"/>
              </a:spcAft>
              <a:buClr>
                <a:schemeClr val="dk1"/>
              </a:buClr>
              <a:buSzPts val="1100"/>
              <a:buNone/>
            </a:pPr>
            <a:r>
              <a:t/>
            </a:r>
            <a:endParaRPr/>
          </a:p>
          <a:p>
            <a:pPr indent="0" lvl="0" marL="0" rtl="0" algn="l">
              <a:spcBef>
                <a:spcPts val="0"/>
              </a:spcBef>
              <a:spcAft>
                <a:spcPts val="0"/>
              </a:spcAft>
              <a:buClr>
                <a:schemeClr val="dk1"/>
              </a:buClr>
              <a:buSzPts val="1100"/>
              <a:buNone/>
            </a:pPr>
            <a:r>
              <a:rPr lang="en"/>
              <a:t>Melissa O’Sullivan</a:t>
            </a:r>
            <a:endParaRPr/>
          </a:p>
          <a:p>
            <a:pPr indent="0" lvl="0" marL="0" rtl="0" algn="l">
              <a:spcBef>
                <a:spcPts val="0"/>
              </a:spcBef>
              <a:spcAft>
                <a:spcPts val="0"/>
              </a:spcAft>
              <a:buClr>
                <a:schemeClr val="dk1"/>
              </a:buClr>
              <a:buSzPts val="1100"/>
              <a:buNone/>
            </a:pPr>
            <a:r>
              <a:t/>
            </a:r>
            <a:endParaRPr/>
          </a:p>
          <a:p>
            <a:pPr indent="0" lvl="0" marL="0" rtl="0" algn="l">
              <a:spcBef>
                <a:spcPts val="0"/>
              </a:spcBef>
              <a:spcAft>
                <a:spcPts val="0"/>
              </a:spcAft>
              <a:buClr>
                <a:schemeClr val="dk1"/>
              </a:buClr>
              <a:buSzPts val="1100"/>
              <a:buNone/>
            </a:pPr>
            <a:r>
              <a:rPr lang="en"/>
              <a:t>Shaneade Doyle</a:t>
            </a:r>
            <a:endParaRPr/>
          </a:p>
          <a:p>
            <a:pPr indent="0" lvl="0" marL="0" rtl="0" algn="l">
              <a:spcBef>
                <a:spcPts val="0"/>
              </a:spcBef>
              <a:spcAft>
                <a:spcPts val="0"/>
              </a:spcAft>
              <a:buClr>
                <a:schemeClr val="dk1"/>
              </a:buClr>
              <a:buSzPts val="1100"/>
              <a:buNone/>
            </a:pPr>
            <a:r>
              <a:t/>
            </a:r>
            <a:endParaRPr/>
          </a:p>
          <a:p>
            <a:pPr indent="0" lvl="0" marL="0" rtl="0" algn="l">
              <a:spcBef>
                <a:spcPts val="0"/>
              </a:spcBef>
              <a:spcAft>
                <a:spcPts val="0"/>
              </a:spcAft>
              <a:buClr>
                <a:schemeClr val="dk1"/>
              </a:buClr>
              <a:buSzPts val="1100"/>
              <a:buNone/>
            </a:pPr>
            <a:r>
              <a:t/>
            </a:r>
            <a:endParaRPr/>
          </a:p>
        </p:txBody>
      </p:sp>
      <p:sp>
        <p:nvSpPr>
          <p:cNvPr id="308" name="Google Shape;308;p39"/>
          <p:cNvSpPr txBox="1"/>
          <p:nvPr>
            <p:ph idx="12" type="sldNum"/>
          </p:nvPr>
        </p:nvSpPr>
        <p:spPr>
          <a:xfrm>
            <a:off x="8464825" y="88851"/>
            <a:ext cx="548700" cy="3105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pic>
        <p:nvPicPr>
          <p:cNvPr descr="Ashamed woman and pointing hands flat color vector illustration (Provided by Getty Images)" id="309" name="Google Shape;309;p39"/>
          <p:cNvPicPr preferRelativeResize="0"/>
          <p:nvPr/>
        </p:nvPicPr>
        <p:blipFill>
          <a:blip r:embed="rId3">
            <a:alphaModFix/>
          </a:blip>
          <a:stretch>
            <a:fillRect/>
          </a:stretch>
        </p:blipFill>
        <p:spPr>
          <a:xfrm>
            <a:off x="5818250" y="2823425"/>
            <a:ext cx="2983572" cy="2131324"/>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3" name="Shape 313"/>
        <p:cNvGrpSpPr/>
        <p:nvPr/>
      </p:nvGrpSpPr>
      <p:grpSpPr>
        <a:xfrm>
          <a:off x="0" y="0"/>
          <a:ext cx="0" cy="0"/>
          <a:chOff x="0" y="0"/>
          <a:chExt cx="0" cy="0"/>
        </a:xfrm>
      </p:grpSpPr>
      <p:sp>
        <p:nvSpPr>
          <p:cNvPr id="314" name="Google Shape;314;p40"/>
          <p:cNvSpPr txBox="1"/>
          <p:nvPr>
            <p:ph type="title"/>
          </p:nvPr>
        </p:nvSpPr>
        <p:spPr>
          <a:xfrm>
            <a:off x="204750" y="1476200"/>
            <a:ext cx="4332900" cy="1797300"/>
          </a:xfrm>
          <a:prstGeom prst="rect">
            <a:avLst/>
          </a:prstGeom>
        </p:spPr>
        <p:txBody>
          <a:bodyPr anchorCtr="0" anchor="t" bIns="91425" lIns="91425" spcFirstLastPara="1" rIns="91425" wrap="square" tIns="91425">
            <a:noAutofit/>
          </a:bodyPr>
          <a:lstStyle/>
          <a:p>
            <a:pPr indent="-342900" lvl="0" marL="457200" rtl="0" algn="l">
              <a:spcBef>
                <a:spcPts val="0"/>
              </a:spcBef>
              <a:spcAft>
                <a:spcPts val="0"/>
              </a:spcAft>
              <a:buSzPts val="1800"/>
              <a:buChar char="●"/>
            </a:pPr>
            <a:r>
              <a:rPr lang="en" sz="1800"/>
              <a:t>What is design thinking </a:t>
            </a:r>
            <a:br>
              <a:rPr lang="en" sz="1800"/>
            </a:br>
            <a:endParaRPr sz="1800"/>
          </a:p>
          <a:p>
            <a:pPr indent="-342900" lvl="0" marL="457200" rtl="0" algn="l">
              <a:spcBef>
                <a:spcPts val="0"/>
              </a:spcBef>
              <a:spcAft>
                <a:spcPts val="0"/>
              </a:spcAft>
              <a:buSzPts val="1800"/>
              <a:buChar char="●"/>
            </a:pPr>
            <a:r>
              <a:rPr lang="en" sz="1800"/>
              <a:t>A brief overview of wicked problems</a:t>
            </a:r>
            <a:br>
              <a:rPr lang="en" sz="1800"/>
            </a:br>
            <a:endParaRPr sz="1800"/>
          </a:p>
          <a:p>
            <a:pPr indent="-342900" lvl="0" marL="457200" rtl="0" algn="l">
              <a:spcBef>
                <a:spcPts val="0"/>
              </a:spcBef>
              <a:spcAft>
                <a:spcPts val="0"/>
              </a:spcAft>
              <a:buSzPts val="1800"/>
              <a:buChar char="●"/>
            </a:pPr>
            <a:r>
              <a:rPr lang="en" sz="1800"/>
              <a:t>Our design thinking process</a:t>
            </a:r>
            <a:br>
              <a:rPr lang="en" sz="1800"/>
            </a:br>
            <a:endParaRPr sz="1800"/>
          </a:p>
          <a:p>
            <a:pPr indent="-342900" lvl="0" marL="457200" rtl="0" algn="l">
              <a:spcBef>
                <a:spcPts val="0"/>
              </a:spcBef>
              <a:spcAft>
                <a:spcPts val="0"/>
              </a:spcAft>
              <a:buSzPts val="1800"/>
              <a:buChar char="●"/>
            </a:pPr>
            <a:r>
              <a:rPr lang="en" sz="1800"/>
              <a:t>Citations &amp; References</a:t>
            </a:r>
            <a:r>
              <a:rPr lang="en" sz="1800"/>
              <a:t>   </a:t>
            </a:r>
            <a:endParaRPr sz="1800"/>
          </a:p>
        </p:txBody>
      </p:sp>
      <p:sp>
        <p:nvSpPr>
          <p:cNvPr id="315" name="Google Shape;315;p40"/>
          <p:cNvSpPr txBox="1"/>
          <p:nvPr>
            <p:ph idx="1" type="subTitle"/>
          </p:nvPr>
        </p:nvSpPr>
        <p:spPr>
          <a:xfrm>
            <a:off x="181675" y="223469"/>
            <a:ext cx="3673800" cy="310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sz="2000"/>
              <a:t>What we’ll be covering: </a:t>
            </a:r>
            <a:endParaRPr b="1" sz="2000"/>
          </a:p>
        </p:txBody>
      </p:sp>
      <p:pic>
        <p:nvPicPr>
          <p:cNvPr id="316" name="Google Shape;316;p40" title="designthinking_illustration_final-01-01.png"/>
          <p:cNvPicPr preferRelativeResize="0"/>
          <p:nvPr/>
        </p:nvPicPr>
        <p:blipFill>
          <a:blip r:embed="rId3">
            <a:alphaModFix/>
          </a:blip>
          <a:stretch>
            <a:fillRect/>
          </a:stretch>
        </p:blipFill>
        <p:spPr>
          <a:xfrm>
            <a:off x="4634650" y="476200"/>
            <a:ext cx="4144026" cy="4191094"/>
          </a:xfrm>
          <a:prstGeom prst="rect">
            <a:avLst/>
          </a:prstGeom>
          <a:noFill/>
          <a:ln>
            <a:noFill/>
          </a:ln>
        </p:spPr>
      </p:pic>
      <p:sp>
        <p:nvSpPr>
          <p:cNvPr id="317" name="Google Shape;317;p40"/>
          <p:cNvSpPr txBox="1"/>
          <p:nvPr/>
        </p:nvSpPr>
        <p:spPr>
          <a:xfrm>
            <a:off x="4634650" y="4667300"/>
            <a:ext cx="739200" cy="276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600">
                <a:solidFill>
                  <a:schemeClr val="lt1"/>
                </a:solidFill>
              </a:rPr>
              <a:t>(Gibbons, 2016)</a:t>
            </a:r>
            <a:endParaRPr sz="600">
              <a:solidFill>
                <a:schemeClr val="lt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1" name="Shape 321"/>
        <p:cNvGrpSpPr/>
        <p:nvPr/>
      </p:nvGrpSpPr>
      <p:grpSpPr>
        <a:xfrm>
          <a:off x="0" y="0"/>
          <a:ext cx="0" cy="0"/>
          <a:chOff x="0" y="0"/>
          <a:chExt cx="0" cy="0"/>
        </a:xfrm>
      </p:grpSpPr>
      <p:sp>
        <p:nvSpPr>
          <p:cNvPr id="322" name="Google Shape;322;p41"/>
          <p:cNvSpPr txBox="1"/>
          <p:nvPr>
            <p:ph idx="3" type="subTitle"/>
          </p:nvPr>
        </p:nvSpPr>
        <p:spPr>
          <a:xfrm>
            <a:off x="428000" y="223486"/>
            <a:ext cx="3619800" cy="54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latin typeface="Work Sans"/>
                <a:ea typeface="Work Sans"/>
                <a:cs typeface="Work Sans"/>
                <a:sym typeface="Work Sans"/>
              </a:rPr>
              <a:t>Design Thinking:</a:t>
            </a:r>
            <a:endParaRPr b="1">
              <a:latin typeface="Work Sans"/>
              <a:ea typeface="Work Sans"/>
              <a:cs typeface="Work Sans"/>
              <a:sym typeface="Work Sans"/>
            </a:endParaRPr>
          </a:p>
        </p:txBody>
      </p:sp>
      <p:sp>
        <p:nvSpPr>
          <p:cNvPr id="323" name="Google Shape;323;p41"/>
          <p:cNvSpPr txBox="1"/>
          <p:nvPr>
            <p:ph idx="2" type="body"/>
          </p:nvPr>
        </p:nvSpPr>
        <p:spPr>
          <a:xfrm>
            <a:off x="4859950" y="930375"/>
            <a:ext cx="3946200" cy="34842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SzPts val="1400"/>
              <a:buChar char="●"/>
            </a:pPr>
            <a:r>
              <a:rPr lang="en"/>
              <a:t>Wicked problems are issues with no clear solution and can’t rely on multiple testing </a:t>
            </a:r>
            <a:r>
              <a:rPr lang="en"/>
              <a:t>iterations</a:t>
            </a:r>
            <a:r>
              <a:rPr lang="en"/>
              <a:t> to solve them (Stony Brook University, 2021).</a:t>
            </a:r>
            <a:endParaRPr/>
          </a:p>
          <a:p>
            <a:pPr indent="0" lvl="0" marL="457200" rtl="0" algn="l">
              <a:spcBef>
                <a:spcPts val="0"/>
              </a:spcBef>
              <a:spcAft>
                <a:spcPts val="0"/>
              </a:spcAft>
              <a:buNone/>
            </a:pPr>
            <a:r>
              <a:rPr lang="en"/>
              <a:t> </a:t>
            </a:r>
            <a:endParaRPr/>
          </a:p>
          <a:p>
            <a:pPr indent="-317500" lvl="0" marL="457200" rtl="0" algn="l">
              <a:spcBef>
                <a:spcPts val="0"/>
              </a:spcBef>
              <a:spcAft>
                <a:spcPts val="0"/>
              </a:spcAft>
              <a:buSzPts val="1400"/>
              <a:buChar char="●"/>
            </a:pPr>
            <a:r>
              <a:rPr b="1" lang="en"/>
              <a:t>TIME</a:t>
            </a:r>
            <a:r>
              <a:rPr lang="en"/>
              <a:t> is the most important factor in solving a wicked problem (Peters, 2017). </a:t>
            </a:r>
            <a:endParaRPr/>
          </a:p>
          <a:p>
            <a:pPr indent="0" lvl="0" marL="457200" rtl="0" algn="l">
              <a:spcBef>
                <a:spcPts val="0"/>
              </a:spcBef>
              <a:spcAft>
                <a:spcPts val="0"/>
              </a:spcAft>
              <a:buNone/>
            </a:pPr>
            <a:r>
              <a:t/>
            </a:r>
            <a:endParaRPr/>
          </a:p>
          <a:p>
            <a:pPr indent="-317500" lvl="0" marL="457200" rtl="0" algn="l">
              <a:spcBef>
                <a:spcPts val="0"/>
              </a:spcBef>
              <a:spcAft>
                <a:spcPts val="0"/>
              </a:spcAft>
              <a:buSzPts val="1400"/>
              <a:buChar char="●"/>
            </a:pPr>
            <a:r>
              <a:rPr lang="en"/>
              <a:t>Wicked problems can feel insurmountable and unsolvable if they’re not clearly defined or have effective solutions (Lönngren and van Poeck, 2020). </a:t>
            </a:r>
            <a:endParaRPr/>
          </a:p>
          <a:p>
            <a:pPr indent="0" lvl="0" marL="0" rtl="0" algn="l">
              <a:spcBef>
                <a:spcPts val="0"/>
              </a:spcBef>
              <a:spcAft>
                <a:spcPts val="0"/>
              </a:spcAft>
              <a:buNone/>
            </a:pPr>
            <a:r>
              <a:t/>
            </a:r>
            <a:endParaRPr/>
          </a:p>
        </p:txBody>
      </p:sp>
      <p:sp>
        <p:nvSpPr>
          <p:cNvPr id="324" name="Google Shape;324;p41"/>
          <p:cNvSpPr txBox="1"/>
          <p:nvPr>
            <p:ph idx="1" type="body"/>
          </p:nvPr>
        </p:nvSpPr>
        <p:spPr>
          <a:xfrm>
            <a:off x="264800" y="829650"/>
            <a:ext cx="3946200" cy="34842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SzPts val="1400"/>
              <a:buChar char="●"/>
            </a:pPr>
            <a:r>
              <a:rPr lang="en"/>
              <a:t>Focuses on the human element of a problem to find a solution. It’s c</a:t>
            </a:r>
            <a:r>
              <a:rPr lang="en"/>
              <a:t>omprised of 6 steps; Empathise, Define, Ideate, </a:t>
            </a:r>
            <a:r>
              <a:rPr lang="en"/>
              <a:t>Prototype</a:t>
            </a:r>
            <a:r>
              <a:rPr lang="en"/>
              <a:t>, Test, and Implement (Gibbons, 2016).</a:t>
            </a:r>
            <a:br>
              <a:rPr lang="en"/>
            </a:br>
            <a:endParaRPr/>
          </a:p>
          <a:p>
            <a:pPr indent="-317500" lvl="0" marL="457200" rtl="0" algn="l">
              <a:spcBef>
                <a:spcPts val="0"/>
              </a:spcBef>
              <a:spcAft>
                <a:spcPts val="0"/>
              </a:spcAft>
              <a:buSzPts val="1400"/>
              <a:buChar char="●"/>
            </a:pPr>
            <a:r>
              <a:rPr lang="en"/>
              <a:t>Iteration is an important step in the process as being able to test multiple solutions is design thinkings biggest strength (Plattner, 2010). </a:t>
            </a:r>
            <a:endParaRPr/>
          </a:p>
          <a:p>
            <a:pPr indent="0" lvl="0" marL="457200" rtl="0" algn="l">
              <a:spcBef>
                <a:spcPts val="0"/>
              </a:spcBef>
              <a:spcAft>
                <a:spcPts val="0"/>
              </a:spcAft>
              <a:buNone/>
            </a:pPr>
            <a:r>
              <a:t/>
            </a:r>
            <a:endParaRPr/>
          </a:p>
          <a:p>
            <a:pPr indent="-317500" lvl="0" marL="457200" rtl="0" algn="l">
              <a:spcBef>
                <a:spcPts val="0"/>
              </a:spcBef>
              <a:spcAft>
                <a:spcPts val="0"/>
              </a:spcAft>
              <a:buSzPts val="1400"/>
              <a:buChar char="●"/>
            </a:pPr>
            <a:r>
              <a:rPr lang="en"/>
              <a:t>Design thinking allows you to look at human problems and find the best solution through multiple ideas and observe strengths and weaknesses (Razzouk and Shute, 2012)</a:t>
            </a:r>
            <a:endParaRPr/>
          </a:p>
        </p:txBody>
      </p:sp>
      <p:sp>
        <p:nvSpPr>
          <p:cNvPr id="325" name="Google Shape;325;p41"/>
          <p:cNvSpPr txBox="1"/>
          <p:nvPr>
            <p:ph idx="4" type="subTitle"/>
          </p:nvPr>
        </p:nvSpPr>
        <p:spPr>
          <a:xfrm>
            <a:off x="4968300" y="223486"/>
            <a:ext cx="3619800" cy="54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latin typeface="Work Sans"/>
                <a:ea typeface="Work Sans"/>
                <a:cs typeface="Work Sans"/>
                <a:sym typeface="Work Sans"/>
              </a:rPr>
              <a:t>Wicked Problems:</a:t>
            </a:r>
            <a:endParaRPr b="1">
              <a:latin typeface="Work Sans"/>
              <a:ea typeface="Work Sans"/>
              <a:cs typeface="Work Sans"/>
              <a:sym typeface="Work Sans"/>
            </a:endParaRPr>
          </a:p>
        </p:txBody>
      </p:sp>
      <p:sp>
        <p:nvSpPr>
          <p:cNvPr id="326" name="Google Shape;326;p41"/>
          <p:cNvSpPr/>
          <p:nvPr/>
        </p:nvSpPr>
        <p:spPr>
          <a:xfrm rot="5402014">
            <a:off x="1372208" y="2378825"/>
            <a:ext cx="6144001" cy="252000"/>
          </a:xfrm>
          <a:prstGeom prst="mathMinus">
            <a:avLst>
              <a:gd fmla="val 23520" name="adj1"/>
            </a:avLst>
          </a:prstGeom>
          <a:solidFill>
            <a:schemeClr val="lt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Work Sans"/>
              <a:ea typeface="Work Sans"/>
              <a:cs typeface="Work Sans"/>
              <a:sym typeface="Work Sans"/>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0" name="Shape 330"/>
        <p:cNvGrpSpPr/>
        <p:nvPr/>
      </p:nvGrpSpPr>
      <p:grpSpPr>
        <a:xfrm>
          <a:off x="0" y="0"/>
          <a:ext cx="0" cy="0"/>
          <a:chOff x="0" y="0"/>
          <a:chExt cx="0" cy="0"/>
        </a:xfrm>
      </p:grpSpPr>
      <p:sp>
        <p:nvSpPr>
          <p:cNvPr id="331" name="Google Shape;331;p42"/>
          <p:cNvSpPr txBox="1"/>
          <p:nvPr>
            <p:ph type="title"/>
          </p:nvPr>
        </p:nvSpPr>
        <p:spPr>
          <a:xfrm>
            <a:off x="126525" y="1188425"/>
            <a:ext cx="8682900" cy="1993800"/>
          </a:xfrm>
          <a:prstGeom prst="rect">
            <a:avLst/>
          </a:prstGeom>
          <a:ln>
            <a:noFill/>
          </a:ln>
        </p:spPr>
        <p:txBody>
          <a:bodyPr anchorCtr="0" anchor="t" bIns="91425" lIns="91425" spcFirstLastPara="1" rIns="91425" wrap="square" tIns="91425">
            <a:noAutofit/>
          </a:bodyPr>
          <a:lstStyle/>
          <a:p>
            <a:pPr indent="-311150" lvl="0" marL="457200" rtl="0" algn="l">
              <a:lnSpc>
                <a:spcPct val="150000"/>
              </a:lnSpc>
              <a:spcBef>
                <a:spcPts val="1000"/>
              </a:spcBef>
              <a:spcAft>
                <a:spcPts val="0"/>
              </a:spcAft>
              <a:buSzPts val="1300"/>
              <a:buChar char="●"/>
            </a:pPr>
            <a:r>
              <a:rPr lang="en" sz="1300"/>
              <a:t>People with depression, anxiety, bipolar disorder, and schizophrenia (Pal, Born and Cuellar-Barboza, 2024).</a:t>
            </a:r>
            <a:endParaRPr sz="1300"/>
          </a:p>
          <a:p>
            <a:pPr indent="-311150" lvl="0" marL="457200" rtl="0" algn="l">
              <a:lnSpc>
                <a:spcPct val="150000"/>
              </a:lnSpc>
              <a:spcBef>
                <a:spcPts val="0"/>
              </a:spcBef>
              <a:spcAft>
                <a:spcPts val="0"/>
              </a:spcAft>
              <a:buSzPts val="1300"/>
              <a:buChar char="●"/>
            </a:pPr>
            <a:r>
              <a:rPr lang="en" sz="1300"/>
              <a:t>Daily experience of stigma (Mind, 2022).</a:t>
            </a:r>
            <a:endParaRPr sz="1300"/>
          </a:p>
          <a:p>
            <a:pPr indent="-311150" lvl="0" marL="457200" rtl="0" algn="l">
              <a:lnSpc>
                <a:spcPct val="150000"/>
              </a:lnSpc>
              <a:spcBef>
                <a:spcPts val="0"/>
              </a:spcBef>
              <a:spcAft>
                <a:spcPts val="0"/>
              </a:spcAft>
              <a:buSzPts val="1300"/>
              <a:buChar char="●"/>
            </a:pPr>
            <a:r>
              <a:rPr lang="en" sz="1300"/>
              <a:t>Labelled, judged and misunderstood.</a:t>
            </a:r>
            <a:endParaRPr sz="1300"/>
          </a:p>
          <a:p>
            <a:pPr indent="-311150" lvl="0" marL="457200" rtl="0" algn="l">
              <a:lnSpc>
                <a:spcPct val="150000"/>
              </a:lnSpc>
              <a:spcBef>
                <a:spcPts val="0"/>
              </a:spcBef>
              <a:spcAft>
                <a:spcPts val="0"/>
              </a:spcAft>
              <a:buSzPts val="1300"/>
              <a:buChar char="●"/>
            </a:pPr>
            <a:r>
              <a:rPr lang="en" sz="1300"/>
              <a:t>Fear of discrimination.</a:t>
            </a:r>
            <a:endParaRPr sz="1300"/>
          </a:p>
          <a:p>
            <a:pPr indent="-311150" lvl="0" marL="457200" rtl="0" algn="l">
              <a:lnSpc>
                <a:spcPct val="150000"/>
              </a:lnSpc>
              <a:spcBef>
                <a:spcPts val="0"/>
              </a:spcBef>
              <a:spcAft>
                <a:spcPts val="0"/>
              </a:spcAft>
              <a:buSzPts val="1300"/>
              <a:buChar char="●"/>
            </a:pPr>
            <a:r>
              <a:rPr lang="en" sz="1300"/>
              <a:t>Negative beliefs (e.g. weak, lazy “snap out of it”) (World Health Organization, 2023).</a:t>
            </a:r>
            <a:endParaRPr sz="1300"/>
          </a:p>
          <a:p>
            <a:pPr indent="0" lvl="0" marL="0" rtl="0" algn="l">
              <a:lnSpc>
                <a:spcPct val="150000"/>
              </a:lnSpc>
              <a:spcBef>
                <a:spcPts val="1000"/>
              </a:spcBef>
              <a:spcAft>
                <a:spcPts val="0"/>
              </a:spcAft>
              <a:buNone/>
            </a:pPr>
            <a:r>
              <a:rPr lang="en" sz="1400"/>
              <a:t> </a:t>
            </a:r>
            <a:endParaRPr sz="1400"/>
          </a:p>
          <a:p>
            <a:pPr indent="0" lvl="0" marL="0" rtl="0" algn="l">
              <a:lnSpc>
                <a:spcPct val="150000"/>
              </a:lnSpc>
              <a:spcBef>
                <a:spcPts val="1000"/>
              </a:spcBef>
              <a:spcAft>
                <a:spcPts val="0"/>
              </a:spcAft>
              <a:buNone/>
            </a:pPr>
            <a:r>
              <a:t/>
            </a:r>
            <a:endParaRPr sz="1400"/>
          </a:p>
        </p:txBody>
      </p:sp>
      <p:sp>
        <p:nvSpPr>
          <p:cNvPr id="332" name="Google Shape;332;p42"/>
          <p:cNvSpPr txBox="1"/>
          <p:nvPr>
            <p:ph idx="1" type="subTitle"/>
          </p:nvPr>
        </p:nvSpPr>
        <p:spPr>
          <a:xfrm>
            <a:off x="126525" y="293519"/>
            <a:ext cx="3673800" cy="310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sz="2000"/>
              <a:t>Empathise: </a:t>
            </a:r>
            <a:endParaRPr b="1" sz="2000"/>
          </a:p>
        </p:txBody>
      </p:sp>
      <p:pic>
        <p:nvPicPr>
          <p:cNvPr descr="Hand choosing happy smile face wooden block, good feedback rating and positive customer review, mental health assessment, child wellness,world mental health day, think positive, compliment day concept (Provided by Getty Images)" id="333" name="Google Shape;333;p42"/>
          <p:cNvPicPr preferRelativeResize="0"/>
          <p:nvPr>
            <p:ph idx="2" type="pic"/>
          </p:nvPr>
        </p:nvPicPr>
        <p:blipFill rotWithShape="1">
          <a:blip r:embed="rId3">
            <a:alphaModFix/>
          </a:blip>
          <a:srcRect b="32029" l="0" r="0" t="41336"/>
          <a:stretch/>
        </p:blipFill>
        <p:spPr>
          <a:xfrm>
            <a:off x="0" y="3686300"/>
            <a:ext cx="9144003" cy="1457199"/>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7" name="Shape 337"/>
        <p:cNvGrpSpPr/>
        <p:nvPr/>
      </p:nvGrpSpPr>
      <p:grpSpPr>
        <a:xfrm>
          <a:off x="0" y="0"/>
          <a:ext cx="0" cy="0"/>
          <a:chOff x="0" y="0"/>
          <a:chExt cx="0" cy="0"/>
        </a:xfrm>
      </p:grpSpPr>
      <p:sp>
        <p:nvSpPr>
          <p:cNvPr id="338" name="Google Shape;338;p43"/>
          <p:cNvSpPr txBox="1"/>
          <p:nvPr>
            <p:ph type="title"/>
          </p:nvPr>
        </p:nvSpPr>
        <p:spPr>
          <a:xfrm>
            <a:off x="126425" y="1232700"/>
            <a:ext cx="5850600" cy="2678100"/>
          </a:xfrm>
          <a:prstGeom prst="rect">
            <a:avLst/>
          </a:prstGeom>
        </p:spPr>
        <p:txBody>
          <a:bodyPr anchorCtr="0" anchor="t" bIns="91425" lIns="91425" spcFirstLastPara="1" rIns="91425" wrap="square" tIns="91425">
            <a:noAutofit/>
          </a:bodyPr>
          <a:lstStyle/>
          <a:p>
            <a:pPr indent="-311150" lvl="0" marL="457200" rtl="0" algn="l">
              <a:lnSpc>
                <a:spcPct val="150000"/>
              </a:lnSpc>
              <a:spcBef>
                <a:spcPts val="0"/>
              </a:spcBef>
              <a:spcAft>
                <a:spcPts val="0"/>
              </a:spcAft>
              <a:buSzPts val="1300"/>
              <a:buChar char="●"/>
            </a:pPr>
            <a:r>
              <a:rPr lang="en" sz="1300"/>
              <a:t>Hide condition to avoid discrimination (Thornicroft et al., 2009).</a:t>
            </a:r>
            <a:endParaRPr sz="1300"/>
          </a:p>
          <a:p>
            <a:pPr indent="-311150" lvl="0" marL="457200" rtl="0" algn="l">
              <a:lnSpc>
                <a:spcPct val="150000"/>
              </a:lnSpc>
              <a:spcBef>
                <a:spcPts val="0"/>
              </a:spcBef>
              <a:spcAft>
                <a:spcPts val="0"/>
              </a:spcAft>
              <a:buSzPts val="1300"/>
              <a:buChar char="●"/>
            </a:pPr>
            <a:r>
              <a:rPr lang="en" sz="1300"/>
              <a:t>Avoid seeking or support</a:t>
            </a:r>
            <a:endParaRPr sz="1300"/>
          </a:p>
          <a:p>
            <a:pPr indent="-311150" lvl="0" marL="457200" rtl="0" algn="l">
              <a:lnSpc>
                <a:spcPct val="150000"/>
              </a:lnSpc>
              <a:spcBef>
                <a:spcPts val="0"/>
              </a:spcBef>
              <a:spcAft>
                <a:spcPts val="0"/>
              </a:spcAft>
              <a:buSzPts val="1300"/>
              <a:buChar char="●"/>
            </a:pPr>
            <a:r>
              <a:rPr lang="en" sz="1300"/>
              <a:t>Feel dismissed or ignored</a:t>
            </a:r>
            <a:endParaRPr sz="1300"/>
          </a:p>
          <a:p>
            <a:pPr indent="-311150" lvl="0" marL="457200" rtl="0" algn="l">
              <a:lnSpc>
                <a:spcPct val="150000"/>
              </a:lnSpc>
              <a:spcBef>
                <a:spcPts val="0"/>
              </a:spcBef>
              <a:spcAft>
                <a:spcPts val="0"/>
              </a:spcAft>
              <a:buSzPts val="1300"/>
              <a:buChar char="●"/>
            </a:pPr>
            <a:r>
              <a:rPr lang="en" sz="1300"/>
              <a:t>Experiencing </a:t>
            </a:r>
            <a:r>
              <a:rPr lang="en" sz="1300"/>
              <a:t>isolation</a:t>
            </a:r>
            <a:r>
              <a:rPr lang="en" sz="1300"/>
              <a:t>, shame, and low self worth</a:t>
            </a:r>
            <a:endParaRPr sz="1300"/>
          </a:p>
          <a:p>
            <a:pPr indent="-311150" lvl="0" marL="457200" rtl="0" algn="l">
              <a:lnSpc>
                <a:spcPct val="150000"/>
              </a:lnSpc>
              <a:spcBef>
                <a:spcPts val="0"/>
              </a:spcBef>
              <a:spcAft>
                <a:spcPts val="0"/>
              </a:spcAft>
              <a:buSzPts val="1300"/>
              <a:buChar char="●"/>
            </a:pPr>
            <a:r>
              <a:rPr lang="en" sz="1300"/>
              <a:t>Self stigma affecting confidence</a:t>
            </a:r>
            <a:endParaRPr sz="1300"/>
          </a:p>
          <a:p>
            <a:pPr indent="-311150" lvl="0" marL="457200" rtl="0" algn="l">
              <a:lnSpc>
                <a:spcPct val="150000"/>
              </a:lnSpc>
              <a:spcBef>
                <a:spcPts val="0"/>
              </a:spcBef>
              <a:spcAft>
                <a:spcPts val="0"/>
              </a:spcAft>
              <a:buSzPts val="1300"/>
              <a:buChar char="●"/>
            </a:pPr>
            <a:r>
              <a:rPr lang="en" sz="1300"/>
              <a:t>Around 1 in 8 people globally live with a mental health condition (World Health Organization, 2023).</a:t>
            </a:r>
            <a:endParaRPr sz="1300"/>
          </a:p>
        </p:txBody>
      </p:sp>
      <p:sp>
        <p:nvSpPr>
          <p:cNvPr id="339" name="Google Shape;339;p43"/>
          <p:cNvSpPr txBox="1"/>
          <p:nvPr>
            <p:ph idx="1" type="subTitle"/>
          </p:nvPr>
        </p:nvSpPr>
        <p:spPr>
          <a:xfrm>
            <a:off x="126425" y="286494"/>
            <a:ext cx="3673800" cy="310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b="1" lang="en" sz="2000"/>
              <a:t>Empathise (cont’d)</a:t>
            </a:r>
            <a:endParaRPr/>
          </a:p>
        </p:txBody>
      </p:sp>
      <p:pic>
        <p:nvPicPr>
          <p:cNvPr descr="Hard to focus on school work 2D vector isolated illustration (Provided by Getty Images)" id="340" name="Google Shape;340;p43"/>
          <p:cNvPicPr preferRelativeResize="0"/>
          <p:nvPr/>
        </p:nvPicPr>
        <p:blipFill>
          <a:blip r:embed="rId3">
            <a:alphaModFix/>
          </a:blip>
          <a:stretch>
            <a:fillRect/>
          </a:stretch>
        </p:blipFill>
        <p:spPr>
          <a:xfrm>
            <a:off x="5742125" y="2626800"/>
            <a:ext cx="3280824" cy="23436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4" name="Shape 344"/>
        <p:cNvGrpSpPr/>
        <p:nvPr/>
      </p:nvGrpSpPr>
      <p:grpSpPr>
        <a:xfrm>
          <a:off x="0" y="0"/>
          <a:ext cx="0" cy="0"/>
          <a:chOff x="0" y="0"/>
          <a:chExt cx="0" cy="0"/>
        </a:xfrm>
      </p:grpSpPr>
      <p:pic>
        <p:nvPicPr>
          <p:cNvPr descr="a postage stamp with a yellow smiley face and the words mental health matters (Provided by Tenor)" id="345" name="Google Shape;345;p44"/>
          <p:cNvPicPr preferRelativeResize="0"/>
          <p:nvPr>
            <p:ph idx="2" type="pic"/>
          </p:nvPr>
        </p:nvPicPr>
        <p:blipFill rotWithShape="1">
          <a:blip r:embed="rId3">
            <a:alphaModFix/>
          </a:blip>
          <a:srcRect b="0" l="719" r="729" t="0"/>
          <a:stretch/>
        </p:blipFill>
        <p:spPr>
          <a:xfrm>
            <a:off x="5025350" y="0"/>
            <a:ext cx="4323375" cy="5143500"/>
          </a:xfrm>
          <a:prstGeom prst="rect">
            <a:avLst/>
          </a:prstGeom>
        </p:spPr>
      </p:pic>
      <p:sp>
        <p:nvSpPr>
          <p:cNvPr id="346" name="Google Shape;346;p44"/>
          <p:cNvSpPr txBox="1"/>
          <p:nvPr>
            <p:ph type="title"/>
          </p:nvPr>
        </p:nvSpPr>
        <p:spPr>
          <a:xfrm>
            <a:off x="228600" y="865950"/>
            <a:ext cx="4976100" cy="34116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SzPts val="1400"/>
              <a:buChar char="●"/>
            </a:pPr>
            <a:r>
              <a:rPr i="1" lang="en" sz="1400"/>
              <a:t>What is mental health stigma? </a:t>
            </a:r>
            <a:br>
              <a:rPr lang="en" sz="1400"/>
            </a:br>
            <a:r>
              <a:rPr lang="en" sz="1400"/>
              <a:t>- negative beliefs, </a:t>
            </a:r>
            <a:r>
              <a:rPr lang="en" sz="1400"/>
              <a:t>stereotypes</a:t>
            </a:r>
            <a:r>
              <a:rPr lang="en" sz="1400"/>
              <a:t> and attitudes people can hold towards those with mental health conditions (CDC, 2025). </a:t>
            </a:r>
            <a:br>
              <a:rPr lang="en" sz="1400"/>
            </a:br>
            <a:endParaRPr sz="1400"/>
          </a:p>
          <a:p>
            <a:pPr indent="-317500" lvl="0" marL="457200" rtl="0" algn="l">
              <a:spcBef>
                <a:spcPts val="0"/>
              </a:spcBef>
              <a:spcAft>
                <a:spcPts val="0"/>
              </a:spcAft>
              <a:buSzPts val="1400"/>
              <a:buChar char="●"/>
            </a:pPr>
            <a:r>
              <a:rPr lang="en" sz="1400"/>
              <a:t>Mental health stigma is comprised of multiple types of stigma; </a:t>
            </a:r>
            <a:br>
              <a:rPr lang="en" sz="1400"/>
            </a:br>
            <a:r>
              <a:rPr lang="en" sz="1400"/>
              <a:t>- structural (laws and policy), </a:t>
            </a:r>
            <a:endParaRPr sz="1400"/>
          </a:p>
          <a:p>
            <a:pPr indent="0" lvl="0" marL="457200" rtl="0" algn="l">
              <a:spcBef>
                <a:spcPts val="0"/>
              </a:spcBef>
              <a:spcAft>
                <a:spcPts val="0"/>
              </a:spcAft>
              <a:buNone/>
            </a:pPr>
            <a:r>
              <a:rPr lang="en" sz="1400"/>
              <a:t>- public (attitudes from larger groups of people)</a:t>
            </a:r>
            <a:endParaRPr sz="1400"/>
          </a:p>
          <a:p>
            <a:pPr indent="0" lvl="0" marL="457200" rtl="0" algn="l">
              <a:spcBef>
                <a:spcPts val="0"/>
              </a:spcBef>
              <a:spcAft>
                <a:spcPts val="0"/>
              </a:spcAft>
              <a:buNone/>
            </a:pPr>
            <a:r>
              <a:rPr lang="en" sz="1400"/>
              <a:t>- self-stigma (self-doubt and self-hatred) </a:t>
            </a:r>
            <a:endParaRPr sz="1400"/>
          </a:p>
          <a:p>
            <a:pPr indent="0" lvl="0" marL="457200" rtl="0" algn="l">
              <a:spcBef>
                <a:spcPts val="0"/>
              </a:spcBef>
              <a:spcAft>
                <a:spcPts val="0"/>
              </a:spcAft>
              <a:buNone/>
            </a:pPr>
            <a:r>
              <a:t/>
            </a:r>
            <a:endParaRPr sz="1400"/>
          </a:p>
          <a:p>
            <a:pPr indent="-317500" lvl="0" marL="457200" rtl="0" algn="l">
              <a:spcBef>
                <a:spcPts val="0"/>
              </a:spcBef>
              <a:spcAft>
                <a:spcPts val="0"/>
              </a:spcAft>
              <a:buSzPts val="1400"/>
              <a:buChar char="●"/>
            </a:pPr>
            <a:r>
              <a:rPr i="1" lang="en" sz="1400"/>
              <a:t>Effects?</a:t>
            </a:r>
            <a:r>
              <a:rPr lang="en" sz="1400"/>
              <a:t> </a:t>
            </a:r>
            <a:br>
              <a:rPr lang="en" sz="1400"/>
            </a:br>
            <a:r>
              <a:rPr lang="en" sz="1400"/>
              <a:t>- Reluctance to seek care, staffing shortages, and resource shortages across national levels (Pescosolido et al., 2021).</a:t>
            </a:r>
            <a:br>
              <a:rPr lang="en" sz="1400"/>
            </a:br>
            <a:endParaRPr sz="1400"/>
          </a:p>
          <a:p>
            <a:pPr indent="0" lvl="0" marL="457200" rtl="0" algn="l">
              <a:spcBef>
                <a:spcPts val="0"/>
              </a:spcBef>
              <a:spcAft>
                <a:spcPts val="0"/>
              </a:spcAft>
              <a:buNone/>
            </a:pPr>
            <a:r>
              <a:t/>
            </a:r>
            <a:endParaRPr sz="1400"/>
          </a:p>
        </p:txBody>
      </p:sp>
      <p:sp>
        <p:nvSpPr>
          <p:cNvPr id="347" name="Google Shape;347;p44"/>
          <p:cNvSpPr txBox="1"/>
          <p:nvPr>
            <p:ph idx="1" type="subTitle"/>
          </p:nvPr>
        </p:nvSpPr>
        <p:spPr>
          <a:xfrm>
            <a:off x="126525" y="293519"/>
            <a:ext cx="3673800" cy="310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sz="2000"/>
              <a:t>Define: </a:t>
            </a:r>
            <a:endParaRPr b="1" sz="200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1" name="Shape 351"/>
        <p:cNvGrpSpPr/>
        <p:nvPr/>
      </p:nvGrpSpPr>
      <p:grpSpPr>
        <a:xfrm>
          <a:off x="0" y="0"/>
          <a:ext cx="0" cy="0"/>
          <a:chOff x="0" y="0"/>
          <a:chExt cx="0" cy="0"/>
        </a:xfrm>
      </p:grpSpPr>
      <p:sp>
        <p:nvSpPr>
          <p:cNvPr id="352" name="Google Shape;352;p45"/>
          <p:cNvSpPr txBox="1"/>
          <p:nvPr>
            <p:ph type="title"/>
          </p:nvPr>
        </p:nvSpPr>
        <p:spPr>
          <a:xfrm>
            <a:off x="637050" y="928025"/>
            <a:ext cx="7421400" cy="3062400"/>
          </a:xfrm>
          <a:prstGeom prst="rect">
            <a:avLst/>
          </a:prstGeom>
        </p:spPr>
        <p:txBody>
          <a:bodyPr anchorCtr="0" anchor="t" bIns="91425" lIns="91425" spcFirstLastPara="1" rIns="91425" wrap="square" tIns="91425">
            <a:noAutofit/>
          </a:bodyPr>
          <a:lstStyle/>
          <a:p>
            <a:pPr indent="0" lvl="0" marL="457200" rtl="0" algn="l">
              <a:spcBef>
                <a:spcPts val="0"/>
              </a:spcBef>
              <a:spcAft>
                <a:spcPts val="0"/>
              </a:spcAft>
              <a:buNone/>
            </a:pPr>
            <a:r>
              <a:rPr lang="en" sz="1400"/>
              <a:t>- Healthcare professionals and patients experience similar experiences due to mental health stigma. This can erode and weaken person-centred care and the staff-patient relationship (Tyerman, Patovirta and Celestini, 2020). </a:t>
            </a:r>
            <a:endParaRPr sz="1400"/>
          </a:p>
          <a:p>
            <a:pPr indent="0" lvl="0" marL="457200" rtl="0" algn="l">
              <a:spcBef>
                <a:spcPts val="0"/>
              </a:spcBef>
              <a:spcAft>
                <a:spcPts val="0"/>
              </a:spcAft>
              <a:buNone/>
            </a:pPr>
            <a:r>
              <a:t/>
            </a:r>
            <a:endParaRPr sz="1400"/>
          </a:p>
          <a:p>
            <a:pPr indent="-317500" lvl="0" marL="457200" rtl="0" algn="l">
              <a:spcBef>
                <a:spcPts val="0"/>
              </a:spcBef>
              <a:spcAft>
                <a:spcPts val="0"/>
              </a:spcAft>
              <a:buSzPts val="1400"/>
              <a:buChar char="●"/>
            </a:pPr>
            <a:r>
              <a:rPr lang="en" sz="1400"/>
              <a:t>Current anti-stigma prevention measures have been found largely ineffective at tackling all the various types of stigma and support the individuals </a:t>
            </a:r>
            <a:r>
              <a:rPr lang="en" sz="1400"/>
              <a:t>affected</a:t>
            </a:r>
            <a:r>
              <a:rPr lang="en" sz="1400"/>
              <a:t> by it (Cwm Taf Morgannwg University Health Board, 2024). </a:t>
            </a:r>
            <a:endParaRPr sz="1400"/>
          </a:p>
          <a:p>
            <a:pPr indent="0" lvl="0" marL="0" rtl="0" algn="l">
              <a:spcBef>
                <a:spcPts val="0"/>
              </a:spcBef>
              <a:spcAft>
                <a:spcPts val="0"/>
              </a:spcAft>
              <a:buNone/>
            </a:pPr>
            <a:r>
              <a:t/>
            </a:r>
            <a:endParaRPr sz="1400"/>
          </a:p>
          <a:p>
            <a:pPr indent="0" lvl="0" marL="0" rtl="0" algn="l">
              <a:spcBef>
                <a:spcPts val="0"/>
              </a:spcBef>
              <a:spcAft>
                <a:spcPts val="0"/>
              </a:spcAft>
              <a:buNone/>
            </a:pPr>
            <a:r>
              <a:t/>
            </a:r>
            <a:endParaRPr sz="1400"/>
          </a:p>
          <a:p>
            <a:pPr indent="-317500" lvl="0" marL="457200" rtl="0" algn="l">
              <a:spcBef>
                <a:spcPts val="0"/>
              </a:spcBef>
              <a:spcAft>
                <a:spcPts val="0"/>
              </a:spcAft>
              <a:buSzPts val="1400"/>
              <a:buChar char="●"/>
            </a:pPr>
            <a:r>
              <a:rPr i="1" lang="en" sz="1400"/>
              <a:t>Initial design thinking ideas: </a:t>
            </a:r>
            <a:br>
              <a:rPr lang="en" sz="1400"/>
            </a:br>
            <a:br>
              <a:rPr lang="en" sz="1400"/>
            </a:br>
            <a:r>
              <a:rPr lang="en" sz="1400"/>
              <a:t>- How can we tackle mental health stigma from healthcare staff? </a:t>
            </a:r>
            <a:br>
              <a:rPr lang="en" sz="1400"/>
            </a:br>
            <a:r>
              <a:rPr lang="en" sz="1400"/>
              <a:t>- How can we avoid this just being another awareness campaign? </a:t>
            </a:r>
            <a:br>
              <a:rPr lang="en" sz="1400"/>
            </a:br>
            <a:r>
              <a:rPr lang="en" sz="1400"/>
              <a:t>- How can we make sure patients feel supported and free from stigma? </a:t>
            </a:r>
            <a:br>
              <a:rPr lang="en" sz="1400"/>
            </a:br>
            <a:r>
              <a:rPr lang="en" sz="1400"/>
              <a:t>- How can we track and monitor if stigma is decreasing? </a:t>
            </a:r>
            <a:endParaRPr sz="1400"/>
          </a:p>
        </p:txBody>
      </p:sp>
      <p:sp>
        <p:nvSpPr>
          <p:cNvPr id="353" name="Google Shape;353;p45"/>
          <p:cNvSpPr txBox="1"/>
          <p:nvPr>
            <p:ph idx="1" type="subTitle"/>
          </p:nvPr>
        </p:nvSpPr>
        <p:spPr>
          <a:xfrm>
            <a:off x="126425" y="223469"/>
            <a:ext cx="3673800" cy="310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sz="2000"/>
              <a:t>Define: </a:t>
            </a:r>
            <a:endParaRPr b="1" sz="2000"/>
          </a:p>
        </p:txBody>
      </p:sp>
      <p:pic>
        <p:nvPicPr>
          <p:cNvPr descr="a cartoon drawing of a person with the letter i on their face (Provided by Tenor)" id="354" name="Google Shape;354;p45"/>
          <p:cNvPicPr preferRelativeResize="0"/>
          <p:nvPr/>
        </p:nvPicPr>
        <p:blipFill>
          <a:blip r:embed="rId3">
            <a:alphaModFix/>
          </a:blip>
          <a:stretch>
            <a:fillRect/>
          </a:stretch>
        </p:blipFill>
        <p:spPr>
          <a:xfrm>
            <a:off x="126425" y="3794175"/>
            <a:ext cx="1349325" cy="1349325"/>
          </a:xfrm>
          <a:prstGeom prst="rect">
            <a:avLst/>
          </a:prstGeom>
          <a:noFill/>
          <a:ln>
            <a:noFill/>
          </a:ln>
        </p:spPr>
      </p:pic>
      <p:pic>
        <p:nvPicPr>
          <p:cNvPr descr="a red question mark with a circle in the middle on a white background . (Provided by Tenor)" id="355" name="Google Shape;355;p45"/>
          <p:cNvPicPr preferRelativeResize="0"/>
          <p:nvPr/>
        </p:nvPicPr>
        <p:blipFill>
          <a:blip r:embed="rId4">
            <a:alphaModFix/>
          </a:blip>
          <a:stretch>
            <a:fillRect/>
          </a:stretch>
        </p:blipFill>
        <p:spPr>
          <a:xfrm rot="-548787">
            <a:off x="8100800" y="161325"/>
            <a:ext cx="848275" cy="8482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9" name="Shape 359"/>
        <p:cNvGrpSpPr/>
        <p:nvPr/>
      </p:nvGrpSpPr>
      <p:grpSpPr>
        <a:xfrm>
          <a:off x="0" y="0"/>
          <a:ext cx="0" cy="0"/>
          <a:chOff x="0" y="0"/>
          <a:chExt cx="0" cy="0"/>
        </a:xfrm>
      </p:grpSpPr>
      <p:sp>
        <p:nvSpPr>
          <p:cNvPr id="360" name="Google Shape;360;p46"/>
          <p:cNvSpPr txBox="1"/>
          <p:nvPr>
            <p:ph type="title"/>
          </p:nvPr>
        </p:nvSpPr>
        <p:spPr>
          <a:xfrm>
            <a:off x="490250" y="708900"/>
            <a:ext cx="8158500" cy="3832200"/>
          </a:xfrm>
          <a:prstGeom prst="rect">
            <a:avLst/>
          </a:prstGeom>
        </p:spPr>
        <p:txBody>
          <a:bodyPr anchorCtr="0" anchor="ctr" bIns="91425" lIns="91425" spcFirstLastPara="1" rIns="91425" wrap="square" tIns="91425">
            <a:noAutofit/>
          </a:bodyPr>
          <a:lstStyle/>
          <a:p>
            <a:pPr indent="-317500" lvl="0" marL="457200" rtl="0" algn="l">
              <a:spcBef>
                <a:spcPts val="0"/>
              </a:spcBef>
              <a:spcAft>
                <a:spcPts val="0"/>
              </a:spcAft>
              <a:buSzPts val="1400"/>
              <a:buChar char="●"/>
            </a:pPr>
            <a:r>
              <a:rPr lang="en" sz="1400"/>
              <a:t>Strategies to reduce </a:t>
            </a:r>
            <a:r>
              <a:rPr lang="en" sz="1400"/>
              <a:t>discrimination</a:t>
            </a:r>
            <a:r>
              <a:rPr lang="en" sz="1400"/>
              <a:t>, negative stereotypes</a:t>
            </a:r>
            <a:endParaRPr sz="1400"/>
          </a:p>
          <a:p>
            <a:pPr indent="-317500" lvl="0" marL="457200" rtl="0" algn="l">
              <a:spcBef>
                <a:spcPts val="0"/>
              </a:spcBef>
              <a:spcAft>
                <a:spcPts val="0"/>
              </a:spcAft>
              <a:buSzPts val="1400"/>
              <a:buChar char="●"/>
            </a:pPr>
            <a:r>
              <a:rPr lang="en" sz="1400"/>
              <a:t>To help combat stigma in mental health </a:t>
            </a:r>
            <a:endParaRPr sz="1400"/>
          </a:p>
          <a:p>
            <a:pPr indent="-317500" lvl="0" marL="457200" rtl="0" algn="l">
              <a:spcBef>
                <a:spcPts val="0"/>
              </a:spcBef>
              <a:spcAft>
                <a:spcPts val="0"/>
              </a:spcAft>
              <a:buSzPts val="1400"/>
              <a:buChar char="●"/>
            </a:pPr>
            <a:r>
              <a:rPr lang="en" sz="1400"/>
              <a:t>Education share facts giving accurate information (WHO, 2024)</a:t>
            </a:r>
            <a:endParaRPr sz="1400"/>
          </a:p>
          <a:p>
            <a:pPr indent="-317500" lvl="0" marL="457200" rtl="0" algn="l">
              <a:spcBef>
                <a:spcPts val="0"/>
              </a:spcBef>
              <a:spcAft>
                <a:spcPts val="0"/>
              </a:spcAft>
              <a:buSzPts val="1400"/>
              <a:buChar char="●"/>
            </a:pPr>
            <a:r>
              <a:rPr lang="en" sz="1400"/>
              <a:t>Language a person with bipolar, do not label someone as a bipolar, avoid terms such as crazy (NAMI, 2017)</a:t>
            </a:r>
            <a:endParaRPr sz="1400"/>
          </a:p>
          <a:p>
            <a:pPr indent="-317500" lvl="0" marL="457200" rtl="0" algn="l">
              <a:spcBef>
                <a:spcPts val="0"/>
              </a:spcBef>
              <a:spcAft>
                <a:spcPts val="0"/>
              </a:spcAft>
              <a:buSzPts val="1400"/>
              <a:buChar char="●"/>
            </a:pPr>
            <a:r>
              <a:rPr lang="en" sz="1400"/>
              <a:t>Call out stigma</a:t>
            </a:r>
            <a:endParaRPr sz="1400"/>
          </a:p>
          <a:p>
            <a:pPr indent="-317500" lvl="0" marL="457200" rtl="0" algn="l">
              <a:spcBef>
                <a:spcPts val="0"/>
              </a:spcBef>
              <a:spcAft>
                <a:spcPts val="0"/>
              </a:spcAft>
              <a:buSzPts val="1400"/>
              <a:buChar char="●"/>
            </a:pPr>
            <a:r>
              <a:rPr lang="en" sz="1400"/>
              <a:t>Encourage treatment (mayo clinic , 2025)</a:t>
            </a:r>
            <a:endParaRPr sz="1400"/>
          </a:p>
          <a:p>
            <a:pPr indent="-317500" lvl="0" marL="457200" rtl="0" algn="l">
              <a:spcBef>
                <a:spcPts val="0"/>
              </a:spcBef>
              <a:spcAft>
                <a:spcPts val="0"/>
              </a:spcAft>
              <a:buSzPts val="1400"/>
              <a:buChar char="●"/>
            </a:pPr>
            <a:r>
              <a:rPr lang="en" sz="1400"/>
              <a:t>w</a:t>
            </a:r>
            <a:r>
              <a:rPr lang="en" sz="1400"/>
              <a:t>orkplace wellness days over sick days</a:t>
            </a:r>
            <a:endParaRPr sz="1400"/>
          </a:p>
          <a:p>
            <a:pPr indent="-317500" lvl="0" marL="457200" rtl="0" algn="l">
              <a:spcBef>
                <a:spcPts val="0"/>
              </a:spcBef>
              <a:spcAft>
                <a:spcPts val="0"/>
              </a:spcAft>
              <a:buSzPts val="1400"/>
              <a:buChar char="●"/>
            </a:pPr>
            <a:r>
              <a:rPr lang="en" sz="1400"/>
              <a:t>Having advocates (mind, 2026)</a:t>
            </a:r>
            <a:endParaRPr sz="1400"/>
          </a:p>
          <a:p>
            <a:pPr indent="-317500" lvl="0" marL="457200" rtl="0" algn="l">
              <a:spcBef>
                <a:spcPts val="0"/>
              </a:spcBef>
              <a:spcAft>
                <a:spcPts val="0"/>
              </a:spcAft>
              <a:buSzPts val="1400"/>
              <a:buChar char="●"/>
            </a:pPr>
            <a:r>
              <a:rPr lang="en" sz="1400"/>
              <a:t>Face to face is more effective </a:t>
            </a:r>
            <a:endParaRPr sz="1400"/>
          </a:p>
          <a:p>
            <a:pPr indent="-317500" lvl="0" marL="457200" rtl="0" algn="l">
              <a:spcBef>
                <a:spcPts val="0"/>
              </a:spcBef>
              <a:spcAft>
                <a:spcPts val="0"/>
              </a:spcAft>
              <a:buSzPts val="1400"/>
              <a:buChar char="●"/>
            </a:pPr>
            <a:r>
              <a:rPr lang="en" sz="1400"/>
              <a:t>Lived in experience as leaders in workplace (NIH, 2025)</a:t>
            </a:r>
            <a:endParaRPr sz="1400"/>
          </a:p>
          <a:p>
            <a:pPr indent="0" lvl="0" marL="457200" rtl="0" algn="l">
              <a:spcBef>
                <a:spcPts val="0"/>
              </a:spcBef>
              <a:spcAft>
                <a:spcPts val="0"/>
              </a:spcAft>
              <a:buNone/>
            </a:pPr>
            <a:r>
              <a:t/>
            </a:r>
            <a:endParaRPr sz="1400"/>
          </a:p>
        </p:txBody>
      </p:sp>
      <p:sp>
        <p:nvSpPr>
          <p:cNvPr id="361" name="Google Shape;361;p46"/>
          <p:cNvSpPr txBox="1"/>
          <p:nvPr>
            <p:ph idx="4294967295" type="subTitle"/>
          </p:nvPr>
        </p:nvSpPr>
        <p:spPr>
          <a:xfrm>
            <a:off x="126425" y="223469"/>
            <a:ext cx="3673800" cy="310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2000"/>
              <a:t>Ideate </a:t>
            </a:r>
            <a:endParaRPr sz="200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5" name="Shape 365"/>
        <p:cNvGrpSpPr/>
        <p:nvPr/>
      </p:nvGrpSpPr>
      <p:grpSpPr>
        <a:xfrm>
          <a:off x="0" y="0"/>
          <a:ext cx="0" cy="0"/>
          <a:chOff x="0" y="0"/>
          <a:chExt cx="0" cy="0"/>
        </a:xfrm>
      </p:grpSpPr>
      <p:sp>
        <p:nvSpPr>
          <p:cNvPr id="366" name="Google Shape;366;p47"/>
          <p:cNvSpPr txBox="1"/>
          <p:nvPr>
            <p:ph idx="4294967295" type="subTitle"/>
          </p:nvPr>
        </p:nvSpPr>
        <p:spPr>
          <a:xfrm>
            <a:off x="126425" y="223469"/>
            <a:ext cx="3673800" cy="310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2000"/>
              <a:t>Prototype</a:t>
            </a:r>
            <a:endParaRPr sz="2000"/>
          </a:p>
        </p:txBody>
      </p:sp>
      <p:sp>
        <p:nvSpPr>
          <p:cNvPr id="367" name="Google Shape;367;p47"/>
          <p:cNvSpPr txBox="1"/>
          <p:nvPr>
            <p:ph type="title"/>
          </p:nvPr>
        </p:nvSpPr>
        <p:spPr>
          <a:xfrm>
            <a:off x="490250" y="708900"/>
            <a:ext cx="8158500" cy="3832200"/>
          </a:xfrm>
          <a:prstGeom prst="rect">
            <a:avLst/>
          </a:prstGeom>
        </p:spPr>
        <p:txBody>
          <a:bodyPr anchorCtr="0" anchor="t" bIns="91425" lIns="91425" spcFirstLastPara="1" rIns="91425" wrap="square" tIns="91425">
            <a:noAutofit/>
          </a:bodyPr>
          <a:lstStyle/>
          <a:p>
            <a:pPr indent="0" lvl="0" marL="457200" rtl="0" algn="ctr">
              <a:spcBef>
                <a:spcPts val="0"/>
              </a:spcBef>
              <a:spcAft>
                <a:spcPts val="0"/>
              </a:spcAft>
              <a:buNone/>
            </a:pPr>
            <a:r>
              <a:rPr lang="en" sz="1400"/>
              <a:t>Mental health workshops: </a:t>
            </a:r>
            <a:endParaRPr sz="1400"/>
          </a:p>
          <a:p>
            <a:pPr indent="0" lvl="0" marL="457200" rtl="0" algn="ctr">
              <a:spcBef>
                <a:spcPts val="0"/>
              </a:spcBef>
              <a:spcAft>
                <a:spcPts val="0"/>
              </a:spcAft>
              <a:buNone/>
            </a:pPr>
            <a:r>
              <a:rPr lang="en" sz="1400"/>
              <a:t>Allows people to engage in real lived situations.</a:t>
            </a:r>
            <a:endParaRPr sz="1400"/>
          </a:p>
          <a:p>
            <a:pPr indent="0" lvl="0" marL="457200" rtl="0" algn="ctr">
              <a:spcBef>
                <a:spcPts val="0"/>
              </a:spcBef>
              <a:spcAft>
                <a:spcPts val="0"/>
              </a:spcAft>
              <a:buNone/>
            </a:pPr>
            <a:r>
              <a:rPr lang="en" sz="1400"/>
              <a:t>Everyone</a:t>
            </a:r>
            <a:r>
              <a:rPr lang="en" sz="1400"/>
              <a:t> involved has </a:t>
            </a:r>
            <a:r>
              <a:rPr lang="en" sz="1400"/>
              <a:t>opportunities to share feelings and experiences regarding stigma and mental health struggles.</a:t>
            </a:r>
            <a:endParaRPr sz="1400"/>
          </a:p>
          <a:p>
            <a:pPr indent="0" lvl="0" marL="457200" rtl="0" algn="ctr">
              <a:spcBef>
                <a:spcPts val="0"/>
              </a:spcBef>
              <a:spcAft>
                <a:spcPts val="0"/>
              </a:spcAft>
              <a:buNone/>
            </a:pPr>
            <a:r>
              <a:rPr lang="en" sz="1400"/>
              <a:t>Encourages people to recognise normality of mental health.</a:t>
            </a:r>
            <a:endParaRPr sz="1400"/>
          </a:p>
          <a:p>
            <a:pPr indent="0" lvl="0" marL="457200" rtl="0" algn="ctr">
              <a:spcBef>
                <a:spcPts val="0"/>
              </a:spcBef>
              <a:spcAft>
                <a:spcPts val="0"/>
              </a:spcAft>
              <a:buNone/>
            </a:pPr>
            <a:r>
              <a:rPr lang="en" sz="1400"/>
              <a:t>(WordPress, 2025)</a:t>
            </a:r>
            <a:endParaRPr sz="1400"/>
          </a:p>
          <a:p>
            <a:pPr indent="0" lvl="0" marL="457200" rtl="0" algn="ctr">
              <a:spcBef>
                <a:spcPts val="0"/>
              </a:spcBef>
              <a:spcAft>
                <a:spcPts val="0"/>
              </a:spcAft>
              <a:buNone/>
            </a:pPr>
            <a:r>
              <a:rPr lang="en" sz="1200">
                <a:solidFill>
                  <a:schemeClr val="dk1"/>
                </a:solidFill>
                <a:latin typeface="Times New Roman"/>
                <a:ea typeface="Times New Roman"/>
                <a:cs typeface="Times New Roman"/>
                <a:sym typeface="Times New Roman"/>
              </a:rPr>
              <a:t>(</a:t>
            </a:r>
            <a:endParaRPr sz="1200">
              <a:solidFill>
                <a:schemeClr val="dk1"/>
              </a:solidFill>
              <a:latin typeface="Times New Roman"/>
              <a:ea typeface="Times New Roman"/>
              <a:cs typeface="Times New Roman"/>
              <a:sym typeface="Times New Roman"/>
            </a:endParaRPr>
          </a:p>
          <a:p>
            <a:pPr indent="0" lvl="0" marL="457200" rtl="0" algn="ctr">
              <a:spcBef>
                <a:spcPts val="0"/>
              </a:spcBef>
              <a:spcAft>
                <a:spcPts val="0"/>
              </a:spcAft>
              <a:buNone/>
            </a:pPr>
            <a:r>
              <a:t/>
            </a:r>
            <a:endParaRPr sz="1400"/>
          </a:p>
          <a:p>
            <a:pPr indent="0" lvl="0" marL="457200" rtl="0" algn="ctr">
              <a:spcBef>
                <a:spcPts val="0"/>
              </a:spcBef>
              <a:spcAft>
                <a:spcPts val="0"/>
              </a:spcAft>
              <a:buNone/>
            </a:pPr>
            <a:r>
              <a:rPr lang="en" sz="1400"/>
              <a:t>Anti-stigma campaigns:</a:t>
            </a:r>
            <a:endParaRPr sz="1400"/>
          </a:p>
          <a:p>
            <a:pPr indent="0" lvl="0" marL="457200" rtl="0" algn="ctr">
              <a:spcBef>
                <a:spcPts val="0"/>
              </a:spcBef>
              <a:spcAft>
                <a:spcPts val="0"/>
              </a:spcAft>
              <a:buNone/>
            </a:pPr>
            <a:r>
              <a:rPr lang="en" sz="1400"/>
              <a:t>Explaining the different mental health struggles people face daily.</a:t>
            </a:r>
            <a:endParaRPr sz="1400"/>
          </a:p>
          <a:p>
            <a:pPr indent="0" lvl="0" marL="457200" rtl="0" algn="ctr">
              <a:spcBef>
                <a:spcPts val="0"/>
              </a:spcBef>
              <a:spcAft>
                <a:spcPts val="0"/>
              </a:spcAft>
              <a:buNone/>
            </a:pPr>
            <a:r>
              <a:rPr lang="en" sz="1400"/>
              <a:t>Videos that encourage people to engage with positively and openly.</a:t>
            </a:r>
            <a:endParaRPr sz="1400"/>
          </a:p>
          <a:p>
            <a:pPr indent="0" lvl="0" marL="457200" rtl="0" algn="ctr">
              <a:spcBef>
                <a:spcPts val="0"/>
              </a:spcBef>
              <a:spcAft>
                <a:spcPts val="0"/>
              </a:spcAft>
              <a:buNone/>
            </a:pPr>
            <a:r>
              <a:rPr lang="en" sz="1400"/>
              <a:t>Social media campaigns help reach wider audience. </a:t>
            </a:r>
            <a:endParaRPr sz="1400"/>
          </a:p>
          <a:p>
            <a:pPr indent="0" lvl="0" marL="457200" rtl="0" algn="ctr">
              <a:spcBef>
                <a:spcPts val="0"/>
              </a:spcBef>
              <a:spcAft>
                <a:spcPts val="0"/>
              </a:spcAft>
              <a:buNone/>
            </a:pPr>
            <a:r>
              <a:rPr lang="en" sz="1400"/>
              <a:t>(Mental Health Foundation, 2021)</a:t>
            </a:r>
            <a:endParaRPr sz="1400"/>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1" name="Shape 371"/>
        <p:cNvGrpSpPr/>
        <p:nvPr/>
      </p:nvGrpSpPr>
      <p:grpSpPr>
        <a:xfrm>
          <a:off x="0" y="0"/>
          <a:ext cx="0" cy="0"/>
          <a:chOff x="0" y="0"/>
          <a:chExt cx="0" cy="0"/>
        </a:xfrm>
      </p:grpSpPr>
      <p:sp>
        <p:nvSpPr>
          <p:cNvPr id="372" name="Google Shape;372;p48"/>
          <p:cNvSpPr txBox="1"/>
          <p:nvPr>
            <p:ph type="title"/>
          </p:nvPr>
        </p:nvSpPr>
        <p:spPr>
          <a:xfrm>
            <a:off x="156925" y="708900"/>
            <a:ext cx="8715600" cy="2756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100"/>
              <a:t>p</a:t>
            </a:r>
            <a:r>
              <a:rPr lang="en" sz="1100"/>
              <a:t>ros on workshops:</a:t>
            </a:r>
            <a:endParaRPr sz="1100"/>
          </a:p>
          <a:p>
            <a:pPr indent="-298450" lvl="0" marL="457200" rtl="0" algn="l">
              <a:spcBef>
                <a:spcPts val="0"/>
              </a:spcBef>
              <a:spcAft>
                <a:spcPts val="0"/>
              </a:spcAft>
              <a:buSzPts val="1100"/>
              <a:buChar char="●"/>
            </a:pPr>
            <a:r>
              <a:rPr lang="en" sz="1100"/>
              <a:t>Cost  effective </a:t>
            </a:r>
            <a:endParaRPr sz="1100"/>
          </a:p>
          <a:p>
            <a:pPr indent="-298450" lvl="0" marL="457200" rtl="0" algn="l">
              <a:spcBef>
                <a:spcPts val="0"/>
              </a:spcBef>
              <a:spcAft>
                <a:spcPts val="0"/>
              </a:spcAft>
              <a:buSzPts val="1100"/>
              <a:buChar char="●"/>
            </a:pPr>
            <a:r>
              <a:rPr lang="en" sz="1100"/>
              <a:t>Easier to deliver in health and social care settings </a:t>
            </a:r>
            <a:endParaRPr sz="1100"/>
          </a:p>
          <a:p>
            <a:pPr indent="0" lvl="0" marL="0" rtl="0" algn="l">
              <a:spcBef>
                <a:spcPts val="0"/>
              </a:spcBef>
              <a:spcAft>
                <a:spcPts val="0"/>
              </a:spcAft>
              <a:buNone/>
            </a:pPr>
            <a:r>
              <a:rPr lang="en" sz="1100"/>
              <a:t>Cons: </a:t>
            </a:r>
            <a:endParaRPr sz="1100"/>
          </a:p>
          <a:p>
            <a:pPr indent="-298450" lvl="0" marL="457200" rtl="0" algn="l">
              <a:spcBef>
                <a:spcPts val="0"/>
              </a:spcBef>
              <a:spcAft>
                <a:spcPts val="0"/>
              </a:spcAft>
              <a:buSzPts val="1100"/>
              <a:buChar char="●"/>
            </a:pPr>
            <a:r>
              <a:rPr lang="en" sz="1100"/>
              <a:t>People may feel uncomfortable to share feelings therefore be less transparent.</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rPr lang="en" sz="1100"/>
              <a:t>Anti-stigma campaigns (social media)</a:t>
            </a:r>
            <a:endParaRPr sz="1100"/>
          </a:p>
          <a:p>
            <a:pPr indent="0" lvl="0" marL="0" rtl="0" algn="l">
              <a:spcBef>
                <a:spcPts val="0"/>
              </a:spcBef>
              <a:spcAft>
                <a:spcPts val="0"/>
              </a:spcAft>
              <a:buNone/>
            </a:pPr>
            <a:r>
              <a:rPr lang="en" sz="1100"/>
              <a:t>Pros:</a:t>
            </a:r>
            <a:endParaRPr sz="1100"/>
          </a:p>
          <a:p>
            <a:pPr indent="-298450" lvl="0" marL="457200" rtl="0" algn="l">
              <a:spcBef>
                <a:spcPts val="0"/>
              </a:spcBef>
              <a:spcAft>
                <a:spcPts val="0"/>
              </a:spcAft>
              <a:buSzPts val="1100"/>
              <a:buChar char="●"/>
            </a:pPr>
            <a:r>
              <a:rPr lang="en" sz="1100"/>
              <a:t>Reaches the wider audience</a:t>
            </a:r>
            <a:endParaRPr sz="1100"/>
          </a:p>
          <a:p>
            <a:pPr indent="-298450" lvl="0" marL="457200" rtl="0" algn="l">
              <a:spcBef>
                <a:spcPts val="0"/>
              </a:spcBef>
              <a:spcAft>
                <a:spcPts val="0"/>
              </a:spcAft>
              <a:buSzPts val="1100"/>
              <a:buChar char="●"/>
            </a:pPr>
            <a:r>
              <a:rPr lang="en" sz="1100"/>
              <a:t>Influences younger generation to engage positively regarding mental health</a:t>
            </a:r>
            <a:endParaRPr sz="1100"/>
          </a:p>
          <a:p>
            <a:pPr indent="-298450" lvl="0" marL="457200" rtl="0" algn="l">
              <a:spcBef>
                <a:spcPts val="0"/>
              </a:spcBef>
              <a:spcAft>
                <a:spcPts val="0"/>
              </a:spcAft>
              <a:buSzPts val="1100"/>
              <a:buChar char="●"/>
            </a:pPr>
            <a:r>
              <a:rPr lang="en" sz="1100"/>
              <a:t>Easy to share and is cost effective </a:t>
            </a:r>
            <a:endParaRPr sz="1100"/>
          </a:p>
          <a:p>
            <a:pPr indent="-298450" lvl="0" marL="457200" rtl="0" algn="l">
              <a:spcBef>
                <a:spcPts val="0"/>
              </a:spcBef>
              <a:spcAft>
                <a:spcPts val="0"/>
              </a:spcAft>
              <a:buSzPts val="1100"/>
              <a:buChar char="●"/>
            </a:pPr>
            <a:r>
              <a:rPr lang="en" sz="1100"/>
              <a:t>Easy to track who is looking at it and how effective the message is overall. </a:t>
            </a:r>
            <a:endParaRPr sz="1100"/>
          </a:p>
          <a:p>
            <a:pPr indent="0" lvl="0" marL="0" rtl="0" algn="l">
              <a:spcBef>
                <a:spcPts val="0"/>
              </a:spcBef>
              <a:spcAft>
                <a:spcPts val="0"/>
              </a:spcAft>
              <a:buNone/>
            </a:pPr>
            <a:r>
              <a:rPr lang="en" sz="1100"/>
              <a:t>Cons : </a:t>
            </a:r>
            <a:endParaRPr sz="1100"/>
          </a:p>
          <a:p>
            <a:pPr indent="-298450" lvl="0" marL="457200" rtl="0" algn="l">
              <a:spcBef>
                <a:spcPts val="0"/>
              </a:spcBef>
              <a:spcAft>
                <a:spcPts val="0"/>
              </a:spcAft>
              <a:buSzPts val="1100"/>
              <a:buChar char="●"/>
            </a:pPr>
            <a:r>
              <a:rPr lang="en" sz="1100"/>
              <a:t>Not everyone uses social media </a:t>
            </a:r>
            <a:endParaRPr sz="1100"/>
          </a:p>
          <a:p>
            <a:pPr indent="-298450" lvl="0" marL="457200" rtl="0" algn="l">
              <a:spcBef>
                <a:spcPts val="0"/>
              </a:spcBef>
              <a:spcAft>
                <a:spcPts val="0"/>
              </a:spcAft>
              <a:buSzPts val="1100"/>
              <a:buChar char="●"/>
            </a:pPr>
            <a:r>
              <a:rPr lang="en" sz="1100"/>
              <a:t>Not a lot of context so can be misinterpreted. </a:t>
            </a:r>
            <a:endParaRPr sz="1100"/>
          </a:p>
          <a:p>
            <a:pPr indent="0" lvl="0" marL="0" rtl="0" algn="l">
              <a:spcBef>
                <a:spcPts val="0"/>
              </a:spcBef>
              <a:spcAft>
                <a:spcPts val="0"/>
              </a:spcAft>
              <a:buNone/>
            </a:pPr>
            <a:r>
              <a:t/>
            </a:r>
            <a:endParaRPr sz="1100"/>
          </a:p>
          <a:p>
            <a:pPr indent="0" lvl="0" marL="0" rtl="0" algn="l">
              <a:spcBef>
                <a:spcPts val="0"/>
              </a:spcBef>
              <a:spcAft>
                <a:spcPts val="0"/>
              </a:spcAft>
              <a:buNone/>
            </a:pPr>
            <a:r>
              <a:rPr lang="en" sz="1100"/>
              <a:t>Peer support groups </a:t>
            </a:r>
            <a:endParaRPr sz="1100"/>
          </a:p>
          <a:p>
            <a:pPr indent="0" lvl="0" marL="0" rtl="0" algn="l">
              <a:spcBef>
                <a:spcPts val="0"/>
              </a:spcBef>
              <a:spcAft>
                <a:spcPts val="0"/>
              </a:spcAft>
              <a:buNone/>
            </a:pPr>
            <a:r>
              <a:rPr lang="en" sz="1100"/>
              <a:t>Pros: </a:t>
            </a:r>
            <a:endParaRPr sz="1100"/>
          </a:p>
          <a:p>
            <a:pPr indent="-298450" lvl="0" marL="457200" rtl="0" algn="l">
              <a:spcBef>
                <a:spcPts val="0"/>
              </a:spcBef>
              <a:spcAft>
                <a:spcPts val="0"/>
              </a:spcAft>
              <a:buSzPts val="1100"/>
              <a:buChar char="●"/>
            </a:pPr>
            <a:r>
              <a:rPr lang="en" sz="1100"/>
              <a:t>Supports reducing loneliness and self stigma, Cost effective in health and social care settings (Richard et al., 2022).</a:t>
            </a:r>
            <a:endParaRPr sz="1100"/>
          </a:p>
          <a:p>
            <a:pPr indent="-298450" lvl="0" marL="457200" rtl="0" algn="l">
              <a:spcBef>
                <a:spcPts val="0"/>
              </a:spcBef>
              <a:spcAft>
                <a:spcPts val="0"/>
              </a:spcAft>
              <a:buSzPts val="1100"/>
              <a:buChar char="●"/>
            </a:pPr>
            <a:r>
              <a:rPr lang="en" sz="1100"/>
              <a:t>Could measure the success by feedback forms, questionnaires after attending the session.</a:t>
            </a:r>
            <a:endParaRPr sz="1100"/>
          </a:p>
          <a:p>
            <a:pPr indent="0" lvl="0" marL="0" rtl="0" algn="l">
              <a:spcBef>
                <a:spcPts val="0"/>
              </a:spcBef>
              <a:spcAft>
                <a:spcPts val="0"/>
              </a:spcAft>
              <a:buNone/>
            </a:pPr>
            <a:r>
              <a:rPr lang="en" sz="1100"/>
              <a:t>Cons: </a:t>
            </a:r>
            <a:endParaRPr sz="1100"/>
          </a:p>
          <a:p>
            <a:pPr indent="-298450" lvl="0" marL="457200" rtl="0" algn="l">
              <a:spcBef>
                <a:spcPts val="0"/>
              </a:spcBef>
              <a:spcAft>
                <a:spcPts val="0"/>
              </a:spcAft>
              <a:buSzPts val="1100"/>
              <a:buChar char="●"/>
            </a:pPr>
            <a:r>
              <a:rPr lang="en" sz="1100"/>
              <a:t>Individuals can feel uncomfortable sharing personal experiences, anxiety or fear of self stigma.</a:t>
            </a:r>
            <a:endParaRPr sz="1100"/>
          </a:p>
          <a:p>
            <a:pPr indent="0" lvl="0" marL="0" rtl="0" algn="l">
              <a:spcBef>
                <a:spcPts val="0"/>
              </a:spcBef>
              <a:spcAft>
                <a:spcPts val="0"/>
              </a:spcAft>
              <a:buNone/>
            </a:pPr>
            <a:r>
              <a:t/>
            </a:r>
            <a:endParaRPr sz="1100"/>
          </a:p>
        </p:txBody>
      </p:sp>
      <p:sp>
        <p:nvSpPr>
          <p:cNvPr id="373" name="Google Shape;373;p48"/>
          <p:cNvSpPr txBox="1"/>
          <p:nvPr>
            <p:ph idx="1" type="subTitle"/>
          </p:nvPr>
        </p:nvSpPr>
        <p:spPr>
          <a:xfrm>
            <a:off x="126525" y="223469"/>
            <a:ext cx="3673800" cy="310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2000"/>
              <a:t>Test</a:t>
            </a:r>
            <a:endParaRPr sz="2000"/>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7" name="Shape 377"/>
        <p:cNvGrpSpPr/>
        <p:nvPr/>
      </p:nvGrpSpPr>
      <p:grpSpPr>
        <a:xfrm>
          <a:off x="0" y="0"/>
          <a:ext cx="0" cy="0"/>
          <a:chOff x="0" y="0"/>
          <a:chExt cx="0" cy="0"/>
        </a:xfrm>
      </p:grpSpPr>
      <p:sp>
        <p:nvSpPr>
          <p:cNvPr id="378" name="Google Shape;378;p49"/>
          <p:cNvSpPr txBox="1"/>
          <p:nvPr>
            <p:ph idx="12" type="sldNum"/>
          </p:nvPr>
        </p:nvSpPr>
        <p:spPr>
          <a:xfrm>
            <a:off x="8464825" y="88851"/>
            <a:ext cx="548700" cy="3105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379" name="Google Shape;379;p49"/>
          <p:cNvSpPr txBox="1"/>
          <p:nvPr/>
        </p:nvSpPr>
        <p:spPr>
          <a:xfrm>
            <a:off x="1677300" y="133875"/>
            <a:ext cx="5789400" cy="408900"/>
          </a:xfrm>
          <a:prstGeom prst="rect">
            <a:avLst/>
          </a:prstGeom>
          <a:noFill/>
          <a:ln>
            <a:noFill/>
          </a:ln>
        </p:spPr>
        <p:txBody>
          <a:bodyPr anchorCtr="0" anchor="t" bIns="91425" lIns="91425" spcFirstLastPara="1" rIns="91425" wrap="square" tIns="91425">
            <a:noAutofit/>
          </a:bodyPr>
          <a:lstStyle/>
          <a:p>
            <a:pPr indent="0" lvl="0" marL="0" rtl="0" algn="ctr">
              <a:lnSpc>
                <a:spcPct val="80000"/>
              </a:lnSpc>
              <a:spcBef>
                <a:spcPts val="0"/>
              </a:spcBef>
              <a:spcAft>
                <a:spcPts val="0"/>
              </a:spcAft>
              <a:buClr>
                <a:schemeClr val="dk1"/>
              </a:buClr>
              <a:buSzPts val="1100"/>
              <a:buFont typeface="Arial"/>
              <a:buNone/>
            </a:pPr>
            <a:r>
              <a:rPr lang="en" sz="2000">
                <a:solidFill>
                  <a:schemeClr val="lt1"/>
                </a:solidFill>
                <a:latin typeface="Work Sans"/>
                <a:ea typeface="Work Sans"/>
                <a:cs typeface="Work Sans"/>
                <a:sym typeface="Work Sans"/>
              </a:rPr>
              <a:t>Citations:</a:t>
            </a:r>
            <a:endParaRPr sz="2000">
              <a:solidFill>
                <a:schemeClr val="lt1"/>
              </a:solidFill>
              <a:latin typeface="Work Sans"/>
              <a:ea typeface="Work Sans"/>
              <a:cs typeface="Work Sans"/>
              <a:sym typeface="Work Sans"/>
            </a:endParaRPr>
          </a:p>
        </p:txBody>
      </p:sp>
      <p:sp>
        <p:nvSpPr>
          <p:cNvPr id="380" name="Google Shape;380;p49"/>
          <p:cNvSpPr txBox="1"/>
          <p:nvPr/>
        </p:nvSpPr>
        <p:spPr>
          <a:xfrm>
            <a:off x="599125" y="542775"/>
            <a:ext cx="7831200" cy="46899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Clr>
                <a:schemeClr val="dk1"/>
              </a:buClr>
              <a:buSzPts val="1100"/>
              <a:buFont typeface="Arial"/>
              <a:buNone/>
            </a:pPr>
            <a:r>
              <a:rPr lang="en" sz="700">
                <a:solidFill>
                  <a:schemeClr val="lt1"/>
                </a:solidFill>
                <a:latin typeface="Times New Roman"/>
                <a:ea typeface="Times New Roman"/>
                <a:cs typeface="Times New Roman"/>
                <a:sym typeface="Times New Roman"/>
              </a:rPr>
              <a:t>CDC (2025) Mental Health Stigma, Centers for Disease Control and Prevention. Available at: </a:t>
            </a:r>
            <a:r>
              <a:rPr lang="en" sz="700" u="sng">
                <a:solidFill>
                  <a:schemeClr val="hlink"/>
                </a:solidFill>
                <a:latin typeface="Times New Roman"/>
                <a:ea typeface="Times New Roman"/>
                <a:cs typeface="Times New Roman"/>
                <a:sym typeface="Times New Roman"/>
                <a:hlinkClick r:id="rId3"/>
              </a:rPr>
              <a:t>https://www.cdc.gov/mental-health/stigma/index.html</a:t>
            </a:r>
            <a:r>
              <a:rPr lang="en" sz="700">
                <a:solidFill>
                  <a:schemeClr val="lt1"/>
                </a:solidFill>
                <a:latin typeface="Times New Roman"/>
                <a:ea typeface="Times New Roman"/>
                <a:cs typeface="Times New Roman"/>
                <a:sym typeface="Times New Roman"/>
              </a:rPr>
              <a:t>.</a:t>
            </a:r>
            <a:endParaRPr sz="700">
              <a:solidFill>
                <a:schemeClr val="lt1"/>
              </a:solidFill>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rPr lang="en" sz="700">
                <a:solidFill>
                  <a:schemeClr val="lt1"/>
                </a:solidFill>
                <a:latin typeface="Times New Roman"/>
                <a:ea typeface="Times New Roman"/>
                <a:cs typeface="Times New Roman"/>
                <a:sym typeface="Times New Roman"/>
              </a:rPr>
              <a:t>Corrigan, P.W., Druss, B.G. and Perlick, D.A. (2014) ‘The Impact of Mental Illness Stigma on Seeking and Participating in Mental Health Care’, Psychological Science in the Public Interest, 15(2), pp. 37–70. Available at: </a:t>
            </a:r>
            <a:r>
              <a:rPr lang="en" sz="700" u="sng">
                <a:solidFill>
                  <a:schemeClr val="hlink"/>
                </a:solidFill>
                <a:latin typeface="Times New Roman"/>
                <a:ea typeface="Times New Roman"/>
                <a:cs typeface="Times New Roman"/>
                <a:sym typeface="Times New Roman"/>
                <a:hlinkClick r:id="rId4"/>
              </a:rPr>
              <a:t>https://doi.org/10.1177/1529100614531398</a:t>
            </a:r>
            <a:r>
              <a:rPr lang="en" sz="700">
                <a:solidFill>
                  <a:schemeClr val="lt1"/>
                </a:solidFill>
                <a:latin typeface="Times New Roman"/>
                <a:ea typeface="Times New Roman"/>
                <a:cs typeface="Times New Roman"/>
                <a:sym typeface="Times New Roman"/>
              </a:rPr>
              <a:t>.</a:t>
            </a:r>
            <a:endParaRPr sz="700">
              <a:solidFill>
                <a:schemeClr val="lt1"/>
              </a:solidFill>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rPr lang="en" sz="700">
                <a:solidFill>
                  <a:schemeClr val="lt1"/>
                </a:solidFill>
                <a:latin typeface="Times New Roman"/>
                <a:ea typeface="Times New Roman"/>
                <a:cs typeface="Times New Roman"/>
                <a:sym typeface="Times New Roman"/>
              </a:rPr>
              <a:t>Cwm Taf Morgannwg University Health Board (2024) Cwm Taf Morgannwg first Health Board in Wales to tackle mental health stigma in the workplace, Cwm Taf Morgannwg University Health Board. Available at: https://ctmuhb.nhs.wales/news/latest-news/cwm-taf-morgannwg-first-health-board-in-wales-to-tackle-mental-health-stigma-in-the-workplace/ (Accessed: 17 April 2026). </a:t>
            </a:r>
            <a:endParaRPr sz="700">
              <a:solidFill>
                <a:schemeClr val="lt1"/>
              </a:solidFill>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rPr lang="en" sz="700">
                <a:solidFill>
                  <a:schemeClr val="lt1"/>
                </a:solidFill>
                <a:latin typeface="Times New Roman"/>
                <a:ea typeface="Times New Roman"/>
                <a:cs typeface="Times New Roman"/>
                <a:sym typeface="Times New Roman"/>
              </a:rPr>
              <a:t>Gibbons, S. (2016) Design Thinking 101, Nielsen Norman Group. Available at: </a:t>
            </a:r>
            <a:r>
              <a:rPr lang="en" sz="700" u="sng">
                <a:solidFill>
                  <a:schemeClr val="hlink"/>
                </a:solidFill>
                <a:latin typeface="Times New Roman"/>
                <a:ea typeface="Times New Roman"/>
                <a:cs typeface="Times New Roman"/>
                <a:sym typeface="Times New Roman"/>
                <a:hlinkClick r:id="rId5"/>
              </a:rPr>
              <a:t>https://www.nngroup.com/articles/design-thinking/</a:t>
            </a:r>
            <a:r>
              <a:rPr lang="en" sz="700">
                <a:solidFill>
                  <a:schemeClr val="lt1"/>
                </a:solidFill>
                <a:latin typeface="Times New Roman"/>
                <a:ea typeface="Times New Roman"/>
                <a:cs typeface="Times New Roman"/>
                <a:sym typeface="Times New Roman"/>
              </a:rPr>
              <a:t>. </a:t>
            </a:r>
            <a:endParaRPr sz="700">
              <a:solidFill>
                <a:schemeClr val="lt1"/>
              </a:solidFill>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rPr lang="en" sz="700">
                <a:solidFill>
                  <a:schemeClr val="lt1"/>
                </a:solidFill>
                <a:latin typeface="Times New Roman"/>
                <a:ea typeface="Times New Roman"/>
                <a:cs typeface="Times New Roman"/>
                <a:sym typeface="Times New Roman"/>
              </a:rPr>
              <a:t>Greenstein, L. (2025) 9 Ways to Fight Mental Health Stigma, NAMI. Available at: </a:t>
            </a:r>
            <a:r>
              <a:rPr lang="en" sz="700" u="sng">
                <a:solidFill>
                  <a:schemeClr val="hlink"/>
                </a:solidFill>
                <a:latin typeface="Times New Roman"/>
                <a:ea typeface="Times New Roman"/>
                <a:cs typeface="Times New Roman"/>
                <a:sym typeface="Times New Roman"/>
                <a:hlinkClick r:id="rId6"/>
              </a:rPr>
              <a:t>https://www.nami.org/blog/9-ways-to-fight-mental-health-stigma/</a:t>
            </a:r>
            <a:r>
              <a:rPr lang="en" sz="700">
                <a:solidFill>
                  <a:schemeClr val="lt1"/>
                </a:solidFill>
                <a:latin typeface="Times New Roman"/>
                <a:ea typeface="Times New Roman"/>
                <a:cs typeface="Times New Roman"/>
                <a:sym typeface="Times New Roman"/>
              </a:rPr>
              <a:t>. </a:t>
            </a:r>
            <a:endParaRPr sz="700">
              <a:solidFill>
                <a:schemeClr val="lt1"/>
              </a:solidFill>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rPr lang="en" sz="700">
                <a:solidFill>
                  <a:schemeClr val="lt1"/>
                </a:solidFill>
                <a:latin typeface="Times New Roman"/>
                <a:ea typeface="Times New Roman"/>
                <a:cs typeface="Times New Roman"/>
                <a:sym typeface="Times New Roman"/>
              </a:rPr>
              <a:t>Kågström, A., Guerrero, Z., Akmal Alikhan Aliev, Tomášková, H., Rüsch, N., Uta Ouali, Thornicroft, G., Sartorius, N. and Winkler, P. (2025) ‘Mental health stigma and its consequences: a systematic scoping review of pathways to discrimination and adverse outcomes’, EClinicalMedicine, 89, pp. 103588–103588. Available at: </a:t>
            </a:r>
            <a:r>
              <a:rPr lang="en" sz="700" u="sng">
                <a:solidFill>
                  <a:schemeClr val="hlink"/>
                </a:solidFill>
                <a:latin typeface="Times New Roman"/>
                <a:ea typeface="Times New Roman"/>
                <a:cs typeface="Times New Roman"/>
                <a:sym typeface="Times New Roman"/>
                <a:hlinkClick r:id="rId7"/>
              </a:rPr>
              <a:t>https://doi.org/10.1016/j.eclinm.2025.103588</a:t>
            </a:r>
            <a:r>
              <a:rPr lang="en" sz="700">
                <a:solidFill>
                  <a:schemeClr val="lt1"/>
                </a:solidFill>
                <a:latin typeface="Times New Roman"/>
                <a:ea typeface="Times New Roman"/>
                <a:cs typeface="Times New Roman"/>
                <a:sym typeface="Times New Roman"/>
              </a:rPr>
              <a:t>. </a:t>
            </a:r>
            <a:endParaRPr sz="700">
              <a:solidFill>
                <a:schemeClr val="lt1"/>
              </a:solidFill>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rPr lang="en" sz="700">
                <a:solidFill>
                  <a:schemeClr val="lt1"/>
                </a:solidFill>
                <a:latin typeface="Times New Roman"/>
                <a:ea typeface="Times New Roman"/>
                <a:cs typeface="Times New Roman"/>
                <a:sym typeface="Times New Roman"/>
              </a:rPr>
              <a:t>King, A. (2025) How Workshops Enhance Mental Health Awareness, Tree of Life Coun. Available at: https://www.treeoflifecoun.com/post/how-workshops-enhance-mental-health-awareness.</a:t>
            </a:r>
            <a:endParaRPr sz="700">
              <a:solidFill>
                <a:schemeClr val="lt1"/>
              </a:solidFill>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rPr lang="en" sz="700">
                <a:solidFill>
                  <a:schemeClr val="lt1"/>
                </a:solidFill>
                <a:latin typeface="Times New Roman"/>
                <a:ea typeface="Times New Roman"/>
                <a:cs typeface="Times New Roman"/>
                <a:sym typeface="Times New Roman"/>
              </a:rPr>
              <a:t>Lönngren, J. and van Poeck, K. (2020) ‘Wicked problems: a mapping review of the literature’, International Journal of Sustainable Development &amp; World Ecology, 28(6), pp. 481–502. Available at: </a:t>
            </a:r>
            <a:r>
              <a:rPr lang="en" sz="700" u="sng">
                <a:solidFill>
                  <a:schemeClr val="hlink"/>
                </a:solidFill>
                <a:latin typeface="Times New Roman"/>
                <a:ea typeface="Times New Roman"/>
                <a:cs typeface="Times New Roman"/>
                <a:sym typeface="Times New Roman"/>
                <a:hlinkClick r:id="rId8"/>
              </a:rPr>
              <a:t>https://doi.org/10.1080/13504509.2020.1859415</a:t>
            </a:r>
            <a:r>
              <a:rPr lang="en" sz="700">
                <a:solidFill>
                  <a:schemeClr val="lt1"/>
                </a:solidFill>
                <a:latin typeface="Times New Roman"/>
                <a:ea typeface="Times New Roman"/>
                <a:cs typeface="Times New Roman"/>
                <a:sym typeface="Times New Roman"/>
              </a:rPr>
              <a:t>.</a:t>
            </a:r>
            <a:endParaRPr sz="700">
              <a:solidFill>
                <a:schemeClr val="lt1"/>
              </a:solidFill>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rPr lang="en" sz="700">
                <a:solidFill>
                  <a:schemeClr val="lt1"/>
                </a:solidFill>
                <a:latin typeface="Times New Roman"/>
                <a:ea typeface="Times New Roman"/>
                <a:cs typeface="Times New Roman"/>
                <a:sym typeface="Times New Roman"/>
              </a:rPr>
              <a:t>Mayo Clinic (2025) Mental health: Overcoming the Stigma of Mental Illness, Mayo Clinic. Available at: </a:t>
            </a:r>
            <a:r>
              <a:rPr lang="en" sz="700" u="sng">
                <a:solidFill>
                  <a:schemeClr val="hlink"/>
                </a:solidFill>
                <a:latin typeface="Times New Roman"/>
                <a:ea typeface="Times New Roman"/>
                <a:cs typeface="Times New Roman"/>
                <a:sym typeface="Times New Roman"/>
                <a:hlinkClick r:id="rId9"/>
              </a:rPr>
              <a:t>https://www.mayoclinic.org/diseases-conditions/mental-illness/in-depth/mental-health/art-20046477</a:t>
            </a:r>
            <a:r>
              <a:rPr lang="en" sz="700">
                <a:solidFill>
                  <a:schemeClr val="lt1"/>
                </a:solidFill>
                <a:latin typeface="Times New Roman"/>
                <a:ea typeface="Times New Roman"/>
                <a:cs typeface="Times New Roman"/>
                <a:sym typeface="Times New Roman"/>
              </a:rPr>
              <a:t>.</a:t>
            </a:r>
            <a:endParaRPr sz="700">
              <a:solidFill>
                <a:schemeClr val="lt1"/>
              </a:solidFill>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rPr lang="en" sz="700">
                <a:solidFill>
                  <a:schemeClr val="lt1"/>
                </a:solidFill>
                <a:latin typeface="Times New Roman"/>
                <a:ea typeface="Times New Roman"/>
                <a:cs typeface="Times New Roman"/>
                <a:sym typeface="Times New Roman"/>
              </a:rPr>
              <a:t>McGettrick, A. (2024) Stigma and Help-Seeking Differences: Mental Health in the US and the UK, DOCS@RWU. Available at: </a:t>
            </a:r>
            <a:r>
              <a:rPr lang="en" sz="700" u="sng">
                <a:solidFill>
                  <a:schemeClr val="hlink"/>
                </a:solidFill>
                <a:latin typeface="Times New Roman"/>
                <a:ea typeface="Times New Roman"/>
                <a:cs typeface="Times New Roman"/>
                <a:sym typeface="Times New Roman"/>
                <a:hlinkClick r:id="rId10"/>
              </a:rPr>
              <a:t>https://docs.rwu.edu/psych_thesis/31/</a:t>
            </a:r>
            <a:r>
              <a:rPr lang="en" sz="700">
                <a:solidFill>
                  <a:schemeClr val="lt1"/>
                </a:solidFill>
                <a:latin typeface="Times New Roman"/>
                <a:ea typeface="Times New Roman"/>
                <a:cs typeface="Times New Roman"/>
                <a:sym typeface="Times New Roman"/>
              </a:rPr>
              <a:t>. </a:t>
            </a:r>
            <a:endParaRPr sz="700">
              <a:solidFill>
                <a:schemeClr val="lt1"/>
              </a:solidFill>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rPr lang="en" sz="700">
                <a:solidFill>
                  <a:schemeClr val="lt1"/>
                </a:solidFill>
                <a:latin typeface="Times New Roman"/>
                <a:ea typeface="Times New Roman"/>
                <a:cs typeface="Times New Roman"/>
                <a:sym typeface="Times New Roman"/>
              </a:rPr>
              <a:t>Mental Health Foundation (2021) Stigma and Discrimination, www.mentalhealth.org.uk. Mental Health Foundation. Available at: </a:t>
            </a:r>
            <a:r>
              <a:rPr lang="en" sz="700" u="sng">
                <a:solidFill>
                  <a:schemeClr val="hlink"/>
                </a:solidFill>
                <a:latin typeface="Times New Roman"/>
                <a:ea typeface="Times New Roman"/>
                <a:cs typeface="Times New Roman"/>
                <a:sym typeface="Times New Roman"/>
                <a:hlinkClick r:id="rId11"/>
              </a:rPr>
              <a:t>https://www.mentalhealth.org.uk/explore-mental-health/a-z-topics/stigma-and-discrimination</a:t>
            </a:r>
            <a:r>
              <a:rPr lang="en" sz="700">
                <a:solidFill>
                  <a:schemeClr val="lt1"/>
                </a:solidFill>
                <a:latin typeface="Times New Roman"/>
                <a:ea typeface="Times New Roman"/>
                <a:cs typeface="Times New Roman"/>
                <a:sym typeface="Times New Roman"/>
              </a:rPr>
              <a:t>. </a:t>
            </a:r>
            <a:endParaRPr sz="700">
              <a:solidFill>
                <a:schemeClr val="lt1"/>
              </a:solidFill>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rPr lang="en" sz="700">
                <a:solidFill>
                  <a:schemeClr val="lt1"/>
                </a:solidFill>
                <a:latin typeface="Times New Roman"/>
                <a:ea typeface="Times New Roman"/>
                <a:cs typeface="Times New Roman"/>
                <a:sym typeface="Times New Roman"/>
              </a:rPr>
              <a:t>Mind (2017) Stigma &amp; misconceptions | Mind, the mental health charity - help for mental health problems, Mind.org.uk. Available at: </a:t>
            </a:r>
            <a:r>
              <a:rPr lang="en" sz="700" u="sng">
                <a:solidFill>
                  <a:schemeClr val="hlink"/>
                </a:solidFill>
                <a:latin typeface="Times New Roman"/>
                <a:ea typeface="Times New Roman"/>
                <a:cs typeface="Times New Roman"/>
                <a:sym typeface="Times New Roman"/>
                <a:hlinkClick r:id="rId12"/>
              </a:rPr>
              <a:t>https://www.mind.org.uk/information-support/types-of-mental-health-problems/mental-health-problems-introduction/stigma-misconceptions/</a:t>
            </a:r>
            <a:r>
              <a:rPr lang="en" sz="700">
                <a:solidFill>
                  <a:schemeClr val="lt1"/>
                </a:solidFill>
                <a:latin typeface="Times New Roman"/>
                <a:ea typeface="Times New Roman"/>
                <a:cs typeface="Times New Roman"/>
                <a:sym typeface="Times New Roman"/>
              </a:rPr>
              <a:t>. </a:t>
            </a:r>
            <a:endParaRPr sz="700">
              <a:solidFill>
                <a:schemeClr val="lt1"/>
              </a:solidFill>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rPr lang="en" sz="700">
                <a:solidFill>
                  <a:schemeClr val="lt1"/>
                </a:solidFill>
                <a:latin typeface="Times New Roman"/>
                <a:ea typeface="Times New Roman"/>
                <a:cs typeface="Times New Roman"/>
                <a:sym typeface="Times New Roman"/>
              </a:rPr>
              <a:t>Mind (2025) Involving people with lived experience of mental health problems in the design and delivery of your work Mental Health and Physical Activity Toolkit. Available at: </a:t>
            </a:r>
            <a:r>
              <a:rPr lang="en" sz="700" u="sng">
                <a:solidFill>
                  <a:schemeClr val="hlink"/>
                </a:solidFill>
                <a:latin typeface="Times New Roman"/>
                <a:ea typeface="Times New Roman"/>
                <a:cs typeface="Times New Roman"/>
                <a:sym typeface="Times New Roman"/>
                <a:hlinkClick r:id="rId13"/>
              </a:rPr>
              <a:t>https://www.mind.org.uk/media/7595/mind-mental-and-physical-activity-toolkit-guide-3.pdf</a:t>
            </a:r>
            <a:r>
              <a:rPr lang="en" sz="700">
                <a:solidFill>
                  <a:schemeClr val="lt1"/>
                </a:solidFill>
                <a:latin typeface="Times New Roman"/>
                <a:ea typeface="Times New Roman"/>
                <a:cs typeface="Times New Roman"/>
                <a:sym typeface="Times New Roman"/>
              </a:rPr>
              <a:t>. </a:t>
            </a:r>
            <a:endParaRPr sz="700">
              <a:solidFill>
                <a:schemeClr val="lt1"/>
              </a:solidFill>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t/>
            </a:r>
            <a:endParaRPr sz="700">
              <a:solidFill>
                <a:schemeClr val="lt1"/>
              </a:solidFill>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t/>
            </a:r>
            <a:endParaRPr sz="1100">
              <a:solidFill>
                <a:schemeClr val="dk1"/>
              </a:solidFill>
              <a:highlight>
                <a:schemeClr val="lt1"/>
              </a:highlight>
            </a:endParaRPr>
          </a:p>
          <a:p>
            <a:pPr indent="0" lvl="0" marL="0" rtl="0" algn="l">
              <a:lnSpc>
                <a:spcPct val="115000"/>
              </a:lnSpc>
              <a:spcBef>
                <a:spcPts val="800"/>
              </a:spcBef>
              <a:spcAft>
                <a:spcPts val="800"/>
              </a:spcAft>
              <a:buClr>
                <a:schemeClr val="dk1"/>
              </a:buClr>
              <a:buSzPts val="1100"/>
              <a:buFont typeface="Arial"/>
              <a:buNone/>
            </a:pPr>
            <a:r>
              <a:t/>
            </a:r>
            <a:endParaRPr sz="1100">
              <a:solidFill>
                <a:schemeClr val="dk1"/>
              </a:solidFill>
              <a:highlight>
                <a:schemeClr val="lt1"/>
              </a:highlight>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4" name="Shape 384"/>
        <p:cNvGrpSpPr/>
        <p:nvPr/>
      </p:nvGrpSpPr>
      <p:grpSpPr>
        <a:xfrm>
          <a:off x="0" y="0"/>
          <a:ext cx="0" cy="0"/>
          <a:chOff x="0" y="0"/>
          <a:chExt cx="0" cy="0"/>
        </a:xfrm>
      </p:grpSpPr>
      <p:sp>
        <p:nvSpPr>
          <p:cNvPr id="385" name="Google Shape;385;p50"/>
          <p:cNvSpPr txBox="1"/>
          <p:nvPr>
            <p:ph idx="12" type="sldNum"/>
          </p:nvPr>
        </p:nvSpPr>
        <p:spPr>
          <a:xfrm>
            <a:off x="8464825" y="88851"/>
            <a:ext cx="548700" cy="3105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386" name="Google Shape;386;p50"/>
          <p:cNvSpPr txBox="1"/>
          <p:nvPr/>
        </p:nvSpPr>
        <p:spPr>
          <a:xfrm>
            <a:off x="1677300" y="133875"/>
            <a:ext cx="5789400" cy="501000"/>
          </a:xfrm>
          <a:prstGeom prst="rect">
            <a:avLst/>
          </a:prstGeom>
          <a:noFill/>
          <a:ln>
            <a:noFill/>
          </a:ln>
        </p:spPr>
        <p:txBody>
          <a:bodyPr anchorCtr="0" anchor="t" bIns="91425" lIns="91425" spcFirstLastPara="1" rIns="91425" wrap="square" tIns="91425">
            <a:noAutofit/>
          </a:bodyPr>
          <a:lstStyle/>
          <a:p>
            <a:pPr indent="0" lvl="0" marL="0" rtl="0" algn="ctr">
              <a:lnSpc>
                <a:spcPct val="80000"/>
              </a:lnSpc>
              <a:spcBef>
                <a:spcPts val="0"/>
              </a:spcBef>
              <a:spcAft>
                <a:spcPts val="0"/>
              </a:spcAft>
              <a:buNone/>
            </a:pPr>
            <a:r>
              <a:rPr lang="en" sz="2000">
                <a:solidFill>
                  <a:schemeClr val="lt1"/>
                </a:solidFill>
                <a:latin typeface="Work Sans"/>
                <a:ea typeface="Work Sans"/>
                <a:cs typeface="Work Sans"/>
                <a:sym typeface="Work Sans"/>
              </a:rPr>
              <a:t>Citations:</a:t>
            </a:r>
            <a:endParaRPr sz="2000">
              <a:solidFill>
                <a:schemeClr val="lt1"/>
              </a:solidFill>
              <a:latin typeface="Work Sans"/>
              <a:ea typeface="Work Sans"/>
              <a:cs typeface="Work Sans"/>
              <a:sym typeface="Work Sans"/>
            </a:endParaRPr>
          </a:p>
        </p:txBody>
      </p:sp>
      <p:sp>
        <p:nvSpPr>
          <p:cNvPr id="387" name="Google Shape;387;p50"/>
          <p:cNvSpPr txBox="1"/>
          <p:nvPr/>
        </p:nvSpPr>
        <p:spPr>
          <a:xfrm>
            <a:off x="599125" y="579750"/>
            <a:ext cx="7831200" cy="7583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000"/>
              </a:spcBef>
              <a:spcAft>
                <a:spcPts val="0"/>
              </a:spcAft>
              <a:buNone/>
            </a:pPr>
            <a:r>
              <a:rPr lang="en" sz="700">
                <a:solidFill>
                  <a:schemeClr val="lt1"/>
                </a:solidFill>
              </a:rPr>
              <a:t>Morrison, L.T., McGlade, A., Kirk, C.A., Burnside, I. and Davidson, G. (2026) ‘Turning the tables: creating space for lived experience leadership in research’, Research Involvement and Engagement, 12(1). Available at: </a:t>
            </a:r>
            <a:r>
              <a:rPr lang="en" sz="700" u="sng">
                <a:solidFill>
                  <a:schemeClr val="hlink"/>
                </a:solidFill>
                <a:hlinkClick r:id="rId3"/>
              </a:rPr>
              <a:t>https://doi.org/10.1186/s40900-026-00881-w</a:t>
            </a:r>
            <a:r>
              <a:rPr lang="en" sz="700">
                <a:solidFill>
                  <a:schemeClr val="lt1"/>
                </a:solidFill>
              </a:rPr>
              <a:t>. </a:t>
            </a:r>
            <a:endParaRPr sz="700">
              <a:solidFill>
                <a:schemeClr val="lt1"/>
              </a:solidFill>
            </a:endParaRPr>
          </a:p>
          <a:p>
            <a:pPr indent="0" lvl="0" marL="0" rtl="0" algn="l">
              <a:lnSpc>
                <a:spcPct val="115000"/>
              </a:lnSpc>
              <a:spcBef>
                <a:spcPts val="1000"/>
              </a:spcBef>
              <a:spcAft>
                <a:spcPts val="0"/>
              </a:spcAft>
              <a:buNone/>
            </a:pPr>
            <a:r>
              <a:rPr lang="en" sz="700">
                <a:solidFill>
                  <a:schemeClr val="lt1"/>
                </a:solidFill>
              </a:rPr>
              <a:t>NHS Professionals (2023) Mental Health Hub, rg-sitecore-prd-173860-cd.azurewebsites.net. Available at: </a:t>
            </a:r>
            <a:r>
              <a:rPr lang="en" sz="700" u="sng">
                <a:solidFill>
                  <a:schemeClr val="hlink"/>
                </a:solidFill>
                <a:hlinkClick r:id="rId4"/>
              </a:rPr>
              <a:t>https://www.nhsprofessionals.nhs.uk/health-and-wellbeing/helpful-links/mental-health-hub</a:t>
            </a:r>
            <a:r>
              <a:rPr lang="en" sz="700">
                <a:solidFill>
                  <a:schemeClr val="lt1"/>
                </a:solidFill>
              </a:rPr>
              <a:t>. </a:t>
            </a:r>
            <a:endParaRPr sz="700">
              <a:solidFill>
                <a:schemeClr val="lt1"/>
              </a:solidFill>
            </a:endParaRPr>
          </a:p>
          <a:p>
            <a:pPr indent="0" lvl="0" marL="0" rtl="0" algn="l">
              <a:lnSpc>
                <a:spcPct val="115000"/>
              </a:lnSpc>
              <a:spcBef>
                <a:spcPts val="1000"/>
              </a:spcBef>
              <a:spcAft>
                <a:spcPts val="0"/>
              </a:spcAft>
              <a:buNone/>
            </a:pPr>
            <a:r>
              <a:rPr lang="en" sz="700">
                <a:solidFill>
                  <a:schemeClr val="lt1"/>
                </a:solidFill>
              </a:rPr>
              <a:t>Pal, A., Born, C. and Cuellar-Barboza, A.B. (2024) ‘Editorial: Break the mental health stigma: bipolar disorder’, Frontiers in Psychiatry, 15. Available at: </a:t>
            </a:r>
            <a:r>
              <a:rPr lang="en" sz="700" u="sng">
                <a:solidFill>
                  <a:schemeClr val="hlink"/>
                </a:solidFill>
                <a:hlinkClick r:id="rId5"/>
              </a:rPr>
              <a:t>https://doi.org/10.3389/fpsyt.2024.1377109</a:t>
            </a:r>
            <a:r>
              <a:rPr lang="en" sz="700">
                <a:solidFill>
                  <a:schemeClr val="lt1"/>
                </a:solidFill>
              </a:rPr>
              <a:t>. </a:t>
            </a:r>
            <a:endParaRPr sz="700">
              <a:solidFill>
                <a:schemeClr val="lt1"/>
              </a:solidFill>
            </a:endParaRPr>
          </a:p>
          <a:p>
            <a:pPr indent="0" lvl="0" marL="0" rtl="0" algn="l">
              <a:lnSpc>
                <a:spcPct val="115000"/>
              </a:lnSpc>
              <a:spcBef>
                <a:spcPts val="1000"/>
              </a:spcBef>
              <a:spcAft>
                <a:spcPts val="0"/>
              </a:spcAft>
              <a:buNone/>
            </a:pPr>
            <a:r>
              <a:rPr lang="en" sz="700">
                <a:solidFill>
                  <a:schemeClr val="lt1"/>
                </a:solidFill>
              </a:rPr>
              <a:t>Pescosolido, B.A., Halpern-Manners, A., Luo, L. and Perry, B. (2021) ‘Trends in Public Stigma of Mental Illness in the US, 1996-2018’, JAMA Network Open, 4(12). Available at: </a:t>
            </a:r>
            <a:r>
              <a:rPr lang="en" sz="700" u="sng">
                <a:solidFill>
                  <a:schemeClr val="hlink"/>
                </a:solidFill>
                <a:hlinkClick r:id="rId6"/>
              </a:rPr>
              <a:t>https://doi.org/10.1001/jamanetworkopen.2021.40202</a:t>
            </a:r>
            <a:r>
              <a:rPr lang="en" sz="700">
                <a:solidFill>
                  <a:schemeClr val="lt1"/>
                </a:solidFill>
              </a:rPr>
              <a:t>. </a:t>
            </a:r>
            <a:endParaRPr sz="700">
              <a:solidFill>
                <a:schemeClr val="lt1"/>
              </a:solidFill>
            </a:endParaRPr>
          </a:p>
          <a:p>
            <a:pPr indent="0" lvl="0" marL="0" rtl="0" algn="l">
              <a:lnSpc>
                <a:spcPct val="115000"/>
              </a:lnSpc>
              <a:spcBef>
                <a:spcPts val="1000"/>
              </a:spcBef>
              <a:spcAft>
                <a:spcPts val="0"/>
              </a:spcAft>
              <a:buNone/>
            </a:pPr>
            <a:r>
              <a:rPr lang="en" sz="700">
                <a:solidFill>
                  <a:schemeClr val="lt1"/>
                </a:solidFill>
              </a:rPr>
              <a:t>Peters, B.G. (2017) What is so wicked about Wicked Problems? A Conceptual Analysis and a Research Program, academic.oup.com. Available at: </a:t>
            </a:r>
            <a:r>
              <a:rPr lang="en" sz="700" u="sng">
                <a:solidFill>
                  <a:schemeClr val="hlink"/>
                </a:solidFill>
                <a:hlinkClick r:id="rId7"/>
              </a:rPr>
              <a:t>https://academic.oup.com/policyandsociety/article/36/3/385/6407931</a:t>
            </a:r>
            <a:r>
              <a:rPr lang="en" sz="700">
                <a:solidFill>
                  <a:schemeClr val="lt1"/>
                </a:solidFill>
              </a:rPr>
              <a:t>. </a:t>
            </a:r>
            <a:endParaRPr sz="700">
              <a:solidFill>
                <a:schemeClr val="lt1"/>
              </a:solidFill>
            </a:endParaRPr>
          </a:p>
          <a:p>
            <a:pPr indent="0" lvl="0" marL="0" rtl="0" algn="l">
              <a:lnSpc>
                <a:spcPct val="115000"/>
              </a:lnSpc>
              <a:spcBef>
                <a:spcPts val="1000"/>
              </a:spcBef>
              <a:spcAft>
                <a:spcPts val="0"/>
              </a:spcAft>
              <a:buNone/>
            </a:pPr>
            <a:r>
              <a:rPr lang="en" sz="700">
                <a:solidFill>
                  <a:schemeClr val="lt1"/>
                </a:solidFill>
              </a:rPr>
              <a:t>Plattner , H. (2010) An Introduction to Design Thinking Process Guide. Stanford University. Available at: </a:t>
            </a:r>
            <a:r>
              <a:rPr lang="en" sz="700" u="sng">
                <a:solidFill>
                  <a:schemeClr val="hlink"/>
                </a:solidFill>
                <a:hlinkClick r:id="rId8"/>
              </a:rPr>
              <a:t>https://web.stanford.edu/~mshanks/MichaelShanks/files/509554.pdf</a:t>
            </a:r>
            <a:r>
              <a:rPr lang="en" sz="700">
                <a:solidFill>
                  <a:schemeClr val="lt1"/>
                </a:solidFill>
              </a:rPr>
              <a:t>. </a:t>
            </a:r>
            <a:endParaRPr sz="700">
              <a:solidFill>
                <a:schemeClr val="lt1"/>
              </a:solidFill>
            </a:endParaRPr>
          </a:p>
          <a:p>
            <a:pPr indent="0" lvl="0" marL="0" rtl="0" algn="l">
              <a:lnSpc>
                <a:spcPct val="115000"/>
              </a:lnSpc>
              <a:spcBef>
                <a:spcPts val="1000"/>
              </a:spcBef>
              <a:spcAft>
                <a:spcPts val="0"/>
              </a:spcAft>
              <a:buNone/>
            </a:pPr>
            <a:r>
              <a:rPr lang="en" sz="700">
                <a:solidFill>
                  <a:schemeClr val="lt1"/>
                </a:solidFill>
              </a:rPr>
              <a:t>Prior, L., Wood, F., Lewis, G. and Pill, R. (2003) ‘Stigma revisited, disclosure of emotional problems in primary care consultations in Wales’, Social Science &amp; Medicine, 56(10), pp. 2191–2200. Available at: </a:t>
            </a:r>
            <a:r>
              <a:rPr lang="en" sz="700" u="sng">
                <a:solidFill>
                  <a:schemeClr val="hlink"/>
                </a:solidFill>
                <a:hlinkClick r:id="rId9"/>
              </a:rPr>
              <a:t>https://doi.org/10.1016/s0277-9536(02)00235-6</a:t>
            </a:r>
            <a:r>
              <a:rPr lang="en" sz="700">
                <a:solidFill>
                  <a:schemeClr val="lt1"/>
                </a:solidFill>
              </a:rPr>
              <a:t>. </a:t>
            </a:r>
            <a:endParaRPr sz="700">
              <a:solidFill>
                <a:schemeClr val="lt1"/>
              </a:solidFill>
            </a:endParaRPr>
          </a:p>
          <a:p>
            <a:pPr indent="0" lvl="0" marL="0" rtl="0" algn="l">
              <a:lnSpc>
                <a:spcPct val="115000"/>
              </a:lnSpc>
              <a:spcBef>
                <a:spcPts val="1000"/>
              </a:spcBef>
              <a:spcAft>
                <a:spcPts val="0"/>
              </a:spcAft>
              <a:buNone/>
            </a:pPr>
            <a:r>
              <a:rPr lang="en" sz="700">
                <a:solidFill>
                  <a:schemeClr val="lt1"/>
                </a:solidFill>
              </a:rPr>
              <a:t>Razzouk, R. and Shute, V. (2012) ‘What Is Design Thinking and Why Is It Important?’, Review of Educational Research, 82(3), pp. 330–348. Available at: </a:t>
            </a:r>
            <a:r>
              <a:rPr lang="en" sz="700" u="sng">
                <a:solidFill>
                  <a:schemeClr val="hlink"/>
                </a:solidFill>
                <a:hlinkClick r:id="rId10"/>
              </a:rPr>
              <a:t>https://doi.org/10.2307/23260048</a:t>
            </a:r>
            <a:r>
              <a:rPr lang="en" sz="700">
                <a:solidFill>
                  <a:schemeClr val="lt1"/>
                </a:solidFill>
              </a:rPr>
              <a:t>. </a:t>
            </a:r>
            <a:endParaRPr sz="700">
              <a:solidFill>
                <a:schemeClr val="lt1"/>
              </a:solidFill>
            </a:endParaRPr>
          </a:p>
          <a:p>
            <a:pPr indent="0" lvl="0" marL="0" rtl="0" algn="l">
              <a:lnSpc>
                <a:spcPct val="115000"/>
              </a:lnSpc>
              <a:spcBef>
                <a:spcPts val="1000"/>
              </a:spcBef>
              <a:spcAft>
                <a:spcPts val="0"/>
              </a:spcAft>
              <a:buNone/>
            </a:pPr>
            <a:r>
              <a:rPr lang="en" sz="700">
                <a:solidFill>
                  <a:schemeClr val="lt1"/>
                </a:solidFill>
              </a:rPr>
              <a:t>Richard, J., Rebinsky, R., Suresh, R., Kubic, S., Carter, A., Cunningham, J.E.A., Ker, A., Williams, K. and Sorin, M. (2022) ‘Scoping review to evaluate the effects of peer support on the mental health of young adults’, BMJ Open, 12(8), p. e061336. Available at: </a:t>
            </a:r>
            <a:r>
              <a:rPr lang="en" sz="700" u="sng">
                <a:solidFill>
                  <a:schemeClr val="hlink"/>
                </a:solidFill>
                <a:hlinkClick r:id="rId11"/>
              </a:rPr>
              <a:t>https://doi.org/10.1136/bmjopen-2022-061336</a:t>
            </a:r>
            <a:r>
              <a:rPr lang="en" sz="700">
                <a:solidFill>
                  <a:schemeClr val="lt1"/>
                </a:solidFill>
              </a:rPr>
              <a:t>. </a:t>
            </a:r>
            <a:endParaRPr sz="700">
              <a:solidFill>
                <a:schemeClr val="lt1"/>
              </a:solidFill>
            </a:endParaRPr>
          </a:p>
          <a:p>
            <a:pPr indent="0" lvl="0" marL="0" rtl="0" algn="l">
              <a:lnSpc>
                <a:spcPct val="115000"/>
              </a:lnSpc>
              <a:spcBef>
                <a:spcPts val="1000"/>
              </a:spcBef>
              <a:spcAft>
                <a:spcPts val="0"/>
              </a:spcAft>
              <a:buNone/>
            </a:pPr>
            <a:r>
              <a:rPr lang="en" sz="700">
                <a:solidFill>
                  <a:schemeClr val="lt1"/>
                </a:solidFill>
              </a:rPr>
              <a:t>Rittel, H.W.J. and Webber, M.M. (1973) ‘Dilemmas in a General Theory of Planning’, Policy Sciences, 4(2), pp. 155–169. Available at: </a:t>
            </a:r>
            <a:r>
              <a:rPr lang="en" sz="700" u="sng">
                <a:solidFill>
                  <a:schemeClr val="hlink"/>
                </a:solidFill>
                <a:hlinkClick r:id="rId12"/>
              </a:rPr>
              <a:t>https://doi.org/10.1007/bf01405730</a:t>
            </a:r>
            <a:r>
              <a:rPr lang="en" sz="700">
                <a:solidFill>
                  <a:schemeClr val="lt1"/>
                </a:solidFill>
              </a:rPr>
              <a:t>. </a:t>
            </a:r>
            <a:endParaRPr sz="700">
              <a:solidFill>
                <a:schemeClr val="lt1"/>
              </a:solidFill>
            </a:endParaRPr>
          </a:p>
          <a:p>
            <a:pPr indent="0" lvl="0" marL="0" rtl="0" algn="l">
              <a:lnSpc>
                <a:spcPct val="115000"/>
              </a:lnSpc>
              <a:spcBef>
                <a:spcPts val="1000"/>
              </a:spcBef>
              <a:spcAft>
                <a:spcPts val="0"/>
              </a:spcAft>
              <a:buNone/>
            </a:pPr>
            <a:r>
              <a:rPr lang="en" sz="700">
                <a:solidFill>
                  <a:schemeClr val="lt1"/>
                </a:solidFill>
              </a:rPr>
              <a:t>Royal College of Psychiatrists (2025) New poll reveals Welsh public think lack of education, stigma and misconceptions around severe mental illness remain a ‘big problem’, www.rcpsych.ac.uk. Available at: </a:t>
            </a:r>
            <a:r>
              <a:rPr lang="en" sz="700" u="sng">
                <a:solidFill>
                  <a:schemeClr val="hlink"/>
                </a:solidFill>
                <a:hlinkClick r:id="rId13"/>
              </a:rPr>
              <a:t>https://www.rcpsych.ac.uk/members/devolved-nations/rcpsych-in-wales/wales-news/detail/2025/10/10/new-poll-reveals-welsh-public-think-lack-of-education--stigma-and-misconceptions-around-severe-mental-illness-remain-a--big-problem</a:t>
            </a:r>
            <a:r>
              <a:rPr lang="en" sz="700">
                <a:solidFill>
                  <a:schemeClr val="lt1"/>
                </a:solidFill>
              </a:rPr>
              <a:t>. </a:t>
            </a:r>
            <a:endParaRPr sz="700">
              <a:solidFill>
                <a:schemeClr val="lt1"/>
              </a:solidFill>
            </a:endParaRPr>
          </a:p>
          <a:p>
            <a:pPr indent="0" lvl="0" marL="0" rtl="0" algn="l">
              <a:lnSpc>
                <a:spcPct val="115000"/>
              </a:lnSpc>
              <a:spcBef>
                <a:spcPts val="1000"/>
              </a:spcBef>
              <a:spcAft>
                <a:spcPts val="0"/>
              </a:spcAft>
              <a:buNone/>
            </a:pPr>
            <a:r>
              <a:rPr lang="en" sz="700">
                <a:solidFill>
                  <a:schemeClr val="lt1"/>
                </a:solidFill>
              </a:rPr>
              <a:t>Stony Brook University (2021) What’s a Wicked Problem? , www.stonybrook.edu. Stony Brook University. Available at: </a:t>
            </a:r>
            <a:r>
              <a:rPr lang="en" sz="700" u="sng">
                <a:solidFill>
                  <a:schemeClr val="hlink"/>
                </a:solidFill>
                <a:hlinkClick r:id="rId14"/>
              </a:rPr>
              <a:t>https://www.stonybrook.edu/commcms/wicked-problem/about/What-is-a-wicked-problem</a:t>
            </a:r>
            <a:r>
              <a:rPr lang="en" sz="700">
                <a:solidFill>
                  <a:schemeClr val="lt1"/>
                </a:solidFill>
              </a:rPr>
              <a:t>.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1" name="Shape 391"/>
        <p:cNvGrpSpPr/>
        <p:nvPr/>
      </p:nvGrpSpPr>
      <p:grpSpPr>
        <a:xfrm>
          <a:off x="0" y="0"/>
          <a:ext cx="0" cy="0"/>
          <a:chOff x="0" y="0"/>
          <a:chExt cx="0" cy="0"/>
        </a:xfrm>
      </p:grpSpPr>
      <p:sp>
        <p:nvSpPr>
          <p:cNvPr id="392" name="Google Shape;392;p51"/>
          <p:cNvSpPr txBox="1"/>
          <p:nvPr>
            <p:ph idx="12" type="sldNum"/>
          </p:nvPr>
        </p:nvSpPr>
        <p:spPr>
          <a:xfrm>
            <a:off x="8464825" y="88851"/>
            <a:ext cx="548700" cy="3105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393" name="Google Shape;393;p51"/>
          <p:cNvSpPr txBox="1"/>
          <p:nvPr/>
        </p:nvSpPr>
        <p:spPr>
          <a:xfrm>
            <a:off x="1677300" y="133875"/>
            <a:ext cx="5789400" cy="501000"/>
          </a:xfrm>
          <a:prstGeom prst="rect">
            <a:avLst/>
          </a:prstGeom>
          <a:noFill/>
          <a:ln>
            <a:noFill/>
          </a:ln>
        </p:spPr>
        <p:txBody>
          <a:bodyPr anchorCtr="0" anchor="t" bIns="91425" lIns="91425" spcFirstLastPara="1" rIns="91425" wrap="square" tIns="91425">
            <a:noAutofit/>
          </a:bodyPr>
          <a:lstStyle/>
          <a:p>
            <a:pPr indent="0" lvl="0" marL="0" rtl="0" algn="ctr">
              <a:lnSpc>
                <a:spcPct val="80000"/>
              </a:lnSpc>
              <a:spcBef>
                <a:spcPts val="0"/>
              </a:spcBef>
              <a:spcAft>
                <a:spcPts val="0"/>
              </a:spcAft>
              <a:buNone/>
            </a:pPr>
            <a:r>
              <a:rPr lang="en" sz="2000">
                <a:solidFill>
                  <a:schemeClr val="lt1"/>
                </a:solidFill>
                <a:latin typeface="Work Sans"/>
                <a:ea typeface="Work Sans"/>
                <a:cs typeface="Work Sans"/>
                <a:sym typeface="Work Sans"/>
              </a:rPr>
              <a:t>Citations:</a:t>
            </a:r>
            <a:endParaRPr sz="2000">
              <a:solidFill>
                <a:schemeClr val="lt1"/>
              </a:solidFill>
              <a:latin typeface="Work Sans"/>
              <a:ea typeface="Work Sans"/>
              <a:cs typeface="Work Sans"/>
              <a:sym typeface="Work Sans"/>
            </a:endParaRPr>
          </a:p>
        </p:txBody>
      </p:sp>
      <p:sp>
        <p:nvSpPr>
          <p:cNvPr id="394" name="Google Shape;394;p51"/>
          <p:cNvSpPr txBox="1"/>
          <p:nvPr/>
        </p:nvSpPr>
        <p:spPr>
          <a:xfrm>
            <a:off x="599125" y="634875"/>
            <a:ext cx="7831200" cy="44469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000"/>
              </a:spcBef>
              <a:spcAft>
                <a:spcPts val="0"/>
              </a:spcAft>
              <a:buNone/>
            </a:pPr>
            <a:r>
              <a:rPr lang="en" sz="700">
                <a:solidFill>
                  <a:schemeClr val="lt1"/>
                </a:solidFill>
              </a:rPr>
              <a:t>Thornicroft, G., Brohan, E., Rose, D., Sartorius, N. and Leese, M. (2009) ‘Global Pattern of Experienced and Anticipated Discrimination against People with schizophrenia: a cross-sectional Survey’, The Lancet, 373(9661), pp. 408–415. Available at: </a:t>
            </a:r>
            <a:r>
              <a:rPr lang="en" sz="700" u="sng">
                <a:solidFill>
                  <a:schemeClr val="hlink"/>
                </a:solidFill>
                <a:hlinkClick r:id="rId3"/>
              </a:rPr>
              <a:t>https://doi.org/10.1016/s0140-6736(08)61817-6</a:t>
            </a:r>
            <a:r>
              <a:rPr lang="en" sz="700">
                <a:solidFill>
                  <a:schemeClr val="lt1"/>
                </a:solidFill>
              </a:rPr>
              <a:t>. </a:t>
            </a:r>
            <a:endParaRPr sz="700">
              <a:solidFill>
                <a:schemeClr val="lt1"/>
              </a:solidFill>
            </a:endParaRPr>
          </a:p>
          <a:p>
            <a:pPr indent="0" lvl="0" marL="0" rtl="0" algn="l">
              <a:lnSpc>
                <a:spcPct val="115000"/>
              </a:lnSpc>
              <a:spcBef>
                <a:spcPts val="1000"/>
              </a:spcBef>
              <a:spcAft>
                <a:spcPts val="0"/>
              </a:spcAft>
              <a:buNone/>
            </a:pPr>
            <a:r>
              <a:rPr lang="en" sz="700">
                <a:solidFill>
                  <a:schemeClr val="lt1"/>
                </a:solidFill>
              </a:rPr>
              <a:t>Tyerman, J., Patovirta, A.-L. and Celestini, A. (2020) ‘How stigma and discrimination influences nursing care of persons diagnosed with mental illness: A systematic review’, Issues in Mental Health Nursing, 42(2), pp. 153–163. Available at: </a:t>
            </a:r>
            <a:r>
              <a:rPr lang="en" sz="700" u="sng">
                <a:solidFill>
                  <a:schemeClr val="hlink"/>
                </a:solidFill>
                <a:hlinkClick r:id="rId4"/>
              </a:rPr>
              <a:t>https://doi.org/10.1080/01612840.2020.1789788</a:t>
            </a:r>
            <a:r>
              <a:rPr lang="en" sz="700">
                <a:solidFill>
                  <a:schemeClr val="lt1"/>
                </a:solidFill>
              </a:rPr>
              <a:t>. </a:t>
            </a:r>
            <a:endParaRPr sz="700">
              <a:solidFill>
                <a:schemeClr val="lt1"/>
              </a:solidFill>
            </a:endParaRPr>
          </a:p>
          <a:p>
            <a:pPr indent="0" lvl="0" marL="0" rtl="0" algn="l">
              <a:lnSpc>
                <a:spcPct val="115000"/>
              </a:lnSpc>
              <a:spcBef>
                <a:spcPts val="1000"/>
              </a:spcBef>
              <a:spcAft>
                <a:spcPts val="0"/>
              </a:spcAft>
              <a:buNone/>
            </a:pPr>
            <a:r>
              <a:rPr lang="en" sz="700">
                <a:solidFill>
                  <a:schemeClr val="lt1"/>
                </a:solidFill>
              </a:rPr>
              <a:t>World Health Organization (2022) Mental health, World Health Organization. Available at: </a:t>
            </a:r>
            <a:r>
              <a:rPr lang="en" sz="700" u="sng">
                <a:solidFill>
                  <a:schemeClr val="hlink"/>
                </a:solidFill>
                <a:hlinkClick r:id="rId5"/>
              </a:rPr>
              <a:t>https://www.who.int/news-room/fact-sheets/detail/mental-health-strengthening-our-response</a:t>
            </a:r>
            <a:r>
              <a:rPr lang="en" sz="700">
                <a:solidFill>
                  <a:schemeClr val="lt1"/>
                </a:solidFill>
              </a:rPr>
              <a:t>. </a:t>
            </a:r>
            <a:endParaRPr sz="700">
              <a:solidFill>
                <a:schemeClr val="lt1"/>
              </a:solidFill>
            </a:endParaRPr>
          </a:p>
          <a:p>
            <a:pPr indent="0" lvl="0" marL="0" rtl="0" algn="l">
              <a:lnSpc>
                <a:spcPct val="115000"/>
              </a:lnSpc>
              <a:spcBef>
                <a:spcPts val="1000"/>
              </a:spcBef>
              <a:spcAft>
                <a:spcPts val="0"/>
              </a:spcAft>
              <a:buNone/>
            </a:pPr>
            <a:r>
              <a:rPr lang="en" sz="700">
                <a:solidFill>
                  <a:schemeClr val="lt1"/>
                </a:solidFill>
              </a:rPr>
              <a:t>World Health Organization (2024) The overwhelming case for ending stigma and discrimination in mental health, www.who.int. Available at: </a:t>
            </a:r>
            <a:r>
              <a:rPr lang="en" sz="700" u="sng">
                <a:solidFill>
                  <a:schemeClr val="hlink"/>
                </a:solidFill>
                <a:hlinkClick r:id="rId6"/>
              </a:rPr>
              <a:t>https://www.who.int/europe/news/item/26-06-2024-the-overwhelming-case-for-ending-stigma-and-discrimination-in-mental-health</a:t>
            </a:r>
            <a:r>
              <a:rPr lang="en" sz="700">
                <a:solidFill>
                  <a:schemeClr val="lt1"/>
                </a:solidFill>
              </a:rPr>
              <a:t>.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a:p>
            <a:pPr indent="0" lvl="0" marL="0" rtl="0" algn="l">
              <a:lnSpc>
                <a:spcPct val="115000"/>
              </a:lnSpc>
              <a:spcBef>
                <a:spcPts val="1000"/>
              </a:spcBef>
              <a:spcAft>
                <a:spcPts val="0"/>
              </a:spcAft>
              <a:buNone/>
            </a:pPr>
            <a:r>
              <a:t/>
            </a:r>
            <a:endParaRPr sz="700">
              <a:solidFill>
                <a:schemeClr val="lt1"/>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name="Conference Event Presentation">
  <a:themeElements>
    <a:clrScheme name="Simple Light">
      <a:dk1>
        <a:srgbClr val="000000"/>
      </a:dk1>
      <a:lt1>
        <a:srgbClr val="FFFFFF"/>
      </a:lt1>
      <a:dk2>
        <a:srgbClr val="FFFFFF"/>
      </a:dk2>
      <a:lt2>
        <a:srgbClr val="FFFFFF"/>
      </a:lt2>
      <a:accent1>
        <a:srgbClr val="FFFFFF"/>
      </a:accent1>
      <a:accent2>
        <a:srgbClr val="FFFFFF"/>
      </a:accent2>
      <a:accent3>
        <a:srgbClr val="FFFFFF"/>
      </a:accent3>
      <a:accent4>
        <a:srgbClr val="FFFFFF"/>
      </a:accent4>
      <a:accent5>
        <a:srgbClr val="FFFFFF"/>
      </a:accent5>
      <a:accent6>
        <a:srgbClr val="FFFFFF"/>
      </a:accent6>
      <a:hlink>
        <a:srgbClr val="666666"/>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