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331" r:id="rId3"/>
    <p:sldId id="258" r:id="rId4"/>
    <p:sldId id="332" r:id="rId5"/>
    <p:sldId id="333" r:id="rId6"/>
    <p:sldId id="334" r:id="rId7"/>
    <p:sldId id="350" r:id="rId8"/>
    <p:sldId id="351" r:id="rId9"/>
    <p:sldId id="352" r:id="rId10"/>
    <p:sldId id="353" r:id="rId11"/>
    <p:sldId id="358" r:id="rId12"/>
    <p:sldId id="354" r:id="rId13"/>
    <p:sldId id="338" r:id="rId14"/>
    <p:sldId id="339" r:id="rId15"/>
    <p:sldId id="348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147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://web-b-ebscohost-com.ezproxy.uwtsd.ac.uk/ehost/ebookviewer/ebook/bmxlYmtfXzg3NzM0X19BTg2?sid=2327383a-5654-4205-9324-0a82e27ed6e0@pdc-v-sessmgr02&amp;vid=5&amp;format=EB&amp;rid=7&amp;data=02%7C01%7C%7C0cf347c17bdf460b982408d80eb2b943%7C4e0f11f9046e45059cb8db2152311e21%7C0%7C0%7C637275508054871237&amp;sdata=RW5OLH1ACg2AXgx8xjXOP5AgAFlL2PRkkZNy4KD2/9c=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ACCA6022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err="1">
                <a:solidFill>
                  <a:schemeClr val="tx1"/>
                </a:solidFill>
              </a:rPr>
              <a:t>Name:Switching</a:t>
            </a:r>
            <a:r>
              <a:rPr lang="en-GB" altLang="en-US" dirty="0">
                <a:solidFill>
                  <a:schemeClr val="tx1"/>
                </a:solidFill>
              </a:rPr>
              <a:t>, Routing and Wireless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Lesson 4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Dynamic routing (EIGRP vs OSPF)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EIGRP Routing Protocol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Applications of EIGRP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Advantages of EIGRP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Practical tasks on EIGRP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EIGRP Protocol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sz="2000" dirty="0"/>
              <a:t>   Enhanced Interior Gateway Routing Protocol (EIGRP) is an advanced distance-vector routing protocol that is used on a computer network for automating routing decisions and configuration. The protocol was designed by Cisco Systems as a proprietary protocol, available only on Cisco routers.</a:t>
            </a:r>
          </a:p>
          <a:p>
            <a:pPr algn="just" eaLnBrk="1" hangingPunct="1">
              <a:buNone/>
            </a:pPr>
            <a:endParaRPr lang="en-GB" altLang="en-US" sz="2000" dirty="0"/>
          </a:p>
          <a:p>
            <a:pPr algn="just" eaLnBrk="1" hangingPunct="1">
              <a:buNone/>
            </a:pPr>
            <a:r>
              <a:rPr lang="en-GB" altLang="en-US" sz="2000" dirty="0"/>
              <a:t>Enhanced Interior Gateway Routing Protocol (EIGRP) is a network protocol that enables routers to exchange information more efficiently than earlier network protocols, such as Interior Gateway Routing Protocol (IGRP) or Border Gateway Protocol (BGP).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How EIGRP works in router devices?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r>
              <a:rPr lang="en-GB" dirty="0"/>
              <a:t>When a router running EIGRP is connected to another router also running EIGRP, information is exchanged between the two routers. They form a relationship, known as an adjacency. The entire routing table is exchanged between both routers at this time. After the exchange has completed, only differential changes are sent.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is the difference between OSPF and EIGRP?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r>
              <a:rPr lang="en-GB" dirty="0"/>
              <a:t>Key Differences Between EIGRP and OSPF. EIGRP is an advanced distance vector routing protocol which uses incremental and triggered updates. On the other hand, OSPF is a link-state routing protocol which resembles a map where the complete information about all the routes within that area is maintained.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EIGRP determine best path?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B1EA87F-0C51-4BD2-8260-40B9167DD6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800" dirty="0"/>
              <a:t>By default EIGRP uses bandwidth and delay of the line to determine the best path to a remote network. However, if desired, EIGRP can use a composite of four metrics: bandwidth, delay, reliability, and load. </a:t>
            </a:r>
          </a:p>
          <a:p>
            <a:pPr algn="just"/>
            <a:r>
              <a:rPr lang="en-GB" sz="2800" dirty="0"/>
              <a:t>EIGRP routing protocol creates three table In the router: </a:t>
            </a:r>
            <a:r>
              <a:rPr lang="en-GB" sz="2800" dirty="0" err="1"/>
              <a:t>Neighbor</a:t>
            </a:r>
            <a:r>
              <a:rPr lang="en-GB" sz="2800" dirty="0"/>
              <a:t> Table, Topology Table, and Routing Table.</a:t>
            </a:r>
          </a:p>
        </p:txBody>
      </p:sp>
    </p:spTree>
    <p:extLst>
      <p:ext uri="{BB962C8B-B14F-4D97-AF65-F5344CB8AC3E}">
        <p14:creationId xmlns:p14="http://schemas.microsoft.com/office/powerpoint/2010/main" val="317175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FCA8D-A1A3-4D4A-B995-0A3FE280F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835076"/>
          </a:xfrm>
        </p:spPr>
        <p:txBody>
          <a:bodyPr/>
          <a:lstStyle/>
          <a:p>
            <a:r>
              <a:rPr lang="en-GB" sz="4000" dirty="0"/>
              <a:t>Difference between RIP and EIGRP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C1CBD-49CA-4B22-9C98-B16F4FE68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112568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/>
              <a:t>RIP: </a:t>
            </a:r>
          </a:p>
          <a:p>
            <a:pPr marL="0" indent="0">
              <a:buNone/>
            </a:pPr>
            <a:r>
              <a:rPr lang="en-GB" sz="1400" dirty="0"/>
              <a:t>RIP works on Bellman Ford algorithm.</a:t>
            </a:r>
          </a:p>
          <a:p>
            <a:pPr marL="0" indent="0">
              <a:buNone/>
            </a:pPr>
            <a:r>
              <a:rPr lang="en-GB" sz="1400" dirty="0"/>
              <a:t>It is a industry standard dynamic routing protocol</a:t>
            </a:r>
          </a:p>
          <a:p>
            <a:pPr marL="0" indent="0">
              <a:buNone/>
            </a:pPr>
            <a:r>
              <a:rPr lang="en-GB" sz="1400" dirty="0"/>
              <a:t>It is basically use for smaller size organization.</a:t>
            </a:r>
          </a:p>
          <a:p>
            <a:pPr marL="0" indent="0">
              <a:buNone/>
            </a:pPr>
            <a:r>
              <a:rPr lang="en-GB" sz="1400" dirty="0"/>
              <a:t>RIP is a distance vector protocol.</a:t>
            </a:r>
          </a:p>
          <a:p>
            <a:pPr marL="0" indent="0">
              <a:buNone/>
            </a:pPr>
            <a:r>
              <a:rPr lang="en-GB" sz="1400" dirty="0"/>
              <a:t>It allow maximum hop count </a:t>
            </a:r>
            <a:r>
              <a:rPr lang="en-GB" sz="1400" dirty="0" err="1"/>
              <a:t>upto</a:t>
            </a:r>
            <a:r>
              <a:rPr lang="en-GB" sz="1400" dirty="0"/>
              <a:t> 15</a:t>
            </a:r>
          </a:p>
          <a:p>
            <a:pPr marL="0" indent="0">
              <a:buNone/>
            </a:pPr>
            <a:r>
              <a:rPr lang="en-GB" sz="1400" dirty="0"/>
              <a:t>It is not a more intelligent dynamic routing protocol.</a:t>
            </a:r>
          </a:p>
          <a:p>
            <a:pPr marL="0" indent="0">
              <a:buNone/>
            </a:pPr>
            <a:r>
              <a:rPr lang="en-GB" sz="1400" dirty="0"/>
              <a:t>It calculates the metric in terms of Hop Count.</a:t>
            </a:r>
          </a:p>
          <a:p>
            <a:pPr marL="0" indent="0">
              <a:buNone/>
            </a:pPr>
            <a:r>
              <a:rPr lang="en-GB" sz="1400" dirty="0"/>
              <a:t>RIP routing protocol creates two table in the router: Routing Table, and Topology Table.</a:t>
            </a:r>
          </a:p>
          <a:p>
            <a:pPr marL="0" indent="0">
              <a:buNone/>
            </a:pPr>
            <a:r>
              <a:rPr lang="en-GB" sz="1400" dirty="0"/>
              <a:t>EIGRP:</a:t>
            </a:r>
          </a:p>
          <a:p>
            <a:pPr marL="0" indent="0">
              <a:buNone/>
            </a:pPr>
            <a:r>
              <a:rPr lang="en-GB" sz="1400" dirty="0"/>
              <a:t>EIGRP stands for Enhanced Interior Gateway Routing Protocol</a:t>
            </a:r>
          </a:p>
          <a:p>
            <a:pPr marL="0" indent="0">
              <a:buNone/>
            </a:pPr>
            <a:r>
              <a:rPr lang="en-GB" sz="1400" dirty="0"/>
              <a:t>EIGRP works on DUAL(Diffusing Update Algorithm) Algorithm.</a:t>
            </a:r>
          </a:p>
          <a:p>
            <a:pPr marL="0" indent="0">
              <a:buNone/>
            </a:pPr>
            <a:r>
              <a:rPr lang="en-GB" sz="1400" dirty="0"/>
              <a:t>It is a Cisco standard routing protocol.</a:t>
            </a:r>
          </a:p>
          <a:p>
            <a:pPr marL="0" indent="0">
              <a:buNone/>
            </a:pPr>
            <a:r>
              <a:rPr lang="en-GB" sz="1400" dirty="0"/>
              <a:t>It is basically use for lager size organization as compared to RIP.</a:t>
            </a:r>
          </a:p>
          <a:p>
            <a:pPr marL="0" indent="0">
              <a:buNone/>
            </a:pPr>
            <a:r>
              <a:rPr lang="en-GB" sz="1400" dirty="0"/>
              <a:t>EIGRP is derived from Integrated Gateway Routing Protocol.</a:t>
            </a:r>
          </a:p>
          <a:p>
            <a:pPr marL="0" indent="0">
              <a:buNone/>
            </a:pPr>
            <a:r>
              <a:rPr lang="en-GB" sz="1400" dirty="0"/>
              <a:t>It allow maximum hop count </a:t>
            </a:r>
            <a:r>
              <a:rPr lang="en-GB" sz="1400" dirty="0" err="1"/>
              <a:t>upto</a:t>
            </a:r>
            <a:r>
              <a:rPr lang="en-GB" sz="1400" dirty="0"/>
              <a:t> 255.</a:t>
            </a:r>
          </a:p>
          <a:p>
            <a:pPr marL="0" indent="0">
              <a:buNone/>
            </a:pPr>
            <a:r>
              <a:rPr lang="en-GB" sz="1400" dirty="0"/>
              <a:t>It is a more intelligent routing protocol than RIP.</a:t>
            </a:r>
          </a:p>
          <a:p>
            <a:pPr marL="0" indent="0">
              <a:buNone/>
            </a:pPr>
            <a:r>
              <a:rPr lang="en-GB" sz="1400" dirty="0"/>
              <a:t>It calculates the metric in terms of bandwidth and delay.</a:t>
            </a:r>
          </a:p>
          <a:p>
            <a:pPr marL="0" indent="0">
              <a:buNone/>
            </a:pPr>
            <a:r>
              <a:rPr lang="en-GB" sz="1400" dirty="0"/>
              <a:t>EIGRP routing protocol creates three table In the router: </a:t>
            </a:r>
            <a:r>
              <a:rPr lang="en-GB" sz="1400" dirty="0" err="1"/>
              <a:t>Neighbor</a:t>
            </a:r>
            <a:r>
              <a:rPr lang="en-GB" sz="1400" dirty="0"/>
              <a:t> Table, Topology Table, and Routing Table.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D6F5E-A08A-4363-A8A5-7B9208D3A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6365B-E847-4478-8997-DC1E97E42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351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ABC18-E50B-4DCD-8109-EA24059C3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difference between RIP and OSPF?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B45AB-7505-4A93-8202-5DDD3087C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main difference between OSPF and RIP is that RIP only keeps track of the closest router for each destination address, while OSPF keeps track of a complete topological database of all connections in the local network.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52511-3327-44C0-AC76-15AFCE9E7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7589C7-7E39-49C9-A302-473E22792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5327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79F48-07D7-452A-B8BD-44ABE5FFB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EIGRP is faster than OSPF?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7E2E7-DD30-41FF-AA5C-6C52DA968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network convergence time is faster than OSPF networks, because EIGRP network can learn the topology information and updates more rapidly. As a result, data packets in EIGRP network reach faster to the destination compared to OSPF network. The packet loss in the EIGRP network is less than in OSPF network.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A90E2-1957-4F96-B415-C4E370D5F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E7F18E-D730-4FDD-87E7-A6B5318C6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542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E0141-20DD-401F-B5D4-FC2666A38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Configuring EIGRP requires the following steps: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73B4C-FB7D-4F38-8899-11F1EF0727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Step 1 Enable the EIGRP routing process, which places you in router configuration mode via the</a:t>
            </a:r>
          </a:p>
          <a:p>
            <a:pPr marL="0" indent="0">
              <a:buNone/>
            </a:pPr>
            <a:r>
              <a:rPr lang="en-GB" sz="2800" dirty="0"/>
              <a:t> </a:t>
            </a:r>
            <a:r>
              <a:rPr lang="en-GB" sz="2000" dirty="0"/>
              <a:t>Router (config-router)# #router </a:t>
            </a:r>
            <a:r>
              <a:rPr lang="en-GB" sz="2000" dirty="0" err="1"/>
              <a:t>eigrp</a:t>
            </a:r>
            <a:r>
              <a:rPr lang="en-GB" sz="2000" dirty="0"/>
              <a:t> </a:t>
            </a:r>
            <a:r>
              <a:rPr lang="en-GB" sz="2000" dirty="0" err="1"/>
              <a:t>AS_number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800" dirty="0"/>
              <a:t>Step 2 Specify those networks that should be advertised using EIFRP via the </a:t>
            </a:r>
          </a:p>
          <a:p>
            <a:pPr marL="0" indent="0">
              <a:buNone/>
            </a:pPr>
            <a:r>
              <a:rPr lang="en-GB" sz="2000" dirty="0"/>
              <a:t>Router(config-router)#network [network-address] [</a:t>
            </a:r>
            <a:r>
              <a:rPr lang="en-GB" sz="2000" dirty="0" err="1"/>
              <a:t>wildcard_mask</a:t>
            </a:r>
            <a:r>
              <a:rPr lang="en-GB" sz="2000" dirty="0"/>
              <a:t>]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F6967-7DEE-4FDD-8307-09E2240BF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636622-5627-4CF8-840F-CBC3F49BE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7212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626D5-BC3E-4E98-8D26-17AA30C8A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Commands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900CE-7811-4B32-A45B-7338305EF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Router&gt;enable</a:t>
            </a:r>
          </a:p>
          <a:p>
            <a:r>
              <a:rPr lang="en-GB" sz="1400" dirty="0"/>
              <a:t>Router#</a:t>
            </a:r>
          </a:p>
          <a:p>
            <a:r>
              <a:rPr lang="en-GB" sz="1400" dirty="0" err="1"/>
              <a:t>Router#configure</a:t>
            </a:r>
            <a:r>
              <a:rPr lang="en-GB" sz="1400" dirty="0"/>
              <a:t> terminal</a:t>
            </a:r>
          </a:p>
          <a:p>
            <a:r>
              <a:rPr lang="en-GB" sz="1400" dirty="0"/>
              <a:t>Router(config)#interface FastEthernet0/0</a:t>
            </a:r>
          </a:p>
          <a:p>
            <a:r>
              <a:rPr lang="en-GB" sz="1400" dirty="0"/>
              <a:t>Router(config-if)# </a:t>
            </a:r>
            <a:r>
              <a:rPr lang="en-GB" sz="1400" dirty="0" err="1"/>
              <a:t>ip</a:t>
            </a:r>
            <a:r>
              <a:rPr lang="en-GB" sz="1400" dirty="0"/>
              <a:t> address 192.168.12.2  255.255.255.0</a:t>
            </a:r>
          </a:p>
          <a:p>
            <a:r>
              <a:rPr lang="en-GB" sz="1400" dirty="0"/>
              <a:t>Router(config-if)# no shutdown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Router&gt;enable</a:t>
            </a:r>
          </a:p>
          <a:p>
            <a:r>
              <a:rPr lang="en-GB" sz="1400" dirty="0"/>
              <a:t>Router#</a:t>
            </a:r>
          </a:p>
          <a:p>
            <a:r>
              <a:rPr lang="en-GB" sz="1400" dirty="0" err="1"/>
              <a:t>Router#configure</a:t>
            </a:r>
            <a:r>
              <a:rPr lang="en-GB" sz="1400" dirty="0"/>
              <a:t> terminal</a:t>
            </a:r>
          </a:p>
          <a:p>
            <a:r>
              <a:rPr lang="en-GB" sz="1400" dirty="0"/>
              <a:t>Router(config)#interface Serial0/0/0</a:t>
            </a:r>
          </a:p>
          <a:p>
            <a:r>
              <a:rPr lang="en-GB" sz="1400" dirty="0"/>
              <a:t>Router(config-if)# </a:t>
            </a:r>
            <a:r>
              <a:rPr lang="en-GB" sz="1400" dirty="0" err="1"/>
              <a:t>ip</a:t>
            </a:r>
            <a:r>
              <a:rPr lang="en-GB" sz="1400" dirty="0"/>
              <a:t> address 192.168.12.2  255.255.255.0</a:t>
            </a:r>
          </a:p>
          <a:p>
            <a:r>
              <a:rPr lang="en-GB" sz="1400" dirty="0"/>
              <a:t>Router(config-if)# no shutdown</a:t>
            </a:r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46395-D576-4812-9848-3F66487CA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E2564D-E499-448D-BEFF-E38266D7D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9899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F9E95-5656-466A-A2BE-847844B82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Example of Commands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06187-6700-49B0-A584-B783C1FB21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 err="1">
                <a:effectLst/>
              </a:rPr>
              <a:t>Router#config</a:t>
            </a:r>
            <a:r>
              <a:rPr lang="en-GB" sz="2200" dirty="0">
                <a:effectLst/>
              </a:rPr>
              <a:t> t</a:t>
            </a:r>
          </a:p>
          <a:p>
            <a:r>
              <a:rPr lang="en-GB" sz="2200" dirty="0">
                <a:effectLst/>
              </a:rPr>
              <a:t>Enter configuration commands, one per line. End with CNTL/Z.</a:t>
            </a:r>
          </a:p>
          <a:p>
            <a:r>
              <a:rPr lang="en-GB" sz="2200" dirty="0">
                <a:effectLst/>
              </a:rPr>
              <a:t>Router(config)#router </a:t>
            </a:r>
            <a:r>
              <a:rPr lang="en-GB" sz="2200" dirty="0"/>
              <a:t>eigrp 1</a:t>
            </a:r>
          </a:p>
          <a:p>
            <a:r>
              <a:rPr lang="en-GB" sz="2200" dirty="0">
                <a:effectLst/>
              </a:rPr>
              <a:t>Router(config)#</a:t>
            </a:r>
            <a:r>
              <a:rPr lang="en-GB" sz="2200" i="1" dirty="0">
                <a:effectLst/>
              </a:rPr>
              <a:t>network </a:t>
            </a:r>
            <a:r>
              <a:rPr lang="en-GB" sz="2200" i="1" dirty="0">
                <a:solidFill>
                  <a:srgbClr val="FF0000"/>
                </a:solidFill>
              </a:rPr>
              <a:t>network_address [wildcard_mask]</a:t>
            </a:r>
            <a:endParaRPr lang="en-GB" sz="2200" i="1" dirty="0">
              <a:solidFill>
                <a:srgbClr val="FF0000"/>
              </a:solidFill>
              <a:effectLst/>
            </a:endParaRPr>
          </a:p>
          <a:p>
            <a:r>
              <a:rPr lang="en-GB" sz="2200" dirty="0">
                <a:effectLst/>
              </a:rPr>
              <a:t>Router(config-router)#network 192.168.40.0 0.0.0.255</a:t>
            </a:r>
          </a:p>
          <a:p>
            <a:r>
              <a:rPr lang="en-GB" sz="2200" dirty="0">
                <a:effectLst/>
              </a:rPr>
              <a:t>Router(config-router)#network 192.168.30.0 0.0.0.255</a:t>
            </a:r>
          </a:p>
          <a:p>
            <a:r>
              <a:rPr lang="en-GB" sz="2200" dirty="0">
                <a:effectLst/>
              </a:rPr>
              <a:t>Router(config-router)#network 192.168.50.0 0.0.0.255</a:t>
            </a:r>
          </a:p>
          <a:p>
            <a:r>
              <a:rPr lang="en-GB" sz="2200" dirty="0">
                <a:effectLst/>
              </a:rPr>
              <a:t>Router(config-router)#</a:t>
            </a: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86284-20D2-4979-870D-B87A86D1E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933A98-47B4-4EA7-8E4D-8DC3D9D35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7712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1 using RIP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How many Networks are there?</a:t>
            </a:r>
          </a:p>
          <a:p>
            <a:r>
              <a:rPr lang="en-US" sz="2000" dirty="0"/>
              <a:t>Set up IP address for this network</a:t>
            </a:r>
          </a:p>
          <a:p>
            <a:r>
              <a:rPr lang="en-US" sz="2000" dirty="0"/>
              <a:t>Configure Router using RIP Protocol using CLI Mode</a:t>
            </a:r>
          </a:p>
          <a:p>
            <a:r>
              <a:rPr lang="en-US" sz="2000" dirty="0"/>
              <a:t>Ping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Task 1 Using EIGRP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D98A569-B85E-4BCD-891C-685D249911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196752"/>
            <a:ext cx="8229600" cy="4320480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 err="1"/>
              <a:t>Anttalainen</a:t>
            </a:r>
            <a:r>
              <a:rPr lang="en-US" sz="2000" dirty="0"/>
              <a:t>, </a:t>
            </a:r>
            <a:r>
              <a:rPr lang="en-US" sz="2000" dirty="0" err="1"/>
              <a:t>Tarmo</a:t>
            </a:r>
            <a:r>
              <a:rPr lang="en-US" sz="2000" dirty="0"/>
              <a:t>(2003), Introduction to Telecommunications Network Engineering.</a:t>
            </a:r>
          </a:p>
          <a:p>
            <a:r>
              <a:rPr lang="en-US" sz="2000" dirty="0">
                <a:hlinkClick r:id="rId2"/>
              </a:rPr>
              <a:t>https://web-b-ebscohost-com.ezproxy.uwtsd.ac.uk/ehost/ebookviewer/ebook/bmxlYmtfXzg3NzM0X19BTg2?sid=2327383a-5654-4205-9324-0a82e27ed6e0@pdc-v-sessmgr02&amp;vid=5&amp;format=EB&amp;rid=7</a:t>
            </a:r>
            <a:endParaRPr lang="en-US" sz="2000" dirty="0"/>
          </a:p>
          <a:p>
            <a:r>
              <a:rPr lang="en-US" sz="2000" dirty="0"/>
              <a:t>Todd </a:t>
            </a:r>
            <a:r>
              <a:rPr lang="en-US" sz="2000" dirty="0" err="1"/>
              <a:t>Lammle</a:t>
            </a:r>
            <a:r>
              <a:rPr lang="en-US" sz="2000" dirty="0"/>
              <a:t> (2016), CCNA Routing and Switching Complete Study Guide: Exam 100-105, Exam 200-105, Exam 200-125 </a:t>
            </a:r>
            <a:r>
              <a:rPr lang="en-US" sz="2000" dirty="0" err="1"/>
              <a:t>Sybex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02/03/2023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1170</TotalTime>
  <Words>952</Words>
  <Application>Microsoft Office PowerPoint</Application>
  <PresentationFormat>On-screen Show (4:3)</PresentationFormat>
  <Paragraphs>125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Module Code:ACCA6022  </vt:lpstr>
      <vt:lpstr>Lesson Aims</vt:lpstr>
      <vt:lpstr>EIGRP Protocol</vt:lpstr>
      <vt:lpstr>How EIGRP works in router devices?</vt:lpstr>
      <vt:lpstr>What is the difference between OSPF and EIGRP?</vt:lpstr>
      <vt:lpstr>How does EIGRP determine best path?</vt:lpstr>
      <vt:lpstr>Difference between RIP and EIGRP</vt:lpstr>
      <vt:lpstr>What is difference between RIP and OSPF?</vt:lpstr>
      <vt:lpstr>Why EIGRP is faster than OSPF?</vt:lpstr>
      <vt:lpstr>Configuring EIGRP requires the following steps:</vt:lpstr>
      <vt:lpstr>Example of Commands</vt:lpstr>
      <vt:lpstr> Example of Commands</vt:lpstr>
      <vt:lpstr>Practical task 1 using RIP</vt:lpstr>
      <vt:lpstr>Practical Task 1 Using EIGRP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AMIT NAIK</cp:lastModifiedBy>
  <cp:revision>144</cp:revision>
  <cp:lastPrinted>2018-07-09T15:27:01Z</cp:lastPrinted>
  <dcterms:created xsi:type="dcterms:W3CDTF">2002-10-07T19:43:58Z</dcterms:created>
  <dcterms:modified xsi:type="dcterms:W3CDTF">2023-03-02T18:44:35Z</dcterms:modified>
</cp:coreProperties>
</file>