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g"/>
  <Default Extension="png" ContentType="image/png"/>
  <Default Extension="bmp" ContentType="image/bmp"/>
  <Default Extension="gif" ContentType="image/gif"/>
  <Default Extension="tif" ContentType="image/tif"/>
  <Default Extension="pdf" ContentType="application/pdf"/>
  <Default Extension="mov" ContentType="application/movie"/>
  <Default Extension="vml" ContentType="application/vnd.openxmlformats-officedocument.vmlDrawing"/>
  <Default Extension="xlsx" ContentType="application/vnd.openxmlformats-officedocument.spreadsheetml.sheet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media/image1.jpeg" ContentType="image/jpeg"/>
  <Override PartName="/ppt/media/image2.jpeg" ContentType="image/jpeg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ldMasterIdLst>
    <p:sldMasterId id="2147483648" r:id="rId5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  <p:sldId id="267" r:id="rId19"/>
    <p:sldId id="268" r:id="rId20"/>
    <p:sldId id="269" r:id="rId21"/>
    <p:sldId id="270" r:id="rId22"/>
    <p:sldId id="271" r:id="rId23"/>
    <p:sldId id="272" r:id="rId24"/>
    <p:sldId id="273" r:id="rId25"/>
    <p:sldId id="274" r:id="rId26"/>
    <p:sldId id="275" r:id="rId27"/>
    <p:sldId id="276" r:id="rId28"/>
    <p:sldId id="277" r:id="rId29"/>
    <p:sldId id="278" r:id="rId30"/>
    <p:sldId id="279" r:id="rId31"/>
    <p:sldId id="280" r:id="rId32"/>
    <p:sldId id="281" r:id="rId33"/>
    <p:sldId id="282" r:id="rId34"/>
    <p:sldId id="283" r:id="rId35"/>
    <p:sldId id="284" r:id="rId36"/>
    <p:sldId id="285" r:id="rId37"/>
    <p:sldId id="286" r:id="rId38"/>
    <p:sldId id="287" r:id="rId39"/>
    <p:sldId id="288" r:id="rId40"/>
    <p:sldId id="289" r:id="rId41"/>
    <p:sldId id="290" r:id="rId42"/>
    <p:sldId id="291" r:id="rId43"/>
  </p:sldIdLst>
  <p:sldSz cx="12192000" cy="6858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Avenir Next LT Pro"/>
      </a:defRPr>
    </a:lvl1pPr>
    <a:lvl2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Avenir Next LT Pro"/>
      </a:defRPr>
    </a:lvl2pPr>
    <a:lvl3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Avenir Next LT Pro"/>
      </a:defRPr>
    </a:lvl3pPr>
    <a:lvl4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Avenir Next LT Pro"/>
      </a:defRPr>
    </a:lvl4pPr>
    <a:lvl5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Avenir Next LT Pro"/>
      </a:defRPr>
    </a:lvl5pPr>
    <a:lvl6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Avenir Next LT Pro"/>
      </a:defRPr>
    </a:lvl6pPr>
    <a:lvl7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Avenir Next LT Pro"/>
      </a:defRPr>
    </a:lvl7pPr>
    <a:lvl8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Avenir Next LT Pro"/>
      </a:defRPr>
    </a:lvl8pPr>
    <a:lvl9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Avenir Next LT Pro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FED8D8"/>
          </a:solidFill>
        </a:fill>
      </a:tcStyle>
    </a:wholeTbl>
    <a:band2H>
      <a:tcTxStyle b="def" i="def"/>
      <a:tcStyle>
        <a:tcBdr/>
        <a:fill>
          <a:solidFill>
            <a:srgbClr val="FFEDED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FED8D8"/>
          </a:solidFill>
        </a:fill>
      </a:tcStyle>
    </a:wholeTbl>
    <a:band2H>
      <a:tcTxStyle b="def" i="def"/>
      <a:tcStyle>
        <a:tcBdr/>
        <a:fill>
          <a:solidFill>
            <a:srgbClr val="FFEDED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EEE7283C-3CF3-47DC-8721-378D4A62B22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BDDE7"/>
          </a:solidFill>
        </a:fill>
      </a:tcStyle>
    </a:wholeTbl>
    <a:band2H>
      <a:tcTxStyle b="def" i="def"/>
      <a:tcStyle>
        <a:tcBdr/>
        <a:fill>
          <a:solidFill>
            <a:srgbClr val="EEEFF3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CF821DB8-F4EB-4A41-A1BA-3FCAFE7338EE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BE8DE"/>
          </a:solidFill>
        </a:fill>
      </a:tcStyle>
    </a:wholeTbl>
    <a:band2H>
      <a:tcTxStyle b="def" i="def"/>
      <a:tcStyle>
        <a:tcBdr/>
        <a:fill>
          <a:solidFill>
            <a:srgbClr val="E7F4EF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33BA23B1-9221-436E-865A-0063620EA4FD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 b="def" i="def"/>
      <a:tcStyle>
        <a:tcBdr/>
        <a:fill>
          <a:solidFill>
            <a:srgbClr val="FFFFFF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2708684C-4D16-4618-839F-0558EEFCDFE6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 b="def" i="def"/>
      <a:tcStyle>
        <a:tcBdr/>
        <a:fill>
          <a:solidFill>
            <a:srgbClr val="E6E6E6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Comments="1"/>
</file>

<file path=ppt/_rels/presentation.xml.rels><?xml version="1.0" encoding="UTF-8"?>
<Relationships xmlns="http://schemas.openxmlformats.org/package/2006/relationships"><Relationship Id="rId1" Type="http://schemas.openxmlformats.org/officeDocument/2006/relationships/presProps" Target="presProps.xml"/><Relationship Id="rId2" Type="http://schemas.openxmlformats.org/officeDocument/2006/relationships/viewProps" Target="viewProps.xml"/><Relationship Id="rId3" Type="http://schemas.openxmlformats.org/officeDocument/2006/relationships/commentAuthors" Target="commentAuthor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9" Type="http://schemas.openxmlformats.org/officeDocument/2006/relationships/slide" Target="slides/slide2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Relationship Id="rId13" Type="http://schemas.openxmlformats.org/officeDocument/2006/relationships/slide" Target="slides/slide6.xml"/><Relationship Id="rId14" Type="http://schemas.openxmlformats.org/officeDocument/2006/relationships/slide" Target="slides/slide7.xml"/><Relationship Id="rId15" Type="http://schemas.openxmlformats.org/officeDocument/2006/relationships/slide" Target="slides/slide8.xml"/><Relationship Id="rId16" Type="http://schemas.openxmlformats.org/officeDocument/2006/relationships/slide" Target="slides/slide9.xml"/><Relationship Id="rId17" Type="http://schemas.openxmlformats.org/officeDocument/2006/relationships/slide" Target="slides/slide10.xml"/><Relationship Id="rId18" Type="http://schemas.openxmlformats.org/officeDocument/2006/relationships/slide" Target="slides/slide11.xml"/><Relationship Id="rId19" Type="http://schemas.openxmlformats.org/officeDocument/2006/relationships/slide" Target="slides/slide12.xml"/><Relationship Id="rId20" Type="http://schemas.openxmlformats.org/officeDocument/2006/relationships/slide" Target="slides/slide13.xml"/><Relationship Id="rId21" Type="http://schemas.openxmlformats.org/officeDocument/2006/relationships/slide" Target="slides/slide14.xml"/><Relationship Id="rId22" Type="http://schemas.openxmlformats.org/officeDocument/2006/relationships/slide" Target="slides/slide15.xml"/><Relationship Id="rId23" Type="http://schemas.openxmlformats.org/officeDocument/2006/relationships/slide" Target="slides/slide16.xml"/><Relationship Id="rId24" Type="http://schemas.openxmlformats.org/officeDocument/2006/relationships/slide" Target="slides/slide17.xml"/><Relationship Id="rId25" Type="http://schemas.openxmlformats.org/officeDocument/2006/relationships/slide" Target="slides/slide18.xml"/><Relationship Id="rId26" Type="http://schemas.openxmlformats.org/officeDocument/2006/relationships/slide" Target="slides/slide19.xml"/><Relationship Id="rId27" Type="http://schemas.openxmlformats.org/officeDocument/2006/relationships/slide" Target="slides/slide20.xml"/><Relationship Id="rId28" Type="http://schemas.openxmlformats.org/officeDocument/2006/relationships/slide" Target="slides/slide21.xml"/><Relationship Id="rId29" Type="http://schemas.openxmlformats.org/officeDocument/2006/relationships/slide" Target="slides/slide22.xml"/><Relationship Id="rId30" Type="http://schemas.openxmlformats.org/officeDocument/2006/relationships/slide" Target="slides/slide23.xml"/><Relationship Id="rId31" Type="http://schemas.openxmlformats.org/officeDocument/2006/relationships/slide" Target="slides/slide24.xml"/><Relationship Id="rId32" Type="http://schemas.openxmlformats.org/officeDocument/2006/relationships/slide" Target="slides/slide25.xml"/><Relationship Id="rId33" Type="http://schemas.openxmlformats.org/officeDocument/2006/relationships/slide" Target="slides/slide26.xml"/><Relationship Id="rId34" Type="http://schemas.openxmlformats.org/officeDocument/2006/relationships/slide" Target="slides/slide27.xml"/><Relationship Id="rId35" Type="http://schemas.openxmlformats.org/officeDocument/2006/relationships/slide" Target="slides/slide28.xml"/><Relationship Id="rId36" Type="http://schemas.openxmlformats.org/officeDocument/2006/relationships/slide" Target="slides/slide29.xml"/><Relationship Id="rId37" Type="http://schemas.openxmlformats.org/officeDocument/2006/relationships/slide" Target="slides/slide30.xml"/><Relationship Id="rId38" Type="http://schemas.openxmlformats.org/officeDocument/2006/relationships/slide" Target="slides/slide31.xml"/><Relationship Id="rId39" Type="http://schemas.openxmlformats.org/officeDocument/2006/relationships/slide" Target="slides/slide32.xml"/><Relationship Id="rId40" Type="http://schemas.openxmlformats.org/officeDocument/2006/relationships/slide" Target="slides/slide33.xml"/><Relationship Id="rId41" Type="http://schemas.openxmlformats.org/officeDocument/2006/relationships/slide" Target="slides/slide34.xml"/><Relationship Id="rId42" Type="http://schemas.openxmlformats.org/officeDocument/2006/relationships/slide" Target="slides/slide35.xml"/><Relationship Id="rId43" Type="http://schemas.openxmlformats.org/officeDocument/2006/relationships/slide" Target="slides/slide36.xml"/></Relationships>
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Shape 174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75" name="Shape 175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latinLnBrk="0">
      <a:defRPr sz="1200">
        <a:latin typeface="+mn-lt"/>
        <a:ea typeface="+mn-ea"/>
        <a:cs typeface="+mn-cs"/>
        <a:sym typeface="Avenir Next LT Pro"/>
      </a:defRPr>
    </a:lvl1pPr>
    <a:lvl2pPr indent="228600" latinLnBrk="0">
      <a:defRPr sz="1200">
        <a:latin typeface="+mn-lt"/>
        <a:ea typeface="+mn-ea"/>
        <a:cs typeface="+mn-cs"/>
        <a:sym typeface="Avenir Next LT Pro"/>
      </a:defRPr>
    </a:lvl2pPr>
    <a:lvl3pPr indent="457200" latinLnBrk="0">
      <a:defRPr sz="1200">
        <a:latin typeface="+mn-lt"/>
        <a:ea typeface="+mn-ea"/>
        <a:cs typeface="+mn-cs"/>
        <a:sym typeface="Avenir Next LT Pro"/>
      </a:defRPr>
    </a:lvl3pPr>
    <a:lvl4pPr indent="685800" latinLnBrk="0">
      <a:defRPr sz="1200">
        <a:latin typeface="+mn-lt"/>
        <a:ea typeface="+mn-ea"/>
        <a:cs typeface="+mn-cs"/>
        <a:sym typeface="Avenir Next LT Pro"/>
      </a:defRPr>
    </a:lvl4pPr>
    <a:lvl5pPr indent="914400" latinLnBrk="0">
      <a:defRPr sz="1200">
        <a:latin typeface="+mn-lt"/>
        <a:ea typeface="+mn-ea"/>
        <a:cs typeface="+mn-cs"/>
        <a:sym typeface="Avenir Next LT Pro"/>
      </a:defRPr>
    </a:lvl5pPr>
    <a:lvl6pPr indent="1143000" latinLnBrk="0">
      <a:defRPr sz="1200">
        <a:latin typeface="+mn-lt"/>
        <a:ea typeface="+mn-ea"/>
        <a:cs typeface="+mn-cs"/>
        <a:sym typeface="Avenir Next LT Pro"/>
      </a:defRPr>
    </a:lvl6pPr>
    <a:lvl7pPr indent="1371600" latinLnBrk="0">
      <a:defRPr sz="1200">
        <a:latin typeface="+mn-lt"/>
        <a:ea typeface="+mn-ea"/>
        <a:cs typeface="+mn-cs"/>
        <a:sym typeface="Avenir Next LT Pro"/>
      </a:defRPr>
    </a:lvl7pPr>
    <a:lvl8pPr indent="1600200" latinLnBrk="0">
      <a:defRPr sz="1200">
        <a:latin typeface="+mn-lt"/>
        <a:ea typeface="+mn-ea"/>
        <a:cs typeface="+mn-cs"/>
        <a:sym typeface="Avenir Next LT Pro"/>
      </a:defRPr>
    </a:lvl8pPr>
    <a:lvl9pPr indent="1828800" latinLnBrk="0">
      <a:defRPr sz="1200">
        <a:latin typeface="+mn-lt"/>
        <a:ea typeface="+mn-ea"/>
        <a:cs typeface="+mn-cs"/>
        <a:sym typeface="Avenir Next LT Pro"/>
      </a:defRPr>
    </a:lvl9pPr>
  </p:notesStyle>
</p:notesMaster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image" Target="../media/image2.png"/></Relationships>
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Relationship Id="rId3" Type="http://schemas.openxmlformats.org/officeDocument/2006/relationships/image" Target="../media/image2.png"/></Relationships>
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itle" showMasterSp="1" showMasterPhAnim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Title Text"/>
          <p:cNvSpPr txBox="1"/>
          <p:nvPr>
            <p:ph type="title"/>
          </p:nvPr>
        </p:nvSpPr>
        <p:spPr>
          <a:xfrm>
            <a:off x="1524000" y="1122362"/>
            <a:ext cx="9144000" cy="2387601"/>
          </a:xfrm>
          <a:prstGeom prst="rect">
            <a:avLst/>
          </a:prstGeom>
        </p:spPr>
        <p:txBody>
          <a:bodyPr anchor="b"/>
          <a:lstStyle>
            <a:lvl1pPr algn="ctr">
              <a:defRPr sz="5400"/>
            </a:lvl1pPr>
          </a:lstStyle>
          <a:p>
            <a:pPr/>
            <a:r>
              <a:t>Title Text</a:t>
            </a:r>
          </a:p>
        </p:txBody>
      </p:sp>
      <p:sp>
        <p:nvSpPr>
          <p:cNvPr id="45" name="Body Level One…"/>
          <p:cNvSpPr txBox="1"/>
          <p:nvPr>
            <p:ph type="body" sz="quarter" idx="1"/>
          </p:nvPr>
        </p:nvSpPr>
        <p:spPr>
          <a:xfrm>
            <a:off x="1524000" y="3602037"/>
            <a:ext cx="9144000" cy="1655764"/>
          </a:xfrm>
          <a:prstGeom prst="rect">
            <a:avLst/>
          </a:prstGeom>
        </p:spPr>
        <p:txBody>
          <a:bodyPr/>
          <a:lstStyle>
            <a:lvl1pPr marL="0" indent="0" algn="ctr">
              <a:buClrTx/>
              <a:buSzTx/>
              <a:buNone/>
              <a:defRPr sz="2400"/>
            </a:lvl1pPr>
            <a:lvl2pPr marL="0" indent="0" algn="ctr">
              <a:buClrTx/>
              <a:buSzTx/>
              <a:buNone/>
              <a:defRPr sz="2400"/>
            </a:lvl2pPr>
            <a:lvl3pPr marL="0" indent="0" algn="ctr">
              <a:buClrTx/>
              <a:buSzTx/>
              <a:buNone/>
              <a:defRPr sz="2400"/>
            </a:lvl3pPr>
            <a:lvl4pPr marL="0" indent="0" algn="ctr">
              <a:buClrTx/>
              <a:buSzTx/>
              <a:buNone/>
              <a:defRPr sz="2400"/>
            </a:lvl4pPr>
            <a:lvl5pPr marL="0" indent="0" algn="ctr">
              <a:buClrTx/>
              <a:buSzTx/>
              <a:buNone/>
              <a:defRPr sz="24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6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54" name="Body Level One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itle Text"/>
          <p:cNvSpPr txBox="1"/>
          <p:nvPr>
            <p:ph type="title"/>
          </p:nvPr>
        </p:nvSpPr>
        <p:spPr>
          <a:xfrm>
            <a:off x="457200" y="1709738"/>
            <a:ext cx="10890250" cy="2852737"/>
          </a:xfrm>
          <a:prstGeom prst="rect">
            <a:avLst/>
          </a:prstGeom>
        </p:spPr>
        <p:txBody>
          <a:bodyPr anchor="b"/>
          <a:lstStyle>
            <a:lvl1pPr>
              <a:defRPr sz="5400"/>
            </a:lvl1pPr>
          </a:lstStyle>
          <a:p>
            <a:pPr/>
            <a:r>
              <a:t>Title Text</a:t>
            </a:r>
          </a:p>
        </p:txBody>
      </p:sp>
      <p:sp>
        <p:nvSpPr>
          <p:cNvPr id="63" name="Body Level One…"/>
          <p:cNvSpPr txBox="1"/>
          <p:nvPr>
            <p:ph type="body" sz="quarter" idx="1"/>
          </p:nvPr>
        </p:nvSpPr>
        <p:spPr>
          <a:xfrm>
            <a:off x="457200" y="4589462"/>
            <a:ext cx="10890250" cy="1500189"/>
          </a:xfrm>
          <a:prstGeom prst="rect">
            <a:avLst/>
          </a:prstGeom>
        </p:spPr>
        <p:txBody>
          <a:bodyPr/>
          <a:lstStyle>
            <a:lvl1pPr marL="0" indent="0">
              <a:buClrTx/>
              <a:buSzTx/>
              <a:buNone/>
              <a:defRPr sz="2400"/>
            </a:lvl1pPr>
            <a:lvl2pPr marL="0" indent="0">
              <a:buClrTx/>
              <a:buSzTx/>
              <a:buNone/>
              <a:defRPr sz="2400"/>
            </a:lvl2pPr>
            <a:lvl3pPr marL="0" indent="0">
              <a:buClrTx/>
              <a:buSzTx/>
              <a:buNone/>
              <a:defRPr sz="2400"/>
            </a:lvl3pPr>
            <a:lvl4pPr marL="0" indent="0">
              <a:buClrTx/>
              <a:buSzTx/>
              <a:buNone/>
              <a:defRPr sz="2400"/>
            </a:lvl4pPr>
            <a:lvl5pPr marL="0" indent="0">
              <a:buClrTx/>
              <a:buSzTx/>
              <a:buNone/>
              <a:defRPr sz="24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64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72" name="Body Level One…"/>
          <p:cNvSpPr txBox="1"/>
          <p:nvPr>
            <p:ph type="body" sz="half" idx="1"/>
          </p:nvPr>
        </p:nvSpPr>
        <p:spPr>
          <a:xfrm>
            <a:off x="457200" y="1825625"/>
            <a:ext cx="5562600" cy="4351338"/>
          </a:xfrm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Title Text"/>
          <p:cNvSpPr txBox="1"/>
          <p:nvPr>
            <p:ph type="title"/>
          </p:nvPr>
        </p:nvSpPr>
        <p:spPr>
          <a:xfrm>
            <a:off x="839787" y="365125"/>
            <a:ext cx="10515601" cy="1325563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81" name="Body Level One…"/>
          <p:cNvSpPr txBox="1"/>
          <p:nvPr>
            <p:ph type="body" sz="quarter" idx="1"/>
          </p:nvPr>
        </p:nvSpPr>
        <p:spPr>
          <a:xfrm>
            <a:off x="839787" y="1820863"/>
            <a:ext cx="5157790" cy="1150939"/>
          </a:xfrm>
          <a:prstGeom prst="rect">
            <a:avLst/>
          </a:prstGeom>
        </p:spPr>
        <p:txBody>
          <a:bodyPr anchor="b"/>
          <a:lstStyle>
            <a:lvl1pPr marL="0" indent="0">
              <a:buClrTx/>
              <a:buSzTx/>
              <a:buNone/>
              <a:defRPr sz="2400"/>
            </a:lvl1pPr>
            <a:lvl2pPr marL="0" indent="0">
              <a:buClrTx/>
              <a:buSzTx/>
              <a:buNone/>
              <a:defRPr sz="2400"/>
            </a:lvl2pPr>
            <a:lvl3pPr marL="0" indent="0">
              <a:buClrTx/>
              <a:buSzTx/>
              <a:buNone/>
              <a:defRPr sz="2400"/>
            </a:lvl3pPr>
            <a:lvl4pPr marL="0" indent="0">
              <a:buClrTx/>
              <a:buSzTx/>
              <a:buNone/>
              <a:defRPr sz="2400"/>
            </a:lvl4pPr>
            <a:lvl5pPr marL="0" indent="0">
              <a:buClrTx/>
              <a:buSzTx/>
              <a:buNone/>
              <a:defRPr sz="24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82" name="Text Placeholder 4"/>
          <p:cNvSpPr/>
          <p:nvPr>
            <p:ph type="body" sz="quarter" idx="21"/>
          </p:nvPr>
        </p:nvSpPr>
        <p:spPr>
          <a:xfrm>
            <a:off x="6172200" y="1820863"/>
            <a:ext cx="5183188" cy="1150939"/>
          </a:xfrm>
          <a:prstGeom prst="rect">
            <a:avLst/>
          </a:prstGeom>
        </p:spPr>
        <p:txBody>
          <a:bodyPr anchor="b"/>
          <a:lstStyle/>
          <a:p>
            <a:pPr/>
          </a:p>
        </p:txBody>
      </p:sp>
      <p:sp>
        <p:nvSpPr>
          <p:cNvPr id="8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91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Title Text"/>
          <p:cNvSpPr txBox="1"/>
          <p:nvPr>
            <p:ph type="title"/>
          </p:nvPr>
        </p:nvSpPr>
        <p:spPr>
          <a:xfrm>
            <a:off x="839787" y="685800"/>
            <a:ext cx="3932240" cy="1981200"/>
          </a:xfrm>
          <a:prstGeom prst="rect">
            <a:avLst/>
          </a:prstGeom>
        </p:spPr>
        <p:txBody>
          <a:bodyPr anchor="b"/>
          <a:lstStyle/>
          <a:p>
            <a:pPr/>
            <a:r>
              <a:t>Title Text</a:t>
            </a:r>
          </a:p>
        </p:txBody>
      </p:sp>
      <p:sp>
        <p:nvSpPr>
          <p:cNvPr id="106" name="Body Level One…"/>
          <p:cNvSpPr txBox="1"/>
          <p:nvPr>
            <p:ph type="body" sz="half" idx="1"/>
          </p:nvPr>
        </p:nvSpPr>
        <p:spPr>
          <a:xfrm>
            <a:off x="5183187" y="685801"/>
            <a:ext cx="6172202" cy="5175252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 marL="261256" indent="-261256">
              <a:defRPr sz="3200"/>
            </a:lvl2pPr>
            <a:lvl3pPr marL="304800" indent="-304800">
              <a:defRPr sz="3200"/>
            </a:lvl3pPr>
            <a:lvl4pPr marL="365758" indent="-365758">
              <a:defRPr sz="3200"/>
            </a:lvl4pPr>
            <a:lvl5pPr marL="365758" indent="-365758">
              <a:defRPr sz="32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07" name="Text Placeholder 3"/>
          <p:cNvSpPr/>
          <p:nvPr>
            <p:ph type="body" sz="quarter" idx="21"/>
          </p:nvPr>
        </p:nvSpPr>
        <p:spPr>
          <a:xfrm>
            <a:off x="839786" y="2971799"/>
            <a:ext cx="3932241" cy="2897191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08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Title Text"/>
          <p:cNvSpPr txBox="1"/>
          <p:nvPr>
            <p:ph type="title"/>
          </p:nvPr>
        </p:nvSpPr>
        <p:spPr>
          <a:xfrm>
            <a:off x="839787" y="685800"/>
            <a:ext cx="3932240" cy="2209800"/>
          </a:xfrm>
          <a:prstGeom prst="rect">
            <a:avLst/>
          </a:prstGeom>
        </p:spPr>
        <p:txBody>
          <a:bodyPr anchor="b"/>
          <a:lstStyle/>
          <a:p>
            <a:pPr/>
            <a:r>
              <a:t>Title Text</a:t>
            </a:r>
          </a:p>
        </p:txBody>
      </p:sp>
      <p:sp>
        <p:nvSpPr>
          <p:cNvPr id="116" name="Picture Placeholder 2"/>
          <p:cNvSpPr/>
          <p:nvPr>
            <p:ph type="pic" sz="half" idx="21"/>
          </p:nvPr>
        </p:nvSpPr>
        <p:spPr>
          <a:xfrm>
            <a:off x="5183187" y="685801"/>
            <a:ext cx="6172202" cy="5175252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17" name="Body Level One…"/>
          <p:cNvSpPr txBox="1"/>
          <p:nvPr>
            <p:ph type="body" sz="quarter" idx="1"/>
          </p:nvPr>
        </p:nvSpPr>
        <p:spPr>
          <a:xfrm>
            <a:off x="839787" y="2971800"/>
            <a:ext cx="3932240" cy="2897190"/>
          </a:xfrm>
          <a:prstGeom prst="rect">
            <a:avLst/>
          </a:prstGeom>
        </p:spPr>
        <p:txBody>
          <a:bodyPr/>
          <a:lstStyle>
            <a:lvl1pPr marL="0" indent="0">
              <a:buClrTx/>
              <a:buSzTx/>
              <a:buNone/>
              <a:defRPr sz="1600"/>
            </a:lvl1pPr>
            <a:lvl2pPr marL="0" indent="0">
              <a:buClrTx/>
              <a:buSzTx/>
              <a:buNone/>
              <a:defRPr sz="1600"/>
            </a:lvl2pPr>
            <a:lvl3pPr marL="0" indent="0">
              <a:buClrTx/>
              <a:buSzTx/>
              <a:buNone/>
              <a:defRPr sz="1600"/>
            </a:lvl3pPr>
            <a:lvl4pPr marL="0" indent="0">
              <a:buClrTx/>
              <a:buSzTx/>
              <a:buNone/>
              <a:defRPr sz="1600"/>
            </a:lvl4pPr>
            <a:lvl5pPr marL="0" indent="0">
              <a:buClrTx/>
              <a:buSzTx/>
              <a:buNone/>
              <a:defRPr sz="16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18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Title Slide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Rule LineStraight Connector 8"/>
          <p:cNvSpPr/>
          <p:nvPr/>
        </p:nvSpPr>
        <p:spPr>
          <a:xfrm>
            <a:off x="1920239" y="2176010"/>
            <a:ext cx="8770572" cy="5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>
              <a:defRPr>
                <a:latin typeface="Calibri"/>
                <a:ea typeface="Calibri"/>
                <a:cs typeface="Calibri"/>
                <a:sym typeface="Calibri"/>
              </a:defRPr>
            </a:pPr>
          </a:p>
        </p:txBody>
      </p:sp>
      <p:sp>
        <p:nvSpPr>
          <p:cNvPr id="126" name="Freeform: Shape 27"/>
          <p:cNvSpPr/>
          <p:nvPr/>
        </p:nvSpPr>
        <p:spPr>
          <a:xfrm>
            <a:off x="-3" y="0"/>
            <a:ext cx="3496426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11573" y="0"/>
                </a:lnTo>
                <a:lnTo>
                  <a:pt x="11710" y="47"/>
                </a:lnTo>
                <a:cubicBezTo>
                  <a:pt x="18056" y="2377"/>
                  <a:pt x="21600" y="6593"/>
                  <a:pt x="21600" y="11407"/>
                </a:cubicBezTo>
                <a:cubicBezTo>
                  <a:pt x="21600" y="15651"/>
                  <a:pt x="15863" y="17647"/>
                  <a:pt x="10021" y="20078"/>
                </a:cubicBezTo>
                <a:cubicBezTo>
                  <a:pt x="8957" y="20521"/>
                  <a:pt x="7903" y="20955"/>
                  <a:pt x="6829" y="21356"/>
                </a:cubicBezTo>
                <a:lnTo>
                  <a:pt x="6139" y="21600"/>
                </a:lnTo>
                <a:lnTo>
                  <a:pt x="0" y="216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127" name="Title Text"/>
          <p:cNvSpPr txBox="1"/>
          <p:nvPr>
            <p:ph type="title"/>
          </p:nvPr>
        </p:nvSpPr>
        <p:spPr>
          <a:xfrm>
            <a:off x="4654293" y="1346268"/>
            <a:ext cx="7060139" cy="3285207"/>
          </a:xfrm>
          <a:prstGeom prst="rect">
            <a:avLst/>
          </a:prstGeom>
        </p:spPr>
        <p:txBody>
          <a:bodyPr lIns="91436" tIns="91436" rIns="91436" bIns="91436" anchor="b"/>
          <a:lstStyle>
            <a:lvl1pPr>
              <a:lnSpc>
                <a:spcPct val="120000"/>
              </a:lnSpc>
              <a:defRPr b="1" spc="150" sz="5400">
                <a:solidFill>
                  <a:srgbClr val="262626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128" name="Body Level One…"/>
          <p:cNvSpPr txBox="1"/>
          <p:nvPr>
            <p:ph type="body" sz="quarter" idx="1"/>
          </p:nvPr>
        </p:nvSpPr>
        <p:spPr>
          <a:xfrm>
            <a:off x="4662311" y="4631475"/>
            <a:ext cx="7052121" cy="1150209"/>
          </a:xfrm>
          <a:prstGeom prst="rect">
            <a:avLst/>
          </a:prstGeom>
        </p:spPr>
        <p:txBody>
          <a:bodyPr lIns="91436" tIns="91436" rIns="91436" bIns="91436"/>
          <a:lstStyle>
            <a:lvl1pPr marL="0" indent="0">
              <a:lnSpc>
                <a:spcPct val="130000"/>
              </a:lnSpc>
              <a:spcBef>
                <a:spcPts val="900"/>
              </a:spcBef>
              <a:buClrTx/>
              <a:buSzTx/>
              <a:buNone/>
              <a:defRPr spc="150" sz="2400">
                <a:solidFill>
                  <a:srgbClr val="262626"/>
                </a:solidFill>
                <a:latin typeface="Meiryo"/>
                <a:ea typeface="Meiryo"/>
                <a:cs typeface="Meiryo"/>
                <a:sym typeface="Meiryo"/>
              </a:defRPr>
            </a:lvl1pPr>
            <a:lvl2pPr marL="0" indent="0">
              <a:lnSpc>
                <a:spcPct val="130000"/>
              </a:lnSpc>
              <a:spcBef>
                <a:spcPts val="900"/>
              </a:spcBef>
              <a:buClrTx/>
              <a:buSzTx/>
              <a:buNone/>
              <a:defRPr spc="150" sz="2400">
                <a:solidFill>
                  <a:srgbClr val="262626"/>
                </a:solidFill>
                <a:latin typeface="Meiryo"/>
                <a:ea typeface="Meiryo"/>
                <a:cs typeface="Meiryo"/>
                <a:sym typeface="Meiryo"/>
              </a:defRPr>
            </a:lvl2pPr>
            <a:lvl3pPr marL="0" indent="0">
              <a:lnSpc>
                <a:spcPct val="130000"/>
              </a:lnSpc>
              <a:spcBef>
                <a:spcPts val="900"/>
              </a:spcBef>
              <a:buClrTx/>
              <a:buSzTx/>
              <a:buNone/>
              <a:defRPr spc="150" sz="2400">
                <a:solidFill>
                  <a:srgbClr val="262626"/>
                </a:solidFill>
                <a:latin typeface="Meiryo"/>
                <a:ea typeface="Meiryo"/>
                <a:cs typeface="Meiryo"/>
                <a:sym typeface="Meiryo"/>
              </a:defRPr>
            </a:lvl3pPr>
            <a:lvl4pPr marL="0" indent="0">
              <a:lnSpc>
                <a:spcPct val="130000"/>
              </a:lnSpc>
              <a:spcBef>
                <a:spcPts val="900"/>
              </a:spcBef>
              <a:buClrTx/>
              <a:buSzTx/>
              <a:buNone/>
              <a:defRPr spc="150" sz="2400">
                <a:solidFill>
                  <a:srgbClr val="262626"/>
                </a:solidFill>
                <a:latin typeface="Meiryo"/>
                <a:ea typeface="Meiryo"/>
                <a:cs typeface="Meiryo"/>
                <a:sym typeface="Meiryo"/>
              </a:defRPr>
            </a:lvl4pPr>
            <a:lvl5pPr marL="0" indent="0">
              <a:lnSpc>
                <a:spcPct val="130000"/>
              </a:lnSpc>
              <a:spcBef>
                <a:spcPts val="900"/>
              </a:spcBef>
              <a:buClrTx/>
              <a:buSzTx/>
              <a:buNone/>
              <a:defRPr spc="150" sz="2400">
                <a:solidFill>
                  <a:srgbClr val="262626"/>
                </a:solidFill>
                <a:latin typeface="Meiryo"/>
                <a:ea typeface="Meiryo"/>
                <a:cs typeface="Meiryo"/>
                <a:sym typeface="Meiry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29" name="Freeform: Shape 3"/>
          <p:cNvSpPr/>
          <p:nvPr/>
        </p:nvSpPr>
        <p:spPr>
          <a:xfrm>
            <a:off x="1375408" y="0"/>
            <a:ext cx="2530171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92" h="21600" fill="norm" stroke="1" extrusionOk="0">
                <a:moveTo>
                  <a:pt x="10491" y="0"/>
                </a:moveTo>
                <a:lnTo>
                  <a:pt x="10636" y="0"/>
                </a:lnTo>
                <a:lnTo>
                  <a:pt x="10860" y="77"/>
                </a:lnTo>
                <a:cubicBezTo>
                  <a:pt x="17983" y="2695"/>
                  <a:pt x="21600" y="6903"/>
                  <a:pt x="21035" y="11586"/>
                </a:cubicBezTo>
                <a:cubicBezTo>
                  <a:pt x="20503" y="15989"/>
                  <a:pt x="12672" y="17930"/>
                  <a:pt x="4648" y="20319"/>
                </a:cubicBezTo>
                <a:cubicBezTo>
                  <a:pt x="3187" y="20755"/>
                  <a:pt x="1740" y="21181"/>
                  <a:pt x="271" y="21573"/>
                </a:cubicBezTo>
                <a:lnTo>
                  <a:pt x="163" y="21600"/>
                </a:lnTo>
                <a:lnTo>
                  <a:pt x="0" y="21600"/>
                </a:lnTo>
                <a:lnTo>
                  <a:pt x="118" y="21570"/>
                </a:lnTo>
                <a:cubicBezTo>
                  <a:pt x="1588" y="21178"/>
                  <a:pt x="3035" y="20752"/>
                  <a:pt x="4496" y="20317"/>
                </a:cubicBezTo>
                <a:cubicBezTo>
                  <a:pt x="12520" y="17927"/>
                  <a:pt x="20351" y="15987"/>
                  <a:pt x="20882" y="11583"/>
                </a:cubicBezTo>
                <a:cubicBezTo>
                  <a:pt x="21448" y="6901"/>
                  <a:pt x="17831" y="2692"/>
                  <a:pt x="10708" y="74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130" name="Freeform: Shape 4"/>
          <p:cNvSpPr/>
          <p:nvPr/>
        </p:nvSpPr>
        <p:spPr>
          <a:xfrm>
            <a:off x="1155401" y="0"/>
            <a:ext cx="2536435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492" y="0"/>
                </a:moveTo>
                <a:lnTo>
                  <a:pt x="7779" y="0"/>
                </a:lnTo>
                <a:lnTo>
                  <a:pt x="7967" y="47"/>
                </a:lnTo>
                <a:cubicBezTo>
                  <a:pt x="16714" y="2377"/>
                  <a:pt x="21600" y="6593"/>
                  <a:pt x="21600" y="11407"/>
                </a:cubicBezTo>
                <a:cubicBezTo>
                  <a:pt x="21600" y="15651"/>
                  <a:pt x="13691" y="17647"/>
                  <a:pt x="5638" y="20078"/>
                </a:cubicBezTo>
                <a:cubicBezTo>
                  <a:pt x="4172" y="20521"/>
                  <a:pt x="2719" y="20955"/>
                  <a:pt x="1239" y="21356"/>
                </a:cubicBezTo>
                <a:lnTo>
                  <a:pt x="287" y="21600"/>
                </a:lnTo>
                <a:lnTo>
                  <a:pt x="0" y="21600"/>
                </a:lnTo>
                <a:lnTo>
                  <a:pt x="952" y="21356"/>
                </a:lnTo>
                <a:cubicBezTo>
                  <a:pt x="2432" y="20955"/>
                  <a:pt x="3885" y="20521"/>
                  <a:pt x="5351" y="20078"/>
                </a:cubicBezTo>
                <a:cubicBezTo>
                  <a:pt x="13404" y="17647"/>
                  <a:pt x="21313" y="15651"/>
                  <a:pt x="21313" y="11407"/>
                </a:cubicBezTo>
                <a:cubicBezTo>
                  <a:pt x="21313" y="6593"/>
                  <a:pt x="16427" y="2377"/>
                  <a:pt x="7680" y="47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131" name="Freeform: Shape 5"/>
          <p:cNvSpPr/>
          <p:nvPr/>
        </p:nvSpPr>
        <p:spPr>
          <a:xfrm>
            <a:off x="924161" y="0"/>
            <a:ext cx="2261351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536" y="0"/>
                </a:moveTo>
                <a:lnTo>
                  <a:pt x="7696" y="0"/>
                </a:lnTo>
                <a:lnTo>
                  <a:pt x="7886" y="47"/>
                </a:lnTo>
                <a:cubicBezTo>
                  <a:pt x="16685" y="2377"/>
                  <a:pt x="21600" y="6593"/>
                  <a:pt x="21600" y="11407"/>
                </a:cubicBezTo>
                <a:cubicBezTo>
                  <a:pt x="21600" y="15651"/>
                  <a:pt x="13644" y="17647"/>
                  <a:pt x="5543" y="20078"/>
                </a:cubicBezTo>
                <a:cubicBezTo>
                  <a:pt x="4068" y="20521"/>
                  <a:pt x="2606" y="20955"/>
                  <a:pt x="1117" y="21356"/>
                </a:cubicBezTo>
                <a:lnTo>
                  <a:pt x="160" y="21600"/>
                </a:lnTo>
                <a:lnTo>
                  <a:pt x="0" y="21600"/>
                </a:lnTo>
                <a:lnTo>
                  <a:pt x="957" y="21356"/>
                </a:lnTo>
                <a:cubicBezTo>
                  <a:pt x="2446" y="20955"/>
                  <a:pt x="3908" y="20521"/>
                  <a:pt x="5383" y="20078"/>
                </a:cubicBezTo>
                <a:cubicBezTo>
                  <a:pt x="13484" y="17647"/>
                  <a:pt x="21440" y="15651"/>
                  <a:pt x="21440" y="11407"/>
                </a:cubicBezTo>
                <a:cubicBezTo>
                  <a:pt x="21440" y="6593"/>
                  <a:pt x="16525" y="2377"/>
                  <a:pt x="7726" y="47"/>
                </a:cubicBezTo>
                <a:close/>
              </a:path>
            </a:pathLst>
          </a:custGeom>
          <a:solidFill>
            <a:srgbClr val="DDD7C5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132" name="Slide Number"/>
          <p:cNvSpPr txBox="1"/>
          <p:nvPr>
            <p:ph type="sldNum" sz="quarter" idx="2"/>
          </p:nvPr>
        </p:nvSpPr>
        <p:spPr>
          <a:xfrm>
            <a:off x="11292838" y="6203521"/>
            <a:ext cx="421593" cy="424173"/>
          </a:xfrm>
          <a:prstGeom prst="rect">
            <a:avLst/>
          </a:prstGeom>
        </p:spPr>
        <p:txBody>
          <a:bodyPr lIns="91436" tIns="91436" rIns="91436" bIns="91436" anchor="b"/>
          <a:lstStyle>
            <a:lvl1pPr algn="r">
              <a:defRPr b="1" cap="none" spc="0" sz="16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9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40" name="Picture 3" descr="Picture 3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75902" y="1094173"/>
            <a:ext cx="1641608" cy="596519"/>
          </a:xfrm>
          <a:prstGeom prst="rect">
            <a:avLst/>
          </a:prstGeom>
          <a:ln w="12700">
            <a:miter lim="400000"/>
          </a:ln>
        </p:spPr>
      </p:pic>
      <p:sp>
        <p:nvSpPr>
          <p:cNvPr id="141" name="Title Text"/>
          <p:cNvSpPr txBox="1"/>
          <p:nvPr>
            <p:ph type="title"/>
          </p:nvPr>
        </p:nvSpPr>
        <p:spPr>
          <a:xfrm>
            <a:off x="3780147" y="365125"/>
            <a:ext cx="7956224" cy="1325563"/>
          </a:xfrm>
          <a:prstGeom prst="rect">
            <a:avLst/>
          </a:prstGeom>
        </p:spPr>
        <p:txBody>
          <a:bodyPr lIns="45718" tIns="45718" rIns="45718" bIns="45718"/>
          <a:lstStyle>
            <a:lvl1pPr>
              <a:defRPr>
                <a:solidFill>
                  <a:srgbClr val="000000"/>
                </a:solidFill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142" name="Body Level One…"/>
          <p:cNvSpPr txBox="1"/>
          <p:nvPr>
            <p:ph type="body" idx="1"/>
          </p:nvPr>
        </p:nvSpPr>
        <p:spPr>
          <a:xfrm>
            <a:off x="3780147" y="1825625"/>
            <a:ext cx="7956224" cy="4667250"/>
          </a:xfrm>
          <a:prstGeom prst="rect">
            <a:avLst/>
          </a:prstGeom>
        </p:spPr>
        <p:txBody>
          <a:bodyPr lIns="45718" tIns="45718" rIns="45718" bIns="45718"/>
          <a:lstStyle>
            <a:lvl1pPr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723900"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234438" indent="-320038"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727200"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184400"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43" name="Slide Number"/>
          <p:cNvSpPr txBox="1"/>
          <p:nvPr>
            <p:ph type="sldNum" sz="quarter" idx="2"/>
          </p:nvPr>
        </p:nvSpPr>
        <p:spPr>
          <a:xfrm>
            <a:off x="8478981" y="6232199"/>
            <a:ext cx="258620" cy="248302"/>
          </a:xfrm>
          <a:prstGeom prst="rect">
            <a:avLst/>
          </a:prstGeom>
        </p:spPr>
        <p:txBody>
          <a:bodyPr lIns="45718" tIns="45718" rIns="45718" bIns="45718"/>
          <a:lstStyle>
            <a:lvl1pPr algn="r">
              <a:defRPr cap="none" spc="0" sz="120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0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51" name="Picture 3" descr="Picture 3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030809" y="5989011"/>
            <a:ext cx="1641612" cy="596519"/>
          </a:xfrm>
          <a:prstGeom prst="rect">
            <a:avLst/>
          </a:prstGeom>
          <a:ln w="12700">
            <a:miter lim="400000"/>
          </a:ln>
        </p:spPr>
      </p:pic>
      <p:sp>
        <p:nvSpPr>
          <p:cNvPr id="152" name="Title Text"/>
          <p:cNvSpPr txBox="1"/>
          <p:nvPr>
            <p:ph type="title"/>
          </p:nvPr>
        </p:nvSpPr>
        <p:spPr>
          <a:xfrm>
            <a:off x="358219" y="365125"/>
            <a:ext cx="11481849" cy="1325563"/>
          </a:xfrm>
          <a:prstGeom prst="rect">
            <a:avLst/>
          </a:prstGeom>
        </p:spPr>
        <p:txBody>
          <a:bodyPr lIns="45718" tIns="45718" rIns="45718" bIns="45718"/>
          <a:lstStyle>
            <a:lvl1pPr>
              <a:defRPr>
                <a:solidFill>
                  <a:srgbClr val="000000"/>
                </a:solidFill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153" name="Body Level One…"/>
          <p:cNvSpPr txBox="1"/>
          <p:nvPr>
            <p:ph type="body" idx="1"/>
          </p:nvPr>
        </p:nvSpPr>
        <p:spPr>
          <a:xfrm>
            <a:off x="358219" y="1825625"/>
            <a:ext cx="11481849" cy="3575935"/>
          </a:xfrm>
          <a:prstGeom prst="rect">
            <a:avLst/>
          </a:prstGeom>
        </p:spPr>
        <p:txBody>
          <a:bodyPr lIns="45718" tIns="45718" rIns="45718" bIns="45718"/>
          <a:lstStyle>
            <a:lvl1pPr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723900"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234438" indent="-320038"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727200"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184400"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54" name="Slide Number"/>
          <p:cNvSpPr txBox="1"/>
          <p:nvPr>
            <p:ph type="sldNum" sz="quarter" idx="2"/>
          </p:nvPr>
        </p:nvSpPr>
        <p:spPr>
          <a:xfrm>
            <a:off x="8478981" y="6232199"/>
            <a:ext cx="258620" cy="248302"/>
          </a:xfrm>
          <a:prstGeom prst="rect">
            <a:avLst/>
          </a:prstGeom>
        </p:spPr>
        <p:txBody>
          <a:bodyPr lIns="45718" tIns="45718" rIns="45718" bIns="45718"/>
          <a:lstStyle>
            <a:lvl1pPr algn="r">
              <a:defRPr cap="none" spc="0" sz="120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Title Slide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Rule LineStraight Connector 8"/>
          <p:cNvSpPr/>
          <p:nvPr/>
        </p:nvSpPr>
        <p:spPr>
          <a:xfrm>
            <a:off x="1920239" y="2176010"/>
            <a:ext cx="8770572" cy="1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>
              <a:defRPr>
                <a:latin typeface="Calibri"/>
                <a:ea typeface="Calibri"/>
                <a:cs typeface="Calibri"/>
                <a:sym typeface="Calibri"/>
              </a:defRPr>
            </a:pPr>
          </a:p>
        </p:txBody>
      </p:sp>
      <p:sp>
        <p:nvSpPr>
          <p:cNvPr id="162" name="Freeform: Shape 27"/>
          <p:cNvSpPr/>
          <p:nvPr/>
        </p:nvSpPr>
        <p:spPr>
          <a:xfrm>
            <a:off x="-3" y="0"/>
            <a:ext cx="3496426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11573" y="0"/>
                </a:lnTo>
                <a:lnTo>
                  <a:pt x="11710" y="47"/>
                </a:lnTo>
                <a:cubicBezTo>
                  <a:pt x="18056" y="2377"/>
                  <a:pt x="21600" y="6593"/>
                  <a:pt x="21600" y="11407"/>
                </a:cubicBezTo>
                <a:cubicBezTo>
                  <a:pt x="21600" y="15651"/>
                  <a:pt x="15863" y="17647"/>
                  <a:pt x="10021" y="20078"/>
                </a:cubicBezTo>
                <a:cubicBezTo>
                  <a:pt x="8957" y="20521"/>
                  <a:pt x="7903" y="20955"/>
                  <a:pt x="6829" y="21356"/>
                </a:cubicBezTo>
                <a:lnTo>
                  <a:pt x="6139" y="21600"/>
                </a:lnTo>
                <a:lnTo>
                  <a:pt x="0" y="216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163" name="Title Text"/>
          <p:cNvSpPr txBox="1"/>
          <p:nvPr>
            <p:ph type="title"/>
          </p:nvPr>
        </p:nvSpPr>
        <p:spPr>
          <a:xfrm>
            <a:off x="4654293" y="1346268"/>
            <a:ext cx="7060139" cy="3285207"/>
          </a:xfrm>
          <a:prstGeom prst="rect">
            <a:avLst/>
          </a:prstGeom>
        </p:spPr>
        <p:txBody>
          <a:bodyPr lIns="91436" tIns="91436" rIns="91436" bIns="91436" anchor="b"/>
          <a:lstStyle>
            <a:lvl1pPr>
              <a:lnSpc>
                <a:spcPct val="120000"/>
              </a:lnSpc>
              <a:defRPr b="1" spc="150" sz="5400">
                <a:solidFill>
                  <a:srgbClr val="262626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164" name="Body Level One…"/>
          <p:cNvSpPr txBox="1"/>
          <p:nvPr>
            <p:ph type="body" sz="quarter" idx="1"/>
          </p:nvPr>
        </p:nvSpPr>
        <p:spPr>
          <a:xfrm>
            <a:off x="4662311" y="4631475"/>
            <a:ext cx="7052121" cy="1150206"/>
          </a:xfrm>
          <a:prstGeom prst="rect">
            <a:avLst/>
          </a:prstGeom>
        </p:spPr>
        <p:txBody>
          <a:bodyPr lIns="91436" tIns="91436" rIns="91436" bIns="91436"/>
          <a:lstStyle>
            <a:lvl1pPr marL="0" indent="0">
              <a:lnSpc>
                <a:spcPct val="130000"/>
              </a:lnSpc>
              <a:spcBef>
                <a:spcPts val="900"/>
              </a:spcBef>
              <a:buClrTx/>
              <a:buSzTx/>
              <a:buNone/>
              <a:defRPr spc="150" sz="2400">
                <a:solidFill>
                  <a:srgbClr val="262626"/>
                </a:solidFill>
                <a:latin typeface="Meiryo"/>
                <a:ea typeface="Meiryo"/>
                <a:cs typeface="Meiryo"/>
                <a:sym typeface="Meiryo"/>
              </a:defRPr>
            </a:lvl1pPr>
            <a:lvl2pPr marL="0" indent="0">
              <a:lnSpc>
                <a:spcPct val="130000"/>
              </a:lnSpc>
              <a:spcBef>
                <a:spcPts val="900"/>
              </a:spcBef>
              <a:buClrTx/>
              <a:buSzTx/>
              <a:buNone/>
              <a:defRPr spc="150" sz="2400">
                <a:solidFill>
                  <a:srgbClr val="262626"/>
                </a:solidFill>
                <a:latin typeface="Meiryo"/>
                <a:ea typeface="Meiryo"/>
                <a:cs typeface="Meiryo"/>
                <a:sym typeface="Meiryo"/>
              </a:defRPr>
            </a:lvl2pPr>
            <a:lvl3pPr marL="0" indent="0">
              <a:lnSpc>
                <a:spcPct val="130000"/>
              </a:lnSpc>
              <a:spcBef>
                <a:spcPts val="900"/>
              </a:spcBef>
              <a:buClrTx/>
              <a:buSzTx/>
              <a:buNone/>
              <a:defRPr spc="150" sz="2400">
                <a:solidFill>
                  <a:srgbClr val="262626"/>
                </a:solidFill>
                <a:latin typeface="Meiryo"/>
                <a:ea typeface="Meiryo"/>
                <a:cs typeface="Meiryo"/>
                <a:sym typeface="Meiryo"/>
              </a:defRPr>
            </a:lvl3pPr>
            <a:lvl4pPr marL="0" indent="0">
              <a:lnSpc>
                <a:spcPct val="130000"/>
              </a:lnSpc>
              <a:spcBef>
                <a:spcPts val="900"/>
              </a:spcBef>
              <a:buClrTx/>
              <a:buSzTx/>
              <a:buNone/>
              <a:defRPr spc="150" sz="2400">
                <a:solidFill>
                  <a:srgbClr val="262626"/>
                </a:solidFill>
                <a:latin typeface="Meiryo"/>
                <a:ea typeface="Meiryo"/>
                <a:cs typeface="Meiryo"/>
                <a:sym typeface="Meiryo"/>
              </a:defRPr>
            </a:lvl4pPr>
            <a:lvl5pPr marL="0" indent="0">
              <a:lnSpc>
                <a:spcPct val="130000"/>
              </a:lnSpc>
              <a:spcBef>
                <a:spcPts val="900"/>
              </a:spcBef>
              <a:buClrTx/>
              <a:buSzTx/>
              <a:buNone/>
              <a:defRPr spc="150" sz="2400">
                <a:solidFill>
                  <a:srgbClr val="262626"/>
                </a:solidFill>
                <a:latin typeface="Meiryo"/>
                <a:ea typeface="Meiryo"/>
                <a:cs typeface="Meiryo"/>
                <a:sym typeface="Meiry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65" name="Freeform: Shape 3"/>
          <p:cNvSpPr/>
          <p:nvPr/>
        </p:nvSpPr>
        <p:spPr>
          <a:xfrm>
            <a:off x="1375408" y="0"/>
            <a:ext cx="2530003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92" h="21600" fill="norm" stroke="1" extrusionOk="0">
                <a:moveTo>
                  <a:pt x="10491" y="0"/>
                </a:moveTo>
                <a:lnTo>
                  <a:pt x="10636" y="0"/>
                </a:lnTo>
                <a:lnTo>
                  <a:pt x="10860" y="77"/>
                </a:lnTo>
                <a:cubicBezTo>
                  <a:pt x="17983" y="2695"/>
                  <a:pt x="21600" y="6903"/>
                  <a:pt x="21035" y="11586"/>
                </a:cubicBezTo>
                <a:cubicBezTo>
                  <a:pt x="20503" y="15989"/>
                  <a:pt x="12672" y="17930"/>
                  <a:pt x="4648" y="20319"/>
                </a:cubicBezTo>
                <a:cubicBezTo>
                  <a:pt x="3187" y="20755"/>
                  <a:pt x="1740" y="21181"/>
                  <a:pt x="271" y="21573"/>
                </a:cubicBezTo>
                <a:lnTo>
                  <a:pt x="163" y="21600"/>
                </a:lnTo>
                <a:lnTo>
                  <a:pt x="0" y="21600"/>
                </a:lnTo>
                <a:lnTo>
                  <a:pt x="118" y="21570"/>
                </a:lnTo>
                <a:cubicBezTo>
                  <a:pt x="1588" y="21178"/>
                  <a:pt x="3035" y="20752"/>
                  <a:pt x="4496" y="20317"/>
                </a:cubicBezTo>
                <a:cubicBezTo>
                  <a:pt x="12520" y="17927"/>
                  <a:pt x="20351" y="15987"/>
                  <a:pt x="20882" y="11583"/>
                </a:cubicBezTo>
                <a:cubicBezTo>
                  <a:pt x="21448" y="6901"/>
                  <a:pt x="17831" y="2692"/>
                  <a:pt x="10708" y="74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166" name="Freeform: Shape 4"/>
          <p:cNvSpPr/>
          <p:nvPr/>
        </p:nvSpPr>
        <p:spPr>
          <a:xfrm>
            <a:off x="1155401" y="0"/>
            <a:ext cx="2536435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492" y="0"/>
                </a:moveTo>
                <a:lnTo>
                  <a:pt x="7779" y="0"/>
                </a:lnTo>
                <a:lnTo>
                  <a:pt x="7967" y="47"/>
                </a:lnTo>
                <a:cubicBezTo>
                  <a:pt x="16714" y="2377"/>
                  <a:pt x="21600" y="6593"/>
                  <a:pt x="21600" y="11407"/>
                </a:cubicBezTo>
                <a:cubicBezTo>
                  <a:pt x="21600" y="15651"/>
                  <a:pt x="13691" y="17647"/>
                  <a:pt x="5638" y="20078"/>
                </a:cubicBezTo>
                <a:cubicBezTo>
                  <a:pt x="4172" y="20521"/>
                  <a:pt x="2719" y="20955"/>
                  <a:pt x="1239" y="21356"/>
                </a:cubicBezTo>
                <a:lnTo>
                  <a:pt x="287" y="21600"/>
                </a:lnTo>
                <a:lnTo>
                  <a:pt x="0" y="21600"/>
                </a:lnTo>
                <a:lnTo>
                  <a:pt x="952" y="21356"/>
                </a:lnTo>
                <a:cubicBezTo>
                  <a:pt x="2432" y="20955"/>
                  <a:pt x="3885" y="20521"/>
                  <a:pt x="5351" y="20078"/>
                </a:cubicBezTo>
                <a:cubicBezTo>
                  <a:pt x="13404" y="17647"/>
                  <a:pt x="21313" y="15651"/>
                  <a:pt x="21313" y="11407"/>
                </a:cubicBezTo>
                <a:cubicBezTo>
                  <a:pt x="21313" y="6593"/>
                  <a:pt x="16427" y="2377"/>
                  <a:pt x="7680" y="47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167" name="Freeform: Shape 5"/>
          <p:cNvSpPr/>
          <p:nvPr/>
        </p:nvSpPr>
        <p:spPr>
          <a:xfrm>
            <a:off x="924161" y="0"/>
            <a:ext cx="2261351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536" y="0"/>
                </a:moveTo>
                <a:lnTo>
                  <a:pt x="7696" y="0"/>
                </a:lnTo>
                <a:lnTo>
                  <a:pt x="7886" y="47"/>
                </a:lnTo>
                <a:cubicBezTo>
                  <a:pt x="16685" y="2377"/>
                  <a:pt x="21600" y="6593"/>
                  <a:pt x="21600" y="11407"/>
                </a:cubicBezTo>
                <a:cubicBezTo>
                  <a:pt x="21600" y="15651"/>
                  <a:pt x="13644" y="17647"/>
                  <a:pt x="5543" y="20078"/>
                </a:cubicBezTo>
                <a:cubicBezTo>
                  <a:pt x="4068" y="20521"/>
                  <a:pt x="2606" y="20955"/>
                  <a:pt x="1117" y="21356"/>
                </a:cubicBezTo>
                <a:lnTo>
                  <a:pt x="160" y="21600"/>
                </a:lnTo>
                <a:lnTo>
                  <a:pt x="0" y="21600"/>
                </a:lnTo>
                <a:lnTo>
                  <a:pt x="957" y="21356"/>
                </a:lnTo>
                <a:cubicBezTo>
                  <a:pt x="2446" y="20955"/>
                  <a:pt x="3908" y="20521"/>
                  <a:pt x="5383" y="20078"/>
                </a:cubicBezTo>
                <a:cubicBezTo>
                  <a:pt x="13484" y="17647"/>
                  <a:pt x="21440" y="15651"/>
                  <a:pt x="21440" y="11407"/>
                </a:cubicBezTo>
                <a:cubicBezTo>
                  <a:pt x="21440" y="6593"/>
                  <a:pt x="16525" y="2377"/>
                  <a:pt x="7726" y="47"/>
                </a:cubicBezTo>
                <a:close/>
              </a:path>
            </a:pathLst>
          </a:custGeom>
          <a:solidFill>
            <a:srgbClr val="DDD7C5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168" name="Slide Number"/>
          <p:cNvSpPr txBox="1"/>
          <p:nvPr>
            <p:ph type="sldNum" sz="quarter" idx="2"/>
          </p:nvPr>
        </p:nvSpPr>
        <p:spPr>
          <a:xfrm>
            <a:off x="11292838" y="6203521"/>
            <a:ext cx="421593" cy="424173"/>
          </a:xfrm>
          <a:prstGeom prst="rect">
            <a:avLst/>
          </a:prstGeom>
        </p:spPr>
        <p:txBody>
          <a:bodyPr lIns="91436" tIns="91436" rIns="91436" bIns="91436" anchor="b"/>
          <a:lstStyle>
            <a:lvl1pPr algn="r">
              <a:defRPr b="1" cap="none" spc="0" sz="16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<Relationship Id="rId14" Type="http://schemas.openxmlformats.org/officeDocument/2006/relationships/slideLayout" Target="../slideLayouts/slideLayout13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chemeClr val="accent5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grpSp>
        <p:nvGrpSpPr>
          <p:cNvPr id="32" name="Group 79"/>
          <p:cNvGrpSpPr/>
          <p:nvPr/>
        </p:nvGrpSpPr>
        <p:grpSpPr>
          <a:xfrm>
            <a:off x="-6215" y="-1"/>
            <a:ext cx="12214831" cy="6858002"/>
            <a:chOff x="0" y="0"/>
            <a:chExt cx="12214829" cy="6858001"/>
          </a:xfrm>
        </p:grpSpPr>
        <p:sp>
          <p:nvSpPr>
            <p:cNvPr id="3" name="Straight Connector 80"/>
            <p:cNvSpPr/>
            <p:nvPr/>
          </p:nvSpPr>
          <p:spPr>
            <a:xfrm>
              <a:off x="-1" y="6686284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" name="Straight Connector 81"/>
            <p:cNvSpPr/>
            <p:nvPr/>
          </p:nvSpPr>
          <p:spPr>
            <a:xfrm flipH="1">
              <a:off x="6213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" name="Straight Connector 82"/>
            <p:cNvSpPr/>
            <p:nvPr/>
          </p:nvSpPr>
          <p:spPr>
            <a:xfrm flipH="1">
              <a:off x="11999473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" name="Straight Connector 83"/>
            <p:cNvSpPr/>
            <p:nvPr/>
          </p:nvSpPr>
          <p:spPr>
            <a:xfrm flipH="1">
              <a:off x="198741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" name="Straight Connector 84"/>
            <p:cNvSpPr/>
            <p:nvPr/>
          </p:nvSpPr>
          <p:spPr>
            <a:xfrm flipH="1">
              <a:off x="1198180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8" name="Straight Connector 85"/>
            <p:cNvSpPr/>
            <p:nvPr/>
          </p:nvSpPr>
          <p:spPr>
            <a:xfrm flipH="1">
              <a:off x="2197618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9" name="Straight Connector 86"/>
            <p:cNvSpPr/>
            <p:nvPr/>
          </p:nvSpPr>
          <p:spPr>
            <a:xfrm flipH="1">
              <a:off x="3197056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0" name="Straight Connector 88"/>
            <p:cNvSpPr/>
            <p:nvPr/>
          </p:nvSpPr>
          <p:spPr>
            <a:xfrm flipH="1">
              <a:off x="4196494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1" name="Straight Connector 89"/>
            <p:cNvSpPr/>
            <p:nvPr/>
          </p:nvSpPr>
          <p:spPr>
            <a:xfrm flipH="1">
              <a:off x="5195932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2" name="Straight Connector 90"/>
            <p:cNvSpPr/>
            <p:nvPr/>
          </p:nvSpPr>
          <p:spPr>
            <a:xfrm flipH="1">
              <a:off x="6195370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3" name="Straight Connector 91"/>
            <p:cNvSpPr/>
            <p:nvPr/>
          </p:nvSpPr>
          <p:spPr>
            <a:xfrm flipH="1">
              <a:off x="7194808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4" name="Straight Connector 92"/>
            <p:cNvSpPr/>
            <p:nvPr/>
          </p:nvSpPr>
          <p:spPr>
            <a:xfrm flipH="1">
              <a:off x="8194246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5" name="Straight Connector 93"/>
            <p:cNvSpPr/>
            <p:nvPr/>
          </p:nvSpPr>
          <p:spPr>
            <a:xfrm flipH="1">
              <a:off x="9193684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6" name="Straight Connector 94"/>
            <p:cNvSpPr/>
            <p:nvPr/>
          </p:nvSpPr>
          <p:spPr>
            <a:xfrm flipH="1">
              <a:off x="10193122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7" name="Straight Connector 95"/>
            <p:cNvSpPr/>
            <p:nvPr/>
          </p:nvSpPr>
          <p:spPr>
            <a:xfrm flipH="1">
              <a:off x="11192561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" name="Straight Connector 96"/>
            <p:cNvSpPr/>
            <p:nvPr/>
          </p:nvSpPr>
          <p:spPr>
            <a:xfrm flipH="1">
              <a:off x="12192001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" name="Straight Connector 97"/>
            <p:cNvSpPr/>
            <p:nvPr/>
          </p:nvSpPr>
          <p:spPr>
            <a:xfrm>
              <a:off x="6213" y="17171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" name="Straight Connector 98"/>
            <p:cNvSpPr/>
            <p:nvPr/>
          </p:nvSpPr>
          <p:spPr>
            <a:xfrm>
              <a:off x="6213" y="72890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1" name="Straight Connector 99"/>
            <p:cNvSpPr/>
            <p:nvPr/>
          </p:nvSpPr>
          <p:spPr>
            <a:xfrm>
              <a:off x="6213" y="128609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2" name="Straight Connector 100"/>
            <p:cNvSpPr/>
            <p:nvPr/>
          </p:nvSpPr>
          <p:spPr>
            <a:xfrm>
              <a:off x="6213" y="184328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" name="Straight Connector 101"/>
            <p:cNvSpPr/>
            <p:nvPr/>
          </p:nvSpPr>
          <p:spPr>
            <a:xfrm>
              <a:off x="6213" y="240047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4" name="Straight Connector 102"/>
            <p:cNvSpPr/>
            <p:nvPr/>
          </p:nvSpPr>
          <p:spPr>
            <a:xfrm>
              <a:off x="6213" y="295766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5" name="Straight Connector 103"/>
            <p:cNvSpPr/>
            <p:nvPr/>
          </p:nvSpPr>
          <p:spPr>
            <a:xfrm>
              <a:off x="6213" y="3514857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" name="Straight Connector 104"/>
            <p:cNvSpPr/>
            <p:nvPr/>
          </p:nvSpPr>
          <p:spPr>
            <a:xfrm>
              <a:off x="6213" y="4072047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" name="Straight Connector 105"/>
            <p:cNvSpPr/>
            <p:nvPr/>
          </p:nvSpPr>
          <p:spPr>
            <a:xfrm>
              <a:off x="6213" y="4629237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" name="Straight Connector 106"/>
            <p:cNvSpPr/>
            <p:nvPr/>
          </p:nvSpPr>
          <p:spPr>
            <a:xfrm>
              <a:off x="6213" y="5186427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9" name="Straight Connector 107"/>
            <p:cNvSpPr/>
            <p:nvPr/>
          </p:nvSpPr>
          <p:spPr>
            <a:xfrm>
              <a:off x="6213" y="5743617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0" name="Straight Connector 108"/>
            <p:cNvSpPr/>
            <p:nvPr/>
          </p:nvSpPr>
          <p:spPr>
            <a:xfrm>
              <a:off x="6213" y="6858000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1" name="Straight Connector 109"/>
            <p:cNvSpPr/>
            <p:nvPr/>
          </p:nvSpPr>
          <p:spPr>
            <a:xfrm>
              <a:off x="22826" y="6248401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33" name="Freeform: Shape 148"/>
          <p:cNvSpPr/>
          <p:nvPr/>
        </p:nvSpPr>
        <p:spPr>
          <a:xfrm>
            <a:off x="-6215" y="5014715"/>
            <a:ext cx="2800127" cy="184328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/>
          </a:p>
        </p:txBody>
      </p:sp>
      <p:sp>
        <p:nvSpPr>
          <p:cNvPr id="34" name="Freeform: Shape 76"/>
          <p:cNvSpPr/>
          <p:nvPr/>
        </p:nvSpPr>
        <p:spPr>
          <a:xfrm>
            <a:off x="7979726" y="-2"/>
            <a:ext cx="4209226" cy="165055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/>
          </a:p>
        </p:txBody>
      </p:sp>
      <p:sp>
        <p:nvSpPr>
          <p:cNvPr id="35" name="Title Text"/>
          <p:cNvSpPr txBox="1"/>
          <p:nvPr>
            <p:ph type="title"/>
          </p:nvPr>
        </p:nvSpPr>
        <p:spPr>
          <a:xfrm>
            <a:off x="457200" y="365125"/>
            <a:ext cx="10722934" cy="132556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 anchor="ctr">
            <a:normAutofit fontScale="100000" lnSpcReduction="0"/>
          </a:bodyPr>
          <a:lstStyle/>
          <a:p>
            <a:pPr/>
            <a:r>
              <a:t>Title Text</a:t>
            </a:r>
          </a:p>
        </p:txBody>
      </p:sp>
      <p:sp>
        <p:nvSpPr>
          <p:cNvPr id="36" name="Body Level One…"/>
          <p:cNvSpPr txBox="1"/>
          <p:nvPr>
            <p:ph type="body" idx="1"/>
          </p:nvPr>
        </p:nvSpPr>
        <p:spPr>
          <a:xfrm>
            <a:off x="457200" y="1825625"/>
            <a:ext cx="10722934" cy="435133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normAutofit fontScale="100000" lnSpcReduction="0"/>
          </a:bodyPr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7" name="Slide Number"/>
          <p:cNvSpPr txBox="1"/>
          <p:nvPr>
            <p:ph type="sldNum" sz="quarter" idx="2"/>
          </p:nvPr>
        </p:nvSpPr>
        <p:spPr>
          <a:xfrm>
            <a:off x="11455657" y="6391593"/>
            <a:ext cx="269376" cy="231139"/>
          </a:xfrm>
          <a:prstGeom prst="rect">
            <a:avLst/>
          </a:prstGeom>
          <a:ln w="12700">
            <a:miter lim="400000"/>
          </a:ln>
        </p:spPr>
        <p:txBody>
          <a:bodyPr wrap="none" lIns="45718" tIns="45718" rIns="45718" bIns="45718" anchor="ctr">
            <a:spAutoFit/>
          </a:bodyPr>
          <a:lstStyle>
            <a:lvl1pPr algn="ctr">
              <a:defRPr cap="all" spc="150" sz="900">
                <a:solidFill>
                  <a:srgbClr val="FFFFFF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</p:sldLayoutIdLst>
  <p:transition xmlns:p14="http://schemas.microsoft.com/office/powerpoint/2010/main" spd="med" advClick="1"/>
  <p:txStyles>
    <p:titleStyle>
      <a:lvl1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FFFFFF"/>
          </a:solidFill>
          <a:uFillTx/>
          <a:latin typeface="Posterama"/>
          <a:ea typeface="Posterama"/>
          <a:cs typeface="Posterama"/>
          <a:sym typeface="Posterama"/>
        </a:defRPr>
      </a:lvl1pPr>
      <a:lvl2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FFFFFF"/>
          </a:solidFill>
          <a:uFillTx/>
          <a:latin typeface="Posterama"/>
          <a:ea typeface="Posterama"/>
          <a:cs typeface="Posterama"/>
          <a:sym typeface="Posterama"/>
        </a:defRPr>
      </a:lvl2pPr>
      <a:lvl3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FFFFFF"/>
          </a:solidFill>
          <a:uFillTx/>
          <a:latin typeface="Posterama"/>
          <a:ea typeface="Posterama"/>
          <a:cs typeface="Posterama"/>
          <a:sym typeface="Posterama"/>
        </a:defRPr>
      </a:lvl3pPr>
      <a:lvl4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FFFFFF"/>
          </a:solidFill>
          <a:uFillTx/>
          <a:latin typeface="Posterama"/>
          <a:ea typeface="Posterama"/>
          <a:cs typeface="Posterama"/>
          <a:sym typeface="Posterama"/>
        </a:defRPr>
      </a:lvl4pPr>
      <a:lvl5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FFFFFF"/>
          </a:solidFill>
          <a:uFillTx/>
          <a:latin typeface="Posterama"/>
          <a:ea typeface="Posterama"/>
          <a:cs typeface="Posterama"/>
          <a:sym typeface="Posterama"/>
        </a:defRPr>
      </a:lvl5pPr>
      <a:lvl6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FFFFFF"/>
          </a:solidFill>
          <a:uFillTx/>
          <a:latin typeface="Posterama"/>
          <a:ea typeface="Posterama"/>
          <a:cs typeface="Posterama"/>
          <a:sym typeface="Posterama"/>
        </a:defRPr>
      </a:lvl6pPr>
      <a:lvl7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FFFFFF"/>
          </a:solidFill>
          <a:uFillTx/>
          <a:latin typeface="Posterama"/>
          <a:ea typeface="Posterama"/>
          <a:cs typeface="Posterama"/>
          <a:sym typeface="Posterama"/>
        </a:defRPr>
      </a:lvl7pPr>
      <a:lvl8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FFFFFF"/>
          </a:solidFill>
          <a:uFillTx/>
          <a:latin typeface="Posterama"/>
          <a:ea typeface="Posterama"/>
          <a:cs typeface="Posterama"/>
          <a:sym typeface="Posterama"/>
        </a:defRPr>
      </a:lvl8pPr>
      <a:lvl9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FFFFFF"/>
          </a:solidFill>
          <a:uFillTx/>
          <a:latin typeface="Posterama"/>
          <a:ea typeface="Posterama"/>
          <a:cs typeface="Posterama"/>
          <a:sym typeface="Posterama"/>
        </a:defRPr>
      </a:lvl9pPr>
    </p:titleStyle>
    <p:bodyStyle>
      <a:lvl1pPr marL="228600" marR="0" indent="-228600" algn="l" defTabSz="914400" rtl="0" latinLnBrk="0">
        <a:lnSpc>
          <a:spcPct val="110000"/>
        </a:lnSpc>
        <a:spcBef>
          <a:spcPts val="1000"/>
        </a:spcBef>
        <a:spcAft>
          <a:spcPts val="0"/>
        </a:spcAft>
        <a:buClr>
          <a:srgbClr val="FFFFFF"/>
        </a:buClr>
        <a:buSzPct val="75000"/>
        <a:buFontTx/>
        <a:buAutoNum type="arabicPeriod" startAt="1"/>
        <a:tabLst/>
        <a:defRPr b="0" baseline="0" cap="none" i="0" spc="0" strike="noStrike" sz="2800" u="none">
          <a:solidFill>
            <a:srgbClr val="FFFFFF"/>
          </a:solidFill>
          <a:uFillTx/>
          <a:latin typeface="+mn-lt"/>
          <a:ea typeface="+mn-ea"/>
          <a:cs typeface="+mn-cs"/>
          <a:sym typeface="Avenir Next LT Pro"/>
        </a:defRPr>
      </a:lvl1pPr>
      <a:lvl2pPr marL="266700" marR="0" indent="-266700" algn="l" defTabSz="914400" rtl="0" latinLnBrk="0">
        <a:lnSpc>
          <a:spcPct val="110000"/>
        </a:lnSpc>
        <a:spcBef>
          <a:spcPts val="1000"/>
        </a:spcBef>
        <a:spcAft>
          <a:spcPts val="0"/>
        </a:spcAft>
        <a:buClr>
          <a:srgbClr val="FFFFFF"/>
        </a:buClr>
        <a:buSzPct val="75000"/>
        <a:buFontTx/>
        <a:buAutoNum type="arabicPeriod" startAt="1"/>
        <a:tabLst/>
        <a:defRPr b="0" baseline="0" cap="none" i="0" spc="0" strike="noStrike" sz="2800" u="none">
          <a:solidFill>
            <a:srgbClr val="FFFFFF"/>
          </a:solidFill>
          <a:uFillTx/>
          <a:latin typeface="+mn-lt"/>
          <a:ea typeface="+mn-ea"/>
          <a:cs typeface="+mn-cs"/>
          <a:sym typeface="Avenir Next LT Pro"/>
        </a:defRPr>
      </a:lvl2pPr>
      <a:lvl3pPr marL="320038" marR="0" indent="-320038" algn="l" defTabSz="914400" rtl="0" latinLnBrk="0">
        <a:lnSpc>
          <a:spcPct val="110000"/>
        </a:lnSpc>
        <a:spcBef>
          <a:spcPts val="1000"/>
        </a:spcBef>
        <a:spcAft>
          <a:spcPts val="0"/>
        </a:spcAft>
        <a:buClr>
          <a:srgbClr val="FFFFFF"/>
        </a:buClr>
        <a:buSzPct val="75000"/>
        <a:buFontTx/>
        <a:buAutoNum type="arabicPeriod" startAt="1"/>
        <a:tabLst/>
        <a:defRPr b="0" baseline="0" cap="none" i="0" spc="0" strike="noStrike" sz="2800" u="none">
          <a:solidFill>
            <a:srgbClr val="FFFFFF"/>
          </a:solidFill>
          <a:uFillTx/>
          <a:latin typeface="+mn-lt"/>
          <a:ea typeface="+mn-ea"/>
          <a:cs typeface="+mn-cs"/>
          <a:sym typeface="Avenir Next LT Pro"/>
        </a:defRPr>
      </a:lvl3pPr>
      <a:lvl4pPr marL="355600" marR="0" indent="-355600" algn="l" defTabSz="914400" rtl="0" latinLnBrk="0">
        <a:lnSpc>
          <a:spcPct val="110000"/>
        </a:lnSpc>
        <a:spcBef>
          <a:spcPts val="1000"/>
        </a:spcBef>
        <a:spcAft>
          <a:spcPts val="0"/>
        </a:spcAft>
        <a:buClr>
          <a:srgbClr val="FFFFFF"/>
        </a:buClr>
        <a:buSzPct val="75000"/>
        <a:buFontTx/>
        <a:buAutoNum type="arabicPeriod" startAt="1"/>
        <a:tabLst/>
        <a:defRPr b="0" baseline="0" cap="none" i="0" spc="0" strike="noStrike" sz="2800" u="none">
          <a:solidFill>
            <a:srgbClr val="FFFFFF"/>
          </a:solidFill>
          <a:uFillTx/>
          <a:latin typeface="+mn-lt"/>
          <a:ea typeface="+mn-ea"/>
          <a:cs typeface="+mn-cs"/>
          <a:sym typeface="Avenir Next LT Pro"/>
        </a:defRPr>
      </a:lvl4pPr>
      <a:lvl5pPr marL="355600" marR="0" indent="-355600" algn="l" defTabSz="914400" rtl="0" latinLnBrk="0">
        <a:lnSpc>
          <a:spcPct val="110000"/>
        </a:lnSpc>
        <a:spcBef>
          <a:spcPts val="1000"/>
        </a:spcBef>
        <a:spcAft>
          <a:spcPts val="0"/>
        </a:spcAft>
        <a:buClr>
          <a:srgbClr val="FFFFFF"/>
        </a:buClr>
        <a:buSzPct val="75000"/>
        <a:buFontTx/>
        <a:buAutoNum type="arabicPeriod" startAt="1"/>
        <a:tabLst/>
        <a:defRPr b="0" baseline="0" cap="none" i="0" spc="0" strike="noStrike" sz="2800" u="none">
          <a:solidFill>
            <a:srgbClr val="FFFFFF"/>
          </a:solidFill>
          <a:uFillTx/>
          <a:latin typeface="+mn-lt"/>
          <a:ea typeface="+mn-ea"/>
          <a:cs typeface="+mn-cs"/>
          <a:sym typeface="Avenir Next LT Pro"/>
        </a:defRPr>
      </a:lvl5pPr>
      <a:lvl6pPr marL="2641600" marR="0" indent="-355600" algn="l" defTabSz="914400" rtl="0" latinLnBrk="0">
        <a:lnSpc>
          <a:spcPct val="110000"/>
        </a:lnSpc>
        <a:spcBef>
          <a:spcPts val="1000"/>
        </a:spcBef>
        <a:spcAft>
          <a:spcPts val="0"/>
        </a:spcAft>
        <a:buClr>
          <a:srgbClr val="FFFFFF"/>
        </a:buClr>
        <a:buSzPct val="100000"/>
        <a:buFontTx/>
        <a:buChar char="•"/>
        <a:tabLst/>
        <a:defRPr b="0" baseline="0" cap="none" i="0" spc="0" strike="noStrike" sz="2800" u="none">
          <a:solidFill>
            <a:srgbClr val="FFFFFF"/>
          </a:solidFill>
          <a:uFillTx/>
          <a:latin typeface="+mn-lt"/>
          <a:ea typeface="+mn-ea"/>
          <a:cs typeface="+mn-cs"/>
          <a:sym typeface="Avenir Next LT Pro"/>
        </a:defRPr>
      </a:lvl6pPr>
      <a:lvl7pPr marL="3098800" marR="0" indent="-355600" algn="l" defTabSz="914400" rtl="0" latinLnBrk="0">
        <a:lnSpc>
          <a:spcPct val="110000"/>
        </a:lnSpc>
        <a:spcBef>
          <a:spcPts val="1000"/>
        </a:spcBef>
        <a:spcAft>
          <a:spcPts val="0"/>
        </a:spcAft>
        <a:buClr>
          <a:srgbClr val="FFFFFF"/>
        </a:buClr>
        <a:buSzPct val="100000"/>
        <a:buFontTx/>
        <a:buChar char="•"/>
        <a:tabLst/>
        <a:defRPr b="0" baseline="0" cap="none" i="0" spc="0" strike="noStrike" sz="2800" u="none">
          <a:solidFill>
            <a:srgbClr val="FFFFFF"/>
          </a:solidFill>
          <a:uFillTx/>
          <a:latin typeface="+mn-lt"/>
          <a:ea typeface="+mn-ea"/>
          <a:cs typeface="+mn-cs"/>
          <a:sym typeface="Avenir Next LT Pro"/>
        </a:defRPr>
      </a:lvl7pPr>
      <a:lvl8pPr marL="3556000" marR="0" indent="-355600" algn="l" defTabSz="914400" rtl="0" latinLnBrk="0">
        <a:lnSpc>
          <a:spcPct val="110000"/>
        </a:lnSpc>
        <a:spcBef>
          <a:spcPts val="1000"/>
        </a:spcBef>
        <a:spcAft>
          <a:spcPts val="0"/>
        </a:spcAft>
        <a:buClr>
          <a:srgbClr val="FFFFFF"/>
        </a:buClr>
        <a:buSzPct val="100000"/>
        <a:buFontTx/>
        <a:buChar char="•"/>
        <a:tabLst/>
        <a:defRPr b="0" baseline="0" cap="none" i="0" spc="0" strike="noStrike" sz="2800" u="none">
          <a:solidFill>
            <a:srgbClr val="FFFFFF"/>
          </a:solidFill>
          <a:uFillTx/>
          <a:latin typeface="+mn-lt"/>
          <a:ea typeface="+mn-ea"/>
          <a:cs typeface="+mn-cs"/>
          <a:sym typeface="Avenir Next LT Pro"/>
        </a:defRPr>
      </a:lvl8pPr>
      <a:lvl9pPr marL="4013200" marR="0" indent="-355600" algn="l" defTabSz="914400" rtl="0" latinLnBrk="0">
        <a:lnSpc>
          <a:spcPct val="110000"/>
        </a:lnSpc>
        <a:spcBef>
          <a:spcPts val="1000"/>
        </a:spcBef>
        <a:spcAft>
          <a:spcPts val="0"/>
        </a:spcAft>
        <a:buClr>
          <a:srgbClr val="FFFFFF"/>
        </a:buClr>
        <a:buSzPct val="100000"/>
        <a:buFontTx/>
        <a:buChar char="•"/>
        <a:tabLst/>
        <a:defRPr b="0" baseline="0" cap="none" i="0" spc="0" strike="noStrike" sz="2800" u="none">
          <a:solidFill>
            <a:srgbClr val="FFFFFF"/>
          </a:solidFill>
          <a:uFillTx/>
          <a:latin typeface="+mn-lt"/>
          <a:ea typeface="+mn-ea"/>
          <a:cs typeface="+mn-cs"/>
          <a:sym typeface="Avenir Next LT Pro"/>
        </a:defRPr>
      </a:lvl9pPr>
    </p:bodyStyle>
    <p:otherStyle>
      <a:lvl1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150" strike="noStrike" sz="900" u="none">
          <a:solidFill>
            <a:schemeClr val="tx1"/>
          </a:solidFill>
          <a:uFillTx/>
          <a:latin typeface="+mn-lt"/>
          <a:ea typeface="+mn-ea"/>
          <a:cs typeface="+mn-cs"/>
          <a:sym typeface="Avenir Next LT Pro"/>
        </a:defRPr>
      </a:lvl1pPr>
      <a:lvl2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150" strike="noStrike" sz="900" u="none">
          <a:solidFill>
            <a:schemeClr val="tx1"/>
          </a:solidFill>
          <a:uFillTx/>
          <a:latin typeface="+mn-lt"/>
          <a:ea typeface="+mn-ea"/>
          <a:cs typeface="+mn-cs"/>
          <a:sym typeface="Avenir Next LT Pro"/>
        </a:defRPr>
      </a:lvl2pPr>
      <a:lvl3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150" strike="noStrike" sz="900" u="none">
          <a:solidFill>
            <a:schemeClr val="tx1"/>
          </a:solidFill>
          <a:uFillTx/>
          <a:latin typeface="+mn-lt"/>
          <a:ea typeface="+mn-ea"/>
          <a:cs typeface="+mn-cs"/>
          <a:sym typeface="Avenir Next LT Pro"/>
        </a:defRPr>
      </a:lvl3pPr>
      <a:lvl4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150" strike="noStrike" sz="900" u="none">
          <a:solidFill>
            <a:schemeClr val="tx1"/>
          </a:solidFill>
          <a:uFillTx/>
          <a:latin typeface="+mn-lt"/>
          <a:ea typeface="+mn-ea"/>
          <a:cs typeface="+mn-cs"/>
          <a:sym typeface="Avenir Next LT Pro"/>
        </a:defRPr>
      </a:lvl4pPr>
      <a:lvl5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150" strike="noStrike" sz="900" u="none">
          <a:solidFill>
            <a:schemeClr val="tx1"/>
          </a:solidFill>
          <a:uFillTx/>
          <a:latin typeface="+mn-lt"/>
          <a:ea typeface="+mn-ea"/>
          <a:cs typeface="+mn-cs"/>
          <a:sym typeface="Avenir Next LT Pro"/>
        </a:defRPr>
      </a:lvl5pPr>
      <a:lvl6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150" strike="noStrike" sz="900" u="none">
          <a:solidFill>
            <a:schemeClr val="tx1"/>
          </a:solidFill>
          <a:uFillTx/>
          <a:latin typeface="+mn-lt"/>
          <a:ea typeface="+mn-ea"/>
          <a:cs typeface="+mn-cs"/>
          <a:sym typeface="Avenir Next LT Pro"/>
        </a:defRPr>
      </a:lvl6pPr>
      <a:lvl7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150" strike="noStrike" sz="900" u="none">
          <a:solidFill>
            <a:schemeClr val="tx1"/>
          </a:solidFill>
          <a:uFillTx/>
          <a:latin typeface="+mn-lt"/>
          <a:ea typeface="+mn-ea"/>
          <a:cs typeface="+mn-cs"/>
          <a:sym typeface="Avenir Next LT Pro"/>
        </a:defRPr>
      </a:lvl7pPr>
      <a:lvl8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150" strike="noStrike" sz="900" u="none">
          <a:solidFill>
            <a:schemeClr val="tx1"/>
          </a:solidFill>
          <a:uFillTx/>
          <a:latin typeface="+mn-lt"/>
          <a:ea typeface="+mn-ea"/>
          <a:cs typeface="+mn-cs"/>
          <a:sym typeface="Avenir Next LT Pro"/>
        </a:defRPr>
      </a:lvl8pPr>
      <a:lvl9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150" strike="noStrike" sz="900" u="none">
          <a:solidFill>
            <a:schemeClr val="tx1"/>
          </a:solidFill>
          <a:uFillTx/>
          <a:latin typeface="+mn-lt"/>
          <a:ea typeface="+mn-ea"/>
          <a:cs typeface="+mn-cs"/>
          <a:sym typeface="Avenir Next LT Pro"/>
        </a:defRPr>
      </a:lvl9pPr>
    </p:otherStyle>
  </p:txStyles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jpeg"/></Relationships>
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4.png"/><Relationship Id="rId3" Type="http://schemas.openxmlformats.org/officeDocument/2006/relationships/image" Target="../media/image5.png"/></Relationships>
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6.png"/><Relationship Id="rId3" Type="http://schemas.openxmlformats.org/officeDocument/2006/relationships/image" Target="../media/image7.png"/></Relationships>
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8.png"/><Relationship Id="rId3" Type="http://schemas.openxmlformats.org/officeDocument/2006/relationships/image" Target="../media/image9.png"/></Relationships>
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8.png"/><Relationship Id="rId3" Type="http://schemas.openxmlformats.org/officeDocument/2006/relationships/image" Target="../media/image9.png"/></Relationships>
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10.png"/></Relationships>
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_rels/slide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1.png"/></Relationships>

</file>

<file path=ppt/slides/_rels/slide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12.png"/><Relationship Id="rId3" Type="http://schemas.openxmlformats.org/officeDocument/2006/relationships/hyperlink" Target="https://hwb.gov.wales/cwricwlwm-i-gymru" TargetMode="External"/><Relationship Id="rId4" Type="http://schemas.openxmlformats.org/officeDocument/2006/relationships/hyperlink" Target="https://hwb.gov.wales/storage/3ec9ac09-0d95-44c5-b6bc-d98b6648b18f/150717-nc-maths-cy-v2.pdf" TargetMode="External"/></Relationships>

</file>

<file path=ppt/slides/_rels/slide1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3.png"/></Relationships>

</file>

<file path=ppt/slides/_rels/slide1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_rels/slide1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14.png"/></Relationships>

</file>

<file path=ppt/slides/_rels/slide1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15.png"/><Relationship Id="rId3" Type="http://schemas.openxmlformats.org/officeDocument/2006/relationships/image" Target="../media/image16.png"/></Relationships>

</file>

<file path=ppt/slides/_rels/slide1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17.png"/></Relationships>

</file>

<file path=ppt/slides/_rels/slide1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8.png"/></Relationships>

</file>

<file path=ppt/slides/_rels/slide1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1.xml"/></Relationships>

</file>

<file path=ppt/slides/_rels/slide1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jpeg"/></Relationships>

</file>

<file path=ppt/slides/_rels/slide1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9.png"/></Relationships>

</file>

<file path=ppt/slides/_rels/slide1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0.png"/></Relationships>

</file>

<file path=ppt/slides/_rels/slide2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21.png"/></Relationships>

</file>

<file path=ppt/slides/_rels/slide2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22.png"/></Relationships>

</file>

<file path=ppt/slides/_rels/slide2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23.png"/></Relationships>

</file>

<file path=ppt/slides/_rels/slide2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24.png"/></Relationships>

</file>

<file path=ppt/slides/_rels/slide2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25.png"/></Relationships>

</file>

<file path=ppt/slides/_rels/slide2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26.png"/></Relationships>

</file>

<file path=ppt/slides/_rels/slide2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27.png"/></Relationships>

</file>

<file path=ppt/slides/_rels/slide2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28.png"/></Relationships>

</file>

<file path=ppt/slides/_rels/slide2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29.png"/></Relationships>

</file>

<file path=ppt/slides/_rels/slide2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30.png"/></Relationships>

</file>

<file path=ppt/slides/_rels/slide3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31.png"/></Relationships>

</file>

<file path=ppt/slides/_rels/slide3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32.png"/></Relationships>

</file>

<file path=ppt/slides/_rels/slide3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33.png"/></Relationships>

</file>

<file path=ppt/slides/_rels/slide3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34.png"/></Relationships>

</file>

<file path=ppt/slides/_rels/slide3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35.png"/></Relationships>

</file>

<file path=ppt/slides/_rels/slide3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36.png"/></Relationships>

</file>

<file path=ppt/slides/_rels/slide3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1.jpeg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Rectangle 42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chemeClr val="accent5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grpSp>
        <p:nvGrpSpPr>
          <p:cNvPr id="207" name="Group 44"/>
          <p:cNvGrpSpPr/>
          <p:nvPr/>
        </p:nvGrpSpPr>
        <p:grpSpPr>
          <a:xfrm>
            <a:off x="-6215" y="-1"/>
            <a:ext cx="12214831" cy="6858002"/>
            <a:chOff x="0" y="0"/>
            <a:chExt cx="12214829" cy="6858001"/>
          </a:xfrm>
        </p:grpSpPr>
        <p:sp>
          <p:nvSpPr>
            <p:cNvPr id="178" name="Straight Connector 45"/>
            <p:cNvSpPr/>
            <p:nvPr/>
          </p:nvSpPr>
          <p:spPr>
            <a:xfrm>
              <a:off x="-1" y="6686284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79" name="Straight Connector 46"/>
            <p:cNvSpPr/>
            <p:nvPr/>
          </p:nvSpPr>
          <p:spPr>
            <a:xfrm flipH="1">
              <a:off x="6213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0" name="Straight Connector 47"/>
            <p:cNvSpPr/>
            <p:nvPr/>
          </p:nvSpPr>
          <p:spPr>
            <a:xfrm flipH="1">
              <a:off x="11999473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1" name="Straight Connector 48"/>
            <p:cNvSpPr/>
            <p:nvPr/>
          </p:nvSpPr>
          <p:spPr>
            <a:xfrm flipH="1">
              <a:off x="198741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2" name="Straight Connector 49"/>
            <p:cNvSpPr/>
            <p:nvPr/>
          </p:nvSpPr>
          <p:spPr>
            <a:xfrm flipH="1">
              <a:off x="1198180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3" name="Straight Connector 50"/>
            <p:cNvSpPr/>
            <p:nvPr/>
          </p:nvSpPr>
          <p:spPr>
            <a:xfrm flipH="1">
              <a:off x="2197618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4" name="Straight Connector 51"/>
            <p:cNvSpPr/>
            <p:nvPr/>
          </p:nvSpPr>
          <p:spPr>
            <a:xfrm flipH="1">
              <a:off x="3197056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5" name="Straight Connector 52"/>
            <p:cNvSpPr/>
            <p:nvPr/>
          </p:nvSpPr>
          <p:spPr>
            <a:xfrm flipH="1">
              <a:off x="4196494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6" name="Straight Connector 53"/>
            <p:cNvSpPr/>
            <p:nvPr/>
          </p:nvSpPr>
          <p:spPr>
            <a:xfrm flipH="1">
              <a:off x="5195932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7" name="Straight Connector 54"/>
            <p:cNvSpPr/>
            <p:nvPr/>
          </p:nvSpPr>
          <p:spPr>
            <a:xfrm flipH="1">
              <a:off x="6195370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8" name="Straight Connector 55"/>
            <p:cNvSpPr/>
            <p:nvPr/>
          </p:nvSpPr>
          <p:spPr>
            <a:xfrm flipH="1">
              <a:off x="7194808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9" name="Straight Connector 56"/>
            <p:cNvSpPr/>
            <p:nvPr/>
          </p:nvSpPr>
          <p:spPr>
            <a:xfrm flipH="1">
              <a:off x="8194246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0" name="Straight Connector 57"/>
            <p:cNvSpPr/>
            <p:nvPr/>
          </p:nvSpPr>
          <p:spPr>
            <a:xfrm flipH="1">
              <a:off x="9193684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1" name="Straight Connector 58"/>
            <p:cNvSpPr/>
            <p:nvPr/>
          </p:nvSpPr>
          <p:spPr>
            <a:xfrm flipH="1">
              <a:off x="10193122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2" name="Straight Connector 59"/>
            <p:cNvSpPr/>
            <p:nvPr/>
          </p:nvSpPr>
          <p:spPr>
            <a:xfrm flipH="1">
              <a:off x="11192561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3" name="Straight Connector 60"/>
            <p:cNvSpPr/>
            <p:nvPr/>
          </p:nvSpPr>
          <p:spPr>
            <a:xfrm flipH="1">
              <a:off x="12192001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4" name="Straight Connector 61"/>
            <p:cNvSpPr/>
            <p:nvPr/>
          </p:nvSpPr>
          <p:spPr>
            <a:xfrm>
              <a:off x="6213" y="17171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5" name="Straight Connector 62"/>
            <p:cNvSpPr/>
            <p:nvPr/>
          </p:nvSpPr>
          <p:spPr>
            <a:xfrm>
              <a:off x="6213" y="72890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6" name="Straight Connector 63"/>
            <p:cNvSpPr/>
            <p:nvPr/>
          </p:nvSpPr>
          <p:spPr>
            <a:xfrm>
              <a:off x="6213" y="128609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7" name="Straight Connector 64"/>
            <p:cNvSpPr/>
            <p:nvPr/>
          </p:nvSpPr>
          <p:spPr>
            <a:xfrm>
              <a:off x="6213" y="184328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8" name="Straight Connector 65"/>
            <p:cNvSpPr/>
            <p:nvPr/>
          </p:nvSpPr>
          <p:spPr>
            <a:xfrm>
              <a:off x="6213" y="240047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9" name="Straight Connector 66"/>
            <p:cNvSpPr/>
            <p:nvPr/>
          </p:nvSpPr>
          <p:spPr>
            <a:xfrm>
              <a:off x="6213" y="295766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0" name="Straight Connector 67"/>
            <p:cNvSpPr/>
            <p:nvPr/>
          </p:nvSpPr>
          <p:spPr>
            <a:xfrm>
              <a:off x="6213" y="3514857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1" name="Straight Connector 68"/>
            <p:cNvSpPr/>
            <p:nvPr/>
          </p:nvSpPr>
          <p:spPr>
            <a:xfrm>
              <a:off x="6213" y="4072047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2" name="Straight Connector 69"/>
            <p:cNvSpPr/>
            <p:nvPr/>
          </p:nvSpPr>
          <p:spPr>
            <a:xfrm>
              <a:off x="6213" y="4629237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3" name="Straight Connector 70"/>
            <p:cNvSpPr/>
            <p:nvPr/>
          </p:nvSpPr>
          <p:spPr>
            <a:xfrm>
              <a:off x="6213" y="5186427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4" name="Straight Connector 71"/>
            <p:cNvSpPr/>
            <p:nvPr/>
          </p:nvSpPr>
          <p:spPr>
            <a:xfrm>
              <a:off x="6213" y="5743617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5" name="Straight Connector 72"/>
            <p:cNvSpPr/>
            <p:nvPr/>
          </p:nvSpPr>
          <p:spPr>
            <a:xfrm>
              <a:off x="6213" y="6858000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6" name="Straight Connector 73"/>
            <p:cNvSpPr/>
            <p:nvPr/>
          </p:nvSpPr>
          <p:spPr>
            <a:xfrm>
              <a:off x="22826" y="6248401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208" name="Freeform: Shape 75"/>
          <p:cNvSpPr/>
          <p:nvPr/>
        </p:nvSpPr>
        <p:spPr>
          <a:xfrm>
            <a:off x="-6215" y="5014715"/>
            <a:ext cx="2800127" cy="184328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/>
          </a:p>
        </p:txBody>
      </p:sp>
      <p:sp>
        <p:nvSpPr>
          <p:cNvPr id="209" name="Freeform: Shape 77"/>
          <p:cNvSpPr/>
          <p:nvPr/>
        </p:nvSpPr>
        <p:spPr>
          <a:xfrm>
            <a:off x="7979726" y="-2"/>
            <a:ext cx="4209226" cy="165055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/>
          </a:p>
        </p:txBody>
      </p:sp>
      <p:sp>
        <p:nvSpPr>
          <p:cNvPr id="210" name="Freeform: Shape 79"/>
          <p:cNvSpPr/>
          <p:nvPr/>
        </p:nvSpPr>
        <p:spPr>
          <a:xfrm>
            <a:off x="7979726" y="-2"/>
            <a:ext cx="4209226" cy="165055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/>
          </a:p>
        </p:txBody>
      </p:sp>
      <p:grpSp>
        <p:nvGrpSpPr>
          <p:cNvPr id="240" name="Group 81"/>
          <p:cNvGrpSpPr/>
          <p:nvPr/>
        </p:nvGrpSpPr>
        <p:grpSpPr>
          <a:xfrm>
            <a:off x="-6215" y="-1"/>
            <a:ext cx="12214831" cy="6858002"/>
            <a:chOff x="0" y="0"/>
            <a:chExt cx="12214829" cy="6858001"/>
          </a:xfrm>
        </p:grpSpPr>
        <p:sp>
          <p:nvSpPr>
            <p:cNvPr id="211" name="Straight Connector 82"/>
            <p:cNvSpPr/>
            <p:nvPr/>
          </p:nvSpPr>
          <p:spPr>
            <a:xfrm>
              <a:off x="-1" y="6686284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12" name="Straight Connector 83"/>
            <p:cNvSpPr/>
            <p:nvPr/>
          </p:nvSpPr>
          <p:spPr>
            <a:xfrm flipH="1">
              <a:off x="6213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13" name="Straight Connector 84"/>
            <p:cNvSpPr/>
            <p:nvPr/>
          </p:nvSpPr>
          <p:spPr>
            <a:xfrm flipH="1">
              <a:off x="11999473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14" name="Straight Connector 85"/>
            <p:cNvSpPr/>
            <p:nvPr/>
          </p:nvSpPr>
          <p:spPr>
            <a:xfrm flipH="1">
              <a:off x="198741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15" name="Straight Connector 86"/>
            <p:cNvSpPr/>
            <p:nvPr/>
          </p:nvSpPr>
          <p:spPr>
            <a:xfrm flipH="1">
              <a:off x="1198180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16" name="Straight Connector 87"/>
            <p:cNvSpPr/>
            <p:nvPr/>
          </p:nvSpPr>
          <p:spPr>
            <a:xfrm flipH="1">
              <a:off x="2197618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17" name="Straight Connector 88"/>
            <p:cNvSpPr/>
            <p:nvPr/>
          </p:nvSpPr>
          <p:spPr>
            <a:xfrm flipH="1">
              <a:off x="3197056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18" name="Straight Connector 89"/>
            <p:cNvSpPr/>
            <p:nvPr/>
          </p:nvSpPr>
          <p:spPr>
            <a:xfrm flipH="1">
              <a:off x="4196494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19" name="Straight Connector 90"/>
            <p:cNvSpPr/>
            <p:nvPr/>
          </p:nvSpPr>
          <p:spPr>
            <a:xfrm flipH="1">
              <a:off x="5195932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20" name="Straight Connector 91"/>
            <p:cNvSpPr/>
            <p:nvPr/>
          </p:nvSpPr>
          <p:spPr>
            <a:xfrm flipH="1">
              <a:off x="6195370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21" name="Straight Connector 92"/>
            <p:cNvSpPr/>
            <p:nvPr/>
          </p:nvSpPr>
          <p:spPr>
            <a:xfrm flipH="1">
              <a:off x="7194808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22" name="Straight Connector 93"/>
            <p:cNvSpPr/>
            <p:nvPr/>
          </p:nvSpPr>
          <p:spPr>
            <a:xfrm flipH="1">
              <a:off x="8194246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23" name="Straight Connector 94"/>
            <p:cNvSpPr/>
            <p:nvPr/>
          </p:nvSpPr>
          <p:spPr>
            <a:xfrm flipH="1">
              <a:off x="9193684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24" name="Straight Connector 95"/>
            <p:cNvSpPr/>
            <p:nvPr/>
          </p:nvSpPr>
          <p:spPr>
            <a:xfrm flipH="1">
              <a:off x="10193122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25" name="Straight Connector 96"/>
            <p:cNvSpPr/>
            <p:nvPr/>
          </p:nvSpPr>
          <p:spPr>
            <a:xfrm flipH="1">
              <a:off x="11192561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26" name="Straight Connector 97"/>
            <p:cNvSpPr/>
            <p:nvPr/>
          </p:nvSpPr>
          <p:spPr>
            <a:xfrm flipH="1">
              <a:off x="12192001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27" name="Straight Connector 98"/>
            <p:cNvSpPr/>
            <p:nvPr/>
          </p:nvSpPr>
          <p:spPr>
            <a:xfrm>
              <a:off x="6213" y="17171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28" name="Straight Connector 99"/>
            <p:cNvSpPr/>
            <p:nvPr/>
          </p:nvSpPr>
          <p:spPr>
            <a:xfrm>
              <a:off x="6213" y="72890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29" name="Straight Connector 100"/>
            <p:cNvSpPr/>
            <p:nvPr/>
          </p:nvSpPr>
          <p:spPr>
            <a:xfrm>
              <a:off x="6213" y="128609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0" name="Straight Connector 101"/>
            <p:cNvSpPr/>
            <p:nvPr/>
          </p:nvSpPr>
          <p:spPr>
            <a:xfrm>
              <a:off x="6213" y="184328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1" name="Straight Connector 102"/>
            <p:cNvSpPr/>
            <p:nvPr/>
          </p:nvSpPr>
          <p:spPr>
            <a:xfrm>
              <a:off x="6213" y="240047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2" name="Straight Connector 103"/>
            <p:cNvSpPr/>
            <p:nvPr/>
          </p:nvSpPr>
          <p:spPr>
            <a:xfrm>
              <a:off x="6213" y="295766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3" name="Straight Connector 104"/>
            <p:cNvSpPr/>
            <p:nvPr/>
          </p:nvSpPr>
          <p:spPr>
            <a:xfrm>
              <a:off x="6213" y="3514857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4" name="Straight Connector 105"/>
            <p:cNvSpPr/>
            <p:nvPr/>
          </p:nvSpPr>
          <p:spPr>
            <a:xfrm>
              <a:off x="6213" y="4072047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5" name="Straight Connector 106"/>
            <p:cNvSpPr/>
            <p:nvPr/>
          </p:nvSpPr>
          <p:spPr>
            <a:xfrm>
              <a:off x="6213" y="4629237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6" name="Straight Connector 107"/>
            <p:cNvSpPr/>
            <p:nvPr/>
          </p:nvSpPr>
          <p:spPr>
            <a:xfrm>
              <a:off x="6213" y="5186427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7" name="Straight Connector 108"/>
            <p:cNvSpPr/>
            <p:nvPr/>
          </p:nvSpPr>
          <p:spPr>
            <a:xfrm>
              <a:off x="6213" y="5743617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8" name="Straight Connector 109"/>
            <p:cNvSpPr/>
            <p:nvPr/>
          </p:nvSpPr>
          <p:spPr>
            <a:xfrm>
              <a:off x="6213" y="6858000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9" name="Straight Connector 110"/>
            <p:cNvSpPr/>
            <p:nvPr/>
          </p:nvSpPr>
          <p:spPr>
            <a:xfrm>
              <a:off x="22826" y="6248401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241" name="Rectangle 112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242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chemeClr val="accent5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243" name="Right Triangle 116"/>
          <p:cNvSpPr/>
          <p:nvPr/>
        </p:nvSpPr>
        <p:spPr>
          <a:xfrm rot="13500000">
            <a:off x="-284147" y="1559143"/>
            <a:ext cx="568292" cy="56829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21600"/>
                </a:move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1201AF">
              <a:alpha val="17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grpSp>
        <p:nvGrpSpPr>
          <p:cNvPr id="273" name="Group 118"/>
          <p:cNvGrpSpPr/>
          <p:nvPr/>
        </p:nvGrpSpPr>
        <p:grpSpPr>
          <a:xfrm>
            <a:off x="-1" y="0"/>
            <a:ext cx="12214831" cy="6858002"/>
            <a:chOff x="0" y="0"/>
            <a:chExt cx="12214829" cy="6858001"/>
          </a:xfrm>
        </p:grpSpPr>
        <p:sp>
          <p:nvSpPr>
            <p:cNvPr id="244" name="Straight Connector 119"/>
            <p:cNvSpPr/>
            <p:nvPr/>
          </p:nvSpPr>
          <p:spPr>
            <a:xfrm>
              <a:off x="-1" y="6686284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45" name="Straight Connector 120"/>
            <p:cNvSpPr/>
            <p:nvPr/>
          </p:nvSpPr>
          <p:spPr>
            <a:xfrm flipH="1">
              <a:off x="6213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46" name="Straight Connector 121"/>
            <p:cNvSpPr/>
            <p:nvPr/>
          </p:nvSpPr>
          <p:spPr>
            <a:xfrm flipH="1">
              <a:off x="11999473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47" name="Straight Connector 122"/>
            <p:cNvSpPr/>
            <p:nvPr/>
          </p:nvSpPr>
          <p:spPr>
            <a:xfrm flipH="1">
              <a:off x="198741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48" name="Straight Connector 123"/>
            <p:cNvSpPr/>
            <p:nvPr/>
          </p:nvSpPr>
          <p:spPr>
            <a:xfrm flipH="1">
              <a:off x="1198180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49" name="Straight Connector 124"/>
            <p:cNvSpPr/>
            <p:nvPr/>
          </p:nvSpPr>
          <p:spPr>
            <a:xfrm flipH="1">
              <a:off x="2197618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50" name="Straight Connector 125"/>
            <p:cNvSpPr/>
            <p:nvPr/>
          </p:nvSpPr>
          <p:spPr>
            <a:xfrm flipH="1">
              <a:off x="3197056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51" name="Straight Connector 126"/>
            <p:cNvSpPr/>
            <p:nvPr/>
          </p:nvSpPr>
          <p:spPr>
            <a:xfrm flipH="1">
              <a:off x="4196494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52" name="Straight Connector 127"/>
            <p:cNvSpPr/>
            <p:nvPr/>
          </p:nvSpPr>
          <p:spPr>
            <a:xfrm flipH="1">
              <a:off x="5195932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53" name="Straight Connector 128"/>
            <p:cNvSpPr/>
            <p:nvPr/>
          </p:nvSpPr>
          <p:spPr>
            <a:xfrm flipH="1">
              <a:off x="6195370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54" name="Straight Connector 129"/>
            <p:cNvSpPr/>
            <p:nvPr/>
          </p:nvSpPr>
          <p:spPr>
            <a:xfrm flipH="1">
              <a:off x="7194808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55" name="Straight Connector 130"/>
            <p:cNvSpPr/>
            <p:nvPr/>
          </p:nvSpPr>
          <p:spPr>
            <a:xfrm flipH="1">
              <a:off x="8194246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56" name="Straight Connector 131"/>
            <p:cNvSpPr/>
            <p:nvPr/>
          </p:nvSpPr>
          <p:spPr>
            <a:xfrm flipH="1">
              <a:off x="9193684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57" name="Straight Connector 132"/>
            <p:cNvSpPr/>
            <p:nvPr/>
          </p:nvSpPr>
          <p:spPr>
            <a:xfrm flipH="1">
              <a:off x="10193122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58" name="Straight Connector 133"/>
            <p:cNvSpPr/>
            <p:nvPr/>
          </p:nvSpPr>
          <p:spPr>
            <a:xfrm flipH="1">
              <a:off x="11192561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59" name="Straight Connector 134"/>
            <p:cNvSpPr/>
            <p:nvPr/>
          </p:nvSpPr>
          <p:spPr>
            <a:xfrm flipH="1">
              <a:off x="12192001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0" name="Straight Connector 135"/>
            <p:cNvSpPr/>
            <p:nvPr/>
          </p:nvSpPr>
          <p:spPr>
            <a:xfrm>
              <a:off x="6213" y="17171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1" name="Straight Connector 136"/>
            <p:cNvSpPr/>
            <p:nvPr/>
          </p:nvSpPr>
          <p:spPr>
            <a:xfrm>
              <a:off x="6213" y="72890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2" name="Straight Connector 137"/>
            <p:cNvSpPr/>
            <p:nvPr/>
          </p:nvSpPr>
          <p:spPr>
            <a:xfrm>
              <a:off x="6213" y="128609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3" name="Straight Connector 138"/>
            <p:cNvSpPr/>
            <p:nvPr/>
          </p:nvSpPr>
          <p:spPr>
            <a:xfrm>
              <a:off x="6213" y="184328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4" name="Straight Connector 139"/>
            <p:cNvSpPr/>
            <p:nvPr/>
          </p:nvSpPr>
          <p:spPr>
            <a:xfrm>
              <a:off x="6213" y="240047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5" name="Straight Connector 140"/>
            <p:cNvSpPr/>
            <p:nvPr/>
          </p:nvSpPr>
          <p:spPr>
            <a:xfrm>
              <a:off x="6213" y="295766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6" name="Straight Connector 141"/>
            <p:cNvSpPr/>
            <p:nvPr/>
          </p:nvSpPr>
          <p:spPr>
            <a:xfrm>
              <a:off x="6213" y="3514857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7" name="Straight Connector 142"/>
            <p:cNvSpPr/>
            <p:nvPr/>
          </p:nvSpPr>
          <p:spPr>
            <a:xfrm>
              <a:off x="6213" y="4072047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8" name="Straight Connector 143"/>
            <p:cNvSpPr/>
            <p:nvPr/>
          </p:nvSpPr>
          <p:spPr>
            <a:xfrm>
              <a:off x="6213" y="4629237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9" name="Straight Connector 144"/>
            <p:cNvSpPr/>
            <p:nvPr/>
          </p:nvSpPr>
          <p:spPr>
            <a:xfrm>
              <a:off x="6213" y="5186427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0" name="Straight Connector 145"/>
            <p:cNvSpPr/>
            <p:nvPr/>
          </p:nvSpPr>
          <p:spPr>
            <a:xfrm>
              <a:off x="6213" y="5743617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1" name="Straight Connector 146"/>
            <p:cNvSpPr/>
            <p:nvPr/>
          </p:nvSpPr>
          <p:spPr>
            <a:xfrm>
              <a:off x="6213" y="6858000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2" name="Straight Connector 147"/>
            <p:cNvSpPr/>
            <p:nvPr/>
          </p:nvSpPr>
          <p:spPr>
            <a:xfrm>
              <a:off x="22826" y="6248401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274" name="Title 1"/>
          <p:cNvSpPr txBox="1"/>
          <p:nvPr>
            <p:ph type="ctrTitle"/>
          </p:nvPr>
        </p:nvSpPr>
        <p:spPr>
          <a:xfrm>
            <a:off x="457200" y="725467"/>
            <a:ext cx="4952999" cy="2247616"/>
          </a:xfrm>
          <a:prstGeom prst="rect">
            <a:avLst/>
          </a:prstGeom>
        </p:spPr>
        <p:txBody>
          <a:bodyPr anchor="ctr"/>
          <a:lstStyle/>
          <a:p>
            <a:pPr>
              <a:defRPr sz="3700">
                <a:solidFill>
                  <a:srgbClr val="000000"/>
                </a:solidFill>
              </a:defRPr>
            </a:pPr>
            <a:r>
              <a:t>Mathemateg a Rhifedd</a:t>
            </a:r>
            <a:br/>
            <a:r>
              <a:t>Mathematics and Numeracy </a:t>
            </a:r>
          </a:p>
        </p:txBody>
      </p:sp>
      <p:sp>
        <p:nvSpPr>
          <p:cNvPr id="275" name="Subtitle 2"/>
          <p:cNvSpPr txBox="1"/>
          <p:nvPr>
            <p:ph type="subTitle" sz="quarter" idx="1"/>
          </p:nvPr>
        </p:nvSpPr>
        <p:spPr>
          <a:xfrm>
            <a:off x="457200" y="3264832"/>
            <a:ext cx="4952999" cy="3009496"/>
          </a:xfrm>
          <a:prstGeom prst="rect">
            <a:avLst/>
          </a:prstGeom>
        </p:spPr>
        <p:txBody>
          <a:bodyPr/>
          <a:lstStyle/>
          <a:p>
            <a:pPr defTabSz="877822">
              <a:lnSpc>
                <a:spcPct val="88000"/>
              </a:lnSpc>
              <a:spcBef>
                <a:spcPts val="900"/>
              </a:spcBef>
              <a:defRPr b="1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ECAD5008 </a:t>
            </a:r>
            <a:endParaRPr sz="2600"/>
          </a:p>
          <a:p>
            <a:pPr defTabSz="877822">
              <a:lnSpc>
                <a:spcPct val="88000"/>
              </a:lnSpc>
              <a:spcBef>
                <a:spcPts val="900"/>
              </a:spcBef>
              <a:defRPr b="1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Darlith 1 – 10/10/23</a:t>
            </a:r>
            <a:endParaRPr sz="2600"/>
          </a:p>
          <a:p>
            <a:pPr defTabSz="877822">
              <a:lnSpc>
                <a:spcPct val="88000"/>
              </a:lnSpc>
              <a:spcBef>
                <a:spcPts val="900"/>
              </a:spcBef>
              <a:defRPr b="1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Lecture 1-  10/10/23</a:t>
            </a:r>
            <a:endParaRPr sz="2100"/>
          </a:p>
          <a:p>
            <a:pPr defTabSz="877822">
              <a:lnSpc>
                <a:spcPct val="88000"/>
              </a:lnSpc>
              <a:spcBef>
                <a:spcPts val="900"/>
              </a:spcBef>
              <a:defRPr b="1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BA2 </a:t>
            </a:r>
            <a:endParaRPr sz="2600"/>
          </a:p>
          <a:p>
            <a:pPr defTabSz="877822">
              <a:lnSpc>
                <a:spcPct val="88000"/>
              </a:lnSpc>
              <a:spcBef>
                <a:spcPts val="900"/>
              </a:spcBef>
              <a:defRPr b="1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Darlithydd: Fiona Jones</a:t>
            </a:r>
            <a:endParaRPr sz="2600"/>
          </a:p>
          <a:p>
            <a:pPr defTabSz="877822">
              <a:lnSpc>
                <a:spcPct val="88000"/>
              </a:lnSpc>
              <a:spcBef>
                <a:spcPts val="900"/>
              </a:spcBef>
              <a:defRPr b="1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f.jones@uwtsd.ac.uk</a:t>
            </a:r>
          </a:p>
        </p:txBody>
      </p:sp>
      <p:pic>
        <p:nvPicPr>
          <p:cNvPr id="276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rcRect l="17257" t="0" r="23115" b="0"/>
          <a:stretch>
            <a:fillRect/>
          </a:stretch>
        </p:blipFill>
        <p:spPr>
          <a:xfrm>
            <a:off x="6075729" y="-3441"/>
            <a:ext cx="6129240" cy="686137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8" name="Title 1"/>
          <p:cNvSpPr txBox="1"/>
          <p:nvPr>
            <p:ph type="title"/>
          </p:nvPr>
        </p:nvSpPr>
        <p:spPr>
          <a:xfrm>
            <a:off x="457199" y="365125"/>
            <a:ext cx="10722934" cy="1325563"/>
          </a:xfrm>
          <a:prstGeom prst="rect">
            <a:avLst/>
          </a:prstGeom>
        </p:spPr>
        <p:txBody>
          <a:bodyPr/>
          <a:lstStyle/>
          <a:p>
            <a:pPr/>
            <a:r>
              <a:t>Amcanion – Aims </a:t>
            </a:r>
          </a:p>
        </p:txBody>
      </p:sp>
      <p:sp>
        <p:nvSpPr>
          <p:cNvPr id="279" name="Content Placeholder 2"/>
          <p:cNvSpPr txBox="1"/>
          <p:nvPr>
            <p:ph type="body" sz="quarter" idx="1"/>
          </p:nvPr>
        </p:nvSpPr>
        <p:spPr>
          <a:xfrm>
            <a:off x="457198" y="1825624"/>
            <a:ext cx="3959092" cy="3443568"/>
          </a:xfrm>
          <a:prstGeom prst="rect">
            <a:avLst/>
          </a:prstGeom>
        </p:spPr>
        <p:txBody>
          <a:bodyPr/>
          <a:lstStyle/>
          <a:p>
            <a:pPr marL="226314" indent="-226314" defTabSz="603504">
              <a:lnSpc>
                <a:spcPct val="88000"/>
              </a:lnSpc>
              <a:spcBef>
                <a:spcPts val="600"/>
              </a:spcBef>
              <a:buFont typeface="Comic Sans MS"/>
              <a:buChar char="❖"/>
              <a:defRPr sz="1584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Deall sut mae dealltwriaeth o rif yn datblygu yng Nghyfnod Allweddol 2. </a:t>
            </a:r>
          </a:p>
          <a:p>
            <a:pPr marL="226314" indent="-226314" defTabSz="603504">
              <a:lnSpc>
                <a:spcPct val="88000"/>
              </a:lnSpc>
              <a:spcBef>
                <a:spcPts val="600"/>
              </a:spcBef>
              <a:buFont typeface="Comic Sans MS"/>
              <a:buChar char="❖"/>
              <a:defRPr sz="1584">
                <a:latin typeface="Comic Sans MS"/>
                <a:ea typeface="Comic Sans MS"/>
                <a:cs typeface="Comic Sans MS"/>
                <a:sym typeface="Comic Sans MS"/>
              </a:defRPr>
            </a:pPr>
          </a:p>
          <a:p>
            <a:pPr marL="226314" indent="-226314" defTabSz="603504">
              <a:lnSpc>
                <a:spcPct val="88000"/>
              </a:lnSpc>
              <a:spcBef>
                <a:spcPts val="600"/>
              </a:spcBef>
              <a:buFont typeface="Comic Sans MS"/>
              <a:buChar char="❖"/>
              <a:defRPr sz="1584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Datblygu dealltwriaeth o'r Cwricwlwm a deall y disgwyliadau </a:t>
            </a:r>
          </a:p>
          <a:p>
            <a:pPr marL="226314" indent="-226314" defTabSz="603504">
              <a:lnSpc>
                <a:spcPct val="88000"/>
              </a:lnSpc>
              <a:spcBef>
                <a:spcPts val="600"/>
              </a:spcBef>
              <a:buFont typeface="Comic Sans MS"/>
              <a:buChar char="❖"/>
              <a:defRPr sz="1584">
                <a:latin typeface="Comic Sans MS"/>
                <a:ea typeface="Comic Sans MS"/>
                <a:cs typeface="Comic Sans MS"/>
                <a:sym typeface="Comic Sans MS"/>
              </a:defRPr>
            </a:pPr>
          </a:p>
          <a:p>
            <a:pPr marL="226314" indent="-226314" defTabSz="603504">
              <a:lnSpc>
                <a:spcPct val="88000"/>
              </a:lnSpc>
              <a:spcBef>
                <a:spcPts val="600"/>
              </a:spcBef>
              <a:buFont typeface="Comic Sans MS"/>
              <a:buChar char="❖"/>
              <a:defRPr sz="1584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Egwyddorion Asesu ar gyfer Dysgu</a:t>
            </a:r>
          </a:p>
          <a:p>
            <a:pPr marL="226314" indent="-226314" defTabSz="603504">
              <a:lnSpc>
                <a:spcPct val="88000"/>
              </a:lnSpc>
              <a:spcBef>
                <a:spcPts val="600"/>
              </a:spcBef>
              <a:buFont typeface="Comic Sans MS"/>
              <a:buChar char="❖"/>
              <a:defRPr sz="1584">
                <a:latin typeface="Comic Sans MS"/>
                <a:ea typeface="Comic Sans MS"/>
                <a:cs typeface="Comic Sans MS"/>
                <a:sym typeface="Comic Sans MS"/>
              </a:defRPr>
            </a:pPr>
          </a:p>
          <a:p>
            <a:pPr marL="226314" indent="-226314" defTabSz="603504">
              <a:lnSpc>
                <a:spcPct val="88000"/>
              </a:lnSpc>
              <a:spcBef>
                <a:spcPts val="600"/>
              </a:spcBef>
              <a:buFont typeface="Comic Sans MS"/>
              <a:buChar char="❖"/>
              <a:defRPr sz="1584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Cael syniadau am sut y gallwch ddatblygu sgiliau rhif yn yr ystafell ddosbarth.</a:t>
            </a:r>
          </a:p>
        </p:txBody>
      </p:sp>
      <p:sp>
        <p:nvSpPr>
          <p:cNvPr id="280" name="Content Placeholder 3"/>
          <p:cNvSpPr txBox="1"/>
          <p:nvPr/>
        </p:nvSpPr>
        <p:spPr>
          <a:xfrm>
            <a:off x="7727542" y="2239692"/>
            <a:ext cx="4414303" cy="411942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normAutofit fontScale="100000" lnSpcReduction="0"/>
          </a:bodyPr>
          <a:lstStyle/>
          <a:p>
            <a:pPr marL="429768" indent="-429768" defTabSz="859536">
              <a:lnSpc>
                <a:spcPct val="110000"/>
              </a:lnSpc>
              <a:spcBef>
                <a:spcPts val="900"/>
              </a:spcBef>
              <a:buClr>
                <a:srgbClr val="FFFFFF"/>
              </a:buClr>
              <a:buSzPct val="75000"/>
              <a:buFont typeface="Comic Sans MS"/>
              <a:buChar char="❖"/>
              <a:defRPr>
                <a:solidFill>
                  <a:srgbClr val="FFFFFF"/>
                </a:solidFill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Understand number development in Key Stage 2 </a:t>
            </a:r>
          </a:p>
          <a:p>
            <a:pPr marL="429768" indent="-429768" defTabSz="859536">
              <a:lnSpc>
                <a:spcPct val="110000"/>
              </a:lnSpc>
              <a:spcBef>
                <a:spcPts val="900"/>
              </a:spcBef>
              <a:buClr>
                <a:srgbClr val="FFFFFF"/>
              </a:buClr>
              <a:buSzPct val="75000"/>
              <a:buFont typeface="Comic Sans MS"/>
              <a:buChar char="❖"/>
              <a:defRPr>
                <a:solidFill>
                  <a:srgbClr val="FFFFFF"/>
                </a:solidFill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Develop an understanding of the Curriculum and understand the expectations</a:t>
            </a:r>
          </a:p>
          <a:p>
            <a:pPr marL="429768" indent="-429768" defTabSz="859536">
              <a:lnSpc>
                <a:spcPct val="110000"/>
              </a:lnSpc>
              <a:spcBef>
                <a:spcPts val="900"/>
              </a:spcBef>
              <a:buClr>
                <a:srgbClr val="FFFFFF"/>
              </a:buClr>
              <a:buSzPct val="75000"/>
              <a:buFont typeface="Comic Sans MS"/>
              <a:buChar char="❖"/>
              <a:defRPr>
                <a:solidFill>
                  <a:srgbClr val="FFFFFF"/>
                </a:solidFill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Have some ideas on how you can develop number skills in the classroom</a:t>
            </a:r>
            <a:endParaRPr sz="2600"/>
          </a:p>
          <a:p>
            <a:pPr marL="429768" indent="-429768" defTabSz="859536">
              <a:lnSpc>
                <a:spcPct val="110000"/>
              </a:lnSpc>
              <a:spcBef>
                <a:spcPts val="900"/>
              </a:spcBef>
              <a:buClr>
                <a:srgbClr val="FFFFFF"/>
              </a:buClr>
              <a:buSzPct val="75000"/>
              <a:buFont typeface="Comic Sans MS"/>
              <a:buChar char="❖"/>
              <a:defRPr>
                <a:solidFill>
                  <a:srgbClr val="FFFFFF"/>
                </a:solidFill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Principles of Assessment for Learning</a:t>
            </a:r>
          </a:p>
        </p:txBody>
      </p:sp>
      <p:pic>
        <p:nvPicPr>
          <p:cNvPr id="281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4554994" y="4756963"/>
            <a:ext cx="2597429" cy="1452002"/>
          </a:xfrm>
          <a:prstGeom prst="rect">
            <a:avLst/>
          </a:prstGeom>
          <a:ln w="12700">
            <a:miter lim="400000"/>
          </a:ln>
        </p:spPr>
      </p:pic>
      <p:pic>
        <p:nvPicPr>
          <p:cNvPr id="282" name="Picture 6" descr="Picture 6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8653670" y="571707"/>
            <a:ext cx="2743202" cy="104982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4" name="Title 1"/>
          <p:cNvSpPr txBox="1"/>
          <p:nvPr>
            <p:ph type="title"/>
          </p:nvPr>
        </p:nvSpPr>
        <p:spPr>
          <a:xfrm>
            <a:off x="457199" y="365125"/>
            <a:ext cx="10722934" cy="1325563"/>
          </a:xfrm>
          <a:prstGeom prst="rect">
            <a:avLst/>
          </a:prstGeom>
        </p:spPr>
        <p:txBody>
          <a:bodyPr/>
          <a:lstStyle/>
          <a:p>
            <a:pPr algn="ctr" defTabSz="868680">
              <a:defRPr sz="4100"/>
            </a:pPr>
            <a:r>
              <a:t>Y Model Cysylltiadau </a:t>
            </a:r>
            <a:br/>
            <a:r>
              <a:t>The Connections Model</a:t>
            </a:r>
          </a:p>
        </p:txBody>
      </p:sp>
      <p:pic>
        <p:nvPicPr>
          <p:cNvPr id="285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0160" y="1953410"/>
            <a:ext cx="6009641" cy="3811286"/>
          </a:xfrm>
          <a:prstGeom prst="rect">
            <a:avLst/>
          </a:prstGeom>
          <a:ln w="12700">
            <a:miter lim="400000"/>
          </a:ln>
        </p:spPr>
      </p:pic>
      <p:pic>
        <p:nvPicPr>
          <p:cNvPr id="286" name="Picture 6" descr="Picture 6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6281311" y="1703703"/>
            <a:ext cx="5288499" cy="464598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8" name="Picture 2" descr="Picture 2"/>
          <p:cNvPicPr>
            <a:picLocks noChangeAspect="1"/>
          </p:cNvPicPr>
          <p:nvPr/>
        </p:nvPicPr>
        <p:blipFill>
          <a:blip r:embed="rId2">
            <a:extLst/>
          </a:blip>
          <a:srcRect l="0" t="27467" r="1247" b="9467"/>
          <a:stretch>
            <a:fillRect/>
          </a:stretch>
        </p:blipFill>
        <p:spPr>
          <a:xfrm>
            <a:off x="362098" y="333754"/>
            <a:ext cx="5864392" cy="2511897"/>
          </a:xfrm>
          <a:prstGeom prst="rect">
            <a:avLst/>
          </a:prstGeom>
          <a:ln w="12700">
            <a:miter lim="400000"/>
          </a:ln>
        </p:spPr>
      </p:pic>
      <p:pic>
        <p:nvPicPr>
          <p:cNvPr id="289" name="Picture 3" descr="Picture 3"/>
          <p:cNvPicPr>
            <a:picLocks noChangeAspect="1"/>
          </p:cNvPicPr>
          <p:nvPr/>
        </p:nvPicPr>
        <p:blipFill>
          <a:blip r:embed="rId3">
            <a:extLst/>
          </a:blip>
          <a:srcRect l="0" t="26840" r="0" b="11686"/>
          <a:stretch>
            <a:fillRect/>
          </a:stretch>
        </p:blipFill>
        <p:spPr>
          <a:xfrm>
            <a:off x="4392095" y="3686396"/>
            <a:ext cx="6105886" cy="251164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1" name="Picture 2" descr="Picture 2"/>
          <p:cNvPicPr>
            <a:picLocks noChangeAspect="1"/>
          </p:cNvPicPr>
          <p:nvPr/>
        </p:nvPicPr>
        <p:blipFill>
          <a:blip r:embed="rId2">
            <a:extLst/>
          </a:blip>
          <a:srcRect l="0" t="27467" r="1247" b="9465"/>
          <a:stretch>
            <a:fillRect/>
          </a:stretch>
        </p:blipFill>
        <p:spPr>
          <a:xfrm>
            <a:off x="212508" y="98520"/>
            <a:ext cx="7131962" cy="3054834"/>
          </a:xfrm>
          <a:prstGeom prst="rect">
            <a:avLst/>
          </a:prstGeom>
          <a:ln w="12700">
            <a:miter lim="400000"/>
          </a:ln>
        </p:spPr>
      </p:pic>
      <p:sp>
        <p:nvSpPr>
          <p:cNvPr id="292" name="Arrow: Left 3"/>
          <p:cNvSpPr/>
          <p:nvPr/>
        </p:nvSpPr>
        <p:spPr>
          <a:xfrm>
            <a:off x="2737642" y="2252179"/>
            <a:ext cx="980661" cy="483706"/>
          </a:xfrm>
          <a:prstGeom prst="leftArrow">
            <a:avLst>
              <a:gd name="adj1" fmla="val 50000"/>
              <a:gd name="adj2" fmla="val 50000"/>
            </a:avLst>
          </a:prstGeom>
          <a:solidFill>
            <a:srgbClr val="4472C4"/>
          </a:solidFill>
          <a:ln w="12700">
            <a:solidFill>
              <a:srgbClr val="32538F"/>
            </a:solidFill>
            <a:miter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pPr>
          </a:p>
        </p:txBody>
      </p:sp>
      <p:pic>
        <p:nvPicPr>
          <p:cNvPr id="293" name="Picture 3" descr="Picture 3"/>
          <p:cNvPicPr>
            <a:picLocks noChangeAspect="1"/>
          </p:cNvPicPr>
          <p:nvPr/>
        </p:nvPicPr>
        <p:blipFill>
          <a:blip r:embed="rId3">
            <a:extLst/>
          </a:blip>
          <a:srcRect l="0" t="26840" r="0" b="11686"/>
          <a:stretch>
            <a:fillRect/>
          </a:stretch>
        </p:blipFill>
        <p:spPr>
          <a:xfrm>
            <a:off x="1348317" y="3462192"/>
            <a:ext cx="7802227" cy="3209427"/>
          </a:xfrm>
          <a:prstGeom prst="rect">
            <a:avLst/>
          </a:prstGeom>
          <a:ln w="12700">
            <a:miter lim="400000"/>
          </a:ln>
        </p:spPr>
      </p:pic>
      <p:sp>
        <p:nvSpPr>
          <p:cNvPr id="294" name="Arrow: Left 3"/>
          <p:cNvSpPr/>
          <p:nvPr/>
        </p:nvSpPr>
        <p:spPr>
          <a:xfrm>
            <a:off x="4321993" y="5827062"/>
            <a:ext cx="980663" cy="483707"/>
          </a:xfrm>
          <a:prstGeom prst="leftArrow">
            <a:avLst>
              <a:gd name="adj1" fmla="val 50000"/>
              <a:gd name="adj2" fmla="val 50000"/>
            </a:avLst>
          </a:prstGeom>
          <a:solidFill>
            <a:srgbClr val="4472C4"/>
          </a:solidFill>
          <a:ln w="12700">
            <a:solidFill>
              <a:srgbClr val="32538F"/>
            </a:solidFill>
            <a:miter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pP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Rectangle 120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chemeClr val="accent5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grpSp>
        <p:nvGrpSpPr>
          <p:cNvPr id="326" name="Group 122"/>
          <p:cNvGrpSpPr/>
          <p:nvPr/>
        </p:nvGrpSpPr>
        <p:grpSpPr>
          <a:xfrm>
            <a:off x="-6215" y="-1"/>
            <a:ext cx="12214831" cy="6858002"/>
            <a:chOff x="0" y="0"/>
            <a:chExt cx="12214829" cy="6858001"/>
          </a:xfrm>
        </p:grpSpPr>
        <p:sp>
          <p:nvSpPr>
            <p:cNvPr id="297" name="Straight Connector 123"/>
            <p:cNvSpPr/>
            <p:nvPr/>
          </p:nvSpPr>
          <p:spPr>
            <a:xfrm>
              <a:off x="-1" y="6686284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98" name="Straight Connector 124"/>
            <p:cNvSpPr/>
            <p:nvPr/>
          </p:nvSpPr>
          <p:spPr>
            <a:xfrm flipH="1">
              <a:off x="6213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99" name="Straight Connector 125"/>
            <p:cNvSpPr/>
            <p:nvPr/>
          </p:nvSpPr>
          <p:spPr>
            <a:xfrm flipH="1">
              <a:off x="11999473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00" name="Straight Connector 126"/>
            <p:cNvSpPr/>
            <p:nvPr/>
          </p:nvSpPr>
          <p:spPr>
            <a:xfrm flipH="1">
              <a:off x="198741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01" name="Straight Connector 127"/>
            <p:cNvSpPr/>
            <p:nvPr/>
          </p:nvSpPr>
          <p:spPr>
            <a:xfrm flipH="1">
              <a:off x="1198180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02" name="Straight Connector 128"/>
            <p:cNvSpPr/>
            <p:nvPr/>
          </p:nvSpPr>
          <p:spPr>
            <a:xfrm flipH="1">
              <a:off x="2197618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03" name="Straight Connector 129"/>
            <p:cNvSpPr/>
            <p:nvPr/>
          </p:nvSpPr>
          <p:spPr>
            <a:xfrm flipH="1">
              <a:off x="3197056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04" name="Straight Connector 130"/>
            <p:cNvSpPr/>
            <p:nvPr/>
          </p:nvSpPr>
          <p:spPr>
            <a:xfrm flipH="1">
              <a:off x="4196494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05" name="Straight Connector 131"/>
            <p:cNvSpPr/>
            <p:nvPr/>
          </p:nvSpPr>
          <p:spPr>
            <a:xfrm flipH="1">
              <a:off x="5195932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06" name="Straight Connector 132"/>
            <p:cNvSpPr/>
            <p:nvPr/>
          </p:nvSpPr>
          <p:spPr>
            <a:xfrm flipH="1">
              <a:off x="6195370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07" name="Straight Connector 133"/>
            <p:cNvSpPr/>
            <p:nvPr/>
          </p:nvSpPr>
          <p:spPr>
            <a:xfrm flipH="1">
              <a:off x="7194808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08" name="Straight Connector 134"/>
            <p:cNvSpPr/>
            <p:nvPr/>
          </p:nvSpPr>
          <p:spPr>
            <a:xfrm flipH="1">
              <a:off x="8194246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09" name="Straight Connector 135"/>
            <p:cNvSpPr/>
            <p:nvPr/>
          </p:nvSpPr>
          <p:spPr>
            <a:xfrm flipH="1">
              <a:off x="9193684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10" name="Straight Connector 136"/>
            <p:cNvSpPr/>
            <p:nvPr/>
          </p:nvSpPr>
          <p:spPr>
            <a:xfrm flipH="1">
              <a:off x="10193122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11" name="Straight Connector 137"/>
            <p:cNvSpPr/>
            <p:nvPr/>
          </p:nvSpPr>
          <p:spPr>
            <a:xfrm flipH="1">
              <a:off x="11192561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12" name="Straight Connector 138"/>
            <p:cNvSpPr/>
            <p:nvPr/>
          </p:nvSpPr>
          <p:spPr>
            <a:xfrm flipH="1">
              <a:off x="12192001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13" name="Straight Connector 139"/>
            <p:cNvSpPr/>
            <p:nvPr/>
          </p:nvSpPr>
          <p:spPr>
            <a:xfrm>
              <a:off x="6213" y="17171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14" name="Straight Connector 140"/>
            <p:cNvSpPr/>
            <p:nvPr/>
          </p:nvSpPr>
          <p:spPr>
            <a:xfrm>
              <a:off x="6213" y="72890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15" name="Straight Connector 141"/>
            <p:cNvSpPr/>
            <p:nvPr/>
          </p:nvSpPr>
          <p:spPr>
            <a:xfrm>
              <a:off x="6213" y="128609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16" name="Straight Connector 142"/>
            <p:cNvSpPr/>
            <p:nvPr/>
          </p:nvSpPr>
          <p:spPr>
            <a:xfrm>
              <a:off x="6213" y="184328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17" name="Straight Connector 143"/>
            <p:cNvSpPr/>
            <p:nvPr/>
          </p:nvSpPr>
          <p:spPr>
            <a:xfrm>
              <a:off x="6213" y="240047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18" name="Straight Connector 144"/>
            <p:cNvSpPr/>
            <p:nvPr/>
          </p:nvSpPr>
          <p:spPr>
            <a:xfrm>
              <a:off x="6213" y="295766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19" name="Straight Connector 145"/>
            <p:cNvSpPr/>
            <p:nvPr/>
          </p:nvSpPr>
          <p:spPr>
            <a:xfrm>
              <a:off x="6213" y="3514857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0" name="Straight Connector 146"/>
            <p:cNvSpPr/>
            <p:nvPr/>
          </p:nvSpPr>
          <p:spPr>
            <a:xfrm>
              <a:off x="6213" y="4072047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1" name="Straight Connector 147"/>
            <p:cNvSpPr/>
            <p:nvPr/>
          </p:nvSpPr>
          <p:spPr>
            <a:xfrm>
              <a:off x="6213" y="4629237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2" name="Straight Connector 148"/>
            <p:cNvSpPr/>
            <p:nvPr/>
          </p:nvSpPr>
          <p:spPr>
            <a:xfrm>
              <a:off x="6213" y="5186427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3" name="Straight Connector 149"/>
            <p:cNvSpPr/>
            <p:nvPr/>
          </p:nvSpPr>
          <p:spPr>
            <a:xfrm>
              <a:off x="6213" y="5743617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4" name="Straight Connector 150"/>
            <p:cNvSpPr/>
            <p:nvPr/>
          </p:nvSpPr>
          <p:spPr>
            <a:xfrm>
              <a:off x="6213" y="6858000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5" name="Straight Connector 151"/>
            <p:cNvSpPr/>
            <p:nvPr/>
          </p:nvSpPr>
          <p:spPr>
            <a:xfrm>
              <a:off x="22826" y="6248401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327" name="Freeform: Shape 153"/>
          <p:cNvSpPr/>
          <p:nvPr/>
        </p:nvSpPr>
        <p:spPr>
          <a:xfrm>
            <a:off x="-6215" y="5014715"/>
            <a:ext cx="2800127" cy="184328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/>
          </a:p>
        </p:txBody>
      </p:sp>
      <p:sp>
        <p:nvSpPr>
          <p:cNvPr id="328" name="Freeform: Shape 155"/>
          <p:cNvSpPr/>
          <p:nvPr/>
        </p:nvSpPr>
        <p:spPr>
          <a:xfrm>
            <a:off x="7979726" y="-2"/>
            <a:ext cx="4209226" cy="165055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/>
          </a:p>
        </p:txBody>
      </p:sp>
      <p:sp>
        <p:nvSpPr>
          <p:cNvPr id="329" name="Freeform: Shape 157"/>
          <p:cNvSpPr/>
          <p:nvPr/>
        </p:nvSpPr>
        <p:spPr>
          <a:xfrm>
            <a:off x="7979726" y="-2"/>
            <a:ext cx="4209226" cy="165055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/>
          </a:p>
        </p:txBody>
      </p:sp>
      <p:grpSp>
        <p:nvGrpSpPr>
          <p:cNvPr id="359" name="Group 159"/>
          <p:cNvGrpSpPr/>
          <p:nvPr/>
        </p:nvGrpSpPr>
        <p:grpSpPr>
          <a:xfrm>
            <a:off x="-6215" y="-1"/>
            <a:ext cx="12214831" cy="6858002"/>
            <a:chOff x="0" y="0"/>
            <a:chExt cx="12214829" cy="6858001"/>
          </a:xfrm>
        </p:grpSpPr>
        <p:sp>
          <p:nvSpPr>
            <p:cNvPr id="330" name="Straight Connector 160"/>
            <p:cNvSpPr/>
            <p:nvPr/>
          </p:nvSpPr>
          <p:spPr>
            <a:xfrm>
              <a:off x="-1" y="6686284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1" name="Straight Connector 161"/>
            <p:cNvSpPr/>
            <p:nvPr/>
          </p:nvSpPr>
          <p:spPr>
            <a:xfrm flipH="1">
              <a:off x="6213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2" name="Straight Connector 162"/>
            <p:cNvSpPr/>
            <p:nvPr/>
          </p:nvSpPr>
          <p:spPr>
            <a:xfrm flipH="1">
              <a:off x="11999473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3" name="Straight Connector 163"/>
            <p:cNvSpPr/>
            <p:nvPr/>
          </p:nvSpPr>
          <p:spPr>
            <a:xfrm flipH="1">
              <a:off x="198741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4" name="Straight Connector 164"/>
            <p:cNvSpPr/>
            <p:nvPr/>
          </p:nvSpPr>
          <p:spPr>
            <a:xfrm flipH="1">
              <a:off x="1198180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5" name="Straight Connector 165"/>
            <p:cNvSpPr/>
            <p:nvPr/>
          </p:nvSpPr>
          <p:spPr>
            <a:xfrm flipH="1">
              <a:off x="2197618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6" name="Straight Connector 166"/>
            <p:cNvSpPr/>
            <p:nvPr/>
          </p:nvSpPr>
          <p:spPr>
            <a:xfrm flipH="1">
              <a:off x="3197056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7" name="Straight Connector 167"/>
            <p:cNvSpPr/>
            <p:nvPr/>
          </p:nvSpPr>
          <p:spPr>
            <a:xfrm flipH="1">
              <a:off x="4196494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8" name="Straight Connector 168"/>
            <p:cNvSpPr/>
            <p:nvPr/>
          </p:nvSpPr>
          <p:spPr>
            <a:xfrm flipH="1">
              <a:off x="5195932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9" name="Straight Connector 169"/>
            <p:cNvSpPr/>
            <p:nvPr/>
          </p:nvSpPr>
          <p:spPr>
            <a:xfrm flipH="1">
              <a:off x="6195370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40" name="Straight Connector 170"/>
            <p:cNvSpPr/>
            <p:nvPr/>
          </p:nvSpPr>
          <p:spPr>
            <a:xfrm flipH="1">
              <a:off x="7194808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41" name="Straight Connector 171"/>
            <p:cNvSpPr/>
            <p:nvPr/>
          </p:nvSpPr>
          <p:spPr>
            <a:xfrm flipH="1">
              <a:off x="8194246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42" name="Straight Connector 172"/>
            <p:cNvSpPr/>
            <p:nvPr/>
          </p:nvSpPr>
          <p:spPr>
            <a:xfrm flipH="1">
              <a:off x="9193684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43" name="Straight Connector 173"/>
            <p:cNvSpPr/>
            <p:nvPr/>
          </p:nvSpPr>
          <p:spPr>
            <a:xfrm flipH="1">
              <a:off x="10193122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44" name="Straight Connector 174"/>
            <p:cNvSpPr/>
            <p:nvPr/>
          </p:nvSpPr>
          <p:spPr>
            <a:xfrm flipH="1">
              <a:off x="11192561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45" name="Straight Connector 175"/>
            <p:cNvSpPr/>
            <p:nvPr/>
          </p:nvSpPr>
          <p:spPr>
            <a:xfrm flipH="1">
              <a:off x="12192001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46" name="Straight Connector 176"/>
            <p:cNvSpPr/>
            <p:nvPr/>
          </p:nvSpPr>
          <p:spPr>
            <a:xfrm>
              <a:off x="6213" y="17171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47" name="Straight Connector 177"/>
            <p:cNvSpPr/>
            <p:nvPr/>
          </p:nvSpPr>
          <p:spPr>
            <a:xfrm>
              <a:off x="6213" y="72890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48" name="Straight Connector 178"/>
            <p:cNvSpPr/>
            <p:nvPr/>
          </p:nvSpPr>
          <p:spPr>
            <a:xfrm>
              <a:off x="6213" y="128609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49" name="Straight Connector 179"/>
            <p:cNvSpPr/>
            <p:nvPr/>
          </p:nvSpPr>
          <p:spPr>
            <a:xfrm>
              <a:off x="6213" y="184328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50" name="Straight Connector 180"/>
            <p:cNvSpPr/>
            <p:nvPr/>
          </p:nvSpPr>
          <p:spPr>
            <a:xfrm>
              <a:off x="6213" y="240047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51" name="Straight Connector 181"/>
            <p:cNvSpPr/>
            <p:nvPr/>
          </p:nvSpPr>
          <p:spPr>
            <a:xfrm>
              <a:off x="6213" y="295766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52" name="Straight Connector 182"/>
            <p:cNvSpPr/>
            <p:nvPr/>
          </p:nvSpPr>
          <p:spPr>
            <a:xfrm>
              <a:off x="6213" y="3514857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53" name="Straight Connector 183"/>
            <p:cNvSpPr/>
            <p:nvPr/>
          </p:nvSpPr>
          <p:spPr>
            <a:xfrm>
              <a:off x="6213" y="4072047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54" name="Straight Connector 184"/>
            <p:cNvSpPr/>
            <p:nvPr/>
          </p:nvSpPr>
          <p:spPr>
            <a:xfrm>
              <a:off x="6213" y="4629237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55" name="Straight Connector 185"/>
            <p:cNvSpPr/>
            <p:nvPr/>
          </p:nvSpPr>
          <p:spPr>
            <a:xfrm>
              <a:off x="6213" y="5186427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56" name="Straight Connector 186"/>
            <p:cNvSpPr/>
            <p:nvPr/>
          </p:nvSpPr>
          <p:spPr>
            <a:xfrm>
              <a:off x="6213" y="5743617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57" name="Straight Connector 187"/>
            <p:cNvSpPr/>
            <p:nvPr/>
          </p:nvSpPr>
          <p:spPr>
            <a:xfrm>
              <a:off x="6213" y="6858000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58" name="Straight Connector 188"/>
            <p:cNvSpPr/>
            <p:nvPr/>
          </p:nvSpPr>
          <p:spPr>
            <a:xfrm>
              <a:off x="22826" y="6248401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360" name="Rectangle 190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361" name="Rectangle 192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chemeClr val="accent5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362" name="Right Triangle 194"/>
          <p:cNvSpPr/>
          <p:nvPr/>
        </p:nvSpPr>
        <p:spPr>
          <a:xfrm rot="13500000">
            <a:off x="-277933" y="1559139"/>
            <a:ext cx="568292" cy="56829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21600"/>
                </a:move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1201AF">
              <a:alpha val="17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grpSp>
        <p:nvGrpSpPr>
          <p:cNvPr id="392" name="Group 196"/>
          <p:cNvGrpSpPr/>
          <p:nvPr/>
        </p:nvGrpSpPr>
        <p:grpSpPr>
          <a:xfrm>
            <a:off x="-1" y="0"/>
            <a:ext cx="12214831" cy="6858002"/>
            <a:chOff x="0" y="0"/>
            <a:chExt cx="12214829" cy="6858001"/>
          </a:xfrm>
        </p:grpSpPr>
        <p:sp>
          <p:nvSpPr>
            <p:cNvPr id="363" name="Straight Connector 197"/>
            <p:cNvSpPr/>
            <p:nvPr/>
          </p:nvSpPr>
          <p:spPr>
            <a:xfrm>
              <a:off x="-1" y="6686284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4" name="Straight Connector 198"/>
            <p:cNvSpPr/>
            <p:nvPr/>
          </p:nvSpPr>
          <p:spPr>
            <a:xfrm flipH="1">
              <a:off x="6213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5" name="Straight Connector 199"/>
            <p:cNvSpPr/>
            <p:nvPr/>
          </p:nvSpPr>
          <p:spPr>
            <a:xfrm flipH="1">
              <a:off x="11999473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6" name="Straight Connector 200"/>
            <p:cNvSpPr/>
            <p:nvPr/>
          </p:nvSpPr>
          <p:spPr>
            <a:xfrm flipH="1">
              <a:off x="198741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7" name="Straight Connector 201"/>
            <p:cNvSpPr/>
            <p:nvPr/>
          </p:nvSpPr>
          <p:spPr>
            <a:xfrm flipH="1">
              <a:off x="1198180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8" name="Straight Connector 202"/>
            <p:cNvSpPr/>
            <p:nvPr/>
          </p:nvSpPr>
          <p:spPr>
            <a:xfrm flipH="1">
              <a:off x="2197618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9" name="Straight Connector 203"/>
            <p:cNvSpPr/>
            <p:nvPr/>
          </p:nvSpPr>
          <p:spPr>
            <a:xfrm flipH="1">
              <a:off x="3197056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0" name="Straight Connector 204"/>
            <p:cNvSpPr/>
            <p:nvPr/>
          </p:nvSpPr>
          <p:spPr>
            <a:xfrm flipH="1">
              <a:off x="4196494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1" name="Straight Connector 205"/>
            <p:cNvSpPr/>
            <p:nvPr/>
          </p:nvSpPr>
          <p:spPr>
            <a:xfrm flipH="1">
              <a:off x="5195932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2" name="Straight Connector 206"/>
            <p:cNvSpPr/>
            <p:nvPr/>
          </p:nvSpPr>
          <p:spPr>
            <a:xfrm flipH="1">
              <a:off x="6195370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3" name="Straight Connector 207"/>
            <p:cNvSpPr/>
            <p:nvPr/>
          </p:nvSpPr>
          <p:spPr>
            <a:xfrm flipH="1">
              <a:off x="7194808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4" name="Straight Connector 208"/>
            <p:cNvSpPr/>
            <p:nvPr/>
          </p:nvSpPr>
          <p:spPr>
            <a:xfrm flipH="1">
              <a:off x="8194246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5" name="Straight Connector 209"/>
            <p:cNvSpPr/>
            <p:nvPr/>
          </p:nvSpPr>
          <p:spPr>
            <a:xfrm flipH="1">
              <a:off x="9193684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6" name="Straight Connector 210"/>
            <p:cNvSpPr/>
            <p:nvPr/>
          </p:nvSpPr>
          <p:spPr>
            <a:xfrm flipH="1">
              <a:off x="10193122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7" name="Straight Connector 211"/>
            <p:cNvSpPr/>
            <p:nvPr/>
          </p:nvSpPr>
          <p:spPr>
            <a:xfrm flipH="1">
              <a:off x="11192561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8" name="Straight Connector 212"/>
            <p:cNvSpPr/>
            <p:nvPr/>
          </p:nvSpPr>
          <p:spPr>
            <a:xfrm flipH="1">
              <a:off x="12192001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9" name="Straight Connector 213"/>
            <p:cNvSpPr/>
            <p:nvPr/>
          </p:nvSpPr>
          <p:spPr>
            <a:xfrm>
              <a:off x="6213" y="17171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0" name="Straight Connector 214"/>
            <p:cNvSpPr/>
            <p:nvPr/>
          </p:nvSpPr>
          <p:spPr>
            <a:xfrm>
              <a:off x="6213" y="72890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1" name="Straight Connector 215"/>
            <p:cNvSpPr/>
            <p:nvPr/>
          </p:nvSpPr>
          <p:spPr>
            <a:xfrm>
              <a:off x="6213" y="128609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2" name="Straight Connector 216"/>
            <p:cNvSpPr/>
            <p:nvPr/>
          </p:nvSpPr>
          <p:spPr>
            <a:xfrm>
              <a:off x="6213" y="184328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3" name="Straight Connector 217"/>
            <p:cNvSpPr/>
            <p:nvPr/>
          </p:nvSpPr>
          <p:spPr>
            <a:xfrm>
              <a:off x="6213" y="240047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4" name="Straight Connector 218"/>
            <p:cNvSpPr/>
            <p:nvPr/>
          </p:nvSpPr>
          <p:spPr>
            <a:xfrm>
              <a:off x="6213" y="295766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5" name="Straight Connector 219"/>
            <p:cNvSpPr/>
            <p:nvPr/>
          </p:nvSpPr>
          <p:spPr>
            <a:xfrm>
              <a:off x="6213" y="3514857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6" name="Straight Connector 220"/>
            <p:cNvSpPr/>
            <p:nvPr/>
          </p:nvSpPr>
          <p:spPr>
            <a:xfrm>
              <a:off x="6213" y="4072047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7" name="Straight Connector 221"/>
            <p:cNvSpPr/>
            <p:nvPr/>
          </p:nvSpPr>
          <p:spPr>
            <a:xfrm>
              <a:off x="6213" y="4629237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8" name="Straight Connector 222"/>
            <p:cNvSpPr/>
            <p:nvPr/>
          </p:nvSpPr>
          <p:spPr>
            <a:xfrm>
              <a:off x="6213" y="5186427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9" name="Straight Connector 223"/>
            <p:cNvSpPr/>
            <p:nvPr/>
          </p:nvSpPr>
          <p:spPr>
            <a:xfrm>
              <a:off x="6213" y="5743617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90" name="Straight Connector 224"/>
            <p:cNvSpPr/>
            <p:nvPr/>
          </p:nvSpPr>
          <p:spPr>
            <a:xfrm>
              <a:off x="6213" y="6858000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91" name="Straight Connector 225"/>
            <p:cNvSpPr/>
            <p:nvPr/>
          </p:nvSpPr>
          <p:spPr>
            <a:xfrm>
              <a:off x="22826" y="6248401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393" name="Title 1"/>
          <p:cNvSpPr txBox="1"/>
          <p:nvPr>
            <p:ph type="title"/>
          </p:nvPr>
        </p:nvSpPr>
        <p:spPr>
          <a:xfrm>
            <a:off x="10160" y="-87331"/>
            <a:ext cx="4952999" cy="2247614"/>
          </a:xfrm>
          <a:prstGeom prst="rect">
            <a:avLst/>
          </a:prstGeom>
        </p:spPr>
        <p:txBody>
          <a:bodyPr anchor="ctr"/>
          <a:lstStyle>
            <a:lvl1pPr algn="ctr">
              <a:defRPr>
                <a:solidFill>
                  <a:srgbClr val="000000"/>
                </a:solidFill>
              </a:defRPr>
            </a:lvl1pPr>
          </a:lstStyle>
          <a:p>
            <a:pPr/>
            <a:r>
              <a:t>Datganiadau o'r hyn sy'n bwysig</a:t>
            </a:r>
          </a:p>
        </p:txBody>
      </p:sp>
      <p:sp>
        <p:nvSpPr>
          <p:cNvPr id="394" name="Content Placeholder 2"/>
          <p:cNvSpPr txBox="1"/>
          <p:nvPr>
            <p:ph type="body" sz="half" idx="1"/>
          </p:nvPr>
        </p:nvSpPr>
        <p:spPr>
          <a:xfrm>
            <a:off x="579119" y="1923712"/>
            <a:ext cx="7289801" cy="4350614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  <a:defRPr sz="22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Defnyddir y system rif i gynrychioli a chymharu'r perthnasoedd rhwng rhifau a meintiau.</a:t>
            </a:r>
          </a:p>
          <a:p>
            <a:pPr>
              <a:lnSpc>
                <a:spcPct val="100000"/>
              </a:lnSpc>
              <a:defRPr sz="22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Mae algebra yn defnyddio systemau symbolau i fynegi strwythur perthnasoedd mathemategol.</a:t>
            </a:r>
          </a:p>
          <a:p>
            <a:pPr>
              <a:lnSpc>
                <a:spcPct val="100000"/>
              </a:lnSpc>
              <a:defRPr sz="22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Mae geometreg yn canolbwyntio ar berthnasoedd sy'n ymwneud â siâp, gofod a safle, ac mae mesur yn canolbwyntio ar feintioli ffenomena yn y byd ffisegol.</a:t>
            </a:r>
          </a:p>
          <a:p>
            <a:pPr>
              <a:lnSpc>
                <a:spcPct val="100000"/>
              </a:lnSpc>
              <a:defRPr sz="22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 Mae ystadegau yn cynrychioli data, mae tebygolrwydd yn modelu siawns, ac mae’r ddau yn cefnogi casgliadau a phenderfyniadau gwybodus.</a:t>
            </a:r>
          </a:p>
        </p:txBody>
      </p:sp>
      <p:sp>
        <p:nvSpPr>
          <p:cNvPr id="395" name="Flowchart: Document 227"/>
          <p:cNvSpPr/>
          <p:nvPr/>
        </p:nvSpPr>
        <p:spPr>
          <a:xfrm rot="5400000">
            <a:off x="7472607" y="2121997"/>
            <a:ext cx="6858001" cy="261401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19255" fill="norm" stroke="1" extrusionOk="0">
                <a:moveTo>
                  <a:pt x="0" y="0"/>
                </a:moveTo>
                <a:lnTo>
                  <a:pt x="21600" y="0"/>
                </a:lnTo>
                <a:lnTo>
                  <a:pt x="21600" y="15641"/>
                </a:lnTo>
                <a:cubicBezTo>
                  <a:pt x="10800" y="15641"/>
                  <a:pt x="10800" y="21600"/>
                  <a:pt x="0" y="18214"/>
                </a:cubicBezTo>
                <a:close/>
              </a:path>
            </a:pathLst>
          </a:custGeom>
          <a:solidFill>
            <a:srgbClr val="1201AF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/>
          </a:p>
        </p:txBody>
      </p:sp>
      <p:pic>
        <p:nvPicPr>
          <p:cNvPr id="396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rcRect l="0" t="0" r="1" b="29214"/>
          <a:stretch>
            <a:fillRect/>
          </a:stretch>
        </p:blipFill>
        <p:spPr>
          <a:xfrm>
            <a:off x="8322056" y="457200"/>
            <a:ext cx="3583385" cy="358338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10801" y="0"/>
                </a:moveTo>
                <a:cubicBezTo>
                  <a:pt x="4836" y="0"/>
                  <a:pt x="0" y="4836"/>
                  <a:pt x="0" y="10801"/>
                </a:cubicBezTo>
                <a:cubicBezTo>
                  <a:pt x="0" y="16766"/>
                  <a:pt x="4836" y="21600"/>
                  <a:pt x="10801" y="21600"/>
                </a:cubicBezTo>
                <a:cubicBezTo>
                  <a:pt x="16766" y="21600"/>
                  <a:pt x="21600" y="16766"/>
                  <a:pt x="21600" y="10801"/>
                </a:cubicBezTo>
                <a:cubicBezTo>
                  <a:pt x="21600" y="4836"/>
                  <a:pt x="16766" y="0"/>
                  <a:pt x="10801" y="0"/>
                </a:cubicBezTo>
                <a:close/>
              </a:path>
            </a:pathLst>
          </a:cu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8" name="TextBox 1"/>
          <p:cNvSpPr txBox="1"/>
          <p:nvPr/>
        </p:nvSpPr>
        <p:spPr>
          <a:xfrm>
            <a:off x="581418" y="521434"/>
            <a:ext cx="10841605" cy="465073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 defTabSz="457200">
              <a:defRPr sz="2200">
                <a:solidFill>
                  <a:srgbClr val="1F1F1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pPr>
            <a:r>
              <a:t>Mae cynnydd ym Maes Dysgu a Phrofiad Mathemateg a Rhifedd (Maes) </a:t>
            </a:r>
            <a:r>
              <a:rPr b="1"/>
              <a:t>yn </a:t>
            </a:r>
            <a:r>
              <a:t>cynnwys datblygu</a:t>
            </a:r>
            <a:r>
              <a:rPr b="1"/>
              <a:t> pum hyfedredd  cysylltiedig a rhyngddibynnol.</a:t>
            </a:r>
            <a:r>
              <a:t> </a:t>
            </a:r>
            <a:r>
              <a:rPr b="1"/>
              <a:t>Dydyn nhw ddim yn nhrefn pwysigrwydd</a:t>
            </a:r>
            <a:r>
              <a:t>, ac mae ystyried yr hyfedreddau hyn yn hollbwysig wrth i ysgolion gynllunio eu cwricwlwm er mwyn sicrhau cynnydd dysgwyr.</a:t>
            </a:r>
          </a:p>
          <a:p>
            <a:pPr defTabSz="457200">
              <a:defRPr sz="2200">
                <a:solidFill>
                  <a:srgbClr val="1F1F1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pPr>
          </a:p>
          <a:p>
            <a:pPr defTabSz="457200">
              <a:defRPr sz="2200">
                <a:solidFill>
                  <a:srgbClr val="1F1F1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pPr>
          </a:p>
          <a:p>
            <a:pPr defTabSz="457200">
              <a:buSzPct val="100000"/>
              <a:buChar char="•"/>
              <a:defRPr sz="2800">
                <a:solidFill>
                  <a:srgbClr val="1F1F1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pPr>
            <a:r>
              <a:t>Dealltwriaeth gysyniadol</a:t>
            </a:r>
          </a:p>
          <a:p>
            <a:pPr defTabSz="457200">
              <a:buSzPct val="100000"/>
              <a:buChar char="•"/>
              <a:defRPr sz="2800">
                <a:solidFill>
                  <a:srgbClr val="1F1F1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pPr>
            <a:r>
              <a:t>Cyfathrebu gan ddefnyddio symbolau</a:t>
            </a:r>
          </a:p>
          <a:p>
            <a:pPr defTabSz="457200">
              <a:buSzPct val="100000"/>
              <a:buChar char="•"/>
              <a:defRPr sz="2800">
                <a:solidFill>
                  <a:srgbClr val="1F1F1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pPr>
            <a:r>
              <a:t>Cymhwysedd strategol</a:t>
            </a:r>
          </a:p>
          <a:p>
            <a:pPr defTabSz="457200">
              <a:buSzPct val="100000"/>
              <a:buChar char="•"/>
              <a:defRPr sz="2800">
                <a:solidFill>
                  <a:srgbClr val="1F1F1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pPr>
            <a:r>
              <a:t>Rhesymu rhesymegol</a:t>
            </a:r>
          </a:p>
          <a:p>
            <a:pPr defTabSz="457200">
              <a:buSzPct val="100000"/>
              <a:buChar char="•"/>
              <a:defRPr sz="2800">
                <a:solidFill>
                  <a:srgbClr val="1F1F1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pPr>
            <a:r>
              <a:t>Rhuglder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0" name="Screenshot 2022-08-11 at 14.35.11.png" descr="Screenshot 2022-08-11 at 14.35.11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555336" y="224370"/>
            <a:ext cx="11081327" cy="621504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2" name="Rectangle 247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chemeClr val="accent5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grpSp>
        <p:nvGrpSpPr>
          <p:cNvPr id="432" name="Group 249"/>
          <p:cNvGrpSpPr/>
          <p:nvPr/>
        </p:nvGrpSpPr>
        <p:grpSpPr>
          <a:xfrm>
            <a:off x="-6215" y="-1"/>
            <a:ext cx="12214831" cy="6858002"/>
            <a:chOff x="0" y="0"/>
            <a:chExt cx="12214829" cy="6858001"/>
          </a:xfrm>
        </p:grpSpPr>
        <p:sp>
          <p:nvSpPr>
            <p:cNvPr id="403" name="Straight Connector 250"/>
            <p:cNvSpPr/>
            <p:nvPr/>
          </p:nvSpPr>
          <p:spPr>
            <a:xfrm>
              <a:off x="-1" y="6686284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4" name="Straight Connector 251"/>
            <p:cNvSpPr/>
            <p:nvPr/>
          </p:nvSpPr>
          <p:spPr>
            <a:xfrm flipH="1">
              <a:off x="6213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5" name="Straight Connector 252"/>
            <p:cNvSpPr/>
            <p:nvPr/>
          </p:nvSpPr>
          <p:spPr>
            <a:xfrm flipH="1">
              <a:off x="11999473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6" name="Straight Connector 253"/>
            <p:cNvSpPr/>
            <p:nvPr/>
          </p:nvSpPr>
          <p:spPr>
            <a:xfrm flipH="1">
              <a:off x="198741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7" name="Straight Connector 254"/>
            <p:cNvSpPr/>
            <p:nvPr/>
          </p:nvSpPr>
          <p:spPr>
            <a:xfrm flipH="1">
              <a:off x="1198180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8" name="Straight Connector 440"/>
            <p:cNvSpPr/>
            <p:nvPr/>
          </p:nvSpPr>
          <p:spPr>
            <a:xfrm flipH="1">
              <a:off x="2197618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9" name="Straight Connector 441"/>
            <p:cNvSpPr/>
            <p:nvPr/>
          </p:nvSpPr>
          <p:spPr>
            <a:xfrm flipH="1">
              <a:off x="3197056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0" name="Straight Connector 442"/>
            <p:cNvSpPr/>
            <p:nvPr/>
          </p:nvSpPr>
          <p:spPr>
            <a:xfrm flipH="1">
              <a:off x="4196494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1" name="Straight Connector 443"/>
            <p:cNvSpPr/>
            <p:nvPr/>
          </p:nvSpPr>
          <p:spPr>
            <a:xfrm flipH="1">
              <a:off x="5195932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2" name="Straight Connector 444"/>
            <p:cNvSpPr/>
            <p:nvPr/>
          </p:nvSpPr>
          <p:spPr>
            <a:xfrm flipH="1">
              <a:off x="6195370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3" name="Straight Connector 445"/>
            <p:cNvSpPr/>
            <p:nvPr/>
          </p:nvSpPr>
          <p:spPr>
            <a:xfrm flipH="1">
              <a:off x="7194808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4" name="Straight Connector 446"/>
            <p:cNvSpPr/>
            <p:nvPr/>
          </p:nvSpPr>
          <p:spPr>
            <a:xfrm flipH="1">
              <a:off x="8194246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5" name="Straight Connector 447"/>
            <p:cNvSpPr/>
            <p:nvPr/>
          </p:nvSpPr>
          <p:spPr>
            <a:xfrm flipH="1">
              <a:off x="9193684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6" name="Straight Connector 448"/>
            <p:cNvSpPr/>
            <p:nvPr/>
          </p:nvSpPr>
          <p:spPr>
            <a:xfrm flipH="1">
              <a:off x="10193122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7" name="Straight Connector 449"/>
            <p:cNvSpPr/>
            <p:nvPr/>
          </p:nvSpPr>
          <p:spPr>
            <a:xfrm flipH="1">
              <a:off x="11192561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8" name="Straight Connector 450"/>
            <p:cNvSpPr/>
            <p:nvPr/>
          </p:nvSpPr>
          <p:spPr>
            <a:xfrm flipH="1">
              <a:off x="12192001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9" name="Straight Connector 451"/>
            <p:cNvSpPr/>
            <p:nvPr/>
          </p:nvSpPr>
          <p:spPr>
            <a:xfrm>
              <a:off x="6213" y="17171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0" name="Straight Connector 452"/>
            <p:cNvSpPr/>
            <p:nvPr/>
          </p:nvSpPr>
          <p:spPr>
            <a:xfrm>
              <a:off x="6213" y="72890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1" name="Straight Connector 453"/>
            <p:cNvSpPr/>
            <p:nvPr/>
          </p:nvSpPr>
          <p:spPr>
            <a:xfrm>
              <a:off x="6213" y="128609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2" name="Straight Connector 454"/>
            <p:cNvSpPr/>
            <p:nvPr/>
          </p:nvSpPr>
          <p:spPr>
            <a:xfrm>
              <a:off x="6213" y="184328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3" name="Straight Connector 455"/>
            <p:cNvSpPr/>
            <p:nvPr/>
          </p:nvSpPr>
          <p:spPr>
            <a:xfrm>
              <a:off x="6213" y="240047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4" name="Straight Connector 456"/>
            <p:cNvSpPr/>
            <p:nvPr/>
          </p:nvSpPr>
          <p:spPr>
            <a:xfrm>
              <a:off x="6213" y="295766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5" name="Straight Connector 457"/>
            <p:cNvSpPr/>
            <p:nvPr/>
          </p:nvSpPr>
          <p:spPr>
            <a:xfrm>
              <a:off x="6213" y="3514857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6" name="Straight Connector 458"/>
            <p:cNvSpPr/>
            <p:nvPr/>
          </p:nvSpPr>
          <p:spPr>
            <a:xfrm>
              <a:off x="6213" y="4072047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7" name="Straight Connector 459"/>
            <p:cNvSpPr/>
            <p:nvPr/>
          </p:nvSpPr>
          <p:spPr>
            <a:xfrm>
              <a:off x="6213" y="4629237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8" name="Straight Connector 460"/>
            <p:cNvSpPr/>
            <p:nvPr/>
          </p:nvSpPr>
          <p:spPr>
            <a:xfrm>
              <a:off x="6213" y="5186427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9" name="Straight Connector 461"/>
            <p:cNvSpPr/>
            <p:nvPr/>
          </p:nvSpPr>
          <p:spPr>
            <a:xfrm>
              <a:off x="6213" y="5743617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0" name="Straight Connector 462"/>
            <p:cNvSpPr/>
            <p:nvPr/>
          </p:nvSpPr>
          <p:spPr>
            <a:xfrm>
              <a:off x="6213" y="6858000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1" name="Straight Connector 463"/>
            <p:cNvSpPr/>
            <p:nvPr/>
          </p:nvSpPr>
          <p:spPr>
            <a:xfrm>
              <a:off x="22826" y="6248401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433" name="Freeform: Shape 465"/>
          <p:cNvSpPr/>
          <p:nvPr/>
        </p:nvSpPr>
        <p:spPr>
          <a:xfrm>
            <a:off x="-6215" y="5014715"/>
            <a:ext cx="2800127" cy="184328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/>
          </a:p>
        </p:txBody>
      </p:sp>
      <p:sp>
        <p:nvSpPr>
          <p:cNvPr id="434" name="Freeform: Shape 467"/>
          <p:cNvSpPr/>
          <p:nvPr/>
        </p:nvSpPr>
        <p:spPr>
          <a:xfrm>
            <a:off x="7979726" y="-2"/>
            <a:ext cx="4209226" cy="165055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/>
          </a:p>
        </p:txBody>
      </p:sp>
      <p:sp>
        <p:nvSpPr>
          <p:cNvPr id="435" name="Rectangle 469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chemeClr val="accent5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grpSp>
        <p:nvGrpSpPr>
          <p:cNvPr id="465" name="Group 471"/>
          <p:cNvGrpSpPr/>
          <p:nvPr/>
        </p:nvGrpSpPr>
        <p:grpSpPr>
          <a:xfrm>
            <a:off x="-6215" y="-1"/>
            <a:ext cx="12214831" cy="6858002"/>
            <a:chOff x="0" y="0"/>
            <a:chExt cx="12214829" cy="6858001"/>
          </a:xfrm>
        </p:grpSpPr>
        <p:sp>
          <p:nvSpPr>
            <p:cNvPr id="436" name="Straight Connector 472"/>
            <p:cNvSpPr/>
            <p:nvPr/>
          </p:nvSpPr>
          <p:spPr>
            <a:xfrm>
              <a:off x="-1" y="6686284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7" name="Straight Connector 473"/>
            <p:cNvSpPr/>
            <p:nvPr/>
          </p:nvSpPr>
          <p:spPr>
            <a:xfrm flipH="1">
              <a:off x="6213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8" name="Straight Connector 474"/>
            <p:cNvSpPr/>
            <p:nvPr/>
          </p:nvSpPr>
          <p:spPr>
            <a:xfrm flipH="1">
              <a:off x="11999473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9" name="Straight Connector 475"/>
            <p:cNvSpPr/>
            <p:nvPr/>
          </p:nvSpPr>
          <p:spPr>
            <a:xfrm flipH="1">
              <a:off x="198741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0" name="Straight Connector 476"/>
            <p:cNvSpPr/>
            <p:nvPr/>
          </p:nvSpPr>
          <p:spPr>
            <a:xfrm flipH="1">
              <a:off x="1198180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1" name="Straight Connector 477"/>
            <p:cNvSpPr/>
            <p:nvPr/>
          </p:nvSpPr>
          <p:spPr>
            <a:xfrm flipH="1">
              <a:off x="2197618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2" name="Straight Connector 478"/>
            <p:cNvSpPr/>
            <p:nvPr/>
          </p:nvSpPr>
          <p:spPr>
            <a:xfrm flipH="1">
              <a:off x="3197056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3" name="Straight Connector 479"/>
            <p:cNvSpPr/>
            <p:nvPr/>
          </p:nvSpPr>
          <p:spPr>
            <a:xfrm flipH="1">
              <a:off x="4196494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4" name="Straight Connector 480"/>
            <p:cNvSpPr/>
            <p:nvPr/>
          </p:nvSpPr>
          <p:spPr>
            <a:xfrm flipH="1">
              <a:off x="5195932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5" name="Straight Connector 481"/>
            <p:cNvSpPr/>
            <p:nvPr/>
          </p:nvSpPr>
          <p:spPr>
            <a:xfrm flipH="1">
              <a:off x="6195370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6" name="Straight Connector 482"/>
            <p:cNvSpPr/>
            <p:nvPr/>
          </p:nvSpPr>
          <p:spPr>
            <a:xfrm flipH="1">
              <a:off x="7194808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7" name="Straight Connector 483"/>
            <p:cNvSpPr/>
            <p:nvPr/>
          </p:nvSpPr>
          <p:spPr>
            <a:xfrm flipH="1">
              <a:off x="8194246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8" name="Straight Connector 484"/>
            <p:cNvSpPr/>
            <p:nvPr/>
          </p:nvSpPr>
          <p:spPr>
            <a:xfrm flipH="1">
              <a:off x="9193684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9" name="Straight Connector 485"/>
            <p:cNvSpPr/>
            <p:nvPr/>
          </p:nvSpPr>
          <p:spPr>
            <a:xfrm flipH="1">
              <a:off x="10193122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0" name="Straight Connector 486"/>
            <p:cNvSpPr/>
            <p:nvPr/>
          </p:nvSpPr>
          <p:spPr>
            <a:xfrm flipH="1">
              <a:off x="11192561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1" name="Straight Connector 487"/>
            <p:cNvSpPr/>
            <p:nvPr/>
          </p:nvSpPr>
          <p:spPr>
            <a:xfrm flipH="1">
              <a:off x="12192001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2" name="Straight Connector 488"/>
            <p:cNvSpPr/>
            <p:nvPr/>
          </p:nvSpPr>
          <p:spPr>
            <a:xfrm>
              <a:off x="6213" y="17171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3" name="Straight Connector 489"/>
            <p:cNvSpPr/>
            <p:nvPr/>
          </p:nvSpPr>
          <p:spPr>
            <a:xfrm>
              <a:off x="6213" y="72890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4" name="Straight Connector 490"/>
            <p:cNvSpPr/>
            <p:nvPr/>
          </p:nvSpPr>
          <p:spPr>
            <a:xfrm>
              <a:off x="6213" y="128609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5" name="Straight Connector 491"/>
            <p:cNvSpPr/>
            <p:nvPr/>
          </p:nvSpPr>
          <p:spPr>
            <a:xfrm>
              <a:off x="6213" y="184328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6" name="Straight Connector 492"/>
            <p:cNvSpPr/>
            <p:nvPr/>
          </p:nvSpPr>
          <p:spPr>
            <a:xfrm>
              <a:off x="6213" y="240047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7" name="Straight Connector 493"/>
            <p:cNvSpPr/>
            <p:nvPr/>
          </p:nvSpPr>
          <p:spPr>
            <a:xfrm>
              <a:off x="6213" y="295766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8" name="Straight Connector 494"/>
            <p:cNvSpPr/>
            <p:nvPr/>
          </p:nvSpPr>
          <p:spPr>
            <a:xfrm>
              <a:off x="6213" y="3514857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9" name="Straight Connector 495"/>
            <p:cNvSpPr/>
            <p:nvPr/>
          </p:nvSpPr>
          <p:spPr>
            <a:xfrm>
              <a:off x="6213" y="4072047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0" name="Straight Connector 496"/>
            <p:cNvSpPr/>
            <p:nvPr/>
          </p:nvSpPr>
          <p:spPr>
            <a:xfrm>
              <a:off x="6213" y="4629237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1" name="Straight Connector 497"/>
            <p:cNvSpPr/>
            <p:nvPr/>
          </p:nvSpPr>
          <p:spPr>
            <a:xfrm>
              <a:off x="6213" y="5186427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2" name="Straight Connector 498"/>
            <p:cNvSpPr/>
            <p:nvPr/>
          </p:nvSpPr>
          <p:spPr>
            <a:xfrm>
              <a:off x="6213" y="5743617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3" name="Straight Connector 499"/>
            <p:cNvSpPr/>
            <p:nvPr/>
          </p:nvSpPr>
          <p:spPr>
            <a:xfrm>
              <a:off x="6213" y="6858000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4" name="Straight Connector 500"/>
            <p:cNvSpPr/>
            <p:nvPr/>
          </p:nvSpPr>
          <p:spPr>
            <a:xfrm>
              <a:off x="22826" y="6248401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466" name="Freeform: Shape 502"/>
          <p:cNvSpPr/>
          <p:nvPr/>
        </p:nvSpPr>
        <p:spPr>
          <a:xfrm>
            <a:off x="-6215" y="5014715"/>
            <a:ext cx="2800127" cy="184328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D2D6E4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grpSp>
        <p:nvGrpSpPr>
          <p:cNvPr id="496" name="Group 504"/>
          <p:cNvGrpSpPr/>
          <p:nvPr/>
        </p:nvGrpSpPr>
        <p:grpSpPr>
          <a:xfrm>
            <a:off x="-6215" y="-1"/>
            <a:ext cx="12214831" cy="6858002"/>
            <a:chOff x="0" y="0"/>
            <a:chExt cx="12214829" cy="6858001"/>
          </a:xfrm>
        </p:grpSpPr>
        <p:sp>
          <p:nvSpPr>
            <p:cNvPr id="467" name="Straight Connector 505"/>
            <p:cNvSpPr/>
            <p:nvPr/>
          </p:nvSpPr>
          <p:spPr>
            <a:xfrm>
              <a:off x="-1" y="6686284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8" name="Straight Connector 506"/>
            <p:cNvSpPr/>
            <p:nvPr/>
          </p:nvSpPr>
          <p:spPr>
            <a:xfrm flipH="1">
              <a:off x="6213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9" name="Straight Connector 507"/>
            <p:cNvSpPr/>
            <p:nvPr/>
          </p:nvSpPr>
          <p:spPr>
            <a:xfrm flipH="1">
              <a:off x="11999473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0" name="Straight Connector 508"/>
            <p:cNvSpPr/>
            <p:nvPr/>
          </p:nvSpPr>
          <p:spPr>
            <a:xfrm flipH="1">
              <a:off x="198741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1" name="Straight Connector 509"/>
            <p:cNvSpPr/>
            <p:nvPr/>
          </p:nvSpPr>
          <p:spPr>
            <a:xfrm flipH="1">
              <a:off x="1198180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2" name="Straight Connector 510"/>
            <p:cNvSpPr/>
            <p:nvPr/>
          </p:nvSpPr>
          <p:spPr>
            <a:xfrm flipH="1">
              <a:off x="2197618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3" name="Straight Connector 511"/>
            <p:cNvSpPr/>
            <p:nvPr/>
          </p:nvSpPr>
          <p:spPr>
            <a:xfrm flipH="1">
              <a:off x="3197056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4" name="Straight Connector 512"/>
            <p:cNvSpPr/>
            <p:nvPr/>
          </p:nvSpPr>
          <p:spPr>
            <a:xfrm flipH="1">
              <a:off x="4196494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5" name="Straight Connector 513"/>
            <p:cNvSpPr/>
            <p:nvPr/>
          </p:nvSpPr>
          <p:spPr>
            <a:xfrm flipH="1">
              <a:off x="5195932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6" name="Straight Connector 514"/>
            <p:cNvSpPr/>
            <p:nvPr/>
          </p:nvSpPr>
          <p:spPr>
            <a:xfrm flipH="1">
              <a:off x="6195370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7" name="Straight Connector 515"/>
            <p:cNvSpPr/>
            <p:nvPr/>
          </p:nvSpPr>
          <p:spPr>
            <a:xfrm flipH="1">
              <a:off x="7194808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8" name="Straight Connector 516"/>
            <p:cNvSpPr/>
            <p:nvPr/>
          </p:nvSpPr>
          <p:spPr>
            <a:xfrm flipH="1">
              <a:off x="8194246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9" name="Straight Connector 517"/>
            <p:cNvSpPr/>
            <p:nvPr/>
          </p:nvSpPr>
          <p:spPr>
            <a:xfrm flipH="1">
              <a:off x="9193684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0" name="Straight Connector 518"/>
            <p:cNvSpPr/>
            <p:nvPr/>
          </p:nvSpPr>
          <p:spPr>
            <a:xfrm flipH="1">
              <a:off x="10193122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1" name="Straight Connector 519"/>
            <p:cNvSpPr/>
            <p:nvPr/>
          </p:nvSpPr>
          <p:spPr>
            <a:xfrm flipH="1">
              <a:off x="11192561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2" name="Straight Connector 520"/>
            <p:cNvSpPr/>
            <p:nvPr/>
          </p:nvSpPr>
          <p:spPr>
            <a:xfrm flipH="1">
              <a:off x="12192001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3" name="Straight Connector 521"/>
            <p:cNvSpPr/>
            <p:nvPr/>
          </p:nvSpPr>
          <p:spPr>
            <a:xfrm>
              <a:off x="6213" y="17171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4" name="Straight Connector 522"/>
            <p:cNvSpPr/>
            <p:nvPr/>
          </p:nvSpPr>
          <p:spPr>
            <a:xfrm>
              <a:off x="6213" y="72890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5" name="Straight Connector 523"/>
            <p:cNvSpPr/>
            <p:nvPr/>
          </p:nvSpPr>
          <p:spPr>
            <a:xfrm>
              <a:off x="6213" y="128609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6" name="Straight Connector 524"/>
            <p:cNvSpPr/>
            <p:nvPr/>
          </p:nvSpPr>
          <p:spPr>
            <a:xfrm>
              <a:off x="6213" y="184328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7" name="Straight Connector 525"/>
            <p:cNvSpPr/>
            <p:nvPr/>
          </p:nvSpPr>
          <p:spPr>
            <a:xfrm>
              <a:off x="6213" y="240047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8" name="Straight Connector 526"/>
            <p:cNvSpPr/>
            <p:nvPr/>
          </p:nvSpPr>
          <p:spPr>
            <a:xfrm>
              <a:off x="6213" y="295766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9" name="Straight Connector 527"/>
            <p:cNvSpPr/>
            <p:nvPr/>
          </p:nvSpPr>
          <p:spPr>
            <a:xfrm>
              <a:off x="6213" y="3514857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90" name="Straight Connector 528"/>
            <p:cNvSpPr/>
            <p:nvPr/>
          </p:nvSpPr>
          <p:spPr>
            <a:xfrm>
              <a:off x="6213" y="4072047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91" name="Straight Connector 529"/>
            <p:cNvSpPr/>
            <p:nvPr/>
          </p:nvSpPr>
          <p:spPr>
            <a:xfrm>
              <a:off x="6213" y="4629237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92" name="Straight Connector 530"/>
            <p:cNvSpPr/>
            <p:nvPr/>
          </p:nvSpPr>
          <p:spPr>
            <a:xfrm>
              <a:off x="6213" y="5186427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93" name="Straight Connector 531"/>
            <p:cNvSpPr/>
            <p:nvPr/>
          </p:nvSpPr>
          <p:spPr>
            <a:xfrm>
              <a:off x="6213" y="5743617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94" name="Straight Connector 532"/>
            <p:cNvSpPr/>
            <p:nvPr/>
          </p:nvSpPr>
          <p:spPr>
            <a:xfrm>
              <a:off x="6213" y="6858000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95" name="Straight Connector 533"/>
            <p:cNvSpPr/>
            <p:nvPr/>
          </p:nvSpPr>
          <p:spPr>
            <a:xfrm>
              <a:off x="22826" y="6248401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497" name="Rectangle 535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498" name="Rectangle 537"/>
          <p:cNvSpPr/>
          <p:nvPr/>
        </p:nvSpPr>
        <p:spPr>
          <a:xfrm>
            <a:off x="0" y="0"/>
            <a:ext cx="12208613" cy="6858000"/>
          </a:xfrm>
          <a:prstGeom prst="rect">
            <a:avLst/>
          </a:prstGeom>
          <a:solidFill>
            <a:schemeClr val="accent5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499" name="Right Triangle 539"/>
          <p:cNvSpPr/>
          <p:nvPr/>
        </p:nvSpPr>
        <p:spPr>
          <a:xfrm rot="13500000">
            <a:off x="-277932" y="1422740"/>
            <a:ext cx="568292" cy="56829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21600"/>
                </a:move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1201AF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500" name="Flowchart: Document 541"/>
          <p:cNvSpPr/>
          <p:nvPr/>
        </p:nvSpPr>
        <p:spPr>
          <a:xfrm rot="5400000">
            <a:off x="7266852" y="1916241"/>
            <a:ext cx="6858002" cy="302552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19255" fill="norm" stroke="1" extrusionOk="0">
                <a:moveTo>
                  <a:pt x="0" y="0"/>
                </a:moveTo>
                <a:lnTo>
                  <a:pt x="21600" y="0"/>
                </a:lnTo>
                <a:lnTo>
                  <a:pt x="21600" y="15641"/>
                </a:lnTo>
                <a:cubicBezTo>
                  <a:pt x="10800" y="15641"/>
                  <a:pt x="10800" y="21600"/>
                  <a:pt x="0" y="18214"/>
                </a:cubicBezTo>
                <a:close/>
              </a:path>
            </a:pathLst>
          </a:custGeom>
          <a:solidFill>
            <a:srgbClr val="1201AF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/>
          </a:p>
        </p:txBody>
      </p:sp>
      <p:grpSp>
        <p:nvGrpSpPr>
          <p:cNvPr id="530" name="Group 543"/>
          <p:cNvGrpSpPr/>
          <p:nvPr/>
        </p:nvGrpSpPr>
        <p:grpSpPr>
          <a:xfrm>
            <a:off x="-1" y="0"/>
            <a:ext cx="12214831" cy="6858002"/>
            <a:chOff x="0" y="0"/>
            <a:chExt cx="12214829" cy="6858001"/>
          </a:xfrm>
        </p:grpSpPr>
        <p:sp>
          <p:nvSpPr>
            <p:cNvPr id="501" name="Straight Connector 544"/>
            <p:cNvSpPr/>
            <p:nvPr/>
          </p:nvSpPr>
          <p:spPr>
            <a:xfrm>
              <a:off x="-1" y="6686284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2" name="Straight Connector 545"/>
            <p:cNvSpPr/>
            <p:nvPr/>
          </p:nvSpPr>
          <p:spPr>
            <a:xfrm flipH="1">
              <a:off x="6213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3" name="Straight Connector 546"/>
            <p:cNvSpPr/>
            <p:nvPr/>
          </p:nvSpPr>
          <p:spPr>
            <a:xfrm flipH="1">
              <a:off x="11999473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4" name="Straight Connector 547"/>
            <p:cNvSpPr/>
            <p:nvPr/>
          </p:nvSpPr>
          <p:spPr>
            <a:xfrm flipH="1">
              <a:off x="198741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5" name="Straight Connector 548"/>
            <p:cNvSpPr/>
            <p:nvPr/>
          </p:nvSpPr>
          <p:spPr>
            <a:xfrm flipH="1">
              <a:off x="1198180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6" name="Straight Connector 549"/>
            <p:cNvSpPr/>
            <p:nvPr/>
          </p:nvSpPr>
          <p:spPr>
            <a:xfrm flipH="1">
              <a:off x="2197618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7" name="Straight Connector 550"/>
            <p:cNvSpPr/>
            <p:nvPr/>
          </p:nvSpPr>
          <p:spPr>
            <a:xfrm flipH="1">
              <a:off x="3197056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8" name="Straight Connector 551"/>
            <p:cNvSpPr/>
            <p:nvPr/>
          </p:nvSpPr>
          <p:spPr>
            <a:xfrm flipH="1">
              <a:off x="4196494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9" name="Straight Connector 552"/>
            <p:cNvSpPr/>
            <p:nvPr/>
          </p:nvSpPr>
          <p:spPr>
            <a:xfrm flipH="1">
              <a:off x="5195932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0" name="Straight Connector 553"/>
            <p:cNvSpPr/>
            <p:nvPr/>
          </p:nvSpPr>
          <p:spPr>
            <a:xfrm flipH="1">
              <a:off x="6195370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1" name="Straight Connector 554"/>
            <p:cNvSpPr/>
            <p:nvPr/>
          </p:nvSpPr>
          <p:spPr>
            <a:xfrm flipH="1">
              <a:off x="7194808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2" name="Straight Connector 555"/>
            <p:cNvSpPr/>
            <p:nvPr/>
          </p:nvSpPr>
          <p:spPr>
            <a:xfrm flipH="1">
              <a:off x="8194246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3" name="Straight Connector 556"/>
            <p:cNvSpPr/>
            <p:nvPr/>
          </p:nvSpPr>
          <p:spPr>
            <a:xfrm flipH="1">
              <a:off x="9193684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4" name="Straight Connector 557"/>
            <p:cNvSpPr/>
            <p:nvPr/>
          </p:nvSpPr>
          <p:spPr>
            <a:xfrm flipH="1">
              <a:off x="10193122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5" name="Straight Connector 558"/>
            <p:cNvSpPr/>
            <p:nvPr/>
          </p:nvSpPr>
          <p:spPr>
            <a:xfrm flipH="1">
              <a:off x="11192561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6" name="Straight Connector 559"/>
            <p:cNvSpPr/>
            <p:nvPr/>
          </p:nvSpPr>
          <p:spPr>
            <a:xfrm flipH="1">
              <a:off x="12192001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7" name="Straight Connector 560"/>
            <p:cNvSpPr/>
            <p:nvPr/>
          </p:nvSpPr>
          <p:spPr>
            <a:xfrm>
              <a:off x="6213" y="17171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8" name="Straight Connector 561"/>
            <p:cNvSpPr/>
            <p:nvPr/>
          </p:nvSpPr>
          <p:spPr>
            <a:xfrm>
              <a:off x="6213" y="72890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9" name="Straight Connector 562"/>
            <p:cNvSpPr/>
            <p:nvPr/>
          </p:nvSpPr>
          <p:spPr>
            <a:xfrm>
              <a:off x="6213" y="128609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0" name="Straight Connector 563"/>
            <p:cNvSpPr/>
            <p:nvPr/>
          </p:nvSpPr>
          <p:spPr>
            <a:xfrm>
              <a:off x="6213" y="184328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1" name="Straight Connector 564"/>
            <p:cNvSpPr/>
            <p:nvPr/>
          </p:nvSpPr>
          <p:spPr>
            <a:xfrm>
              <a:off x="6213" y="240047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2" name="Straight Connector 565"/>
            <p:cNvSpPr/>
            <p:nvPr/>
          </p:nvSpPr>
          <p:spPr>
            <a:xfrm>
              <a:off x="6213" y="295766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3" name="Straight Connector 566"/>
            <p:cNvSpPr/>
            <p:nvPr/>
          </p:nvSpPr>
          <p:spPr>
            <a:xfrm>
              <a:off x="6213" y="3514857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4" name="Straight Connector 567"/>
            <p:cNvSpPr/>
            <p:nvPr/>
          </p:nvSpPr>
          <p:spPr>
            <a:xfrm>
              <a:off x="6213" y="4072047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5" name="Straight Connector 568"/>
            <p:cNvSpPr/>
            <p:nvPr/>
          </p:nvSpPr>
          <p:spPr>
            <a:xfrm>
              <a:off x="6213" y="4629237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6" name="Straight Connector 569"/>
            <p:cNvSpPr/>
            <p:nvPr/>
          </p:nvSpPr>
          <p:spPr>
            <a:xfrm>
              <a:off x="6213" y="5186427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7" name="Straight Connector 570"/>
            <p:cNvSpPr/>
            <p:nvPr/>
          </p:nvSpPr>
          <p:spPr>
            <a:xfrm>
              <a:off x="6213" y="5743617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8" name="Straight Connector 571"/>
            <p:cNvSpPr/>
            <p:nvPr/>
          </p:nvSpPr>
          <p:spPr>
            <a:xfrm>
              <a:off x="6213" y="6858000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9" name="Straight Connector 572"/>
            <p:cNvSpPr/>
            <p:nvPr/>
          </p:nvSpPr>
          <p:spPr>
            <a:xfrm>
              <a:off x="22826" y="6248401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531" name="Title 1"/>
          <p:cNvSpPr txBox="1"/>
          <p:nvPr>
            <p:ph type="title"/>
          </p:nvPr>
        </p:nvSpPr>
        <p:spPr>
          <a:xfrm>
            <a:off x="4767500" y="2402491"/>
            <a:ext cx="7010395" cy="2240737"/>
          </a:xfrm>
          <a:prstGeom prst="rect">
            <a:avLst/>
          </a:prstGeom>
        </p:spPr>
        <p:txBody>
          <a:bodyPr anchor="ctr"/>
          <a:lstStyle/>
          <a:p>
            <a:pPr/>
            <a:r>
              <a:t>Cwricwlwm i Gymru 2022 </a:t>
            </a:r>
          </a:p>
        </p:txBody>
      </p:sp>
      <p:pic>
        <p:nvPicPr>
          <p:cNvPr id="532" name="Screenshot 2022-09-20 at 09.59.46.png" descr="Screenshot 2022-09-20 at 09.59.46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454254" y="387550"/>
            <a:ext cx="7788352" cy="1885602"/>
          </a:xfrm>
          <a:prstGeom prst="rect">
            <a:avLst/>
          </a:prstGeom>
          <a:ln w="12700">
            <a:miter lim="400000"/>
          </a:ln>
        </p:spPr>
      </p:pic>
      <p:sp>
        <p:nvSpPr>
          <p:cNvPr id="533" name="https://hwb.gov.wales/cwricwlwm-i-gymru"/>
          <p:cNvSpPr txBox="1"/>
          <p:nvPr/>
        </p:nvSpPr>
        <p:spPr>
          <a:xfrm>
            <a:off x="664482" y="2610226"/>
            <a:ext cx="6116424" cy="4851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8" tIns="45718" rIns="45718" bIns="45718">
            <a:spAutoFit/>
          </a:bodyPr>
          <a:lstStyle>
            <a:lvl1pPr>
              <a:defRPr sz="2600"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3" invalidUrl="" action="" tgtFrame="" tooltip="" history="1" highlightClick="0" endSnd="0"/>
              </a:defRPr>
            </a:lvl1pPr>
          </a:lstStyle>
          <a:p>
            <a:pPr>
              <a:defRPr>
                <a:solidFill>
                  <a:srgbClr val="000000"/>
                </a:solidFill>
                <a:uFill>
                  <a:solidFill>
                    <a:srgbClr val="EF08F7"/>
                  </a:solidFill>
                </a:uFill>
              </a:defRPr>
            </a:pPr>
            <a:r>
              <a:rPr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3" invalidUrl="" action="" tgtFrame="" tooltip="" history="1" highlightClick="0" endSnd="0"/>
              </a:rPr>
              <a:t>https://hwb.gov.wales/cwricwlwm-i-gymru</a:t>
            </a:r>
          </a:p>
        </p:txBody>
      </p:sp>
      <p:sp>
        <p:nvSpPr>
          <p:cNvPr id="534" name="https://hwb.gov.wales/storage/3ec9ac09-0d95-44c5-b6bc-d98b6648b18f/150717-nc-maths-cy-v2.pdf"/>
          <p:cNvSpPr txBox="1"/>
          <p:nvPr/>
        </p:nvSpPr>
        <p:spPr>
          <a:xfrm>
            <a:off x="737652" y="5623590"/>
            <a:ext cx="5355691" cy="1209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>
              <a:defRPr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4" invalidUrl="" action="" tgtFrame="" tooltip="" history="1" highlightClick="0" endSnd="0"/>
              </a:defRPr>
            </a:lvl1pPr>
          </a:lstStyle>
          <a:p>
            <a:pPr>
              <a:defRPr u="none">
                <a:solidFill>
                  <a:srgbClr val="000000"/>
                </a:solidFill>
                <a:uFillTx/>
              </a:defRPr>
            </a:pPr>
            <a:r>
              <a:rPr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4" invalidUrl="" action="" tgtFrame="" tooltip="" history="1" highlightClick="0" endSnd="0"/>
              </a:rPr>
              <a:t>https://hwb.gov.wales/storage/3ec9ac09-0d95-44c5-b6bc-d98b6648b18f/150717-nc-maths-cy-v2.pdf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6" name="Title 1"/>
          <p:cNvSpPr txBox="1"/>
          <p:nvPr>
            <p:ph type="title"/>
          </p:nvPr>
        </p:nvSpPr>
        <p:spPr>
          <a:xfrm>
            <a:off x="457199" y="365125"/>
            <a:ext cx="10722934" cy="1325563"/>
          </a:xfrm>
          <a:prstGeom prst="rect">
            <a:avLst/>
          </a:prstGeom>
        </p:spPr>
        <p:txBody>
          <a:bodyPr/>
          <a:lstStyle/>
          <a:p>
            <a:pPr algn="ctr" defTabSz="868680">
              <a:defRPr sz="4100"/>
            </a:pPr>
            <a:r>
              <a:t>Camau Cynnydd </a:t>
            </a:r>
            <a:br/>
            <a:r>
              <a:t>Progression Steps </a:t>
            </a:r>
          </a:p>
        </p:txBody>
      </p:sp>
      <p:pic>
        <p:nvPicPr>
          <p:cNvPr id="537" name="Picture 4" descr="Picture 4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960783" y="631639"/>
            <a:ext cx="11094157" cy="564687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39" name="Table 3"/>
          <p:cNvGraphicFramePr/>
          <p:nvPr/>
        </p:nvGraphicFramePr>
        <p:xfrm>
          <a:off x="853438" y="853438"/>
          <a:ext cx="10676257" cy="5407083"/>
        </p:xfrm>
        <a:graphic xmlns:a="http://schemas.openxmlformats.org/drawingml/2006/main">
          <a:graphicData uri="http://schemas.openxmlformats.org/drawingml/2006/table">
            <a:tbl>
              <a:tblPr firstCol="0" firstRow="1" lastCol="0" lastRow="0" bandCol="0" bandRow="1" rtl="0">
                <a:tableStyleId>{4C3C2611-4C71-4FC5-86AE-919BDF0F9419}</a:tableStyleId>
              </a:tblPr>
              <a:tblGrid>
                <a:gridCol w="2673094"/>
                <a:gridCol w="2673094"/>
                <a:gridCol w="2656972"/>
                <a:gridCol w="2673094"/>
              </a:tblGrid>
              <a:tr h="1223825">
                <a:tc>
                  <a:txBody>
                    <a:bodyPr/>
                    <a:lstStyle/>
                    <a:p>
                      <a:pPr algn="l">
                        <a:defRPr b="0" cap="none" spc="0" sz="1800">
                          <a:solidFill>
                            <a:srgbClr val="000000"/>
                          </a:solidFill>
                        </a:defRPr>
                      </a:pPr>
                      <a:r>
                        <a:rPr b="1">
                          <a:solidFill>
                            <a:srgbClr val="FFFFFF"/>
                          </a:solidFill>
                        </a:rPr>
                        <a:t>Rhannu meini prawf gyda disgyblion</a:t>
                      </a:r>
                    </a:p>
                  </a:txBody>
                  <a:tcPr marL="34290" marR="34290" marT="34290" marB="34290" anchor="t" anchorCtr="0" horzOverflow="overflow"/>
                </a:tc>
                <a:tc>
                  <a:txBody>
                    <a:bodyPr/>
                    <a:lstStyle/>
                    <a:p>
                      <a:pPr algn="l">
                        <a:defRPr b="0" cap="none" spc="0" sz="1800">
                          <a:solidFill>
                            <a:srgbClr val="000000"/>
                          </a:solidFill>
                        </a:defRPr>
                      </a:pPr>
                      <a:r>
                        <a:rPr b="1">
                          <a:solidFill>
                            <a:srgbClr val="FFFFFF"/>
                          </a:solidFill>
                        </a:rPr>
                        <a:t>Ansawdd cwestiynau/ansawdd y siarad</a:t>
                      </a:r>
                    </a:p>
                  </a:txBody>
                  <a:tcPr marL="34290" marR="34290" marT="34290" marB="34290" anchor="t" anchorCtr="0" horzOverflow="overflow"/>
                </a:tc>
                <a:tc>
                  <a:txBody>
                    <a:bodyPr/>
                    <a:lstStyle/>
                    <a:p>
                      <a:pPr algn="l">
                        <a:defRPr b="0" cap="none" spc="0" sz="1800">
                          <a:solidFill>
                            <a:srgbClr val="000000"/>
                          </a:solidFill>
                        </a:defRPr>
                      </a:pPr>
                      <a:r>
                        <a:rPr b="1">
                          <a:solidFill>
                            <a:srgbClr val="FFFFFF"/>
                          </a:solidFill>
                        </a:rPr>
                        <a:t>Defnydd o adborth safonol</a:t>
                      </a:r>
                    </a:p>
                  </a:txBody>
                  <a:tcPr marL="34290" marR="34290" marT="34290" marB="34290" anchor="t" anchorCtr="0" horzOverflow="overflow"/>
                </a:tc>
                <a:tc>
                  <a:txBody>
                    <a:bodyPr/>
                    <a:lstStyle/>
                    <a:p>
                      <a:pPr algn="l">
                        <a:defRPr b="0" cap="none" spc="0" sz="1800">
                          <a:solidFill>
                            <a:srgbClr val="000000"/>
                          </a:solidFill>
                        </a:defRPr>
                      </a:pPr>
                      <a:r>
                        <a:rPr b="1">
                          <a:solidFill>
                            <a:srgbClr val="FFFFFF"/>
                          </a:solidFill>
                        </a:rPr>
                        <a:t>Hunan asesu ac asesu cymheiriaid</a:t>
                      </a:r>
                    </a:p>
                  </a:txBody>
                  <a:tcPr marL="34290" marR="34290" marT="34290" marB="34290" anchor="t" anchorCtr="0" horzOverflow="overflow"/>
                </a:tc>
              </a:tr>
              <a:tr h="2091628">
                <a:tc>
                  <a:txBody>
                    <a:bodyPr/>
                    <a:lstStyle/>
                    <a:p>
                      <a:pPr algn="l">
                        <a:defRPr cap="none" spc="0" sz="1800"/>
                      </a:pPr>
                      <a:r>
                        <a:t>Dysgwyr yn gwybod beth fydd sydd angen i gyflawni gwaith da. </a:t>
                      </a:r>
                    </a:p>
                  </a:txBody>
                  <a:tcPr marL="34290" marR="34290" marT="34290" marB="34290" anchor="t" anchorCtr="0" horzOverflow="overflow"/>
                </a:tc>
                <a:tc>
                  <a:txBody>
                    <a:bodyPr/>
                    <a:lstStyle/>
                    <a:p>
                      <a:pPr algn="l">
                        <a:defRPr cap="none" spc="0" sz="1800"/>
                      </a:pPr>
                      <a:r>
                        <a:t>Pob dysgwr yn meddwl yn weithredol am atebion i gwestiynau pen-agored da. </a:t>
                      </a:r>
                    </a:p>
                  </a:txBody>
                  <a:tcPr marL="34290" marR="34290" marT="34290" marB="34290" anchor="t" anchorCtr="0" horzOverflow="overflow"/>
                </a:tc>
                <a:tc>
                  <a:txBody>
                    <a:bodyPr/>
                    <a:lstStyle/>
                    <a:p>
                      <a:pPr algn="l">
                        <a:defRPr cap="none" spc="0" sz="1800"/>
                      </a:pPr>
                      <a:r>
                        <a:t>Adborth parhaus yn cadw’r dysgu ar y trywydd cywir</a:t>
                      </a:r>
                    </a:p>
                  </a:txBody>
                  <a:tcPr marL="34290" marR="34290" marT="34290" marB="34290" anchor="t" anchorCtr="0" horzOverflow="overflow"/>
                </a:tc>
                <a:tc>
                  <a:txBody>
                    <a:bodyPr/>
                    <a:lstStyle/>
                    <a:p>
                      <a:pPr algn="l">
                        <a:defRPr cap="none" spc="0" sz="1800"/>
                      </a:pPr>
                      <a:r>
                        <a:t>Dysgwyr yn elwa o werthuso gwaith ei gilydd. </a:t>
                      </a:r>
                    </a:p>
                  </a:txBody>
                  <a:tcPr marL="34290" marR="34290" marT="34290" marB="34290" anchor="t" anchorCtr="0" horzOverflow="overflow"/>
                </a:tc>
              </a:tr>
              <a:tr h="2091628">
                <a:tc>
                  <a:txBody>
                    <a:bodyPr/>
                    <a:lstStyle/>
                    <a:p>
                      <a:pPr algn="l">
                        <a:defRPr cap="none" spc="0" sz="1800"/>
                      </a:pPr>
                      <a:r>
                        <a:t>Dysgwyr yn gwybod ble maen nhw arni a’r camau nesaf yn unol â’r meini prawf. </a:t>
                      </a:r>
                    </a:p>
                  </a:txBody>
                  <a:tcPr marL="34290" marR="34290" marT="34290" marB="34290" anchor="t" anchorCtr="0" horzOverflow="overflow"/>
                </a:tc>
                <a:tc>
                  <a:txBody>
                    <a:bodyPr/>
                    <a:lstStyle/>
                    <a:p>
                      <a:pPr algn="l">
                        <a:defRPr cap="none" spc="0" sz="1800"/>
                      </a:pPr>
                      <a:r>
                        <a:t>Dysgwyr yn egluro syniadau i’w gilydd, gan atgyfnerthu eu dysgu a’u dealltwriaeth. </a:t>
                      </a:r>
                    </a:p>
                  </a:txBody>
                  <a:tcPr marL="34290" marR="34290" marT="34290" marB="34290" anchor="t" anchorCtr="0" horzOverflow="overflow"/>
                </a:tc>
                <a:tc>
                  <a:txBody>
                    <a:bodyPr/>
                    <a:lstStyle/>
                    <a:p>
                      <a:pPr algn="l">
                        <a:defRPr cap="none" spc="0" sz="1800"/>
                      </a:pPr>
                      <a:r>
                        <a:t>Dysgwyr yn gweithredu ar yr adborth yn y fan a’r lle. Dysgwyr yn cymryd y cam nesaf. </a:t>
                      </a:r>
                    </a:p>
                  </a:txBody>
                  <a:tcPr marL="34290" marR="34290" marT="34290" marB="34290" anchor="t" anchorCtr="0" horzOverflow="overflow"/>
                </a:tc>
                <a:tc>
                  <a:txBody>
                    <a:bodyPr/>
                    <a:lstStyle/>
                    <a:p>
                      <a:pPr algn="l">
                        <a:defRPr cap="none" spc="0" sz="1800"/>
                      </a:pPr>
                      <a:r>
                        <a:t>Dysgwyr yn raddol yn dod yn fwy annibynnol wrth ddysgu sut i hunan-asesu. </a:t>
                      </a:r>
                    </a:p>
                  </a:txBody>
                  <a:tcPr marL="34290" marR="34290" marT="34290" marB="34290" anchor="t" anchorCtr="0" horzOverflow="overflow"/>
                </a:tc>
              </a:tr>
            </a:tbl>
          </a:graphicData>
        </a:graphic>
      </p:graphicFrame>
    </p:spTree>
  </p:cSld>
  <p:clrMapOvr>
    <a:masterClrMapping/>
  </p:clrMapOvr>
  <p:transition xmlns:p14="http://schemas.microsoft.com/office/powerpoint/2010/main" spd="med" advClick="1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1" name="Title 1"/>
          <p:cNvSpPr txBox="1"/>
          <p:nvPr>
            <p:ph type="title"/>
          </p:nvPr>
        </p:nvSpPr>
        <p:spPr>
          <a:xfrm>
            <a:off x="733770" y="460510"/>
            <a:ext cx="3004587" cy="894525"/>
          </a:xfrm>
          <a:prstGeom prst="rect">
            <a:avLst/>
          </a:prstGeom>
        </p:spPr>
        <p:txBody>
          <a:bodyPr/>
          <a:lstStyle>
            <a:lvl1pPr>
              <a:defRPr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pPr/>
            <a:r>
              <a:t>AagD</a:t>
            </a:r>
          </a:p>
        </p:txBody>
      </p:sp>
      <p:sp>
        <p:nvSpPr>
          <p:cNvPr id="542" name="Content Placeholder 2"/>
          <p:cNvSpPr txBox="1"/>
          <p:nvPr>
            <p:ph type="body" sz="half" idx="1"/>
          </p:nvPr>
        </p:nvSpPr>
        <p:spPr>
          <a:xfrm>
            <a:off x="5156683" y="1401417"/>
            <a:ext cx="6172203" cy="5175253"/>
          </a:xfrm>
          <a:prstGeom prst="rect">
            <a:avLst/>
          </a:prstGeom>
        </p:spPr>
        <p:txBody>
          <a:bodyPr/>
          <a:lstStyle/>
          <a:p>
            <a:pPr>
              <a:defRPr sz="20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Athro'n asesu ble mae'r dysgwyr ac yn addasu'r addysgu</a:t>
            </a:r>
          </a:p>
          <a:p>
            <a:pPr>
              <a:defRPr sz="20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Rhannu Meini Prawf Llwyddiant</a:t>
            </a:r>
          </a:p>
          <a:p>
            <a:pPr>
              <a:defRPr sz="20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Datblygu cwestiynu – Sawl ffordd allwch chi feddwl amdano i wneud 10? Rhowch ddewis o atebion iddyn nhw. Yr ateb yw 40. Beth yw'r cwestiwn.</a:t>
            </a:r>
          </a:p>
          <a:p>
            <a:pPr>
              <a:defRPr sz="20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Archwilio syniadau anghywir ac atebion-  mae hyn yn bwysig.</a:t>
            </a:r>
          </a:p>
          <a:p>
            <a:pPr>
              <a:defRPr sz="20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Asesu cyfoedion a hunanasesu </a:t>
            </a:r>
          </a:p>
        </p:txBody>
      </p:sp>
      <p:sp>
        <p:nvSpPr>
          <p:cNvPr id="543" name="Text Placeholder 3"/>
          <p:cNvSpPr/>
          <p:nvPr>
            <p:ph type="body" idx="21"/>
          </p:nvPr>
        </p:nvSpPr>
        <p:spPr>
          <a:xfrm>
            <a:off x="534986" y="1825486"/>
            <a:ext cx="3932241" cy="2897191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pPr marL="457200" indent="-457200">
              <a:buFont typeface="Comic Sans MS"/>
              <a:buChar char="➢"/>
              <a:defRPr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Meini Prawf Llwyddiant </a:t>
            </a:r>
          </a:p>
          <a:p>
            <a:pPr marL="457200" indent="-457200">
              <a:buFont typeface="Comic Sans MS"/>
              <a:buChar char="➢"/>
              <a:defRPr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Cwestiynu</a:t>
            </a:r>
          </a:p>
          <a:p>
            <a:pPr marL="457200" indent="-457200">
              <a:buFont typeface="Comic Sans MS"/>
              <a:buChar char="➢"/>
              <a:defRPr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Asesu cyfoedion</a:t>
            </a:r>
          </a:p>
        </p:txBody>
      </p:sp>
      <p:pic>
        <p:nvPicPr>
          <p:cNvPr id="544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231827" y="4179487"/>
            <a:ext cx="2743202" cy="272046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6" name="Content Placeholder 2"/>
          <p:cNvSpPr txBox="1"/>
          <p:nvPr>
            <p:ph type="body" sz="quarter" idx="1"/>
          </p:nvPr>
        </p:nvSpPr>
        <p:spPr>
          <a:xfrm>
            <a:off x="915986" y="579782"/>
            <a:ext cx="4820482" cy="3147672"/>
          </a:xfrm>
          <a:prstGeom prst="rect">
            <a:avLst/>
          </a:prstGeom>
        </p:spPr>
        <p:txBody>
          <a:bodyPr/>
          <a:lstStyle/>
          <a:p>
            <a:pPr>
              <a:defRPr sz="28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White boards – secret squirrel</a:t>
            </a:r>
          </a:p>
          <a:p>
            <a:pPr>
              <a:defRPr sz="28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Think, Pair, Share</a:t>
            </a:r>
          </a:p>
          <a:p>
            <a:pPr>
              <a:defRPr sz="28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Give a wait time</a:t>
            </a:r>
          </a:p>
          <a:p>
            <a:pPr>
              <a:defRPr sz="28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No hands up</a:t>
            </a:r>
          </a:p>
        </p:txBody>
      </p:sp>
      <p:sp>
        <p:nvSpPr>
          <p:cNvPr id="547" name="TextBox 1"/>
          <p:cNvSpPr txBox="1"/>
          <p:nvPr/>
        </p:nvSpPr>
        <p:spPr>
          <a:xfrm>
            <a:off x="5989318" y="3876262"/>
            <a:ext cx="6110580" cy="20726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>
              <a:defRPr sz="2800">
                <a:solidFill>
                  <a:srgbClr val="FFFFFF"/>
                </a:solidFill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1 - Byrddau gwyn</a:t>
            </a:r>
          </a:p>
          <a:p>
            <a:pPr>
              <a:defRPr sz="2800">
                <a:solidFill>
                  <a:srgbClr val="FFFFFF"/>
                </a:solidFill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2 – Meddwl, Paru, Rhannu</a:t>
            </a:r>
          </a:p>
          <a:p>
            <a:pPr>
              <a:defRPr sz="2800">
                <a:solidFill>
                  <a:srgbClr val="FFFFFF"/>
                </a:solidFill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3 – Arhoswch </a:t>
            </a:r>
          </a:p>
          <a:p>
            <a:pPr>
              <a:defRPr sz="2800">
                <a:solidFill>
                  <a:srgbClr val="FFFFFF"/>
                </a:solidFill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4 – dim dwylo i fyny</a:t>
            </a:r>
          </a:p>
        </p:txBody>
      </p:sp>
      <p:pic>
        <p:nvPicPr>
          <p:cNvPr id="548" name="Picture 4" descr="Picture 4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129670" y="768005"/>
            <a:ext cx="2922106" cy="2247487"/>
          </a:xfrm>
          <a:prstGeom prst="rect">
            <a:avLst/>
          </a:prstGeom>
          <a:ln w="12700">
            <a:miter lim="400000"/>
          </a:ln>
        </p:spPr>
      </p:pic>
      <p:pic>
        <p:nvPicPr>
          <p:cNvPr id="549" name="Picture 5" descr="Picture 5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738520" y="4031353"/>
            <a:ext cx="2247902" cy="2028827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1" name="Screenshot 2022-03-05 at 20.26.25.png" descr="Screenshot 2022-03-05 at 20.26.25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121441" y="0"/>
            <a:ext cx="9120945" cy="68580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3" name="Picture 4" descr="Picture 4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971571" y="687705"/>
            <a:ext cx="9694190" cy="548925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5" name="Title 1"/>
          <p:cNvSpPr txBox="1"/>
          <p:nvPr>
            <p:ph type="title"/>
          </p:nvPr>
        </p:nvSpPr>
        <p:spPr>
          <a:xfrm>
            <a:off x="3780147" y="365125"/>
            <a:ext cx="7956224" cy="1325563"/>
          </a:xfrm>
          <a:prstGeom prst="rect">
            <a:avLst/>
          </a:prstGeom>
        </p:spPr>
        <p:txBody>
          <a:bodyPr/>
          <a:lstStyle/>
          <a:p>
            <a:pPr/>
            <a:r>
              <a:t>CPA Approach - Jerome Bruner</a:t>
            </a:r>
          </a:p>
        </p:txBody>
      </p:sp>
      <p:sp>
        <p:nvSpPr>
          <p:cNvPr id="556" name="Content Placeholder 2"/>
          <p:cNvSpPr txBox="1"/>
          <p:nvPr>
            <p:ph type="body" idx="1"/>
          </p:nvPr>
        </p:nvSpPr>
        <p:spPr>
          <a:xfrm>
            <a:off x="3780147" y="1825625"/>
            <a:ext cx="7956224" cy="4667250"/>
          </a:xfrm>
          <a:prstGeom prst="rect">
            <a:avLst/>
          </a:prstGeom>
        </p:spPr>
        <p:txBody>
          <a:bodyPr/>
          <a:lstStyle/>
          <a:p>
            <a:pPr marL="0" indent="0" defTabSz="457200">
              <a:lnSpc>
                <a:spcPct val="100000"/>
              </a:lnSpc>
              <a:spcBef>
                <a:spcPts val="1500"/>
              </a:spcBef>
              <a:buSzTx/>
              <a:buNone/>
              <a:defRPr sz="2000">
                <a:solidFill>
                  <a:srgbClr val="0C1F32"/>
                </a:solidFill>
                <a:latin typeface="+mj-lt"/>
                <a:ea typeface="+mj-ea"/>
                <a:cs typeface="+mj-cs"/>
                <a:sym typeface="Helvetica"/>
              </a:defRPr>
            </a:pPr>
            <a:r>
              <a:t>The abstract nature of maths can be confusing for children, but through the use of concrete materials they are able to ‘see’ and make sense of what is actually happening. </a:t>
            </a:r>
          </a:p>
          <a:p>
            <a:pPr marL="0" indent="0" defTabSz="457200">
              <a:lnSpc>
                <a:spcPct val="100000"/>
              </a:lnSpc>
              <a:spcBef>
                <a:spcPts val="1500"/>
              </a:spcBef>
              <a:buSzTx/>
              <a:buNone/>
              <a:defRPr sz="2000">
                <a:solidFill>
                  <a:srgbClr val="0C1F32"/>
                </a:solidFill>
                <a:latin typeface="+mj-lt"/>
                <a:ea typeface="+mj-ea"/>
                <a:cs typeface="+mj-cs"/>
                <a:sym typeface="Helvetica"/>
              </a:defRPr>
            </a:pPr>
            <a:r>
              <a:t>Previously, there has been the misconception that concrete resources are only for learners who find maths difficult. In fact concrete resources can be used in a great variety of ways at every level. All children, regardless of ability, benefit from the use of practical resources in ensuring understanding goes beyond the learning of a procedure. </a:t>
            </a:r>
          </a:p>
          <a:p>
            <a:pPr marL="0" indent="0" defTabSz="457200">
              <a:lnSpc>
                <a:spcPct val="100000"/>
              </a:lnSpc>
              <a:spcBef>
                <a:spcPts val="1500"/>
              </a:spcBef>
              <a:buSzTx/>
              <a:buNone/>
              <a:defRPr sz="2000">
                <a:solidFill>
                  <a:srgbClr val="0C1F32"/>
                </a:solidFill>
                <a:latin typeface="+mj-lt"/>
                <a:ea typeface="+mj-ea"/>
                <a:cs typeface="+mj-cs"/>
                <a:sym typeface="Helvetica"/>
              </a:defRPr>
            </a:pPr>
            <a:r>
              <a:t>Practical resources promote reasoning and discussion, enabling children to articulate and explain a concept. Teachers are also able to observe the children to gain a greater understanding of where misconceptions lie and to establish the depth of their understanding. 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8" name="Rectangle 48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559" name="Rectangle 50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chemeClr val="accent5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560" name="Right Triangle 52"/>
          <p:cNvSpPr/>
          <p:nvPr/>
        </p:nvSpPr>
        <p:spPr>
          <a:xfrm rot="13500000">
            <a:off x="-277933" y="1559139"/>
            <a:ext cx="568292" cy="56829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21600"/>
                </a:move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1201AF">
              <a:alpha val="17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grpSp>
        <p:nvGrpSpPr>
          <p:cNvPr id="590" name="Group 54"/>
          <p:cNvGrpSpPr/>
          <p:nvPr/>
        </p:nvGrpSpPr>
        <p:grpSpPr>
          <a:xfrm>
            <a:off x="-1" y="0"/>
            <a:ext cx="12214831" cy="6858002"/>
            <a:chOff x="0" y="0"/>
            <a:chExt cx="12214829" cy="6858001"/>
          </a:xfrm>
        </p:grpSpPr>
        <p:sp>
          <p:nvSpPr>
            <p:cNvPr id="561" name="Straight Connector 55"/>
            <p:cNvSpPr/>
            <p:nvPr/>
          </p:nvSpPr>
          <p:spPr>
            <a:xfrm>
              <a:off x="-1" y="6686284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62" name="Straight Connector 56"/>
            <p:cNvSpPr/>
            <p:nvPr/>
          </p:nvSpPr>
          <p:spPr>
            <a:xfrm flipH="1">
              <a:off x="6213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63" name="Straight Connector 57"/>
            <p:cNvSpPr/>
            <p:nvPr/>
          </p:nvSpPr>
          <p:spPr>
            <a:xfrm flipH="1">
              <a:off x="11999473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64" name="Straight Connector 58"/>
            <p:cNvSpPr/>
            <p:nvPr/>
          </p:nvSpPr>
          <p:spPr>
            <a:xfrm flipH="1">
              <a:off x="198741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65" name="Straight Connector 59"/>
            <p:cNvSpPr/>
            <p:nvPr/>
          </p:nvSpPr>
          <p:spPr>
            <a:xfrm flipH="1">
              <a:off x="1198180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66" name="Straight Connector 60"/>
            <p:cNvSpPr/>
            <p:nvPr/>
          </p:nvSpPr>
          <p:spPr>
            <a:xfrm flipH="1">
              <a:off x="2197618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67" name="Straight Connector 61"/>
            <p:cNvSpPr/>
            <p:nvPr/>
          </p:nvSpPr>
          <p:spPr>
            <a:xfrm flipH="1">
              <a:off x="3197056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68" name="Straight Connector 62"/>
            <p:cNvSpPr/>
            <p:nvPr/>
          </p:nvSpPr>
          <p:spPr>
            <a:xfrm flipH="1">
              <a:off x="4196494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69" name="Straight Connector 63"/>
            <p:cNvSpPr/>
            <p:nvPr/>
          </p:nvSpPr>
          <p:spPr>
            <a:xfrm flipH="1">
              <a:off x="5195932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70" name="Straight Connector 64"/>
            <p:cNvSpPr/>
            <p:nvPr/>
          </p:nvSpPr>
          <p:spPr>
            <a:xfrm flipH="1">
              <a:off x="6195370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71" name="Straight Connector 65"/>
            <p:cNvSpPr/>
            <p:nvPr/>
          </p:nvSpPr>
          <p:spPr>
            <a:xfrm flipH="1">
              <a:off x="7194808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72" name="Straight Connector 66"/>
            <p:cNvSpPr/>
            <p:nvPr/>
          </p:nvSpPr>
          <p:spPr>
            <a:xfrm flipH="1">
              <a:off x="8194246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73" name="Straight Connector 67"/>
            <p:cNvSpPr/>
            <p:nvPr/>
          </p:nvSpPr>
          <p:spPr>
            <a:xfrm flipH="1">
              <a:off x="9193684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74" name="Straight Connector 68"/>
            <p:cNvSpPr/>
            <p:nvPr/>
          </p:nvSpPr>
          <p:spPr>
            <a:xfrm flipH="1">
              <a:off x="10193122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75" name="Straight Connector 69"/>
            <p:cNvSpPr/>
            <p:nvPr/>
          </p:nvSpPr>
          <p:spPr>
            <a:xfrm flipH="1">
              <a:off x="11192561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76" name="Straight Connector 70"/>
            <p:cNvSpPr/>
            <p:nvPr/>
          </p:nvSpPr>
          <p:spPr>
            <a:xfrm flipH="1">
              <a:off x="12192001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77" name="Straight Connector 71"/>
            <p:cNvSpPr/>
            <p:nvPr/>
          </p:nvSpPr>
          <p:spPr>
            <a:xfrm>
              <a:off x="6213" y="17171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78" name="Straight Connector 72"/>
            <p:cNvSpPr/>
            <p:nvPr/>
          </p:nvSpPr>
          <p:spPr>
            <a:xfrm>
              <a:off x="6213" y="72890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79" name="Straight Connector 73"/>
            <p:cNvSpPr/>
            <p:nvPr/>
          </p:nvSpPr>
          <p:spPr>
            <a:xfrm>
              <a:off x="6213" y="128609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80" name="Straight Connector 74"/>
            <p:cNvSpPr/>
            <p:nvPr/>
          </p:nvSpPr>
          <p:spPr>
            <a:xfrm>
              <a:off x="6213" y="184328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81" name="Straight Connector 75"/>
            <p:cNvSpPr/>
            <p:nvPr/>
          </p:nvSpPr>
          <p:spPr>
            <a:xfrm>
              <a:off x="6213" y="240047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82" name="Straight Connector 76"/>
            <p:cNvSpPr/>
            <p:nvPr/>
          </p:nvSpPr>
          <p:spPr>
            <a:xfrm>
              <a:off x="6213" y="295766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83" name="Straight Connector 77"/>
            <p:cNvSpPr/>
            <p:nvPr/>
          </p:nvSpPr>
          <p:spPr>
            <a:xfrm>
              <a:off x="6213" y="3514857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84" name="Straight Connector 78"/>
            <p:cNvSpPr/>
            <p:nvPr/>
          </p:nvSpPr>
          <p:spPr>
            <a:xfrm>
              <a:off x="6213" y="4072047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85" name="Straight Connector 79"/>
            <p:cNvSpPr/>
            <p:nvPr/>
          </p:nvSpPr>
          <p:spPr>
            <a:xfrm>
              <a:off x="6213" y="4629237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86" name="Straight Connector 80"/>
            <p:cNvSpPr/>
            <p:nvPr/>
          </p:nvSpPr>
          <p:spPr>
            <a:xfrm>
              <a:off x="6213" y="5186427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87" name="Straight Connector 81"/>
            <p:cNvSpPr/>
            <p:nvPr/>
          </p:nvSpPr>
          <p:spPr>
            <a:xfrm>
              <a:off x="6213" y="5743617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88" name="Straight Connector 82"/>
            <p:cNvSpPr/>
            <p:nvPr/>
          </p:nvSpPr>
          <p:spPr>
            <a:xfrm>
              <a:off x="6213" y="6858000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89" name="Straight Connector 83"/>
            <p:cNvSpPr/>
            <p:nvPr/>
          </p:nvSpPr>
          <p:spPr>
            <a:xfrm>
              <a:off x="22826" y="6248401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591" name="Title 1"/>
          <p:cNvSpPr txBox="1"/>
          <p:nvPr>
            <p:ph type="title"/>
          </p:nvPr>
        </p:nvSpPr>
        <p:spPr>
          <a:xfrm>
            <a:off x="447038" y="722024"/>
            <a:ext cx="6121403" cy="4198339"/>
          </a:xfrm>
          <a:prstGeom prst="rect">
            <a:avLst/>
          </a:prstGeom>
        </p:spPr>
        <p:txBody>
          <a:bodyPr/>
          <a:lstStyle/>
          <a:p>
            <a:pPr>
              <a:defRPr sz="72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Rhif y dydd</a:t>
            </a:r>
            <a:r>
              <a:rPr sz="4400"/>
              <a:t> </a:t>
            </a:r>
          </a:p>
        </p:txBody>
      </p:sp>
      <p:pic>
        <p:nvPicPr>
          <p:cNvPr id="592" name="Picture 4" descr="Picture 4"/>
          <p:cNvPicPr>
            <a:picLocks noChangeAspect="1"/>
          </p:cNvPicPr>
          <p:nvPr/>
        </p:nvPicPr>
        <p:blipFill>
          <a:blip r:embed="rId2">
            <a:extLst/>
          </a:blip>
          <a:srcRect l="9715" t="0" r="23277" b="1"/>
          <a:stretch>
            <a:fillRect/>
          </a:stretch>
        </p:blipFill>
        <p:spPr>
          <a:xfrm>
            <a:off x="6084926" y="-3442"/>
            <a:ext cx="6130091" cy="686117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19917" h="21600" fill="norm" stroke="1" extrusionOk="0">
                <a:moveTo>
                  <a:pt x="3074" y="0"/>
                </a:moveTo>
                <a:cubicBezTo>
                  <a:pt x="3074" y="10463"/>
                  <a:pt x="-1683" y="10790"/>
                  <a:pt x="638" y="20619"/>
                </a:cubicBezTo>
                <a:lnTo>
                  <a:pt x="884" y="21600"/>
                </a:lnTo>
                <a:lnTo>
                  <a:pt x="16376" y="21600"/>
                </a:lnTo>
                <a:lnTo>
                  <a:pt x="16376" y="21590"/>
                </a:lnTo>
                <a:lnTo>
                  <a:pt x="19917" y="21590"/>
                </a:lnTo>
                <a:lnTo>
                  <a:pt x="19917" y="0"/>
                </a:lnTo>
                <a:lnTo>
                  <a:pt x="3074" y="0"/>
                </a:lnTo>
                <a:close/>
              </a:path>
            </a:pathLst>
          </a:cu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94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060175" y="2366934"/>
            <a:ext cx="9819862" cy="234279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6" name="Title 1"/>
          <p:cNvSpPr txBox="1"/>
          <p:nvPr>
            <p:ph type="title"/>
          </p:nvPr>
        </p:nvSpPr>
        <p:spPr>
          <a:xfrm>
            <a:off x="457199" y="365125"/>
            <a:ext cx="10722934" cy="1325563"/>
          </a:xfrm>
          <a:prstGeom prst="rect">
            <a:avLst/>
          </a:prstGeom>
        </p:spPr>
        <p:txBody>
          <a:bodyPr/>
          <a:lstStyle/>
          <a:p>
            <a:pPr defTabSz="868680">
              <a:defRPr sz="4100"/>
            </a:pPr>
            <a:r>
              <a:t>Cardiau Gwerth Lle </a:t>
            </a:r>
            <a:br/>
            <a:r>
              <a:t>Place Value Cards</a:t>
            </a:r>
          </a:p>
        </p:txBody>
      </p:sp>
      <p:pic>
        <p:nvPicPr>
          <p:cNvPr id="597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5070788" y="1967863"/>
            <a:ext cx="5437836" cy="435134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99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914400" y="613272"/>
            <a:ext cx="11887200" cy="487961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1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148080" y="1057284"/>
            <a:ext cx="9499601" cy="384935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3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680719" y="764225"/>
            <a:ext cx="10698482" cy="526859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5" name="Rectangle 292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chemeClr val="accent5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grpSp>
        <p:nvGrpSpPr>
          <p:cNvPr id="635" name="Group 294"/>
          <p:cNvGrpSpPr/>
          <p:nvPr/>
        </p:nvGrpSpPr>
        <p:grpSpPr>
          <a:xfrm>
            <a:off x="-6215" y="-1"/>
            <a:ext cx="12214831" cy="6858002"/>
            <a:chOff x="0" y="0"/>
            <a:chExt cx="12214829" cy="6858001"/>
          </a:xfrm>
        </p:grpSpPr>
        <p:sp>
          <p:nvSpPr>
            <p:cNvPr id="606" name="Straight Connector 295"/>
            <p:cNvSpPr/>
            <p:nvPr/>
          </p:nvSpPr>
          <p:spPr>
            <a:xfrm>
              <a:off x="-1" y="6686284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07" name="Straight Connector 296"/>
            <p:cNvSpPr/>
            <p:nvPr/>
          </p:nvSpPr>
          <p:spPr>
            <a:xfrm flipH="1">
              <a:off x="6213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08" name="Straight Connector 297"/>
            <p:cNvSpPr/>
            <p:nvPr/>
          </p:nvSpPr>
          <p:spPr>
            <a:xfrm flipH="1">
              <a:off x="11999473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09" name="Straight Connector 298"/>
            <p:cNvSpPr/>
            <p:nvPr/>
          </p:nvSpPr>
          <p:spPr>
            <a:xfrm flipH="1">
              <a:off x="198741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10" name="Straight Connector 299"/>
            <p:cNvSpPr/>
            <p:nvPr/>
          </p:nvSpPr>
          <p:spPr>
            <a:xfrm flipH="1">
              <a:off x="1198180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11" name="Straight Connector 300"/>
            <p:cNvSpPr/>
            <p:nvPr/>
          </p:nvSpPr>
          <p:spPr>
            <a:xfrm flipH="1">
              <a:off x="2197618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12" name="Straight Connector 301"/>
            <p:cNvSpPr/>
            <p:nvPr/>
          </p:nvSpPr>
          <p:spPr>
            <a:xfrm flipH="1">
              <a:off x="3197056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13" name="Straight Connector 302"/>
            <p:cNvSpPr/>
            <p:nvPr/>
          </p:nvSpPr>
          <p:spPr>
            <a:xfrm flipH="1">
              <a:off x="4196494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14" name="Straight Connector 303"/>
            <p:cNvSpPr/>
            <p:nvPr/>
          </p:nvSpPr>
          <p:spPr>
            <a:xfrm flipH="1">
              <a:off x="5195932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15" name="Straight Connector 304"/>
            <p:cNvSpPr/>
            <p:nvPr/>
          </p:nvSpPr>
          <p:spPr>
            <a:xfrm flipH="1">
              <a:off x="6195370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16" name="Straight Connector 305"/>
            <p:cNvSpPr/>
            <p:nvPr/>
          </p:nvSpPr>
          <p:spPr>
            <a:xfrm flipH="1">
              <a:off x="7194808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17" name="Straight Connector 306"/>
            <p:cNvSpPr/>
            <p:nvPr/>
          </p:nvSpPr>
          <p:spPr>
            <a:xfrm flipH="1">
              <a:off x="8194246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18" name="Straight Connector 307"/>
            <p:cNvSpPr/>
            <p:nvPr/>
          </p:nvSpPr>
          <p:spPr>
            <a:xfrm flipH="1">
              <a:off x="9193684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19" name="Straight Connector 308"/>
            <p:cNvSpPr/>
            <p:nvPr/>
          </p:nvSpPr>
          <p:spPr>
            <a:xfrm flipH="1">
              <a:off x="10193122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20" name="Straight Connector 309"/>
            <p:cNvSpPr/>
            <p:nvPr/>
          </p:nvSpPr>
          <p:spPr>
            <a:xfrm flipH="1">
              <a:off x="11192561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21" name="Straight Connector 310"/>
            <p:cNvSpPr/>
            <p:nvPr/>
          </p:nvSpPr>
          <p:spPr>
            <a:xfrm flipH="1">
              <a:off x="12192001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22" name="Straight Connector 311"/>
            <p:cNvSpPr/>
            <p:nvPr/>
          </p:nvSpPr>
          <p:spPr>
            <a:xfrm>
              <a:off x="6213" y="17171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23" name="Straight Connector 312"/>
            <p:cNvSpPr/>
            <p:nvPr/>
          </p:nvSpPr>
          <p:spPr>
            <a:xfrm>
              <a:off x="6213" y="72890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24" name="Straight Connector 313"/>
            <p:cNvSpPr/>
            <p:nvPr/>
          </p:nvSpPr>
          <p:spPr>
            <a:xfrm>
              <a:off x="6213" y="128609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25" name="Straight Connector 314"/>
            <p:cNvSpPr/>
            <p:nvPr/>
          </p:nvSpPr>
          <p:spPr>
            <a:xfrm>
              <a:off x="6213" y="184328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26" name="Straight Connector 315"/>
            <p:cNvSpPr/>
            <p:nvPr/>
          </p:nvSpPr>
          <p:spPr>
            <a:xfrm>
              <a:off x="6213" y="240047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27" name="Straight Connector 316"/>
            <p:cNvSpPr/>
            <p:nvPr/>
          </p:nvSpPr>
          <p:spPr>
            <a:xfrm>
              <a:off x="6213" y="295766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28" name="Straight Connector 317"/>
            <p:cNvSpPr/>
            <p:nvPr/>
          </p:nvSpPr>
          <p:spPr>
            <a:xfrm>
              <a:off x="6213" y="3514857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29" name="Straight Connector 318"/>
            <p:cNvSpPr/>
            <p:nvPr/>
          </p:nvSpPr>
          <p:spPr>
            <a:xfrm>
              <a:off x="6213" y="4072047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30" name="Straight Connector 319"/>
            <p:cNvSpPr/>
            <p:nvPr/>
          </p:nvSpPr>
          <p:spPr>
            <a:xfrm>
              <a:off x="6213" y="4629237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31" name="Straight Connector 320"/>
            <p:cNvSpPr/>
            <p:nvPr/>
          </p:nvSpPr>
          <p:spPr>
            <a:xfrm>
              <a:off x="6213" y="5186427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32" name="Straight Connector 321"/>
            <p:cNvSpPr/>
            <p:nvPr/>
          </p:nvSpPr>
          <p:spPr>
            <a:xfrm>
              <a:off x="6213" y="5743617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33" name="Straight Connector 322"/>
            <p:cNvSpPr/>
            <p:nvPr/>
          </p:nvSpPr>
          <p:spPr>
            <a:xfrm>
              <a:off x="6213" y="6858000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34" name="Straight Connector 323"/>
            <p:cNvSpPr/>
            <p:nvPr/>
          </p:nvSpPr>
          <p:spPr>
            <a:xfrm>
              <a:off x="22826" y="6248401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636" name="Freeform: Shape 325"/>
          <p:cNvSpPr/>
          <p:nvPr/>
        </p:nvSpPr>
        <p:spPr>
          <a:xfrm>
            <a:off x="-6215" y="5014715"/>
            <a:ext cx="2800127" cy="184328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/>
          </a:p>
        </p:txBody>
      </p:sp>
      <p:sp>
        <p:nvSpPr>
          <p:cNvPr id="637" name="Freeform: Shape 327"/>
          <p:cNvSpPr/>
          <p:nvPr/>
        </p:nvSpPr>
        <p:spPr>
          <a:xfrm>
            <a:off x="7979726" y="-2"/>
            <a:ext cx="4209226" cy="165055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/>
          </a:p>
        </p:txBody>
      </p:sp>
      <p:grpSp>
        <p:nvGrpSpPr>
          <p:cNvPr id="667" name="Group 329"/>
          <p:cNvGrpSpPr/>
          <p:nvPr/>
        </p:nvGrpSpPr>
        <p:grpSpPr>
          <a:xfrm>
            <a:off x="-6215" y="-1"/>
            <a:ext cx="12214831" cy="6858002"/>
            <a:chOff x="0" y="0"/>
            <a:chExt cx="12214829" cy="6858001"/>
          </a:xfrm>
        </p:grpSpPr>
        <p:sp>
          <p:nvSpPr>
            <p:cNvPr id="638" name="Straight Connector 330"/>
            <p:cNvSpPr/>
            <p:nvPr/>
          </p:nvSpPr>
          <p:spPr>
            <a:xfrm>
              <a:off x="-1" y="6686284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39" name="Straight Connector 331"/>
            <p:cNvSpPr/>
            <p:nvPr/>
          </p:nvSpPr>
          <p:spPr>
            <a:xfrm flipH="1">
              <a:off x="6213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40" name="Straight Connector 332"/>
            <p:cNvSpPr/>
            <p:nvPr/>
          </p:nvSpPr>
          <p:spPr>
            <a:xfrm flipH="1">
              <a:off x="11999473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41" name="Straight Connector 333"/>
            <p:cNvSpPr/>
            <p:nvPr/>
          </p:nvSpPr>
          <p:spPr>
            <a:xfrm flipH="1">
              <a:off x="198741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42" name="Straight Connector 334"/>
            <p:cNvSpPr/>
            <p:nvPr/>
          </p:nvSpPr>
          <p:spPr>
            <a:xfrm flipH="1">
              <a:off x="1198180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43" name="Straight Connector 335"/>
            <p:cNvSpPr/>
            <p:nvPr/>
          </p:nvSpPr>
          <p:spPr>
            <a:xfrm flipH="1">
              <a:off x="2197618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44" name="Straight Connector 336"/>
            <p:cNvSpPr/>
            <p:nvPr/>
          </p:nvSpPr>
          <p:spPr>
            <a:xfrm flipH="1">
              <a:off x="3197056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45" name="Straight Connector 337"/>
            <p:cNvSpPr/>
            <p:nvPr/>
          </p:nvSpPr>
          <p:spPr>
            <a:xfrm flipH="1">
              <a:off x="4196494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46" name="Straight Connector 338"/>
            <p:cNvSpPr/>
            <p:nvPr/>
          </p:nvSpPr>
          <p:spPr>
            <a:xfrm flipH="1">
              <a:off x="5195932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47" name="Straight Connector 339"/>
            <p:cNvSpPr/>
            <p:nvPr/>
          </p:nvSpPr>
          <p:spPr>
            <a:xfrm flipH="1">
              <a:off x="6195370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48" name="Straight Connector 340"/>
            <p:cNvSpPr/>
            <p:nvPr/>
          </p:nvSpPr>
          <p:spPr>
            <a:xfrm flipH="1">
              <a:off x="7194808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49" name="Straight Connector 341"/>
            <p:cNvSpPr/>
            <p:nvPr/>
          </p:nvSpPr>
          <p:spPr>
            <a:xfrm flipH="1">
              <a:off x="8194246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50" name="Straight Connector 342"/>
            <p:cNvSpPr/>
            <p:nvPr/>
          </p:nvSpPr>
          <p:spPr>
            <a:xfrm flipH="1">
              <a:off x="9193684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51" name="Straight Connector 343"/>
            <p:cNvSpPr/>
            <p:nvPr/>
          </p:nvSpPr>
          <p:spPr>
            <a:xfrm flipH="1">
              <a:off x="10193122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52" name="Straight Connector 344"/>
            <p:cNvSpPr/>
            <p:nvPr/>
          </p:nvSpPr>
          <p:spPr>
            <a:xfrm flipH="1">
              <a:off x="11192561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53" name="Straight Connector 345"/>
            <p:cNvSpPr/>
            <p:nvPr/>
          </p:nvSpPr>
          <p:spPr>
            <a:xfrm flipH="1">
              <a:off x="12192001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54" name="Straight Connector 346"/>
            <p:cNvSpPr/>
            <p:nvPr/>
          </p:nvSpPr>
          <p:spPr>
            <a:xfrm>
              <a:off x="6213" y="17171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55" name="Straight Connector 347"/>
            <p:cNvSpPr/>
            <p:nvPr/>
          </p:nvSpPr>
          <p:spPr>
            <a:xfrm>
              <a:off x="6213" y="72890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56" name="Straight Connector 348"/>
            <p:cNvSpPr/>
            <p:nvPr/>
          </p:nvSpPr>
          <p:spPr>
            <a:xfrm>
              <a:off x="6213" y="128609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57" name="Straight Connector 349"/>
            <p:cNvSpPr/>
            <p:nvPr/>
          </p:nvSpPr>
          <p:spPr>
            <a:xfrm>
              <a:off x="6213" y="184328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58" name="Straight Connector 350"/>
            <p:cNvSpPr/>
            <p:nvPr/>
          </p:nvSpPr>
          <p:spPr>
            <a:xfrm>
              <a:off x="6213" y="240047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59" name="Straight Connector 351"/>
            <p:cNvSpPr/>
            <p:nvPr/>
          </p:nvSpPr>
          <p:spPr>
            <a:xfrm>
              <a:off x="6213" y="295766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60" name="Straight Connector 352"/>
            <p:cNvSpPr/>
            <p:nvPr/>
          </p:nvSpPr>
          <p:spPr>
            <a:xfrm>
              <a:off x="6213" y="3514857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61" name="Straight Connector 353"/>
            <p:cNvSpPr/>
            <p:nvPr/>
          </p:nvSpPr>
          <p:spPr>
            <a:xfrm>
              <a:off x="6213" y="4072047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62" name="Straight Connector 354"/>
            <p:cNvSpPr/>
            <p:nvPr/>
          </p:nvSpPr>
          <p:spPr>
            <a:xfrm>
              <a:off x="6213" y="4629237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63" name="Straight Connector 355"/>
            <p:cNvSpPr/>
            <p:nvPr/>
          </p:nvSpPr>
          <p:spPr>
            <a:xfrm>
              <a:off x="6213" y="5186427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64" name="Straight Connector 356"/>
            <p:cNvSpPr/>
            <p:nvPr/>
          </p:nvSpPr>
          <p:spPr>
            <a:xfrm>
              <a:off x="6213" y="5743617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65" name="Straight Connector 357"/>
            <p:cNvSpPr/>
            <p:nvPr/>
          </p:nvSpPr>
          <p:spPr>
            <a:xfrm>
              <a:off x="6213" y="6858000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66" name="Straight Connector 358"/>
            <p:cNvSpPr/>
            <p:nvPr/>
          </p:nvSpPr>
          <p:spPr>
            <a:xfrm>
              <a:off x="22826" y="6248401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grpSp>
        <p:nvGrpSpPr>
          <p:cNvPr id="697" name="Group 360"/>
          <p:cNvGrpSpPr/>
          <p:nvPr/>
        </p:nvGrpSpPr>
        <p:grpSpPr>
          <a:xfrm>
            <a:off x="-6215" y="-1"/>
            <a:ext cx="12214831" cy="6858002"/>
            <a:chOff x="0" y="0"/>
            <a:chExt cx="12214829" cy="6858001"/>
          </a:xfrm>
        </p:grpSpPr>
        <p:sp>
          <p:nvSpPr>
            <p:cNvPr id="668" name="Straight Connector 361"/>
            <p:cNvSpPr/>
            <p:nvPr/>
          </p:nvSpPr>
          <p:spPr>
            <a:xfrm>
              <a:off x="-1" y="6686284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69" name="Straight Connector 362"/>
            <p:cNvSpPr/>
            <p:nvPr/>
          </p:nvSpPr>
          <p:spPr>
            <a:xfrm flipH="1">
              <a:off x="6213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70" name="Straight Connector 363"/>
            <p:cNvSpPr/>
            <p:nvPr/>
          </p:nvSpPr>
          <p:spPr>
            <a:xfrm flipH="1">
              <a:off x="11999473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71" name="Straight Connector 364"/>
            <p:cNvSpPr/>
            <p:nvPr/>
          </p:nvSpPr>
          <p:spPr>
            <a:xfrm flipH="1">
              <a:off x="198741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72" name="Straight Connector 365"/>
            <p:cNvSpPr/>
            <p:nvPr/>
          </p:nvSpPr>
          <p:spPr>
            <a:xfrm flipH="1">
              <a:off x="1198180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73" name="Straight Connector 366"/>
            <p:cNvSpPr/>
            <p:nvPr/>
          </p:nvSpPr>
          <p:spPr>
            <a:xfrm flipH="1">
              <a:off x="2197618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74" name="Straight Connector 367"/>
            <p:cNvSpPr/>
            <p:nvPr/>
          </p:nvSpPr>
          <p:spPr>
            <a:xfrm flipH="1">
              <a:off x="3197056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75" name="Straight Connector 368"/>
            <p:cNvSpPr/>
            <p:nvPr/>
          </p:nvSpPr>
          <p:spPr>
            <a:xfrm flipH="1">
              <a:off x="4196494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76" name="Straight Connector 369"/>
            <p:cNvSpPr/>
            <p:nvPr/>
          </p:nvSpPr>
          <p:spPr>
            <a:xfrm flipH="1">
              <a:off x="5195932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77" name="Straight Connector 370"/>
            <p:cNvSpPr/>
            <p:nvPr/>
          </p:nvSpPr>
          <p:spPr>
            <a:xfrm flipH="1">
              <a:off x="6195370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78" name="Straight Connector 371"/>
            <p:cNvSpPr/>
            <p:nvPr/>
          </p:nvSpPr>
          <p:spPr>
            <a:xfrm flipH="1">
              <a:off x="7194808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79" name="Straight Connector 372"/>
            <p:cNvSpPr/>
            <p:nvPr/>
          </p:nvSpPr>
          <p:spPr>
            <a:xfrm flipH="1">
              <a:off x="8194246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80" name="Straight Connector 373"/>
            <p:cNvSpPr/>
            <p:nvPr/>
          </p:nvSpPr>
          <p:spPr>
            <a:xfrm flipH="1">
              <a:off x="9193684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81" name="Straight Connector 374"/>
            <p:cNvSpPr/>
            <p:nvPr/>
          </p:nvSpPr>
          <p:spPr>
            <a:xfrm flipH="1">
              <a:off x="10193122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82" name="Straight Connector 375"/>
            <p:cNvSpPr/>
            <p:nvPr/>
          </p:nvSpPr>
          <p:spPr>
            <a:xfrm flipH="1">
              <a:off x="11192561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83" name="Straight Connector 376"/>
            <p:cNvSpPr/>
            <p:nvPr/>
          </p:nvSpPr>
          <p:spPr>
            <a:xfrm flipH="1">
              <a:off x="12192001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84" name="Straight Connector 377"/>
            <p:cNvSpPr/>
            <p:nvPr/>
          </p:nvSpPr>
          <p:spPr>
            <a:xfrm>
              <a:off x="6213" y="17171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85" name="Straight Connector 378"/>
            <p:cNvSpPr/>
            <p:nvPr/>
          </p:nvSpPr>
          <p:spPr>
            <a:xfrm>
              <a:off x="6213" y="72890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86" name="Straight Connector 379"/>
            <p:cNvSpPr/>
            <p:nvPr/>
          </p:nvSpPr>
          <p:spPr>
            <a:xfrm>
              <a:off x="6213" y="128609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87" name="Straight Connector 380"/>
            <p:cNvSpPr/>
            <p:nvPr/>
          </p:nvSpPr>
          <p:spPr>
            <a:xfrm>
              <a:off x="6213" y="184328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88" name="Straight Connector 381"/>
            <p:cNvSpPr/>
            <p:nvPr/>
          </p:nvSpPr>
          <p:spPr>
            <a:xfrm>
              <a:off x="6213" y="240047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89" name="Straight Connector 382"/>
            <p:cNvSpPr/>
            <p:nvPr/>
          </p:nvSpPr>
          <p:spPr>
            <a:xfrm>
              <a:off x="6213" y="295766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90" name="Straight Connector 383"/>
            <p:cNvSpPr/>
            <p:nvPr/>
          </p:nvSpPr>
          <p:spPr>
            <a:xfrm>
              <a:off x="6213" y="3514857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91" name="Straight Connector 384"/>
            <p:cNvSpPr/>
            <p:nvPr/>
          </p:nvSpPr>
          <p:spPr>
            <a:xfrm>
              <a:off x="6213" y="4072047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92" name="Straight Connector 385"/>
            <p:cNvSpPr/>
            <p:nvPr/>
          </p:nvSpPr>
          <p:spPr>
            <a:xfrm>
              <a:off x="6213" y="4629237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93" name="Straight Connector 386"/>
            <p:cNvSpPr/>
            <p:nvPr/>
          </p:nvSpPr>
          <p:spPr>
            <a:xfrm>
              <a:off x="6213" y="5186427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94" name="Straight Connector 387"/>
            <p:cNvSpPr/>
            <p:nvPr/>
          </p:nvSpPr>
          <p:spPr>
            <a:xfrm>
              <a:off x="6213" y="5743617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95" name="Straight Connector 388"/>
            <p:cNvSpPr/>
            <p:nvPr/>
          </p:nvSpPr>
          <p:spPr>
            <a:xfrm>
              <a:off x="6213" y="6858000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96" name="Straight Connector 389"/>
            <p:cNvSpPr/>
            <p:nvPr/>
          </p:nvSpPr>
          <p:spPr>
            <a:xfrm>
              <a:off x="22826" y="6248401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20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698" name="Rectangle 391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699" name="Rectangle 393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EEEEEE">
              <a:alpha val="8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700" name="Freeform: Shape 395"/>
          <p:cNvSpPr/>
          <p:nvPr/>
        </p:nvSpPr>
        <p:spPr>
          <a:xfrm rot="10800000">
            <a:off x="2749" y="0"/>
            <a:ext cx="12188955" cy="2452919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530" fill="norm" stroke="1" extrusionOk="0">
                <a:moveTo>
                  <a:pt x="15876" y="0"/>
                </a:moveTo>
                <a:cubicBezTo>
                  <a:pt x="17212" y="17"/>
                  <a:pt x="18762" y="668"/>
                  <a:pt x="20670" y="2257"/>
                </a:cubicBezTo>
                <a:lnTo>
                  <a:pt x="21600" y="3084"/>
                </a:lnTo>
                <a:lnTo>
                  <a:pt x="21600" y="21530"/>
                </a:lnTo>
                <a:lnTo>
                  <a:pt x="0" y="21530"/>
                </a:lnTo>
                <a:lnTo>
                  <a:pt x="0" y="10874"/>
                </a:lnTo>
                <a:cubicBezTo>
                  <a:pt x="8458" y="10874"/>
                  <a:pt x="10309" y="-70"/>
                  <a:pt x="15876" y="0"/>
                </a:cubicBezTo>
                <a:close/>
              </a:path>
            </a:pathLst>
          </a:custGeom>
          <a:solidFill>
            <a:srgbClr val="E3E0FF">
              <a:alpha val="8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701" name="Right Triangle 397"/>
          <p:cNvSpPr/>
          <p:nvPr/>
        </p:nvSpPr>
        <p:spPr>
          <a:xfrm rot="13500000">
            <a:off x="-265272" y="4918297"/>
            <a:ext cx="568292" cy="56829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21600"/>
                </a:move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grpSp>
        <p:nvGrpSpPr>
          <p:cNvPr id="731" name="Group 399"/>
          <p:cNvGrpSpPr/>
          <p:nvPr/>
        </p:nvGrpSpPr>
        <p:grpSpPr>
          <a:xfrm>
            <a:off x="-6215" y="-1"/>
            <a:ext cx="12214831" cy="6858002"/>
            <a:chOff x="0" y="0"/>
            <a:chExt cx="12214829" cy="6858001"/>
          </a:xfrm>
        </p:grpSpPr>
        <p:sp>
          <p:nvSpPr>
            <p:cNvPr id="702" name="Straight Connector 400"/>
            <p:cNvSpPr/>
            <p:nvPr/>
          </p:nvSpPr>
          <p:spPr>
            <a:xfrm>
              <a:off x="-1" y="6686284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03" name="Straight Connector 401"/>
            <p:cNvSpPr/>
            <p:nvPr/>
          </p:nvSpPr>
          <p:spPr>
            <a:xfrm flipH="1">
              <a:off x="6213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04" name="Straight Connector 402"/>
            <p:cNvSpPr/>
            <p:nvPr/>
          </p:nvSpPr>
          <p:spPr>
            <a:xfrm flipH="1">
              <a:off x="11999473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05" name="Straight Connector 403"/>
            <p:cNvSpPr/>
            <p:nvPr/>
          </p:nvSpPr>
          <p:spPr>
            <a:xfrm flipH="1">
              <a:off x="198741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06" name="Straight Connector 404"/>
            <p:cNvSpPr/>
            <p:nvPr/>
          </p:nvSpPr>
          <p:spPr>
            <a:xfrm flipH="1">
              <a:off x="1198180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07" name="Straight Connector 405"/>
            <p:cNvSpPr/>
            <p:nvPr/>
          </p:nvSpPr>
          <p:spPr>
            <a:xfrm flipH="1">
              <a:off x="2197618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08" name="Straight Connector 406"/>
            <p:cNvSpPr/>
            <p:nvPr/>
          </p:nvSpPr>
          <p:spPr>
            <a:xfrm flipH="1">
              <a:off x="3197056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09" name="Straight Connector 407"/>
            <p:cNvSpPr/>
            <p:nvPr/>
          </p:nvSpPr>
          <p:spPr>
            <a:xfrm flipH="1">
              <a:off x="4196494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10" name="Straight Connector 408"/>
            <p:cNvSpPr/>
            <p:nvPr/>
          </p:nvSpPr>
          <p:spPr>
            <a:xfrm flipH="1">
              <a:off x="5195932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11" name="Straight Connector 409"/>
            <p:cNvSpPr/>
            <p:nvPr/>
          </p:nvSpPr>
          <p:spPr>
            <a:xfrm flipH="1">
              <a:off x="6195370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12" name="Straight Connector 410"/>
            <p:cNvSpPr/>
            <p:nvPr/>
          </p:nvSpPr>
          <p:spPr>
            <a:xfrm flipH="1">
              <a:off x="7194808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13" name="Straight Connector 411"/>
            <p:cNvSpPr/>
            <p:nvPr/>
          </p:nvSpPr>
          <p:spPr>
            <a:xfrm flipH="1">
              <a:off x="8194246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14" name="Straight Connector 412"/>
            <p:cNvSpPr/>
            <p:nvPr/>
          </p:nvSpPr>
          <p:spPr>
            <a:xfrm flipH="1">
              <a:off x="9193684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15" name="Straight Connector 413"/>
            <p:cNvSpPr/>
            <p:nvPr/>
          </p:nvSpPr>
          <p:spPr>
            <a:xfrm flipH="1">
              <a:off x="10193122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16" name="Straight Connector 414"/>
            <p:cNvSpPr/>
            <p:nvPr/>
          </p:nvSpPr>
          <p:spPr>
            <a:xfrm flipH="1">
              <a:off x="11192561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17" name="Straight Connector 415"/>
            <p:cNvSpPr/>
            <p:nvPr/>
          </p:nvSpPr>
          <p:spPr>
            <a:xfrm flipH="1">
              <a:off x="12192001" y="0"/>
              <a:ext cx="2" cy="6858001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18" name="Straight Connector 416"/>
            <p:cNvSpPr/>
            <p:nvPr/>
          </p:nvSpPr>
          <p:spPr>
            <a:xfrm>
              <a:off x="6213" y="17171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19" name="Straight Connector 417"/>
            <p:cNvSpPr/>
            <p:nvPr/>
          </p:nvSpPr>
          <p:spPr>
            <a:xfrm>
              <a:off x="6213" y="72890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20" name="Straight Connector 418"/>
            <p:cNvSpPr/>
            <p:nvPr/>
          </p:nvSpPr>
          <p:spPr>
            <a:xfrm>
              <a:off x="6213" y="128609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21" name="Straight Connector 419"/>
            <p:cNvSpPr/>
            <p:nvPr/>
          </p:nvSpPr>
          <p:spPr>
            <a:xfrm>
              <a:off x="6213" y="184328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22" name="Straight Connector 420"/>
            <p:cNvSpPr/>
            <p:nvPr/>
          </p:nvSpPr>
          <p:spPr>
            <a:xfrm>
              <a:off x="6213" y="240047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23" name="Straight Connector 421"/>
            <p:cNvSpPr/>
            <p:nvPr/>
          </p:nvSpPr>
          <p:spPr>
            <a:xfrm>
              <a:off x="6213" y="2957666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24" name="Straight Connector 422"/>
            <p:cNvSpPr/>
            <p:nvPr/>
          </p:nvSpPr>
          <p:spPr>
            <a:xfrm>
              <a:off x="6213" y="3514857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25" name="Straight Connector 423"/>
            <p:cNvSpPr/>
            <p:nvPr/>
          </p:nvSpPr>
          <p:spPr>
            <a:xfrm>
              <a:off x="6213" y="4072047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26" name="Straight Connector 424"/>
            <p:cNvSpPr/>
            <p:nvPr/>
          </p:nvSpPr>
          <p:spPr>
            <a:xfrm>
              <a:off x="6213" y="4629237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27" name="Straight Connector 425"/>
            <p:cNvSpPr/>
            <p:nvPr/>
          </p:nvSpPr>
          <p:spPr>
            <a:xfrm>
              <a:off x="6213" y="5186427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28" name="Straight Connector 426"/>
            <p:cNvSpPr/>
            <p:nvPr/>
          </p:nvSpPr>
          <p:spPr>
            <a:xfrm>
              <a:off x="6213" y="5743617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29" name="Straight Connector 427"/>
            <p:cNvSpPr/>
            <p:nvPr/>
          </p:nvSpPr>
          <p:spPr>
            <a:xfrm>
              <a:off x="6213" y="6858000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30" name="Straight Connector 428"/>
            <p:cNvSpPr/>
            <p:nvPr/>
          </p:nvSpPr>
          <p:spPr>
            <a:xfrm>
              <a:off x="22826" y="6248401"/>
              <a:ext cx="12192003" cy="2"/>
            </a:xfrm>
            <a:prstGeom prst="line">
              <a:avLst/>
            </a:prstGeom>
            <a:noFill/>
            <a:ln w="19050" cap="flat">
              <a:solidFill>
                <a:schemeClr val="accent2">
                  <a:alpha val="15000"/>
                </a:scheme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732" name="Title 1"/>
          <p:cNvSpPr txBox="1"/>
          <p:nvPr>
            <p:ph type="title"/>
          </p:nvPr>
        </p:nvSpPr>
        <p:spPr>
          <a:xfrm>
            <a:off x="453141" y="3673476"/>
            <a:ext cx="6542917" cy="2574925"/>
          </a:xfrm>
          <a:prstGeom prst="rect">
            <a:avLst/>
          </a:prstGeom>
        </p:spPr>
        <p:txBody>
          <a:bodyPr/>
          <a:lstStyle/>
          <a:p>
            <a:pPr>
              <a:defRPr sz="5400">
                <a:solidFill>
                  <a:srgbClr val="12154E"/>
                </a:solidFill>
              </a:defRPr>
            </a:pPr>
            <a:r>
              <a:t> 23 + 32 =</a:t>
            </a:r>
          </a:p>
          <a:p>
            <a:pPr>
              <a:defRPr sz="5400">
                <a:solidFill>
                  <a:srgbClr val="12154E"/>
                </a:solidFill>
              </a:defRPr>
            </a:pPr>
            <a:r>
              <a:t>28 +  35 = </a:t>
            </a:r>
          </a:p>
        </p:txBody>
      </p:sp>
      <p:pic>
        <p:nvPicPr>
          <p:cNvPr id="733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719392" y="363992"/>
            <a:ext cx="4108175" cy="231339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35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320800" y="719045"/>
            <a:ext cx="8768082" cy="497287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37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341119" y="772914"/>
            <a:ext cx="9438642" cy="527153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39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391919" y="340864"/>
            <a:ext cx="9164322" cy="601371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41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184400" y="558171"/>
            <a:ext cx="10046897" cy="763371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43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11760" y="335095"/>
            <a:ext cx="10749282" cy="5842369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45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91438" y="247206"/>
            <a:ext cx="10993123" cy="6048627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47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475413" y="159052"/>
            <a:ext cx="11551923" cy="638366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49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904238" y="506852"/>
            <a:ext cx="8107683" cy="608813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51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13358" y="181288"/>
            <a:ext cx="10749283" cy="593662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53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132080" y="-1593"/>
            <a:ext cx="11765282" cy="6485266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55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1630392" y="-837586"/>
            <a:ext cx="14460746" cy="798683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57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203200" y="191692"/>
            <a:ext cx="11419841" cy="639333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9" name="Double-click to edit"/>
          <p:cNvSpPr txBox="1"/>
          <p:nvPr>
            <p:ph type="title"/>
          </p:nvPr>
        </p:nvSpPr>
        <p:spPr>
          <a:xfrm>
            <a:off x="2210915" y="352012"/>
            <a:ext cx="7770170" cy="1325564"/>
          </a:xfrm>
          <a:prstGeom prst="rect">
            <a:avLst/>
          </a:prstGeom>
          <a:solidFill>
            <a:srgbClr val="ED7D31"/>
          </a:solidFill>
          <a:ln w="25400">
            <a:solidFill>
              <a:srgbClr val="AD5B24"/>
            </a:solidFill>
            <a:round/>
          </a:ln>
        </p:spPr>
        <p:txBody>
          <a:bodyPr/>
          <a:lstStyle>
            <a:lvl1pPr>
              <a:lnSpc>
                <a:spcPct val="100000"/>
              </a:lnSpc>
              <a:defRPr sz="60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/>
            <a:r>
              <a:t>Y peth mwyaf pwysig!</a:t>
            </a:r>
          </a:p>
        </p:txBody>
      </p:sp>
      <p:pic>
        <p:nvPicPr>
          <p:cNvPr id="760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rcRect l="17256" t="0" r="23115" b="0"/>
          <a:stretch>
            <a:fillRect/>
          </a:stretch>
        </p:blipFill>
        <p:spPr>
          <a:xfrm>
            <a:off x="9144641" y="3190687"/>
            <a:ext cx="1993851" cy="2232014"/>
          </a:xfrm>
          <a:prstGeom prst="rect">
            <a:avLst/>
          </a:prstGeom>
          <a:ln w="12700">
            <a:miter lim="400000"/>
          </a:ln>
        </p:spPr>
      </p:pic>
      <p:sp>
        <p:nvSpPr>
          <p:cNvPr id="761" name="We want our pupils to develop a love of Maths."/>
          <p:cNvSpPr txBox="1"/>
          <p:nvPr/>
        </p:nvSpPr>
        <p:spPr>
          <a:xfrm>
            <a:off x="1055660" y="2477741"/>
            <a:ext cx="9024610" cy="15883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8" tIns="45718" rIns="45718" bIns="45718">
            <a:spAutoFit/>
          </a:bodyPr>
          <a:lstStyle/>
          <a:p>
            <a:pPr marL="228600" indent="-228600">
              <a:lnSpc>
                <a:spcPct val="90000"/>
              </a:lnSpc>
              <a:spcBef>
                <a:spcPts val="1000"/>
              </a:spcBef>
              <a:buSzPct val="100000"/>
              <a:buFont typeface="Arial"/>
              <a:buChar char="•"/>
              <a:defRPr sz="5000">
                <a:latin typeface="Calibri"/>
                <a:ea typeface="Calibri"/>
                <a:cs typeface="Calibri"/>
                <a:sym typeface="Calibri"/>
              </a:defRPr>
            </a:pPr>
            <a:r>
              <a:t>Rydym eisiau i’r plant fwynhau eu</a:t>
            </a:r>
          </a:p>
          <a:p>
            <a:pPr>
              <a:lnSpc>
                <a:spcPct val="90000"/>
              </a:lnSpc>
              <a:spcBef>
                <a:spcPts val="1000"/>
              </a:spcBef>
              <a:defRPr sz="5000">
                <a:latin typeface="Calibri"/>
                <a:ea typeface="Calibri"/>
                <a:cs typeface="Calibri"/>
                <a:sym typeface="Calibri"/>
              </a:defRPr>
            </a:pPr>
            <a:r>
              <a:t>profiadau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theme/theme1.xml><?xml version="1.0" encoding="utf-8"?>
<a:theme xmlns:a="http://schemas.openxmlformats.org/drawingml/2006/main" xmlns:r="http://schemas.openxmlformats.org/officeDocument/2006/relationships" name="SineVTI">
  <a:themeElements>
    <a:clrScheme name="SineVTI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FD8686"/>
      </a:accent1>
      <a:accent2>
        <a:srgbClr val="B495C2"/>
      </a:accent2>
      <a:accent3>
        <a:srgbClr val="8F99BB"/>
      </a:accent3>
      <a:accent4>
        <a:srgbClr val="A3A3C1"/>
      </a:accent4>
      <a:accent5>
        <a:srgbClr val="7162FE"/>
      </a:accent5>
      <a:accent6>
        <a:srgbClr val="1EBE9B"/>
      </a:accent6>
      <a:hlink>
        <a:srgbClr val="0000FF"/>
      </a:hlink>
      <a:folHlink>
        <a:srgbClr val="FF00FF"/>
      </a:folHlink>
    </a:clrScheme>
    <a:fontScheme name="SineVTI">
      <a:majorFont>
        <a:latin typeface="Helvetica"/>
        <a:ea typeface="Helvetica"/>
        <a:cs typeface="Helvetica"/>
      </a:majorFont>
      <a:minorFont>
        <a:latin typeface="Avenir Next LT Pro"/>
        <a:ea typeface="Avenir Next LT Pro"/>
        <a:cs typeface="Avenir Next LT Pro"/>
      </a:minorFont>
    </a:fontScheme>
    <a:fmtScheme name="SineVTI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ctr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Avenir Next LT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t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Avenir Next LT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SineVTI">
  <a:themeElements>
    <a:clrScheme name="SineVTI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FD8686"/>
      </a:accent1>
      <a:accent2>
        <a:srgbClr val="B495C2"/>
      </a:accent2>
      <a:accent3>
        <a:srgbClr val="8F99BB"/>
      </a:accent3>
      <a:accent4>
        <a:srgbClr val="A3A3C1"/>
      </a:accent4>
      <a:accent5>
        <a:srgbClr val="7162FE"/>
      </a:accent5>
      <a:accent6>
        <a:srgbClr val="1EBE9B"/>
      </a:accent6>
      <a:hlink>
        <a:srgbClr val="0000FF"/>
      </a:hlink>
      <a:folHlink>
        <a:srgbClr val="FF00FF"/>
      </a:folHlink>
    </a:clrScheme>
    <a:fontScheme name="SineVTI">
      <a:majorFont>
        <a:latin typeface="Helvetica"/>
        <a:ea typeface="Helvetica"/>
        <a:cs typeface="Helvetica"/>
      </a:majorFont>
      <a:minorFont>
        <a:latin typeface="Avenir Next LT Pro"/>
        <a:ea typeface="Avenir Next LT Pro"/>
        <a:cs typeface="Avenir Next LT Pro"/>
      </a:minorFont>
    </a:fontScheme>
    <a:fmtScheme name="SineVTI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ctr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Avenir Next LT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t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Avenir Next LT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/>
</file>