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2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D8366-1872-9168-78C9-B178AA3774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96D7F8-F714-84F1-6DBD-425EE4AACB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3E1CE-01E0-79C5-32B3-0A0BB710F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19B7D-3D20-EB60-3DCB-0A41124B7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C035F-97BC-FD1F-8478-224433C6E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54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4667F-F664-6AAA-7847-BC047B996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830BD-6F14-A015-56CC-8BDE84860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7DDEA-5C02-4BF2-C2E6-E8CA9D9B3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A79AC7-FBFD-14C2-D8E1-26CC55EB6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12A85-C1FB-801D-8D50-534DCE50F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28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FAD4B-DE6F-06AC-3086-0560395AA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A1C00F-DAF2-8231-37AB-AD49388EA4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40459-68D1-FDCB-0F4C-C801BD91E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D5A881-0BB3-6BFF-1F72-BC38DB97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5EA0F-54C8-01C3-2A60-F7744B5F4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823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8FDD7-7E93-2CCC-B322-7B413EAEF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37B57-56DE-F615-4496-E1174F7035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61730A-3AE1-6F27-BB65-B4B2DB6612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35D200-F1C6-5CC2-90D1-4CA3ABFAC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C6E0E0-7921-6333-FA35-30B7A3F82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CAE1BF-FBF4-A0CF-509D-9DE72D3A2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696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43B44-26F1-1D39-B5DC-CF02B9262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B2F066-3086-E23D-C478-F3AA6D4F0A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9DB4A8-ED9D-5530-8CF5-AC1D9835C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555C9B-57CD-3A42-1A87-AE21DBB67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468250-F00A-1F6D-A260-78B33820D8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8F89E7-BEC8-2642-35D2-0A267B7E2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C13C82-CC33-873E-6ACC-4E3D0D8CF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975507-C09D-5278-82C2-DE674845F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04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5036-FF5C-504D-DA99-E30B34F16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98AA6-2322-F02B-3717-4E5AF9192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B71AAA-80D8-A424-EF3A-13CA2AEBD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0FBA33-A47A-93E5-1A1E-D6C778086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77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CDBDF4-AACF-0074-3A88-A7BCE62F6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BD5983-2828-6120-5027-804CC6115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D77E8-5B4B-A497-60E6-900E07758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348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BE02-E971-5307-7937-1BAA93C7E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73CAE-DDBE-09E6-30C6-E98C6235C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D82688-443A-6BDA-251C-E4E84DE061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0976A-BABF-CE5B-872C-6BC0DF55C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EDA37E-F36D-5B54-D748-5E552BEDA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570D3-39F8-CA03-3CB1-11347E3C7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339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6223-E501-318F-A7E7-BB944A2A9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D3C0A3-602F-5F2A-84BF-8B8D3D53EC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05C200-57A0-6524-702E-648A53134B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7949A6-CF45-5003-40DE-F7969B835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A135E6-11F8-91B1-CC24-4837579ED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737DF-C329-77ED-E892-A06950E83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114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A8026-7D51-C39D-7A8E-5310A8BFC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CD136-0597-46CC-1ABE-F662B8733B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DB7EE-2716-AB23-C890-EFA37983B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3BBE9-9FD7-A5B8-8850-0414FF1E8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A414C-1855-3CFE-4047-FB8D9EF7E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37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47AC9-9DBB-DB33-D8FA-0502B91678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E87166-BD45-6A8A-3DBA-80D248480F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10F48-E0C9-15E6-A021-66B15D315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B1077-51D2-65E8-EEE8-1049D63BC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181E9-290E-A1A9-F5F3-E5957306C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321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D6F983-B210-D9BB-DE98-A188C0643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D61C0-E47B-6C0C-1B18-5E8868735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5EC64-F87D-DF1C-B9C3-F82EC15CCF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8539F9-AA17-4835-ADD5-5BB263505928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A3305-C980-A5C3-BDA5-0F3B9CDDFA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2BFC6-C7A3-B3D2-519F-5018A7915A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6D92A8-8FC7-40F0-A1F0-09D85DA42F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37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860DF1-32F1-A19F-7B82-3F32C403E0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1BFADF-0594-D72B-C68D-A0CB995984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723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C15786A-FF37-CC90-5D7D-4BDC5A16B5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DCA468-CF0D-F5E8-33A1-0AB198F9F9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7394" y="6085444"/>
            <a:ext cx="2074606" cy="77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230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7EA6D6B-F38D-16EA-42AA-F18463259A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2" b="3714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4A84F-E310-DC91-8975-0D4C6A1710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6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9929B8-59E3-7702-2781-3845085E65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579625-75BF-1AB3-7926-9A0E78A89F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94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359D5C-2EBF-7A93-CD30-48F71569B0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406A7C5-A6FB-FF7E-715D-41BF97FB2E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336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53E0C5-90AF-4B3F-B0D5-EF2A6191E7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729159-018E-B561-D1D5-1DF59C7B0B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3534" y="6169609"/>
            <a:ext cx="1848465" cy="68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529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579BE3-0A0E-7D6A-7F7E-25797E7C0B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62" b="150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E504B8-C0C5-064E-DF07-7E34DEEC10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5613" y="5906135"/>
            <a:ext cx="2556387" cy="95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271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48ACC5-546D-5FC5-534B-16600A3F36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DA2894F-A9D6-17F6-06C3-9B237B4667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790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2B4729-62F4-7CA5-B4EC-1FAD8E1C0A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8FECA9A-C79F-F363-F461-E82614A37C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0065" y="-215"/>
            <a:ext cx="2231169" cy="83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988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FD0081-642D-EE1A-8B25-6D1B4EC784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237186-7548-E897-CEB3-E0BE10AD0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829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2E3CDE-F1E4-35E4-54FF-3114EA70DC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333D433-E753-E037-9405-0226225979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38718"/>
            <a:ext cx="2534004" cy="9431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70DC2C-E404-067A-D842-2185B33F72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3185" y="1113928"/>
            <a:ext cx="1370092" cy="84886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0E80E81-1B97-DD5A-71BC-F5D2DAEC92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7230" y="1094049"/>
            <a:ext cx="400106" cy="868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086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F94CE7-5290-BBD7-0595-6CD6399686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81" b="438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24BEE6-01B5-A193-AFD6-C74A1D9FB3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94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23CA9B-50BF-4CA1-CAAE-1A8E3D131A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3" b="4833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A9EFECD-9ABA-DC6B-3CDD-508DF29ABC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38718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619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8294DAC-A75A-4A87-5569-87EC3F0A92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7A0CCA6-C57A-8EC3-80E3-12D07A054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763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719E30-866C-D5AE-CA5E-24161CF517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0FCDD7-2C9E-C89B-64CD-16B36FF72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598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1</cp:revision>
  <dcterms:created xsi:type="dcterms:W3CDTF">2026-02-27T14:07:12Z</dcterms:created>
  <dcterms:modified xsi:type="dcterms:W3CDTF">2026-02-27T14:14:23Z</dcterms:modified>
</cp:coreProperties>
</file>