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4"/>
  </p:notesMasterIdLst>
  <p:sldIdLst>
    <p:sldId id="256" r:id="rId2"/>
    <p:sldId id="257" r:id="rId3"/>
    <p:sldId id="258" r:id="rId4"/>
    <p:sldId id="262" r:id="rId5"/>
    <p:sldId id="259" r:id="rId6"/>
    <p:sldId id="269" r:id="rId7"/>
    <p:sldId id="272" r:id="rId8"/>
    <p:sldId id="273" r:id="rId9"/>
    <p:sldId id="263" r:id="rId10"/>
    <p:sldId id="277" r:id="rId11"/>
    <p:sldId id="278" r:id="rId12"/>
    <p:sldId id="268" r:id="rId13"/>
    <p:sldId id="271" r:id="rId14"/>
    <p:sldId id="260" r:id="rId15"/>
    <p:sldId id="261" r:id="rId16"/>
    <p:sldId id="267" r:id="rId17"/>
    <p:sldId id="264" r:id="rId18"/>
    <p:sldId id="275" r:id="rId19"/>
    <p:sldId id="276" r:id="rId20"/>
    <p:sldId id="280" r:id="rId21"/>
    <p:sldId id="279" r:id="rId22"/>
    <p:sldId id="270"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C62267-EC1D-47FC-9BC0-ED600AB8068D}" v="170" dt="2020-05-16T13:24:40.3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79528" autoAdjust="0"/>
  </p:normalViewPr>
  <p:slideViewPr>
    <p:cSldViewPr snapToGrid="0">
      <p:cViewPr varScale="1">
        <p:scale>
          <a:sx n="68" d="100"/>
          <a:sy n="68" d="100"/>
        </p:scale>
        <p:origin x="84"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y Jones" userId="53bb91e67e8470ef" providerId="LiveId" clId="{AAC62267-EC1D-47FC-9BC0-ED600AB8068D}"/>
    <pc:docChg chg="undo custSel mod addSld delSld modSld sldOrd">
      <pc:chgData name="Amy Jones" userId="53bb91e67e8470ef" providerId="LiveId" clId="{AAC62267-EC1D-47FC-9BC0-ED600AB8068D}" dt="2020-05-16T13:25:03.873" v="8351" actId="26606"/>
      <pc:docMkLst>
        <pc:docMk/>
      </pc:docMkLst>
      <pc:sldChg chg="delSp modSp delDesignElem">
        <pc:chgData name="Amy Jones" userId="53bb91e67e8470ef" providerId="LiveId" clId="{AAC62267-EC1D-47FC-9BC0-ED600AB8068D}" dt="2020-05-14T17:16:25.022" v="1074" actId="207"/>
        <pc:sldMkLst>
          <pc:docMk/>
          <pc:sldMk cId="809835676" sldId="256"/>
        </pc:sldMkLst>
        <pc:spChg chg="mod">
          <ac:chgData name="Amy Jones" userId="53bb91e67e8470ef" providerId="LiveId" clId="{AAC62267-EC1D-47FC-9BC0-ED600AB8068D}" dt="2020-05-14T17:16:25.022" v="1074" actId="207"/>
          <ac:spMkLst>
            <pc:docMk/>
            <pc:sldMk cId="809835676" sldId="256"/>
            <ac:spMk id="2" creationId="{49BE7586-5BE3-4BCB-B2AD-B61CB7C9EF06}"/>
          </ac:spMkLst>
        </pc:spChg>
        <pc:spChg chg="del">
          <ac:chgData name="Amy Jones" userId="53bb91e67e8470ef" providerId="LiveId" clId="{AAC62267-EC1D-47FC-9BC0-ED600AB8068D}" dt="2020-05-14T17:16:08.024" v="1069"/>
          <ac:spMkLst>
            <pc:docMk/>
            <pc:sldMk cId="809835676" sldId="256"/>
            <ac:spMk id="25" creationId="{7319A1DD-F557-4EC6-8A8C-F7617B4CD678}"/>
          </ac:spMkLst>
        </pc:spChg>
        <pc:spChg chg="del">
          <ac:chgData name="Amy Jones" userId="53bb91e67e8470ef" providerId="LiveId" clId="{AAC62267-EC1D-47FC-9BC0-ED600AB8068D}" dt="2020-05-14T17:16:08.024" v="1069"/>
          <ac:spMkLst>
            <pc:docMk/>
            <pc:sldMk cId="809835676" sldId="256"/>
            <ac:spMk id="29" creationId="{C390A367-0330-4E03-9D5F-40308A7975C8}"/>
          </ac:spMkLst>
        </pc:spChg>
        <pc:cxnChg chg="del">
          <ac:chgData name="Amy Jones" userId="53bb91e67e8470ef" providerId="LiveId" clId="{AAC62267-EC1D-47FC-9BC0-ED600AB8068D}" dt="2020-05-14T17:16:08.024" v="1069"/>
          <ac:cxnSpMkLst>
            <pc:docMk/>
            <pc:sldMk cId="809835676" sldId="256"/>
            <ac:cxnSpMk id="27" creationId="{D28A9C89-B313-458F-9C85-515930A51A93}"/>
          </ac:cxnSpMkLst>
        </pc:cxnChg>
      </pc:sldChg>
      <pc:sldChg chg="delSp modSp mod">
        <pc:chgData name="Amy Jones" userId="53bb91e67e8470ef" providerId="LiveId" clId="{AAC62267-EC1D-47FC-9BC0-ED600AB8068D}" dt="2020-05-16T10:15:41.251" v="8033" actId="113"/>
        <pc:sldMkLst>
          <pc:docMk/>
          <pc:sldMk cId="3411067329" sldId="257"/>
        </pc:sldMkLst>
        <pc:spChg chg="mod">
          <ac:chgData name="Amy Jones" userId="53bb91e67e8470ef" providerId="LiveId" clId="{AAC62267-EC1D-47FC-9BC0-ED600AB8068D}" dt="2020-05-16T10:15:41.251" v="8033" actId="113"/>
          <ac:spMkLst>
            <pc:docMk/>
            <pc:sldMk cId="3411067329" sldId="257"/>
            <ac:spMk id="2" creationId="{94EA648C-E5E1-4DEE-AD4D-6DD5193FDC4C}"/>
          </ac:spMkLst>
        </pc:spChg>
        <pc:spChg chg="mod">
          <ac:chgData name="Amy Jones" userId="53bb91e67e8470ef" providerId="LiveId" clId="{AAC62267-EC1D-47FC-9BC0-ED600AB8068D}" dt="2020-05-16T01:10:02.602" v="7452" actId="20577"/>
          <ac:spMkLst>
            <pc:docMk/>
            <pc:sldMk cId="3411067329" sldId="257"/>
            <ac:spMk id="3" creationId="{A0C294BA-B99A-4E51-A9D7-ADE0165170E6}"/>
          </ac:spMkLst>
        </pc:spChg>
        <pc:picChg chg="del mod">
          <ac:chgData name="Amy Jones" userId="53bb91e67e8470ef" providerId="LiveId" clId="{AAC62267-EC1D-47FC-9BC0-ED600AB8068D}" dt="2020-05-14T17:16:38.835" v="1077" actId="478"/>
          <ac:picMkLst>
            <pc:docMk/>
            <pc:sldMk cId="3411067329" sldId="257"/>
            <ac:picMk id="5" creationId="{5632ABEE-BD90-4D55-8FE2-7C988298AE1B}"/>
          </ac:picMkLst>
        </pc:picChg>
        <pc:picChg chg="mod">
          <ac:chgData name="Amy Jones" userId="53bb91e67e8470ef" providerId="LiveId" clId="{AAC62267-EC1D-47FC-9BC0-ED600AB8068D}" dt="2020-05-14T17:16:42.120" v="1078" actId="1076"/>
          <ac:picMkLst>
            <pc:docMk/>
            <pc:sldMk cId="3411067329" sldId="257"/>
            <ac:picMk id="7" creationId="{E14446ED-6FD7-4176-93EF-E6DD183CFC58}"/>
          </ac:picMkLst>
        </pc:picChg>
      </pc:sldChg>
      <pc:sldChg chg="modSp mod ord">
        <pc:chgData name="Amy Jones" userId="53bb91e67e8470ef" providerId="LiveId" clId="{AAC62267-EC1D-47FC-9BC0-ED600AB8068D}" dt="2020-05-16T10:24:29.136" v="8088" actId="207"/>
        <pc:sldMkLst>
          <pc:docMk/>
          <pc:sldMk cId="1666703599" sldId="258"/>
        </pc:sldMkLst>
        <pc:spChg chg="mod">
          <ac:chgData name="Amy Jones" userId="53bb91e67e8470ef" providerId="LiveId" clId="{AAC62267-EC1D-47FC-9BC0-ED600AB8068D}" dt="2020-05-14T17:28:23.849" v="1154" actId="20577"/>
          <ac:spMkLst>
            <pc:docMk/>
            <pc:sldMk cId="1666703599" sldId="258"/>
            <ac:spMk id="3" creationId="{4A850D3B-CE81-445C-AA32-7CF4B2B37EFB}"/>
          </ac:spMkLst>
        </pc:spChg>
        <pc:spChg chg="mod">
          <ac:chgData name="Amy Jones" userId="53bb91e67e8470ef" providerId="LiveId" clId="{AAC62267-EC1D-47FC-9BC0-ED600AB8068D}" dt="2020-05-14T17:16:52.732" v="1079" actId="1076"/>
          <ac:spMkLst>
            <pc:docMk/>
            <pc:sldMk cId="1666703599" sldId="258"/>
            <ac:spMk id="4" creationId="{3168F80B-21E7-4507-AE9A-508C307A3D7A}"/>
          </ac:spMkLst>
        </pc:spChg>
        <pc:spChg chg="mod">
          <ac:chgData name="Amy Jones" userId="53bb91e67e8470ef" providerId="LiveId" clId="{AAC62267-EC1D-47FC-9BC0-ED600AB8068D}" dt="2020-05-16T10:24:29.136" v="8088" actId="207"/>
          <ac:spMkLst>
            <pc:docMk/>
            <pc:sldMk cId="1666703599" sldId="258"/>
            <ac:spMk id="5" creationId="{1917E6CA-40EC-4D0E-8421-9ABC4672D0B9}"/>
          </ac:spMkLst>
        </pc:spChg>
        <pc:picChg chg="mod">
          <ac:chgData name="Amy Jones" userId="53bb91e67e8470ef" providerId="LiveId" clId="{AAC62267-EC1D-47FC-9BC0-ED600AB8068D}" dt="2020-05-14T17:17:12.975" v="1084" actId="1076"/>
          <ac:picMkLst>
            <pc:docMk/>
            <pc:sldMk cId="1666703599" sldId="258"/>
            <ac:picMk id="7" creationId="{7186B8CB-D5F8-40B5-84B8-2F03A67EABD7}"/>
          </ac:picMkLst>
        </pc:picChg>
      </pc:sldChg>
      <pc:sldChg chg="addSp delSp modSp mod ord delDesignElem">
        <pc:chgData name="Amy Jones" userId="53bb91e67e8470ef" providerId="LiveId" clId="{AAC62267-EC1D-47FC-9BC0-ED600AB8068D}" dt="2020-05-16T10:26:20.892" v="8115" actId="1036"/>
        <pc:sldMkLst>
          <pc:docMk/>
          <pc:sldMk cId="1418407934" sldId="259"/>
        </pc:sldMkLst>
        <pc:spChg chg="add mod">
          <ac:chgData name="Amy Jones" userId="53bb91e67e8470ef" providerId="LiveId" clId="{AAC62267-EC1D-47FC-9BC0-ED600AB8068D}" dt="2020-05-16T10:15:16.747" v="8030" actId="14100"/>
          <ac:spMkLst>
            <pc:docMk/>
            <pc:sldMk cId="1418407934" sldId="259"/>
            <ac:spMk id="2" creationId="{5EF97279-BFBF-44FB-807E-AF82293F86E7}"/>
          </ac:spMkLst>
        </pc:spChg>
        <pc:spChg chg="mod">
          <ac:chgData name="Amy Jones" userId="53bb91e67e8470ef" providerId="LiveId" clId="{AAC62267-EC1D-47FC-9BC0-ED600AB8068D}" dt="2020-05-16T10:26:18.748" v="8114" actId="20577"/>
          <ac:spMkLst>
            <pc:docMk/>
            <pc:sldMk cId="1418407934" sldId="259"/>
            <ac:spMk id="5" creationId="{F3B72AA0-D414-421C-B03F-C4A607BB7DC9}"/>
          </ac:spMkLst>
        </pc:spChg>
        <pc:spChg chg="del">
          <ac:chgData name="Amy Jones" userId="53bb91e67e8470ef" providerId="LiveId" clId="{AAC62267-EC1D-47FC-9BC0-ED600AB8068D}" dt="2020-05-14T17:16:08.024" v="1069"/>
          <ac:spMkLst>
            <pc:docMk/>
            <pc:sldMk cId="1418407934" sldId="259"/>
            <ac:spMk id="20" creationId="{6482F060-A4AF-4E0B-B364-7C6BA4AE9C03}"/>
          </ac:spMkLst>
        </pc:spChg>
        <pc:picChg chg="mod">
          <ac:chgData name="Amy Jones" userId="53bb91e67e8470ef" providerId="LiveId" clId="{AAC62267-EC1D-47FC-9BC0-ED600AB8068D}" dt="2020-05-16T10:26:20.892" v="8115" actId="1036"/>
          <ac:picMkLst>
            <pc:docMk/>
            <pc:sldMk cId="1418407934" sldId="259"/>
            <ac:picMk id="7" creationId="{C694CF9B-B0F0-4AC2-A2E3-0E42C39935C6}"/>
          </ac:picMkLst>
        </pc:picChg>
        <pc:cxnChg chg="del">
          <ac:chgData name="Amy Jones" userId="53bb91e67e8470ef" providerId="LiveId" clId="{AAC62267-EC1D-47FC-9BC0-ED600AB8068D}" dt="2020-05-14T17:16:08.024" v="1069"/>
          <ac:cxnSpMkLst>
            <pc:docMk/>
            <pc:sldMk cId="1418407934" sldId="259"/>
            <ac:cxnSpMk id="22" creationId="{B9EB6DAA-2F0C-43D5-A577-15D5D2C4E3F5}"/>
          </ac:cxnSpMkLst>
        </pc:cxnChg>
      </pc:sldChg>
      <pc:sldChg chg="delSp modSp mod delDesignElem">
        <pc:chgData name="Amy Jones" userId="53bb91e67e8470ef" providerId="LiveId" clId="{AAC62267-EC1D-47FC-9BC0-ED600AB8068D}" dt="2020-05-16T10:17:14.752" v="8069" actId="207"/>
        <pc:sldMkLst>
          <pc:docMk/>
          <pc:sldMk cId="1873673801" sldId="260"/>
        </pc:sldMkLst>
        <pc:spChg chg="mod">
          <ac:chgData name="Amy Jones" userId="53bb91e67e8470ef" providerId="LiveId" clId="{AAC62267-EC1D-47FC-9BC0-ED600AB8068D}" dt="2020-05-16T10:17:14.752" v="8069" actId="207"/>
          <ac:spMkLst>
            <pc:docMk/>
            <pc:sldMk cId="1873673801" sldId="260"/>
            <ac:spMk id="3" creationId="{34760E5D-90A5-4791-8CF0-8B77E49FC3B0}"/>
          </ac:spMkLst>
        </pc:spChg>
        <pc:spChg chg="mod">
          <ac:chgData name="Amy Jones" userId="53bb91e67e8470ef" providerId="LiveId" clId="{AAC62267-EC1D-47FC-9BC0-ED600AB8068D}" dt="2020-05-14T17:20:25.060" v="1126" actId="20577"/>
          <ac:spMkLst>
            <pc:docMk/>
            <pc:sldMk cId="1873673801" sldId="260"/>
            <ac:spMk id="4" creationId="{2D89977B-195B-4667-A608-BF4E33F823A2}"/>
          </ac:spMkLst>
        </pc:spChg>
        <pc:spChg chg="del">
          <ac:chgData name="Amy Jones" userId="53bb91e67e8470ef" providerId="LiveId" clId="{AAC62267-EC1D-47FC-9BC0-ED600AB8068D}" dt="2020-05-14T17:16:08.024" v="1069"/>
          <ac:spMkLst>
            <pc:docMk/>
            <pc:sldMk cId="1873673801" sldId="260"/>
            <ac:spMk id="9" creationId="{416A0E3C-60E6-4F39-BC55-5F7C224E1F7C}"/>
          </ac:spMkLst>
        </pc:spChg>
        <pc:spChg chg="del">
          <ac:chgData name="Amy Jones" userId="53bb91e67e8470ef" providerId="LiveId" clId="{AAC62267-EC1D-47FC-9BC0-ED600AB8068D}" dt="2020-05-14T17:16:08.024" v="1069"/>
          <ac:spMkLst>
            <pc:docMk/>
            <pc:sldMk cId="1873673801" sldId="260"/>
            <ac:spMk id="13" creationId="{F5FE1B2C-7BC1-4AE2-9A50-2A4A70A9D6A1}"/>
          </ac:spMkLst>
        </pc:spChg>
        <pc:spChg chg="del">
          <ac:chgData name="Amy Jones" userId="53bb91e67e8470ef" providerId="LiveId" clId="{AAC62267-EC1D-47FC-9BC0-ED600AB8068D}" dt="2020-05-14T17:16:08.024" v="1069"/>
          <ac:spMkLst>
            <pc:docMk/>
            <pc:sldMk cId="1873673801" sldId="260"/>
            <ac:spMk id="15" creationId="{97E8244A-2C81-4C0E-A929-3EC8EFF35564}"/>
          </ac:spMkLst>
        </pc:spChg>
        <pc:cxnChg chg="del">
          <ac:chgData name="Amy Jones" userId="53bb91e67e8470ef" providerId="LiveId" clId="{AAC62267-EC1D-47FC-9BC0-ED600AB8068D}" dt="2020-05-14T17:16:08.024" v="1069"/>
          <ac:cxnSpMkLst>
            <pc:docMk/>
            <pc:sldMk cId="1873673801" sldId="260"/>
            <ac:cxnSpMk id="11" creationId="{C5025DAC-8B93-4160-B017-3A274A5828C0}"/>
          </ac:cxnSpMkLst>
        </pc:cxnChg>
        <pc:cxnChg chg="del">
          <ac:chgData name="Amy Jones" userId="53bb91e67e8470ef" providerId="LiveId" clId="{AAC62267-EC1D-47FC-9BC0-ED600AB8068D}" dt="2020-05-14T17:16:08.024" v="1069"/>
          <ac:cxnSpMkLst>
            <pc:docMk/>
            <pc:sldMk cId="1873673801" sldId="260"/>
            <ac:cxnSpMk id="17" creationId="{02CC3441-26B3-4381-B3DF-8AE3C288BC0D}"/>
          </ac:cxnSpMkLst>
        </pc:cxnChg>
      </pc:sldChg>
      <pc:sldChg chg="modSp mod">
        <pc:chgData name="Amy Jones" userId="53bb91e67e8470ef" providerId="LiveId" clId="{AAC62267-EC1D-47FC-9BC0-ED600AB8068D}" dt="2020-05-15T22:52:38.366" v="4482" actId="20577"/>
        <pc:sldMkLst>
          <pc:docMk/>
          <pc:sldMk cId="3884740122" sldId="261"/>
        </pc:sldMkLst>
        <pc:spChg chg="mod">
          <ac:chgData name="Amy Jones" userId="53bb91e67e8470ef" providerId="LiveId" clId="{AAC62267-EC1D-47FC-9BC0-ED600AB8068D}" dt="2020-05-15T22:52:38.366" v="4482" actId="20577"/>
          <ac:spMkLst>
            <pc:docMk/>
            <pc:sldMk cId="3884740122" sldId="261"/>
            <ac:spMk id="2" creationId="{2E15C645-1F5B-4E26-87C6-2670B996B4FA}"/>
          </ac:spMkLst>
        </pc:spChg>
        <pc:spChg chg="mod">
          <ac:chgData name="Amy Jones" userId="53bb91e67e8470ef" providerId="LiveId" clId="{AAC62267-EC1D-47FC-9BC0-ED600AB8068D}" dt="2020-05-14T19:46:48.778" v="2215" actId="20577"/>
          <ac:spMkLst>
            <pc:docMk/>
            <pc:sldMk cId="3884740122" sldId="261"/>
            <ac:spMk id="3" creationId="{CDC81625-C2A5-4F34-8CF9-9911EE2EFC49}"/>
          </ac:spMkLst>
        </pc:spChg>
        <pc:spChg chg="mod">
          <ac:chgData name="Amy Jones" userId="53bb91e67e8470ef" providerId="LiveId" clId="{AAC62267-EC1D-47FC-9BC0-ED600AB8068D}" dt="2020-05-14T17:21:09.840" v="1131" actId="12"/>
          <ac:spMkLst>
            <pc:docMk/>
            <pc:sldMk cId="3884740122" sldId="261"/>
            <ac:spMk id="4" creationId="{94500CC1-3523-4D3C-88AE-FBF6AA4A1813}"/>
          </ac:spMkLst>
        </pc:spChg>
      </pc:sldChg>
      <pc:sldChg chg="addSp delSp modSp mod ord">
        <pc:chgData name="Amy Jones" userId="53bb91e67e8470ef" providerId="LiveId" clId="{AAC62267-EC1D-47FC-9BC0-ED600AB8068D}" dt="2020-05-16T10:15:27.207" v="8032" actId="403"/>
        <pc:sldMkLst>
          <pc:docMk/>
          <pc:sldMk cId="2907786345" sldId="262"/>
        </pc:sldMkLst>
        <pc:spChg chg="mod">
          <ac:chgData name="Amy Jones" userId="53bb91e67e8470ef" providerId="LiveId" clId="{AAC62267-EC1D-47FC-9BC0-ED600AB8068D}" dt="2020-05-16T10:15:27.207" v="8032" actId="403"/>
          <ac:spMkLst>
            <pc:docMk/>
            <pc:sldMk cId="2907786345" sldId="262"/>
            <ac:spMk id="3" creationId="{F15A5F37-728B-48EB-B247-7C92E0234450}"/>
          </ac:spMkLst>
        </pc:spChg>
        <pc:spChg chg="mod">
          <ac:chgData name="Amy Jones" userId="53bb91e67e8470ef" providerId="LiveId" clId="{AAC62267-EC1D-47FC-9BC0-ED600AB8068D}" dt="2020-05-14T16:33:21.595" v="790" actId="20577"/>
          <ac:spMkLst>
            <pc:docMk/>
            <pc:sldMk cId="2907786345" sldId="262"/>
            <ac:spMk id="5" creationId="{0BB43842-3002-4CFA-A9C7-6330953A18DA}"/>
          </ac:spMkLst>
        </pc:spChg>
        <pc:spChg chg="del mod">
          <ac:chgData name="Amy Jones" userId="53bb91e67e8470ef" providerId="LiveId" clId="{AAC62267-EC1D-47FC-9BC0-ED600AB8068D}" dt="2020-05-14T16:29:59.802" v="595" actId="478"/>
          <ac:spMkLst>
            <pc:docMk/>
            <pc:sldMk cId="2907786345" sldId="262"/>
            <ac:spMk id="6" creationId="{11895974-A5E8-4130-A81C-23D8930FA264}"/>
          </ac:spMkLst>
        </pc:spChg>
        <pc:picChg chg="add mod">
          <ac:chgData name="Amy Jones" userId="53bb91e67e8470ef" providerId="LiveId" clId="{AAC62267-EC1D-47FC-9BC0-ED600AB8068D}" dt="2020-05-16T00:35:49.189" v="6790" actId="1076"/>
          <ac:picMkLst>
            <pc:docMk/>
            <pc:sldMk cId="2907786345" sldId="262"/>
            <ac:picMk id="2" creationId="{62DDD0B4-922F-403A-AD77-D9597B2F9834}"/>
          </ac:picMkLst>
        </pc:picChg>
      </pc:sldChg>
      <pc:sldChg chg="addSp delSp modSp mod ord setBg setClrOvrMap">
        <pc:chgData name="Amy Jones" userId="53bb91e67e8470ef" providerId="LiveId" clId="{AAC62267-EC1D-47FC-9BC0-ED600AB8068D}" dt="2020-05-16T10:16:07.408" v="8053" actId="113"/>
        <pc:sldMkLst>
          <pc:docMk/>
          <pc:sldMk cId="1586740006" sldId="263"/>
        </pc:sldMkLst>
        <pc:spChg chg="mod">
          <ac:chgData name="Amy Jones" userId="53bb91e67e8470ef" providerId="LiveId" clId="{AAC62267-EC1D-47FC-9BC0-ED600AB8068D}" dt="2020-05-16T10:16:07.408" v="8053" actId="113"/>
          <ac:spMkLst>
            <pc:docMk/>
            <pc:sldMk cId="1586740006" sldId="263"/>
            <ac:spMk id="2" creationId="{84036136-60BA-4C13-B2FF-B7F6577C14D8}"/>
          </ac:spMkLst>
        </pc:spChg>
        <pc:spChg chg="add del mod">
          <ac:chgData name="Amy Jones" userId="53bb91e67e8470ef" providerId="LiveId" clId="{AAC62267-EC1D-47FC-9BC0-ED600AB8068D}" dt="2020-05-14T19:44:57.959" v="2192" actId="26606"/>
          <ac:spMkLst>
            <pc:docMk/>
            <pc:sldMk cId="1586740006" sldId="263"/>
            <ac:spMk id="3" creationId="{01CC2489-0B35-44BD-AEE4-5D77A53C3044}"/>
          </ac:spMkLst>
        </pc:spChg>
        <pc:spChg chg="add del mod">
          <ac:chgData name="Amy Jones" userId="53bb91e67e8470ef" providerId="LiveId" clId="{AAC62267-EC1D-47FC-9BC0-ED600AB8068D}" dt="2020-05-15T22:51:35.657" v="4450"/>
          <ac:spMkLst>
            <pc:docMk/>
            <pc:sldMk cId="1586740006" sldId="263"/>
            <ac:spMk id="4" creationId="{3EBE85FA-CE26-49F0-BE78-16ADEFDC41F4}"/>
          </ac:spMkLst>
        </pc:spChg>
        <pc:spChg chg="add del">
          <ac:chgData name="Amy Jones" userId="53bb91e67e8470ef" providerId="LiveId" clId="{AAC62267-EC1D-47FC-9BC0-ED600AB8068D}" dt="2020-05-14T19:44:57.858" v="2191" actId="26606"/>
          <ac:spMkLst>
            <pc:docMk/>
            <pc:sldMk cId="1586740006" sldId="263"/>
            <ac:spMk id="8" creationId="{324E43EB-867C-4B35-9A5C-E435157C7297}"/>
          </ac:spMkLst>
        </pc:spChg>
        <pc:spChg chg="add del">
          <ac:chgData name="Amy Jones" userId="53bb91e67e8470ef" providerId="LiveId" clId="{AAC62267-EC1D-47FC-9BC0-ED600AB8068D}" dt="2020-05-14T19:44:57.858" v="2191" actId="26606"/>
          <ac:spMkLst>
            <pc:docMk/>
            <pc:sldMk cId="1586740006" sldId="263"/>
            <ac:spMk id="12" creationId="{9CEA1DEC-CC9E-4776-9E08-048A15BFA6CA}"/>
          </ac:spMkLst>
        </pc:spChg>
        <pc:spChg chg="add del">
          <ac:chgData name="Amy Jones" userId="53bb91e67e8470ef" providerId="LiveId" clId="{AAC62267-EC1D-47FC-9BC0-ED600AB8068D}" dt="2020-05-14T19:44:44.527" v="2187" actId="26606"/>
          <ac:spMkLst>
            <pc:docMk/>
            <pc:sldMk cId="1586740006" sldId="263"/>
            <ac:spMk id="14" creationId="{F9ED434F-8767-46CC-B26B-5AF62FF01E66}"/>
          </ac:spMkLst>
        </pc:spChg>
        <pc:spChg chg="add del">
          <ac:chgData name="Amy Jones" userId="53bb91e67e8470ef" providerId="LiveId" clId="{AAC62267-EC1D-47FC-9BC0-ED600AB8068D}" dt="2020-05-14T19:44:57.858" v="2191" actId="26606"/>
          <ac:spMkLst>
            <pc:docMk/>
            <pc:sldMk cId="1586740006" sldId="263"/>
            <ac:spMk id="16" creationId="{1F23E73A-FDC8-462C-83C1-3AA8961449CF}"/>
          </ac:spMkLst>
        </pc:spChg>
        <pc:spChg chg="add del">
          <ac:chgData name="Amy Jones" userId="53bb91e67e8470ef" providerId="LiveId" clId="{AAC62267-EC1D-47FC-9BC0-ED600AB8068D}" dt="2020-05-14T19:44:48.954" v="2189" actId="26606"/>
          <ac:spMkLst>
            <pc:docMk/>
            <pc:sldMk cId="1586740006" sldId="263"/>
            <ac:spMk id="19" creationId="{CC28BCC9-4093-4FD5-83EB-7EC297F51396}"/>
          </ac:spMkLst>
        </pc:spChg>
        <pc:spChg chg="add del">
          <ac:chgData name="Amy Jones" userId="53bb91e67e8470ef" providerId="LiveId" clId="{AAC62267-EC1D-47FC-9BC0-ED600AB8068D}" dt="2020-05-14T19:44:57.858" v="2191" actId="26606"/>
          <ac:spMkLst>
            <pc:docMk/>
            <pc:sldMk cId="1586740006" sldId="263"/>
            <ac:spMk id="23" creationId="{A7C0F5DA-B59F-4F13-8BB8-FFD8F2C572BC}"/>
          </ac:spMkLst>
        </pc:spChg>
        <pc:spChg chg="add del">
          <ac:chgData name="Amy Jones" userId="53bb91e67e8470ef" providerId="LiveId" clId="{AAC62267-EC1D-47FC-9BC0-ED600AB8068D}" dt="2020-05-14T19:44:57.858" v="2191" actId="26606"/>
          <ac:spMkLst>
            <pc:docMk/>
            <pc:sldMk cId="1586740006" sldId="263"/>
            <ac:spMk id="24" creationId="{9CE399CF-F4B8-4832-A8CB-B93F6B1EF44B}"/>
          </ac:spMkLst>
        </pc:spChg>
        <pc:spChg chg="add del">
          <ac:chgData name="Amy Jones" userId="53bb91e67e8470ef" providerId="LiveId" clId="{AAC62267-EC1D-47FC-9BC0-ED600AB8068D}" dt="2020-05-14T19:44:57.858" v="2191" actId="26606"/>
          <ac:spMkLst>
            <pc:docMk/>
            <pc:sldMk cId="1586740006" sldId="263"/>
            <ac:spMk id="25" creationId="{01CC2489-0B35-44BD-AEE4-5D77A53C3044}"/>
          </ac:spMkLst>
        </pc:spChg>
        <pc:spChg chg="add del">
          <ac:chgData name="Amy Jones" userId="53bb91e67e8470ef" providerId="LiveId" clId="{AAC62267-EC1D-47FC-9BC0-ED600AB8068D}" dt="2020-05-16T00:13:35.450" v="6695" actId="26606"/>
          <ac:spMkLst>
            <pc:docMk/>
            <pc:sldMk cId="1586740006" sldId="263"/>
            <ac:spMk id="27" creationId="{C314C310-850D-4491-AA52-C75BEA68B68C}"/>
          </ac:spMkLst>
        </pc:spChg>
        <pc:spChg chg="add mod ord">
          <ac:chgData name="Amy Jones" userId="53bb91e67e8470ef" providerId="LiveId" clId="{AAC62267-EC1D-47FC-9BC0-ED600AB8068D}" dt="2020-05-16T00:14:39.931" v="6728" actId="2711"/>
          <ac:spMkLst>
            <pc:docMk/>
            <pc:sldMk cId="1586740006" sldId="263"/>
            <ac:spMk id="31" creationId="{01CC2489-0B35-44BD-AEE4-5D77A53C3044}"/>
          </ac:spMkLst>
        </pc:spChg>
        <pc:spChg chg="add del">
          <ac:chgData name="Amy Jones" userId="53bb91e67e8470ef" providerId="LiveId" clId="{AAC62267-EC1D-47FC-9BC0-ED600AB8068D}" dt="2020-05-16T00:13:35.418" v="6694" actId="26606"/>
          <ac:spMkLst>
            <pc:docMk/>
            <pc:sldMk cId="1586740006" sldId="263"/>
            <ac:spMk id="36" creationId="{89EA2611-DCBA-4E97-A2B2-9A466E76BDA4}"/>
          </ac:spMkLst>
        </pc:spChg>
        <pc:spChg chg="add del">
          <ac:chgData name="Amy Jones" userId="53bb91e67e8470ef" providerId="LiveId" clId="{AAC62267-EC1D-47FC-9BC0-ED600AB8068D}" dt="2020-05-16T00:13:35.418" v="6694" actId="26606"/>
          <ac:spMkLst>
            <pc:docMk/>
            <pc:sldMk cId="1586740006" sldId="263"/>
            <ac:spMk id="38" creationId="{BBC615D1-6E12-40EF-915B-316CFDB550D5}"/>
          </ac:spMkLst>
        </pc:spChg>
        <pc:spChg chg="add del">
          <ac:chgData name="Amy Jones" userId="53bb91e67e8470ef" providerId="LiveId" clId="{AAC62267-EC1D-47FC-9BC0-ED600AB8068D}" dt="2020-05-16T00:13:35.418" v="6694" actId="26606"/>
          <ac:spMkLst>
            <pc:docMk/>
            <pc:sldMk cId="1586740006" sldId="263"/>
            <ac:spMk id="40" creationId="{B9797D36-DE1E-47CD-881A-6C1F5828261B}"/>
          </ac:spMkLst>
        </pc:spChg>
        <pc:spChg chg="add del">
          <ac:chgData name="Amy Jones" userId="53bb91e67e8470ef" providerId="LiveId" clId="{AAC62267-EC1D-47FC-9BC0-ED600AB8068D}" dt="2020-05-16T00:13:35.418" v="6694" actId="26606"/>
          <ac:spMkLst>
            <pc:docMk/>
            <pc:sldMk cId="1586740006" sldId="263"/>
            <ac:spMk id="42" creationId="{4A2FAF1F-F462-46AF-A9E6-CC93C4E2C359}"/>
          </ac:spMkLst>
        </pc:spChg>
        <pc:spChg chg="add del">
          <ac:chgData name="Amy Jones" userId="53bb91e67e8470ef" providerId="LiveId" clId="{AAC62267-EC1D-47FC-9BC0-ED600AB8068D}" dt="2020-05-16T00:13:35.418" v="6694" actId="26606"/>
          <ac:spMkLst>
            <pc:docMk/>
            <pc:sldMk cId="1586740006" sldId="263"/>
            <ac:spMk id="44" creationId="{7146BED8-BAE9-42C5-A3DD-7B946445DB8C}"/>
          </ac:spMkLst>
        </pc:spChg>
        <pc:spChg chg="add del">
          <ac:chgData name="Amy Jones" userId="53bb91e67e8470ef" providerId="LiveId" clId="{AAC62267-EC1D-47FC-9BC0-ED600AB8068D}" dt="2020-05-16T00:13:35.418" v="6694" actId="26606"/>
          <ac:spMkLst>
            <pc:docMk/>
            <pc:sldMk cId="1586740006" sldId="263"/>
            <ac:spMk id="46" creationId="{15765FE8-B62F-41E4-A73C-74C91A8FD945}"/>
          </ac:spMkLst>
        </pc:spChg>
        <pc:spChg chg="add del">
          <ac:chgData name="Amy Jones" userId="53bb91e67e8470ef" providerId="LiveId" clId="{AAC62267-EC1D-47FC-9BC0-ED600AB8068D}" dt="2020-05-16T00:14:14.222" v="6702" actId="26606"/>
          <ac:spMkLst>
            <pc:docMk/>
            <pc:sldMk cId="1586740006" sldId="263"/>
            <ac:spMk id="48" creationId="{15765FE8-B62F-41E4-A73C-74C91A8FD945}"/>
          </ac:spMkLst>
        </pc:spChg>
        <pc:spChg chg="add del">
          <ac:chgData name="Amy Jones" userId="53bb91e67e8470ef" providerId="LiveId" clId="{AAC62267-EC1D-47FC-9BC0-ED600AB8068D}" dt="2020-05-16T00:14:14.222" v="6702" actId="26606"/>
          <ac:spMkLst>
            <pc:docMk/>
            <pc:sldMk cId="1586740006" sldId="263"/>
            <ac:spMk id="49" creationId="{89EA2611-DCBA-4E97-A2B2-9A466E76BDA4}"/>
          </ac:spMkLst>
        </pc:spChg>
        <pc:spChg chg="add del">
          <ac:chgData name="Amy Jones" userId="53bb91e67e8470ef" providerId="LiveId" clId="{AAC62267-EC1D-47FC-9BC0-ED600AB8068D}" dt="2020-05-16T00:14:14.222" v="6702" actId="26606"/>
          <ac:spMkLst>
            <pc:docMk/>
            <pc:sldMk cId="1586740006" sldId="263"/>
            <ac:spMk id="50" creationId="{FD2669AB-35DB-41EC-BE9C-DA80B60A3280}"/>
          </ac:spMkLst>
        </pc:spChg>
        <pc:spChg chg="add del">
          <ac:chgData name="Amy Jones" userId="53bb91e67e8470ef" providerId="LiveId" clId="{AAC62267-EC1D-47FC-9BC0-ED600AB8068D}" dt="2020-05-16T00:14:14.222" v="6702" actId="26606"/>
          <ac:spMkLst>
            <pc:docMk/>
            <pc:sldMk cId="1586740006" sldId="263"/>
            <ac:spMk id="51" creationId="{BBC615D1-6E12-40EF-915B-316CFDB550D5}"/>
          </ac:spMkLst>
        </pc:spChg>
        <pc:spChg chg="add del">
          <ac:chgData name="Amy Jones" userId="53bb91e67e8470ef" providerId="LiveId" clId="{AAC62267-EC1D-47FC-9BC0-ED600AB8068D}" dt="2020-05-16T00:14:14.222" v="6702" actId="26606"/>
          <ac:spMkLst>
            <pc:docMk/>
            <pc:sldMk cId="1586740006" sldId="263"/>
            <ac:spMk id="52" creationId="{B9797D36-DE1E-47CD-881A-6C1F5828261B}"/>
          </ac:spMkLst>
        </pc:spChg>
        <pc:spChg chg="add del">
          <ac:chgData name="Amy Jones" userId="53bb91e67e8470ef" providerId="LiveId" clId="{AAC62267-EC1D-47FC-9BC0-ED600AB8068D}" dt="2020-05-16T00:14:14.222" v="6702" actId="26606"/>
          <ac:spMkLst>
            <pc:docMk/>
            <pc:sldMk cId="1586740006" sldId="263"/>
            <ac:spMk id="53" creationId="{4A2FAF1F-F462-46AF-A9E6-CC93C4E2C359}"/>
          </ac:spMkLst>
        </pc:spChg>
        <pc:spChg chg="add del">
          <ac:chgData name="Amy Jones" userId="53bb91e67e8470ef" providerId="LiveId" clId="{AAC62267-EC1D-47FC-9BC0-ED600AB8068D}" dt="2020-05-16T00:14:14.222" v="6702" actId="26606"/>
          <ac:spMkLst>
            <pc:docMk/>
            <pc:sldMk cId="1586740006" sldId="263"/>
            <ac:spMk id="54" creationId="{7146BED8-BAE9-42C5-A3DD-7B946445DB8C}"/>
          </ac:spMkLst>
        </pc:spChg>
        <pc:spChg chg="add del">
          <ac:chgData name="Amy Jones" userId="53bb91e67e8470ef" providerId="LiveId" clId="{AAC62267-EC1D-47FC-9BC0-ED600AB8068D}" dt="2020-05-16T00:14:10.778" v="6699" actId="26606"/>
          <ac:spMkLst>
            <pc:docMk/>
            <pc:sldMk cId="1586740006" sldId="263"/>
            <ac:spMk id="59" creationId="{89EA2611-DCBA-4E97-A2B2-9A466E76BDA4}"/>
          </ac:spMkLst>
        </pc:spChg>
        <pc:spChg chg="add del">
          <ac:chgData name="Amy Jones" userId="53bb91e67e8470ef" providerId="LiveId" clId="{AAC62267-EC1D-47FC-9BC0-ED600AB8068D}" dt="2020-05-16T00:14:10.778" v="6699" actId="26606"/>
          <ac:spMkLst>
            <pc:docMk/>
            <pc:sldMk cId="1586740006" sldId="263"/>
            <ac:spMk id="61" creationId="{BBC615D1-6E12-40EF-915B-316CFDB550D5}"/>
          </ac:spMkLst>
        </pc:spChg>
        <pc:spChg chg="add del">
          <ac:chgData name="Amy Jones" userId="53bb91e67e8470ef" providerId="LiveId" clId="{AAC62267-EC1D-47FC-9BC0-ED600AB8068D}" dt="2020-05-16T00:14:10.778" v="6699" actId="26606"/>
          <ac:spMkLst>
            <pc:docMk/>
            <pc:sldMk cId="1586740006" sldId="263"/>
            <ac:spMk id="63" creationId="{B9797D36-DE1E-47CD-881A-6C1F5828261B}"/>
          </ac:spMkLst>
        </pc:spChg>
        <pc:spChg chg="add del">
          <ac:chgData name="Amy Jones" userId="53bb91e67e8470ef" providerId="LiveId" clId="{AAC62267-EC1D-47FC-9BC0-ED600AB8068D}" dt="2020-05-16T00:14:10.778" v="6699" actId="26606"/>
          <ac:spMkLst>
            <pc:docMk/>
            <pc:sldMk cId="1586740006" sldId="263"/>
            <ac:spMk id="65" creationId="{4A2FAF1F-F462-46AF-A9E6-CC93C4E2C359}"/>
          </ac:spMkLst>
        </pc:spChg>
        <pc:spChg chg="add del">
          <ac:chgData name="Amy Jones" userId="53bb91e67e8470ef" providerId="LiveId" clId="{AAC62267-EC1D-47FC-9BC0-ED600AB8068D}" dt="2020-05-16T00:14:10.778" v="6699" actId="26606"/>
          <ac:spMkLst>
            <pc:docMk/>
            <pc:sldMk cId="1586740006" sldId="263"/>
            <ac:spMk id="67" creationId="{7146BED8-BAE9-42C5-A3DD-7B946445DB8C}"/>
          </ac:spMkLst>
        </pc:spChg>
        <pc:spChg chg="add del">
          <ac:chgData name="Amy Jones" userId="53bb91e67e8470ef" providerId="LiveId" clId="{AAC62267-EC1D-47FC-9BC0-ED600AB8068D}" dt="2020-05-16T00:14:10.778" v="6699" actId="26606"/>
          <ac:spMkLst>
            <pc:docMk/>
            <pc:sldMk cId="1586740006" sldId="263"/>
            <ac:spMk id="69" creationId="{15765FE8-B62F-41E4-A73C-74C91A8FD945}"/>
          </ac:spMkLst>
        </pc:spChg>
        <pc:spChg chg="add del">
          <ac:chgData name="Amy Jones" userId="53bb91e67e8470ef" providerId="LiveId" clId="{AAC62267-EC1D-47FC-9BC0-ED600AB8068D}" dt="2020-05-16T00:14:14.194" v="6701" actId="26606"/>
          <ac:spMkLst>
            <pc:docMk/>
            <pc:sldMk cId="1586740006" sldId="263"/>
            <ac:spMk id="71" creationId="{F70C2B8F-6B1B-46D5-86E6-40F36C695FC2}"/>
          </ac:spMkLst>
        </pc:spChg>
        <pc:spChg chg="add del">
          <ac:chgData name="Amy Jones" userId="53bb91e67e8470ef" providerId="LiveId" clId="{AAC62267-EC1D-47FC-9BC0-ED600AB8068D}" dt="2020-05-16T00:14:14.194" v="6701" actId="26606"/>
          <ac:spMkLst>
            <pc:docMk/>
            <pc:sldMk cId="1586740006" sldId="263"/>
            <ac:spMk id="72" creationId="{DB521824-592C-476A-AB0A-CA0C6D1F3407}"/>
          </ac:spMkLst>
        </pc:spChg>
        <pc:spChg chg="add del">
          <ac:chgData name="Amy Jones" userId="53bb91e67e8470ef" providerId="LiveId" clId="{AAC62267-EC1D-47FC-9BC0-ED600AB8068D}" dt="2020-05-16T00:14:14.194" v="6701" actId="26606"/>
          <ac:spMkLst>
            <pc:docMk/>
            <pc:sldMk cId="1586740006" sldId="263"/>
            <ac:spMk id="73" creationId="{A2749EFA-8EE4-4EB8-9424-8E593B9320AD}"/>
          </ac:spMkLst>
        </pc:spChg>
        <pc:spChg chg="add del">
          <ac:chgData name="Amy Jones" userId="53bb91e67e8470ef" providerId="LiveId" clId="{AAC62267-EC1D-47FC-9BC0-ED600AB8068D}" dt="2020-05-16T00:14:14.194" v="6701" actId="26606"/>
          <ac:spMkLst>
            <pc:docMk/>
            <pc:sldMk cId="1586740006" sldId="263"/>
            <ac:spMk id="74" creationId="{B5C860C9-D4F9-4350-80DA-0D1CD36C7741}"/>
          </ac:spMkLst>
        </pc:spChg>
        <pc:spChg chg="add del">
          <ac:chgData name="Amy Jones" userId="53bb91e67e8470ef" providerId="LiveId" clId="{AAC62267-EC1D-47FC-9BC0-ED600AB8068D}" dt="2020-05-16T00:14:14.194" v="6701" actId="26606"/>
          <ac:spMkLst>
            <pc:docMk/>
            <pc:sldMk cId="1586740006" sldId="263"/>
            <ac:spMk id="75" creationId="{538A90C8-AE0E-4EBA-9AF8-EEDB206020E0}"/>
          </ac:spMkLst>
        </pc:spChg>
        <pc:grpChg chg="add del">
          <ac:chgData name="Amy Jones" userId="53bb91e67e8470ef" providerId="LiveId" clId="{AAC62267-EC1D-47FC-9BC0-ED600AB8068D}" dt="2020-05-14T19:44:44.527" v="2187" actId="26606"/>
          <ac:grpSpMkLst>
            <pc:docMk/>
            <pc:sldMk cId="1586740006" sldId="263"/>
            <ac:grpSpMk id="10" creationId="{2F448CB3-7B4F-45D7-B7C0-DF553DF61453}"/>
          </ac:grpSpMkLst>
        </pc:grpChg>
        <pc:grpChg chg="add del">
          <ac:chgData name="Amy Jones" userId="53bb91e67e8470ef" providerId="LiveId" clId="{AAC62267-EC1D-47FC-9BC0-ED600AB8068D}" dt="2020-05-14T19:44:48.954" v="2189" actId="26606"/>
          <ac:grpSpMkLst>
            <pc:docMk/>
            <pc:sldMk cId="1586740006" sldId="263"/>
            <ac:grpSpMk id="18" creationId="{08BCF048-8940-4354-B9EC-5AD74E283CE3}"/>
          </ac:grpSpMkLst>
        </pc:grpChg>
        <pc:grpChg chg="add del">
          <ac:chgData name="Amy Jones" userId="53bb91e67e8470ef" providerId="LiveId" clId="{AAC62267-EC1D-47FC-9BC0-ED600AB8068D}" dt="2020-05-16T00:13:35.450" v="6695" actId="26606"/>
          <ac:grpSpMkLst>
            <pc:docMk/>
            <pc:sldMk cId="1586740006" sldId="263"/>
            <ac:grpSpMk id="28" creationId="{D4EC3799-3F52-48CE-85CC-83AED368EB42}"/>
          </ac:grpSpMkLst>
        </pc:grpChg>
        <pc:graphicFrameChg chg="add del">
          <ac:chgData name="Amy Jones" userId="53bb91e67e8470ef" providerId="LiveId" clId="{AAC62267-EC1D-47FC-9BC0-ED600AB8068D}" dt="2020-05-14T19:44:44.527" v="2187" actId="26606"/>
          <ac:graphicFrameMkLst>
            <pc:docMk/>
            <pc:sldMk cId="1586740006" sldId="263"/>
            <ac:graphicFrameMk id="5" creationId="{37BE2728-C456-4923-86A1-A5A63E4D1290}"/>
          </ac:graphicFrameMkLst>
        </pc:graphicFrameChg>
        <pc:graphicFrameChg chg="add del">
          <ac:chgData name="Amy Jones" userId="53bb91e67e8470ef" providerId="LiveId" clId="{AAC62267-EC1D-47FC-9BC0-ED600AB8068D}" dt="2020-05-14T19:44:48.954" v="2189" actId="26606"/>
          <ac:graphicFrameMkLst>
            <pc:docMk/>
            <pc:sldMk cId="1586740006" sldId="263"/>
            <ac:graphicFrameMk id="21" creationId="{5D196E14-BE88-4334-A628-C39D16A7F0DB}"/>
          </ac:graphicFrameMkLst>
        </pc:graphicFrameChg>
        <pc:picChg chg="add mod ord">
          <ac:chgData name="Amy Jones" userId="53bb91e67e8470ef" providerId="LiveId" clId="{AAC62267-EC1D-47FC-9BC0-ED600AB8068D}" dt="2020-05-16T00:14:29.018" v="6724" actId="1076"/>
          <ac:picMkLst>
            <pc:docMk/>
            <pc:sldMk cId="1586740006" sldId="263"/>
            <ac:picMk id="6" creationId="{F8628FC8-01C0-4836-A7A6-5EC0619180C0}"/>
          </ac:picMkLst>
        </pc:picChg>
        <pc:cxnChg chg="add del">
          <ac:chgData name="Amy Jones" userId="53bb91e67e8470ef" providerId="LiveId" clId="{AAC62267-EC1D-47FC-9BC0-ED600AB8068D}" dt="2020-05-16T00:13:35.450" v="6695" actId="26606"/>
          <ac:cxnSpMkLst>
            <pc:docMk/>
            <pc:sldMk cId="1586740006" sldId="263"/>
            <ac:cxnSpMk id="30" creationId="{789E20C7-BB50-4317-93C7-90C8ED80B275}"/>
          </ac:cxnSpMkLst>
        </pc:cxnChg>
      </pc:sldChg>
      <pc:sldChg chg="addSp delSp modSp new mod setBg delDesignElem">
        <pc:chgData name="Amy Jones" userId="53bb91e67e8470ef" providerId="LiveId" clId="{AAC62267-EC1D-47FC-9BC0-ED600AB8068D}" dt="2020-05-16T10:49:16.758" v="8293" actId="1076"/>
        <pc:sldMkLst>
          <pc:docMk/>
          <pc:sldMk cId="3380300381" sldId="264"/>
        </pc:sldMkLst>
        <pc:spChg chg="del mod">
          <ac:chgData name="Amy Jones" userId="53bb91e67e8470ef" providerId="LiveId" clId="{AAC62267-EC1D-47FC-9BC0-ED600AB8068D}" dt="2020-05-14T16:17:50.153" v="513" actId="478"/>
          <ac:spMkLst>
            <pc:docMk/>
            <pc:sldMk cId="3380300381" sldId="264"/>
            <ac:spMk id="2" creationId="{4D36BDDB-73D9-463F-A849-63EF507C8196}"/>
          </ac:spMkLst>
        </pc:spChg>
        <pc:spChg chg="add del mod">
          <ac:chgData name="Amy Jones" userId="53bb91e67e8470ef" providerId="LiveId" clId="{AAC62267-EC1D-47FC-9BC0-ED600AB8068D}" dt="2020-05-14T17:21:49.449" v="1135" actId="1076"/>
          <ac:spMkLst>
            <pc:docMk/>
            <pc:sldMk cId="3380300381" sldId="264"/>
            <ac:spMk id="3" creationId="{32B2B1B7-E178-4D59-ABD3-8D52A462BDD6}"/>
          </ac:spMkLst>
        </pc:spChg>
        <pc:spChg chg="add del mod">
          <ac:chgData name="Amy Jones" userId="53bb91e67e8470ef" providerId="LiveId" clId="{AAC62267-EC1D-47FC-9BC0-ED600AB8068D}" dt="2020-05-14T16:15:20.989" v="456"/>
          <ac:spMkLst>
            <pc:docMk/>
            <pc:sldMk cId="3380300381" sldId="264"/>
            <ac:spMk id="4" creationId="{FCD2F995-5E86-4FA0-A4DA-C0CFC7AF3598}"/>
          </ac:spMkLst>
        </pc:spChg>
        <pc:spChg chg="add del mod">
          <ac:chgData name="Amy Jones" userId="53bb91e67e8470ef" providerId="LiveId" clId="{AAC62267-EC1D-47FC-9BC0-ED600AB8068D}" dt="2020-05-14T16:17:58.049" v="514" actId="478"/>
          <ac:spMkLst>
            <pc:docMk/>
            <pc:sldMk cId="3380300381" sldId="264"/>
            <ac:spMk id="5" creationId="{C0CE68E0-856F-4BF5-9DDA-8F9B9054AC90}"/>
          </ac:spMkLst>
        </pc:spChg>
        <pc:spChg chg="add del mod">
          <ac:chgData name="Amy Jones" userId="53bb91e67e8470ef" providerId="LiveId" clId="{AAC62267-EC1D-47FC-9BC0-ED600AB8068D}" dt="2020-05-14T16:17:46.471" v="512" actId="478"/>
          <ac:spMkLst>
            <pc:docMk/>
            <pc:sldMk cId="3380300381" sldId="264"/>
            <ac:spMk id="6" creationId="{A8923608-1F3C-4EA4-AE0A-7BDEF7DE0195}"/>
          </ac:spMkLst>
        </pc:spChg>
        <pc:spChg chg="add mod">
          <ac:chgData name="Amy Jones" userId="53bb91e67e8470ef" providerId="LiveId" clId="{AAC62267-EC1D-47FC-9BC0-ED600AB8068D}" dt="2020-05-16T10:49:16.758" v="8293" actId="1076"/>
          <ac:spMkLst>
            <pc:docMk/>
            <pc:sldMk cId="3380300381" sldId="264"/>
            <ac:spMk id="7" creationId="{3031F283-84E0-4F9E-A815-CFA2EA76B9F6}"/>
          </ac:spMkLst>
        </pc:spChg>
        <pc:spChg chg="add del">
          <ac:chgData name="Amy Jones" userId="53bb91e67e8470ef" providerId="LiveId" clId="{AAC62267-EC1D-47FC-9BC0-ED600AB8068D}" dt="2020-05-14T15:43:31.929" v="30" actId="26606"/>
          <ac:spMkLst>
            <pc:docMk/>
            <pc:sldMk cId="3380300381" sldId="264"/>
            <ac:spMk id="8" creationId="{CECF0FC6-D57B-48B6-9036-F4FFD91A4B34}"/>
          </ac:spMkLst>
        </pc:spChg>
        <pc:spChg chg="add del">
          <ac:chgData name="Amy Jones" userId="53bb91e67e8470ef" providerId="LiveId" clId="{AAC62267-EC1D-47FC-9BC0-ED600AB8068D}" dt="2020-05-14T15:43:31.929" v="30" actId="26606"/>
          <ac:spMkLst>
            <pc:docMk/>
            <pc:sldMk cId="3380300381" sldId="264"/>
            <ac:spMk id="10" creationId="{717A211C-5863-4303-AC3D-AEBFDF6D6A4C}"/>
          </ac:spMkLst>
        </pc:spChg>
        <pc:spChg chg="add del mod">
          <ac:chgData name="Amy Jones" userId="53bb91e67e8470ef" providerId="LiveId" clId="{AAC62267-EC1D-47FC-9BC0-ED600AB8068D}" dt="2020-05-14T16:18:33.632" v="521"/>
          <ac:spMkLst>
            <pc:docMk/>
            <pc:sldMk cId="3380300381" sldId="264"/>
            <ac:spMk id="11" creationId="{E2A98BDA-CF19-4C10-9ADF-E5051131AF30}"/>
          </ac:spMkLst>
        </pc:spChg>
        <pc:spChg chg="add del">
          <ac:chgData name="Amy Jones" userId="53bb91e67e8470ef" providerId="LiveId" clId="{AAC62267-EC1D-47FC-9BC0-ED600AB8068D}" dt="2020-05-14T15:43:31.929" v="30" actId="26606"/>
          <ac:spMkLst>
            <pc:docMk/>
            <pc:sldMk cId="3380300381" sldId="264"/>
            <ac:spMk id="12" creationId="{70FA2369-10B3-4A99-93ED-036A92FD9C47}"/>
          </ac:spMkLst>
        </pc:spChg>
        <pc:spChg chg="add del mod">
          <ac:chgData name="Amy Jones" userId="53bb91e67e8470ef" providerId="LiveId" clId="{AAC62267-EC1D-47FC-9BC0-ED600AB8068D}" dt="2020-05-14T16:19:40.376" v="531"/>
          <ac:spMkLst>
            <pc:docMk/>
            <pc:sldMk cId="3380300381" sldId="264"/>
            <ac:spMk id="13" creationId="{74854AEC-FB93-44C4-BF3B-12D32C01E0E2}"/>
          </ac:spMkLst>
        </pc:spChg>
        <pc:spChg chg="add del">
          <ac:chgData name="Amy Jones" userId="53bb91e67e8470ef" providerId="LiveId" clId="{AAC62267-EC1D-47FC-9BC0-ED600AB8068D}" dt="2020-05-14T16:15:52.720" v="458"/>
          <ac:spMkLst>
            <pc:docMk/>
            <pc:sldMk cId="3380300381" sldId="264"/>
            <ac:spMk id="14" creationId="{3741B58E-3B65-4A01-A276-975AB2CF8A08}"/>
          </ac:spMkLst>
        </pc:spChg>
        <pc:spChg chg="add del">
          <ac:chgData name="Amy Jones" userId="53bb91e67e8470ef" providerId="LiveId" clId="{AAC62267-EC1D-47FC-9BC0-ED600AB8068D}" dt="2020-05-14T16:15:52.720" v="458"/>
          <ac:spMkLst>
            <pc:docMk/>
            <pc:sldMk cId="3380300381" sldId="264"/>
            <ac:spMk id="15" creationId="{7AAC67C3-831B-4AB1-A259-DFB839CAFAFC}"/>
          </ac:spMkLst>
        </pc:spChg>
        <pc:spChg chg="add del">
          <ac:chgData name="Amy Jones" userId="53bb91e67e8470ef" providerId="LiveId" clId="{AAC62267-EC1D-47FC-9BC0-ED600AB8068D}" dt="2020-05-14T16:15:52.720" v="458"/>
          <ac:spMkLst>
            <pc:docMk/>
            <pc:sldMk cId="3380300381" sldId="264"/>
            <ac:spMk id="16" creationId="{FCAEED9E-BB91-43A0-911B-1ACD8803E3CE}"/>
          </ac:spMkLst>
        </pc:spChg>
      </pc:sldChg>
      <pc:sldChg chg="addSp modSp new del mod setBg setClrOvrMap">
        <pc:chgData name="Amy Jones" userId="53bb91e67e8470ef" providerId="LiveId" clId="{AAC62267-EC1D-47FC-9BC0-ED600AB8068D}" dt="2020-05-16T10:36:24.810" v="8162" actId="2696"/>
        <pc:sldMkLst>
          <pc:docMk/>
          <pc:sldMk cId="3626346392" sldId="265"/>
        </pc:sldMkLst>
        <pc:spChg chg="add mod">
          <ac:chgData name="Amy Jones" userId="53bb91e67e8470ef" providerId="LiveId" clId="{AAC62267-EC1D-47FC-9BC0-ED600AB8068D}" dt="2020-05-14T19:26:52.110" v="1592" actId="27636"/>
          <ac:spMkLst>
            <pc:docMk/>
            <pc:sldMk cId="3626346392" sldId="265"/>
            <ac:spMk id="2" creationId="{E08C906F-3009-4DD9-A45A-35D492FB3E7C}"/>
          </ac:spMkLst>
        </pc:spChg>
        <pc:spChg chg="add mod">
          <ac:chgData name="Amy Jones" userId="53bb91e67e8470ef" providerId="LiveId" clId="{AAC62267-EC1D-47FC-9BC0-ED600AB8068D}" dt="2020-05-16T00:52:17.521" v="7110" actId="20577"/>
          <ac:spMkLst>
            <pc:docMk/>
            <pc:sldMk cId="3626346392" sldId="265"/>
            <ac:spMk id="3" creationId="{7FADBDCB-8AE6-4F3B-AFA9-CC7B96FE59AF}"/>
          </ac:spMkLst>
        </pc:spChg>
        <pc:spChg chg="add">
          <ac:chgData name="Amy Jones" userId="53bb91e67e8470ef" providerId="LiveId" clId="{AAC62267-EC1D-47FC-9BC0-ED600AB8068D}" dt="2020-05-14T17:22:16.318" v="1136" actId="26606"/>
          <ac:spMkLst>
            <pc:docMk/>
            <pc:sldMk cId="3626346392" sldId="265"/>
            <ac:spMk id="11" creationId="{73C0A186-7444-4460-9C37-532E7671E99E}"/>
          </ac:spMkLst>
        </pc:spChg>
        <pc:spChg chg="add">
          <ac:chgData name="Amy Jones" userId="53bb91e67e8470ef" providerId="LiveId" clId="{AAC62267-EC1D-47FC-9BC0-ED600AB8068D}" dt="2020-05-14T17:22:16.318" v="1136" actId="26606"/>
          <ac:spMkLst>
            <pc:docMk/>
            <pc:sldMk cId="3626346392" sldId="265"/>
            <ac:spMk id="13" creationId="{02E8BD2A-4014-4DC6-A228-4ECE6A0AA6D1}"/>
          </ac:spMkLst>
        </pc:spChg>
        <pc:spChg chg="add">
          <ac:chgData name="Amy Jones" userId="53bb91e67e8470ef" providerId="LiveId" clId="{AAC62267-EC1D-47FC-9BC0-ED600AB8068D}" dt="2020-05-14T17:22:16.318" v="1136" actId="26606"/>
          <ac:spMkLst>
            <pc:docMk/>
            <pc:sldMk cId="3626346392" sldId="265"/>
            <ac:spMk id="15" creationId="{3896CA42-3323-41E5-B809-CD790B2AA1CA}"/>
          </ac:spMkLst>
        </pc:spChg>
        <pc:spChg chg="add">
          <ac:chgData name="Amy Jones" userId="53bb91e67e8470ef" providerId="LiveId" clId="{AAC62267-EC1D-47FC-9BC0-ED600AB8068D}" dt="2020-05-14T17:22:16.318" v="1136" actId="26606"/>
          <ac:spMkLst>
            <pc:docMk/>
            <pc:sldMk cId="3626346392" sldId="265"/>
            <ac:spMk id="17" creationId="{EA2FE539-0B6F-4FAE-A391-B46476F46CCB}"/>
          </ac:spMkLst>
        </pc:spChg>
        <pc:spChg chg="add">
          <ac:chgData name="Amy Jones" userId="53bb91e67e8470ef" providerId="LiveId" clId="{AAC62267-EC1D-47FC-9BC0-ED600AB8068D}" dt="2020-05-14T17:22:16.318" v="1136" actId="26606"/>
          <ac:spMkLst>
            <pc:docMk/>
            <pc:sldMk cId="3626346392" sldId="265"/>
            <ac:spMk id="19" creationId="{BD5A14FB-50A2-4964-8B07-EE40D1CE08B5}"/>
          </ac:spMkLst>
        </pc:spChg>
        <pc:spChg chg="add">
          <ac:chgData name="Amy Jones" userId="53bb91e67e8470ef" providerId="LiveId" clId="{AAC62267-EC1D-47FC-9BC0-ED600AB8068D}" dt="2020-05-14T17:22:16.318" v="1136" actId="26606"/>
          <ac:spMkLst>
            <pc:docMk/>
            <pc:sldMk cId="3626346392" sldId="265"/>
            <ac:spMk id="21" creationId="{FD63331C-DD2E-43D8-9511-B44EC057D7DB}"/>
          </ac:spMkLst>
        </pc:spChg>
        <pc:grpChg chg="add">
          <ac:chgData name="Amy Jones" userId="53bb91e67e8470ef" providerId="LiveId" clId="{AAC62267-EC1D-47FC-9BC0-ED600AB8068D}" dt="2020-05-14T17:22:16.318" v="1136" actId="26606"/>
          <ac:grpSpMkLst>
            <pc:docMk/>
            <pc:sldMk cId="3626346392" sldId="265"/>
            <ac:grpSpMk id="7" creationId="{93E10248-AF0E-477D-B4D2-47C02CE4E353}"/>
          </ac:grpSpMkLst>
        </pc:grpChg>
      </pc:sldChg>
      <pc:sldChg chg="addSp modSp new del mod">
        <pc:chgData name="Amy Jones" userId="53bb91e67e8470ef" providerId="LiveId" clId="{AAC62267-EC1D-47FC-9BC0-ED600AB8068D}" dt="2020-05-15T19:51:36.576" v="2484" actId="47"/>
        <pc:sldMkLst>
          <pc:docMk/>
          <pc:sldMk cId="2973742518" sldId="266"/>
        </pc:sldMkLst>
        <pc:spChg chg="add mod">
          <ac:chgData name="Amy Jones" userId="53bb91e67e8470ef" providerId="LiveId" clId="{AAC62267-EC1D-47FC-9BC0-ED600AB8068D}" dt="2020-05-14T17:29:56.463" v="1222" actId="20577"/>
          <ac:spMkLst>
            <pc:docMk/>
            <pc:sldMk cId="2973742518" sldId="266"/>
            <ac:spMk id="2" creationId="{CEAC9107-E455-4A03-87E8-4BB75BD60B1D}"/>
          </ac:spMkLst>
        </pc:spChg>
      </pc:sldChg>
      <pc:sldChg chg="addSp modSp new mod">
        <pc:chgData name="Amy Jones" userId="53bb91e67e8470ef" providerId="LiveId" clId="{AAC62267-EC1D-47FC-9BC0-ED600AB8068D}" dt="2020-05-14T17:21:40.168" v="1134" actId="5793"/>
        <pc:sldMkLst>
          <pc:docMk/>
          <pc:sldMk cId="505969632" sldId="267"/>
        </pc:sldMkLst>
        <pc:spChg chg="mod">
          <ac:chgData name="Amy Jones" userId="53bb91e67e8470ef" providerId="LiveId" clId="{AAC62267-EC1D-47FC-9BC0-ED600AB8068D}" dt="2020-05-14T16:59:39.288" v="1013" actId="20577"/>
          <ac:spMkLst>
            <pc:docMk/>
            <pc:sldMk cId="505969632" sldId="267"/>
            <ac:spMk id="2" creationId="{1F4D363B-4F4D-485F-A5A6-C8950F09B159}"/>
          </ac:spMkLst>
        </pc:spChg>
        <pc:spChg chg="mod">
          <ac:chgData name="Amy Jones" userId="53bb91e67e8470ef" providerId="LiveId" clId="{AAC62267-EC1D-47FC-9BC0-ED600AB8068D}" dt="2020-05-14T17:21:34.104" v="1132" actId="1076"/>
          <ac:spMkLst>
            <pc:docMk/>
            <pc:sldMk cId="505969632" sldId="267"/>
            <ac:spMk id="3" creationId="{7072FD8A-CEB8-46CB-934B-9D38359DD080}"/>
          </ac:spMkLst>
        </pc:spChg>
        <pc:spChg chg="mod">
          <ac:chgData name="Amy Jones" userId="53bb91e67e8470ef" providerId="LiveId" clId="{AAC62267-EC1D-47FC-9BC0-ED600AB8068D}" dt="2020-05-14T17:21:40.168" v="1134" actId="5793"/>
          <ac:spMkLst>
            <pc:docMk/>
            <pc:sldMk cId="505969632" sldId="267"/>
            <ac:spMk id="4" creationId="{C901DB68-6040-4642-9544-913478A81BD2}"/>
          </ac:spMkLst>
        </pc:spChg>
        <pc:picChg chg="add mod ord">
          <ac:chgData name="Amy Jones" userId="53bb91e67e8470ef" providerId="LiveId" clId="{AAC62267-EC1D-47FC-9BC0-ED600AB8068D}" dt="2020-05-14T17:21:36.752" v="1133" actId="1076"/>
          <ac:picMkLst>
            <pc:docMk/>
            <pc:sldMk cId="505969632" sldId="267"/>
            <ac:picMk id="6" creationId="{1FA58C3D-B1A4-45DC-A90E-427AA4188AF6}"/>
          </ac:picMkLst>
        </pc:picChg>
      </pc:sldChg>
      <pc:sldChg chg="addSp delSp modSp new mod ord setBg setClrOvrMap">
        <pc:chgData name="Amy Jones" userId="53bb91e67e8470ef" providerId="LiveId" clId="{AAC62267-EC1D-47FC-9BC0-ED600AB8068D}" dt="2020-05-16T10:31:38.993" v="8161" actId="20577"/>
        <pc:sldMkLst>
          <pc:docMk/>
          <pc:sldMk cId="3391466311" sldId="268"/>
        </pc:sldMkLst>
        <pc:spChg chg="add del mod">
          <ac:chgData name="Amy Jones" userId="53bb91e67e8470ef" providerId="LiveId" clId="{AAC62267-EC1D-47FC-9BC0-ED600AB8068D}" dt="2020-05-14T17:32:14.216" v="1245"/>
          <ac:spMkLst>
            <pc:docMk/>
            <pc:sldMk cId="3391466311" sldId="268"/>
            <ac:spMk id="2" creationId="{28F169E4-F633-4D0F-BD0D-0D51E63FF4A3}"/>
          </ac:spMkLst>
        </pc:spChg>
        <pc:spChg chg="add del mod">
          <ac:chgData name="Amy Jones" userId="53bb91e67e8470ef" providerId="LiveId" clId="{AAC62267-EC1D-47FC-9BC0-ED600AB8068D}" dt="2020-05-14T19:51:38.307" v="2311" actId="478"/>
          <ac:spMkLst>
            <pc:docMk/>
            <pc:sldMk cId="3391466311" sldId="268"/>
            <ac:spMk id="3" creationId="{2B84DACC-5302-4341-9C4C-DF5DE1285CF0}"/>
          </ac:spMkLst>
        </pc:spChg>
        <pc:spChg chg="add mod">
          <ac:chgData name="Amy Jones" userId="53bb91e67e8470ef" providerId="LiveId" clId="{AAC62267-EC1D-47FC-9BC0-ED600AB8068D}" dt="2020-05-14T19:53:37.627" v="2351" actId="26606"/>
          <ac:spMkLst>
            <pc:docMk/>
            <pc:sldMk cId="3391466311" sldId="268"/>
            <ac:spMk id="4" creationId="{2670E341-FE36-4D26-A5FB-BDAFE0B8AA9A}"/>
          </ac:spMkLst>
        </pc:spChg>
        <pc:spChg chg="add del mod">
          <ac:chgData name="Amy Jones" userId="53bb91e67e8470ef" providerId="LiveId" clId="{AAC62267-EC1D-47FC-9BC0-ED600AB8068D}" dt="2020-05-14T19:53:37.627" v="2351" actId="26606"/>
          <ac:spMkLst>
            <pc:docMk/>
            <pc:sldMk cId="3391466311" sldId="268"/>
            <ac:spMk id="5" creationId="{7160C3BF-CC9A-4351-BB10-2AE69B9AC4BD}"/>
          </ac:spMkLst>
        </pc:spChg>
        <pc:spChg chg="add del">
          <ac:chgData name="Amy Jones" userId="53bb91e67e8470ef" providerId="LiveId" clId="{AAC62267-EC1D-47FC-9BC0-ED600AB8068D}" dt="2020-05-14T19:53:37.627" v="2351" actId="26606"/>
          <ac:spMkLst>
            <pc:docMk/>
            <pc:sldMk cId="3391466311" sldId="268"/>
            <ac:spMk id="12" creationId="{73C0A186-7444-4460-9C37-532E7671E99E}"/>
          </ac:spMkLst>
        </pc:spChg>
        <pc:spChg chg="add del">
          <ac:chgData name="Amy Jones" userId="53bb91e67e8470ef" providerId="LiveId" clId="{AAC62267-EC1D-47FC-9BC0-ED600AB8068D}" dt="2020-05-14T19:53:37.511" v="2350" actId="26606"/>
          <ac:spMkLst>
            <pc:docMk/>
            <pc:sldMk cId="3391466311" sldId="268"/>
            <ac:spMk id="34" creationId="{20E145FF-1D18-4246-A2BA-9F6B4D53364C}"/>
          </ac:spMkLst>
        </pc:spChg>
        <pc:spChg chg="add del">
          <ac:chgData name="Amy Jones" userId="53bb91e67e8470ef" providerId="LiveId" clId="{AAC62267-EC1D-47FC-9BC0-ED600AB8068D}" dt="2020-05-14T19:53:34.581" v="2348" actId="26606"/>
          <ac:spMkLst>
            <pc:docMk/>
            <pc:sldMk cId="3391466311" sldId="268"/>
            <ac:spMk id="36" creationId="{6288FC2F-B192-42B2-90BE-517E1039BE0B}"/>
          </ac:spMkLst>
        </pc:spChg>
        <pc:spChg chg="add del">
          <ac:chgData name="Amy Jones" userId="53bb91e67e8470ef" providerId="LiveId" clId="{AAC62267-EC1D-47FC-9BC0-ED600AB8068D}" dt="2020-05-14T19:53:37.511" v="2350" actId="26606"/>
          <ac:spMkLst>
            <pc:docMk/>
            <pc:sldMk cId="3391466311" sldId="268"/>
            <ac:spMk id="40" creationId="{9CEA1DEC-CC9E-4776-9E08-048A15BFA6CA}"/>
          </ac:spMkLst>
        </pc:spChg>
        <pc:spChg chg="add del">
          <ac:chgData name="Amy Jones" userId="53bb91e67e8470ef" providerId="LiveId" clId="{AAC62267-EC1D-47FC-9BC0-ED600AB8068D}" dt="2020-05-14T19:53:37.511" v="2350" actId="26606"/>
          <ac:spMkLst>
            <pc:docMk/>
            <pc:sldMk cId="3391466311" sldId="268"/>
            <ac:spMk id="42" creationId="{9CE399CF-F4B8-4832-A8CB-B93F6B1EF44B}"/>
          </ac:spMkLst>
        </pc:spChg>
        <pc:spChg chg="add del">
          <ac:chgData name="Amy Jones" userId="53bb91e67e8470ef" providerId="LiveId" clId="{AAC62267-EC1D-47FC-9BC0-ED600AB8068D}" dt="2020-05-14T19:53:37.511" v="2350" actId="26606"/>
          <ac:spMkLst>
            <pc:docMk/>
            <pc:sldMk cId="3391466311" sldId="268"/>
            <ac:spMk id="44" creationId="{1F23E73A-FDC8-462C-83C1-3AA8961449CF}"/>
          </ac:spMkLst>
        </pc:spChg>
        <pc:spChg chg="add del">
          <ac:chgData name="Amy Jones" userId="53bb91e67e8470ef" providerId="LiveId" clId="{AAC62267-EC1D-47FC-9BC0-ED600AB8068D}" dt="2020-05-14T19:53:34.581" v="2348" actId="26606"/>
          <ac:spMkLst>
            <pc:docMk/>
            <pc:sldMk cId="3391466311" sldId="268"/>
            <ac:spMk id="47" creationId="{CC28BCC9-4093-4FD5-83EB-7EC297F51396}"/>
          </ac:spMkLst>
        </pc:spChg>
        <pc:spChg chg="add del">
          <ac:chgData name="Amy Jones" userId="53bb91e67e8470ef" providerId="LiveId" clId="{AAC62267-EC1D-47FC-9BC0-ED600AB8068D}" dt="2020-05-14T19:53:37.511" v="2350" actId="26606"/>
          <ac:spMkLst>
            <pc:docMk/>
            <pc:sldMk cId="3391466311" sldId="268"/>
            <ac:spMk id="50" creationId="{324E43EB-867C-4B35-9A5C-E435157C7297}"/>
          </ac:spMkLst>
        </pc:spChg>
        <pc:spChg chg="add del">
          <ac:chgData name="Amy Jones" userId="53bb91e67e8470ef" providerId="LiveId" clId="{AAC62267-EC1D-47FC-9BC0-ED600AB8068D}" dt="2020-05-14T19:53:37.511" v="2350" actId="26606"/>
          <ac:spMkLst>
            <pc:docMk/>
            <pc:sldMk cId="3391466311" sldId="268"/>
            <ac:spMk id="51" creationId="{A7C0F5DA-B59F-4F13-8BB8-FFD8F2C572BC}"/>
          </ac:spMkLst>
        </pc:spChg>
        <pc:spChg chg="add del">
          <ac:chgData name="Amy Jones" userId="53bb91e67e8470ef" providerId="LiveId" clId="{AAC62267-EC1D-47FC-9BC0-ED600AB8068D}" dt="2020-05-14T19:53:37.511" v="2350" actId="26606"/>
          <ac:spMkLst>
            <pc:docMk/>
            <pc:sldMk cId="3391466311" sldId="268"/>
            <ac:spMk id="52" creationId="{7160C3BF-CC9A-4351-BB10-2AE69B9AC4BD}"/>
          </ac:spMkLst>
        </pc:spChg>
        <pc:spChg chg="add">
          <ac:chgData name="Amy Jones" userId="53bb91e67e8470ef" providerId="LiveId" clId="{AAC62267-EC1D-47FC-9BC0-ED600AB8068D}" dt="2020-05-14T19:53:37.627" v="2351" actId="26606"/>
          <ac:spMkLst>
            <pc:docMk/>
            <pc:sldMk cId="3391466311" sldId="268"/>
            <ac:spMk id="56" creationId="{20E145FF-1D18-4246-A2BA-9F6B4D53364C}"/>
          </ac:spMkLst>
        </pc:spChg>
        <pc:spChg chg="add">
          <ac:chgData name="Amy Jones" userId="53bb91e67e8470ef" providerId="LiveId" clId="{AAC62267-EC1D-47FC-9BC0-ED600AB8068D}" dt="2020-05-14T19:53:37.627" v="2351" actId="26606"/>
          <ac:spMkLst>
            <pc:docMk/>
            <pc:sldMk cId="3391466311" sldId="268"/>
            <ac:spMk id="57" creationId="{C314C310-850D-4491-AA52-C75BEA68B68C}"/>
          </ac:spMkLst>
        </pc:spChg>
        <pc:spChg chg="add mod">
          <ac:chgData name="Amy Jones" userId="53bb91e67e8470ef" providerId="LiveId" clId="{AAC62267-EC1D-47FC-9BC0-ED600AB8068D}" dt="2020-05-16T10:31:38.993" v="8161" actId="20577"/>
          <ac:spMkLst>
            <pc:docMk/>
            <pc:sldMk cId="3391466311" sldId="268"/>
            <ac:spMk id="61" creationId="{7160C3BF-CC9A-4351-BB10-2AE69B9AC4BD}"/>
          </ac:spMkLst>
        </pc:spChg>
        <pc:grpChg chg="add del">
          <ac:chgData name="Amy Jones" userId="53bb91e67e8470ef" providerId="LiveId" clId="{AAC62267-EC1D-47FC-9BC0-ED600AB8068D}" dt="2020-05-14T19:53:37.627" v="2351" actId="26606"/>
          <ac:grpSpMkLst>
            <pc:docMk/>
            <pc:sldMk cId="3391466311" sldId="268"/>
            <ac:grpSpMk id="8" creationId="{93E10248-AF0E-477D-B4D2-47C02CE4E353}"/>
          </ac:grpSpMkLst>
        </pc:grpChg>
        <pc:grpChg chg="add del">
          <ac:chgData name="Amy Jones" userId="53bb91e67e8470ef" providerId="LiveId" clId="{AAC62267-EC1D-47FC-9BC0-ED600AB8068D}" dt="2020-05-14T19:53:37.627" v="2351" actId="26606"/>
          <ac:grpSpMkLst>
            <pc:docMk/>
            <pc:sldMk cId="3391466311" sldId="268"/>
            <ac:grpSpMk id="14" creationId="{F1ECA4FE-7D2F-4576-B767-3A5F5ABFE90F}"/>
          </ac:grpSpMkLst>
        </pc:grpChg>
        <pc:grpChg chg="add del">
          <ac:chgData name="Amy Jones" userId="53bb91e67e8470ef" providerId="LiveId" clId="{AAC62267-EC1D-47FC-9BC0-ED600AB8068D}" dt="2020-05-14T19:53:37.511" v="2350" actId="26606"/>
          <ac:grpSpMkLst>
            <pc:docMk/>
            <pc:sldMk cId="3391466311" sldId="268"/>
            <ac:grpSpMk id="23" creationId="{7084313B-C03D-4981-9786-879159A60395}"/>
          </ac:grpSpMkLst>
        </pc:grpChg>
        <pc:grpChg chg="add del">
          <ac:chgData name="Amy Jones" userId="53bb91e67e8470ef" providerId="LiveId" clId="{AAC62267-EC1D-47FC-9BC0-ED600AB8068D}" dt="2020-05-14T19:53:34.581" v="2348" actId="26606"/>
          <ac:grpSpMkLst>
            <pc:docMk/>
            <pc:sldMk cId="3391466311" sldId="268"/>
            <ac:grpSpMk id="25" creationId="{E5D4A15D-C852-47D7-A7E3-7F8FEE9FCA9D}"/>
          </ac:grpSpMkLst>
        </pc:grpChg>
        <pc:grpChg chg="add del">
          <ac:chgData name="Amy Jones" userId="53bb91e67e8470ef" providerId="LiveId" clId="{AAC62267-EC1D-47FC-9BC0-ED600AB8068D}" dt="2020-05-14T19:53:34.581" v="2348" actId="26606"/>
          <ac:grpSpMkLst>
            <pc:docMk/>
            <pc:sldMk cId="3391466311" sldId="268"/>
            <ac:grpSpMk id="38" creationId="{08BCF048-8940-4354-B9EC-5AD74E283CE3}"/>
          </ac:grpSpMkLst>
        </pc:grpChg>
        <pc:grpChg chg="add">
          <ac:chgData name="Amy Jones" userId="53bb91e67e8470ef" providerId="LiveId" clId="{AAC62267-EC1D-47FC-9BC0-ED600AB8068D}" dt="2020-05-14T19:53:37.627" v="2351" actId="26606"/>
          <ac:grpSpMkLst>
            <pc:docMk/>
            <pc:sldMk cId="3391466311" sldId="268"/>
            <ac:grpSpMk id="54" creationId="{7084313B-C03D-4981-9786-879159A60395}"/>
          </ac:grpSpMkLst>
        </pc:grpChg>
        <pc:grpChg chg="add">
          <ac:chgData name="Amy Jones" userId="53bb91e67e8470ef" providerId="LiveId" clId="{AAC62267-EC1D-47FC-9BC0-ED600AB8068D}" dt="2020-05-14T19:53:37.627" v="2351" actId="26606"/>
          <ac:grpSpMkLst>
            <pc:docMk/>
            <pc:sldMk cId="3391466311" sldId="268"/>
            <ac:grpSpMk id="58" creationId="{D4EC3799-3F52-48CE-85CC-83AED368EB42}"/>
          </ac:grpSpMkLst>
        </pc:grpChg>
        <pc:graphicFrameChg chg="add del">
          <ac:chgData name="Amy Jones" userId="53bb91e67e8470ef" providerId="LiveId" clId="{AAC62267-EC1D-47FC-9BC0-ED600AB8068D}" dt="2020-05-14T19:53:34.581" v="2348" actId="26606"/>
          <ac:graphicFrameMkLst>
            <pc:docMk/>
            <pc:sldMk cId="3391466311" sldId="268"/>
            <ac:graphicFrameMk id="20" creationId="{CA24ABF9-6467-4436-ADA7-47EA3FF039F1}"/>
          </ac:graphicFrameMkLst>
        </pc:graphicFrameChg>
        <pc:cxnChg chg="add del">
          <ac:chgData name="Amy Jones" userId="53bb91e67e8470ef" providerId="LiveId" clId="{AAC62267-EC1D-47FC-9BC0-ED600AB8068D}" dt="2020-05-14T19:53:37.627" v="2351" actId="26606"/>
          <ac:cxnSpMkLst>
            <pc:docMk/>
            <pc:sldMk cId="3391466311" sldId="268"/>
            <ac:cxnSpMk id="18" creationId="{E81F53E2-F556-42FA-8D24-113839EE19F8}"/>
          </ac:cxnSpMkLst>
        </pc:cxnChg>
        <pc:cxnChg chg="add">
          <ac:chgData name="Amy Jones" userId="53bb91e67e8470ef" providerId="LiveId" clId="{AAC62267-EC1D-47FC-9BC0-ED600AB8068D}" dt="2020-05-14T19:53:37.627" v="2351" actId="26606"/>
          <ac:cxnSpMkLst>
            <pc:docMk/>
            <pc:sldMk cId="3391466311" sldId="268"/>
            <ac:cxnSpMk id="60" creationId="{789E20C7-BB50-4317-93C7-90C8ED80B275}"/>
          </ac:cxnSpMkLst>
        </pc:cxnChg>
      </pc:sldChg>
      <pc:sldChg chg="addSp modSp new mod setBg setClrOvrMap">
        <pc:chgData name="Amy Jones" userId="53bb91e67e8470ef" providerId="LiveId" clId="{AAC62267-EC1D-47FC-9BC0-ED600AB8068D}" dt="2020-05-16T10:27:19.757" v="8141" actId="20577"/>
        <pc:sldMkLst>
          <pc:docMk/>
          <pc:sldMk cId="3486236507" sldId="269"/>
        </pc:sldMkLst>
        <pc:spChg chg="mod">
          <ac:chgData name="Amy Jones" userId="53bb91e67e8470ef" providerId="LiveId" clId="{AAC62267-EC1D-47FC-9BC0-ED600AB8068D}" dt="2020-05-16T10:14:53.798" v="8026" actId="113"/>
          <ac:spMkLst>
            <pc:docMk/>
            <pc:sldMk cId="3486236507" sldId="269"/>
            <ac:spMk id="2" creationId="{9CA2F83B-93FD-4DDE-80B3-5ED2BED99270}"/>
          </ac:spMkLst>
        </pc:spChg>
        <pc:spChg chg="mod ord">
          <ac:chgData name="Amy Jones" userId="53bb91e67e8470ef" providerId="LiveId" clId="{AAC62267-EC1D-47FC-9BC0-ED600AB8068D}" dt="2020-05-16T10:27:19.757" v="8141" actId="20577"/>
          <ac:spMkLst>
            <pc:docMk/>
            <pc:sldMk cId="3486236507" sldId="269"/>
            <ac:spMk id="3" creationId="{78F1F402-08A8-4B66-96DF-5036F085ADC8}"/>
          </ac:spMkLst>
        </pc:spChg>
        <pc:spChg chg="add">
          <ac:chgData name="Amy Jones" userId="53bb91e67e8470ef" providerId="LiveId" clId="{AAC62267-EC1D-47FC-9BC0-ED600AB8068D}" dt="2020-05-14T19:42:15.630" v="2178" actId="26606"/>
          <ac:spMkLst>
            <pc:docMk/>
            <pc:sldMk cId="3486236507" sldId="269"/>
            <ac:spMk id="9" creationId="{F70C2B8F-6B1B-46D5-86E6-40F36C695FC2}"/>
          </ac:spMkLst>
        </pc:spChg>
        <pc:spChg chg="add">
          <ac:chgData name="Amy Jones" userId="53bb91e67e8470ef" providerId="LiveId" clId="{AAC62267-EC1D-47FC-9BC0-ED600AB8068D}" dt="2020-05-14T19:42:15.630" v="2178" actId="26606"/>
          <ac:spMkLst>
            <pc:docMk/>
            <pc:sldMk cId="3486236507" sldId="269"/>
            <ac:spMk id="11" creationId="{DB521824-592C-476A-AB0A-CA0C6D1F3407}"/>
          </ac:spMkLst>
        </pc:spChg>
        <pc:spChg chg="add">
          <ac:chgData name="Amy Jones" userId="53bb91e67e8470ef" providerId="LiveId" clId="{AAC62267-EC1D-47FC-9BC0-ED600AB8068D}" dt="2020-05-14T19:42:15.630" v="2178" actId="26606"/>
          <ac:spMkLst>
            <pc:docMk/>
            <pc:sldMk cId="3486236507" sldId="269"/>
            <ac:spMk id="13" creationId="{A2749EFA-8EE4-4EB8-9424-8E593B9320AD}"/>
          </ac:spMkLst>
        </pc:spChg>
        <pc:spChg chg="add">
          <ac:chgData name="Amy Jones" userId="53bb91e67e8470ef" providerId="LiveId" clId="{AAC62267-EC1D-47FC-9BC0-ED600AB8068D}" dt="2020-05-14T19:42:15.630" v="2178" actId="26606"/>
          <ac:spMkLst>
            <pc:docMk/>
            <pc:sldMk cId="3486236507" sldId="269"/>
            <ac:spMk id="15" creationId="{B5C860C9-D4F9-4350-80DA-0D1CD36C7741}"/>
          </ac:spMkLst>
        </pc:spChg>
        <pc:spChg chg="add">
          <ac:chgData name="Amy Jones" userId="53bb91e67e8470ef" providerId="LiveId" clId="{AAC62267-EC1D-47FC-9BC0-ED600AB8068D}" dt="2020-05-14T19:42:15.630" v="2178" actId="26606"/>
          <ac:spMkLst>
            <pc:docMk/>
            <pc:sldMk cId="3486236507" sldId="269"/>
            <ac:spMk id="17" creationId="{538A90C8-AE0E-4EBA-9AF8-EEDB206020E0}"/>
          </ac:spMkLst>
        </pc:spChg>
        <pc:picChg chg="add mod">
          <ac:chgData name="Amy Jones" userId="53bb91e67e8470ef" providerId="LiveId" clId="{AAC62267-EC1D-47FC-9BC0-ED600AB8068D}" dt="2020-05-14T19:42:15.630" v="2178" actId="26606"/>
          <ac:picMkLst>
            <pc:docMk/>
            <pc:sldMk cId="3486236507" sldId="269"/>
            <ac:picMk id="4" creationId="{50AC103B-B2D8-4FAA-9961-0F4A1BE3D15F}"/>
          </ac:picMkLst>
        </pc:picChg>
      </pc:sldChg>
      <pc:sldChg chg="addSp modSp new mod">
        <pc:chgData name="Amy Jones" userId="53bb91e67e8470ef" providerId="LiveId" clId="{AAC62267-EC1D-47FC-9BC0-ED600AB8068D}" dt="2020-05-16T10:52:17.660" v="8319" actId="20577"/>
        <pc:sldMkLst>
          <pc:docMk/>
          <pc:sldMk cId="2993720576" sldId="270"/>
        </pc:sldMkLst>
        <pc:spChg chg="add mod">
          <ac:chgData name="Amy Jones" userId="53bb91e67e8470ef" providerId="LiveId" clId="{AAC62267-EC1D-47FC-9BC0-ED600AB8068D}" dt="2020-05-14T20:58:43.828" v="2481" actId="2711"/>
          <ac:spMkLst>
            <pc:docMk/>
            <pc:sldMk cId="2993720576" sldId="270"/>
            <ac:spMk id="2" creationId="{6DF7DFB5-B663-4417-834A-9D0096C50CCA}"/>
          </ac:spMkLst>
        </pc:spChg>
        <pc:spChg chg="add mod">
          <ac:chgData name="Amy Jones" userId="53bb91e67e8470ef" providerId="LiveId" clId="{AAC62267-EC1D-47FC-9BC0-ED600AB8068D}" dt="2020-05-16T10:52:17.660" v="8319" actId="20577"/>
          <ac:spMkLst>
            <pc:docMk/>
            <pc:sldMk cId="2993720576" sldId="270"/>
            <ac:spMk id="3" creationId="{E897B143-E074-4744-94ED-FD814125FC3A}"/>
          </ac:spMkLst>
        </pc:spChg>
      </pc:sldChg>
      <pc:sldChg chg="addSp delSp modSp new mod ord setBg">
        <pc:chgData name="Amy Jones" userId="53bb91e67e8470ef" providerId="LiveId" clId="{AAC62267-EC1D-47FC-9BC0-ED600AB8068D}" dt="2020-05-16T01:00:05.386" v="7424" actId="20577"/>
        <pc:sldMkLst>
          <pc:docMk/>
          <pc:sldMk cId="255715810" sldId="271"/>
        </pc:sldMkLst>
        <pc:spChg chg="add del mod">
          <ac:chgData name="Amy Jones" userId="53bb91e67e8470ef" providerId="LiveId" clId="{AAC62267-EC1D-47FC-9BC0-ED600AB8068D}" dt="2020-05-16T00:57:39.519" v="7332" actId="26606"/>
          <ac:spMkLst>
            <pc:docMk/>
            <pc:sldMk cId="255715810" sldId="271"/>
            <ac:spMk id="2" creationId="{F607B0AC-8566-4186-BF91-23C70104E359}"/>
          </ac:spMkLst>
        </pc:spChg>
        <pc:spChg chg="add mod">
          <ac:chgData name="Amy Jones" userId="53bb91e67e8470ef" providerId="LiveId" clId="{AAC62267-EC1D-47FC-9BC0-ED600AB8068D}" dt="2020-05-16T00:57:39.519" v="7332" actId="26606"/>
          <ac:spMkLst>
            <pc:docMk/>
            <pc:sldMk cId="255715810" sldId="271"/>
            <ac:spMk id="3" creationId="{74B92D29-EE23-435D-8608-415F758B68AC}"/>
          </ac:spMkLst>
        </pc:spChg>
        <pc:spChg chg="add">
          <ac:chgData name="Amy Jones" userId="53bb91e67e8470ef" providerId="LiveId" clId="{AAC62267-EC1D-47FC-9BC0-ED600AB8068D}" dt="2020-05-16T00:57:39.519" v="7332" actId="26606"/>
          <ac:spMkLst>
            <pc:docMk/>
            <pc:sldMk cId="255715810" sldId="271"/>
            <ac:spMk id="20" creationId="{6288FC2F-B192-42B2-90BE-517E1039BE0B}"/>
          </ac:spMkLst>
        </pc:spChg>
        <pc:spChg chg="add">
          <ac:chgData name="Amy Jones" userId="53bb91e67e8470ef" providerId="LiveId" clId="{AAC62267-EC1D-47FC-9BC0-ED600AB8068D}" dt="2020-05-16T00:57:39.519" v="7332" actId="26606"/>
          <ac:spMkLst>
            <pc:docMk/>
            <pc:sldMk cId="255715810" sldId="271"/>
            <ac:spMk id="31" creationId="{CC28BCC9-4093-4FD5-83EB-7EC297F51396}"/>
          </ac:spMkLst>
        </pc:spChg>
        <pc:grpChg chg="add">
          <ac:chgData name="Amy Jones" userId="53bb91e67e8470ef" providerId="LiveId" clId="{AAC62267-EC1D-47FC-9BC0-ED600AB8068D}" dt="2020-05-16T00:57:39.519" v="7332" actId="26606"/>
          <ac:grpSpMkLst>
            <pc:docMk/>
            <pc:sldMk cId="255715810" sldId="271"/>
            <ac:grpSpMk id="9" creationId="{E5D4A15D-C852-47D7-A7E3-7F8FEE9FCA9D}"/>
          </ac:grpSpMkLst>
        </pc:grpChg>
        <pc:grpChg chg="add">
          <ac:chgData name="Amy Jones" userId="53bb91e67e8470ef" providerId="LiveId" clId="{AAC62267-EC1D-47FC-9BC0-ED600AB8068D}" dt="2020-05-16T00:57:39.519" v="7332" actId="26606"/>
          <ac:grpSpMkLst>
            <pc:docMk/>
            <pc:sldMk cId="255715810" sldId="271"/>
            <ac:grpSpMk id="22" creationId="{08BCF048-8940-4354-B9EC-5AD74E283CE3}"/>
          </ac:grpSpMkLst>
        </pc:grpChg>
        <pc:graphicFrameChg chg="add mod">
          <ac:chgData name="Amy Jones" userId="53bb91e67e8470ef" providerId="LiveId" clId="{AAC62267-EC1D-47FC-9BC0-ED600AB8068D}" dt="2020-05-16T01:00:05.386" v="7424" actId="20577"/>
          <ac:graphicFrameMkLst>
            <pc:docMk/>
            <pc:sldMk cId="255715810" sldId="271"/>
            <ac:graphicFrameMk id="5" creationId="{0E80C68A-A5BC-422E-A2E9-260CF2C8B72C}"/>
          </ac:graphicFrameMkLst>
        </pc:graphicFrameChg>
      </pc:sldChg>
      <pc:sldChg chg="addSp delSp modSp new mod ord">
        <pc:chgData name="Amy Jones" userId="53bb91e67e8470ef" providerId="LiveId" clId="{AAC62267-EC1D-47FC-9BC0-ED600AB8068D}" dt="2020-05-16T10:28:36.574" v="8156" actId="20577"/>
        <pc:sldMkLst>
          <pc:docMk/>
          <pc:sldMk cId="3734932065" sldId="272"/>
        </pc:sldMkLst>
        <pc:spChg chg="mod">
          <ac:chgData name="Amy Jones" userId="53bb91e67e8470ef" providerId="LiveId" clId="{AAC62267-EC1D-47FC-9BC0-ED600AB8068D}" dt="2020-05-16T10:14:42.135" v="8025" actId="113"/>
          <ac:spMkLst>
            <pc:docMk/>
            <pc:sldMk cId="3734932065" sldId="272"/>
            <ac:spMk id="2" creationId="{84B54F8C-6C66-4167-B792-E93EB6D03D13}"/>
          </ac:spMkLst>
        </pc:spChg>
        <pc:spChg chg="mod">
          <ac:chgData name="Amy Jones" userId="53bb91e67e8470ef" providerId="LiveId" clId="{AAC62267-EC1D-47FC-9BC0-ED600AB8068D}" dt="2020-05-16T10:28:36.574" v="8156" actId="20577"/>
          <ac:spMkLst>
            <pc:docMk/>
            <pc:sldMk cId="3734932065" sldId="272"/>
            <ac:spMk id="3" creationId="{8BBD7F3F-D5F5-4013-80C8-E5F5A3207CB1}"/>
          </ac:spMkLst>
        </pc:spChg>
        <pc:spChg chg="add del mod">
          <ac:chgData name="Amy Jones" userId="53bb91e67e8470ef" providerId="LiveId" clId="{AAC62267-EC1D-47FC-9BC0-ED600AB8068D}" dt="2020-05-15T22:45:23.472" v="4435" actId="478"/>
          <ac:spMkLst>
            <pc:docMk/>
            <pc:sldMk cId="3734932065" sldId="272"/>
            <ac:spMk id="4" creationId="{0DDB9BEB-DF20-4B3B-A7DE-7C500B4AB005}"/>
          </ac:spMkLst>
        </pc:spChg>
        <pc:spChg chg="add mod">
          <ac:chgData name="Amy Jones" userId="53bb91e67e8470ef" providerId="LiveId" clId="{AAC62267-EC1D-47FC-9BC0-ED600AB8068D}" dt="2020-05-16T10:14:24.371" v="8023" actId="1076"/>
          <ac:spMkLst>
            <pc:docMk/>
            <pc:sldMk cId="3734932065" sldId="272"/>
            <ac:spMk id="4" creationId="{F4213F35-8676-44CD-9316-2C1A53F4A7B9}"/>
          </ac:spMkLst>
        </pc:spChg>
      </pc:sldChg>
      <pc:sldChg chg="modSp new mod">
        <pc:chgData name="Amy Jones" userId="53bb91e67e8470ef" providerId="LiveId" clId="{AAC62267-EC1D-47FC-9BC0-ED600AB8068D}" dt="2020-05-15T22:45:03.170" v="4407" actId="313"/>
        <pc:sldMkLst>
          <pc:docMk/>
          <pc:sldMk cId="318912386" sldId="273"/>
        </pc:sldMkLst>
        <pc:spChg chg="mod">
          <ac:chgData name="Amy Jones" userId="53bb91e67e8470ef" providerId="LiveId" clId="{AAC62267-EC1D-47FC-9BC0-ED600AB8068D}" dt="2020-05-15T22:36:10.173" v="3533" actId="1076"/>
          <ac:spMkLst>
            <pc:docMk/>
            <pc:sldMk cId="318912386" sldId="273"/>
            <ac:spMk id="2" creationId="{F812ACCE-DB24-434A-A31F-D2E552AA571A}"/>
          </ac:spMkLst>
        </pc:spChg>
        <pc:spChg chg="mod">
          <ac:chgData name="Amy Jones" userId="53bb91e67e8470ef" providerId="LiveId" clId="{AAC62267-EC1D-47FC-9BC0-ED600AB8068D}" dt="2020-05-15T22:45:03.170" v="4407" actId="313"/>
          <ac:spMkLst>
            <pc:docMk/>
            <pc:sldMk cId="318912386" sldId="273"/>
            <ac:spMk id="3" creationId="{2CAC4DF6-B403-471D-B796-5F9F350F7EC5}"/>
          </ac:spMkLst>
        </pc:spChg>
      </pc:sldChg>
      <pc:sldChg chg="modSp new del mod ord">
        <pc:chgData name="Amy Jones" userId="53bb91e67e8470ef" providerId="LiveId" clId="{AAC62267-EC1D-47FC-9BC0-ED600AB8068D}" dt="2020-05-16T00:05:33.094" v="6514" actId="2696"/>
        <pc:sldMkLst>
          <pc:docMk/>
          <pc:sldMk cId="4076047566" sldId="274"/>
        </pc:sldMkLst>
        <pc:spChg chg="mod">
          <ac:chgData name="Amy Jones" userId="53bb91e67e8470ef" providerId="LiveId" clId="{AAC62267-EC1D-47FC-9BC0-ED600AB8068D}" dt="2020-05-15T22:51:54.941" v="4470" actId="20577"/>
          <ac:spMkLst>
            <pc:docMk/>
            <pc:sldMk cId="4076047566" sldId="274"/>
            <ac:spMk id="2" creationId="{D262DBEA-4830-46FA-978D-7B866CA41B5B}"/>
          </ac:spMkLst>
        </pc:spChg>
      </pc:sldChg>
      <pc:sldChg chg="addSp delSp modSp new mod setBg setClrOvrMap">
        <pc:chgData name="Amy Jones" userId="53bb91e67e8470ef" providerId="LiveId" clId="{AAC62267-EC1D-47FC-9BC0-ED600AB8068D}" dt="2020-05-16T10:42:06.164" v="8251" actId="33524"/>
        <pc:sldMkLst>
          <pc:docMk/>
          <pc:sldMk cId="2776755713" sldId="275"/>
        </pc:sldMkLst>
        <pc:spChg chg="add mod">
          <ac:chgData name="Amy Jones" userId="53bb91e67e8470ef" providerId="LiveId" clId="{AAC62267-EC1D-47FC-9BC0-ED600AB8068D}" dt="2020-05-16T10:37:13.180" v="8170" actId="1076"/>
          <ac:spMkLst>
            <pc:docMk/>
            <pc:sldMk cId="2776755713" sldId="275"/>
            <ac:spMk id="2" creationId="{EE74B885-B12E-4FC9-A435-6750FECD2761}"/>
          </ac:spMkLst>
        </pc:spChg>
        <pc:spChg chg="add del mod ord">
          <ac:chgData name="Amy Jones" userId="53bb91e67e8470ef" providerId="LiveId" clId="{AAC62267-EC1D-47FC-9BC0-ED600AB8068D}" dt="2020-05-16T10:37:31.349" v="8176"/>
          <ac:spMkLst>
            <pc:docMk/>
            <pc:sldMk cId="2776755713" sldId="275"/>
            <ac:spMk id="3" creationId="{E2ED2352-E15A-47B8-AF72-4E6BF983C02F}"/>
          </ac:spMkLst>
        </pc:spChg>
        <pc:spChg chg="add mod">
          <ac:chgData name="Amy Jones" userId="53bb91e67e8470ef" providerId="LiveId" clId="{AAC62267-EC1D-47FC-9BC0-ED600AB8068D}" dt="2020-05-16T10:42:06.164" v="8251" actId="33524"/>
          <ac:spMkLst>
            <pc:docMk/>
            <pc:sldMk cId="2776755713" sldId="275"/>
            <ac:spMk id="4" creationId="{9D1EC736-C97D-4335-80E9-ACDA4BF067AD}"/>
          </ac:spMkLst>
        </pc:spChg>
        <pc:spChg chg="add del mod">
          <ac:chgData name="Amy Jones" userId="53bb91e67e8470ef" providerId="LiveId" clId="{AAC62267-EC1D-47FC-9BC0-ED600AB8068D}" dt="2020-05-15T23:45:22.050" v="6472" actId="478"/>
          <ac:spMkLst>
            <pc:docMk/>
            <pc:sldMk cId="2776755713" sldId="275"/>
            <ac:spMk id="5" creationId="{2A214BDC-BE80-41A6-9557-1F97E550EE8B}"/>
          </ac:spMkLst>
        </pc:spChg>
        <pc:spChg chg="add mod">
          <ac:chgData name="Amy Jones" userId="53bb91e67e8470ef" providerId="LiveId" clId="{AAC62267-EC1D-47FC-9BC0-ED600AB8068D}" dt="2020-05-16T10:37:26.130" v="8174" actId="113"/>
          <ac:spMkLst>
            <pc:docMk/>
            <pc:sldMk cId="2776755713" sldId="275"/>
            <ac:spMk id="5" creationId="{E57C4708-2E78-4CBB-A95C-5A6D1E90D7AA}"/>
          </ac:spMkLst>
        </pc:spChg>
        <pc:spChg chg="add">
          <ac:chgData name="Amy Jones" userId="53bb91e67e8470ef" providerId="LiveId" clId="{AAC62267-EC1D-47FC-9BC0-ED600AB8068D}" dt="2020-05-15T23:47:46.479" v="6486" actId="26606"/>
          <ac:spMkLst>
            <pc:docMk/>
            <pc:sldMk cId="2776755713" sldId="275"/>
            <ac:spMk id="22" creationId="{59647F54-801D-44AB-8284-EDDFF7763139}"/>
          </ac:spMkLst>
        </pc:spChg>
        <pc:spChg chg="add">
          <ac:chgData name="Amy Jones" userId="53bb91e67e8470ef" providerId="LiveId" clId="{AAC62267-EC1D-47FC-9BC0-ED600AB8068D}" dt="2020-05-15T23:47:46.479" v="6486" actId="26606"/>
          <ac:spMkLst>
            <pc:docMk/>
            <pc:sldMk cId="2776755713" sldId="275"/>
            <ac:spMk id="24" creationId="{6E0488BA-180E-40D8-8350-4B179179556B}"/>
          </ac:spMkLst>
        </pc:spChg>
        <pc:grpChg chg="add">
          <ac:chgData name="Amy Jones" userId="53bb91e67e8470ef" providerId="LiveId" clId="{AAC62267-EC1D-47FC-9BC0-ED600AB8068D}" dt="2020-05-15T23:47:46.479" v="6486" actId="26606"/>
          <ac:grpSpMkLst>
            <pc:docMk/>
            <pc:sldMk cId="2776755713" sldId="275"/>
            <ac:grpSpMk id="11" creationId="{FAEF28A3-012D-4640-B8B8-1EF6EAF7233B}"/>
          </ac:grpSpMkLst>
        </pc:grpChg>
        <pc:picChg chg="add mod ord">
          <ac:chgData name="Amy Jones" userId="53bb91e67e8470ef" providerId="LiveId" clId="{AAC62267-EC1D-47FC-9BC0-ED600AB8068D}" dt="2020-05-16T10:36:55.499" v="8167" actId="1076"/>
          <ac:picMkLst>
            <pc:docMk/>
            <pc:sldMk cId="2776755713" sldId="275"/>
            <ac:picMk id="6" creationId="{95834972-7E2D-4CE4-9CC3-99086A70A5A6}"/>
          </ac:picMkLst>
        </pc:picChg>
      </pc:sldChg>
      <pc:sldChg chg="addSp delSp modSp new mod setBg">
        <pc:chgData name="Amy Jones" userId="53bb91e67e8470ef" providerId="LiveId" clId="{AAC62267-EC1D-47FC-9BC0-ED600AB8068D}" dt="2020-05-16T10:48:53.229" v="8291" actId="20577"/>
        <pc:sldMkLst>
          <pc:docMk/>
          <pc:sldMk cId="1627707915" sldId="276"/>
        </pc:sldMkLst>
        <pc:spChg chg="del">
          <ac:chgData name="Amy Jones" userId="53bb91e67e8470ef" providerId="LiveId" clId="{AAC62267-EC1D-47FC-9BC0-ED600AB8068D}" dt="2020-05-15T23:37:16.410" v="6045" actId="26606"/>
          <ac:spMkLst>
            <pc:docMk/>
            <pc:sldMk cId="1627707915" sldId="276"/>
            <ac:spMk id="2" creationId="{B21807EF-9D4A-4495-B4E4-F58E21F8F83F}"/>
          </ac:spMkLst>
        </pc:spChg>
        <pc:spChg chg="del mod">
          <ac:chgData name="Amy Jones" userId="53bb91e67e8470ef" providerId="LiveId" clId="{AAC62267-EC1D-47FC-9BC0-ED600AB8068D}" dt="2020-05-15T23:37:00.978" v="6042"/>
          <ac:spMkLst>
            <pc:docMk/>
            <pc:sldMk cId="1627707915" sldId="276"/>
            <ac:spMk id="3" creationId="{886D20A6-1670-4C9C-A83F-14D8F4B91A89}"/>
          </ac:spMkLst>
        </pc:spChg>
        <pc:spChg chg="add mod">
          <ac:chgData name="Amy Jones" userId="53bb91e67e8470ef" providerId="LiveId" clId="{AAC62267-EC1D-47FC-9BC0-ED600AB8068D}" dt="2020-05-16T10:48:53.229" v="8291" actId="20577"/>
          <ac:spMkLst>
            <pc:docMk/>
            <pc:sldMk cId="1627707915" sldId="276"/>
            <ac:spMk id="5" creationId="{4E3D1347-0CA5-41D6-99D5-689487D4F2E6}"/>
          </ac:spMkLst>
        </pc:spChg>
        <pc:spChg chg="add del mod">
          <ac:chgData name="Amy Jones" userId="53bb91e67e8470ef" providerId="LiveId" clId="{AAC62267-EC1D-47FC-9BC0-ED600AB8068D}" dt="2020-05-15T23:38:58.921" v="6056" actId="478"/>
          <ac:spMkLst>
            <pc:docMk/>
            <pc:sldMk cId="1627707915" sldId="276"/>
            <ac:spMk id="7" creationId="{39295E05-DEF9-4AAE-8A3B-D34DDAB88204}"/>
          </ac:spMkLst>
        </pc:spChg>
        <pc:spChg chg="add">
          <ac:chgData name="Amy Jones" userId="53bb91e67e8470ef" providerId="LiveId" clId="{AAC62267-EC1D-47FC-9BC0-ED600AB8068D}" dt="2020-05-15T23:37:16.410" v="6045" actId="26606"/>
          <ac:spMkLst>
            <pc:docMk/>
            <pc:sldMk cId="1627707915" sldId="276"/>
            <ac:spMk id="9" creationId="{388DD50E-1D2D-48C6-A470-79FB7F337F8A}"/>
          </ac:spMkLst>
        </pc:spChg>
        <pc:spChg chg="add">
          <ac:chgData name="Amy Jones" userId="53bb91e67e8470ef" providerId="LiveId" clId="{AAC62267-EC1D-47FC-9BC0-ED600AB8068D}" dt="2020-05-15T23:37:16.410" v="6045" actId="26606"/>
          <ac:spMkLst>
            <pc:docMk/>
            <pc:sldMk cId="1627707915" sldId="276"/>
            <ac:spMk id="11" creationId="{4F78DAAE-B0C3-49A3-8AB1-AD2FF0E3686F}"/>
          </ac:spMkLst>
        </pc:spChg>
        <pc:spChg chg="add">
          <ac:chgData name="Amy Jones" userId="53bb91e67e8470ef" providerId="LiveId" clId="{AAC62267-EC1D-47FC-9BC0-ED600AB8068D}" dt="2020-05-15T23:37:16.410" v="6045" actId="26606"/>
          <ac:spMkLst>
            <pc:docMk/>
            <pc:sldMk cId="1627707915" sldId="276"/>
            <ac:spMk id="13" creationId="{F6A8A81D-3338-4B0F-A26F-A3D259D27681}"/>
          </ac:spMkLst>
        </pc:spChg>
        <pc:spChg chg="add">
          <ac:chgData name="Amy Jones" userId="53bb91e67e8470ef" providerId="LiveId" clId="{AAC62267-EC1D-47FC-9BC0-ED600AB8068D}" dt="2020-05-15T23:37:16.410" v="6045" actId="26606"/>
          <ac:spMkLst>
            <pc:docMk/>
            <pc:sldMk cId="1627707915" sldId="276"/>
            <ac:spMk id="15" creationId="{40155665-7CE2-4939-AE5E-020DC1D20753}"/>
          </ac:spMkLst>
        </pc:spChg>
        <pc:picChg chg="add del mod">
          <ac:chgData name="Amy Jones" userId="53bb91e67e8470ef" providerId="LiveId" clId="{AAC62267-EC1D-47FC-9BC0-ED600AB8068D}" dt="2020-05-15T23:38:43.457" v="6054" actId="478"/>
          <ac:picMkLst>
            <pc:docMk/>
            <pc:sldMk cId="1627707915" sldId="276"/>
            <ac:picMk id="4" creationId="{7F236995-3717-47D2-AAF2-2DED3FCB9C16}"/>
          </ac:picMkLst>
        </pc:picChg>
      </pc:sldChg>
      <pc:sldChg chg="addSp delSp modSp new mod">
        <pc:chgData name="Amy Jones" userId="53bb91e67e8470ef" providerId="LiveId" clId="{AAC62267-EC1D-47FC-9BC0-ED600AB8068D}" dt="2020-05-16T00:51:54.261" v="7105" actId="20577"/>
        <pc:sldMkLst>
          <pc:docMk/>
          <pc:sldMk cId="1495418436" sldId="277"/>
        </pc:sldMkLst>
        <pc:spChg chg="mod">
          <ac:chgData name="Amy Jones" userId="53bb91e67e8470ef" providerId="LiveId" clId="{AAC62267-EC1D-47FC-9BC0-ED600AB8068D}" dt="2020-05-16T00:50:24.956" v="7097" actId="20577"/>
          <ac:spMkLst>
            <pc:docMk/>
            <pc:sldMk cId="1495418436" sldId="277"/>
            <ac:spMk id="2" creationId="{2AC00166-A1A1-4C42-BE70-9055EAC0DCF6}"/>
          </ac:spMkLst>
        </pc:spChg>
        <pc:spChg chg="mod">
          <ac:chgData name="Amy Jones" userId="53bb91e67e8470ef" providerId="LiveId" clId="{AAC62267-EC1D-47FC-9BC0-ED600AB8068D}" dt="2020-05-16T00:51:54.261" v="7105" actId="20577"/>
          <ac:spMkLst>
            <pc:docMk/>
            <pc:sldMk cId="1495418436" sldId="277"/>
            <ac:spMk id="3" creationId="{A583521C-33F9-43C6-9B0F-91D79124A762}"/>
          </ac:spMkLst>
        </pc:spChg>
        <pc:picChg chg="add del">
          <ac:chgData name="Amy Jones" userId="53bb91e67e8470ef" providerId="LiveId" clId="{AAC62267-EC1D-47FC-9BC0-ED600AB8068D}" dt="2020-05-16T00:21:57.318" v="6778" actId="478"/>
          <ac:picMkLst>
            <pc:docMk/>
            <pc:sldMk cId="1495418436" sldId="277"/>
            <ac:picMk id="4" creationId="{40DF1D50-9EAC-4CD7-A390-4B206861643A}"/>
          </ac:picMkLst>
        </pc:picChg>
        <pc:picChg chg="add mod">
          <ac:chgData name="Amy Jones" userId="53bb91e67e8470ef" providerId="LiveId" clId="{AAC62267-EC1D-47FC-9BC0-ED600AB8068D}" dt="2020-05-16T00:32:39.838" v="6783" actId="14100"/>
          <ac:picMkLst>
            <pc:docMk/>
            <pc:sldMk cId="1495418436" sldId="277"/>
            <ac:picMk id="5" creationId="{E4136387-BD64-4D07-BD8E-7253B4481DB7}"/>
          </ac:picMkLst>
        </pc:picChg>
      </pc:sldChg>
      <pc:sldChg chg="modSp new mod">
        <pc:chgData name="Amy Jones" userId="53bb91e67e8470ef" providerId="LiveId" clId="{AAC62267-EC1D-47FC-9BC0-ED600AB8068D}" dt="2020-05-16T10:16:49.388" v="8068" actId="20577"/>
        <pc:sldMkLst>
          <pc:docMk/>
          <pc:sldMk cId="273161166" sldId="278"/>
        </pc:sldMkLst>
        <pc:spChg chg="mod">
          <ac:chgData name="Amy Jones" userId="53bb91e67e8470ef" providerId="LiveId" clId="{AAC62267-EC1D-47FC-9BC0-ED600AB8068D}" dt="2020-05-16T10:16:34.691" v="8054" actId="113"/>
          <ac:spMkLst>
            <pc:docMk/>
            <pc:sldMk cId="273161166" sldId="278"/>
            <ac:spMk id="2" creationId="{B3EBB2FD-E015-4928-A38B-F0C0389F4A30}"/>
          </ac:spMkLst>
        </pc:spChg>
        <pc:spChg chg="mod">
          <ac:chgData name="Amy Jones" userId="53bb91e67e8470ef" providerId="LiveId" clId="{AAC62267-EC1D-47FC-9BC0-ED600AB8068D}" dt="2020-05-16T10:16:49.388" v="8068" actId="20577"/>
          <ac:spMkLst>
            <pc:docMk/>
            <pc:sldMk cId="273161166" sldId="278"/>
            <ac:spMk id="3" creationId="{4B1CFFA9-23D5-4621-8DE0-C8AD5BF995B0}"/>
          </ac:spMkLst>
        </pc:spChg>
      </pc:sldChg>
      <pc:sldChg chg="addSp delSp modSp new mod">
        <pc:chgData name="Amy Jones" userId="53bb91e67e8470ef" providerId="LiveId" clId="{AAC62267-EC1D-47FC-9BC0-ED600AB8068D}" dt="2020-05-16T10:40:29.065" v="8246" actId="1076"/>
        <pc:sldMkLst>
          <pc:docMk/>
          <pc:sldMk cId="177255499" sldId="279"/>
        </pc:sldMkLst>
        <pc:spChg chg="del">
          <ac:chgData name="Amy Jones" userId="53bb91e67e8470ef" providerId="LiveId" clId="{AAC62267-EC1D-47FC-9BC0-ED600AB8068D}" dt="2020-05-16T10:39:27.244" v="8213" actId="478"/>
          <ac:spMkLst>
            <pc:docMk/>
            <pc:sldMk cId="177255499" sldId="279"/>
            <ac:spMk id="2" creationId="{06C0C8F4-FF4E-4B2E-AE31-935E2EA5A227}"/>
          </ac:spMkLst>
        </pc:spChg>
        <pc:spChg chg="del">
          <ac:chgData name="Amy Jones" userId="53bb91e67e8470ef" providerId="LiveId" clId="{AAC62267-EC1D-47FC-9BC0-ED600AB8068D}" dt="2020-05-16T10:39:25.184" v="8212" actId="478"/>
          <ac:spMkLst>
            <pc:docMk/>
            <pc:sldMk cId="177255499" sldId="279"/>
            <ac:spMk id="3" creationId="{29FD4CF9-ED2D-4E69-B805-826FE1E87DFB}"/>
          </ac:spMkLst>
        </pc:spChg>
        <pc:spChg chg="add mod">
          <ac:chgData name="Amy Jones" userId="53bb91e67e8470ef" providerId="LiveId" clId="{AAC62267-EC1D-47FC-9BC0-ED600AB8068D}" dt="2020-05-16T10:40:23.999" v="8245" actId="1076"/>
          <ac:spMkLst>
            <pc:docMk/>
            <pc:sldMk cId="177255499" sldId="279"/>
            <ac:spMk id="4" creationId="{7081DCBC-764C-4D6F-8007-2577BC4BAF4C}"/>
          </ac:spMkLst>
        </pc:spChg>
        <pc:spChg chg="add mod">
          <ac:chgData name="Amy Jones" userId="53bb91e67e8470ef" providerId="LiveId" clId="{AAC62267-EC1D-47FC-9BC0-ED600AB8068D}" dt="2020-05-16T10:40:29.065" v="8246" actId="1076"/>
          <ac:spMkLst>
            <pc:docMk/>
            <pc:sldMk cId="177255499" sldId="279"/>
            <ac:spMk id="5" creationId="{696D4A54-3A66-4C70-904F-3404091346F3}"/>
          </ac:spMkLst>
        </pc:spChg>
      </pc:sldChg>
      <pc:sldChg chg="modSp new del mod">
        <pc:chgData name="Amy Jones" userId="53bb91e67e8470ef" providerId="LiveId" clId="{AAC62267-EC1D-47FC-9BC0-ED600AB8068D}" dt="2020-05-16T10:50:09.188" v="8301" actId="2696"/>
        <pc:sldMkLst>
          <pc:docMk/>
          <pc:sldMk cId="2918268446" sldId="280"/>
        </pc:sldMkLst>
        <pc:spChg chg="mod">
          <ac:chgData name="Amy Jones" userId="53bb91e67e8470ef" providerId="LiveId" clId="{AAC62267-EC1D-47FC-9BC0-ED600AB8068D}" dt="2020-05-16T10:49:54.292" v="8299" actId="20577"/>
          <ac:spMkLst>
            <pc:docMk/>
            <pc:sldMk cId="2918268446" sldId="280"/>
            <ac:spMk id="2" creationId="{8BF70427-015D-437A-A645-3E5C525630E7}"/>
          </ac:spMkLst>
        </pc:spChg>
        <pc:spChg chg="mod">
          <ac:chgData name="Amy Jones" userId="53bb91e67e8470ef" providerId="LiveId" clId="{AAC62267-EC1D-47FC-9BC0-ED600AB8068D}" dt="2020-05-16T10:49:56.972" v="8300" actId="5793"/>
          <ac:spMkLst>
            <pc:docMk/>
            <pc:sldMk cId="2918268446" sldId="280"/>
            <ac:spMk id="3" creationId="{6F0D4671-BD92-470E-9CF3-98DDA46BCA0A}"/>
          </ac:spMkLst>
        </pc:spChg>
      </pc:sldChg>
      <pc:sldChg chg="addSp delSp modSp new mod setBg">
        <pc:chgData name="Amy Jones" userId="53bb91e67e8470ef" providerId="LiveId" clId="{AAC62267-EC1D-47FC-9BC0-ED600AB8068D}" dt="2020-05-16T13:25:03.873" v="8351" actId="26606"/>
        <pc:sldMkLst>
          <pc:docMk/>
          <pc:sldMk cId="3162340936" sldId="280"/>
        </pc:sldMkLst>
        <pc:spChg chg="del">
          <ac:chgData name="Amy Jones" userId="53bb91e67e8470ef" providerId="LiveId" clId="{AAC62267-EC1D-47FC-9BC0-ED600AB8068D}" dt="2020-05-16T13:23:03.814" v="8322" actId="478"/>
          <ac:spMkLst>
            <pc:docMk/>
            <pc:sldMk cId="3162340936" sldId="280"/>
            <ac:spMk id="2" creationId="{805328D1-6464-46F6-AB63-8DA47F675E6D}"/>
          </ac:spMkLst>
        </pc:spChg>
        <pc:spChg chg="del">
          <ac:chgData name="Amy Jones" userId="53bb91e67e8470ef" providerId="LiveId" clId="{AAC62267-EC1D-47FC-9BC0-ED600AB8068D}" dt="2020-05-16T13:22:59.868" v="8321" actId="478"/>
          <ac:spMkLst>
            <pc:docMk/>
            <pc:sldMk cId="3162340936" sldId="280"/>
            <ac:spMk id="3" creationId="{CF2E6F32-569B-4DF7-9931-FA2FACA23EFD}"/>
          </ac:spMkLst>
        </pc:spChg>
        <pc:spChg chg="add mod">
          <ac:chgData name="Amy Jones" userId="53bb91e67e8470ef" providerId="LiveId" clId="{AAC62267-EC1D-47FC-9BC0-ED600AB8068D}" dt="2020-05-16T13:25:03.873" v="8351" actId="26606"/>
          <ac:spMkLst>
            <pc:docMk/>
            <pc:sldMk cId="3162340936" sldId="280"/>
            <ac:spMk id="5" creationId="{D7874FA2-3DBF-4FFF-9B0A-7F593946C2F2}"/>
          </ac:spMkLst>
        </pc:spChg>
        <pc:spChg chg="add">
          <ac:chgData name="Amy Jones" userId="53bb91e67e8470ef" providerId="LiveId" clId="{AAC62267-EC1D-47FC-9BC0-ED600AB8068D}" dt="2020-05-16T13:25:03.873" v="8351" actId="26606"/>
          <ac:spMkLst>
            <pc:docMk/>
            <pc:sldMk cId="3162340936" sldId="280"/>
            <ac:spMk id="14" creationId="{B8144315-1C5A-4185-A952-25D98D303D46}"/>
          </ac:spMkLst>
        </pc:spChg>
        <pc:grpChg chg="add">
          <ac:chgData name="Amy Jones" userId="53bb91e67e8470ef" providerId="LiveId" clId="{AAC62267-EC1D-47FC-9BC0-ED600AB8068D}" dt="2020-05-16T13:25:03.873" v="8351" actId="26606"/>
          <ac:grpSpMkLst>
            <pc:docMk/>
            <pc:sldMk cId="3162340936" sldId="280"/>
            <ac:grpSpMk id="10" creationId="{4091D54B-59AB-4A5E-8E9E-0421BD66D4FB}"/>
          </ac:grpSpMkLst>
        </pc:grpChg>
        <pc:grpChg chg="add">
          <ac:chgData name="Amy Jones" userId="53bb91e67e8470ef" providerId="LiveId" clId="{AAC62267-EC1D-47FC-9BC0-ED600AB8068D}" dt="2020-05-16T13:25:03.873" v="8351" actId="26606"/>
          <ac:grpSpMkLst>
            <pc:docMk/>
            <pc:sldMk cId="3162340936" sldId="280"/>
            <ac:grpSpMk id="16" creationId="{7E2D86BB-893F-471B-AD66-50E01777C082}"/>
          </ac:grpSpMkLst>
        </pc:grpChg>
        <pc:picChg chg="add mod ord">
          <ac:chgData name="Amy Jones" userId="53bb91e67e8470ef" providerId="LiveId" clId="{AAC62267-EC1D-47FC-9BC0-ED600AB8068D}" dt="2020-05-16T13:25:03.873" v="8351" actId="26606"/>
          <ac:picMkLst>
            <pc:docMk/>
            <pc:sldMk cId="3162340936" sldId="280"/>
            <ac:picMk id="4" creationId="{6956A8E2-3E56-4359-AB9A-C16D91BCE0F1}"/>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4C6E09F-40A9-4330-9E5A-38B853526AB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0B79CD7-E746-400A-8BE2-9E10F7F38616}">
      <dgm:prSet/>
      <dgm:spPr/>
      <dgm:t>
        <a:bodyPr/>
        <a:lstStyle/>
        <a:p>
          <a:r>
            <a:rPr lang="en-GB" dirty="0"/>
            <a:t>Delegation is a developmental tool; it helps the team member develop and practice new skills and have new experiences. It also frees up the team leader to develop their own skills and complete other tasks in a timely fashion. It also means the leader entrusts their peers to do a good job.</a:t>
          </a:r>
          <a:endParaRPr lang="en-US" dirty="0"/>
        </a:p>
      </dgm:t>
    </dgm:pt>
    <dgm:pt modelId="{ABD1525B-9E50-4B99-B572-DC9EC16A887D}" type="parTrans" cxnId="{88E8C1C6-705A-4DB7-B396-F4A4B3D9157F}">
      <dgm:prSet/>
      <dgm:spPr/>
      <dgm:t>
        <a:bodyPr/>
        <a:lstStyle/>
        <a:p>
          <a:endParaRPr lang="en-US"/>
        </a:p>
      </dgm:t>
    </dgm:pt>
    <dgm:pt modelId="{5A51BEA4-4C07-4E23-AE9C-37D8A7DFA5D6}" type="sibTrans" cxnId="{88E8C1C6-705A-4DB7-B396-F4A4B3D9157F}">
      <dgm:prSet/>
      <dgm:spPr/>
      <dgm:t>
        <a:bodyPr/>
        <a:lstStyle/>
        <a:p>
          <a:endParaRPr lang="en-US"/>
        </a:p>
      </dgm:t>
    </dgm:pt>
    <dgm:pt modelId="{E41446F7-95BA-4C32-96BE-30B62712CB2B}">
      <dgm:prSet/>
      <dgm:spPr/>
      <dgm:t>
        <a:bodyPr/>
        <a:lstStyle/>
        <a:p>
          <a:r>
            <a:rPr lang="en-GB" dirty="0"/>
            <a:t>Through delegation, a manager can divide the work and allocate it to their colleagues. This helps in reducing their workload so that they can work on important areas such as - planning, business analysis etc.</a:t>
          </a:r>
          <a:endParaRPr lang="en-US" dirty="0"/>
        </a:p>
      </dgm:t>
    </dgm:pt>
    <dgm:pt modelId="{9374BDDE-AF82-450B-B0F8-644E488B6640}" type="parTrans" cxnId="{76557975-9F74-4A1B-8ABC-B399F4EA3143}">
      <dgm:prSet/>
      <dgm:spPr/>
      <dgm:t>
        <a:bodyPr/>
        <a:lstStyle/>
        <a:p>
          <a:endParaRPr lang="en-US"/>
        </a:p>
      </dgm:t>
    </dgm:pt>
    <dgm:pt modelId="{9E220097-EC43-4804-A5FC-EFA7FB254F24}" type="sibTrans" cxnId="{76557975-9F74-4A1B-8ABC-B399F4EA3143}">
      <dgm:prSet/>
      <dgm:spPr/>
      <dgm:t>
        <a:bodyPr/>
        <a:lstStyle/>
        <a:p>
          <a:endParaRPr lang="en-US"/>
        </a:p>
      </dgm:t>
    </dgm:pt>
    <dgm:pt modelId="{864A7EAE-22F9-41B2-9ABB-5527DADD3CE5}">
      <dgm:prSet/>
      <dgm:spPr/>
      <dgm:t>
        <a:bodyPr/>
        <a:lstStyle/>
        <a:p>
          <a:r>
            <a:rPr lang="en-GB" dirty="0"/>
            <a:t>With the reduction of workload, they can concentrate their energy on important and critical issues of concern. This way makes it possible to bring effectiveness into the work as well as in the work unit. This effectivity helps a manager to prove their ability and skills in the best manner.</a:t>
          </a:r>
          <a:endParaRPr lang="en-US" dirty="0"/>
        </a:p>
      </dgm:t>
    </dgm:pt>
    <dgm:pt modelId="{037A3DD6-89C2-4847-AF92-B127B0EB8A13}" type="parTrans" cxnId="{4A34D6E1-2774-4255-AE78-9D1B54A8BAF8}">
      <dgm:prSet/>
      <dgm:spPr/>
      <dgm:t>
        <a:bodyPr/>
        <a:lstStyle/>
        <a:p>
          <a:endParaRPr lang="en-US"/>
        </a:p>
      </dgm:t>
    </dgm:pt>
    <dgm:pt modelId="{F74AC18F-5477-4331-B185-F7183F351DAF}" type="sibTrans" cxnId="{4A34D6E1-2774-4255-AE78-9D1B54A8BAF8}">
      <dgm:prSet/>
      <dgm:spPr/>
      <dgm:t>
        <a:bodyPr/>
        <a:lstStyle/>
        <a:p>
          <a:endParaRPr lang="en-US"/>
        </a:p>
      </dgm:t>
    </dgm:pt>
    <dgm:pt modelId="{5F9F8357-81E5-401D-BA83-087100C1D315}" type="pres">
      <dgm:prSet presAssocID="{E4C6E09F-40A9-4330-9E5A-38B853526ABE}" presName="root" presStyleCnt="0">
        <dgm:presLayoutVars>
          <dgm:dir/>
          <dgm:resizeHandles val="exact"/>
        </dgm:presLayoutVars>
      </dgm:prSet>
      <dgm:spPr/>
    </dgm:pt>
    <dgm:pt modelId="{2B22A6B5-E3D6-473F-9455-B8DF3A81AE4A}" type="pres">
      <dgm:prSet presAssocID="{C0B79CD7-E746-400A-8BE2-9E10F7F38616}" presName="compNode" presStyleCnt="0"/>
      <dgm:spPr/>
    </dgm:pt>
    <dgm:pt modelId="{34A1F5AD-A7EE-4329-B951-82D5E2C79398}" type="pres">
      <dgm:prSet presAssocID="{C0B79CD7-E746-400A-8BE2-9E10F7F38616}" presName="bgRect" presStyleLbl="bgShp" presStyleIdx="0" presStyleCnt="3"/>
      <dgm:spPr/>
    </dgm:pt>
    <dgm:pt modelId="{E0FA78F6-401D-49CF-86F8-8FACE4B4A37A}" type="pres">
      <dgm:prSet presAssocID="{C0B79CD7-E746-400A-8BE2-9E10F7F3861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47345ED4-2F38-46E6-9215-A0A013F091D9}" type="pres">
      <dgm:prSet presAssocID="{C0B79CD7-E746-400A-8BE2-9E10F7F38616}" presName="spaceRect" presStyleCnt="0"/>
      <dgm:spPr/>
    </dgm:pt>
    <dgm:pt modelId="{2770F2AB-6476-451F-B902-5ABE3D46B2F3}" type="pres">
      <dgm:prSet presAssocID="{C0B79CD7-E746-400A-8BE2-9E10F7F38616}" presName="parTx" presStyleLbl="revTx" presStyleIdx="0" presStyleCnt="3">
        <dgm:presLayoutVars>
          <dgm:chMax val="0"/>
          <dgm:chPref val="0"/>
        </dgm:presLayoutVars>
      </dgm:prSet>
      <dgm:spPr/>
    </dgm:pt>
    <dgm:pt modelId="{73F4AFB1-BC76-482D-84FC-A73E3C43CA3B}" type="pres">
      <dgm:prSet presAssocID="{5A51BEA4-4C07-4E23-AE9C-37D8A7DFA5D6}" presName="sibTrans" presStyleCnt="0"/>
      <dgm:spPr/>
    </dgm:pt>
    <dgm:pt modelId="{92026357-A0AB-4FEB-95D4-1DB54981BE1D}" type="pres">
      <dgm:prSet presAssocID="{E41446F7-95BA-4C32-96BE-30B62712CB2B}" presName="compNode" presStyleCnt="0"/>
      <dgm:spPr/>
    </dgm:pt>
    <dgm:pt modelId="{B6942814-636C-4D26-A0EC-58D2385E42A3}" type="pres">
      <dgm:prSet presAssocID="{E41446F7-95BA-4C32-96BE-30B62712CB2B}" presName="bgRect" presStyleLbl="bgShp" presStyleIdx="1" presStyleCnt="3"/>
      <dgm:spPr/>
    </dgm:pt>
    <dgm:pt modelId="{4F618D3E-5C4C-48AF-9128-44665B2F5243}" type="pres">
      <dgm:prSet presAssocID="{E41446F7-95BA-4C32-96BE-30B62712CB2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ximize"/>
        </a:ext>
      </dgm:extLst>
    </dgm:pt>
    <dgm:pt modelId="{5320960C-1CC4-4598-9267-5E8E5BAE3FAB}" type="pres">
      <dgm:prSet presAssocID="{E41446F7-95BA-4C32-96BE-30B62712CB2B}" presName="spaceRect" presStyleCnt="0"/>
      <dgm:spPr/>
    </dgm:pt>
    <dgm:pt modelId="{232F8F77-4CBB-4534-8AE6-DF08EDAD9096}" type="pres">
      <dgm:prSet presAssocID="{E41446F7-95BA-4C32-96BE-30B62712CB2B}" presName="parTx" presStyleLbl="revTx" presStyleIdx="1" presStyleCnt="3">
        <dgm:presLayoutVars>
          <dgm:chMax val="0"/>
          <dgm:chPref val="0"/>
        </dgm:presLayoutVars>
      </dgm:prSet>
      <dgm:spPr/>
    </dgm:pt>
    <dgm:pt modelId="{FE825C5E-1E27-4F29-A038-65B5591E4515}" type="pres">
      <dgm:prSet presAssocID="{9E220097-EC43-4804-A5FC-EFA7FB254F24}" presName="sibTrans" presStyleCnt="0"/>
      <dgm:spPr/>
    </dgm:pt>
    <dgm:pt modelId="{2489F51D-A249-4EA0-9D60-DBAF45376094}" type="pres">
      <dgm:prSet presAssocID="{864A7EAE-22F9-41B2-9ABB-5527DADD3CE5}" presName="compNode" presStyleCnt="0"/>
      <dgm:spPr/>
    </dgm:pt>
    <dgm:pt modelId="{E712E17D-A01D-4233-8032-FB431D5B9024}" type="pres">
      <dgm:prSet presAssocID="{864A7EAE-22F9-41B2-9ABB-5527DADD3CE5}" presName="bgRect" presStyleLbl="bgShp" presStyleIdx="2" presStyleCnt="3"/>
      <dgm:spPr/>
    </dgm:pt>
    <dgm:pt modelId="{53A96AAD-C3C8-48D3-A9D5-084E53A10546}" type="pres">
      <dgm:prSet presAssocID="{864A7EAE-22F9-41B2-9ABB-5527DADD3CE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AC38928A-E482-407B-83D0-9DEE762A8CF3}" type="pres">
      <dgm:prSet presAssocID="{864A7EAE-22F9-41B2-9ABB-5527DADD3CE5}" presName="spaceRect" presStyleCnt="0"/>
      <dgm:spPr/>
    </dgm:pt>
    <dgm:pt modelId="{D470E5C0-4A13-4C20-A4DB-65AC3829541B}" type="pres">
      <dgm:prSet presAssocID="{864A7EAE-22F9-41B2-9ABB-5527DADD3CE5}" presName="parTx" presStyleLbl="revTx" presStyleIdx="2" presStyleCnt="3">
        <dgm:presLayoutVars>
          <dgm:chMax val="0"/>
          <dgm:chPref val="0"/>
        </dgm:presLayoutVars>
      </dgm:prSet>
      <dgm:spPr/>
    </dgm:pt>
  </dgm:ptLst>
  <dgm:cxnLst>
    <dgm:cxn modelId="{23C7B961-F301-4B97-AF69-1172C5C135D7}" type="presOf" srcId="{864A7EAE-22F9-41B2-9ABB-5527DADD3CE5}" destId="{D470E5C0-4A13-4C20-A4DB-65AC3829541B}" srcOrd="0" destOrd="0" presId="urn:microsoft.com/office/officeart/2018/2/layout/IconVerticalSolidList"/>
    <dgm:cxn modelId="{1CA37870-CD1E-41ED-82AC-FCFECB0E2C11}" type="presOf" srcId="{E41446F7-95BA-4C32-96BE-30B62712CB2B}" destId="{232F8F77-4CBB-4534-8AE6-DF08EDAD9096}" srcOrd="0" destOrd="0" presId="urn:microsoft.com/office/officeart/2018/2/layout/IconVerticalSolidList"/>
    <dgm:cxn modelId="{76557975-9F74-4A1B-8ABC-B399F4EA3143}" srcId="{E4C6E09F-40A9-4330-9E5A-38B853526ABE}" destId="{E41446F7-95BA-4C32-96BE-30B62712CB2B}" srcOrd="1" destOrd="0" parTransId="{9374BDDE-AF82-450B-B0F8-644E488B6640}" sibTransId="{9E220097-EC43-4804-A5FC-EFA7FB254F24}"/>
    <dgm:cxn modelId="{1B5B5876-C111-4D62-8CD1-20B203DCD81F}" type="presOf" srcId="{E4C6E09F-40A9-4330-9E5A-38B853526ABE}" destId="{5F9F8357-81E5-401D-BA83-087100C1D315}" srcOrd="0" destOrd="0" presId="urn:microsoft.com/office/officeart/2018/2/layout/IconVerticalSolidList"/>
    <dgm:cxn modelId="{88E8C1C6-705A-4DB7-B396-F4A4B3D9157F}" srcId="{E4C6E09F-40A9-4330-9E5A-38B853526ABE}" destId="{C0B79CD7-E746-400A-8BE2-9E10F7F38616}" srcOrd="0" destOrd="0" parTransId="{ABD1525B-9E50-4B99-B572-DC9EC16A887D}" sibTransId="{5A51BEA4-4C07-4E23-AE9C-37D8A7DFA5D6}"/>
    <dgm:cxn modelId="{740A68CC-DEA7-42D7-B28C-E1CBA669C34E}" type="presOf" srcId="{C0B79CD7-E746-400A-8BE2-9E10F7F38616}" destId="{2770F2AB-6476-451F-B902-5ABE3D46B2F3}" srcOrd="0" destOrd="0" presId="urn:microsoft.com/office/officeart/2018/2/layout/IconVerticalSolidList"/>
    <dgm:cxn modelId="{4A34D6E1-2774-4255-AE78-9D1B54A8BAF8}" srcId="{E4C6E09F-40A9-4330-9E5A-38B853526ABE}" destId="{864A7EAE-22F9-41B2-9ABB-5527DADD3CE5}" srcOrd="2" destOrd="0" parTransId="{037A3DD6-89C2-4847-AF92-B127B0EB8A13}" sibTransId="{F74AC18F-5477-4331-B185-F7183F351DAF}"/>
    <dgm:cxn modelId="{8D915071-AA9B-442A-8D73-955BEAA57059}" type="presParOf" srcId="{5F9F8357-81E5-401D-BA83-087100C1D315}" destId="{2B22A6B5-E3D6-473F-9455-B8DF3A81AE4A}" srcOrd="0" destOrd="0" presId="urn:microsoft.com/office/officeart/2018/2/layout/IconVerticalSolidList"/>
    <dgm:cxn modelId="{093AF5DE-EC9D-4F2F-A739-C7C3EC3D097A}" type="presParOf" srcId="{2B22A6B5-E3D6-473F-9455-B8DF3A81AE4A}" destId="{34A1F5AD-A7EE-4329-B951-82D5E2C79398}" srcOrd="0" destOrd="0" presId="urn:microsoft.com/office/officeart/2018/2/layout/IconVerticalSolidList"/>
    <dgm:cxn modelId="{EBDA3224-0C50-4D32-9370-30B3A19DA5E5}" type="presParOf" srcId="{2B22A6B5-E3D6-473F-9455-B8DF3A81AE4A}" destId="{E0FA78F6-401D-49CF-86F8-8FACE4B4A37A}" srcOrd="1" destOrd="0" presId="urn:microsoft.com/office/officeart/2018/2/layout/IconVerticalSolidList"/>
    <dgm:cxn modelId="{37898FB1-2B27-4193-B295-8BD3F13BD1FB}" type="presParOf" srcId="{2B22A6B5-E3D6-473F-9455-B8DF3A81AE4A}" destId="{47345ED4-2F38-46E6-9215-A0A013F091D9}" srcOrd="2" destOrd="0" presId="urn:microsoft.com/office/officeart/2018/2/layout/IconVerticalSolidList"/>
    <dgm:cxn modelId="{2393C0A1-8A5A-4338-B1FB-5C904ECC756E}" type="presParOf" srcId="{2B22A6B5-E3D6-473F-9455-B8DF3A81AE4A}" destId="{2770F2AB-6476-451F-B902-5ABE3D46B2F3}" srcOrd="3" destOrd="0" presId="urn:microsoft.com/office/officeart/2018/2/layout/IconVerticalSolidList"/>
    <dgm:cxn modelId="{AF4387BD-E5AB-4F00-993A-17BBA1680040}" type="presParOf" srcId="{5F9F8357-81E5-401D-BA83-087100C1D315}" destId="{73F4AFB1-BC76-482D-84FC-A73E3C43CA3B}" srcOrd="1" destOrd="0" presId="urn:microsoft.com/office/officeart/2018/2/layout/IconVerticalSolidList"/>
    <dgm:cxn modelId="{3491E5C3-CB9E-4536-9FAA-BD95439895A3}" type="presParOf" srcId="{5F9F8357-81E5-401D-BA83-087100C1D315}" destId="{92026357-A0AB-4FEB-95D4-1DB54981BE1D}" srcOrd="2" destOrd="0" presId="urn:microsoft.com/office/officeart/2018/2/layout/IconVerticalSolidList"/>
    <dgm:cxn modelId="{3C8EB1BD-E1D2-47CA-B7DB-D5D0A05FEA03}" type="presParOf" srcId="{92026357-A0AB-4FEB-95D4-1DB54981BE1D}" destId="{B6942814-636C-4D26-A0EC-58D2385E42A3}" srcOrd="0" destOrd="0" presId="urn:microsoft.com/office/officeart/2018/2/layout/IconVerticalSolidList"/>
    <dgm:cxn modelId="{21044643-A6FE-42C0-A4A4-8EFC0F80FF78}" type="presParOf" srcId="{92026357-A0AB-4FEB-95D4-1DB54981BE1D}" destId="{4F618D3E-5C4C-48AF-9128-44665B2F5243}" srcOrd="1" destOrd="0" presId="urn:microsoft.com/office/officeart/2018/2/layout/IconVerticalSolidList"/>
    <dgm:cxn modelId="{F313896F-F290-4140-B118-D2A0EE8111BC}" type="presParOf" srcId="{92026357-A0AB-4FEB-95D4-1DB54981BE1D}" destId="{5320960C-1CC4-4598-9267-5E8E5BAE3FAB}" srcOrd="2" destOrd="0" presId="urn:microsoft.com/office/officeart/2018/2/layout/IconVerticalSolidList"/>
    <dgm:cxn modelId="{1007860A-D296-440F-846C-55A1DC994706}" type="presParOf" srcId="{92026357-A0AB-4FEB-95D4-1DB54981BE1D}" destId="{232F8F77-4CBB-4534-8AE6-DF08EDAD9096}" srcOrd="3" destOrd="0" presId="urn:microsoft.com/office/officeart/2018/2/layout/IconVerticalSolidList"/>
    <dgm:cxn modelId="{FA351855-AFA7-4A63-BFCC-650E912B9AAE}" type="presParOf" srcId="{5F9F8357-81E5-401D-BA83-087100C1D315}" destId="{FE825C5E-1E27-4F29-A038-65B5591E4515}" srcOrd="3" destOrd="0" presId="urn:microsoft.com/office/officeart/2018/2/layout/IconVerticalSolidList"/>
    <dgm:cxn modelId="{906B5AF7-3E35-467D-94AD-5433B764ED69}" type="presParOf" srcId="{5F9F8357-81E5-401D-BA83-087100C1D315}" destId="{2489F51D-A249-4EA0-9D60-DBAF45376094}" srcOrd="4" destOrd="0" presId="urn:microsoft.com/office/officeart/2018/2/layout/IconVerticalSolidList"/>
    <dgm:cxn modelId="{AA61E7BE-63BB-4D21-B995-BD9B1E418C32}" type="presParOf" srcId="{2489F51D-A249-4EA0-9D60-DBAF45376094}" destId="{E712E17D-A01D-4233-8032-FB431D5B9024}" srcOrd="0" destOrd="0" presId="urn:microsoft.com/office/officeart/2018/2/layout/IconVerticalSolidList"/>
    <dgm:cxn modelId="{380A1D48-3650-40BA-982A-339F2F28037B}" type="presParOf" srcId="{2489F51D-A249-4EA0-9D60-DBAF45376094}" destId="{53A96AAD-C3C8-48D3-A9D5-084E53A10546}" srcOrd="1" destOrd="0" presId="urn:microsoft.com/office/officeart/2018/2/layout/IconVerticalSolidList"/>
    <dgm:cxn modelId="{64705A33-2E36-4042-B6A7-FCF67EB09369}" type="presParOf" srcId="{2489F51D-A249-4EA0-9D60-DBAF45376094}" destId="{AC38928A-E482-407B-83D0-9DEE762A8CF3}" srcOrd="2" destOrd="0" presId="urn:microsoft.com/office/officeart/2018/2/layout/IconVerticalSolidList"/>
    <dgm:cxn modelId="{68DC0BD2-B83B-45F1-9439-902F63092CB0}" type="presParOf" srcId="{2489F51D-A249-4EA0-9D60-DBAF45376094}" destId="{D470E5C0-4A13-4C20-A4DB-65AC3829541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A1F5AD-A7EE-4329-B951-82D5E2C79398}">
      <dsp:nvSpPr>
        <dsp:cNvPr id="0" name=""/>
        <dsp:cNvSpPr/>
      </dsp:nvSpPr>
      <dsp:spPr>
        <a:xfrm>
          <a:off x="0" y="5121"/>
          <a:ext cx="6391275" cy="15187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FA78F6-401D-49CF-86F8-8FACE4B4A37A}">
      <dsp:nvSpPr>
        <dsp:cNvPr id="0" name=""/>
        <dsp:cNvSpPr/>
      </dsp:nvSpPr>
      <dsp:spPr>
        <a:xfrm>
          <a:off x="459428" y="346845"/>
          <a:ext cx="836141" cy="8353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770F2AB-6476-451F-B902-5ABE3D46B2F3}">
      <dsp:nvSpPr>
        <dsp:cNvPr id="0" name=""/>
        <dsp:cNvSpPr/>
      </dsp:nvSpPr>
      <dsp:spPr>
        <a:xfrm>
          <a:off x="1754999" y="5121"/>
          <a:ext cx="4496703" cy="152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94" tIns="160894" rIns="160894" bIns="160894" numCol="1" spcCol="1270" anchor="ctr" anchorCtr="0">
          <a:noAutofit/>
        </a:bodyPr>
        <a:lstStyle/>
        <a:p>
          <a:pPr marL="0" lvl="0" indent="0" algn="l" defTabSz="622300">
            <a:lnSpc>
              <a:spcPct val="90000"/>
            </a:lnSpc>
            <a:spcBef>
              <a:spcPct val="0"/>
            </a:spcBef>
            <a:spcAft>
              <a:spcPct val="35000"/>
            </a:spcAft>
            <a:buNone/>
          </a:pPr>
          <a:r>
            <a:rPr lang="en-GB" sz="1400" kern="1200" dirty="0"/>
            <a:t>Delegation is a developmental tool; it helps the team member develop and practice new skills and have new experiences. It also frees up the team leader to develop their own skills and complete other tasks in a timely fashion. It also means the leader entrusts their peers to do a good job.</a:t>
          </a:r>
          <a:endParaRPr lang="en-US" sz="1400" kern="1200" dirty="0"/>
        </a:p>
      </dsp:txBody>
      <dsp:txXfrm>
        <a:off x="1754999" y="5121"/>
        <a:ext cx="4496703" cy="1520258"/>
      </dsp:txXfrm>
    </dsp:sp>
    <dsp:sp modelId="{B6942814-636C-4D26-A0EC-58D2385E42A3}">
      <dsp:nvSpPr>
        <dsp:cNvPr id="0" name=""/>
        <dsp:cNvSpPr/>
      </dsp:nvSpPr>
      <dsp:spPr>
        <a:xfrm>
          <a:off x="0" y="1863214"/>
          <a:ext cx="6391275" cy="15187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618D3E-5C4C-48AF-9128-44665B2F5243}">
      <dsp:nvSpPr>
        <dsp:cNvPr id="0" name=""/>
        <dsp:cNvSpPr/>
      </dsp:nvSpPr>
      <dsp:spPr>
        <a:xfrm>
          <a:off x="459428" y="2204938"/>
          <a:ext cx="836141" cy="8353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2F8F77-4CBB-4534-8AE6-DF08EDAD9096}">
      <dsp:nvSpPr>
        <dsp:cNvPr id="0" name=""/>
        <dsp:cNvSpPr/>
      </dsp:nvSpPr>
      <dsp:spPr>
        <a:xfrm>
          <a:off x="1754999" y="1863214"/>
          <a:ext cx="4496703" cy="152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94" tIns="160894" rIns="160894" bIns="160894" numCol="1" spcCol="1270" anchor="ctr" anchorCtr="0">
          <a:noAutofit/>
        </a:bodyPr>
        <a:lstStyle/>
        <a:p>
          <a:pPr marL="0" lvl="0" indent="0" algn="l" defTabSz="622300">
            <a:lnSpc>
              <a:spcPct val="90000"/>
            </a:lnSpc>
            <a:spcBef>
              <a:spcPct val="0"/>
            </a:spcBef>
            <a:spcAft>
              <a:spcPct val="35000"/>
            </a:spcAft>
            <a:buNone/>
          </a:pPr>
          <a:r>
            <a:rPr lang="en-GB" sz="1400" kern="1200" dirty="0"/>
            <a:t>Through delegation, a manager can divide the work and allocate it to their colleagues. This helps in reducing their workload so that they can work on important areas such as - planning, business analysis etc.</a:t>
          </a:r>
          <a:endParaRPr lang="en-US" sz="1400" kern="1200" dirty="0"/>
        </a:p>
      </dsp:txBody>
      <dsp:txXfrm>
        <a:off x="1754999" y="1863214"/>
        <a:ext cx="4496703" cy="1520258"/>
      </dsp:txXfrm>
    </dsp:sp>
    <dsp:sp modelId="{E712E17D-A01D-4233-8032-FB431D5B9024}">
      <dsp:nvSpPr>
        <dsp:cNvPr id="0" name=""/>
        <dsp:cNvSpPr/>
      </dsp:nvSpPr>
      <dsp:spPr>
        <a:xfrm>
          <a:off x="0" y="3721307"/>
          <a:ext cx="6391275" cy="151877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A96AAD-C3C8-48D3-A9D5-084E53A10546}">
      <dsp:nvSpPr>
        <dsp:cNvPr id="0" name=""/>
        <dsp:cNvSpPr/>
      </dsp:nvSpPr>
      <dsp:spPr>
        <a:xfrm>
          <a:off x="459428" y="4063031"/>
          <a:ext cx="836141" cy="8353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70E5C0-4A13-4C20-A4DB-65AC3829541B}">
      <dsp:nvSpPr>
        <dsp:cNvPr id="0" name=""/>
        <dsp:cNvSpPr/>
      </dsp:nvSpPr>
      <dsp:spPr>
        <a:xfrm>
          <a:off x="1754999" y="3721307"/>
          <a:ext cx="4496703" cy="15202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0894" tIns="160894" rIns="160894" bIns="160894" numCol="1" spcCol="1270" anchor="ctr" anchorCtr="0">
          <a:noAutofit/>
        </a:bodyPr>
        <a:lstStyle/>
        <a:p>
          <a:pPr marL="0" lvl="0" indent="0" algn="l" defTabSz="622300">
            <a:lnSpc>
              <a:spcPct val="90000"/>
            </a:lnSpc>
            <a:spcBef>
              <a:spcPct val="0"/>
            </a:spcBef>
            <a:spcAft>
              <a:spcPct val="35000"/>
            </a:spcAft>
            <a:buNone/>
          </a:pPr>
          <a:r>
            <a:rPr lang="en-GB" sz="1400" kern="1200" dirty="0"/>
            <a:t>With the reduction of workload, they can concentrate their energy on important and critical issues of concern. This way makes it possible to bring effectiveness into the work as well as in the work unit. This effectivity helps a manager to prove their ability and skills in the best manner.</a:t>
          </a:r>
          <a:endParaRPr lang="en-US" sz="1400" kern="1200" dirty="0"/>
        </a:p>
      </dsp:txBody>
      <dsp:txXfrm>
        <a:off x="1754999" y="3721307"/>
        <a:ext cx="4496703" cy="15202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9CA75F-BDFF-48DC-98A9-BA2A589B3FDF}" type="datetimeFigureOut">
              <a:rPr lang="en-GB" smtClean="0"/>
              <a:t>16/05/2020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EEEA5A-CD4A-4D8C-90E6-28C7C9486334}" type="slidenum">
              <a:rPr lang="en-GB" smtClean="0"/>
              <a:t>‹#›</a:t>
            </a:fld>
            <a:endParaRPr lang="en-GB" dirty="0"/>
          </a:p>
        </p:txBody>
      </p:sp>
    </p:spTree>
    <p:extLst>
      <p:ext uri="{BB962C8B-B14F-4D97-AF65-F5344CB8AC3E}">
        <p14:creationId xmlns:p14="http://schemas.microsoft.com/office/powerpoint/2010/main" val="2615761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EEEA5A-CD4A-4D8C-90E6-28C7C9486334}" type="slidenum">
              <a:rPr lang="en-GB" smtClean="0"/>
              <a:t>6</a:t>
            </a:fld>
            <a:endParaRPr lang="en-GB" dirty="0"/>
          </a:p>
        </p:txBody>
      </p:sp>
    </p:spTree>
    <p:extLst>
      <p:ext uri="{BB962C8B-B14F-4D97-AF65-F5344CB8AC3E}">
        <p14:creationId xmlns:p14="http://schemas.microsoft.com/office/powerpoint/2010/main" val="358080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EEEA5A-CD4A-4D8C-90E6-28C7C9486334}" type="slidenum">
              <a:rPr lang="en-GB" smtClean="0"/>
              <a:t>9</a:t>
            </a:fld>
            <a:endParaRPr lang="en-GB" dirty="0"/>
          </a:p>
        </p:txBody>
      </p:sp>
    </p:spTree>
    <p:extLst>
      <p:ext uri="{BB962C8B-B14F-4D97-AF65-F5344CB8AC3E}">
        <p14:creationId xmlns:p14="http://schemas.microsoft.com/office/powerpoint/2010/main" val="33415771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EEEA5A-CD4A-4D8C-90E6-28C7C9486334}" type="slidenum">
              <a:rPr lang="en-GB" smtClean="0"/>
              <a:t>15</a:t>
            </a:fld>
            <a:endParaRPr lang="en-GB" dirty="0"/>
          </a:p>
        </p:txBody>
      </p:sp>
    </p:spTree>
    <p:extLst>
      <p:ext uri="{BB962C8B-B14F-4D97-AF65-F5344CB8AC3E}">
        <p14:creationId xmlns:p14="http://schemas.microsoft.com/office/powerpoint/2010/main" val="15134643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84DA70-C731-4C70-880D-CCD4705E623C}" type="datetime1">
              <a:rPr lang="en-US" smtClean="0"/>
              <a:t>5/16/2020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213891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160237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14277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5/16/2020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33301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5/16/2020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19650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5/16/2020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426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5/16/2020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62121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5/16/2020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0997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dirty="0"/>
              <a:t>Click icon to add picture</a:t>
            </a:r>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5/16/2020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63444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5/16/2020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747366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017873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7014344"/>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9120661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5/16/2020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9908714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5/16/2020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0882588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12A279-0833-481D-8C56-F67FD0AC6C50}"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516641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587DA83-5663-4C9C-B9AA-0B40A3DAFF81}" type="datetime1">
              <a:rPr lang="en-US" smtClean="0"/>
              <a:t>5/16/2020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59663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2D6E202-B606-4609-B914-27C9371A1F6D}" type="datetime1">
              <a:rPr lang="en-US" smtClean="0"/>
              <a:t>5/16/2020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13490771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3">
            <a:extLst>
              <a:ext uri="{FF2B5EF4-FFF2-40B4-BE49-F238E27FC236}">
                <a16:creationId xmlns:a16="http://schemas.microsoft.com/office/drawing/2014/main" id="{F4178A6A-CD21-4C09-B1B4-19CF143883AC}"/>
              </a:ext>
            </a:extLst>
          </p:cNvPr>
          <p:cNvPicPr>
            <a:picLocks noChangeAspect="1"/>
          </p:cNvPicPr>
          <p:nvPr/>
        </p:nvPicPr>
        <p:blipFill rotWithShape="1">
          <a:blip r:embed="rId2"/>
          <a:srcRect b="6250"/>
          <a:stretch/>
        </p:blipFill>
        <p:spPr>
          <a:xfrm>
            <a:off x="-1" y="10"/>
            <a:ext cx="12191999" cy="6857990"/>
          </a:xfrm>
          <a:prstGeom prst="rect">
            <a:avLst/>
          </a:prstGeom>
        </p:spPr>
      </p:pic>
      <p:sp>
        <p:nvSpPr>
          <p:cNvPr id="2" name="Title 1">
            <a:extLst>
              <a:ext uri="{FF2B5EF4-FFF2-40B4-BE49-F238E27FC236}">
                <a16:creationId xmlns:a16="http://schemas.microsoft.com/office/drawing/2014/main" id="{49BE7586-5BE3-4BCB-B2AD-B61CB7C9EF06}"/>
              </a:ext>
            </a:extLst>
          </p:cNvPr>
          <p:cNvSpPr>
            <a:spLocks noGrp="1"/>
          </p:cNvSpPr>
          <p:nvPr>
            <p:ph type="ctrTitle"/>
          </p:nvPr>
        </p:nvSpPr>
        <p:spPr>
          <a:xfrm>
            <a:off x="735791" y="3331444"/>
            <a:ext cx="6470692" cy="1229306"/>
          </a:xfrm>
        </p:spPr>
        <p:txBody>
          <a:bodyPr>
            <a:normAutofit/>
          </a:bodyPr>
          <a:lstStyle/>
          <a:p>
            <a:r>
              <a:rPr lang="en-GB" sz="5400" dirty="0">
                <a:solidFill>
                  <a:schemeClr val="accent1"/>
                </a:solidFill>
              </a:rPr>
              <a:t>Teamwork</a:t>
            </a:r>
          </a:p>
        </p:txBody>
      </p:sp>
      <p:sp>
        <p:nvSpPr>
          <p:cNvPr id="3" name="Subtitle 2">
            <a:extLst>
              <a:ext uri="{FF2B5EF4-FFF2-40B4-BE49-F238E27FC236}">
                <a16:creationId xmlns:a16="http://schemas.microsoft.com/office/drawing/2014/main" id="{AC69B3E1-52CE-4BF3-8906-ED4415168B51}"/>
              </a:ext>
            </a:extLst>
          </p:cNvPr>
          <p:cNvSpPr>
            <a:spLocks noGrp="1"/>
          </p:cNvSpPr>
          <p:nvPr>
            <p:ph type="subTitle" idx="1"/>
          </p:nvPr>
        </p:nvSpPr>
        <p:spPr>
          <a:xfrm>
            <a:off x="735791" y="4735799"/>
            <a:ext cx="6470693" cy="605256"/>
          </a:xfrm>
        </p:spPr>
        <p:txBody>
          <a:bodyPr>
            <a:normAutofit/>
          </a:bodyPr>
          <a:lstStyle/>
          <a:p>
            <a:r>
              <a:rPr lang="en-GB" dirty="0"/>
              <a:t>By Amy jones</a:t>
            </a:r>
          </a:p>
        </p:txBody>
      </p:sp>
    </p:spTree>
    <p:extLst>
      <p:ext uri="{BB962C8B-B14F-4D97-AF65-F5344CB8AC3E}">
        <p14:creationId xmlns:p14="http://schemas.microsoft.com/office/powerpoint/2010/main" val="80983567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A648C-E5E1-4DEE-AD4D-6DD5193FDC4C}"/>
              </a:ext>
            </a:extLst>
          </p:cNvPr>
          <p:cNvSpPr>
            <a:spLocks noGrp="1"/>
          </p:cNvSpPr>
          <p:nvPr>
            <p:ph type="title"/>
          </p:nvPr>
        </p:nvSpPr>
        <p:spPr/>
        <p:txBody>
          <a:bodyPr/>
          <a:lstStyle/>
          <a:p>
            <a:r>
              <a:rPr lang="en-GB" b="1" dirty="0"/>
              <a:t>What is teamwork ?</a:t>
            </a:r>
          </a:p>
        </p:txBody>
      </p:sp>
      <p:sp>
        <p:nvSpPr>
          <p:cNvPr id="3" name="Content Placeholder 2">
            <a:extLst>
              <a:ext uri="{FF2B5EF4-FFF2-40B4-BE49-F238E27FC236}">
                <a16:creationId xmlns:a16="http://schemas.microsoft.com/office/drawing/2014/main" id="{A0C294BA-B99A-4E51-A9D7-ADE0165170E6}"/>
              </a:ext>
            </a:extLst>
          </p:cNvPr>
          <p:cNvSpPr>
            <a:spLocks noGrp="1"/>
          </p:cNvSpPr>
          <p:nvPr>
            <p:ph idx="1"/>
          </p:nvPr>
        </p:nvSpPr>
        <p:spPr>
          <a:xfrm>
            <a:off x="1154954" y="2408365"/>
            <a:ext cx="10058400" cy="3760891"/>
          </a:xfrm>
        </p:spPr>
        <p:txBody>
          <a:bodyPr>
            <a:normAutofit fontScale="85000" lnSpcReduction="10000"/>
          </a:bodyPr>
          <a:lstStyle/>
          <a:p>
            <a:pPr>
              <a:lnSpc>
                <a:spcPct val="107000"/>
              </a:lnSpc>
              <a:spcAft>
                <a:spcPts val="800"/>
              </a:spcAft>
            </a:pPr>
            <a:r>
              <a:rPr lang="en-GB" sz="2000" dirty="0">
                <a:ea typeface="Calibri" panose="020F0502020204030204" pitchFamily="34" charset="0"/>
                <a:cs typeface="Times New Roman" panose="02020603050405020304" pitchFamily="18" charset="0"/>
              </a:rPr>
              <a:t>A team consists of two or more individuals working together toward the same goal or purpose. The most effective teamwork happens when individuals harmonize their efforts and rely on each other in order to reach their common goal. </a:t>
            </a:r>
          </a:p>
          <a:p>
            <a:pPr algn="ctr">
              <a:lnSpc>
                <a:spcPct val="107000"/>
              </a:lnSpc>
              <a:spcAft>
                <a:spcPts val="800"/>
              </a:spcAft>
            </a:pPr>
            <a:r>
              <a:rPr lang="en-GB" sz="2000" i="1" dirty="0">
                <a:ea typeface="Calibri" panose="020F0502020204030204" pitchFamily="34" charset="0"/>
                <a:cs typeface="Times New Roman" panose="02020603050405020304" pitchFamily="18" charset="0"/>
              </a:rPr>
              <a:t>‘Coming together is a beginning, staying together is progress, and working together is success.’ – Edward Hale</a:t>
            </a:r>
          </a:p>
          <a:p>
            <a:pPr>
              <a:lnSpc>
                <a:spcPct val="107000"/>
              </a:lnSpc>
              <a:spcAft>
                <a:spcPts val="800"/>
              </a:spcAft>
            </a:pPr>
            <a:r>
              <a:rPr lang="en-GB" sz="2000" dirty="0">
                <a:ea typeface="Calibri" panose="020F0502020204030204" pitchFamily="34" charset="0"/>
                <a:cs typeface="Times New Roman" panose="02020603050405020304" pitchFamily="18" charset="0"/>
              </a:rPr>
              <a:t>An example of the importance of teamwork, is if one great footballer like Cristiano Ronaldo tried to win an entire game by himself against a full team he would not win. Even the best players must play in a team in order to be effective. </a:t>
            </a:r>
          </a:p>
          <a:p>
            <a:pPr>
              <a:lnSpc>
                <a:spcPct val="107000"/>
              </a:lnSpc>
              <a:spcAft>
                <a:spcPts val="800"/>
              </a:spcAft>
            </a:pPr>
            <a:r>
              <a:rPr lang="en-GB" sz="2000" dirty="0">
                <a:ea typeface="Calibri" panose="020F0502020204030204" pitchFamily="34" charset="0"/>
                <a:cs typeface="Times New Roman" panose="02020603050405020304" pitchFamily="18" charset="0"/>
              </a:rPr>
              <a:t>A football team wouldn’t be able to win a game without playing as a team. The same principle applies in the workplace, when one person tries to do everything by themselves they quickly burn out and lose interest.</a:t>
            </a:r>
          </a:p>
          <a:p>
            <a:endParaRPr lang="en-GB" dirty="0"/>
          </a:p>
        </p:txBody>
      </p:sp>
      <p:pic>
        <p:nvPicPr>
          <p:cNvPr id="7" name="Picture 6" descr="Soccer player in action">
            <a:extLst>
              <a:ext uri="{FF2B5EF4-FFF2-40B4-BE49-F238E27FC236}">
                <a16:creationId xmlns:a16="http://schemas.microsoft.com/office/drawing/2014/main" id="{E14446ED-6FD7-4176-93EF-E6DD183CFC5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512910">
            <a:off x="9401535" y="671864"/>
            <a:ext cx="2230933" cy="1115467"/>
          </a:xfrm>
          <a:prstGeom prst="rect">
            <a:avLst/>
          </a:prstGeom>
        </p:spPr>
      </p:pic>
    </p:spTree>
    <p:extLst>
      <p:ext uri="{BB962C8B-B14F-4D97-AF65-F5344CB8AC3E}">
        <p14:creationId xmlns:p14="http://schemas.microsoft.com/office/powerpoint/2010/main" val="34110673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168F80B-21E7-4507-AE9A-508C307A3D7A}"/>
              </a:ext>
            </a:extLst>
          </p:cNvPr>
          <p:cNvSpPr>
            <a:spLocks noGrp="1"/>
          </p:cNvSpPr>
          <p:nvPr>
            <p:ph type="title"/>
          </p:nvPr>
        </p:nvSpPr>
        <p:spPr>
          <a:xfrm>
            <a:off x="792749" y="734621"/>
            <a:ext cx="3517567" cy="2129913"/>
          </a:xfrm>
        </p:spPr>
        <p:txBody>
          <a:bodyPr/>
          <a:lstStyle/>
          <a:p>
            <a:r>
              <a:rPr lang="en-GB" sz="2000" spc="0" dirty="0">
                <a:solidFill>
                  <a:schemeClr val="bg1"/>
                </a:solidFill>
                <a:latin typeface="+mn-lt"/>
                <a:ea typeface="Calibri" panose="020F0502020204030204" pitchFamily="34" charset="0"/>
                <a:cs typeface="Times New Roman" panose="02020603050405020304" pitchFamily="18" charset="0"/>
              </a:rPr>
              <a:t>Teams work towards common goals which come in all shapes and sizes. It doesn’t matter what size the team is, it’s the team dynamic that makes the team stronger.</a:t>
            </a:r>
            <a:endParaRPr lang="en-GB" dirty="0">
              <a:solidFill>
                <a:schemeClr val="bg1"/>
              </a:solidFill>
              <a:latin typeface="+mn-lt"/>
            </a:endParaRPr>
          </a:p>
        </p:txBody>
      </p:sp>
      <p:sp>
        <p:nvSpPr>
          <p:cNvPr id="3" name="Content Placeholder 2">
            <a:extLst>
              <a:ext uri="{FF2B5EF4-FFF2-40B4-BE49-F238E27FC236}">
                <a16:creationId xmlns:a16="http://schemas.microsoft.com/office/drawing/2014/main" id="{4A850D3B-CE81-445C-AA32-7CF4B2B37EFB}"/>
              </a:ext>
            </a:extLst>
          </p:cNvPr>
          <p:cNvSpPr>
            <a:spLocks noGrp="1"/>
          </p:cNvSpPr>
          <p:nvPr>
            <p:ph idx="1"/>
          </p:nvPr>
        </p:nvSpPr>
        <p:spPr/>
        <p:txBody>
          <a:bodyPr>
            <a:normAutofit/>
          </a:bodyPr>
          <a:lstStyle/>
          <a:p>
            <a:pPr>
              <a:lnSpc>
                <a:spcPct val="107000"/>
              </a:lnSpc>
              <a:spcAft>
                <a:spcPts val="800"/>
              </a:spcAft>
            </a:pPr>
            <a:r>
              <a:rPr lang="en-US" sz="2000" dirty="0">
                <a:latin typeface="Calibri" panose="020F0502020204030204" pitchFamily="34" charset="0"/>
                <a:ea typeface="Calibri" panose="020F0502020204030204" pitchFamily="34" charset="0"/>
                <a:cs typeface="Times New Roman" panose="02020603050405020304" pitchFamily="18" charset="0"/>
              </a:rPr>
              <a:t>“</a:t>
            </a:r>
            <a:r>
              <a:rPr lang="en-US" sz="2000" i="1" dirty="0">
                <a:latin typeface="Calibri" panose="020F0502020204030204" pitchFamily="34" charset="0"/>
                <a:ea typeface="Calibri" panose="020F0502020204030204" pitchFamily="34" charset="0"/>
                <a:cs typeface="Times New Roman" panose="02020603050405020304" pitchFamily="18" charset="0"/>
              </a:rPr>
              <a:t>Teams are a question of balance. What is needed is not well-balanced individuals, but individuals that balance well together</a:t>
            </a:r>
            <a:r>
              <a:rPr lang="en-US" sz="2000" dirty="0">
                <a:latin typeface="Calibri" panose="020F0502020204030204" pitchFamily="34" charset="0"/>
                <a:ea typeface="Calibri" panose="020F0502020204030204" pitchFamily="34" charset="0"/>
                <a:cs typeface="Times New Roman" panose="02020603050405020304" pitchFamily="18" charset="0"/>
              </a:rPr>
              <a:t>” </a:t>
            </a:r>
            <a:r>
              <a:rPr lang="en-GB" sz="2000" i="1" dirty="0">
                <a:latin typeface="Calibri" panose="020F0502020204030204" pitchFamily="34" charset="0"/>
                <a:ea typeface="Calibri" panose="020F0502020204030204" pitchFamily="34" charset="0"/>
                <a:cs typeface="Times New Roman" panose="02020603050405020304" pitchFamily="18" charset="0"/>
              </a:rPr>
              <a:t> </a:t>
            </a:r>
            <a:r>
              <a:rPr lang="en-GB" sz="2000" dirty="0">
                <a:latin typeface="Calibri" panose="020F0502020204030204" pitchFamily="34" charset="0"/>
                <a:ea typeface="Calibri" panose="020F0502020204030204" pitchFamily="34" charset="0"/>
                <a:cs typeface="Times New Roman" panose="02020603050405020304" pitchFamily="18" charset="0"/>
              </a:rPr>
              <a:t>Dr Meredith Belbin.</a:t>
            </a:r>
          </a:p>
        </p:txBody>
      </p:sp>
      <p:sp>
        <p:nvSpPr>
          <p:cNvPr id="5" name="Text Placeholder 4">
            <a:extLst>
              <a:ext uri="{FF2B5EF4-FFF2-40B4-BE49-F238E27FC236}">
                <a16:creationId xmlns:a16="http://schemas.microsoft.com/office/drawing/2014/main" id="{1917E6CA-40EC-4D0E-8421-9ABC4672D0B9}"/>
              </a:ext>
            </a:extLst>
          </p:cNvPr>
          <p:cNvSpPr>
            <a:spLocks noGrp="1"/>
          </p:cNvSpPr>
          <p:nvPr>
            <p:ph type="body" sz="half" idx="2"/>
          </p:nvPr>
        </p:nvSpPr>
        <p:spPr/>
        <p:txBody>
          <a:bodyPr>
            <a:normAutofit fontScale="92500" lnSpcReduction="10000"/>
          </a:bodyPr>
          <a:lstStyle/>
          <a:p>
            <a:r>
              <a:rPr lang="en-GB" sz="1600" dirty="0">
                <a:solidFill>
                  <a:schemeClr val="bg1"/>
                </a:solidFill>
              </a:rPr>
              <a:t>When some team members are committed but others have lost interest, with the help of their team members they learn to get on with the task at hand.</a:t>
            </a:r>
          </a:p>
          <a:p>
            <a:r>
              <a:rPr lang="en-GB" sz="1600" dirty="0">
                <a:solidFill>
                  <a:schemeClr val="bg1"/>
                </a:solidFill>
              </a:rPr>
              <a:t>This is because the dynamic is strong, whereas if a person were to work alone and lose interest no one would be there to help them. </a:t>
            </a:r>
          </a:p>
        </p:txBody>
      </p:sp>
      <p:pic>
        <p:nvPicPr>
          <p:cNvPr id="7" name="Picture 6" descr="Hands pulling a rope">
            <a:extLst>
              <a:ext uri="{FF2B5EF4-FFF2-40B4-BE49-F238E27FC236}">
                <a16:creationId xmlns:a16="http://schemas.microsoft.com/office/drawing/2014/main" id="{7186B8CB-D5F8-40B5-84B8-2F03A67EAB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3301" y="317499"/>
            <a:ext cx="2670297" cy="1521600"/>
          </a:xfrm>
          <a:prstGeom prst="rect">
            <a:avLst/>
          </a:prstGeom>
        </p:spPr>
      </p:pic>
      <p:pic>
        <p:nvPicPr>
          <p:cNvPr id="9" name="Picture 8" descr="Colorful strings being woven togehter">
            <a:extLst>
              <a:ext uri="{FF2B5EF4-FFF2-40B4-BE49-F238E27FC236}">
                <a16:creationId xmlns:a16="http://schemas.microsoft.com/office/drawing/2014/main" id="{ED972E08-D70C-4251-BDE3-487EEF452B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81391" y="4981777"/>
            <a:ext cx="2282957" cy="1521600"/>
          </a:xfrm>
          <a:prstGeom prst="rect">
            <a:avLst/>
          </a:prstGeom>
        </p:spPr>
      </p:pic>
    </p:spTree>
    <p:extLst>
      <p:ext uri="{BB962C8B-B14F-4D97-AF65-F5344CB8AC3E}">
        <p14:creationId xmlns:p14="http://schemas.microsoft.com/office/powerpoint/2010/main" val="1666703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5A5F37-728B-48EB-B247-7C92E0234450}"/>
              </a:ext>
            </a:extLst>
          </p:cNvPr>
          <p:cNvSpPr>
            <a:spLocks noGrp="1"/>
          </p:cNvSpPr>
          <p:nvPr>
            <p:ph type="title"/>
          </p:nvPr>
        </p:nvSpPr>
        <p:spPr>
          <a:xfrm>
            <a:off x="1055002" y="704557"/>
            <a:ext cx="2793158" cy="1600200"/>
          </a:xfrm>
        </p:spPr>
        <p:txBody>
          <a:bodyPr/>
          <a:lstStyle/>
          <a:p>
            <a:r>
              <a:rPr lang="en-GB" sz="2800" b="1" dirty="0"/>
              <a:t>What makes teams effective?</a:t>
            </a:r>
          </a:p>
        </p:txBody>
      </p:sp>
      <p:sp>
        <p:nvSpPr>
          <p:cNvPr id="5" name="Content Placeholder 4">
            <a:extLst>
              <a:ext uri="{FF2B5EF4-FFF2-40B4-BE49-F238E27FC236}">
                <a16:creationId xmlns:a16="http://schemas.microsoft.com/office/drawing/2014/main" id="{0BB43842-3002-4CFA-A9C7-6330953A18DA}"/>
              </a:ext>
            </a:extLst>
          </p:cNvPr>
          <p:cNvSpPr>
            <a:spLocks noGrp="1"/>
          </p:cNvSpPr>
          <p:nvPr>
            <p:ph idx="1"/>
          </p:nvPr>
        </p:nvSpPr>
        <p:spPr>
          <a:xfrm>
            <a:off x="5321960" y="827126"/>
            <a:ext cx="5928344" cy="5294757"/>
          </a:xfrm>
        </p:spPr>
        <p:txBody>
          <a:bodyPr/>
          <a:lstStyle/>
          <a:p>
            <a:r>
              <a:rPr lang="en-GB" dirty="0"/>
              <a:t>Good teams don’t typically happen by accident; hard work, commitment and some amount of struggle are usually involved in creating successful teams.</a:t>
            </a:r>
          </a:p>
          <a:p>
            <a:r>
              <a:rPr lang="en-GB" dirty="0"/>
              <a:t>One of the most important characteristics of an effective team is open communication. Each team member must be able to communicate effectively with one another. A team that encourages open communication allows everyone to be able to share their ideas and opinions. </a:t>
            </a:r>
          </a:p>
          <a:p>
            <a:r>
              <a:rPr lang="en-GB" dirty="0"/>
              <a:t>In my workplace its important for us to work well in a team as we’re working towards our target together. We would not be able to achieve our final week, month and yearly target without working in a team. </a:t>
            </a:r>
          </a:p>
          <a:p>
            <a:endParaRPr lang="en-GB" dirty="0"/>
          </a:p>
        </p:txBody>
      </p:sp>
      <p:pic>
        <p:nvPicPr>
          <p:cNvPr id="2" name="Picture 1">
            <a:extLst>
              <a:ext uri="{FF2B5EF4-FFF2-40B4-BE49-F238E27FC236}">
                <a16:creationId xmlns:a16="http://schemas.microsoft.com/office/drawing/2014/main" id="{62DDD0B4-922F-403A-AD77-D9597B2F9834}"/>
              </a:ext>
            </a:extLst>
          </p:cNvPr>
          <p:cNvPicPr>
            <a:picLocks noChangeAspect="1"/>
          </p:cNvPicPr>
          <p:nvPr/>
        </p:nvPicPr>
        <p:blipFill>
          <a:blip r:embed="rId2"/>
          <a:stretch>
            <a:fillRect/>
          </a:stretch>
        </p:blipFill>
        <p:spPr>
          <a:xfrm>
            <a:off x="1055002" y="2748257"/>
            <a:ext cx="2993063" cy="3005431"/>
          </a:xfrm>
          <a:prstGeom prst="rect">
            <a:avLst/>
          </a:prstGeom>
        </p:spPr>
      </p:pic>
    </p:spTree>
    <p:extLst>
      <p:ext uri="{BB962C8B-B14F-4D97-AF65-F5344CB8AC3E}">
        <p14:creationId xmlns:p14="http://schemas.microsoft.com/office/powerpoint/2010/main" val="2907786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694CF9B-B0F0-4AC2-A2E3-0E42C39935C6}"/>
              </a:ext>
            </a:extLst>
          </p:cNvPr>
          <p:cNvPicPr>
            <a:picLocks noChangeAspect="1"/>
          </p:cNvPicPr>
          <p:nvPr/>
        </p:nvPicPr>
        <p:blipFill rotWithShape="1">
          <a:blip r:embed="rId2"/>
          <a:srcRect l="10194" r="1" b="1"/>
          <a:stretch/>
        </p:blipFill>
        <p:spPr>
          <a:xfrm>
            <a:off x="16" y="14524"/>
            <a:ext cx="7556889" cy="6857990"/>
          </a:xfrm>
          <a:prstGeom prst="rect">
            <a:avLst/>
          </a:prstGeom>
        </p:spPr>
      </p:pic>
      <p:sp>
        <p:nvSpPr>
          <p:cNvPr id="5" name="Title 4">
            <a:extLst>
              <a:ext uri="{FF2B5EF4-FFF2-40B4-BE49-F238E27FC236}">
                <a16:creationId xmlns:a16="http://schemas.microsoft.com/office/drawing/2014/main" id="{F3B72AA0-D414-421C-B03F-C4A607BB7DC9}"/>
              </a:ext>
            </a:extLst>
          </p:cNvPr>
          <p:cNvSpPr>
            <a:spLocks noGrp="1"/>
          </p:cNvSpPr>
          <p:nvPr>
            <p:ph type="ctrTitle"/>
          </p:nvPr>
        </p:nvSpPr>
        <p:spPr>
          <a:xfrm>
            <a:off x="8047939" y="362244"/>
            <a:ext cx="3521263" cy="6133512"/>
          </a:xfrm>
        </p:spPr>
        <p:txBody>
          <a:bodyPr>
            <a:noAutofit/>
          </a:bodyPr>
          <a:lstStyle/>
          <a:p>
            <a:r>
              <a:rPr lang="en-GB" sz="1600" dirty="0">
                <a:solidFill>
                  <a:srgbClr val="FFFFFF"/>
                </a:solidFill>
                <a:latin typeface="+mn-lt"/>
              </a:rPr>
              <a:t>The best, most successful teams are focused, communicate well, and remain committed to the goal they are working toward.</a:t>
            </a:r>
            <a:br>
              <a:rPr lang="en-GB" sz="1600" dirty="0">
                <a:solidFill>
                  <a:srgbClr val="FFFFFF"/>
                </a:solidFill>
                <a:latin typeface="+mn-lt"/>
              </a:rPr>
            </a:br>
            <a:br>
              <a:rPr lang="en-GB" sz="1600" dirty="0">
                <a:solidFill>
                  <a:srgbClr val="FFFFFF"/>
                </a:solidFill>
                <a:latin typeface="+mn-lt"/>
              </a:rPr>
            </a:br>
            <a:r>
              <a:rPr lang="en-GB" sz="1600" dirty="0">
                <a:solidFill>
                  <a:srgbClr val="FFFFFF"/>
                </a:solidFill>
                <a:latin typeface="+mn-lt"/>
              </a:rPr>
              <a:t>Teams that have winning attitudes are the teams that are the most successful.</a:t>
            </a:r>
            <a:br>
              <a:rPr lang="en-GB" sz="1600" dirty="0">
                <a:solidFill>
                  <a:srgbClr val="FFFFFF"/>
                </a:solidFill>
                <a:latin typeface="+mn-lt"/>
              </a:rPr>
            </a:br>
            <a:br>
              <a:rPr lang="en-GB" sz="1600" dirty="0">
                <a:solidFill>
                  <a:srgbClr val="FFFFFF"/>
                </a:solidFill>
                <a:latin typeface="+mn-lt"/>
              </a:rPr>
            </a:br>
            <a:r>
              <a:rPr lang="en-GB" sz="1600" dirty="0">
                <a:solidFill>
                  <a:srgbClr val="FFFFFF"/>
                </a:solidFill>
                <a:latin typeface="+mn-lt"/>
              </a:rPr>
              <a:t> For example, in basketball the Chicago Bulls won three championships consecutively, this is because the members of the team knew their roles, worked well together, communicated well and had the same goal. </a:t>
            </a:r>
            <a:br>
              <a:rPr lang="en-GB" sz="1600" dirty="0">
                <a:solidFill>
                  <a:srgbClr val="FFFFFF"/>
                </a:solidFill>
                <a:latin typeface="+mn-lt"/>
              </a:rPr>
            </a:br>
            <a:br>
              <a:rPr lang="en-GB" sz="1600" dirty="0">
                <a:solidFill>
                  <a:srgbClr val="FFFFFF"/>
                </a:solidFill>
                <a:latin typeface="+mn-lt"/>
              </a:rPr>
            </a:br>
            <a:r>
              <a:rPr lang="en-GB" sz="1600" dirty="0">
                <a:solidFill>
                  <a:srgbClr val="FFFFFF"/>
                </a:solidFill>
                <a:latin typeface="+mn-lt"/>
              </a:rPr>
              <a:t>Michael Jordan who was the star player of the team and also the leader, could not have won any championships without his team. </a:t>
            </a:r>
          </a:p>
        </p:txBody>
      </p:sp>
      <p:sp>
        <p:nvSpPr>
          <p:cNvPr id="2" name="TextBox 1">
            <a:extLst>
              <a:ext uri="{FF2B5EF4-FFF2-40B4-BE49-F238E27FC236}">
                <a16:creationId xmlns:a16="http://schemas.microsoft.com/office/drawing/2014/main" id="{5EF97279-BFBF-44FB-807E-AF82293F86E7}"/>
              </a:ext>
            </a:extLst>
          </p:cNvPr>
          <p:cNvSpPr txBox="1"/>
          <p:nvPr/>
        </p:nvSpPr>
        <p:spPr>
          <a:xfrm>
            <a:off x="2307771" y="347117"/>
            <a:ext cx="4194629" cy="584775"/>
          </a:xfrm>
          <a:prstGeom prst="rect">
            <a:avLst/>
          </a:prstGeom>
          <a:noFill/>
        </p:spPr>
        <p:txBody>
          <a:bodyPr wrap="square" rtlCol="0">
            <a:spAutoFit/>
          </a:bodyPr>
          <a:lstStyle/>
          <a:p>
            <a:r>
              <a:rPr lang="en-GB" sz="3200" b="1" dirty="0">
                <a:latin typeface="+mj-lt"/>
              </a:rPr>
              <a:t>Successful Teams</a:t>
            </a:r>
          </a:p>
        </p:txBody>
      </p:sp>
    </p:spTree>
    <p:extLst>
      <p:ext uri="{BB962C8B-B14F-4D97-AF65-F5344CB8AC3E}">
        <p14:creationId xmlns:p14="http://schemas.microsoft.com/office/powerpoint/2010/main" val="141840793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3" name="Freeform: Shape 12">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CA2F83B-93FD-4DDE-80B3-5ED2BED99270}"/>
              </a:ext>
            </a:extLst>
          </p:cNvPr>
          <p:cNvSpPr>
            <a:spLocks noGrp="1"/>
          </p:cNvSpPr>
          <p:nvPr>
            <p:ph type="title"/>
          </p:nvPr>
        </p:nvSpPr>
        <p:spPr>
          <a:xfrm>
            <a:off x="639098" y="629265"/>
            <a:ext cx="5132438" cy="1622322"/>
          </a:xfrm>
        </p:spPr>
        <p:txBody>
          <a:bodyPr>
            <a:normAutofit/>
          </a:bodyPr>
          <a:lstStyle/>
          <a:p>
            <a:pPr>
              <a:lnSpc>
                <a:spcPct val="90000"/>
              </a:lnSpc>
            </a:pPr>
            <a:r>
              <a:rPr lang="en-GB" b="1" dirty="0">
                <a:solidFill>
                  <a:srgbClr val="EBEBEB"/>
                </a:solidFill>
              </a:rPr>
              <a:t>Characteristics of High Performing Teams</a:t>
            </a:r>
          </a:p>
        </p:txBody>
      </p:sp>
      <p:pic>
        <p:nvPicPr>
          <p:cNvPr id="4" name="Picture 3">
            <a:extLst>
              <a:ext uri="{FF2B5EF4-FFF2-40B4-BE49-F238E27FC236}">
                <a16:creationId xmlns:a16="http://schemas.microsoft.com/office/drawing/2014/main" id="{50AC103B-B2D8-4FAA-9961-0F4A1BE3D15F}"/>
              </a:ext>
            </a:extLst>
          </p:cNvPr>
          <p:cNvPicPr>
            <a:picLocks noChangeAspect="1"/>
          </p:cNvPicPr>
          <p:nvPr/>
        </p:nvPicPr>
        <p:blipFill>
          <a:blip r:embed="rId3"/>
          <a:stretch>
            <a:fillRect/>
          </a:stretch>
        </p:blipFill>
        <p:spPr>
          <a:xfrm>
            <a:off x="6714836" y="1584774"/>
            <a:ext cx="4828707" cy="3706032"/>
          </a:xfrm>
          <a:prstGeom prst="rect">
            <a:avLst/>
          </a:prstGeom>
        </p:spPr>
      </p:pic>
      <p:sp>
        <p:nvSpPr>
          <p:cNvPr id="17" name="Rectangle 16">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8F1F402-08A8-4B66-96DF-5036F085ADC8}"/>
              </a:ext>
            </a:extLst>
          </p:cNvPr>
          <p:cNvSpPr>
            <a:spLocks noGrp="1"/>
          </p:cNvSpPr>
          <p:nvPr>
            <p:ph idx="1"/>
          </p:nvPr>
        </p:nvSpPr>
        <p:spPr>
          <a:xfrm>
            <a:off x="639098" y="2415653"/>
            <a:ext cx="5131063" cy="3814823"/>
          </a:xfrm>
        </p:spPr>
        <p:txBody>
          <a:bodyPr anchor="ctr">
            <a:noAutofit/>
          </a:bodyPr>
          <a:lstStyle/>
          <a:p>
            <a:pPr marL="0" indent="0">
              <a:lnSpc>
                <a:spcPct val="90000"/>
              </a:lnSpc>
              <a:buNone/>
            </a:pPr>
            <a:r>
              <a:rPr lang="en-GB" dirty="0">
                <a:solidFill>
                  <a:srgbClr val="FFFFFF"/>
                </a:solidFill>
              </a:rPr>
              <a:t>High performance teams know where they are going and have a good sense of direction. The vision is not just something created and communicated by the team leader alone, it reflects a team effort allowing all to feel ownership. The Vision is a motivating factor that pushes the team forward. It allows team members to set clear goals, and targets and measures success. </a:t>
            </a:r>
          </a:p>
          <a:p>
            <a:pPr marL="0" indent="0">
              <a:lnSpc>
                <a:spcPct val="90000"/>
              </a:lnSpc>
              <a:buNone/>
            </a:pPr>
            <a:r>
              <a:rPr lang="en-GB" dirty="0">
                <a:solidFill>
                  <a:srgbClr val="FFFFFF"/>
                </a:solidFill>
              </a:rPr>
              <a:t>Another vital characteristic is integrity it is the most important characteristic of a high performing team. You need to trust those on your team and they need to trust you, so that everyone feels free to express their feelings and ideas. </a:t>
            </a:r>
          </a:p>
        </p:txBody>
      </p:sp>
    </p:spTree>
    <p:extLst>
      <p:ext uri="{BB962C8B-B14F-4D97-AF65-F5344CB8AC3E}">
        <p14:creationId xmlns:p14="http://schemas.microsoft.com/office/powerpoint/2010/main" val="348623650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54F8C-6C66-4167-B792-E93EB6D03D13}"/>
              </a:ext>
            </a:extLst>
          </p:cNvPr>
          <p:cNvSpPr>
            <a:spLocks noGrp="1"/>
          </p:cNvSpPr>
          <p:nvPr>
            <p:ph type="title"/>
          </p:nvPr>
        </p:nvSpPr>
        <p:spPr>
          <a:xfrm>
            <a:off x="1154954" y="973668"/>
            <a:ext cx="8761413" cy="260046"/>
          </a:xfrm>
        </p:spPr>
        <p:txBody>
          <a:bodyPr/>
          <a:lstStyle/>
          <a:p>
            <a:pPr algn="ctr"/>
            <a:r>
              <a:rPr lang="en-GB" sz="2800" b="1" dirty="0"/>
              <a:t>The difference between ineffective and effective teams </a:t>
            </a:r>
          </a:p>
        </p:txBody>
      </p:sp>
      <p:sp>
        <p:nvSpPr>
          <p:cNvPr id="3" name="Content Placeholder 2">
            <a:extLst>
              <a:ext uri="{FF2B5EF4-FFF2-40B4-BE49-F238E27FC236}">
                <a16:creationId xmlns:a16="http://schemas.microsoft.com/office/drawing/2014/main" id="{8BBD7F3F-D5F5-4013-80C8-E5F5A3207CB1}"/>
              </a:ext>
            </a:extLst>
          </p:cNvPr>
          <p:cNvSpPr>
            <a:spLocks noGrp="1"/>
          </p:cNvSpPr>
          <p:nvPr>
            <p:ph idx="1"/>
          </p:nvPr>
        </p:nvSpPr>
        <p:spPr>
          <a:xfrm>
            <a:off x="1154954" y="2483893"/>
            <a:ext cx="8825659" cy="4203510"/>
          </a:xfrm>
        </p:spPr>
        <p:txBody>
          <a:bodyPr>
            <a:normAutofit fontScale="92500" lnSpcReduction="20000"/>
          </a:bodyPr>
          <a:lstStyle/>
          <a:p>
            <a:r>
              <a:rPr lang="en-GB" dirty="0"/>
              <a:t>Goals are well understood and accepted by all team members.</a:t>
            </a:r>
          </a:p>
          <a:p>
            <a:r>
              <a:rPr lang="en-GB" dirty="0"/>
              <a:t>There’s lots of discussions between team members and ideas are shared. All members participate and attend meetings.</a:t>
            </a:r>
          </a:p>
          <a:p>
            <a:r>
              <a:rPr lang="en-GB" dirty="0"/>
              <a:t>Everyone listens to each other when they are speaking and everyone allows one to speak.</a:t>
            </a:r>
          </a:p>
          <a:p>
            <a:r>
              <a:rPr lang="en-GB" dirty="0"/>
              <a:t>When there’s a disagreement members work together on resolving it. No one avoids the conflict.</a:t>
            </a:r>
          </a:p>
          <a:p>
            <a:r>
              <a:rPr lang="en-GB" dirty="0"/>
              <a:t>Most of the teams decisions are made in consensus, and there’s a general agreement.</a:t>
            </a:r>
          </a:p>
          <a:p>
            <a:r>
              <a:rPr lang="en-GB" dirty="0"/>
              <a:t>The team leader doesn’t dominate discussion, all roles are equal, and the leadership changes depending on the task.</a:t>
            </a:r>
          </a:p>
          <a:p>
            <a:r>
              <a:rPr lang="en-GB" dirty="0"/>
              <a:t>Members work as a team for self evaluation, all members are rewarded and there’s no ‘I’ in team.</a:t>
            </a:r>
          </a:p>
          <a:p>
            <a:r>
              <a:rPr lang="en-GB" dirty="0"/>
              <a:t>For the division of work all members have their dedicated roles. Roles are clear and work is distributed fairly.</a:t>
            </a:r>
          </a:p>
          <a:p>
            <a:endParaRPr lang="en-GB" dirty="0"/>
          </a:p>
        </p:txBody>
      </p:sp>
      <p:sp>
        <p:nvSpPr>
          <p:cNvPr id="4" name="TextBox 3">
            <a:extLst>
              <a:ext uri="{FF2B5EF4-FFF2-40B4-BE49-F238E27FC236}">
                <a16:creationId xmlns:a16="http://schemas.microsoft.com/office/drawing/2014/main" id="{F4213F35-8676-44CD-9316-2C1A53F4A7B9}"/>
              </a:ext>
            </a:extLst>
          </p:cNvPr>
          <p:cNvSpPr txBox="1"/>
          <p:nvPr/>
        </p:nvSpPr>
        <p:spPr>
          <a:xfrm>
            <a:off x="1154954" y="1475142"/>
            <a:ext cx="4746171" cy="523220"/>
          </a:xfrm>
          <a:prstGeom prst="rect">
            <a:avLst/>
          </a:prstGeom>
          <a:noFill/>
        </p:spPr>
        <p:txBody>
          <a:bodyPr wrap="square" rtlCol="0">
            <a:spAutoFit/>
          </a:bodyPr>
          <a:lstStyle/>
          <a:p>
            <a:r>
              <a:rPr lang="en-GB" sz="2800" dirty="0">
                <a:solidFill>
                  <a:srgbClr val="EBEBEB"/>
                </a:solidFill>
                <a:ea typeface="+mj-ea"/>
                <a:cs typeface="+mj-cs"/>
              </a:rPr>
              <a:t>Effective Teams</a:t>
            </a:r>
            <a:endParaRPr lang="en-GB" sz="2800" dirty="0"/>
          </a:p>
        </p:txBody>
      </p:sp>
    </p:spTree>
    <p:extLst>
      <p:ext uri="{BB962C8B-B14F-4D97-AF65-F5344CB8AC3E}">
        <p14:creationId xmlns:p14="http://schemas.microsoft.com/office/powerpoint/2010/main" val="37349320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2ACCE-DB24-434A-A31F-D2E552AA571A}"/>
              </a:ext>
            </a:extLst>
          </p:cNvPr>
          <p:cNvSpPr>
            <a:spLocks noGrp="1"/>
          </p:cNvSpPr>
          <p:nvPr>
            <p:ph type="title"/>
          </p:nvPr>
        </p:nvSpPr>
        <p:spPr>
          <a:xfrm>
            <a:off x="1032124" y="838200"/>
            <a:ext cx="8761413" cy="706964"/>
          </a:xfrm>
        </p:spPr>
        <p:txBody>
          <a:bodyPr/>
          <a:lstStyle/>
          <a:p>
            <a:r>
              <a:rPr lang="en-GB" sz="2800" dirty="0"/>
              <a:t>Ineffective Teams</a:t>
            </a:r>
          </a:p>
        </p:txBody>
      </p:sp>
      <p:sp>
        <p:nvSpPr>
          <p:cNvPr id="3" name="Content Placeholder 2">
            <a:extLst>
              <a:ext uri="{FF2B5EF4-FFF2-40B4-BE49-F238E27FC236}">
                <a16:creationId xmlns:a16="http://schemas.microsoft.com/office/drawing/2014/main" id="{2CAC4DF6-B403-471D-B796-5F9F350F7EC5}"/>
              </a:ext>
            </a:extLst>
          </p:cNvPr>
          <p:cNvSpPr>
            <a:spLocks noGrp="1"/>
          </p:cNvSpPr>
          <p:nvPr>
            <p:ph idx="1"/>
          </p:nvPr>
        </p:nvSpPr>
        <p:spPr>
          <a:xfrm>
            <a:off x="1154954" y="2483893"/>
            <a:ext cx="8825659" cy="4176214"/>
          </a:xfrm>
        </p:spPr>
        <p:txBody>
          <a:bodyPr>
            <a:normAutofit fontScale="92500" lnSpcReduction="20000"/>
          </a:bodyPr>
          <a:lstStyle/>
          <a:p>
            <a:r>
              <a:rPr lang="en-GB" dirty="0"/>
              <a:t>Goals are not clear and the team is not on the same page.</a:t>
            </a:r>
          </a:p>
          <a:p>
            <a:r>
              <a:rPr lang="en-GB" dirty="0"/>
              <a:t>A few people in the team dominate the discussions, members don’t participate or attend meetings and the discussions are off point.</a:t>
            </a:r>
          </a:p>
          <a:p>
            <a:r>
              <a:rPr lang="en-GB" dirty="0"/>
              <a:t>Members don’t listen to each other, ideas are ignored or are over shadowed by others.</a:t>
            </a:r>
          </a:p>
          <a:p>
            <a:r>
              <a:rPr lang="en-GB" dirty="0"/>
              <a:t>When there are disagreements issues get larger, members avoid conflict and nothing gets resolved.</a:t>
            </a:r>
          </a:p>
          <a:p>
            <a:r>
              <a:rPr lang="en-GB" dirty="0"/>
              <a:t>When decisions need to be made the right actions aren’t taken, no decision is made and there’s no agreement in the decision.</a:t>
            </a:r>
          </a:p>
          <a:p>
            <a:r>
              <a:rPr lang="en-GB" dirty="0"/>
              <a:t>There is no leadership, the leader dominates, and is either too weak or too strong.</a:t>
            </a:r>
          </a:p>
          <a:p>
            <a:r>
              <a:rPr lang="en-GB" dirty="0"/>
              <a:t>Group avoids any discussion for self-evaluation.</a:t>
            </a:r>
          </a:p>
          <a:p>
            <a:r>
              <a:rPr lang="en-GB" dirty="0"/>
              <a:t>Roles are not given and tasks are unclear. One or two of the members do the majority of the work.</a:t>
            </a:r>
          </a:p>
        </p:txBody>
      </p:sp>
    </p:spTree>
    <p:extLst>
      <p:ext uri="{BB962C8B-B14F-4D97-AF65-F5344CB8AC3E}">
        <p14:creationId xmlns:p14="http://schemas.microsoft.com/office/powerpoint/2010/main" val="318912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36136-60BA-4C13-B2FF-B7F6577C14D8}"/>
              </a:ext>
            </a:extLst>
          </p:cNvPr>
          <p:cNvSpPr>
            <a:spLocks noGrp="1"/>
          </p:cNvSpPr>
          <p:nvPr>
            <p:ph type="title"/>
          </p:nvPr>
        </p:nvSpPr>
        <p:spPr>
          <a:xfrm>
            <a:off x="1154954" y="973668"/>
            <a:ext cx="8761413" cy="706964"/>
          </a:xfrm>
        </p:spPr>
        <p:txBody>
          <a:bodyPr>
            <a:normAutofit/>
          </a:bodyPr>
          <a:lstStyle/>
          <a:p>
            <a:r>
              <a:rPr lang="en-GB" b="1" dirty="0">
                <a:solidFill>
                  <a:srgbClr val="EBEBEB"/>
                </a:solidFill>
              </a:rPr>
              <a:t>Bruce Tuckman</a:t>
            </a:r>
          </a:p>
        </p:txBody>
      </p:sp>
      <p:sp>
        <p:nvSpPr>
          <p:cNvPr id="31" name="Content Placeholder 2">
            <a:extLst>
              <a:ext uri="{FF2B5EF4-FFF2-40B4-BE49-F238E27FC236}">
                <a16:creationId xmlns:a16="http://schemas.microsoft.com/office/drawing/2014/main" id="{01CC2489-0B35-44BD-AEE4-5D77A53C3044}"/>
              </a:ext>
            </a:extLst>
          </p:cNvPr>
          <p:cNvSpPr>
            <a:spLocks noGrp="1"/>
          </p:cNvSpPr>
          <p:nvPr>
            <p:ph idx="1"/>
          </p:nvPr>
        </p:nvSpPr>
        <p:spPr>
          <a:xfrm>
            <a:off x="714942" y="2467429"/>
            <a:ext cx="8040913" cy="4165600"/>
          </a:xfrm>
        </p:spPr>
        <p:txBody>
          <a:bodyPr anchor="ctr">
            <a:normAutofit fontScale="62500" lnSpcReduction="20000"/>
          </a:bodyPr>
          <a:lstStyle/>
          <a:p>
            <a:pPr marL="0" indent="0">
              <a:lnSpc>
                <a:spcPct val="90000"/>
              </a:lnSpc>
              <a:buNone/>
            </a:pPr>
            <a:r>
              <a:rPr lang="en-GB" sz="2300" dirty="0"/>
              <a:t>Bruce Tuckman’s theory –</a:t>
            </a:r>
          </a:p>
          <a:p>
            <a:pPr marL="0" indent="0">
              <a:lnSpc>
                <a:spcPct val="90000"/>
              </a:lnSpc>
              <a:spcAft>
                <a:spcPts val="800"/>
              </a:spcAft>
              <a:buNone/>
            </a:pPr>
            <a:r>
              <a:rPr lang="en-GB" sz="2300" dirty="0">
                <a:ea typeface="Calibri" panose="020F0502020204030204" pitchFamily="34" charset="0"/>
                <a:cs typeface="Times New Roman" panose="02020603050405020304" pitchFamily="18" charset="0"/>
              </a:rPr>
              <a:t>In 1965 Bruce Tuckman developed a Team Stages Model, and since then its been used many times in different organizations. The theory shows that four stages take place in the development of a team, the first is Forming.</a:t>
            </a:r>
          </a:p>
          <a:p>
            <a:pPr>
              <a:lnSpc>
                <a:spcPct val="90000"/>
              </a:lnSpc>
              <a:spcAft>
                <a:spcPts val="800"/>
              </a:spcAft>
            </a:pPr>
            <a:r>
              <a:rPr lang="en-GB" sz="2300" dirty="0">
                <a:ea typeface="Calibri" panose="020F0502020204030204" pitchFamily="34" charset="0"/>
                <a:cs typeface="Times New Roman" panose="02020603050405020304" pitchFamily="18" charset="0"/>
              </a:rPr>
              <a:t> Forming is the formation of the team, it’s the first time the members meet and work out where they fit in, try to get to know their teammates a little and see why they are all there. </a:t>
            </a:r>
          </a:p>
          <a:p>
            <a:pPr>
              <a:lnSpc>
                <a:spcPct val="90000"/>
              </a:lnSpc>
              <a:spcAft>
                <a:spcPts val="800"/>
              </a:spcAft>
            </a:pPr>
            <a:r>
              <a:rPr lang="en-GB" sz="2300" dirty="0">
                <a:ea typeface="Calibri" panose="020F0502020204030204" pitchFamily="34" charset="0"/>
                <a:cs typeface="Times New Roman" panose="02020603050405020304" pitchFamily="18" charset="0"/>
              </a:rPr>
              <a:t>The second phase is ‘storming’ this is when the teammates start to see each other as a team, this can sometimes be challenging because some members will try to input themselves as leader. </a:t>
            </a:r>
          </a:p>
          <a:p>
            <a:pPr>
              <a:lnSpc>
                <a:spcPct val="90000"/>
              </a:lnSpc>
              <a:spcAft>
                <a:spcPts val="800"/>
              </a:spcAft>
            </a:pPr>
            <a:r>
              <a:rPr lang="en-GB" sz="2300" dirty="0">
                <a:ea typeface="Calibri" panose="020F0502020204030204" pitchFamily="34" charset="0"/>
                <a:cs typeface="Times New Roman" panose="02020603050405020304" pitchFamily="18" charset="0"/>
              </a:rPr>
              <a:t>Then comes the third phase which is ‘norming’ its where the team begins working together and establishing what they want to achieve, their goals and who is going to do what within the team. </a:t>
            </a:r>
          </a:p>
          <a:p>
            <a:pPr>
              <a:lnSpc>
                <a:spcPct val="90000"/>
              </a:lnSpc>
              <a:spcAft>
                <a:spcPts val="800"/>
              </a:spcAft>
            </a:pPr>
            <a:r>
              <a:rPr lang="en-GB" sz="2300" dirty="0">
                <a:ea typeface="Calibri" panose="020F0502020204030204" pitchFamily="34" charset="0"/>
                <a:cs typeface="Times New Roman" panose="02020603050405020304" pitchFamily="18" charset="0"/>
              </a:rPr>
              <a:t>Performing, and this is where the team begins to focus on the task, and the relationships of all the team members. It is during this stage that the team progresses together. </a:t>
            </a:r>
          </a:p>
          <a:p>
            <a:pPr>
              <a:lnSpc>
                <a:spcPct val="90000"/>
              </a:lnSpc>
              <a:spcAft>
                <a:spcPts val="800"/>
              </a:spcAft>
            </a:pPr>
            <a:r>
              <a:rPr lang="en-GB" sz="2300" dirty="0">
                <a:ea typeface="Calibri" panose="020F0502020204030204" pitchFamily="34" charset="0"/>
                <a:cs typeface="Times New Roman" panose="02020603050405020304" pitchFamily="18" charset="0"/>
              </a:rPr>
              <a:t> Adjourning is the final stage where the task is completed, everyone in the team feels good about their achievements and there is recognition. </a:t>
            </a:r>
          </a:p>
          <a:p>
            <a:pPr>
              <a:lnSpc>
                <a:spcPct val="90000"/>
              </a:lnSpc>
            </a:pPr>
            <a:endParaRPr lang="en-GB" sz="1000" dirty="0"/>
          </a:p>
        </p:txBody>
      </p:sp>
      <p:pic>
        <p:nvPicPr>
          <p:cNvPr id="6" name="Picture 5">
            <a:extLst>
              <a:ext uri="{FF2B5EF4-FFF2-40B4-BE49-F238E27FC236}">
                <a16:creationId xmlns:a16="http://schemas.microsoft.com/office/drawing/2014/main" id="{F8628FC8-01C0-4836-A7A6-5EC0619180C0}"/>
              </a:ext>
            </a:extLst>
          </p:cNvPr>
          <p:cNvPicPr>
            <a:picLocks noChangeAspect="1"/>
          </p:cNvPicPr>
          <p:nvPr/>
        </p:nvPicPr>
        <p:blipFill rotWithShape="1">
          <a:blip r:embed="rId3"/>
          <a:srcRect r="2" b="3293"/>
          <a:stretch/>
        </p:blipFill>
        <p:spPr>
          <a:xfrm>
            <a:off x="9211673" y="2645322"/>
            <a:ext cx="2265385" cy="3067163"/>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1586740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00166-A1A1-4C42-BE70-9055EAC0DCF6}"/>
              </a:ext>
            </a:extLst>
          </p:cNvPr>
          <p:cNvSpPr>
            <a:spLocks noGrp="1"/>
          </p:cNvSpPr>
          <p:nvPr>
            <p:ph type="title"/>
          </p:nvPr>
        </p:nvSpPr>
        <p:spPr/>
        <p:txBody>
          <a:bodyPr/>
          <a:lstStyle/>
          <a:p>
            <a:r>
              <a:rPr lang="en-GB" dirty="0"/>
              <a:t>Effective teams</a:t>
            </a:r>
          </a:p>
        </p:txBody>
      </p:sp>
      <p:sp>
        <p:nvSpPr>
          <p:cNvPr id="3" name="Content Placeholder 2">
            <a:extLst>
              <a:ext uri="{FF2B5EF4-FFF2-40B4-BE49-F238E27FC236}">
                <a16:creationId xmlns:a16="http://schemas.microsoft.com/office/drawing/2014/main" id="{A583521C-33F9-43C6-9B0F-91D79124A762}"/>
              </a:ext>
            </a:extLst>
          </p:cNvPr>
          <p:cNvSpPr>
            <a:spLocks noGrp="1"/>
          </p:cNvSpPr>
          <p:nvPr>
            <p:ph idx="1"/>
          </p:nvPr>
        </p:nvSpPr>
        <p:spPr>
          <a:xfrm>
            <a:off x="1154955" y="2603500"/>
            <a:ext cx="6306020" cy="3416300"/>
          </a:xfrm>
        </p:spPr>
        <p:txBody>
          <a:bodyPr>
            <a:normAutofit lnSpcReduction="10000"/>
          </a:bodyPr>
          <a:lstStyle/>
          <a:p>
            <a:pPr marL="0" indent="0">
              <a:buNone/>
            </a:pPr>
            <a:r>
              <a:rPr lang="en-GB" dirty="0"/>
              <a:t>The red arrows are one of the best teams in terms of working together to optimise performance. </a:t>
            </a:r>
          </a:p>
          <a:p>
            <a:pPr marL="0" indent="0">
              <a:buNone/>
            </a:pPr>
            <a:r>
              <a:rPr lang="en-GB" dirty="0"/>
              <a:t>They have to be open and honest to work well as a team, they have to trust each other completely because what they do can be so dangerous if they don’t. </a:t>
            </a:r>
          </a:p>
          <a:p>
            <a:pPr marL="0" indent="0">
              <a:buNone/>
            </a:pPr>
            <a:r>
              <a:rPr lang="en-GB" dirty="0"/>
              <a:t>The Red Arrows team demonstrate that they are able to cope with change successfully through the fact that the team change their make up each year successfully and effectively whilst maintains the same high standards in everything that they do, and at all levels. </a:t>
            </a:r>
          </a:p>
        </p:txBody>
      </p:sp>
      <p:pic>
        <p:nvPicPr>
          <p:cNvPr id="5" name="Picture 4">
            <a:extLst>
              <a:ext uri="{FF2B5EF4-FFF2-40B4-BE49-F238E27FC236}">
                <a16:creationId xmlns:a16="http://schemas.microsoft.com/office/drawing/2014/main" id="{E4136387-BD64-4D07-BD8E-7253B4481DB7}"/>
              </a:ext>
            </a:extLst>
          </p:cNvPr>
          <p:cNvPicPr>
            <a:picLocks noChangeAspect="1"/>
          </p:cNvPicPr>
          <p:nvPr/>
        </p:nvPicPr>
        <p:blipFill>
          <a:blip r:embed="rId2"/>
          <a:stretch>
            <a:fillRect/>
          </a:stretch>
        </p:blipFill>
        <p:spPr>
          <a:xfrm>
            <a:off x="7834441" y="2468032"/>
            <a:ext cx="4097156" cy="3130910"/>
          </a:xfrm>
          <a:prstGeom prst="rect">
            <a:avLst/>
          </a:prstGeom>
        </p:spPr>
      </p:pic>
    </p:spTree>
    <p:extLst>
      <p:ext uri="{BB962C8B-B14F-4D97-AF65-F5344CB8AC3E}">
        <p14:creationId xmlns:p14="http://schemas.microsoft.com/office/powerpoint/2010/main" val="14954184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BB2FD-E015-4928-A38B-F0C0389F4A30}"/>
              </a:ext>
            </a:extLst>
          </p:cNvPr>
          <p:cNvSpPr>
            <a:spLocks noGrp="1"/>
          </p:cNvSpPr>
          <p:nvPr>
            <p:ph type="title"/>
          </p:nvPr>
        </p:nvSpPr>
        <p:spPr/>
        <p:txBody>
          <a:bodyPr/>
          <a:lstStyle/>
          <a:p>
            <a:r>
              <a:rPr lang="en-GB" b="1" dirty="0"/>
              <a:t>Benefits of Effective teams in the workplace</a:t>
            </a:r>
          </a:p>
        </p:txBody>
      </p:sp>
      <p:sp>
        <p:nvSpPr>
          <p:cNvPr id="3" name="Content Placeholder 2">
            <a:extLst>
              <a:ext uri="{FF2B5EF4-FFF2-40B4-BE49-F238E27FC236}">
                <a16:creationId xmlns:a16="http://schemas.microsoft.com/office/drawing/2014/main" id="{4B1CFFA9-23D5-4621-8DE0-C8AD5BF995B0}"/>
              </a:ext>
            </a:extLst>
          </p:cNvPr>
          <p:cNvSpPr>
            <a:spLocks noGrp="1"/>
          </p:cNvSpPr>
          <p:nvPr>
            <p:ph idx="1"/>
          </p:nvPr>
        </p:nvSpPr>
        <p:spPr>
          <a:xfrm>
            <a:off x="1154954" y="2603500"/>
            <a:ext cx="8825659" cy="3550557"/>
          </a:xfrm>
        </p:spPr>
        <p:txBody>
          <a:bodyPr>
            <a:normAutofit/>
          </a:bodyPr>
          <a:lstStyle/>
          <a:p>
            <a:pPr marL="0" indent="0">
              <a:buNone/>
            </a:pPr>
            <a:r>
              <a:rPr lang="en-GB" i="1" dirty="0"/>
              <a:t>“Great things in business are never done by one person; they are done by a team of people.” — Steve Jobs</a:t>
            </a:r>
          </a:p>
          <a:p>
            <a:pPr marL="0" indent="0">
              <a:buNone/>
            </a:pPr>
            <a:endParaRPr lang="en-GB" dirty="0"/>
          </a:p>
          <a:p>
            <a:pPr marL="0" indent="0">
              <a:buNone/>
            </a:pPr>
            <a:r>
              <a:rPr lang="en-GB" dirty="0"/>
              <a:t>It’s very important to have effective teams in the workplace, there will be increased employee involvement. Everyone would see an improvement in the quality of the product and service. </a:t>
            </a:r>
          </a:p>
          <a:p>
            <a:pPr marL="0" indent="0">
              <a:buNone/>
            </a:pPr>
            <a:r>
              <a:rPr lang="en-GB" dirty="0"/>
              <a:t>It can sometimes be challenging for teams working together towards a common goal to always perform up to the mark, but sharing the workload within the team makes things easier. </a:t>
            </a:r>
          </a:p>
          <a:p>
            <a:pPr marL="0" indent="0">
              <a:buNone/>
            </a:pP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3161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54" name="Group 22">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4" name="Rectangle 23">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24">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1"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2"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56" name="Rectangle 33">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57" name="Rectangle 35">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8" name="Group 37">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9" name="Rectangle 38">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59"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4" name="TextBox 3">
            <a:extLst>
              <a:ext uri="{FF2B5EF4-FFF2-40B4-BE49-F238E27FC236}">
                <a16:creationId xmlns:a16="http://schemas.microsoft.com/office/drawing/2014/main" id="{2670E341-FE36-4D26-A5FB-BDAFE0B8AA9A}"/>
              </a:ext>
            </a:extLst>
          </p:cNvPr>
          <p:cNvSpPr txBox="1"/>
          <p:nvPr/>
        </p:nvSpPr>
        <p:spPr>
          <a:xfrm>
            <a:off x="836247" y="1085549"/>
            <a:ext cx="3430947" cy="4686903"/>
          </a:xfrm>
          <a:prstGeom prst="rect">
            <a:avLst/>
          </a:prstGeom>
        </p:spPr>
        <p:txBody>
          <a:bodyPr vert="horz" lIns="91440" tIns="45720" rIns="91440" bIns="45720" rtlCol="0" anchor="ctr">
            <a:normAutofit/>
          </a:bodyPr>
          <a:lstStyle/>
          <a:p>
            <a:pPr algn="r">
              <a:spcBef>
                <a:spcPct val="0"/>
              </a:spcBef>
              <a:spcAft>
                <a:spcPts val="600"/>
              </a:spcAft>
            </a:pPr>
            <a:r>
              <a:rPr lang="en-US" sz="3600" dirty="0">
                <a:latin typeface="+mj-lt"/>
                <a:ea typeface="+mj-ea"/>
                <a:cs typeface="+mj-cs"/>
              </a:rPr>
              <a:t>Leadership within a Team</a:t>
            </a:r>
          </a:p>
        </p:txBody>
      </p:sp>
      <p:cxnSp>
        <p:nvCxnSpPr>
          <p:cNvPr id="60" name="Straight Connector 41">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61" name="TextBox 4">
            <a:extLst>
              <a:ext uri="{FF2B5EF4-FFF2-40B4-BE49-F238E27FC236}">
                <a16:creationId xmlns:a16="http://schemas.microsoft.com/office/drawing/2014/main" id="{7160C3BF-CC9A-4351-BB10-2AE69B9AC4BD}"/>
              </a:ext>
            </a:extLst>
          </p:cNvPr>
          <p:cNvSpPr txBox="1"/>
          <p:nvPr/>
        </p:nvSpPr>
        <p:spPr>
          <a:xfrm>
            <a:off x="5364264" y="1138766"/>
            <a:ext cx="5579707" cy="5000831"/>
          </a:xfrm>
          <a:prstGeom prst="rect">
            <a:avLst/>
          </a:prstGeom>
        </p:spPr>
        <p:txBody>
          <a:bodyPr vert="horz" lIns="91440" tIns="45720" rIns="91440" bIns="45720" rtlCol="0" anchor="ctr">
            <a:normAutofit/>
          </a:bodyPr>
          <a:lstStyle/>
          <a:p>
            <a:pPr>
              <a:lnSpc>
                <a:spcPct val="90000"/>
              </a:lnSpc>
              <a:spcBef>
                <a:spcPts val="1000"/>
              </a:spcBef>
              <a:buClr>
                <a:schemeClr val="accent1"/>
              </a:buClr>
              <a:buSzPct val="80000"/>
            </a:pPr>
            <a:r>
              <a:rPr lang="en-US" dirty="0"/>
              <a:t>Leadership is vital within a team. Team leaders are essential for executing the vision for your business and in setting the tone for your staff/peers. Leaders offer guidance to all members of the team to ensure they are fulfilling their roles. </a:t>
            </a:r>
          </a:p>
          <a:p>
            <a:pPr>
              <a:lnSpc>
                <a:spcPct val="90000"/>
              </a:lnSpc>
              <a:spcBef>
                <a:spcPts val="1000"/>
              </a:spcBef>
              <a:buClr>
                <a:schemeClr val="accent1"/>
              </a:buClr>
              <a:buSzPct val="80000"/>
            </a:pPr>
            <a:r>
              <a:rPr lang="en-US" dirty="0"/>
              <a:t>Effective team leaders ensure that team morale remains high and that team members are motivated to work.</a:t>
            </a:r>
          </a:p>
          <a:p>
            <a:pPr>
              <a:lnSpc>
                <a:spcPct val="90000"/>
              </a:lnSpc>
              <a:spcBef>
                <a:spcPts val="1000"/>
              </a:spcBef>
              <a:buClr>
                <a:schemeClr val="accent1"/>
              </a:buClr>
              <a:buSzPct val="80000"/>
            </a:pPr>
            <a:r>
              <a:rPr lang="en-GB" dirty="0"/>
              <a:t>The role of the leader isn't only to set an example and to motivate team members, but also to provide effective feedback and to nurture the soft skills of the team. Even if you're not the manager of your team, you can still offer constructive criticism to your boss to help them, and to try and help create a stronger team.</a:t>
            </a:r>
            <a:endParaRPr lang="en-US"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buFont typeface="Wingdings 3" charset="2"/>
              <a:buChar char=""/>
            </a:pPr>
            <a:endParaRPr lang="en-US" sz="1500" dirty="0"/>
          </a:p>
          <a:p>
            <a:pPr>
              <a:lnSpc>
                <a:spcPct val="90000"/>
              </a:lnSpc>
              <a:spcBef>
                <a:spcPts val="1000"/>
              </a:spcBef>
              <a:buClr>
                <a:schemeClr val="accent1"/>
              </a:buClr>
              <a:buSzPct val="80000"/>
            </a:pPr>
            <a:endParaRPr lang="en-US" sz="1500" dirty="0"/>
          </a:p>
        </p:txBody>
      </p:sp>
    </p:spTree>
    <p:extLst>
      <p:ext uri="{BB962C8B-B14F-4D97-AF65-F5344CB8AC3E}">
        <p14:creationId xmlns:p14="http://schemas.microsoft.com/office/powerpoint/2010/main" val="3391466311"/>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 name="TextBox 2">
            <a:extLst>
              <a:ext uri="{FF2B5EF4-FFF2-40B4-BE49-F238E27FC236}">
                <a16:creationId xmlns:a16="http://schemas.microsoft.com/office/drawing/2014/main" id="{74B92D29-EE23-435D-8608-415F758B68AC}"/>
              </a:ext>
            </a:extLst>
          </p:cNvPr>
          <p:cNvSpPr txBox="1"/>
          <p:nvPr/>
        </p:nvSpPr>
        <p:spPr>
          <a:xfrm>
            <a:off x="1154955" y="973667"/>
            <a:ext cx="2942210" cy="4833745"/>
          </a:xfrm>
          <a:prstGeom prst="rect">
            <a:avLst/>
          </a:prstGeom>
        </p:spPr>
        <p:txBody>
          <a:bodyPr vert="horz" lIns="91440" tIns="45720" rIns="91440" bIns="45720" rtlCol="0" anchor="ctr">
            <a:normAutofit/>
          </a:bodyPr>
          <a:lstStyle/>
          <a:p>
            <a:pPr>
              <a:spcBef>
                <a:spcPct val="0"/>
              </a:spcBef>
              <a:spcAft>
                <a:spcPts val="600"/>
              </a:spcAft>
            </a:pPr>
            <a:r>
              <a:rPr lang="en-US" sz="3600">
                <a:solidFill>
                  <a:srgbClr val="EBEBEB"/>
                </a:solidFill>
                <a:latin typeface="+mj-lt"/>
                <a:ea typeface="+mj-ea"/>
                <a:cs typeface="+mj-cs"/>
              </a:rPr>
              <a:t>Importance of Delegation as a Leader</a:t>
            </a: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TextBox 1">
            <a:extLst>
              <a:ext uri="{FF2B5EF4-FFF2-40B4-BE49-F238E27FC236}">
                <a16:creationId xmlns:a16="http://schemas.microsoft.com/office/drawing/2014/main" id="{0E80C68A-A5BC-422E-A2E9-260CF2C8B72C}"/>
              </a:ext>
            </a:extLst>
          </p:cNvPr>
          <p:cNvGraphicFramePr/>
          <p:nvPr>
            <p:extLst>
              <p:ext uri="{D42A27DB-BD31-4B8C-83A1-F6EECF244321}">
                <p14:modId xmlns:p14="http://schemas.microsoft.com/office/powerpoint/2010/main" val="54329879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7158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tint val="90000"/>
            <a:shade val="97000"/>
            <a:satMod val="13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4760E5D-90A5-4791-8CF0-8B77E49FC3B0}"/>
              </a:ext>
            </a:extLst>
          </p:cNvPr>
          <p:cNvSpPr>
            <a:spLocks noGrp="1"/>
          </p:cNvSpPr>
          <p:nvPr>
            <p:ph type="title"/>
          </p:nvPr>
        </p:nvSpPr>
        <p:spPr>
          <a:xfrm>
            <a:off x="858749" y="963997"/>
            <a:ext cx="3787457" cy="4938361"/>
          </a:xfrm>
        </p:spPr>
        <p:txBody>
          <a:bodyPr vert="horz" lIns="91440" tIns="45720" rIns="91440" bIns="45720" rtlCol="0" anchor="ctr">
            <a:normAutofit/>
          </a:bodyPr>
          <a:lstStyle/>
          <a:p>
            <a:pPr algn="r"/>
            <a:r>
              <a:rPr lang="en-US" sz="4800" dirty="0">
                <a:solidFill>
                  <a:schemeClr val="bg1"/>
                </a:solidFill>
              </a:rPr>
              <a:t>The difference between teams and groups</a:t>
            </a:r>
          </a:p>
        </p:txBody>
      </p:sp>
      <p:sp>
        <p:nvSpPr>
          <p:cNvPr id="4" name="Text Placeholder 3">
            <a:extLst>
              <a:ext uri="{FF2B5EF4-FFF2-40B4-BE49-F238E27FC236}">
                <a16:creationId xmlns:a16="http://schemas.microsoft.com/office/drawing/2014/main" id="{2D89977B-195B-4667-A608-BF4E33F823A2}"/>
              </a:ext>
            </a:extLst>
          </p:cNvPr>
          <p:cNvSpPr>
            <a:spLocks noGrp="1"/>
          </p:cNvSpPr>
          <p:nvPr>
            <p:ph type="body" sz="half" idx="2"/>
          </p:nvPr>
        </p:nvSpPr>
        <p:spPr>
          <a:xfrm>
            <a:off x="6223379" y="1182660"/>
            <a:ext cx="5001602" cy="4938361"/>
          </a:xfrm>
        </p:spPr>
        <p:txBody>
          <a:bodyPr vert="horz" lIns="0" tIns="45720" rIns="0" bIns="45720" rtlCol="0" anchor="ctr">
            <a:normAutofit fontScale="92500" lnSpcReduction="10000"/>
          </a:bodyPr>
          <a:lstStyle/>
          <a:p>
            <a:pPr algn="ctr">
              <a:lnSpc>
                <a:spcPct val="100000"/>
              </a:lnSpc>
            </a:pPr>
            <a:r>
              <a:rPr lang="en-GB" sz="2000" dirty="0">
                <a:solidFill>
                  <a:schemeClr val="tx1">
                    <a:lumMod val="75000"/>
                    <a:lumOff val="25000"/>
                  </a:schemeClr>
                </a:solidFill>
              </a:rPr>
              <a:t>To be a member of a team you need to be working interdependently and you must rely on other people in order to reach the end goal, they also must rely on you. You cannot be a team without a goal, and it’s a goal you are all mutually accountable for.</a:t>
            </a:r>
          </a:p>
          <a:p>
            <a:pPr algn="ctr">
              <a:lnSpc>
                <a:spcPct val="100000"/>
              </a:lnSpc>
            </a:pPr>
            <a:r>
              <a:rPr lang="en-GB" sz="2000" dirty="0">
                <a:solidFill>
                  <a:schemeClr val="tx1">
                    <a:lumMod val="75000"/>
                    <a:lumOff val="25000"/>
                  </a:schemeClr>
                </a:solidFill>
              </a:rPr>
              <a:t>For example, take two sportsmen that are the best at their sports, Tiger woods at golf and Michael Jordan at basketball. Both have a goal to win the championship. Tiger woods plays within a group that all have the same goal, but he can win all by himself. Michael Jordan on the other hand is in a team because he relies on the collective effort of his teammates to win and they have collective accountability.</a:t>
            </a:r>
          </a:p>
        </p:txBody>
      </p:sp>
    </p:spTree>
    <p:extLst>
      <p:ext uri="{BB962C8B-B14F-4D97-AF65-F5344CB8AC3E}">
        <p14:creationId xmlns:p14="http://schemas.microsoft.com/office/powerpoint/2010/main" val="18736738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5C645-1F5B-4E26-87C6-2670B996B4FA}"/>
              </a:ext>
            </a:extLst>
          </p:cNvPr>
          <p:cNvSpPr>
            <a:spLocks noGrp="1"/>
          </p:cNvSpPr>
          <p:nvPr>
            <p:ph type="title"/>
          </p:nvPr>
        </p:nvSpPr>
        <p:spPr/>
        <p:txBody>
          <a:bodyPr/>
          <a:lstStyle/>
          <a:p>
            <a:r>
              <a:rPr lang="en-GB" dirty="0"/>
              <a:t>The difference between a group and team in the workplace</a:t>
            </a:r>
          </a:p>
        </p:txBody>
      </p:sp>
      <p:sp>
        <p:nvSpPr>
          <p:cNvPr id="3" name="Content Placeholder 2">
            <a:extLst>
              <a:ext uri="{FF2B5EF4-FFF2-40B4-BE49-F238E27FC236}">
                <a16:creationId xmlns:a16="http://schemas.microsoft.com/office/drawing/2014/main" id="{CDC81625-C2A5-4F34-8CF9-9911EE2EFC49}"/>
              </a:ext>
            </a:extLst>
          </p:cNvPr>
          <p:cNvSpPr>
            <a:spLocks noGrp="1"/>
          </p:cNvSpPr>
          <p:nvPr>
            <p:ph sz="half" idx="1"/>
          </p:nvPr>
        </p:nvSpPr>
        <p:spPr>
          <a:xfrm>
            <a:off x="1075597" y="2356573"/>
            <a:ext cx="4639736" cy="4387003"/>
          </a:xfrm>
        </p:spPr>
        <p:txBody>
          <a:bodyPr>
            <a:noAutofit/>
          </a:bodyPr>
          <a:lstStyle/>
          <a:p>
            <a:r>
              <a:rPr lang="en-GB" sz="1600" dirty="0"/>
              <a:t>A Group – </a:t>
            </a:r>
          </a:p>
          <a:p>
            <a:pPr>
              <a:buClr>
                <a:schemeClr val="tx1"/>
              </a:buClr>
              <a:buFont typeface="Arial" panose="020B0604020202020204" pitchFamily="34" charset="0"/>
              <a:buChar char="•"/>
            </a:pPr>
            <a:r>
              <a:rPr lang="en-GB" sz="1600" dirty="0"/>
              <a:t> There is only one head in a group. </a:t>
            </a:r>
          </a:p>
          <a:p>
            <a:pPr>
              <a:buClr>
                <a:schemeClr val="tx1"/>
              </a:buClr>
              <a:buFont typeface="Arial" panose="020B0604020202020204" pitchFamily="34" charset="0"/>
              <a:buChar char="•"/>
            </a:pPr>
            <a:r>
              <a:rPr lang="en-GB" sz="1600" dirty="0"/>
              <a:t> The group members do not share responsibility. </a:t>
            </a:r>
          </a:p>
          <a:p>
            <a:pPr>
              <a:buClr>
                <a:schemeClr val="tx1"/>
              </a:buClr>
              <a:buFont typeface="Arial" panose="020B0604020202020204" pitchFamily="34" charset="0"/>
              <a:buChar char="•"/>
            </a:pPr>
            <a:r>
              <a:rPr lang="en-GB" sz="1600" dirty="0"/>
              <a:t>The group focuses on achieving the individual goals and the group then produces individual work products. </a:t>
            </a:r>
          </a:p>
          <a:p>
            <a:pPr>
              <a:buClr>
                <a:schemeClr val="tx1"/>
              </a:buClr>
              <a:buFont typeface="Arial" panose="020B0604020202020204" pitchFamily="34" charset="0"/>
              <a:buChar char="•"/>
            </a:pPr>
            <a:r>
              <a:rPr lang="en-GB" sz="1600" dirty="0"/>
              <a:t> The process of a group is to discuss the problem, then decide and finally delegate the tasks to individual members.</a:t>
            </a:r>
          </a:p>
          <a:p>
            <a:pPr>
              <a:buClr>
                <a:schemeClr val="tx1"/>
              </a:buClr>
              <a:buFont typeface="Arial" panose="020B0604020202020204" pitchFamily="34" charset="0"/>
              <a:buChar char="•"/>
            </a:pPr>
            <a:r>
              <a:rPr lang="en-GB" sz="1600" dirty="0"/>
              <a:t> The group members are independent. </a:t>
            </a:r>
          </a:p>
        </p:txBody>
      </p:sp>
      <p:sp>
        <p:nvSpPr>
          <p:cNvPr id="4" name="Content Placeholder 3">
            <a:extLst>
              <a:ext uri="{FF2B5EF4-FFF2-40B4-BE49-F238E27FC236}">
                <a16:creationId xmlns:a16="http://schemas.microsoft.com/office/drawing/2014/main" id="{94500CC1-3523-4D3C-88AE-FBF6AA4A1813}"/>
              </a:ext>
            </a:extLst>
          </p:cNvPr>
          <p:cNvSpPr>
            <a:spLocks noGrp="1"/>
          </p:cNvSpPr>
          <p:nvPr>
            <p:ph sz="half" idx="2"/>
          </p:nvPr>
        </p:nvSpPr>
        <p:spPr>
          <a:xfrm>
            <a:off x="6662630" y="2356573"/>
            <a:ext cx="4639736" cy="3748194"/>
          </a:xfrm>
        </p:spPr>
        <p:txBody>
          <a:bodyPr>
            <a:normAutofit lnSpcReduction="10000"/>
          </a:bodyPr>
          <a:lstStyle/>
          <a:p>
            <a:r>
              <a:rPr lang="en-GB" sz="1600" dirty="0"/>
              <a:t>A Team – </a:t>
            </a:r>
          </a:p>
          <a:p>
            <a:pPr>
              <a:buClr>
                <a:schemeClr val="tx1"/>
              </a:buClr>
              <a:buFont typeface="Arial" panose="020B0604020202020204" pitchFamily="34" charset="0"/>
              <a:buChar char="•"/>
            </a:pPr>
            <a:r>
              <a:rPr lang="en-GB" sz="1600" dirty="0"/>
              <a:t> There can be more than one head in a team. </a:t>
            </a:r>
          </a:p>
          <a:p>
            <a:pPr>
              <a:buClr>
                <a:schemeClr val="tx1"/>
              </a:buClr>
              <a:buFont typeface="Arial" panose="020B0604020202020204" pitchFamily="34" charset="0"/>
              <a:buChar char="•"/>
            </a:pPr>
            <a:r>
              <a:rPr lang="en-GB" sz="1600" dirty="0"/>
              <a:t> Conversely, the team members focus on achieving the team goals. They have shared responsibility.</a:t>
            </a:r>
          </a:p>
          <a:p>
            <a:pPr>
              <a:buClr>
                <a:schemeClr val="tx1"/>
              </a:buClr>
              <a:buFont typeface="Arial" panose="020B0604020202020204" pitchFamily="34" charset="0"/>
              <a:buChar char="•"/>
            </a:pPr>
            <a:r>
              <a:rPr lang="en-GB" sz="1600" dirty="0"/>
              <a:t> As opposed to, the team who produces collective work products.</a:t>
            </a:r>
          </a:p>
          <a:p>
            <a:pPr>
              <a:buClr>
                <a:schemeClr val="tx1"/>
              </a:buClr>
              <a:buFont typeface="Arial" panose="020B0604020202020204" pitchFamily="34" charset="0"/>
              <a:buChar char="•"/>
            </a:pPr>
            <a:r>
              <a:rPr lang="en-GB" sz="1600" dirty="0"/>
              <a:t> On the other hand, a team discusses the problem, then decide the way of solving it and finally do it together.</a:t>
            </a:r>
          </a:p>
          <a:p>
            <a:pPr>
              <a:buClr>
                <a:schemeClr val="tx1"/>
              </a:buClr>
              <a:buFont typeface="Arial" panose="020B0604020202020204" pitchFamily="34" charset="0"/>
              <a:buChar char="•"/>
            </a:pPr>
            <a:r>
              <a:rPr lang="en-GB" sz="1600" dirty="0"/>
              <a:t> Unlike a group, the team members are interdependent.</a:t>
            </a:r>
          </a:p>
        </p:txBody>
      </p:sp>
    </p:spTree>
    <p:extLst>
      <p:ext uri="{BB962C8B-B14F-4D97-AF65-F5344CB8AC3E}">
        <p14:creationId xmlns:p14="http://schemas.microsoft.com/office/powerpoint/2010/main" val="38847401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FA58C3D-B1A4-45DC-A90E-427AA4188A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23522" y="0"/>
            <a:ext cx="3985690" cy="4125189"/>
          </a:xfrm>
          <a:prstGeom prst="rect">
            <a:avLst/>
          </a:prstGeom>
        </p:spPr>
      </p:pic>
      <p:sp>
        <p:nvSpPr>
          <p:cNvPr id="2" name="Title 1">
            <a:extLst>
              <a:ext uri="{FF2B5EF4-FFF2-40B4-BE49-F238E27FC236}">
                <a16:creationId xmlns:a16="http://schemas.microsoft.com/office/drawing/2014/main" id="{1F4D363B-4F4D-485F-A5A6-C8950F09B159}"/>
              </a:ext>
            </a:extLst>
          </p:cNvPr>
          <p:cNvSpPr>
            <a:spLocks noGrp="1"/>
          </p:cNvSpPr>
          <p:nvPr>
            <p:ph type="title"/>
          </p:nvPr>
        </p:nvSpPr>
        <p:spPr/>
        <p:txBody>
          <a:bodyPr/>
          <a:lstStyle/>
          <a:p>
            <a:r>
              <a:rPr lang="en-GB" dirty="0"/>
              <a:t>Belbin Theory</a:t>
            </a:r>
          </a:p>
        </p:txBody>
      </p:sp>
      <p:sp>
        <p:nvSpPr>
          <p:cNvPr id="3" name="Content Placeholder 2">
            <a:extLst>
              <a:ext uri="{FF2B5EF4-FFF2-40B4-BE49-F238E27FC236}">
                <a16:creationId xmlns:a16="http://schemas.microsoft.com/office/drawing/2014/main" id="{7072FD8A-CEB8-46CB-934B-9D38359DD080}"/>
              </a:ext>
            </a:extLst>
          </p:cNvPr>
          <p:cNvSpPr>
            <a:spLocks noGrp="1"/>
          </p:cNvSpPr>
          <p:nvPr>
            <p:ph sz="half" idx="1"/>
          </p:nvPr>
        </p:nvSpPr>
        <p:spPr>
          <a:xfrm>
            <a:off x="751536" y="2630570"/>
            <a:ext cx="5207986" cy="3748194"/>
          </a:xfrm>
        </p:spPr>
        <p:txBody>
          <a:bodyPr>
            <a:normAutofit lnSpcReduction="10000"/>
          </a:bodyPr>
          <a:lstStyle/>
          <a:p>
            <a:pPr marL="0" indent="0">
              <a:lnSpc>
                <a:spcPct val="107000"/>
              </a:lnSpc>
              <a:spcAft>
                <a:spcPts val="800"/>
              </a:spcAft>
              <a:buClr>
                <a:schemeClr val="tx1"/>
              </a:buClr>
              <a:buNone/>
            </a:pPr>
            <a:r>
              <a:rPr lang="en-GB"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Belbin considered that any individual’s potential contribution to a team could be assessed according to the following traits:</a:t>
            </a:r>
          </a:p>
          <a:p>
            <a:pPr lvl="0">
              <a:lnSpc>
                <a:spcPct val="107000"/>
              </a:lnSpc>
              <a:spcAft>
                <a:spcPts val="800"/>
              </a:spcAft>
              <a:buClr>
                <a:schemeClr val="tx1"/>
              </a:buClr>
              <a:buFont typeface="Arial" panose="020B0604020202020204" pitchFamily="34" charset="0"/>
              <a:buChar char="•"/>
              <a:tabLst>
                <a:tab pos="457200" algn="l"/>
              </a:tabLst>
            </a:pPr>
            <a:r>
              <a:rPr lang="en-GB"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Intelligence</a:t>
            </a:r>
          </a:p>
          <a:p>
            <a:pPr lvl="0">
              <a:lnSpc>
                <a:spcPct val="107000"/>
              </a:lnSpc>
              <a:spcAft>
                <a:spcPts val="800"/>
              </a:spcAft>
              <a:buClr>
                <a:schemeClr val="tx1"/>
              </a:buClr>
              <a:buFont typeface="Arial" panose="020B0604020202020204" pitchFamily="34" charset="0"/>
              <a:buChar char="•"/>
              <a:tabLst>
                <a:tab pos="457200" algn="l"/>
              </a:tabLst>
            </a:pPr>
            <a:r>
              <a:rPr lang="en-GB"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Dominance</a:t>
            </a:r>
          </a:p>
          <a:p>
            <a:pPr lvl="0">
              <a:lnSpc>
                <a:spcPct val="107000"/>
              </a:lnSpc>
              <a:spcAft>
                <a:spcPts val="800"/>
              </a:spcAft>
              <a:buClr>
                <a:schemeClr val="tx1"/>
              </a:buClr>
              <a:buFont typeface="Arial" panose="020B0604020202020204" pitchFamily="34" charset="0"/>
              <a:buChar char="•"/>
              <a:tabLst>
                <a:tab pos="457200" algn="l"/>
              </a:tabLst>
            </a:pPr>
            <a:r>
              <a:rPr lang="en-GB"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Extroversion / Introversion</a:t>
            </a:r>
          </a:p>
          <a:p>
            <a:pPr lvl="0">
              <a:lnSpc>
                <a:spcPct val="107000"/>
              </a:lnSpc>
              <a:spcAft>
                <a:spcPts val="800"/>
              </a:spcAft>
              <a:buClr>
                <a:schemeClr val="tx1"/>
              </a:buClr>
              <a:buFont typeface="Arial" panose="020B0604020202020204" pitchFamily="34" charset="0"/>
              <a:buChar char="•"/>
              <a:tabLst>
                <a:tab pos="457200" algn="l"/>
              </a:tabLst>
            </a:pPr>
            <a:r>
              <a:rPr lang="en-GB"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Stability / Anxiety</a:t>
            </a:r>
          </a:p>
          <a:p>
            <a:endParaRPr lang="en-GB" dirty="0"/>
          </a:p>
        </p:txBody>
      </p:sp>
      <p:sp>
        <p:nvSpPr>
          <p:cNvPr id="4" name="Content Placeholder 3">
            <a:extLst>
              <a:ext uri="{FF2B5EF4-FFF2-40B4-BE49-F238E27FC236}">
                <a16:creationId xmlns:a16="http://schemas.microsoft.com/office/drawing/2014/main" id="{C901DB68-6040-4642-9544-913478A81BD2}"/>
              </a:ext>
            </a:extLst>
          </p:cNvPr>
          <p:cNvSpPr>
            <a:spLocks noGrp="1"/>
          </p:cNvSpPr>
          <p:nvPr>
            <p:ph sz="half" idx="2"/>
          </p:nvPr>
        </p:nvSpPr>
        <p:spPr>
          <a:xfrm>
            <a:off x="6352171" y="4257870"/>
            <a:ext cx="4639736" cy="1836951"/>
          </a:xfrm>
        </p:spPr>
        <p:txBody>
          <a:bodyPr>
            <a:normAutofit lnSpcReduction="10000"/>
          </a:bodyPr>
          <a:lstStyle/>
          <a:p>
            <a:pPr marL="0" indent="0">
              <a:buNone/>
            </a:pPr>
            <a:r>
              <a:rPr lang="en-GB" sz="2000" dirty="0">
                <a:solidFill>
                  <a:schemeClr val="tx1"/>
                </a:solidFill>
              </a:rPr>
              <a:t>In order to understand what strengths each team member may bring to the table, Belbin developed nine team roles that can be recognised when individuals work in teams.</a:t>
            </a:r>
          </a:p>
          <a:p>
            <a:endParaRPr lang="en-GB" dirty="0"/>
          </a:p>
        </p:txBody>
      </p:sp>
    </p:spTree>
    <p:extLst>
      <p:ext uri="{BB962C8B-B14F-4D97-AF65-F5344CB8AC3E}">
        <p14:creationId xmlns:p14="http://schemas.microsoft.com/office/powerpoint/2010/main" val="5059696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3031F283-84E0-4F9E-A815-CFA2EA76B9F6}"/>
              </a:ext>
            </a:extLst>
          </p:cNvPr>
          <p:cNvSpPr>
            <a:spLocks noGrp="1"/>
          </p:cNvSpPr>
          <p:nvPr>
            <p:ph sz="quarter" idx="4294967295"/>
          </p:nvPr>
        </p:nvSpPr>
        <p:spPr>
          <a:xfrm>
            <a:off x="507048" y="1175068"/>
            <a:ext cx="11441112" cy="4884737"/>
          </a:xfrm>
        </p:spPr>
        <p:txBody>
          <a:bodyPr>
            <a:normAutofit fontScale="25000" lnSpcReduction="20000"/>
          </a:bodyPr>
          <a:lstStyle/>
          <a:p>
            <a:endParaRPr lang="en-GB" sz="7200" b="1" dirty="0">
              <a:solidFill>
                <a:schemeClr val="tx1"/>
              </a:solidFill>
            </a:endParaRPr>
          </a:p>
          <a:p>
            <a:r>
              <a:rPr lang="en-GB" sz="8000" b="1" dirty="0">
                <a:solidFill>
                  <a:schemeClr val="tx1"/>
                </a:solidFill>
              </a:rPr>
              <a:t>The Implementer </a:t>
            </a:r>
            <a:r>
              <a:rPr lang="en-GB" sz="8000" dirty="0">
                <a:solidFill>
                  <a:schemeClr val="tx1"/>
                </a:solidFill>
              </a:rPr>
              <a:t>- Believes in converting ideas into briefs, and then working through the brief, thoroughly.</a:t>
            </a:r>
          </a:p>
          <a:p>
            <a:r>
              <a:rPr lang="en-GB" sz="8000" b="1" dirty="0">
                <a:solidFill>
                  <a:schemeClr val="tx1"/>
                </a:solidFill>
              </a:rPr>
              <a:t>The Resource Investigator </a:t>
            </a:r>
            <a:r>
              <a:rPr lang="en-GB" sz="8000" dirty="0">
                <a:solidFill>
                  <a:schemeClr val="tx1"/>
                </a:solidFill>
              </a:rPr>
              <a:t>- Believes in searching for new opportunities and developing new contacts, thanks to their inquisitive nature.</a:t>
            </a:r>
          </a:p>
          <a:p>
            <a:r>
              <a:rPr lang="en-GB" sz="8000" b="1" dirty="0">
                <a:solidFill>
                  <a:schemeClr val="tx1"/>
                </a:solidFill>
              </a:rPr>
              <a:t>The Plant </a:t>
            </a:r>
            <a:r>
              <a:rPr lang="en-GB" sz="8000" dirty="0">
                <a:solidFill>
                  <a:schemeClr val="tx1"/>
                </a:solidFill>
              </a:rPr>
              <a:t>- Believes in overcoming complex challenges with creative solutions.</a:t>
            </a:r>
          </a:p>
          <a:p>
            <a:r>
              <a:rPr lang="en-GB" sz="8000" b="1" dirty="0">
                <a:solidFill>
                  <a:schemeClr val="tx1"/>
                </a:solidFill>
              </a:rPr>
              <a:t>The Monitor Evaluator </a:t>
            </a:r>
            <a:r>
              <a:rPr lang="en-GB" sz="8000" dirty="0">
                <a:solidFill>
                  <a:schemeClr val="tx1"/>
                </a:solidFill>
              </a:rPr>
              <a:t>- Believes in analysing every idea and thinking every action through to ensure the right decisions are being made.</a:t>
            </a:r>
          </a:p>
          <a:p>
            <a:r>
              <a:rPr lang="en-GB" sz="8000" b="1" dirty="0">
                <a:solidFill>
                  <a:schemeClr val="tx1"/>
                </a:solidFill>
              </a:rPr>
              <a:t>The Specialist </a:t>
            </a:r>
            <a:r>
              <a:rPr lang="en-GB" sz="8000" dirty="0">
                <a:solidFill>
                  <a:schemeClr val="tx1"/>
                </a:solidFill>
              </a:rPr>
              <a:t>- Believes in offering in-depth knowledge about a specific topic with ease.</a:t>
            </a:r>
          </a:p>
          <a:p>
            <a:r>
              <a:rPr lang="en-GB" sz="8000" b="1" dirty="0">
                <a:solidFill>
                  <a:schemeClr val="tx1"/>
                </a:solidFill>
              </a:rPr>
              <a:t>The Completer Finisher </a:t>
            </a:r>
            <a:r>
              <a:rPr lang="en-GB" sz="8000" dirty="0">
                <a:solidFill>
                  <a:schemeClr val="tx1"/>
                </a:solidFill>
              </a:rPr>
              <a:t>- Believes in seeing things through by perfecting every small detail.</a:t>
            </a:r>
          </a:p>
          <a:p>
            <a:r>
              <a:rPr lang="en-GB" sz="8000" b="1" dirty="0">
                <a:solidFill>
                  <a:schemeClr val="tx1"/>
                </a:solidFill>
              </a:rPr>
              <a:t>The Co-Ordinator</a:t>
            </a:r>
            <a:r>
              <a:rPr lang="en-GB" sz="8000" dirty="0">
                <a:solidFill>
                  <a:schemeClr val="tx1"/>
                </a:solidFill>
              </a:rPr>
              <a:t> - Believes in everyone working together to achieve the team's shared goals.</a:t>
            </a:r>
          </a:p>
          <a:p>
            <a:r>
              <a:rPr lang="en-GB" sz="8000" b="1" dirty="0">
                <a:solidFill>
                  <a:schemeClr val="tx1"/>
                </a:solidFill>
              </a:rPr>
              <a:t>The Team Worker </a:t>
            </a:r>
            <a:r>
              <a:rPr lang="en-GB" sz="8000" dirty="0">
                <a:solidFill>
                  <a:schemeClr val="tx1"/>
                </a:solidFill>
              </a:rPr>
              <a:t>- Believes in helping team members achieve their goals to improve team performance.</a:t>
            </a:r>
          </a:p>
          <a:p>
            <a:r>
              <a:rPr lang="en-GB" sz="8000" b="1" dirty="0">
                <a:solidFill>
                  <a:schemeClr val="tx1"/>
                </a:solidFill>
              </a:rPr>
              <a:t>The Shaper </a:t>
            </a:r>
            <a:r>
              <a:rPr lang="en-GB" sz="8000" dirty="0">
                <a:solidFill>
                  <a:schemeClr val="tx1"/>
                </a:solidFill>
              </a:rPr>
              <a:t>- Believes in overcoming challenges by making things happen.</a:t>
            </a:r>
          </a:p>
          <a:p>
            <a:endParaRPr lang="en-GB" sz="7200" dirty="0">
              <a:solidFill>
                <a:schemeClr val="tx1"/>
              </a:solidFill>
            </a:endParaRPr>
          </a:p>
          <a:p>
            <a:pPr marL="0" indent="0">
              <a:buNone/>
            </a:pPr>
            <a:endParaRPr lang="en-GB" sz="7200" dirty="0">
              <a:solidFill>
                <a:schemeClr val="tx1"/>
              </a:solidFill>
            </a:endParaRPr>
          </a:p>
          <a:p>
            <a:endParaRPr lang="en-GB" dirty="0"/>
          </a:p>
        </p:txBody>
      </p:sp>
      <p:sp>
        <p:nvSpPr>
          <p:cNvPr id="3" name="Content Placeholder 2">
            <a:extLst>
              <a:ext uri="{FF2B5EF4-FFF2-40B4-BE49-F238E27FC236}">
                <a16:creationId xmlns:a16="http://schemas.microsoft.com/office/drawing/2014/main" id="{32B2B1B7-E178-4D59-ABD3-8D52A462BDD6}"/>
              </a:ext>
            </a:extLst>
          </p:cNvPr>
          <p:cNvSpPr>
            <a:spLocks noGrp="1"/>
          </p:cNvSpPr>
          <p:nvPr>
            <p:ph type="subTitle" idx="4294967295"/>
          </p:nvPr>
        </p:nvSpPr>
        <p:spPr>
          <a:xfrm>
            <a:off x="5941278" y="608013"/>
            <a:ext cx="4708525" cy="688975"/>
          </a:xfrm>
        </p:spPr>
        <p:txBody>
          <a:bodyPr anchor="ctr">
            <a:noAutofit/>
          </a:bodyPr>
          <a:lstStyle/>
          <a:p>
            <a:pPr marL="0" indent="0">
              <a:buNone/>
            </a:pPr>
            <a:r>
              <a:rPr lang="en-GB" sz="4400" dirty="0">
                <a:solidFill>
                  <a:srgbClr val="111111"/>
                </a:solidFill>
                <a:latin typeface="+mj-lt"/>
              </a:rPr>
              <a:t>Belbin’s Theory</a:t>
            </a:r>
          </a:p>
          <a:p>
            <a:pPr marL="0" indent="0">
              <a:buNone/>
            </a:pPr>
            <a:endParaRPr lang="en-GB" sz="1600" dirty="0">
              <a:solidFill>
                <a:srgbClr val="111111"/>
              </a:solidFill>
            </a:endParaRPr>
          </a:p>
          <a:p>
            <a:pPr marL="0" indent="0">
              <a:buNone/>
            </a:pPr>
            <a:endParaRPr lang="en-GB" sz="1600" dirty="0">
              <a:solidFill>
                <a:schemeClr val="tx1"/>
              </a:solidFill>
            </a:endParaRPr>
          </a:p>
        </p:txBody>
      </p:sp>
    </p:spTree>
    <p:extLst>
      <p:ext uri="{BB962C8B-B14F-4D97-AF65-F5344CB8AC3E}">
        <p14:creationId xmlns:p14="http://schemas.microsoft.com/office/powerpoint/2010/main" val="33803003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2" name="Rectangle 2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4" name="Rectangle 23">
            <a:extLst>
              <a:ext uri="{FF2B5EF4-FFF2-40B4-BE49-F238E27FC236}">
                <a16:creationId xmlns:a16="http://schemas.microsoft.com/office/drawing/2014/main" id="{6E0488BA-180E-40D8-8350-4B17917955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a:extLst>
              <a:ext uri="{FF2B5EF4-FFF2-40B4-BE49-F238E27FC236}">
                <a16:creationId xmlns:a16="http://schemas.microsoft.com/office/drawing/2014/main" id="{95834972-7E2D-4CE4-9CC3-99086A70A5A6}"/>
              </a:ext>
            </a:extLst>
          </p:cNvPr>
          <p:cNvPicPr>
            <a:picLocks noChangeAspect="1"/>
          </p:cNvPicPr>
          <p:nvPr/>
        </p:nvPicPr>
        <p:blipFill rotWithShape="1">
          <a:blip r:embed="rId3">
            <a:alphaModFix amt="40000"/>
          </a:blip>
          <a:srcRect t="12451"/>
          <a:stretch/>
        </p:blipFill>
        <p:spPr>
          <a:xfrm>
            <a:off x="145163" y="8464"/>
            <a:ext cx="12191980" cy="6857990"/>
          </a:xfrm>
          <a:prstGeom prst="rect">
            <a:avLst/>
          </a:prstGeom>
        </p:spPr>
      </p:pic>
      <p:sp>
        <p:nvSpPr>
          <p:cNvPr id="2" name="TextBox 1">
            <a:extLst>
              <a:ext uri="{FF2B5EF4-FFF2-40B4-BE49-F238E27FC236}">
                <a16:creationId xmlns:a16="http://schemas.microsoft.com/office/drawing/2014/main" id="{EE74B885-B12E-4FC9-A435-6750FECD2761}"/>
              </a:ext>
            </a:extLst>
          </p:cNvPr>
          <p:cNvSpPr txBox="1"/>
          <p:nvPr/>
        </p:nvSpPr>
        <p:spPr>
          <a:xfrm>
            <a:off x="-1133703" y="627330"/>
            <a:ext cx="8761413" cy="706964"/>
          </a:xfrm>
          <a:prstGeom prst="rect">
            <a:avLst/>
          </a:prstGeom>
        </p:spPr>
        <p:txBody>
          <a:bodyPr vert="horz" lIns="91440" tIns="45720" rIns="91440" bIns="45720" rtlCol="0" anchor="ctr">
            <a:normAutofit/>
          </a:bodyPr>
          <a:lstStyle/>
          <a:p>
            <a:pPr algn="ctr">
              <a:spcBef>
                <a:spcPct val="0"/>
              </a:spcBef>
              <a:spcAft>
                <a:spcPts val="600"/>
              </a:spcAft>
            </a:pPr>
            <a:r>
              <a:rPr lang="en-US" sz="3600" dirty="0">
                <a:latin typeface="+mj-lt"/>
                <a:ea typeface="+mj-ea"/>
                <a:cs typeface="+mj-cs"/>
              </a:rPr>
              <a:t>Trust - </a:t>
            </a:r>
          </a:p>
        </p:txBody>
      </p:sp>
      <p:sp>
        <p:nvSpPr>
          <p:cNvPr id="4" name="TextBox 3">
            <a:extLst>
              <a:ext uri="{FF2B5EF4-FFF2-40B4-BE49-F238E27FC236}">
                <a16:creationId xmlns:a16="http://schemas.microsoft.com/office/drawing/2014/main" id="{9D1EC736-C97D-4335-80E9-ACDA4BF067AD}"/>
              </a:ext>
            </a:extLst>
          </p:cNvPr>
          <p:cNvSpPr txBox="1"/>
          <p:nvPr/>
        </p:nvSpPr>
        <p:spPr>
          <a:xfrm>
            <a:off x="1554442" y="2484006"/>
            <a:ext cx="8825659" cy="3416300"/>
          </a:xfrm>
          <a:prstGeom prst="rect">
            <a:avLst/>
          </a:prstGeom>
        </p:spPr>
        <p:txBody>
          <a:bodyPr vert="horz" lIns="91440" tIns="45720" rIns="91440" bIns="45720" rtlCol="0">
            <a:normAutofit/>
          </a:bodyPr>
          <a:lstStyle/>
          <a:p>
            <a:pPr algn="ctr">
              <a:spcBef>
                <a:spcPts val="1000"/>
              </a:spcBef>
              <a:buClr>
                <a:schemeClr val="accent1"/>
              </a:buClr>
              <a:buSzPct val="80000"/>
            </a:pPr>
            <a:r>
              <a:rPr lang="en-US" sz="2400" dirty="0"/>
              <a:t>Interpersonal trust is essential for a business’s success, without it the staff turnover would be high. Trust develops with consistent actions that show your peers you are reliable and committed to the team success. A sense of confidence in the workplace gives employees the want to work together for a common goal. Trust doesn’t always happen naturally, it is something that must be worked on, especially if previous actions make the employees question if you are reliable.</a:t>
            </a:r>
          </a:p>
        </p:txBody>
      </p:sp>
      <p:sp>
        <p:nvSpPr>
          <p:cNvPr id="5" name="Rectangle 4">
            <a:extLst>
              <a:ext uri="{FF2B5EF4-FFF2-40B4-BE49-F238E27FC236}">
                <a16:creationId xmlns:a16="http://schemas.microsoft.com/office/drawing/2014/main" id="{E57C4708-2E78-4CBB-A95C-5A6D1E90D7AA}"/>
              </a:ext>
            </a:extLst>
          </p:cNvPr>
          <p:cNvSpPr/>
          <p:nvPr/>
        </p:nvSpPr>
        <p:spPr>
          <a:xfrm>
            <a:off x="4457077" y="733073"/>
            <a:ext cx="6096000" cy="830997"/>
          </a:xfrm>
          <a:prstGeom prst="rect">
            <a:avLst/>
          </a:prstGeom>
        </p:spPr>
        <p:txBody>
          <a:bodyPr>
            <a:spAutoFit/>
          </a:bodyPr>
          <a:lstStyle/>
          <a:p>
            <a:pPr algn="ctr">
              <a:spcAft>
                <a:spcPts val="600"/>
              </a:spcAft>
            </a:pPr>
            <a:r>
              <a:rPr lang="en-GB" sz="2400" b="1" dirty="0"/>
              <a:t>Behaviours that could develop and maintain trust in the workplace</a:t>
            </a:r>
          </a:p>
        </p:txBody>
      </p:sp>
    </p:spTree>
    <p:extLst>
      <p:ext uri="{BB962C8B-B14F-4D97-AF65-F5344CB8AC3E}">
        <p14:creationId xmlns:p14="http://schemas.microsoft.com/office/powerpoint/2010/main" val="277675571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88DD50E-1D2D-48C6-A470-79FB7F337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Rectangle 10">
            <a:extLst>
              <a:ext uri="{FF2B5EF4-FFF2-40B4-BE49-F238E27FC236}">
                <a16:creationId xmlns:a16="http://schemas.microsoft.com/office/drawing/2014/main" id="{4F78DAAE-B0C3-49A3-8AB1-AD2FF0E36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endParaRPr lang="en-US" dirty="0"/>
          </a:p>
        </p:txBody>
      </p:sp>
      <p:sp>
        <p:nvSpPr>
          <p:cNvPr id="13" name="Rectangle 12">
            <a:extLst>
              <a:ext uri="{FF2B5EF4-FFF2-40B4-BE49-F238E27FC236}">
                <a16:creationId xmlns:a16="http://schemas.microsoft.com/office/drawing/2014/main" id="{F6A8A81D-3338-4B0F-A26F-A3D259D27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801794"/>
            <a:ext cx="11000237" cy="52482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0155665-7CE2-4939-AE5E-020DC1D20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4E3D1347-0CA5-41D6-99D5-689487D4F2E6}"/>
              </a:ext>
            </a:extLst>
          </p:cNvPr>
          <p:cNvSpPr txBox="1"/>
          <p:nvPr/>
        </p:nvSpPr>
        <p:spPr>
          <a:xfrm>
            <a:off x="764418" y="971747"/>
            <a:ext cx="10663163" cy="4893647"/>
          </a:xfrm>
          <a:prstGeom prst="rect">
            <a:avLst/>
          </a:prstGeom>
          <a:noFill/>
        </p:spPr>
        <p:txBody>
          <a:bodyPr wrap="square" rtlCol="0">
            <a:spAutoFit/>
          </a:bodyPr>
          <a:lstStyle/>
          <a:p>
            <a:pPr lvl="0"/>
            <a:r>
              <a:rPr lang="en-GB" sz="2000" b="1" dirty="0">
                <a:solidFill>
                  <a:prstClr val="black"/>
                </a:solidFill>
              </a:rPr>
              <a:t>Some key behaviours that would develop and maintain trust in the workplace:</a:t>
            </a:r>
          </a:p>
          <a:p>
            <a:pPr lvl="0"/>
            <a:endParaRPr lang="en-GB" sz="2000" b="1" dirty="0">
              <a:solidFill>
                <a:prstClr val="black"/>
              </a:solidFill>
            </a:endParaRPr>
          </a:p>
          <a:p>
            <a:pPr lvl="0"/>
            <a:endParaRPr lang="en-GB" sz="2000" b="1" dirty="0">
              <a:solidFill>
                <a:prstClr val="black"/>
              </a:solidFill>
            </a:endParaRPr>
          </a:p>
          <a:p>
            <a:pPr marL="285750" lvl="0" indent="-285750">
              <a:buClr>
                <a:srgbClr val="D53DD0">
                  <a:lumMod val="50000"/>
                </a:srgbClr>
              </a:buClr>
              <a:buFont typeface="Wingdings" panose="05000000000000000000" pitchFamily="2" charset="2"/>
              <a:buChar char="Ø"/>
            </a:pPr>
            <a:r>
              <a:rPr lang="en-GB" dirty="0">
                <a:solidFill>
                  <a:prstClr val="black"/>
                </a:solidFill>
              </a:rPr>
              <a:t> Being transparent – transparency in interpersonal relationships means being open and honest in communication.</a:t>
            </a:r>
          </a:p>
          <a:p>
            <a:pPr marL="285750" lvl="0" indent="-285750">
              <a:buClr>
                <a:srgbClr val="D53DD0">
                  <a:lumMod val="50000"/>
                </a:srgbClr>
              </a:buClr>
              <a:buFont typeface="Wingdings" panose="05000000000000000000" pitchFamily="2" charset="2"/>
              <a:buChar char="Ø"/>
            </a:pPr>
            <a:r>
              <a:rPr lang="en-GB" dirty="0">
                <a:solidFill>
                  <a:prstClr val="black"/>
                </a:solidFill>
              </a:rPr>
              <a:t> Sticking to commitments – being reliable, doing what we say we will do, its key to building trust. </a:t>
            </a:r>
          </a:p>
          <a:p>
            <a:pPr marL="285750" lvl="0" indent="-285750">
              <a:buClr>
                <a:srgbClr val="D53DD0">
                  <a:lumMod val="50000"/>
                </a:srgbClr>
              </a:buClr>
              <a:buFont typeface="Wingdings" panose="05000000000000000000" pitchFamily="2" charset="2"/>
              <a:buChar char="Ø"/>
            </a:pPr>
            <a:r>
              <a:rPr lang="en-GB" dirty="0">
                <a:solidFill>
                  <a:prstClr val="black"/>
                </a:solidFill>
              </a:rPr>
              <a:t> Demonstrating trust – by extending your trust to other people then they are more likely to trust you.</a:t>
            </a:r>
          </a:p>
          <a:p>
            <a:pPr marL="285750" lvl="0" indent="-285750">
              <a:buClr>
                <a:srgbClr val="D53DD0">
                  <a:lumMod val="50000"/>
                </a:srgbClr>
              </a:buClr>
              <a:buFont typeface="Wingdings" panose="05000000000000000000" pitchFamily="2" charset="2"/>
              <a:buChar char="Ø"/>
            </a:pPr>
            <a:r>
              <a:rPr lang="en-GB" dirty="0">
                <a:solidFill>
                  <a:prstClr val="black"/>
                </a:solidFill>
              </a:rPr>
              <a:t>Being personal – Investing in relationships is another factor that’s important in building trust. This means getting to know someone on a more personal level.</a:t>
            </a:r>
          </a:p>
          <a:p>
            <a:pPr marL="285750" lvl="0" indent="-285750">
              <a:buClr>
                <a:srgbClr val="D53DD0">
                  <a:lumMod val="50000"/>
                </a:srgbClr>
              </a:buClr>
              <a:buFont typeface="Wingdings" panose="05000000000000000000" pitchFamily="2" charset="2"/>
              <a:buChar char="Ø"/>
            </a:pPr>
            <a:r>
              <a:rPr lang="en-GB" dirty="0">
                <a:solidFill>
                  <a:prstClr val="black"/>
                </a:solidFill>
              </a:rPr>
              <a:t>Being consistent – This means communicating the same message to all colleagues, and not changing what's already been agreed. Equally important is consistency in behaviour.</a:t>
            </a:r>
          </a:p>
          <a:p>
            <a:pPr marL="285750" lvl="0" indent="-285750">
              <a:buClr>
                <a:srgbClr val="D53DD0">
                  <a:lumMod val="50000"/>
                </a:srgbClr>
              </a:buClr>
              <a:buFont typeface="Wingdings" panose="05000000000000000000" pitchFamily="2" charset="2"/>
              <a:buChar char="Ø"/>
            </a:pPr>
            <a:r>
              <a:rPr lang="en-GB" dirty="0">
                <a:solidFill>
                  <a:prstClr val="black"/>
                </a:solidFill>
              </a:rPr>
              <a:t> Appreciating others – Showing everyone respect is important, this can be done by showing appreciation of the efforts others are putting into their work.</a:t>
            </a:r>
          </a:p>
          <a:p>
            <a:pPr marL="285750" lvl="0" indent="-285750">
              <a:buClr>
                <a:srgbClr val="D53DD0">
                  <a:lumMod val="50000"/>
                </a:srgbClr>
              </a:buClr>
              <a:buFont typeface="Wingdings" panose="05000000000000000000" pitchFamily="2" charset="2"/>
              <a:buChar char="Ø"/>
            </a:pPr>
            <a:r>
              <a:rPr lang="en-GB" dirty="0">
                <a:solidFill>
                  <a:prstClr val="black"/>
                </a:solidFill>
              </a:rPr>
              <a:t> Listening – Listening well to another persons point of view is very important, listening will help you see things from other peoples perspectives. </a:t>
            </a:r>
            <a:endParaRPr lang="en-GB" dirty="0"/>
          </a:p>
        </p:txBody>
      </p:sp>
    </p:spTree>
    <p:extLst>
      <p:ext uri="{BB962C8B-B14F-4D97-AF65-F5344CB8AC3E}">
        <p14:creationId xmlns:p14="http://schemas.microsoft.com/office/powerpoint/2010/main" val="16277079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 name="Rectangle 13">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D7874FA2-3DBF-4FFF-9B0A-7F593946C2F2}"/>
              </a:ext>
            </a:extLst>
          </p:cNvPr>
          <p:cNvSpPr txBox="1"/>
          <p:nvPr/>
        </p:nvSpPr>
        <p:spPr>
          <a:xfrm>
            <a:off x="7007145" y="1241266"/>
            <a:ext cx="4535926" cy="3153753"/>
          </a:xfrm>
          <a:prstGeom prst="rect">
            <a:avLst/>
          </a:prstGeom>
        </p:spPr>
        <p:txBody>
          <a:bodyPr vert="horz" lIns="91440" tIns="45720" rIns="91440" bIns="45720" rtlCol="0" anchor="b">
            <a:normAutofit/>
          </a:bodyPr>
          <a:lstStyle/>
          <a:p>
            <a:pPr>
              <a:spcBef>
                <a:spcPct val="0"/>
              </a:spcBef>
              <a:spcAft>
                <a:spcPts val="600"/>
              </a:spcAft>
            </a:pPr>
            <a:r>
              <a:rPr lang="en-US" sz="5400" b="0" i="0" kern="1200">
                <a:solidFill>
                  <a:srgbClr val="EBEBEB"/>
                </a:solidFill>
                <a:latin typeface="+mj-lt"/>
                <a:ea typeface="+mj-ea"/>
                <a:cs typeface="+mj-cs"/>
              </a:rPr>
              <a:t>Trust Reference - </a:t>
            </a:r>
          </a:p>
        </p:txBody>
      </p:sp>
      <p:grpSp>
        <p:nvGrpSpPr>
          <p:cNvPr id="16" name="Group 15">
            <a:extLst>
              <a:ext uri="{FF2B5EF4-FFF2-40B4-BE49-F238E27FC236}">
                <a16:creationId xmlns:a16="http://schemas.microsoft.com/office/drawing/2014/main" id="{7E2D86BB-893F-471B-AD66-50E01777C08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3333" y="396837"/>
            <a:ext cx="6451503" cy="6058999"/>
            <a:chOff x="423333" y="396837"/>
            <a:chExt cx="6451503" cy="6058999"/>
          </a:xfrm>
        </p:grpSpPr>
        <p:sp>
          <p:nvSpPr>
            <p:cNvPr id="17" name="Rectangle 16">
              <a:extLst>
                <a:ext uri="{FF2B5EF4-FFF2-40B4-BE49-F238E27FC236}">
                  <a16:creationId xmlns:a16="http://schemas.microsoft.com/office/drawing/2014/main" id="{61E3F80D-79C6-468A-83E4-3FEA58556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flipH="1">
              <a:off x="423333" y="402165"/>
              <a:ext cx="522933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009504C1-96CE-44B4-8DF0-613CF9D1D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400000" flipH="1">
              <a:off x="3161515" y="2801722"/>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9" name="Freeform 5">
              <a:extLst>
                <a:ext uri="{FF2B5EF4-FFF2-40B4-BE49-F238E27FC236}">
                  <a16:creationId xmlns:a16="http://schemas.microsoft.com/office/drawing/2014/main" id="{1F299836-4C10-4395-B386-C0FA537C41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5677511" flipH="1">
              <a:off x="5004670" y="1826079"/>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pic>
        <p:nvPicPr>
          <p:cNvPr id="4" name="Picture 3">
            <a:extLst>
              <a:ext uri="{FF2B5EF4-FFF2-40B4-BE49-F238E27FC236}">
                <a16:creationId xmlns:a16="http://schemas.microsoft.com/office/drawing/2014/main" id="{6956A8E2-3E56-4359-AB9A-C16D91BCE0F1}"/>
              </a:ext>
            </a:extLst>
          </p:cNvPr>
          <p:cNvPicPr>
            <a:picLocks noChangeAspect="1"/>
          </p:cNvPicPr>
          <p:nvPr/>
        </p:nvPicPr>
        <p:blipFill>
          <a:blip r:embed="rId3"/>
          <a:stretch>
            <a:fillRect/>
          </a:stretch>
        </p:blipFill>
        <p:spPr>
          <a:xfrm>
            <a:off x="1495547" y="1114621"/>
            <a:ext cx="4212169" cy="4628758"/>
          </a:xfrm>
          <a:prstGeom prst="rect">
            <a:avLst/>
          </a:prstGeom>
        </p:spPr>
      </p:pic>
    </p:spTree>
    <p:extLst>
      <p:ext uri="{BB962C8B-B14F-4D97-AF65-F5344CB8AC3E}">
        <p14:creationId xmlns:p14="http://schemas.microsoft.com/office/powerpoint/2010/main" val="31623409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081DCBC-764C-4D6F-8007-2577BC4BAF4C}"/>
              </a:ext>
            </a:extLst>
          </p:cNvPr>
          <p:cNvSpPr/>
          <p:nvPr/>
        </p:nvSpPr>
        <p:spPr>
          <a:xfrm>
            <a:off x="1744980" y="864214"/>
            <a:ext cx="8427720" cy="1107996"/>
          </a:xfrm>
          <a:prstGeom prst="rect">
            <a:avLst/>
          </a:prstGeom>
          <a:noFill/>
        </p:spPr>
        <p:txBody>
          <a:bodyPr wrap="square" lIns="91440" tIns="45720" rIns="91440" bIns="45720">
            <a:spAutoFit/>
          </a:bodyPr>
          <a:lstStyle/>
          <a:p>
            <a:pPr algn="ctr"/>
            <a:r>
              <a:rPr lang="en-US" sz="6600" b="1" cap="none" spc="0" dirty="0">
                <a:ln w="22225">
                  <a:solidFill>
                    <a:schemeClr val="accent2"/>
                  </a:solidFill>
                  <a:prstDash val="solid"/>
                </a:ln>
                <a:solidFill>
                  <a:schemeClr val="accent2">
                    <a:lumMod val="40000"/>
                    <a:lumOff val="60000"/>
                  </a:schemeClr>
                </a:solidFill>
                <a:effectLst/>
              </a:rPr>
              <a:t>The End</a:t>
            </a:r>
          </a:p>
        </p:txBody>
      </p:sp>
      <p:sp>
        <p:nvSpPr>
          <p:cNvPr id="5" name="Rectangle 4">
            <a:extLst>
              <a:ext uri="{FF2B5EF4-FFF2-40B4-BE49-F238E27FC236}">
                <a16:creationId xmlns:a16="http://schemas.microsoft.com/office/drawing/2014/main" id="{696D4A54-3A66-4C70-904F-3404091346F3}"/>
              </a:ext>
            </a:extLst>
          </p:cNvPr>
          <p:cNvSpPr/>
          <p:nvPr/>
        </p:nvSpPr>
        <p:spPr>
          <a:xfrm>
            <a:off x="3430129" y="3561695"/>
            <a:ext cx="5545108"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Any Questions ?</a:t>
            </a:r>
          </a:p>
        </p:txBody>
      </p:sp>
    </p:spTree>
    <p:extLst>
      <p:ext uri="{BB962C8B-B14F-4D97-AF65-F5344CB8AC3E}">
        <p14:creationId xmlns:p14="http://schemas.microsoft.com/office/powerpoint/2010/main" val="1772554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F7DFB5-B663-4417-834A-9D0096C50CCA}"/>
              </a:ext>
            </a:extLst>
          </p:cNvPr>
          <p:cNvSpPr txBox="1"/>
          <p:nvPr/>
        </p:nvSpPr>
        <p:spPr>
          <a:xfrm>
            <a:off x="4162568" y="518614"/>
            <a:ext cx="4230806" cy="646331"/>
          </a:xfrm>
          <a:prstGeom prst="rect">
            <a:avLst/>
          </a:prstGeom>
          <a:noFill/>
        </p:spPr>
        <p:txBody>
          <a:bodyPr wrap="square" rtlCol="0">
            <a:spAutoFit/>
          </a:bodyPr>
          <a:lstStyle/>
          <a:p>
            <a:r>
              <a:rPr lang="en-GB" sz="3600" dirty="0">
                <a:latin typeface="+mj-lt"/>
              </a:rPr>
              <a:t>Bibliography</a:t>
            </a:r>
            <a:r>
              <a:rPr lang="en-GB" dirty="0"/>
              <a:t> </a:t>
            </a:r>
          </a:p>
        </p:txBody>
      </p:sp>
      <p:sp>
        <p:nvSpPr>
          <p:cNvPr id="3" name="TextBox 2">
            <a:extLst>
              <a:ext uri="{FF2B5EF4-FFF2-40B4-BE49-F238E27FC236}">
                <a16:creationId xmlns:a16="http://schemas.microsoft.com/office/drawing/2014/main" id="{E897B143-E074-4744-94ED-FD814125FC3A}"/>
              </a:ext>
            </a:extLst>
          </p:cNvPr>
          <p:cNvSpPr txBox="1"/>
          <p:nvPr/>
        </p:nvSpPr>
        <p:spPr>
          <a:xfrm>
            <a:off x="1603717" y="1885072"/>
            <a:ext cx="7540283" cy="4247317"/>
          </a:xfrm>
          <a:prstGeom prst="rect">
            <a:avLst/>
          </a:prstGeom>
          <a:noFill/>
        </p:spPr>
        <p:txBody>
          <a:bodyPr wrap="square" rtlCol="0">
            <a:spAutoFit/>
          </a:bodyPr>
          <a:lstStyle/>
          <a:p>
            <a:r>
              <a:rPr lang="en-GB" dirty="0"/>
              <a:t>Edward Everett Hale (April 3, 1822 – June 10, 1909)</a:t>
            </a:r>
          </a:p>
          <a:p>
            <a:endParaRPr lang="en-GB" dirty="0"/>
          </a:p>
          <a:p>
            <a:r>
              <a:rPr lang="en-GB" dirty="0"/>
              <a:t>Belbin, R. Meredith, Management Teams: Why They Succeed or Fail. Butterworth Heinemann, 3rd ed., 2010</a:t>
            </a:r>
          </a:p>
          <a:p>
            <a:endParaRPr lang="en-GB" dirty="0"/>
          </a:p>
          <a:p>
            <a:r>
              <a:rPr lang="en-GB"/>
              <a:t>Quote by Helen </a:t>
            </a:r>
            <a:r>
              <a:rPr lang="en-GB" dirty="0"/>
              <a:t>Keller</a:t>
            </a:r>
          </a:p>
          <a:p>
            <a:endParaRPr lang="en-GB" dirty="0"/>
          </a:p>
          <a:p>
            <a:r>
              <a:rPr lang="en-GB" dirty="0"/>
              <a:t>Tuckman, Bruce W. (1965) 'Developmental sequence in small groups',  Psychological Bulletin, 63, 384-399. </a:t>
            </a:r>
          </a:p>
          <a:p>
            <a:endParaRPr lang="en-GB" dirty="0"/>
          </a:p>
          <a:p>
            <a:r>
              <a:rPr lang="en-GB" dirty="0"/>
              <a:t>Quote by Steve Jobs on teams</a:t>
            </a:r>
          </a:p>
          <a:p>
            <a:endParaRPr lang="en-GB" dirty="0"/>
          </a:p>
          <a:p>
            <a:r>
              <a:rPr lang="en-GB" dirty="0"/>
              <a:t>Belbin’s Theory – 1965 </a:t>
            </a:r>
          </a:p>
          <a:p>
            <a:endParaRPr lang="en-GB" dirty="0"/>
          </a:p>
          <a:p>
            <a:endParaRPr lang="en-GB" dirty="0"/>
          </a:p>
        </p:txBody>
      </p:sp>
    </p:spTree>
    <p:extLst>
      <p:ext uri="{BB962C8B-B14F-4D97-AF65-F5344CB8AC3E}">
        <p14:creationId xmlns:p14="http://schemas.microsoft.com/office/powerpoint/2010/main" val="29937205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2493</Words>
  <Application>Microsoft Office PowerPoint</Application>
  <PresentationFormat>Widescreen</PresentationFormat>
  <Paragraphs>133</Paragraphs>
  <Slides>22</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Wingdings</vt:lpstr>
      <vt:lpstr>Wingdings 3</vt:lpstr>
      <vt:lpstr>Ion Boardroom</vt:lpstr>
      <vt:lpstr>Teamwork</vt:lpstr>
      <vt:lpstr>What is teamwork ?</vt:lpstr>
      <vt:lpstr>Teams work towards common goals which come in all shapes and sizes. It doesn’t matter what size the team is, it’s the team dynamic that makes the team stronger.</vt:lpstr>
      <vt:lpstr>What makes teams effective?</vt:lpstr>
      <vt:lpstr>The best, most successful teams are focused, communicate well, and remain committed to the goal they are working toward.  Teams that have winning attitudes are the teams that are the most successful.   For example, in basketball the Chicago Bulls won three championships consecutively, this is because the members of the team knew their roles, worked well together, communicated well and had the same goal.   Michael Jordan who was the star player of the team and also the leader, could not have won any championships without his team. </vt:lpstr>
      <vt:lpstr>Characteristics of High Performing Teams</vt:lpstr>
      <vt:lpstr>The difference between ineffective and effective teams </vt:lpstr>
      <vt:lpstr>Ineffective Teams</vt:lpstr>
      <vt:lpstr>Bruce Tuckman</vt:lpstr>
      <vt:lpstr>Effective teams</vt:lpstr>
      <vt:lpstr>Benefits of Effective teams in the workplace</vt:lpstr>
      <vt:lpstr>PowerPoint Presentation</vt:lpstr>
      <vt:lpstr>PowerPoint Presentation</vt:lpstr>
      <vt:lpstr>The difference between teams and groups</vt:lpstr>
      <vt:lpstr>The difference between a group and team in the workplace</vt:lpstr>
      <vt:lpstr>Belbin Theory</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Teamwork</dc:title>
  <dc:creator>Amy Jones</dc:creator>
  <cp:lastModifiedBy>Amy Jones</cp:lastModifiedBy>
  <cp:revision>1</cp:revision>
  <dcterms:created xsi:type="dcterms:W3CDTF">2020-05-16T13:25:03Z</dcterms:created>
  <dcterms:modified xsi:type="dcterms:W3CDTF">2020-05-16T13:25:04Z</dcterms:modified>
</cp:coreProperties>
</file>