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0" r:id="rId5"/>
    <p:sldId id="262" r:id="rId6"/>
    <p:sldId id="264" r:id="rId7"/>
    <p:sldId id="266" r:id="rId8"/>
    <p:sldId id="265" r:id="rId9"/>
    <p:sldId id="261"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797E76-E86E-46B0-A3E5-B2E90F0785BD}" v="653" dt="2022-07-28T23:13:09.574"/>
    <p1510:client id="{1F8B5B61-0156-49BE-8087-53F5C5BF6BC3}" v="235" dt="2022-08-03T22:31:15.759"/>
    <p1510:client id="{29A7F716-76FB-47B3-AF71-177A1990B062}" v="874" dt="2022-07-29T22:17:01.311"/>
    <p1510:client id="{38F00AA0-BA79-4CD1-8669-55B4654AA213}" v="1179" dt="2022-08-07T21:10:26.588"/>
    <p1510:client id="{3B928AA5-2298-45F6-A3C2-FE1F3A14EF6F}" v="948" dt="2022-08-05T09:33:41.104"/>
    <p1510:client id="{423DD0C4-AE7D-4970-8576-EA8B89C589A3}" v="44" dt="2022-08-04T08:11:54.166"/>
    <p1510:client id="{481D89E2-BE7B-4031-89D2-CC39D565835F}" v="344" dt="2022-08-02T12:55:14.368"/>
    <p1510:client id="{59E7229E-3A8B-4307-A36B-D8DD0127DB48}" v="4" dt="2022-08-02T12:15:26.449"/>
    <p1510:client id="{5A7C9AB9-16B3-4234-961A-1B972901BC36}" v="727" dt="2022-08-07T18:55:05.694"/>
    <p1510:client id="{60BBD1D1-7995-415C-940C-5F9C6075ECB2}" v="2" dt="2022-08-03T14:16:16.742"/>
    <p1510:client id="{69286AB5-266F-4D3C-BD6F-2BB2F05CB5A1}" v="3" dt="2022-07-29T22:37:01.607"/>
    <p1510:client id="{6E4918EA-7200-4F49-9E42-BA3E232A7625}" v="181" dt="2022-07-28T20:55:19.978"/>
    <p1510:client id="{77E1A116-CA99-4520-8AD1-DBB278C71460}" v="775" dt="2022-08-02T10:19:59.181"/>
    <p1510:client id="{82AAF391-9D61-46E0-B348-AD65041F0F8C}" v="608" dt="2022-07-29T01:17:29.679"/>
    <p1510:client id="{854379BE-989C-43B1-9B61-83B7A6898239}" v="176" dt="2022-08-03T22:15:11.552"/>
    <p1510:client id="{BEB67112-DEA0-4D14-93A6-091C8C2D03AD}" v="81" dt="2022-07-28T20:28:46.822"/>
    <p1510:client id="{F6C14339-26E4-4DE4-AC5E-AA3FC79D2454}" v="39" dt="2022-08-02T08:16:16.1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ience MOUNPAIN" userId="fd1239e8a8a76b5e" providerId="Windows Live" clId="Web-{5A7C9AB9-16B3-4234-961A-1B972901BC36}"/>
    <pc:docChg chg="modSld">
      <pc:chgData name="Patience MOUNPAIN" userId="fd1239e8a8a76b5e" providerId="Windows Live" clId="Web-{5A7C9AB9-16B3-4234-961A-1B972901BC36}" dt="2022-08-07T18:55:05.694" v="731" actId="20577"/>
      <pc:docMkLst>
        <pc:docMk/>
      </pc:docMkLst>
      <pc:sldChg chg="modSp">
        <pc:chgData name="Patience MOUNPAIN" userId="fd1239e8a8a76b5e" providerId="Windows Live" clId="Web-{5A7C9AB9-16B3-4234-961A-1B972901BC36}" dt="2022-08-07T18:02:29.958" v="46" actId="20577"/>
        <pc:sldMkLst>
          <pc:docMk/>
          <pc:sldMk cId="3097411050" sldId="257"/>
        </pc:sldMkLst>
        <pc:spChg chg="mod">
          <ac:chgData name="Patience MOUNPAIN" userId="fd1239e8a8a76b5e" providerId="Windows Live" clId="Web-{5A7C9AB9-16B3-4234-961A-1B972901BC36}" dt="2022-08-07T18:02:29.958" v="46" actId="20577"/>
          <ac:spMkLst>
            <pc:docMk/>
            <pc:sldMk cId="3097411050" sldId="257"/>
            <ac:spMk id="99" creationId="{2205B8B2-6979-66AF-0882-92AD1D2BF187}"/>
          </ac:spMkLst>
        </pc:spChg>
      </pc:sldChg>
      <pc:sldChg chg="modSp">
        <pc:chgData name="Patience MOUNPAIN" userId="fd1239e8a8a76b5e" providerId="Windows Live" clId="Web-{5A7C9AB9-16B3-4234-961A-1B972901BC36}" dt="2022-08-07T18:53:46.318" v="727" actId="20577"/>
        <pc:sldMkLst>
          <pc:docMk/>
          <pc:sldMk cId="3691110263" sldId="260"/>
        </pc:sldMkLst>
        <pc:spChg chg="mod">
          <ac:chgData name="Patience MOUNPAIN" userId="fd1239e8a8a76b5e" providerId="Windows Live" clId="Web-{5A7C9AB9-16B3-4234-961A-1B972901BC36}" dt="2022-08-07T18:53:46.318" v="727" actId="20577"/>
          <ac:spMkLst>
            <pc:docMk/>
            <pc:sldMk cId="3691110263" sldId="260"/>
            <ac:spMk id="73" creationId="{AB188E19-4E1A-2111-31D3-C83A92926C25}"/>
          </ac:spMkLst>
        </pc:spChg>
      </pc:sldChg>
      <pc:sldChg chg="modSp">
        <pc:chgData name="Patience MOUNPAIN" userId="fd1239e8a8a76b5e" providerId="Windows Live" clId="Web-{5A7C9AB9-16B3-4234-961A-1B972901BC36}" dt="2022-08-07T18:55:05.694" v="731" actId="20577"/>
        <pc:sldMkLst>
          <pc:docMk/>
          <pc:sldMk cId="303905932" sldId="262"/>
        </pc:sldMkLst>
        <pc:spChg chg="mod">
          <ac:chgData name="Patience MOUNPAIN" userId="fd1239e8a8a76b5e" providerId="Windows Live" clId="Web-{5A7C9AB9-16B3-4234-961A-1B972901BC36}" dt="2022-08-07T18:55:05.694" v="731" actId="20577"/>
          <ac:spMkLst>
            <pc:docMk/>
            <pc:sldMk cId="303905932" sldId="262"/>
            <ac:spMk id="3" creationId="{7036D7AE-D81B-73FE-CBD0-808CDEF797E4}"/>
          </ac:spMkLst>
        </pc:spChg>
      </pc:sldChg>
      <pc:sldChg chg="modSp">
        <pc:chgData name="Patience MOUNPAIN" userId="fd1239e8a8a76b5e" providerId="Windows Live" clId="Web-{5A7C9AB9-16B3-4234-961A-1B972901BC36}" dt="2022-08-07T18:51:00.283" v="703" actId="20577"/>
        <pc:sldMkLst>
          <pc:docMk/>
          <pc:sldMk cId="152327570" sldId="266"/>
        </pc:sldMkLst>
        <pc:spChg chg="mod">
          <ac:chgData name="Patience MOUNPAIN" userId="fd1239e8a8a76b5e" providerId="Windows Live" clId="Web-{5A7C9AB9-16B3-4234-961A-1B972901BC36}" dt="2022-08-07T18:51:00.283" v="703" actId="20577"/>
          <ac:spMkLst>
            <pc:docMk/>
            <pc:sldMk cId="152327570" sldId="266"/>
            <ac:spMk id="2" creationId="{AB441444-A0E5-1533-472F-CDF270FADE37}"/>
          </ac:spMkLst>
        </pc:spChg>
      </pc:sldChg>
    </pc:docChg>
  </pc:docChgLst>
  <pc:docChgLst>
    <pc:chgData name="Patience MOUNPAIN" userId="fd1239e8a8a76b5e" providerId="Windows Live" clId="Web-{69286AB5-266F-4D3C-BD6F-2BB2F05CB5A1}"/>
    <pc:docChg chg="addSld modSld">
      <pc:chgData name="Patience MOUNPAIN" userId="fd1239e8a8a76b5e" providerId="Windows Live" clId="Web-{69286AB5-266F-4D3C-BD6F-2BB2F05CB5A1}" dt="2022-07-29T22:37:01.607" v="2" actId="20577"/>
      <pc:docMkLst>
        <pc:docMk/>
      </pc:docMkLst>
      <pc:sldChg chg="modSp">
        <pc:chgData name="Patience MOUNPAIN" userId="fd1239e8a8a76b5e" providerId="Windows Live" clId="Web-{69286AB5-266F-4D3C-BD6F-2BB2F05CB5A1}" dt="2022-07-29T22:37:01.607" v="2" actId="20577"/>
        <pc:sldMkLst>
          <pc:docMk/>
          <pc:sldMk cId="3721614778" sldId="263"/>
        </pc:sldMkLst>
        <pc:spChg chg="mod">
          <ac:chgData name="Patience MOUNPAIN" userId="fd1239e8a8a76b5e" providerId="Windows Live" clId="Web-{69286AB5-266F-4D3C-BD6F-2BB2F05CB5A1}" dt="2022-07-29T22:37:01.607" v="2" actId="20577"/>
          <ac:spMkLst>
            <pc:docMk/>
            <pc:sldMk cId="3721614778" sldId="263"/>
            <ac:spMk id="3" creationId="{2AB89666-16A2-FAD3-FB5F-6EF5E4B8DF20}"/>
          </ac:spMkLst>
        </pc:spChg>
      </pc:sldChg>
      <pc:sldChg chg="new">
        <pc:chgData name="Patience MOUNPAIN" userId="fd1239e8a8a76b5e" providerId="Windows Live" clId="Web-{69286AB5-266F-4D3C-BD6F-2BB2F05CB5A1}" dt="2022-07-29T22:34:23.234" v="0"/>
        <pc:sldMkLst>
          <pc:docMk/>
          <pc:sldMk cId="1844230780" sldId="264"/>
        </pc:sldMkLst>
      </pc:sldChg>
    </pc:docChg>
  </pc:docChgLst>
  <pc:docChgLst>
    <pc:chgData name="Patience MOUNPAIN" userId="fd1239e8a8a76b5e" providerId="Windows Live" clId="Web-{423DD0C4-AE7D-4970-8576-EA8B89C589A3}"/>
    <pc:docChg chg="modSld">
      <pc:chgData name="Patience MOUNPAIN" userId="fd1239e8a8a76b5e" providerId="Windows Live" clId="Web-{423DD0C4-AE7D-4970-8576-EA8B89C589A3}" dt="2022-08-04T08:11:54.166" v="56" actId="20577"/>
      <pc:docMkLst>
        <pc:docMk/>
      </pc:docMkLst>
      <pc:sldChg chg="modSp">
        <pc:chgData name="Patience MOUNPAIN" userId="fd1239e8a8a76b5e" providerId="Windows Live" clId="Web-{423DD0C4-AE7D-4970-8576-EA8B89C589A3}" dt="2022-08-04T08:11:54.166" v="56" actId="20577"/>
        <pc:sldMkLst>
          <pc:docMk/>
          <pc:sldMk cId="3097411050" sldId="257"/>
        </pc:sldMkLst>
        <pc:spChg chg="mod">
          <ac:chgData name="Patience MOUNPAIN" userId="fd1239e8a8a76b5e" providerId="Windows Live" clId="Web-{423DD0C4-AE7D-4970-8576-EA8B89C589A3}" dt="2022-08-04T08:11:54.166" v="56" actId="20577"/>
          <ac:spMkLst>
            <pc:docMk/>
            <pc:sldMk cId="3097411050" sldId="257"/>
            <ac:spMk id="2" creationId="{A60D9BB4-2872-D2B9-2A3F-49FF3CABA2B3}"/>
          </ac:spMkLst>
        </pc:spChg>
      </pc:sldChg>
      <pc:sldChg chg="addSp delSp modSp">
        <pc:chgData name="Patience MOUNPAIN" userId="fd1239e8a8a76b5e" providerId="Windows Live" clId="Web-{423DD0C4-AE7D-4970-8576-EA8B89C589A3}" dt="2022-08-04T08:08:49.691" v="12"/>
        <pc:sldMkLst>
          <pc:docMk/>
          <pc:sldMk cId="3691110263" sldId="260"/>
        </pc:sldMkLst>
        <pc:spChg chg="mod">
          <ac:chgData name="Patience MOUNPAIN" userId="fd1239e8a8a76b5e" providerId="Windows Live" clId="Web-{423DD0C4-AE7D-4970-8576-EA8B89C589A3}" dt="2022-08-04T08:08:49.691" v="12"/>
          <ac:spMkLst>
            <pc:docMk/>
            <pc:sldMk cId="3691110263" sldId="260"/>
            <ac:spMk id="2" creationId="{78FD75BF-7C6A-305A-098D-F4D43A10C181}"/>
          </ac:spMkLst>
        </pc:spChg>
        <pc:spChg chg="add del">
          <ac:chgData name="Patience MOUNPAIN" userId="fd1239e8a8a76b5e" providerId="Windows Live" clId="Web-{423DD0C4-AE7D-4970-8576-EA8B89C589A3}" dt="2022-08-04T08:08:49.691" v="12"/>
          <ac:spMkLst>
            <pc:docMk/>
            <pc:sldMk cId="3691110263" sldId="260"/>
            <ac:spMk id="34" creationId="{AB188E19-4E1A-2111-31D3-C83A92926C25}"/>
          </ac:spMkLst>
        </pc:spChg>
        <pc:spChg chg="add del">
          <ac:chgData name="Patience MOUNPAIN" userId="fd1239e8a8a76b5e" providerId="Windows Live" clId="Web-{423DD0C4-AE7D-4970-8576-EA8B89C589A3}" dt="2022-08-04T08:08:49.691" v="12"/>
          <ac:spMkLst>
            <pc:docMk/>
            <pc:sldMk cId="3691110263" sldId="260"/>
            <ac:spMk id="61" creationId="{EF526DD0-5E46-40B7-AEF1-9B26256CFB4F}"/>
          </ac:spMkLst>
        </pc:spChg>
        <pc:spChg chg="add">
          <ac:chgData name="Patience MOUNPAIN" userId="fd1239e8a8a76b5e" providerId="Windows Live" clId="Web-{423DD0C4-AE7D-4970-8576-EA8B89C589A3}" dt="2022-08-04T08:08:49.691" v="12"/>
          <ac:spMkLst>
            <pc:docMk/>
            <pc:sldMk cId="3691110263" sldId="260"/>
            <ac:spMk id="68" creationId="{09588DA8-065E-4F6F-8EFD-43104AB2E0CF}"/>
          </ac:spMkLst>
        </pc:spChg>
        <pc:spChg chg="add del">
          <ac:chgData name="Patience MOUNPAIN" userId="fd1239e8a8a76b5e" providerId="Windows Live" clId="Web-{423DD0C4-AE7D-4970-8576-EA8B89C589A3}" dt="2022-08-04T08:08:49.691" v="11"/>
          <ac:spMkLst>
            <pc:docMk/>
            <pc:sldMk cId="3691110263" sldId="260"/>
            <ac:spMk id="69" creationId="{2E442304-DDBD-4F7B-8017-36BCC863FB40}"/>
          </ac:spMkLst>
        </pc:spChg>
        <pc:spChg chg="add">
          <ac:chgData name="Patience MOUNPAIN" userId="fd1239e8a8a76b5e" providerId="Windows Live" clId="Web-{423DD0C4-AE7D-4970-8576-EA8B89C589A3}" dt="2022-08-04T08:08:49.691" v="12"/>
          <ac:spMkLst>
            <pc:docMk/>
            <pc:sldMk cId="3691110263" sldId="260"/>
            <ac:spMk id="70" creationId="{C4285719-470E-454C-AF62-8323075F1F5B}"/>
          </ac:spMkLst>
        </pc:spChg>
        <pc:spChg chg="add del">
          <ac:chgData name="Patience MOUNPAIN" userId="fd1239e8a8a76b5e" providerId="Windows Live" clId="Web-{423DD0C4-AE7D-4970-8576-EA8B89C589A3}" dt="2022-08-04T08:08:49.691" v="11"/>
          <ac:spMkLst>
            <pc:docMk/>
            <pc:sldMk cId="3691110263" sldId="260"/>
            <ac:spMk id="71" creationId="{5E107275-3853-46FD-A241-DE4355A42675}"/>
          </ac:spMkLst>
        </pc:spChg>
        <pc:spChg chg="add">
          <ac:chgData name="Patience MOUNPAIN" userId="fd1239e8a8a76b5e" providerId="Windows Live" clId="Web-{423DD0C4-AE7D-4970-8576-EA8B89C589A3}" dt="2022-08-04T08:08:49.691" v="12"/>
          <ac:spMkLst>
            <pc:docMk/>
            <pc:sldMk cId="3691110263" sldId="260"/>
            <ac:spMk id="72" creationId="{CD9FE4EF-C4D8-49A0-B2FF-81D8DB7D8A24}"/>
          </ac:spMkLst>
        </pc:spChg>
        <pc:spChg chg="add">
          <ac:chgData name="Patience MOUNPAIN" userId="fd1239e8a8a76b5e" providerId="Windows Live" clId="Web-{423DD0C4-AE7D-4970-8576-EA8B89C589A3}" dt="2022-08-04T08:08:49.691" v="12"/>
          <ac:spMkLst>
            <pc:docMk/>
            <pc:sldMk cId="3691110263" sldId="260"/>
            <ac:spMk id="73" creationId="{AB188E19-4E1A-2111-31D3-C83A92926C25}"/>
          </ac:spMkLst>
        </pc:spChg>
        <pc:spChg chg="add">
          <ac:chgData name="Patience MOUNPAIN" userId="fd1239e8a8a76b5e" providerId="Windows Live" clId="Web-{423DD0C4-AE7D-4970-8576-EA8B89C589A3}" dt="2022-08-04T08:08:49.691" v="12"/>
          <ac:spMkLst>
            <pc:docMk/>
            <pc:sldMk cId="3691110263" sldId="260"/>
            <ac:spMk id="74" creationId="{4300840D-0A0B-4512-BACA-B439D5B9C57C}"/>
          </ac:spMkLst>
        </pc:spChg>
        <pc:spChg chg="add">
          <ac:chgData name="Patience MOUNPAIN" userId="fd1239e8a8a76b5e" providerId="Windows Live" clId="Web-{423DD0C4-AE7D-4970-8576-EA8B89C589A3}" dt="2022-08-04T08:08:49.691" v="12"/>
          <ac:spMkLst>
            <pc:docMk/>
            <pc:sldMk cId="3691110263" sldId="260"/>
            <ac:spMk id="76" creationId="{D2B78728-A580-49A7-84F9-6EF6F583ADE0}"/>
          </ac:spMkLst>
        </pc:spChg>
        <pc:spChg chg="add">
          <ac:chgData name="Patience MOUNPAIN" userId="fd1239e8a8a76b5e" providerId="Windows Live" clId="Web-{423DD0C4-AE7D-4970-8576-EA8B89C589A3}" dt="2022-08-04T08:08:49.691" v="12"/>
          <ac:spMkLst>
            <pc:docMk/>
            <pc:sldMk cId="3691110263" sldId="260"/>
            <ac:spMk id="78" creationId="{38FAA1A1-D861-433F-88FA-1E9D6FD31D11}"/>
          </ac:spMkLst>
        </pc:spChg>
        <pc:spChg chg="add">
          <ac:chgData name="Patience MOUNPAIN" userId="fd1239e8a8a76b5e" providerId="Windows Live" clId="Web-{423DD0C4-AE7D-4970-8576-EA8B89C589A3}" dt="2022-08-04T08:08:49.691" v="12"/>
          <ac:spMkLst>
            <pc:docMk/>
            <pc:sldMk cId="3691110263" sldId="260"/>
            <ac:spMk id="80" creationId="{8D71EDA1-87BF-4D5D-AB79-F346FD19278A}"/>
          </ac:spMkLst>
        </pc:spChg>
        <pc:grpChg chg="add del">
          <ac:chgData name="Patience MOUNPAIN" userId="fd1239e8a8a76b5e" providerId="Windows Live" clId="Web-{423DD0C4-AE7D-4970-8576-EA8B89C589A3}" dt="2022-08-04T08:08:49.691" v="12"/>
          <ac:grpSpMkLst>
            <pc:docMk/>
            <pc:sldMk cId="3691110263" sldId="260"/>
            <ac:grpSpMk id="58" creationId="{5D133F51-4E9D-4F0B-A452-875C6A52B621}"/>
          </ac:grpSpMkLst>
        </pc:grpChg>
        <pc:grpChg chg="add del">
          <ac:chgData name="Patience MOUNPAIN" userId="fd1239e8a8a76b5e" providerId="Windows Live" clId="Web-{423DD0C4-AE7D-4970-8576-EA8B89C589A3}" dt="2022-08-04T08:08:49.691" v="12"/>
          <ac:grpSpMkLst>
            <pc:docMk/>
            <pc:sldMk cId="3691110263" sldId="260"/>
            <ac:grpSpMk id="62" creationId="{B7E4032D-4110-4963-82B8-8A1B1BF4B66A}"/>
          </ac:grpSpMkLst>
        </pc:grpChg>
        <pc:graphicFrameChg chg="add del">
          <ac:chgData name="Patience MOUNPAIN" userId="fd1239e8a8a76b5e" providerId="Windows Live" clId="Web-{423DD0C4-AE7D-4970-8576-EA8B89C589A3}" dt="2022-08-04T08:08:49.691" v="11"/>
          <ac:graphicFrameMkLst>
            <pc:docMk/>
            <pc:sldMk cId="3691110263" sldId="260"/>
            <ac:graphicFrameMk id="65" creationId="{C4B360FB-D80C-1E1F-D7DF-D17D43DCD1F2}"/>
          </ac:graphicFrameMkLst>
        </pc:graphicFrameChg>
      </pc:sldChg>
      <pc:sldChg chg="modSp">
        <pc:chgData name="Patience MOUNPAIN" userId="fd1239e8a8a76b5e" providerId="Windows Live" clId="Web-{423DD0C4-AE7D-4970-8576-EA8B89C589A3}" dt="2022-08-04T08:06:20.827" v="9" actId="20577"/>
        <pc:sldMkLst>
          <pc:docMk/>
          <pc:sldMk cId="1844230780" sldId="264"/>
        </pc:sldMkLst>
        <pc:graphicFrameChg chg="modGraphic">
          <ac:chgData name="Patience MOUNPAIN" userId="fd1239e8a8a76b5e" providerId="Windows Live" clId="Web-{423DD0C4-AE7D-4970-8576-EA8B89C589A3}" dt="2022-08-04T08:06:20.827" v="9" actId="20577"/>
          <ac:graphicFrameMkLst>
            <pc:docMk/>
            <pc:sldMk cId="1844230780" sldId="264"/>
            <ac:graphicFrameMk id="50" creationId="{A6CA38A6-A78D-851C-E153-B153D3338E78}"/>
          </ac:graphicFrameMkLst>
        </pc:graphicFrameChg>
      </pc:sldChg>
    </pc:docChg>
  </pc:docChgLst>
  <pc:docChgLst>
    <pc:chgData name="Patience MOUNPAIN" userId="fd1239e8a8a76b5e" providerId="Windows Live" clId="Web-{BEB67112-DEA0-4D14-93A6-091C8C2D03AD}"/>
    <pc:docChg chg="modSld">
      <pc:chgData name="Patience MOUNPAIN" userId="fd1239e8a8a76b5e" providerId="Windows Live" clId="Web-{BEB67112-DEA0-4D14-93A6-091C8C2D03AD}" dt="2022-07-28T20:28:46.822" v="80" actId="20577"/>
      <pc:docMkLst>
        <pc:docMk/>
      </pc:docMkLst>
      <pc:sldChg chg="modSp">
        <pc:chgData name="Patience MOUNPAIN" userId="fd1239e8a8a76b5e" providerId="Windows Live" clId="Web-{BEB67112-DEA0-4D14-93A6-091C8C2D03AD}" dt="2022-07-28T20:28:46.822" v="80" actId="20577"/>
        <pc:sldMkLst>
          <pc:docMk/>
          <pc:sldMk cId="3784089036" sldId="256"/>
        </pc:sldMkLst>
        <pc:spChg chg="mod">
          <ac:chgData name="Patience MOUNPAIN" userId="fd1239e8a8a76b5e" providerId="Windows Live" clId="Web-{BEB67112-DEA0-4D14-93A6-091C8C2D03AD}" dt="2022-07-28T20:28:46.822" v="80" actId="20577"/>
          <ac:spMkLst>
            <pc:docMk/>
            <pc:sldMk cId="3784089036" sldId="256"/>
            <ac:spMk id="2" creationId="{00000000-0000-0000-0000-000000000000}"/>
          </ac:spMkLst>
        </pc:spChg>
        <pc:spChg chg="mod">
          <ac:chgData name="Patience MOUNPAIN" userId="fd1239e8a8a76b5e" providerId="Windows Live" clId="Web-{BEB67112-DEA0-4D14-93A6-091C8C2D03AD}" dt="2022-07-28T20:25:04.522" v="5" actId="20577"/>
          <ac:spMkLst>
            <pc:docMk/>
            <pc:sldMk cId="3784089036" sldId="256"/>
            <ac:spMk id="3" creationId="{00000000-0000-0000-0000-000000000000}"/>
          </ac:spMkLst>
        </pc:spChg>
      </pc:sldChg>
    </pc:docChg>
  </pc:docChgLst>
  <pc:docChgLst>
    <pc:chgData name="Patience MOUNPAIN" userId="fd1239e8a8a76b5e" providerId="Windows Live" clId="Web-{6E4918EA-7200-4F49-9E42-BA3E232A7625}"/>
    <pc:docChg chg="addSld modSld">
      <pc:chgData name="Patience MOUNPAIN" userId="fd1239e8a8a76b5e" providerId="Windows Live" clId="Web-{6E4918EA-7200-4F49-9E42-BA3E232A7625}" dt="2022-07-28T20:55:19.978" v="179" actId="14100"/>
      <pc:docMkLst>
        <pc:docMk/>
      </pc:docMkLst>
      <pc:sldChg chg="modSp">
        <pc:chgData name="Patience MOUNPAIN" userId="fd1239e8a8a76b5e" providerId="Windows Live" clId="Web-{6E4918EA-7200-4F49-9E42-BA3E232A7625}" dt="2022-07-28T20:42:22.982" v="150" actId="20577"/>
        <pc:sldMkLst>
          <pc:docMk/>
          <pc:sldMk cId="3784089036" sldId="256"/>
        </pc:sldMkLst>
        <pc:spChg chg="mod">
          <ac:chgData name="Patience MOUNPAIN" userId="fd1239e8a8a76b5e" providerId="Windows Live" clId="Web-{6E4918EA-7200-4F49-9E42-BA3E232A7625}" dt="2022-07-28T20:42:22.982" v="150" actId="20577"/>
          <ac:spMkLst>
            <pc:docMk/>
            <pc:sldMk cId="3784089036" sldId="256"/>
            <ac:spMk id="2" creationId="{00000000-0000-0000-0000-000000000000}"/>
          </ac:spMkLst>
        </pc:spChg>
      </pc:sldChg>
      <pc:sldChg chg="addSp delSp modSp new">
        <pc:chgData name="Patience MOUNPAIN" userId="fd1239e8a8a76b5e" providerId="Windows Live" clId="Web-{6E4918EA-7200-4F49-9E42-BA3E232A7625}" dt="2022-07-28T20:55:19.978" v="179" actId="14100"/>
        <pc:sldMkLst>
          <pc:docMk/>
          <pc:sldMk cId="3097411050" sldId="257"/>
        </pc:sldMkLst>
        <pc:spChg chg="mod">
          <ac:chgData name="Patience MOUNPAIN" userId="fd1239e8a8a76b5e" providerId="Windows Live" clId="Web-{6E4918EA-7200-4F49-9E42-BA3E232A7625}" dt="2022-07-28T20:52:26.018" v="169" actId="20577"/>
          <ac:spMkLst>
            <pc:docMk/>
            <pc:sldMk cId="3097411050" sldId="257"/>
            <ac:spMk id="2" creationId="{A60D9BB4-2872-D2B9-2A3F-49FF3CABA2B3}"/>
          </ac:spMkLst>
        </pc:spChg>
        <pc:spChg chg="del">
          <ac:chgData name="Patience MOUNPAIN" userId="fd1239e8a8a76b5e" providerId="Windows Live" clId="Web-{6E4918EA-7200-4F49-9E42-BA3E232A7625}" dt="2022-07-28T20:52:50.237" v="170"/>
          <ac:spMkLst>
            <pc:docMk/>
            <pc:sldMk cId="3097411050" sldId="257"/>
            <ac:spMk id="3" creationId="{DB088BCB-3C5C-24B6-3B5C-1130CCCA58B2}"/>
          </ac:spMkLst>
        </pc:spChg>
        <pc:picChg chg="add mod ord">
          <ac:chgData name="Patience MOUNPAIN" userId="fd1239e8a8a76b5e" providerId="Windows Live" clId="Web-{6E4918EA-7200-4F49-9E42-BA3E232A7625}" dt="2022-07-28T20:55:19.978" v="179" actId="14100"/>
          <ac:picMkLst>
            <pc:docMk/>
            <pc:sldMk cId="3097411050" sldId="257"/>
            <ac:picMk id="4" creationId="{E8888A69-0CF0-10B3-027A-46F941A0EA2F}"/>
          </ac:picMkLst>
        </pc:picChg>
      </pc:sldChg>
    </pc:docChg>
  </pc:docChgLst>
  <pc:docChgLst>
    <pc:chgData name="Patience MOUNPAIN" userId="fd1239e8a8a76b5e" providerId="Windows Live" clId="Web-{59E7229E-3A8B-4307-A36B-D8DD0127DB48}"/>
    <pc:docChg chg="modSld">
      <pc:chgData name="Patience MOUNPAIN" userId="fd1239e8a8a76b5e" providerId="Windows Live" clId="Web-{59E7229E-3A8B-4307-A36B-D8DD0127DB48}" dt="2022-08-02T12:15:26.449" v="3" actId="20577"/>
      <pc:docMkLst>
        <pc:docMk/>
      </pc:docMkLst>
      <pc:sldChg chg="modSp">
        <pc:chgData name="Patience MOUNPAIN" userId="fd1239e8a8a76b5e" providerId="Windows Live" clId="Web-{59E7229E-3A8B-4307-A36B-D8DD0127DB48}" dt="2022-08-02T12:15:26.449" v="3" actId="20577"/>
        <pc:sldMkLst>
          <pc:docMk/>
          <pc:sldMk cId="3784089036" sldId="256"/>
        </pc:sldMkLst>
        <pc:spChg chg="mod">
          <ac:chgData name="Patience MOUNPAIN" userId="fd1239e8a8a76b5e" providerId="Windows Live" clId="Web-{59E7229E-3A8B-4307-A36B-D8DD0127DB48}" dt="2022-08-02T12:15:26.449" v="3" actId="20577"/>
          <ac:spMkLst>
            <pc:docMk/>
            <pc:sldMk cId="3784089036" sldId="256"/>
            <ac:spMk id="2" creationId="{00000000-0000-0000-0000-000000000000}"/>
          </ac:spMkLst>
        </pc:spChg>
      </pc:sldChg>
    </pc:docChg>
  </pc:docChgLst>
  <pc:docChgLst>
    <pc:chgData name="Patience MOUNPAIN" userId="fd1239e8a8a76b5e" providerId="Windows Live" clId="Web-{82AAF391-9D61-46E0-B348-AD65041F0F8C}"/>
    <pc:docChg chg="addSld delSld modSld sldOrd">
      <pc:chgData name="Patience MOUNPAIN" userId="fd1239e8a8a76b5e" providerId="Windows Live" clId="Web-{82AAF391-9D61-46E0-B348-AD65041F0F8C}" dt="2022-07-29T01:17:29.679" v="644" actId="20577"/>
      <pc:docMkLst>
        <pc:docMk/>
      </pc:docMkLst>
      <pc:sldChg chg="modSp">
        <pc:chgData name="Patience MOUNPAIN" userId="fd1239e8a8a76b5e" providerId="Windows Live" clId="Web-{82AAF391-9D61-46E0-B348-AD65041F0F8C}" dt="2022-07-29T01:17:29.679" v="644" actId="20577"/>
        <pc:sldMkLst>
          <pc:docMk/>
          <pc:sldMk cId="3784089036" sldId="256"/>
        </pc:sldMkLst>
        <pc:spChg chg="mod">
          <ac:chgData name="Patience MOUNPAIN" userId="fd1239e8a8a76b5e" providerId="Windows Live" clId="Web-{82AAF391-9D61-46E0-B348-AD65041F0F8C}" dt="2022-07-29T01:17:29.679" v="644" actId="20577"/>
          <ac:spMkLst>
            <pc:docMk/>
            <pc:sldMk cId="3784089036" sldId="256"/>
            <ac:spMk id="2" creationId="{00000000-0000-0000-0000-000000000000}"/>
          </ac:spMkLst>
        </pc:spChg>
      </pc:sldChg>
      <pc:sldChg chg="modSp ord">
        <pc:chgData name="Patience MOUNPAIN" userId="fd1239e8a8a76b5e" providerId="Windows Live" clId="Web-{82AAF391-9D61-46E0-B348-AD65041F0F8C}" dt="2022-07-29T01:13:51.684" v="612"/>
        <pc:sldMkLst>
          <pc:docMk/>
          <pc:sldMk cId="4241412206" sldId="258"/>
        </pc:sldMkLst>
        <pc:spChg chg="mod">
          <ac:chgData name="Patience MOUNPAIN" userId="fd1239e8a8a76b5e" providerId="Windows Live" clId="Web-{82AAF391-9D61-46E0-B348-AD65041F0F8C}" dt="2022-07-28T23:58:38.351" v="66" actId="20577"/>
          <ac:spMkLst>
            <pc:docMk/>
            <pc:sldMk cId="4241412206" sldId="258"/>
            <ac:spMk id="3" creationId="{EF371587-03F2-F973-7E08-7A0926F62C07}"/>
          </ac:spMkLst>
        </pc:spChg>
      </pc:sldChg>
      <pc:sldChg chg="delSp modSp del">
        <pc:chgData name="Patience MOUNPAIN" userId="fd1239e8a8a76b5e" providerId="Windows Live" clId="Web-{82AAF391-9D61-46E0-B348-AD65041F0F8C}" dt="2022-07-29T01:14:31.638" v="613"/>
        <pc:sldMkLst>
          <pc:docMk/>
          <pc:sldMk cId="3651585726" sldId="259"/>
        </pc:sldMkLst>
        <pc:spChg chg="mod">
          <ac:chgData name="Patience MOUNPAIN" userId="fd1239e8a8a76b5e" providerId="Windows Live" clId="Web-{82AAF391-9D61-46E0-B348-AD65041F0F8C}" dt="2022-07-29T00:50:30.463" v="387" actId="20577"/>
          <ac:spMkLst>
            <pc:docMk/>
            <pc:sldMk cId="3651585726" sldId="259"/>
            <ac:spMk id="2" creationId="{3D55CF97-D266-4109-6CE6-2303D6E7C3C0}"/>
          </ac:spMkLst>
        </pc:spChg>
        <pc:spChg chg="mod">
          <ac:chgData name="Patience MOUNPAIN" userId="fd1239e8a8a76b5e" providerId="Windows Live" clId="Web-{82AAF391-9D61-46E0-B348-AD65041F0F8C}" dt="2022-07-29T00:57:17.058" v="427" actId="20577"/>
          <ac:spMkLst>
            <pc:docMk/>
            <pc:sldMk cId="3651585726" sldId="259"/>
            <ac:spMk id="6" creationId="{513B75B4-15C0-BEB0-D3CD-18A232CBF157}"/>
          </ac:spMkLst>
        </pc:spChg>
        <pc:picChg chg="del mod">
          <ac:chgData name="Patience MOUNPAIN" userId="fd1239e8a8a76b5e" providerId="Windows Live" clId="Web-{82AAF391-9D61-46E0-B348-AD65041F0F8C}" dt="2022-07-29T00:53:15.625" v="417"/>
          <ac:picMkLst>
            <pc:docMk/>
            <pc:sldMk cId="3651585726" sldId="259"/>
            <ac:picMk id="11" creationId="{07894AE4-C9E5-F7CB-A039-56810879DEB7}"/>
          </ac:picMkLst>
        </pc:picChg>
      </pc:sldChg>
      <pc:sldChg chg="modSp ord">
        <pc:chgData name="Patience MOUNPAIN" userId="fd1239e8a8a76b5e" providerId="Windows Live" clId="Web-{82AAF391-9D61-46E0-B348-AD65041F0F8C}" dt="2022-07-29T01:12:15.289" v="611" actId="20577"/>
        <pc:sldMkLst>
          <pc:docMk/>
          <pc:sldMk cId="3691110263" sldId="260"/>
        </pc:sldMkLst>
        <pc:spChg chg="mod">
          <ac:chgData name="Patience MOUNPAIN" userId="fd1239e8a8a76b5e" providerId="Windows Live" clId="Web-{82AAF391-9D61-46E0-B348-AD65041F0F8C}" dt="2022-07-29T01:00:35.206" v="466" actId="20577"/>
          <ac:spMkLst>
            <pc:docMk/>
            <pc:sldMk cId="3691110263" sldId="260"/>
            <ac:spMk id="2" creationId="{78FD75BF-7C6A-305A-098D-F4D43A10C181}"/>
          </ac:spMkLst>
        </pc:spChg>
        <pc:spChg chg="mod">
          <ac:chgData name="Patience MOUNPAIN" userId="fd1239e8a8a76b5e" providerId="Windows Live" clId="Web-{82AAF391-9D61-46E0-B348-AD65041F0F8C}" dt="2022-07-29T01:12:15.289" v="611" actId="20577"/>
          <ac:spMkLst>
            <pc:docMk/>
            <pc:sldMk cId="3691110263" sldId="260"/>
            <ac:spMk id="3" creationId="{AB188E19-4E1A-2111-31D3-C83A92926C25}"/>
          </ac:spMkLst>
        </pc:spChg>
      </pc:sldChg>
      <pc:sldChg chg="addSp delSp modSp new ord">
        <pc:chgData name="Patience MOUNPAIN" userId="fd1239e8a8a76b5e" providerId="Windows Live" clId="Web-{82AAF391-9D61-46E0-B348-AD65041F0F8C}" dt="2022-07-29T00:15:29.544" v="85"/>
        <pc:sldMkLst>
          <pc:docMk/>
          <pc:sldMk cId="3126451180" sldId="261"/>
        </pc:sldMkLst>
        <pc:spChg chg="del">
          <ac:chgData name="Patience MOUNPAIN" userId="fd1239e8a8a76b5e" providerId="Windows Live" clId="Web-{82AAF391-9D61-46E0-B348-AD65041F0F8C}" dt="2022-07-29T00:15:00.903" v="84"/>
          <ac:spMkLst>
            <pc:docMk/>
            <pc:sldMk cId="3126451180" sldId="261"/>
            <ac:spMk id="3" creationId="{04CA00AE-9692-E74F-9475-6E571CFB0700}"/>
          </ac:spMkLst>
        </pc:spChg>
        <pc:picChg chg="add mod ord">
          <ac:chgData name="Patience MOUNPAIN" userId="fd1239e8a8a76b5e" providerId="Windows Live" clId="Web-{82AAF391-9D61-46E0-B348-AD65041F0F8C}" dt="2022-07-29T00:15:00.903" v="84"/>
          <ac:picMkLst>
            <pc:docMk/>
            <pc:sldMk cId="3126451180" sldId="261"/>
            <ac:picMk id="4" creationId="{58B95448-9075-C983-3531-F39B75C4FBAE}"/>
          </ac:picMkLst>
        </pc:picChg>
      </pc:sldChg>
    </pc:docChg>
  </pc:docChgLst>
  <pc:docChgLst>
    <pc:chgData name="Patience MOUNPAIN" userId="fd1239e8a8a76b5e" providerId="Windows Live" clId="Web-{1F8B5B61-0156-49BE-8087-53F5C5BF6BC3}"/>
    <pc:docChg chg="modSld">
      <pc:chgData name="Patience MOUNPAIN" userId="fd1239e8a8a76b5e" providerId="Windows Live" clId="Web-{1F8B5B61-0156-49BE-8087-53F5C5BF6BC3}" dt="2022-08-03T23:10:25.634" v="669" actId="20577"/>
      <pc:docMkLst>
        <pc:docMk/>
      </pc:docMkLst>
      <pc:sldChg chg="addSp delSp modSp">
        <pc:chgData name="Patience MOUNPAIN" userId="fd1239e8a8a76b5e" providerId="Windows Live" clId="Web-{1F8B5B61-0156-49BE-8087-53F5C5BF6BC3}" dt="2022-08-03T22:27:31.618" v="191" actId="20577"/>
        <pc:sldMkLst>
          <pc:docMk/>
          <pc:sldMk cId="3097411050" sldId="257"/>
        </pc:sldMkLst>
        <pc:spChg chg="mod">
          <ac:chgData name="Patience MOUNPAIN" userId="fd1239e8a8a76b5e" providerId="Windows Live" clId="Web-{1F8B5B61-0156-49BE-8087-53F5C5BF6BC3}" dt="2022-08-03T22:27:31.618" v="191" actId="20577"/>
          <ac:spMkLst>
            <pc:docMk/>
            <pc:sldMk cId="3097411050" sldId="257"/>
            <ac:spMk id="2" creationId="{A60D9BB4-2872-D2B9-2A3F-49FF3CABA2B3}"/>
          </ac:spMkLst>
        </pc:spChg>
        <pc:spChg chg="add del">
          <ac:chgData name="Patience MOUNPAIN" userId="fd1239e8a8a76b5e" providerId="Windows Live" clId="Web-{1F8B5B61-0156-49BE-8087-53F5C5BF6BC3}" dt="2022-08-03T22:22:39.160" v="6"/>
          <ac:spMkLst>
            <pc:docMk/>
            <pc:sldMk cId="3097411050" sldId="257"/>
            <ac:spMk id="71" creationId="{A8384FB5-9ADC-4DDC-881B-597D56F5B15D}"/>
          </ac:spMkLst>
        </pc:spChg>
        <pc:spChg chg="add del">
          <ac:chgData name="Patience MOUNPAIN" userId="fd1239e8a8a76b5e" providerId="Windows Live" clId="Web-{1F8B5B61-0156-49BE-8087-53F5C5BF6BC3}" dt="2022-08-03T22:22:39.160" v="6"/>
          <ac:spMkLst>
            <pc:docMk/>
            <pc:sldMk cId="3097411050" sldId="257"/>
            <ac:spMk id="73" creationId="{91E5A9A7-95C6-4F4F-B00E-C82E07FE62EF}"/>
          </ac:spMkLst>
        </pc:spChg>
        <pc:spChg chg="add del">
          <ac:chgData name="Patience MOUNPAIN" userId="fd1239e8a8a76b5e" providerId="Windows Live" clId="Web-{1F8B5B61-0156-49BE-8087-53F5C5BF6BC3}" dt="2022-08-03T22:22:39.160" v="6"/>
          <ac:spMkLst>
            <pc:docMk/>
            <pc:sldMk cId="3097411050" sldId="257"/>
            <ac:spMk id="75" creationId="{D07DD2DE-F619-49DD-B5E7-03A290FF4ED1}"/>
          </ac:spMkLst>
        </pc:spChg>
        <pc:spChg chg="add del">
          <ac:chgData name="Patience MOUNPAIN" userId="fd1239e8a8a76b5e" providerId="Windows Live" clId="Web-{1F8B5B61-0156-49BE-8087-53F5C5BF6BC3}" dt="2022-08-03T22:22:39.160" v="6"/>
          <ac:spMkLst>
            <pc:docMk/>
            <pc:sldMk cId="3097411050" sldId="257"/>
            <ac:spMk id="77" creationId="{85149191-5F60-4A28-AAFF-039F96B0F3EC}"/>
          </ac:spMkLst>
        </pc:spChg>
        <pc:spChg chg="add del">
          <ac:chgData name="Patience MOUNPAIN" userId="fd1239e8a8a76b5e" providerId="Windows Live" clId="Web-{1F8B5B61-0156-49BE-8087-53F5C5BF6BC3}" dt="2022-08-03T22:22:39.160" v="6"/>
          <ac:spMkLst>
            <pc:docMk/>
            <pc:sldMk cId="3097411050" sldId="257"/>
            <ac:spMk id="79" creationId="{F8260ED5-17F7-4158-B241-D51DD4CF1B7E}"/>
          </ac:spMkLst>
        </pc:spChg>
        <pc:spChg chg="add del">
          <ac:chgData name="Patience MOUNPAIN" userId="fd1239e8a8a76b5e" providerId="Windows Live" clId="Web-{1F8B5B61-0156-49BE-8087-53F5C5BF6BC3}" dt="2022-08-03T22:21:03.950" v="1"/>
          <ac:spMkLst>
            <pc:docMk/>
            <pc:sldMk cId="3097411050" sldId="257"/>
            <ac:spMk id="83" creationId="{2205B8B2-6979-66AF-0882-92AD1D2BF187}"/>
          </ac:spMkLst>
        </pc:spChg>
        <pc:spChg chg="add del">
          <ac:chgData name="Patience MOUNPAIN" userId="fd1239e8a8a76b5e" providerId="Windows Live" clId="Web-{1F8B5B61-0156-49BE-8087-53F5C5BF6BC3}" dt="2022-08-03T22:21:03.950" v="1"/>
          <ac:spMkLst>
            <pc:docMk/>
            <pc:sldMk cId="3097411050" sldId="257"/>
            <ac:spMk id="86" creationId="{45D37F4E-DDB4-456B-97E0-9937730A039F}"/>
          </ac:spMkLst>
        </pc:spChg>
        <pc:spChg chg="add del">
          <ac:chgData name="Patience MOUNPAIN" userId="fd1239e8a8a76b5e" providerId="Windows Live" clId="Web-{1F8B5B61-0156-49BE-8087-53F5C5BF6BC3}" dt="2022-08-03T22:21:03.950" v="1"/>
          <ac:spMkLst>
            <pc:docMk/>
            <pc:sldMk cId="3097411050" sldId="257"/>
            <ac:spMk id="88" creationId="{B2DD41CD-8F47-4F56-AD12-4E2FF7696987}"/>
          </ac:spMkLst>
        </pc:spChg>
        <pc:spChg chg="add del">
          <ac:chgData name="Patience MOUNPAIN" userId="fd1239e8a8a76b5e" providerId="Windows Live" clId="Web-{1F8B5B61-0156-49BE-8087-53F5C5BF6BC3}" dt="2022-08-03T22:21:55.454" v="3"/>
          <ac:spMkLst>
            <pc:docMk/>
            <pc:sldMk cId="3097411050" sldId="257"/>
            <ac:spMk id="90" creationId="{F13C74B1-5B17-4795-BED0-7140497B445A}"/>
          </ac:spMkLst>
        </pc:spChg>
        <pc:spChg chg="add del">
          <ac:chgData name="Patience MOUNPAIN" userId="fd1239e8a8a76b5e" providerId="Windows Live" clId="Web-{1F8B5B61-0156-49BE-8087-53F5C5BF6BC3}" dt="2022-08-03T22:21:55.454" v="3"/>
          <ac:spMkLst>
            <pc:docMk/>
            <pc:sldMk cId="3097411050" sldId="257"/>
            <ac:spMk id="91" creationId="{D4974D33-8DC5-464E-8C6D-BE58F0669C17}"/>
          </ac:spMkLst>
        </pc:spChg>
        <pc:spChg chg="add del">
          <ac:chgData name="Patience MOUNPAIN" userId="fd1239e8a8a76b5e" providerId="Windows Live" clId="Web-{1F8B5B61-0156-49BE-8087-53F5C5BF6BC3}" dt="2022-08-03T22:21:55.454" v="3"/>
          <ac:spMkLst>
            <pc:docMk/>
            <pc:sldMk cId="3097411050" sldId="257"/>
            <ac:spMk id="92" creationId="{77B5532B-BE15-E854-11A4-725FE813C629}"/>
          </ac:spMkLst>
        </pc:spChg>
        <pc:spChg chg="add del">
          <ac:chgData name="Patience MOUNPAIN" userId="fd1239e8a8a76b5e" providerId="Windows Live" clId="Web-{1F8B5B61-0156-49BE-8087-53F5C5BF6BC3}" dt="2022-08-03T22:22:39.160" v="5"/>
          <ac:spMkLst>
            <pc:docMk/>
            <pc:sldMk cId="3097411050" sldId="257"/>
            <ac:spMk id="94" creationId="{D009D6D5-DAC2-4A8B-A17A-E206B9012D09}"/>
          </ac:spMkLst>
        </pc:spChg>
        <pc:spChg chg="add del">
          <ac:chgData name="Patience MOUNPAIN" userId="fd1239e8a8a76b5e" providerId="Windows Live" clId="Web-{1F8B5B61-0156-49BE-8087-53F5C5BF6BC3}" dt="2022-08-03T22:22:39.160" v="5"/>
          <ac:spMkLst>
            <pc:docMk/>
            <pc:sldMk cId="3097411050" sldId="257"/>
            <ac:spMk id="95" creationId="{72C55668-355A-DA30-0AB1-1A669742E7B2}"/>
          </ac:spMkLst>
        </pc:spChg>
        <pc:spChg chg="add">
          <ac:chgData name="Patience MOUNPAIN" userId="fd1239e8a8a76b5e" providerId="Windows Live" clId="Web-{1F8B5B61-0156-49BE-8087-53F5C5BF6BC3}" dt="2022-08-03T22:22:39.160" v="6"/>
          <ac:spMkLst>
            <pc:docMk/>
            <pc:sldMk cId="3097411050" sldId="257"/>
            <ac:spMk id="97" creationId="{45D37F4E-DDB4-456B-97E0-9937730A039F}"/>
          </ac:spMkLst>
        </pc:spChg>
        <pc:spChg chg="add">
          <ac:chgData name="Patience MOUNPAIN" userId="fd1239e8a8a76b5e" providerId="Windows Live" clId="Web-{1F8B5B61-0156-49BE-8087-53F5C5BF6BC3}" dt="2022-08-03T22:22:39.160" v="6"/>
          <ac:spMkLst>
            <pc:docMk/>
            <pc:sldMk cId="3097411050" sldId="257"/>
            <ac:spMk id="98" creationId="{B2DD41CD-8F47-4F56-AD12-4E2FF7696987}"/>
          </ac:spMkLst>
        </pc:spChg>
        <pc:spChg chg="add">
          <ac:chgData name="Patience MOUNPAIN" userId="fd1239e8a8a76b5e" providerId="Windows Live" clId="Web-{1F8B5B61-0156-49BE-8087-53F5C5BF6BC3}" dt="2022-08-03T22:22:39.160" v="6"/>
          <ac:spMkLst>
            <pc:docMk/>
            <pc:sldMk cId="3097411050" sldId="257"/>
            <ac:spMk id="99" creationId="{2205B8B2-6979-66AF-0882-92AD1D2BF187}"/>
          </ac:spMkLst>
        </pc:spChg>
        <pc:picChg chg="mod">
          <ac:chgData name="Patience MOUNPAIN" userId="fd1239e8a8a76b5e" providerId="Windows Live" clId="Web-{1F8B5B61-0156-49BE-8087-53F5C5BF6BC3}" dt="2022-08-03T22:22:39.160" v="6"/>
          <ac:picMkLst>
            <pc:docMk/>
            <pc:sldMk cId="3097411050" sldId="257"/>
            <ac:picMk id="11" creationId="{6C74F8BE-4007-D89B-22DE-E51488D1B549}"/>
          </ac:picMkLst>
        </pc:picChg>
      </pc:sldChg>
      <pc:sldChg chg="addSp delSp modSp">
        <pc:chgData name="Patience MOUNPAIN" userId="fd1239e8a8a76b5e" providerId="Windows Live" clId="Web-{1F8B5B61-0156-49BE-8087-53F5C5BF6BC3}" dt="2022-08-03T23:10:25.634" v="669" actId="20577"/>
        <pc:sldMkLst>
          <pc:docMk/>
          <pc:sldMk cId="1844230780" sldId="264"/>
        </pc:sldMkLst>
        <pc:spChg chg="mod">
          <ac:chgData name="Patience MOUNPAIN" userId="fd1239e8a8a76b5e" providerId="Windows Live" clId="Web-{1F8B5B61-0156-49BE-8087-53F5C5BF6BC3}" dt="2022-08-03T22:31:15.727" v="242"/>
          <ac:spMkLst>
            <pc:docMk/>
            <pc:sldMk cId="1844230780" sldId="264"/>
            <ac:spMk id="2" creationId="{3EBFDCDC-7DE0-8B67-5F2E-442A3BB7F90B}"/>
          </ac:spMkLst>
        </pc:spChg>
        <pc:spChg chg="add del mod">
          <ac:chgData name="Patience MOUNPAIN" userId="fd1239e8a8a76b5e" providerId="Windows Live" clId="Web-{1F8B5B61-0156-49BE-8087-53F5C5BF6BC3}" dt="2022-08-03T22:31:15.759" v="243"/>
          <ac:spMkLst>
            <pc:docMk/>
            <pc:sldMk cId="1844230780" sldId="264"/>
            <ac:spMk id="3" creationId="{AFAA1C64-EC45-5BC7-01E2-ACE55E63A545}"/>
          </ac:spMkLst>
        </pc:spChg>
        <pc:spChg chg="add del">
          <ac:chgData name="Patience MOUNPAIN" userId="fd1239e8a8a76b5e" providerId="Windows Live" clId="Web-{1F8B5B61-0156-49BE-8087-53F5C5BF6BC3}" dt="2022-08-03T22:31:15.759" v="243"/>
          <ac:spMkLst>
            <pc:docMk/>
            <pc:sldMk cId="1844230780" sldId="264"/>
            <ac:spMk id="21" creationId="{76EFD3D9-44F0-4267-BCC1-1613E79D8274}"/>
          </ac:spMkLst>
        </pc:spChg>
        <pc:spChg chg="add del">
          <ac:chgData name="Patience MOUNPAIN" userId="fd1239e8a8a76b5e" providerId="Windows Live" clId="Web-{1F8B5B61-0156-49BE-8087-53F5C5BF6BC3}" dt="2022-08-03T22:31:15.759" v="243"/>
          <ac:spMkLst>
            <pc:docMk/>
            <pc:sldMk cId="1844230780" sldId="264"/>
            <ac:spMk id="23" creationId="{A779A851-95D6-41AF-937A-B0E4B7F6FA8D}"/>
          </ac:spMkLst>
        </pc:spChg>
        <pc:spChg chg="add del">
          <ac:chgData name="Patience MOUNPAIN" userId="fd1239e8a8a76b5e" providerId="Windows Live" clId="Web-{1F8B5B61-0156-49BE-8087-53F5C5BF6BC3}" dt="2022-08-03T22:31:15.759" v="243"/>
          <ac:spMkLst>
            <pc:docMk/>
            <pc:sldMk cId="1844230780" sldId="264"/>
            <ac:spMk id="25" creationId="{953FB2E7-B6CB-429C-81EB-D9516D6D5C8D}"/>
          </ac:spMkLst>
        </pc:spChg>
        <pc:spChg chg="add del">
          <ac:chgData name="Patience MOUNPAIN" userId="fd1239e8a8a76b5e" providerId="Windows Live" clId="Web-{1F8B5B61-0156-49BE-8087-53F5C5BF6BC3}" dt="2022-08-03T22:31:15.759" v="243"/>
          <ac:spMkLst>
            <pc:docMk/>
            <pc:sldMk cId="1844230780" sldId="264"/>
            <ac:spMk id="27" creationId="{2EC40DB1-B719-4A13-9A4D-0966B4B27866}"/>
          </ac:spMkLst>
        </pc:spChg>
        <pc:spChg chg="add del">
          <ac:chgData name="Patience MOUNPAIN" userId="fd1239e8a8a76b5e" providerId="Windows Live" clId="Web-{1F8B5B61-0156-49BE-8087-53F5C5BF6BC3}" dt="2022-08-03T22:31:15.759" v="243"/>
          <ac:spMkLst>
            <pc:docMk/>
            <pc:sldMk cId="1844230780" sldId="264"/>
            <ac:spMk id="29" creationId="{82211336-CFF3-412D-868A-6679C1004C45}"/>
          </ac:spMkLst>
        </pc:spChg>
        <pc:spChg chg="add del">
          <ac:chgData name="Patience MOUNPAIN" userId="fd1239e8a8a76b5e" providerId="Windows Live" clId="Web-{1F8B5B61-0156-49BE-8087-53F5C5BF6BC3}" dt="2022-08-03T22:31:15.727" v="242"/>
          <ac:spMkLst>
            <pc:docMk/>
            <pc:sldMk cId="1844230780" sldId="264"/>
            <ac:spMk id="35" creationId="{5C8908E2-EE49-44D2-9428-A28D2312A8D5}"/>
          </ac:spMkLst>
        </pc:spChg>
        <pc:spChg chg="add del">
          <ac:chgData name="Patience MOUNPAIN" userId="fd1239e8a8a76b5e" providerId="Windows Live" clId="Web-{1F8B5B61-0156-49BE-8087-53F5C5BF6BC3}" dt="2022-08-03T22:31:15.727" v="242"/>
          <ac:spMkLst>
            <pc:docMk/>
            <pc:sldMk cId="1844230780" sldId="264"/>
            <ac:spMk id="41" creationId="{7449A6C7-D15F-4AA5-BFA5-71A404B47016}"/>
          </ac:spMkLst>
        </pc:spChg>
        <pc:spChg chg="add del">
          <ac:chgData name="Patience MOUNPAIN" userId="fd1239e8a8a76b5e" providerId="Windows Live" clId="Web-{1F8B5B61-0156-49BE-8087-53F5C5BF6BC3}" dt="2022-08-03T22:31:15.727" v="242"/>
          <ac:spMkLst>
            <pc:docMk/>
            <pc:sldMk cId="1844230780" sldId="264"/>
            <ac:spMk id="43" creationId="{ED888B23-07FA-482A-96DF-47E31AF1A603}"/>
          </ac:spMkLst>
        </pc:spChg>
        <pc:spChg chg="add">
          <ac:chgData name="Patience MOUNPAIN" userId="fd1239e8a8a76b5e" providerId="Windows Live" clId="Web-{1F8B5B61-0156-49BE-8087-53F5C5BF6BC3}" dt="2022-08-03T22:31:15.759" v="243"/>
          <ac:spMkLst>
            <pc:docMk/>
            <pc:sldMk cId="1844230780" sldId="264"/>
            <ac:spMk id="45" creationId="{76EFD3D9-44F0-4267-BCC1-1613E79D8274}"/>
          </ac:spMkLst>
        </pc:spChg>
        <pc:spChg chg="add">
          <ac:chgData name="Patience MOUNPAIN" userId="fd1239e8a8a76b5e" providerId="Windows Live" clId="Web-{1F8B5B61-0156-49BE-8087-53F5C5BF6BC3}" dt="2022-08-03T22:31:15.759" v="243"/>
          <ac:spMkLst>
            <pc:docMk/>
            <pc:sldMk cId="1844230780" sldId="264"/>
            <ac:spMk id="46" creationId="{A779A851-95D6-41AF-937A-B0E4B7F6FA8D}"/>
          </ac:spMkLst>
        </pc:spChg>
        <pc:spChg chg="add">
          <ac:chgData name="Patience MOUNPAIN" userId="fd1239e8a8a76b5e" providerId="Windows Live" clId="Web-{1F8B5B61-0156-49BE-8087-53F5C5BF6BC3}" dt="2022-08-03T22:31:15.759" v="243"/>
          <ac:spMkLst>
            <pc:docMk/>
            <pc:sldMk cId="1844230780" sldId="264"/>
            <ac:spMk id="47" creationId="{953FB2E7-B6CB-429C-81EB-D9516D6D5C8D}"/>
          </ac:spMkLst>
        </pc:spChg>
        <pc:spChg chg="add">
          <ac:chgData name="Patience MOUNPAIN" userId="fd1239e8a8a76b5e" providerId="Windows Live" clId="Web-{1F8B5B61-0156-49BE-8087-53F5C5BF6BC3}" dt="2022-08-03T22:31:15.759" v="243"/>
          <ac:spMkLst>
            <pc:docMk/>
            <pc:sldMk cId="1844230780" sldId="264"/>
            <ac:spMk id="48" creationId="{2EC40DB1-B719-4A13-9A4D-0966B4B27866}"/>
          </ac:spMkLst>
        </pc:spChg>
        <pc:spChg chg="add">
          <ac:chgData name="Patience MOUNPAIN" userId="fd1239e8a8a76b5e" providerId="Windows Live" clId="Web-{1F8B5B61-0156-49BE-8087-53F5C5BF6BC3}" dt="2022-08-03T22:31:15.759" v="243"/>
          <ac:spMkLst>
            <pc:docMk/>
            <pc:sldMk cId="1844230780" sldId="264"/>
            <ac:spMk id="49" creationId="{82211336-CFF3-412D-868A-6679C1004C45}"/>
          </ac:spMkLst>
        </pc:spChg>
        <pc:grpChg chg="add del">
          <ac:chgData name="Patience MOUNPAIN" userId="fd1239e8a8a76b5e" providerId="Windows Live" clId="Web-{1F8B5B61-0156-49BE-8087-53F5C5BF6BC3}" dt="2022-08-03T22:31:15.727" v="242"/>
          <ac:grpSpMkLst>
            <pc:docMk/>
            <pc:sldMk cId="1844230780" sldId="264"/>
            <ac:grpSpMk id="37" creationId="{05314994-6337-4875-8CF5-652CAFE8342C}"/>
          </ac:grpSpMkLst>
        </pc:grpChg>
        <pc:graphicFrameChg chg="add del">
          <ac:chgData name="Patience MOUNPAIN" userId="fd1239e8a8a76b5e" providerId="Windows Live" clId="Web-{1F8B5B61-0156-49BE-8087-53F5C5BF6BC3}" dt="2022-08-03T22:31:15.727" v="242"/>
          <ac:graphicFrameMkLst>
            <pc:docMk/>
            <pc:sldMk cId="1844230780" sldId="264"/>
            <ac:graphicFrameMk id="31" creationId="{B8139E23-22E2-0B10-FA85-4BD8456B2814}"/>
          </ac:graphicFrameMkLst>
        </pc:graphicFrameChg>
        <pc:graphicFrameChg chg="add modGraphic">
          <ac:chgData name="Patience MOUNPAIN" userId="fd1239e8a8a76b5e" providerId="Windows Live" clId="Web-{1F8B5B61-0156-49BE-8087-53F5C5BF6BC3}" dt="2022-08-03T23:10:25.634" v="669" actId="20577"/>
          <ac:graphicFrameMkLst>
            <pc:docMk/>
            <pc:sldMk cId="1844230780" sldId="264"/>
            <ac:graphicFrameMk id="50" creationId="{A6CA38A6-A78D-851C-E153-B153D3338E78}"/>
          </ac:graphicFrameMkLst>
        </pc:graphicFrameChg>
      </pc:sldChg>
    </pc:docChg>
  </pc:docChgLst>
  <pc:docChgLst>
    <pc:chgData name="Patience MOUNPAIN" userId="fd1239e8a8a76b5e" providerId="Windows Live" clId="Web-{77E1A116-CA99-4520-8AD1-DBB278C71460}"/>
    <pc:docChg chg="modSld">
      <pc:chgData name="Patience MOUNPAIN" userId="fd1239e8a8a76b5e" providerId="Windows Live" clId="Web-{77E1A116-CA99-4520-8AD1-DBB278C71460}" dt="2022-08-02T10:19:59.181" v="588" actId="20577"/>
      <pc:docMkLst>
        <pc:docMk/>
      </pc:docMkLst>
      <pc:sldChg chg="addSp delSp modSp">
        <pc:chgData name="Patience MOUNPAIN" userId="fd1239e8a8a76b5e" providerId="Windows Live" clId="Web-{77E1A116-CA99-4520-8AD1-DBB278C71460}" dt="2022-08-02T09:44:30.723" v="413" actId="20577"/>
        <pc:sldMkLst>
          <pc:docMk/>
          <pc:sldMk cId="3097411050" sldId="257"/>
        </pc:sldMkLst>
        <pc:spChg chg="mod">
          <ac:chgData name="Patience MOUNPAIN" userId="fd1239e8a8a76b5e" providerId="Windows Live" clId="Web-{77E1A116-CA99-4520-8AD1-DBB278C71460}" dt="2022-08-02T08:35:08.613" v="42" actId="1076"/>
          <ac:spMkLst>
            <pc:docMk/>
            <pc:sldMk cId="3097411050" sldId="257"/>
            <ac:spMk id="3" creationId="{0C927C74-4F0D-5BA8-9DC6-2B38401C57ED}"/>
          </ac:spMkLst>
        </pc:spChg>
        <pc:spChg chg="mod">
          <ac:chgData name="Patience MOUNPAIN" userId="fd1239e8a8a76b5e" providerId="Windows Live" clId="Web-{77E1A116-CA99-4520-8AD1-DBB278C71460}" dt="2022-08-02T09:44:30.723" v="413" actId="20577"/>
          <ac:spMkLst>
            <pc:docMk/>
            <pc:sldMk cId="3097411050" sldId="257"/>
            <ac:spMk id="5" creationId="{D964AF43-A90E-836A-C6AB-8FF7717E45E2}"/>
          </ac:spMkLst>
        </pc:spChg>
        <pc:spChg chg="add del mod">
          <ac:chgData name="Patience MOUNPAIN" userId="fd1239e8a8a76b5e" providerId="Windows Live" clId="Web-{77E1A116-CA99-4520-8AD1-DBB278C71460}" dt="2022-08-02T09:22:23.038" v="329"/>
          <ac:spMkLst>
            <pc:docMk/>
            <pc:sldMk cId="3097411050" sldId="257"/>
            <ac:spMk id="7" creationId="{E58E3177-266D-D865-20B3-A9795B794BE8}"/>
          </ac:spMkLst>
        </pc:spChg>
        <pc:spChg chg="add del mod">
          <ac:chgData name="Patience MOUNPAIN" userId="fd1239e8a8a76b5e" providerId="Windows Live" clId="Web-{77E1A116-CA99-4520-8AD1-DBB278C71460}" dt="2022-08-02T09:43:16.048" v="400"/>
          <ac:spMkLst>
            <pc:docMk/>
            <pc:sldMk cId="3097411050" sldId="257"/>
            <ac:spMk id="10" creationId="{AF4E0BCA-54B8-76FE-4056-2578031ABB4F}"/>
          </ac:spMkLst>
        </pc:spChg>
        <pc:picChg chg="del mod">
          <ac:chgData name="Patience MOUNPAIN" userId="fd1239e8a8a76b5e" providerId="Windows Live" clId="Web-{77E1A116-CA99-4520-8AD1-DBB278C71460}" dt="2022-08-02T09:21:48.552" v="328"/>
          <ac:picMkLst>
            <pc:docMk/>
            <pc:sldMk cId="3097411050" sldId="257"/>
            <ac:picMk id="4" creationId="{E8888A69-0CF0-10B3-027A-46F941A0EA2F}"/>
          </ac:picMkLst>
        </pc:picChg>
        <pc:picChg chg="add del mod ord">
          <ac:chgData name="Patience MOUNPAIN" userId="fd1239e8a8a76b5e" providerId="Windows Live" clId="Web-{77E1A116-CA99-4520-8AD1-DBB278C71460}" dt="2022-08-02T09:22:35.460" v="330"/>
          <ac:picMkLst>
            <pc:docMk/>
            <pc:sldMk cId="3097411050" sldId="257"/>
            <ac:picMk id="8" creationId="{486E7D6B-D113-7FFE-F992-6DA52C1F8D83}"/>
          </ac:picMkLst>
        </pc:picChg>
        <pc:picChg chg="add mod ord">
          <ac:chgData name="Patience MOUNPAIN" userId="fd1239e8a8a76b5e" providerId="Windows Live" clId="Web-{77E1A116-CA99-4520-8AD1-DBB278C71460}" dt="2022-08-02T09:43:32.909" v="401" actId="1076"/>
          <ac:picMkLst>
            <pc:docMk/>
            <pc:sldMk cId="3097411050" sldId="257"/>
            <ac:picMk id="11" creationId="{6C74F8BE-4007-D89B-22DE-E51488D1B549}"/>
          </ac:picMkLst>
        </pc:picChg>
      </pc:sldChg>
      <pc:sldChg chg="addSp delSp modSp">
        <pc:chgData name="Patience MOUNPAIN" userId="fd1239e8a8a76b5e" providerId="Windows Live" clId="Web-{77E1A116-CA99-4520-8AD1-DBB278C71460}" dt="2022-08-02T10:19:59.181" v="588" actId="20577"/>
        <pc:sldMkLst>
          <pc:docMk/>
          <pc:sldMk cId="3691110263" sldId="260"/>
        </pc:sldMkLst>
        <pc:spChg chg="mod">
          <ac:chgData name="Patience MOUNPAIN" userId="fd1239e8a8a76b5e" providerId="Windows Live" clId="Web-{77E1A116-CA99-4520-8AD1-DBB278C71460}" dt="2022-08-02T09:48:45.091" v="439" actId="20577"/>
          <ac:spMkLst>
            <pc:docMk/>
            <pc:sldMk cId="3691110263" sldId="260"/>
            <ac:spMk id="2" creationId="{78FD75BF-7C6A-305A-098D-F4D43A10C181}"/>
          </ac:spMkLst>
        </pc:spChg>
        <pc:spChg chg="add mod">
          <ac:chgData name="Patience MOUNPAIN" userId="fd1239e8a8a76b5e" providerId="Windows Live" clId="Web-{77E1A116-CA99-4520-8AD1-DBB278C71460}" dt="2022-08-02T10:18:24.257" v="571" actId="20577"/>
          <ac:spMkLst>
            <pc:docMk/>
            <pc:sldMk cId="3691110263" sldId="260"/>
            <ac:spMk id="3" creationId="{75DC8AED-4B06-C23E-E233-095C244454BC}"/>
          </ac:spMkLst>
        </pc:spChg>
        <pc:spChg chg="add del mod">
          <ac:chgData name="Patience MOUNPAIN" userId="fd1239e8a8a76b5e" providerId="Windows Live" clId="Web-{77E1A116-CA99-4520-8AD1-DBB278C71460}" dt="2022-08-02T09:48:23.169" v="421"/>
          <ac:spMkLst>
            <pc:docMk/>
            <pc:sldMk cId="3691110263" sldId="260"/>
            <ac:spMk id="3" creationId="{AB188E19-4E1A-2111-31D3-C83A92926C25}"/>
          </ac:spMkLst>
        </pc:spChg>
        <pc:spChg chg="add del">
          <ac:chgData name="Patience MOUNPAIN" userId="fd1239e8a8a76b5e" providerId="Windows Live" clId="Web-{77E1A116-CA99-4520-8AD1-DBB278C71460}" dt="2022-08-02T09:48:23.169" v="421"/>
          <ac:spMkLst>
            <pc:docMk/>
            <pc:sldMk cId="3691110263" sldId="260"/>
            <ac:spMk id="13" creationId="{45D37F4E-DDB4-456B-97E0-9937730A039F}"/>
          </ac:spMkLst>
        </pc:spChg>
        <pc:spChg chg="add del">
          <ac:chgData name="Patience MOUNPAIN" userId="fd1239e8a8a76b5e" providerId="Windows Live" clId="Web-{77E1A116-CA99-4520-8AD1-DBB278C71460}" dt="2022-08-02T09:48:23.169" v="421"/>
          <ac:spMkLst>
            <pc:docMk/>
            <pc:sldMk cId="3691110263" sldId="260"/>
            <ac:spMk id="14" creationId="{B2DD41CD-8F47-4F56-AD12-4E2FF7696987}"/>
          </ac:spMkLst>
        </pc:spChg>
        <pc:spChg chg="add del">
          <ac:chgData name="Patience MOUNPAIN" userId="fd1239e8a8a76b5e" providerId="Windows Live" clId="Web-{77E1A116-CA99-4520-8AD1-DBB278C71460}" dt="2022-08-02T09:48:23.169" v="420"/>
          <ac:spMkLst>
            <pc:docMk/>
            <pc:sldMk cId="3691110263" sldId="260"/>
            <ac:spMk id="19" creationId="{827B839B-9ADE-406B-8590-F1CAEDED45A1}"/>
          </ac:spMkLst>
        </pc:spChg>
        <pc:spChg chg="add del">
          <ac:chgData name="Patience MOUNPAIN" userId="fd1239e8a8a76b5e" providerId="Windows Live" clId="Web-{77E1A116-CA99-4520-8AD1-DBB278C71460}" dt="2022-08-02T09:47:50.105" v="418"/>
          <ac:spMkLst>
            <pc:docMk/>
            <pc:sldMk cId="3691110263" sldId="260"/>
            <ac:spMk id="20" creationId="{2E442304-DDBD-4F7B-8017-36BCC863FB40}"/>
          </ac:spMkLst>
        </pc:spChg>
        <pc:spChg chg="add del">
          <ac:chgData name="Patience MOUNPAIN" userId="fd1239e8a8a76b5e" providerId="Windows Live" clId="Web-{77E1A116-CA99-4520-8AD1-DBB278C71460}" dt="2022-08-02T09:48:23.169" v="420"/>
          <ac:spMkLst>
            <pc:docMk/>
            <pc:sldMk cId="3691110263" sldId="260"/>
            <ac:spMk id="21" creationId="{CFE45BF0-46DB-408C-B5F7-7B11716805D4}"/>
          </ac:spMkLst>
        </pc:spChg>
        <pc:spChg chg="add del">
          <ac:chgData name="Patience MOUNPAIN" userId="fd1239e8a8a76b5e" providerId="Windows Live" clId="Web-{77E1A116-CA99-4520-8AD1-DBB278C71460}" dt="2022-08-02T09:47:50.105" v="418"/>
          <ac:spMkLst>
            <pc:docMk/>
            <pc:sldMk cId="3691110263" sldId="260"/>
            <ac:spMk id="22" creationId="{5E107275-3853-46FD-A241-DE4355A42675}"/>
          </ac:spMkLst>
        </pc:spChg>
        <pc:spChg chg="add del">
          <ac:chgData name="Patience MOUNPAIN" userId="fd1239e8a8a76b5e" providerId="Windows Live" clId="Web-{77E1A116-CA99-4520-8AD1-DBB278C71460}" dt="2022-08-02T09:48:23.169" v="420"/>
          <ac:spMkLst>
            <pc:docMk/>
            <pc:sldMk cId="3691110263" sldId="260"/>
            <ac:spMk id="23" creationId="{2AEBC8F2-97B1-41B4-93F1-2D289E197FBA}"/>
          </ac:spMkLst>
        </pc:spChg>
        <pc:spChg chg="add del">
          <ac:chgData name="Patience MOUNPAIN" userId="fd1239e8a8a76b5e" providerId="Windows Live" clId="Web-{77E1A116-CA99-4520-8AD1-DBB278C71460}" dt="2022-08-02T09:48:23.169" v="420"/>
          <ac:spMkLst>
            <pc:docMk/>
            <pc:sldMk cId="3691110263" sldId="260"/>
            <ac:spMk id="24" creationId="{AB188E19-4E1A-2111-31D3-C83A92926C25}"/>
          </ac:spMkLst>
        </pc:spChg>
        <pc:spChg chg="add del">
          <ac:chgData name="Patience MOUNPAIN" userId="fd1239e8a8a76b5e" providerId="Windows Live" clId="Web-{77E1A116-CA99-4520-8AD1-DBB278C71460}" dt="2022-08-02T09:48:23.169" v="420"/>
          <ac:spMkLst>
            <pc:docMk/>
            <pc:sldMk cId="3691110263" sldId="260"/>
            <ac:spMk id="25" creationId="{472E3A19-F5D5-48FC-BB9C-48C2F68F598B}"/>
          </ac:spMkLst>
        </pc:spChg>
        <pc:spChg chg="add del">
          <ac:chgData name="Patience MOUNPAIN" userId="fd1239e8a8a76b5e" providerId="Windows Live" clId="Web-{77E1A116-CA99-4520-8AD1-DBB278C71460}" dt="2022-08-02T09:48:23.169" v="420"/>
          <ac:spMkLst>
            <pc:docMk/>
            <pc:sldMk cId="3691110263" sldId="260"/>
            <ac:spMk id="27" creationId="{7A62E32F-BB65-43A8-8EB5-92346890E549}"/>
          </ac:spMkLst>
        </pc:spChg>
        <pc:spChg chg="add del">
          <ac:chgData name="Patience MOUNPAIN" userId="fd1239e8a8a76b5e" providerId="Windows Live" clId="Web-{77E1A116-CA99-4520-8AD1-DBB278C71460}" dt="2022-08-02T09:48:23.169" v="420"/>
          <ac:spMkLst>
            <pc:docMk/>
            <pc:sldMk cId="3691110263" sldId="260"/>
            <ac:spMk id="29" creationId="{14E91B64-9FCC-451E-AFB4-A827D6329367}"/>
          </ac:spMkLst>
        </pc:spChg>
        <pc:spChg chg="add">
          <ac:chgData name="Patience MOUNPAIN" userId="fd1239e8a8a76b5e" providerId="Windows Live" clId="Web-{77E1A116-CA99-4520-8AD1-DBB278C71460}" dt="2022-08-02T09:48:23.169" v="421"/>
          <ac:spMkLst>
            <pc:docMk/>
            <pc:sldMk cId="3691110263" sldId="260"/>
            <ac:spMk id="31" creationId="{907EF6B7-1338-4443-8C46-6A318D952DFD}"/>
          </ac:spMkLst>
        </pc:spChg>
        <pc:spChg chg="add">
          <ac:chgData name="Patience MOUNPAIN" userId="fd1239e8a8a76b5e" providerId="Windows Live" clId="Web-{77E1A116-CA99-4520-8AD1-DBB278C71460}" dt="2022-08-02T09:48:23.169" v="421"/>
          <ac:spMkLst>
            <pc:docMk/>
            <pc:sldMk cId="3691110263" sldId="260"/>
            <ac:spMk id="32" creationId="{DAAE4CDD-124C-4DCF-9584-B6033B545DD5}"/>
          </ac:spMkLst>
        </pc:spChg>
        <pc:spChg chg="add">
          <ac:chgData name="Patience MOUNPAIN" userId="fd1239e8a8a76b5e" providerId="Windows Live" clId="Web-{77E1A116-CA99-4520-8AD1-DBB278C71460}" dt="2022-08-02T09:48:23.169" v="421"/>
          <ac:spMkLst>
            <pc:docMk/>
            <pc:sldMk cId="3691110263" sldId="260"/>
            <ac:spMk id="33" creationId="{081E4A58-353D-44AE-B2FC-2A74E2E400F7}"/>
          </ac:spMkLst>
        </pc:spChg>
        <pc:spChg chg="add mod">
          <ac:chgData name="Patience MOUNPAIN" userId="fd1239e8a8a76b5e" providerId="Windows Live" clId="Web-{77E1A116-CA99-4520-8AD1-DBB278C71460}" dt="2022-08-02T10:19:59.181" v="588" actId="20577"/>
          <ac:spMkLst>
            <pc:docMk/>
            <pc:sldMk cId="3691110263" sldId="260"/>
            <ac:spMk id="34" creationId="{AB188E19-4E1A-2111-31D3-C83A92926C25}"/>
          </ac:spMkLst>
        </pc:spChg>
        <pc:graphicFrameChg chg="add del">
          <ac:chgData name="Patience MOUNPAIN" userId="fd1239e8a8a76b5e" providerId="Windows Live" clId="Web-{77E1A116-CA99-4520-8AD1-DBB278C71460}" dt="2022-08-02T09:47:41.167" v="416"/>
          <ac:graphicFrameMkLst>
            <pc:docMk/>
            <pc:sldMk cId="3691110263" sldId="260"/>
            <ac:graphicFrameMk id="16" creationId="{450310B4-A9DD-A527-C4BD-780613E5C5AF}"/>
          </ac:graphicFrameMkLst>
        </pc:graphicFrameChg>
        <pc:graphicFrameChg chg="add del">
          <ac:chgData name="Patience MOUNPAIN" userId="fd1239e8a8a76b5e" providerId="Windows Live" clId="Web-{77E1A116-CA99-4520-8AD1-DBB278C71460}" dt="2022-08-02T09:47:50.105" v="418"/>
          <ac:graphicFrameMkLst>
            <pc:docMk/>
            <pc:sldMk cId="3691110263" sldId="260"/>
            <ac:graphicFrameMk id="18" creationId="{06B26353-A073-F7B4-C2C1-3D5015CAC2A9}"/>
          </ac:graphicFrameMkLst>
        </pc:graphicFrameChg>
        <pc:picChg chg="del">
          <ac:chgData name="Patience MOUNPAIN" userId="fd1239e8a8a76b5e" providerId="Windows Live" clId="Web-{77E1A116-CA99-4520-8AD1-DBB278C71460}" dt="2022-08-02T09:46:48.869" v="414"/>
          <ac:picMkLst>
            <pc:docMk/>
            <pc:sldMk cId="3691110263" sldId="260"/>
            <ac:picMk id="4" creationId="{3F7E48A4-4CC5-1612-74D3-74B1BDAB5DFE}"/>
          </ac:picMkLst>
        </pc:picChg>
        <pc:picChg chg="add del mod">
          <ac:chgData name="Patience MOUNPAIN" userId="fd1239e8a8a76b5e" providerId="Windows Live" clId="Web-{77E1A116-CA99-4520-8AD1-DBB278C71460}" dt="2022-08-02T09:24:05.010" v="332"/>
          <ac:picMkLst>
            <pc:docMk/>
            <pc:sldMk cId="3691110263" sldId="260"/>
            <ac:picMk id="5" creationId="{7194025E-64AF-2E17-33C7-01ACEE32431A}"/>
          </ac:picMkLst>
        </pc:picChg>
        <pc:picChg chg="add del">
          <ac:chgData name="Patience MOUNPAIN" userId="fd1239e8a8a76b5e" providerId="Windows Live" clId="Web-{77E1A116-CA99-4520-8AD1-DBB278C71460}" dt="2022-08-02T09:43:00.328" v="399"/>
          <ac:picMkLst>
            <pc:docMk/>
            <pc:sldMk cId="3691110263" sldId="260"/>
            <ac:picMk id="6" creationId="{02628BE9-EB3C-243D-5B2D-D73454AEFAEC}"/>
          </ac:picMkLst>
        </pc:picChg>
      </pc:sldChg>
      <pc:sldChg chg="modSp">
        <pc:chgData name="Patience MOUNPAIN" userId="fd1239e8a8a76b5e" providerId="Windows Live" clId="Web-{77E1A116-CA99-4520-8AD1-DBB278C71460}" dt="2022-08-02T09:06:49.992" v="241" actId="20577"/>
        <pc:sldMkLst>
          <pc:docMk/>
          <pc:sldMk cId="303905932" sldId="262"/>
        </pc:sldMkLst>
        <pc:spChg chg="mod">
          <ac:chgData name="Patience MOUNPAIN" userId="fd1239e8a8a76b5e" providerId="Windows Live" clId="Web-{77E1A116-CA99-4520-8AD1-DBB278C71460}" dt="2022-08-02T09:06:49.992" v="241" actId="20577"/>
          <ac:spMkLst>
            <pc:docMk/>
            <pc:sldMk cId="303905932" sldId="262"/>
            <ac:spMk id="3" creationId="{7036D7AE-D81B-73FE-CBD0-808CDEF797E4}"/>
          </ac:spMkLst>
        </pc:spChg>
      </pc:sldChg>
      <pc:sldChg chg="addSp modSp mod setBg">
        <pc:chgData name="Patience MOUNPAIN" userId="fd1239e8a8a76b5e" providerId="Windows Live" clId="Web-{77E1A116-CA99-4520-8AD1-DBB278C71460}" dt="2022-08-02T09:41:51.123" v="396" actId="20577"/>
        <pc:sldMkLst>
          <pc:docMk/>
          <pc:sldMk cId="1844230780" sldId="264"/>
        </pc:sldMkLst>
        <pc:spChg chg="mod">
          <ac:chgData name="Patience MOUNPAIN" userId="fd1239e8a8a76b5e" providerId="Windows Live" clId="Web-{77E1A116-CA99-4520-8AD1-DBB278C71460}" dt="2022-08-02T09:31:58.291" v="333"/>
          <ac:spMkLst>
            <pc:docMk/>
            <pc:sldMk cId="1844230780" sldId="264"/>
            <ac:spMk id="2" creationId="{3EBFDCDC-7DE0-8B67-5F2E-442A3BB7F90B}"/>
          </ac:spMkLst>
        </pc:spChg>
        <pc:spChg chg="mod">
          <ac:chgData name="Patience MOUNPAIN" userId="fd1239e8a8a76b5e" providerId="Windows Live" clId="Web-{77E1A116-CA99-4520-8AD1-DBB278C71460}" dt="2022-08-02T09:41:51.123" v="396" actId="20577"/>
          <ac:spMkLst>
            <pc:docMk/>
            <pc:sldMk cId="1844230780" sldId="264"/>
            <ac:spMk id="3" creationId="{AFAA1C64-EC45-5BC7-01E2-ACE55E63A545}"/>
          </ac:spMkLst>
        </pc:spChg>
        <pc:spChg chg="add">
          <ac:chgData name="Patience MOUNPAIN" userId="fd1239e8a8a76b5e" providerId="Windows Live" clId="Web-{77E1A116-CA99-4520-8AD1-DBB278C71460}" dt="2022-08-02T09:31:58.291" v="333"/>
          <ac:spMkLst>
            <pc:docMk/>
            <pc:sldMk cId="1844230780" sldId="264"/>
            <ac:spMk id="8" creationId="{18873D23-2DCF-4B31-A009-95721C06E8E1}"/>
          </ac:spMkLst>
        </pc:spChg>
        <pc:spChg chg="add">
          <ac:chgData name="Patience MOUNPAIN" userId="fd1239e8a8a76b5e" providerId="Windows Live" clId="Web-{77E1A116-CA99-4520-8AD1-DBB278C71460}" dt="2022-08-02T09:31:58.291" v="333"/>
          <ac:spMkLst>
            <pc:docMk/>
            <pc:sldMk cId="1844230780" sldId="264"/>
            <ac:spMk id="10" creationId="{C13EF075-D4EF-4929-ADBC-91B27DA19955}"/>
          </ac:spMkLst>
        </pc:spChg>
        <pc:grpChg chg="add">
          <ac:chgData name="Patience MOUNPAIN" userId="fd1239e8a8a76b5e" providerId="Windows Live" clId="Web-{77E1A116-CA99-4520-8AD1-DBB278C71460}" dt="2022-08-02T09:31:58.291" v="333"/>
          <ac:grpSpMkLst>
            <pc:docMk/>
            <pc:sldMk cId="1844230780" sldId="264"/>
            <ac:grpSpMk id="12" creationId="{DAA26DFA-AAB2-4973-9C17-16D587C7B198}"/>
          </ac:grpSpMkLst>
        </pc:grpChg>
      </pc:sldChg>
    </pc:docChg>
  </pc:docChgLst>
  <pc:docChgLst>
    <pc:chgData name="Patience MOUNPAIN" userId="fd1239e8a8a76b5e" providerId="Windows Live" clId="Web-{60BBD1D1-7995-415C-940C-5F9C6075ECB2}"/>
    <pc:docChg chg="modSld">
      <pc:chgData name="Patience MOUNPAIN" userId="fd1239e8a8a76b5e" providerId="Windows Live" clId="Web-{60BBD1D1-7995-415C-940C-5F9C6075ECB2}" dt="2022-08-03T14:16:16.742" v="1" actId="20577"/>
      <pc:docMkLst>
        <pc:docMk/>
      </pc:docMkLst>
      <pc:sldChg chg="modSp">
        <pc:chgData name="Patience MOUNPAIN" userId="fd1239e8a8a76b5e" providerId="Windows Live" clId="Web-{60BBD1D1-7995-415C-940C-5F9C6075ECB2}" dt="2022-08-03T14:16:16.742" v="1" actId="20577"/>
        <pc:sldMkLst>
          <pc:docMk/>
          <pc:sldMk cId="3097411050" sldId="257"/>
        </pc:sldMkLst>
        <pc:spChg chg="mod">
          <ac:chgData name="Patience MOUNPAIN" userId="fd1239e8a8a76b5e" providerId="Windows Live" clId="Web-{60BBD1D1-7995-415C-940C-5F9C6075ECB2}" dt="2022-08-03T14:16:16.742" v="1" actId="20577"/>
          <ac:spMkLst>
            <pc:docMk/>
            <pc:sldMk cId="3097411050" sldId="257"/>
            <ac:spMk id="5" creationId="{D964AF43-A90E-836A-C6AB-8FF7717E45E2}"/>
          </ac:spMkLst>
        </pc:spChg>
      </pc:sldChg>
    </pc:docChg>
  </pc:docChgLst>
  <pc:docChgLst>
    <pc:chgData name="Patience MOUNPAIN" userId="fd1239e8a8a76b5e" providerId="Windows Live" clId="Web-{F6C14339-26E4-4DE4-AC5E-AA3FC79D2454}"/>
    <pc:docChg chg="modSld">
      <pc:chgData name="Patience MOUNPAIN" userId="fd1239e8a8a76b5e" providerId="Windows Live" clId="Web-{F6C14339-26E4-4DE4-AC5E-AA3FC79D2454}" dt="2022-08-02T08:16:16.172" v="38" actId="20577"/>
      <pc:docMkLst>
        <pc:docMk/>
      </pc:docMkLst>
      <pc:sldChg chg="modSp">
        <pc:chgData name="Patience MOUNPAIN" userId="fd1239e8a8a76b5e" providerId="Windows Live" clId="Web-{F6C14339-26E4-4DE4-AC5E-AA3FC79D2454}" dt="2022-08-02T08:16:16.172" v="38" actId="20577"/>
        <pc:sldMkLst>
          <pc:docMk/>
          <pc:sldMk cId="1844230780" sldId="264"/>
        </pc:sldMkLst>
        <pc:spChg chg="mod">
          <ac:chgData name="Patience MOUNPAIN" userId="fd1239e8a8a76b5e" providerId="Windows Live" clId="Web-{F6C14339-26E4-4DE4-AC5E-AA3FC79D2454}" dt="2022-08-02T08:14:33.369" v="21" actId="20577"/>
          <ac:spMkLst>
            <pc:docMk/>
            <pc:sldMk cId="1844230780" sldId="264"/>
            <ac:spMk id="2" creationId="{3EBFDCDC-7DE0-8B67-5F2E-442A3BB7F90B}"/>
          </ac:spMkLst>
        </pc:spChg>
        <pc:spChg chg="mod">
          <ac:chgData name="Patience MOUNPAIN" userId="fd1239e8a8a76b5e" providerId="Windows Live" clId="Web-{F6C14339-26E4-4DE4-AC5E-AA3FC79D2454}" dt="2022-08-02T08:16:16.172" v="38" actId="20577"/>
          <ac:spMkLst>
            <pc:docMk/>
            <pc:sldMk cId="1844230780" sldId="264"/>
            <ac:spMk id="3" creationId="{AFAA1C64-EC45-5BC7-01E2-ACE55E63A545}"/>
          </ac:spMkLst>
        </pc:spChg>
      </pc:sldChg>
    </pc:docChg>
  </pc:docChgLst>
  <pc:docChgLst>
    <pc:chgData name="Patience MOUNPAIN" userId="fd1239e8a8a76b5e" providerId="Windows Live" clId="Web-{29A7F716-76FB-47B3-AF71-177A1990B062}"/>
    <pc:docChg chg="addSld modSld sldOrd">
      <pc:chgData name="Patience MOUNPAIN" userId="fd1239e8a8a76b5e" providerId="Windows Live" clId="Web-{29A7F716-76FB-47B3-AF71-177A1990B062}" dt="2022-07-29T22:17:01.311" v="882" actId="20577"/>
      <pc:docMkLst>
        <pc:docMk/>
      </pc:docMkLst>
      <pc:sldChg chg="addSp delSp modSp mod setBg">
        <pc:chgData name="Patience MOUNPAIN" userId="fd1239e8a8a76b5e" providerId="Windows Live" clId="Web-{29A7F716-76FB-47B3-AF71-177A1990B062}" dt="2022-07-29T20:58:13.799" v="145" actId="20577"/>
        <pc:sldMkLst>
          <pc:docMk/>
          <pc:sldMk cId="3691110263" sldId="260"/>
        </pc:sldMkLst>
        <pc:spChg chg="mod">
          <ac:chgData name="Patience MOUNPAIN" userId="fd1239e8a8a76b5e" providerId="Windows Live" clId="Web-{29A7F716-76FB-47B3-AF71-177A1990B062}" dt="2022-07-29T20:48:33.386" v="53"/>
          <ac:spMkLst>
            <pc:docMk/>
            <pc:sldMk cId="3691110263" sldId="260"/>
            <ac:spMk id="2" creationId="{78FD75BF-7C6A-305A-098D-F4D43A10C181}"/>
          </ac:spMkLst>
        </pc:spChg>
        <pc:spChg chg="mod">
          <ac:chgData name="Patience MOUNPAIN" userId="fd1239e8a8a76b5e" providerId="Windows Live" clId="Web-{29A7F716-76FB-47B3-AF71-177A1990B062}" dt="2022-07-29T20:58:13.799" v="145" actId="20577"/>
          <ac:spMkLst>
            <pc:docMk/>
            <pc:sldMk cId="3691110263" sldId="260"/>
            <ac:spMk id="3" creationId="{AB188E19-4E1A-2111-31D3-C83A92926C25}"/>
          </ac:spMkLst>
        </pc:spChg>
        <pc:spChg chg="add del">
          <ac:chgData name="Patience MOUNPAIN" userId="fd1239e8a8a76b5e" providerId="Windows Live" clId="Web-{29A7F716-76FB-47B3-AF71-177A1990B062}" dt="2022-07-29T20:48:33.386" v="52"/>
          <ac:spMkLst>
            <pc:docMk/>
            <pc:sldMk cId="3691110263" sldId="260"/>
            <ac:spMk id="9" creationId="{59A309A7-1751-4ABE-A3C1-EEC40366AD89}"/>
          </ac:spMkLst>
        </pc:spChg>
        <pc:spChg chg="add del">
          <ac:chgData name="Patience MOUNPAIN" userId="fd1239e8a8a76b5e" providerId="Windows Live" clId="Web-{29A7F716-76FB-47B3-AF71-177A1990B062}" dt="2022-07-29T20:48:33.386" v="52"/>
          <ac:spMkLst>
            <pc:docMk/>
            <pc:sldMk cId="3691110263" sldId="260"/>
            <ac:spMk id="11" creationId="{967D8EB6-EAE1-4F9C-B398-83321E287204}"/>
          </ac:spMkLst>
        </pc:spChg>
        <pc:spChg chg="add">
          <ac:chgData name="Patience MOUNPAIN" userId="fd1239e8a8a76b5e" providerId="Windows Live" clId="Web-{29A7F716-76FB-47B3-AF71-177A1990B062}" dt="2022-07-29T20:48:33.386" v="53"/>
          <ac:spMkLst>
            <pc:docMk/>
            <pc:sldMk cId="3691110263" sldId="260"/>
            <ac:spMk id="13" creationId="{45D37F4E-DDB4-456B-97E0-9937730A039F}"/>
          </ac:spMkLst>
        </pc:spChg>
        <pc:spChg chg="add">
          <ac:chgData name="Patience MOUNPAIN" userId="fd1239e8a8a76b5e" providerId="Windows Live" clId="Web-{29A7F716-76FB-47B3-AF71-177A1990B062}" dt="2022-07-29T20:48:33.386" v="53"/>
          <ac:spMkLst>
            <pc:docMk/>
            <pc:sldMk cId="3691110263" sldId="260"/>
            <ac:spMk id="14" creationId="{B2DD41CD-8F47-4F56-AD12-4E2FF7696987}"/>
          </ac:spMkLst>
        </pc:spChg>
        <pc:picChg chg="add mod">
          <ac:chgData name="Patience MOUNPAIN" userId="fd1239e8a8a76b5e" providerId="Windows Live" clId="Web-{29A7F716-76FB-47B3-AF71-177A1990B062}" dt="2022-07-29T20:48:33.386" v="53"/>
          <ac:picMkLst>
            <pc:docMk/>
            <pc:sldMk cId="3691110263" sldId="260"/>
            <ac:picMk id="4" creationId="{3F7E48A4-4CC5-1612-74D3-74B1BDAB5DFE}"/>
          </ac:picMkLst>
        </pc:picChg>
      </pc:sldChg>
      <pc:sldChg chg="addSp delSp modSp new mod setBg">
        <pc:chgData name="Patience MOUNPAIN" userId="fd1239e8a8a76b5e" providerId="Windows Live" clId="Web-{29A7F716-76FB-47B3-AF71-177A1990B062}" dt="2022-07-29T22:10:56.296" v="860" actId="20577"/>
        <pc:sldMkLst>
          <pc:docMk/>
          <pc:sldMk cId="303905932" sldId="262"/>
        </pc:sldMkLst>
        <pc:spChg chg="mod">
          <ac:chgData name="Patience MOUNPAIN" userId="fd1239e8a8a76b5e" providerId="Windows Live" clId="Web-{29A7F716-76FB-47B3-AF71-177A1990B062}" dt="2022-07-29T20:51:02.923" v="61"/>
          <ac:spMkLst>
            <pc:docMk/>
            <pc:sldMk cId="303905932" sldId="262"/>
            <ac:spMk id="2" creationId="{1219AA7E-2E62-3AA6-B1A7-F328EAA181F7}"/>
          </ac:spMkLst>
        </pc:spChg>
        <pc:spChg chg="mod">
          <ac:chgData name="Patience MOUNPAIN" userId="fd1239e8a8a76b5e" providerId="Windows Live" clId="Web-{29A7F716-76FB-47B3-AF71-177A1990B062}" dt="2022-07-29T22:10:56.296" v="860" actId="20577"/>
          <ac:spMkLst>
            <pc:docMk/>
            <pc:sldMk cId="303905932" sldId="262"/>
            <ac:spMk id="3" creationId="{7036D7AE-D81B-73FE-CBD0-808CDEF797E4}"/>
          </ac:spMkLst>
        </pc:spChg>
        <pc:spChg chg="add del">
          <ac:chgData name="Patience MOUNPAIN" userId="fd1239e8a8a76b5e" providerId="Windows Live" clId="Web-{29A7F716-76FB-47B3-AF71-177A1990B062}" dt="2022-07-29T20:50:13.984" v="58"/>
          <ac:spMkLst>
            <pc:docMk/>
            <pc:sldMk cId="303905932" sldId="262"/>
            <ac:spMk id="8" creationId="{827B839B-9ADE-406B-8590-F1CAEDED45A1}"/>
          </ac:spMkLst>
        </pc:spChg>
        <pc:spChg chg="add del">
          <ac:chgData name="Patience MOUNPAIN" userId="fd1239e8a8a76b5e" providerId="Windows Live" clId="Web-{29A7F716-76FB-47B3-AF71-177A1990B062}" dt="2022-07-29T20:50:13.984" v="58"/>
          <ac:spMkLst>
            <pc:docMk/>
            <pc:sldMk cId="303905932" sldId="262"/>
            <ac:spMk id="10" creationId="{CFE45BF0-46DB-408C-B5F7-7B11716805D4}"/>
          </ac:spMkLst>
        </pc:spChg>
        <pc:spChg chg="add del">
          <ac:chgData name="Patience MOUNPAIN" userId="fd1239e8a8a76b5e" providerId="Windows Live" clId="Web-{29A7F716-76FB-47B3-AF71-177A1990B062}" dt="2022-07-29T20:50:13.984" v="58"/>
          <ac:spMkLst>
            <pc:docMk/>
            <pc:sldMk cId="303905932" sldId="262"/>
            <ac:spMk id="12" creationId="{2AEBC8F2-97B1-41B4-93F1-2D289E197FBA}"/>
          </ac:spMkLst>
        </pc:spChg>
        <pc:spChg chg="add del">
          <ac:chgData name="Patience MOUNPAIN" userId="fd1239e8a8a76b5e" providerId="Windows Live" clId="Web-{29A7F716-76FB-47B3-AF71-177A1990B062}" dt="2022-07-29T20:50:13.984" v="58"/>
          <ac:spMkLst>
            <pc:docMk/>
            <pc:sldMk cId="303905932" sldId="262"/>
            <ac:spMk id="14" creationId="{472E3A19-F5D5-48FC-BB9C-48C2F68F598B}"/>
          </ac:spMkLst>
        </pc:spChg>
        <pc:spChg chg="add del">
          <ac:chgData name="Patience MOUNPAIN" userId="fd1239e8a8a76b5e" providerId="Windows Live" clId="Web-{29A7F716-76FB-47B3-AF71-177A1990B062}" dt="2022-07-29T20:50:13.984" v="58"/>
          <ac:spMkLst>
            <pc:docMk/>
            <pc:sldMk cId="303905932" sldId="262"/>
            <ac:spMk id="16" creationId="{7A62E32F-BB65-43A8-8EB5-92346890E549}"/>
          </ac:spMkLst>
        </pc:spChg>
        <pc:spChg chg="add del">
          <ac:chgData name="Patience MOUNPAIN" userId="fd1239e8a8a76b5e" providerId="Windows Live" clId="Web-{29A7F716-76FB-47B3-AF71-177A1990B062}" dt="2022-07-29T20:50:13.984" v="58"/>
          <ac:spMkLst>
            <pc:docMk/>
            <pc:sldMk cId="303905932" sldId="262"/>
            <ac:spMk id="18" creationId="{14E91B64-9FCC-451E-AFB4-A827D6329367}"/>
          </ac:spMkLst>
        </pc:spChg>
        <pc:spChg chg="add del">
          <ac:chgData name="Patience MOUNPAIN" userId="fd1239e8a8a76b5e" providerId="Windows Live" clId="Web-{29A7F716-76FB-47B3-AF71-177A1990B062}" dt="2022-07-29T20:50:13.984" v="57"/>
          <ac:spMkLst>
            <pc:docMk/>
            <pc:sldMk cId="303905932" sldId="262"/>
            <ac:spMk id="23" creationId="{2B566528-1B12-4246-9431-5C2D7D081168}"/>
          </ac:spMkLst>
        </pc:spChg>
        <pc:spChg chg="add del">
          <ac:chgData name="Patience MOUNPAIN" userId="fd1239e8a8a76b5e" providerId="Windows Live" clId="Web-{29A7F716-76FB-47B3-AF71-177A1990B062}" dt="2022-07-29T20:50:13.984" v="57"/>
          <ac:spMkLst>
            <pc:docMk/>
            <pc:sldMk cId="303905932" sldId="262"/>
            <ac:spMk id="25" creationId="{2E80C965-DB6D-4F81-9E9E-B027384D0BD6}"/>
          </ac:spMkLst>
        </pc:spChg>
        <pc:spChg chg="add del">
          <ac:chgData name="Patience MOUNPAIN" userId="fd1239e8a8a76b5e" providerId="Windows Live" clId="Web-{29A7F716-76FB-47B3-AF71-177A1990B062}" dt="2022-07-29T20:50:13.984" v="57"/>
          <ac:spMkLst>
            <pc:docMk/>
            <pc:sldMk cId="303905932" sldId="262"/>
            <ac:spMk id="27" creationId="{A580F890-B085-4E95-96AA-55AEBEC5CE6E}"/>
          </ac:spMkLst>
        </pc:spChg>
        <pc:spChg chg="add del">
          <ac:chgData name="Patience MOUNPAIN" userId="fd1239e8a8a76b5e" providerId="Windows Live" clId="Web-{29A7F716-76FB-47B3-AF71-177A1990B062}" dt="2022-07-29T20:50:13.984" v="57"/>
          <ac:spMkLst>
            <pc:docMk/>
            <pc:sldMk cId="303905932" sldId="262"/>
            <ac:spMk id="29" creationId="{D3F51FEB-38FB-4F6C-9F7B-2F2AFAB65463}"/>
          </ac:spMkLst>
        </pc:spChg>
        <pc:spChg chg="add del">
          <ac:chgData name="Patience MOUNPAIN" userId="fd1239e8a8a76b5e" providerId="Windows Live" clId="Web-{29A7F716-76FB-47B3-AF71-177A1990B062}" dt="2022-07-29T20:50:13.984" v="57"/>
          <ac:spMkLst>
            <pc:docMk/>
            <pc:sldMk cId="303905932" sldId="262"/>
            <ac:spMk id="31" creationId="{1E547BA6-BAE0-43BB-A7CA-60F69CE252F0}"/>
          </ac:spMkLst>
        </pc:spChg>
        <pc:spChg chg="add del">
          <ac:chgData name="Patience MOUNPAIN" userId="fd1239e8a8a76b5e" providerId="Windows Live" clId="Web-{29A7F716-76FB-47B3-AF71-177A1990B062}" dt="2022-07-29T20:51:02.923" v="61"/>
          <ac:spMkLst>
            <pc:docMk/>
            <pc:sldMk cId="303905932" sldId="262"/>
            <ac:spMk id="33" creationId="{429917F3-0560-4C6F-B265-458B218C4B87}"/>
          </ac:spMkLst>
        </pc:spChg>
        <pc:spChg chg="add del">
          <ac:chgData name="Patience MOUNPAIN" userId="fd1239e8a8a76b5e" providerId="Windows Live" clId="Web-{29A7F716-76FB-47B3-AF71-177A1990B062}" dt="2022-07-29T20:51:02.907" v="60"/>
          <ac:spMkLst>
            <pc:docMk/>
            <pc:sldMk cId="303905932" sldId="262"/>
            <ac:spMk id="40" creationId="{85016AEC-0320-4ED0-8ECB-FE11DDDFE17A}"/>
          </ac:spMkLst>
        </pc:spChg>
        <pc:spChg chg="add del">
          <ac:chgData name="Patience MOUNPAIN" userId="fd1239e8a8a76b5e" providerId="Windows Live" clId="Web-{29A7F716-76FB-47B3-AF71-177A1990B062}" dt="2022-07-29T20:51:02.907" v="60"/>
          <ac:spMkLst>
            <pc:docMk/>
            <pc:sldMk cId="303905932" sldId="262"/>
            <ac:spMk id="42" creationId="{D3CDB30C-1F82-41E6-A067-831D6E89184F}"/>
          </ac:spMkLst>
        </pc:spChg>
        <pc:spChg chg="add del">
          <ac:chgData name="Patience MOUNPAIN" userId="fd1239e8a8a76b5e" providerId="Windows Live" clId="Web-{29A7F716-76FB-47B3-AF71-177A1990B062}" dt="2022-07-29T20:51:02.907" v="60"/>
          <ac:spMkLst>
            <pc:docMk/>
            <pc:sldMk cId="303905932" sldId="262"/>
            <ac:spMk id="44" creationId="{2DDA86DD-F997-4F66-A87C-5B58AB6D19EC}"/>
          </ac:spMkLst>
        </pc:spChg>
        <pc:spChg chg="add del">
          <ac:chgData name="Patience MOUNPAIN" userId="fd1239e8a8a76b5e" providerId="Windows Live" clId="Web-{29A7F716-76FB-47B3-AF71-177A1990B062}" dt="2022-07-29T20:51:02.907" v="60"/>
          <ac:spMkLst>
            <pc:docMk/>
            <pc:sldMk cId="303905932" sldId="262"/>
            <ac:spMk id="46" creationId="{D241B827-437E-40A3-A732-669230D6A5BC}"/>
          </ac:spMkLst>
        </pc:spChg>
        <pc:spChg chg="add">
          <ac:chgData name="Patience MOUNPAIN" userId="fd1239e8a8a76b5e" providerId="Windows Live" clId="Web-{29A7F716-76FB-47B3-AF71-177A1990B062}" dt="2022-07-29T20:51:02.923" v="61"/>
          <ac:spMkLst>
            <pc:docMk/>
            <pc:sldMk cId="303905932" sldId="262"/>
            <ac:spMk id="48" creationId="{7A62E32F-BB65-43A8-8EB5-92346890E549}"/>
          </ac:spMkLst>
        </pc:spChg>
        <pc:spChg chg="add">
          <ac:chgData name="Patience MOUNPAIN" userId="fd1239e8a8a76b5e" providerId="Windows Live" clId="Web-{29A7F716-76FB-47B3-AF71-177A1990B062}" dt="2022-07-29T20:51:02.923" v="61"/>
          <ac:spMkLst>
            <pc:docMk/>
            <pc:sldMk cId="303905932" sldId="262"/>
            <ac:spMk id="49" creationId="{827B839B-9ADE-406B-8590-F1CAEDED45A1}"/>
          </ac:spMkLst>
        </pc:spChg>
        <pc:spChg chg="add">
          <ac:chgData name="Patience MOUNPAIN" userId="fd1239e8a8a76b5e" providerId="Windows Live" clId="Web-{29A7F716-76FB-47B3-AF71-177A1990B062}" dt="2022-07-29T20:51:02.923" v="61"/>
          <ac:spMkLst>
            <pc:docMk/>
            <pc:sldMk cId="303905932" sldId="262"/>
            <ac:spMk id="50" creationId="{14E91B64-9FCC-451E-AFB4-A827D6329367}"/>
          </ac:spMkLst>
        </pc:spChg>
        <pc:spChg chg="add">
          <ac:chgData name="Patience MOUNPAIN" userId="fd1239e8a8a76b5e" providerId="Windows Live" clId="Web-{29A7F716-76FB-47B3-AF71-177A1990B062}" dt="2022-07-29T20:51:02.923" v="61"/>
          <ac:spMkLst>
            <pc:docMk/>
            <pc:sldMk cId="303905932" sldId="262"/>
            <ac:spMk id="51" creationId="{CFE45BF0-46DB-408C-B5F7-7B11716805D4}"/>
          </ac:spMkLst>
        </pc:spChg>
        <pc:spChg chg="add">
          <ac:chgData name="Patience MOUNPAIN" userId="fd1239e8a8a76b5e" providerId="Windows Live" clId="Web-{29A7F716-76FB-47B3-AF71-177A1990B062}" dt="2022-07-29T20:51:02.923" v="61"/>
          <ac:spMkLst>
            <pc:docMk/>
            <pc:sldMk cId="303905932" sldId="262"/>
            <ac:spMk id="52" creationId="{2AEBC8F2-97B1-41B4-93F1-2D289E197FBA}"/>
          </ac:spMkLst>
        </pc:spChg>
        <pc:spChg chg="add">
          <ac:chgData name="Patience MOUNPAIN" userId="fd1239e8a8a76b5e" providerId="Windows Live" clId="Web-{29A7F716-76FB-47B3-AF71-177A1990B062}" dt="2022-07-29T20:51:02.923" v="61"/>
          <ac:spMkLst>
            <pc:docMk/>
            <pc:sldMk cId="303905932" sldId="262"/>
            <ac:spMk id="53" creationId="{472E3A19-F5D5-48FC-BB9C-48C2F68F598B}"/>
          </ac:spMkLst>
        </pc:spChg>
        <pc:grpChg chg="add del">
          <ac:chgData name="Patience MOUNPAIN" userId="fd1239e8a8a76b5e" providerId="Windows Live" clId="Web-{29A7F716-76FB-47B3-AF71-177A1990B062}" dt="2022-07-29T20:51:02.923" v="61"/>
          <ac:grpSpMkLst>
            <pc:docMk/>
            <pc:sldMk cId="303905932" sldId="262"/>
            <ac:grpSpMk id="34" creationId="{AA39BAE7-7EB8-4E22-BCBB-F00F514DB7EA}"/>
          </ac:grpSpMkLst>
        </pc:grpChg>
      </pc:sldChg>
      <pc:sldChg chg="modSp new ord">
        <pc:chgData name="Patience MOUNPAIN" userId="fd1239e8a8a76b5e" providerId="Windows Live" clId="Web-{29A7F716-76FB-47B3-AF71-177A1990B062}" dt="2022-07-29T22:17:01.311" v="882" actId="20577"/>
        <pc:sldMkLst>
          <pc:docMk/>
          <pc:sldMk cId="3721614778" sldId="263"/>
        </pc:sldMkLst>
        <pc:spChg chg="mod">
          <ac:chgData name="Patience MOUNPAIN" userId="fd1239e8a8a76b5e" providerId="Windows Live" clId="Web-{29A7F716-76FB-47B3-AF71-177A1990B062}" dt="2022-07-29T22:13:10.642" v="875" actId="20577"/>
          <ac:spMkLst>
            <pc:docMk/>
            <pc:sldMk cId="3721614778" sldId="263"/>
            <ac:spMk id="2" creationId="{1C658800-25B8-7D36-E5A9-18518B338D6C}"/>
          </ac:spMkLst>
        </pc:spChg>
        <pc:spChg chg="mod">
          <ac:chgData name="Patience MOUNPAIN" userId="fd1239e8a8a76b5e" providerId="Windows Live" clId="Web-{29A7F716-76FB-47B3-AF71-177A1990B062}" dt="2022-07-29T22:17:01.311" v="882" actId="20577"/>
          <ac:spMkLst>
            <pc:docMk/>
            <pc:sldMk cId="3721614778" sldId="263"/>
            <ac:spMk id="3" creationId="{2AB89666-16A2-FAD3-FB5F-6EF5E4B8DF20}"/>
          </ac:spMkLst>
        </pc:spChg>
      </pc:sldChg>
    </pc:docChg>
  </pc:docChgLst>
  <pc:docChgLst>
    <pc:chgData name="Patience MOUNPAIN" userId="fd1239e8a8a76b5e" providerId="Windows Live" clId="Web-{3B928AA5-2298-45F6-A3C2-FE1F3A14EF6F}"/>
    <pc:docChg chg="modSld sldOrd">
      <pc:chgData name="Patience MOUNPAIN" userId="fd1239e8a8a76b5e" providerId="Windows Live" clId="Web-{3B928AA5-2298-45F6-A3C2-FE1F3A14EF6F}" dt="2022-08-05T09:33:41.104" v="1087" actId="20577"/>
      <pc:docMkLst>
        <pc:docMk/>
      </pc:docMkLst>
      <pc:sldChg chg="modSp ord">
        <pc:chgData name="Patience MOUNPAIN" userId="fd1239e8a8a76b5e" providerId="Windows Live" clId="Web-{3B928AA5-2298-45F6-A3C2-FE1F3A14EF6F}" dt="2022-08-05T09:30:25.370" v="1081" actId="20577"/>
        <pc:sldMkLst>
          <pc:docMk/>
          <pc:sldMk cId="3097411050" sldId="257"/>
        </pc:sldMkLst>
        <pc:spChg chg="mod">
          <ac:chgData name="Patience MOUNPAIN" userId="fd1239e8a8a76b5e" providerId="Windows Live" clId="Web-{3B928AA5-2298-45F6-A3C2-FE1F3A14EF6F}" dt="2022-08-05T09:30:25.370" v="1081" actId="20577"/>
          <ac:spMkLst>
            <pc:docMk/>
            <pc:sldMk cId="3097411050" sldId="257"/>
            <ac:spMk id="2" creationId="{A60D9BB4-2872-D2B9-2A3F-49FF3CABA2B3}"/>
          </ac:spMkLst>
        </pc:spChg>
        <pc:spChg chg="mod">
          <ac:chgData name="Patience MOUNPAIN" userId="fd1239e8a8a76b5e" providerId="Windows Live" clId="Web-{3B928AA5-2298-45F6-A3C2-FE1F3A14EF6F}" dt="2022-08-05T08:51:46.258" v="821" actId="20577"/>
          <ac:spMkLst>
            <pc:docMk/>
            <pc:sldMk cId="3097411050" sldId="257"/>
            <ac:spMk id="99" creationId="{2205B8B2-6979-66AF-0882-92AD1D2BF187}"/>
          </ac:spMkLst>
        </pc:spChg>
      </pc:sldChg>
      <pc:sldChg chg="modSp">
        <pc:chgData name="Patience MOUNPAIN" userId="fd1239e8a8a76b5e" providerId="Windows Live" clId="Web-{3B928AA5-2298-45F6-A3C2-FE1F3A14EF6F}" dt="2022-08-05T09:33:41.104" v="1087" actId="20577"/>
        <pc:sldMkLst>
          <pc:docMk/>
          <pc:sldMk cId="3691110263" sldId="260"/>
        </pc:sldMkLst>
        <pc:spChg chg="mod">
          <ac:chgData name="Patience MOUNPAIN" userId="fd1239e8a8a76b5e" providerId="Windows Live" clId="Web-{3B928AA5-2298-45F6-A3C2-FE1F3A14EF6F}" dt="2022-08-05T09:33:41.104" v="1087" actId="20577"/>
          <ac:spMkLst>
            <pc:docMk/>
            <pc:sldMk cId="3691110263" sldId="260"/>
            <ac:spMk id="73" creationId="{AB188E19-4E1A-2111-31D3-C83A92926C25}"/>
          </ac:spMkLst>
        </pc:spChg>
      </pc:sldChg>
      <pc:sldChg chg="modSp">
        <pc:chgData name="Patience MOUNPAIN" userId="fd1239e8a8a76b5e" providerId="Windows Live" clId="Web-{3B928AA5-2298-45F6-A3C2-FE1F3A14EF6F}" dt="2022-08-05T09:21:21.068" v="1070" actId="20577"/>
        <pc:sldMkLst>
          <pc:docMk/>
          <pc:sldMk cId="303905932" sldId="262"/>
        </pc:sldMkLst>
        <pc:spChg chg="mod">
          <ac:chgData name="Patience MOUNPAIN" userId="fd1239e8a8a76b5e" providerId="Windows Live" clId="Web-{3B928AA5-2298-45F6-A3C2-FE1F3A14EF6F}" dt="2022-08-05T09:21:21.068" v="1070" actId="20577"/>
          <ac:spMkLst>
            <pc:docMk/>
            <pc:sldMk cId="303905932" sldId="262"/>
            <ac:spMk id="3" creationId="{7036D7AE-D81B-73FE-CBD0-808CDEF797E4}"/>
          </ac:spMkLst>
        </pc:spChg>
      </pc:sldChg>
      <pc:sldChg chg="modSp">
        <pc:chgData name="Patience MOUNPAIN" userId="fd1239e8a8a76b5e" providerId="Windows Live" clId="Web-{3B928AA5-2298-45F6-A3C2-FE1F3A14EF6F}" dt="2022-08-05T09:22:22.023" v="1075" actId="20577"/>
        <pc:sldMkLst>
          <pc:docMk/>
          <pc:sldMk cId="1844230780" sldId="264"/>
        </pc:sldMkLst>
        <pc:graphicFrameChg chg="mod modGraphic">
          <ac:chgData name="Patience MOUNPAIN" userId="fd1239e8a8a76b5e" providerId="Windows Live" clId="Web-{3B928AA5-2298-45F6-A3C2-FE1F3A14EF6F}" dt="2022-08-05T09:22:22.023" v="1075" actId="20577"/>
          <ac:graphicFrameMkLst>
            <pc:docMk/>
            <pc:sldMk cId="1844230780" sldId="264"/>
            <ac:graphicFrameMk id="50" creationId="{A6CA38A6-A78D-851C-E153-B153D3338E78}"/>
          </ac:graphicFrameMkLst>
        </pc:graphicFrameChg>
      </pc:sldChg>
    </pc:docChg>
  </pc:docChgLst>
  <pc:docChgLst>
    <pc:chgData name="Patience MOUNPAIN" userId="fd1239e8a8a76b5e" providerId="Windows Live" clId="Web-{38F00AA0-BA79-4CD1-8669-55B4654AA213}"/>
    <pc:docChg chg="addSld modSld">
      <pc:chgData name="Patience MOUNPAIN" userId="fd1239e8a8a76b5e" providerId="Windows Live" clId="Web-{38F00AA0-BA79-4CD1-8669-55B4654AA213}" dt="2022-08-07T21:10:26.588" v="1200" actId="20577"/>
      <pc:docMkLst>
        <pc:docMk/>
      </pc:docMkLst>
      <pc:sldChg chg="modSp">
        <pc:chgData name="Patience MOUNPAIN" userId="fd1239e8a8a76b5e" providerId="Windows Live" clId="Web-{38F00AA0-BA79-4CD1-8669-55B4654AA213}" dt="2022-08-07T20:41:59.214" v="1028" actId="20577"/>
        <pc:sldMkLst>
          <pc:docMk/>
          <pc:sldMk cId="3784089036" sldId="256"/>
        </pc:sldMkLst>
        <pc:spChg chg="mod">
          <ac:chgData name="Patience MOUNPAIN" userId="fd1239e8a8a76b5e" providerId="Windows Live" clId="Web-{38F00AA0-BA79-4CD1-8669-55B4654AA213}" dt="2022-08-07T20:41:59.214" v="1028" actId="20577"/>
          <ac:spMkLst>
            <pc:docMk/>
            <pc:sldMk cId="3784089036" sldId="256"/>
            <ac:spMk id="2" creationId="{00000000-0000-0000-0000-000000000000}"/>
          </ac:spMkLst>
        </pc:spChg>
      </pc:sldChg>
      <pc:sldChg chg="modSp">
        <pc:chgData name="Patience MOUNPAIN" userId="fd1239e8a8a76b5e" providerId="Windows Live" clId="Web-{38F00AA0-BA79-4CD1-8669-55B4654AA213}" dt="2022-08-06T09:45:22.517" v="878" actId="20577"/>
        <pc:sldMkLst>
          <pc:docMk/>
          <pc:sldMk cId="3691110263" sldId="260"/>
        </pc:sldMkLst>
        <pc:spChg chg="mod">
          <ac:chgData name="Patience MOUNPAIN" userId="fd1239e8a8a76b5e" providerId="Windows Live" clId="Web-{38F00AA0-BA79-4CD1-8669-55B4654AA213}" dt="2022-08-06T09:45:22.517" v="878" actId="20577"/>
          <ac:spMkLst>
            <pc:docMk/>
            <pc:sldMk cId="3691110263" sldId="260"/>
            <ac:spMk id="73" creationId="{AB188E19-4E1A-2111-31D3-C83A92926C25}"/>
          </ac:spMkLst>
        </pc:spChg>
      </pc:sldChg>
      <pc:sldChg chg="modSp">
        <pc:chgData name="Patience MOUNPAIN" userId="fd1239e8a8a76b5e" providerId="Windows Live" clId="Web-{38F00AA0-BA79-4CD1-8669-55B4654AA213}" dt="2022-08-07T21:10:26.588" v="1200" actId="20577"/>
        <pc:sldMkLst>
          <pc:docMk/>
          <pc:sldMk cId="3663255886" sldId="265"/>
        </pc:sldMkLst>
        <pc:spChg chg="mod">
          <ac:chgData name="Patience MOUNPAIN" userId="fd1239e8a8a76b5e" providerId="Windows Live" clId="Web-{38F00AA0-BA79-4CD1-8669-55B4654AA213}" dt="2022-08-07T21:10:26.588" v="1200" actId="20577"/>
          <ac:spMkLst>
            <pc:docMk/>
            <pc:sldMk cId="3663255886" sldId="265"/>
            <ac:spMk id="3" creationId="{201AC8BA-B9C8-8AC5-994F-C7CECBC0C252}"/>
          </ac:spMkLst>
        </pc:spChg>
      </pc:sldChg>
      <pc:sldChg chg="addSp delSp modSp new mod setBg">
        <pc:chgData name="Patience MOUNPAIN" userId="fd1239e8a8a76b5e" providerId="Windows Live" clId="Web-{38F00AA0-BA79-4CD1-8669-55B4654AA213}" dt="2022-08-07T21:03:06.542" v="1066" actId="20577"/>
        <pc:sldMkLst>
          <pc:docMk/>
          <pc:sldMk cId="152327570" sldId="266"/>
        </pc:sldMkLst>
        <pc:spChg chg="mod ord">
          <ac:chgData name="Patience MOUNPAIN" userId="fd1239e8a8a76b5e" providerId="Windows Live" clId="Web-{38F00AA0-BA79-4CD1-8669-55B4654AA213}" dt="2022-08-07T21:03:06.542" v="1066" actId="20577"/>
          <ac:spMkLst>
            <pc:docMk/>
            <pc:sldMk cId="152327570" sldId="266"/>
            <ac:spMk id="2" creationId="{AB441444-A0E5-1533-472F-CDF270FADE37}"/>
          </ac:spMkLst>
        </pc:spChg>
        <pc:spChg chg="del">
          <ac:chgData name="Patience MOUNPAIN" userId="fd1239e8a8a76b5e" providerId="Windows Live" clId="Web-{38F00AA0-BA79-4CD1-8669-55B4654AA213}" dt="2022-08-06T09:07:08.776" v="518"/>
          <ac:spMkLst>
            <pc:docMk/>
            <pc:sldMk cId="152327570" sldId="266"/>
            <ac:spMk id="3" creationId="{FBD34EC3-3AC1-6A6F-8800-C2DBB08695EA}"/>
          </ac:spMkLst>
        </pc:spChg>
        <pc:spChg chg="add del">
          <ac:chgData name="Patience MOUNPAIN" userId="fd1239e8a8a76b5e" providerId="Windows Live" clId="Web-{38F00AA0-BA79-4CD1-8669-55B4654AA213}" dt="2022-08-06T09:15:43.682" v="530"/>
          <ac:spMkLst>
            <pc:docMk/>
            <pc:sldMk cId="152327570" sldId="266"/>
            <ac:spMk id="10" creationId="{A3363022-C969-41E9-8EB2-E4C94908C1FA}"/>
          </ac:spMkLst>
        </pc:spChg>
        <pc:spChg chg="add del">
          <ac:chgData name="Patience MOUNPAIN" userId="fd1239e8a8a76b5e" providerId="Windows Live" clId="Web-{38F00AA0-BA79-4CD1-8669-55B4654AA213}" dt="2022-08-06T09:15:43.682" v="530"/>
          <ac:spMkLst>
            <pc:docMk/>
            <pc:sldMk cId="152327570" sldId="266"/>
            <ac:spMk id="12" creationId="{8D1AD6B3-BE88-4CEB-BA17-790657CC4729}"/>
          </ac:spMkLst>
        </pc:spChg>
        <pc:spChg chg="add del">
          <ac:chgData name="Patience MOUNPAIN" userId="fd1239e8a8a76b5e" providerId="Windows Live" clId="Web-{38F00AA0-BA79-4CD1-8669-55B4654AA213}" dt="2022-08-06T09:10:02.545" v="521"/>
          <ac:spMkLst>
            <pc:docMk/>
            <pc:sldMk cId="152327570" sldId="266"/>
            <ac:spMk id="22" creationId="{6AF4ABE2-381B-4B67-9C0F-27FFD64F7D91}"/>
          </ac:spMkLst>
        </pc:spChg>
        <pc:spChg chg="add del">
          <ac:chgData name="Patience MOUNPAIN" userId="fd1239e8a8a76b5e" providerId="Windows Live" clId="Web-{38F00AA0-BA79-4CD1-8669-55B4654AA213}" dt="2022-08-06T09:10:02.545" v="521"/>
          <ac:spMkLst>
            <pc:docMk/>
            <pc:sldMk cId="152327570" sldId="266"/>
            <ac:spMk id="24" creationId="{4AA509EC-4C56-4A74-A517-3ECD04C3FC84}"/>
          </ac:spMkLst>
        </pc:spChg>
        <pc:spChg chg="add del">
          <ac:chgData name="Patience MOUNPAIN" userId="fd1239e8a8a76b5e" providerId="Windows Live" clId="Web-{38F00AA0-BA79-4CD1-8669-55B4654AA213}" dt="2022-08-06T09:10:02.545" v="521"/>
          <ac:spMkLst>
            <pc:docMk/>
            <pc:sldMk cId="152327570" sldId="266"/>
            <ac:spMk id="26" creationId="{6FBC94C7-2F0E-4FBA-B442-0E0296AAA7E5}"/>
          </ac:spMkLst>
        </pc:spChg>
        <pc:spChg chg="add del">
          <ac:chgData name="Patience MOUNPAIN" userId="fd1239e8a8a76b5e" providerId="Windows Live" clId="Web-{38F00AA0-BA79-4CD1-8669-55B4654AA213}" dt="2022-08-06T09:10:02.545" v="521"/>
          <ac:spMkLst>
            <pc:docMk/>
            <pc:sldMk cId="152327570" sldId="266"/>
            <ac:spMk id="28" creationId="{6CF43A2F-2E6F-44F4-A006-A10CF1DCBD61}"/>
          </ac:spMkLst>
        </pc:spChg>
        <pc:spChg chg="add del">
          <ac:chgData name="Patience MOUNPAIN" userId="fd1239e8a8a76b5e" providerId="Windows Live" clId="Web-{38F00AA0-BA79-4CD1-8669-55B4654AA213}" dt="2022-08-06T09:10:02.545" v="521"/>
          <ac:spMkLst>
            <pc:docMk/>
            <pc:sldMk cId="152327570" sldId="266"/>
            <ac:spMk id="30" creationId="{F83DA5F0-0D4C-4E74-8A5C-F6CBD391F071}"/>
          </ac:spMkLst>
        </pc:spChg>
        <pc:spChg chg="add del">
          <ac:chgData name="Patience MOUNPAIN" userId="fd1239e8a8a76b5e" providerId="Windows Live" clId="Web-{38F00AA0-BA79-4CD1-8669-55B4654AA213}" dt="2022-08-06T09:10:02.545" v="521"/>
          <ac:spMkLst>
            <pc:docMk/>
            <pc:sldMk cId="152327570" sldId="266"/>
            <ac:spMk id="32" creationId="{A7798713-AB3F-41E3-8CE3-1C1FBCF7CFD6}"/>
          </ac:spMkLst>
        </pc:spChg>
        <pc:spChg chg="add del">
          <ac:chgData name="Patience MOUNPAIN" userId="fd1239e8a8a76b5e" providerId="Windows Live" clId="Web-{38F00AA0-BA79-4CD1-8669-55B4654AA213}" dt="2022-08-06T09:14:18.476" v="523"/>
          <ac:spMkLst>
            <pc:docMk/>
            <pc:sldMk cId="152327570" sldId="266"/>
            <ac:spMk id="34" creationId="{A3363022-C969-41E9-8EB2-E4C94908C1FA}"/>
          </ac:spMkLst>
        </pc:spChg>
        <pc:spChg chg="add del">
          <ac:chgData name="Patience MOUNPAIN" userId="fd1239e8a8a76b5e" providerId="Windows Live" clId="Web-{38F00AA0-BA79-4CD1-8669-55B4654AA213}" dt="2022-08-06T09:14:18.476" v="523"/>
          <ac:spMkLst>
            <pc:docMk/>
            <pc:sldMk cId="152327570" sldId="266"/>
            <ac:spMk id="35" creationId="{8D1AD6B3-BE88-4CEB-BA17-790657CC4729}"/>
          </ac:spMkLst>
        </pc:spChg>
        <pc:spChg chg="add del">
          <ac:chgData name="Patience MOUNPAIN" userId="fd1239e8a8a76b5e" providerId="Windows Live" clId="Web-{38F00AA0-BA79-4CD1-8669-55B4654AA213}" dt="2022-08-06T09:14:30.741" v="525"/>
          <ac:spMkLst>
            <pc:docMk/>
            <pc:sldMk cId="152327570" sldId="266"/>
            <ac:spMk id="39" creationId="{7905BA41-EE6E-4F80-8636-447F22DD729A}"/>
          </ac:spMkLst>
        </pc:spChg>
        <pc:spChg chg="add del">
          <ac:chgData name="Patience MOUNPAIN" userId="fd1239e8a8a76b5e" providerId="Windows Live" clId="Web-{38F00AA0-BA79-4CD1-8669-55B4654AA213}" dt="2022-08-06T09:14:30.741" v="525"/>
          <ac:spMkLst>
            <pc:docMk/>
            <pc:sldMk cId="152327570" sldId="266"/>
            <ac:spMk id="40" creationId="{CD7549B2-EE05-4558-8C64-AC46755F2B25}"/>
          </ac:spMkLst>
        </pc:spChg>
        <pc:spChg chg="add del">
          <ac:chgData name="Patience MOUNPAIN" userId="fd1239e8a8a76b5e" providerId="Windows Live" clId="Web-{38F00AA0-BA79-4CD1-8669-55B4654AA213}" dt="2022-08-06T09:15:30.321" v="527"/>
          <ac:spMkLst>
            <pc:docMk/>
            <pc:sldMk cId="152327570" sldId="266"/>
            <ac:spMk id="42" creationId="{8555C5B3-193A-4749-9AFD-682E53CDDE8F}"/>
          </ac:spMkLst>
        </pc:spChg>
        <pc:spChg chg="add del">
          <ac:chgData name="Patience MOUNPAIN" userId="fd1239e8a8a76b5e" providerId="Windows Live" clId="Web-{38F00AA0-BA79-4CD1-8669-55B4654AA213}" dt="2022-08-06T09:15:30.321" v="527"/>
          <ac:spMkLst>
            <pc:docMk/>
            <pc:sldMk cId="152327570" sldId="266"/>
            <ac:spMk id="43" creationId="{2EAE06A6-F76A-41C9-827A-C561B004485C}"/>
          </ac:spMkLst>
        </pc:spChg>
        <pc:spChg chg="add del">
          <ac:chgData name="Patience MOUNPAIN" userId="fd1239e8a8a76b5e" providerId="Windows Live" clId="Web-{38F00AA0-BA79-4CD1-8669-55B4654AA213}" dt="2022-08-06T09:15:30.321" v="527"/>
          <ac:spMkLst>
            <pc:docMk/>
            <pc:sldMk cId="152327570" sldId="266"/>
            <ac:spMk id="44" creationId="{89F9D4E8-0639-444B-949B-9518585061AF}"/>
          </ac:spMkLst>
        </pc:spChg>
        <pc:spChg chg="add del">
          <ac:chgData name="Patience MOUNPAIN" userId="fd1239e8a8a76b5e" providerId="Windows Live" clId="Web-{38F00AA0-BA79-4CD1-8669-55B4654AA213}" dt="2022-08-06T09:15:30.321" v="527"/>
          <ac:spMkLst>
            <pc:docMk/>
            <pc:sldMk cId="152327570" sldId="266"/>
            <ac:spMk id="45" creationId="{7E3DA7A2-ED70-4BBA-AB72-00AD461FA405}"/>
          </ac:spMkLst>
        </pc:spChg>
        <pc:spChg chg="add del">
          <ac:chgData name="Patience MOUNPAIN" userId="fd1239e8a8a76b5e" providerId="Windows Live" clId="Web-{38F00AA0-BA79-4CD1-8669-55B4654AA213}" dt="2022-08-06T09:15:30.321" v="527"/>
          <ac:spMkLst>
            <pc:docMk/>
            <pc:sldMk cId="152327570" sldId="266"/>
            <ac:spMk id="46" creationId="{FC485432-3647-4218-B5D3-15D3FA222B13}"/>
          </ac:spMkLst>
        </pc:spChg>
        <pc:spChg chg="add del">
          <ac:chgData name="Patience MOUNPAIN" userId="fd1239e8a8a76b5e" providerId="Windows Live" clId="Web-{38F00AA0-BA79-4CD1-8669-55B4654AA213}" dt="2022-08-06T09:15:30.321" v="527"/>
          <ac:spMkLst>
            <pc:docMk/>
            <pc:sldMk cId="152327570" sldId="266"/>
            <ac:spMk id="47" creationId="{F4AFDDCA-6ABA-4D23-8A5C-1BF0F4308148}"/>
          </ac:spMkLst>
        </pc:spChg>
        <pc:spChg chg="add del">
          <ac:chgData name="Patience MOUNPAIN" userId="fd1239e8a8a76b5e" providerId="Windows Live" clId="Web-{38F00AA0-BA79-4CD1-8669-55B4654AA213}" dt="2022-08-06T09:15:43.682" v="529"/>
          <ac:spMkLst>
            <pc:docMk/>
            <pc:sldMk cId="152327570" sldId="266"/>
            <ac:spMk id="49" creationId="{3E443FD7-A66B-4AA0-872D-B088B9BC5F17}"/>
          </ac:spMkLst>
        </pc:spChg>
        <pc:spChg chg="add del">
          <ac:chgData name="Patience MOUNPAIN" userId="fd1239e8a8a76b5e" providerId="Windows Live" clId="Web-{38F00AA0-BA79-4CD1-8669-55B4654AA213}" dt="2022-08-06T09:15:43.682" v="529"/>
          <ac:spMkLst>
            <pc:docMk/>
            <pc:sldMk cId="152327570" sldId="266"/>
            <ac:spMk id="50" creationId="{C04BE0EF-3561-49B4-9A29-F283168A91C7}"/>
          </ac:spMkLst>
        </pc:spChg>
        <pc:spChg chg="add del">
          <ac:chgData name="Patience MOUNPAIN" userId="fd1239e8a8a76b5e" providerId="Windows Live" clId="Web-{38F00AA0-BA79-4CD1-8669-55B4654AA213}" dt="2022-08-06T09:35:42.171" v="827"/>
          <ac:spMkLst>
            <pc:docMk/>
            <pc:sldMk cId="152327570" sldId="266"/>
            <ac:spMk id="52" creationId="{A3363022-C969-41E9-8EB2-E4C94908C1FA}"/>
          </ac:spMkLst>
        </pc:spChg>
        <pc:spChg chg="add del">
          <ac:chgData name="Patience MOUNPAIN" userId="fd1239e8a8a76b5e" providerId="Windows Live" clId="Web-{38F00AA0-BA79-4CD1-8669-55B4654AA213}" dt="2022-08-06T09:35:42.171" v="827"/>
          <ac:spMkLst>
            <pc:docMk/>
            <pc:sldMk cId="152327570" sldId="266"/>
            <ac:spMk id="53" creationId="{8D1AD6B3-BE88-4CEB-BA17-790657CC4729}"/>
          </ac:spMkLst>
        </pc:spChg>
        <pc:spChg chg="add">
          <ac:chgData name="Patience MOUNPAIN" userId="fd1239e8a8a76b5e" providerId="Windows Live" clId="Web-{38F00AA0-BA79-4CD1-8669-55B4654AA213}" dt="2022-08-06T09:35:42.171" v="827"/>
          <ac:spMkLst>
            <pc:docMk/>
            <pc:sldMk cId="152327570" sldId="266"/>
            <ac:spMk id="60" creationId="{D60E71B4-DE6B-4668-8007-AAE6137E4C8D}"/>
          </ac:spMkLst>
        </pc:spChg>
        <pc:spChg chg="add">
          <ac:chgData name="Patience MOUNPAIN" userId="fd1239e8a8a76b5e" providerId="Windows Live" clId="Web-{38F00AA0-BA79-4CD1-8669-55B4654AA213}" dt="2022-08-06T09:35:42.171" v="827"/>
          <ac:spMkLst>
            <pc:docMk/>
            <pc:sldMk cId="152327570" sldId="266"/>
            <ac:spMk id="67" creationId="{0595ECE5-BD7E-4F71-820D-40971970872D}"/>
          </ac:spMkLst>
        </pc:spChg>
        <pc:grpChg chg="add del">
          <ac:chgData name="Patience MOUNPAIN" userId="fd1239e8a8a76b5e" providerId="Windows Live" clId="Web-{38F00AA0-BA79-4CD1-8669-55B4654AA213}" dt="2022-08-06T09:15:43.682" v="530"/>
          <ac:grpSpMkLst>
            <pc:docMk/>
            <pc:sldMk cId="152327570" sldId="266"/>
            <ac:grpSpMk id="14" creationId="{89D1390B-7E13-4B4F-9CB2-391063412E54}"/>
          </ac:grpSpMkLst>
        </pc:grpChg>
        <pc:grpChg chg="add del">
          <ac:chgData name="Patience MOUNPAIN" userId="fd1239e8a8a76b5e" providerId="Windows Live" clId="Web-{38F00AA0-BA79-4CD1-8669-55B4654AA213}" dt="2022-08-06T09:14:18.476" v="523"/>
          <ac:grpSpMkLst>
            <pc:docMk/>
            <pc:sldMk cId="152327570" sldId="266"/>
            <ac:grpSpMk id="36" creationId="{89D1390B-7E13-4B4F-9CB2-391063412E54}"/>
          </ac:grpSpMkLst>
        </pc:grpChg>
        <pc:grpChg chg="add del">
          <ac:chgData name="Patience MOUNPAIN" userId="fd1239e8a8a76b5e" providerId="Windows Live" clId="Web-{38F00AA0-BA79-4CD1-8669-55B4654AA213}" dt="2022-08-06T09:35:42.171" v="827"/>
          <ac:grpSpMkLst>
            <pc:docMk/>
            <pc:sldMk cId="152327570" sldId="266"/>
            <ac:grpSpMk id="54" creationId="{89D1390B-7E13-4B4F-9CB2-391063412E54}"/>
          </ac:grpSpMkLst>
        </pc:grpChg>
        <pc:grpChg chg="add">
          <ac:chgData name="Patience MOUNPAIN" userId="fd1239e8a8a76b5e" providerId="Windows Live" clId="Web-{38F00AA0-BA79-4CD1-8669-55B4654AA213}" dt="2022-08-06T09:35:42.171" v="827"/>
          <ac:grpSpMkLst>
            <pc:docMk/>
            <pc:sldMk cId="152327570" sldId="266"/>
            <ac:grpSpMk id="62" creationId="{F6E4C944-4BB6-469F-81D8-BD81B4A1B54D}"/>
          </ac:grpSpMkLst>
        </pc:grpChg>
        <pc:picChg chg="add mod">
          <ac:chgData name="Patience MOUNPAIN" userId="fd1239e8a8a76b5e" providerId="Windows Live" clId="Web-{38F00AA0-BA79-4CD1-8669-55B4654AA213}" dt="2022-08-06T09:35:42.171" v="827"/>
          <ac:picMkLst>
            <pc:docMk/>
            <pc:sldMk cId="152327570" sldId="266"/>
            <ac:picMk id="7" creationId="{EC9A1E7F-8D35-F562-D2DE-9F405A3FC933}"/>
          </ac:picMkLst>
        </pc:picChg>
      </pc:sldChg>
    </pc:docChg>
  </pc:docChgLst>
  <pc:docChgLst>
    <pc:chgData name="Patience MOUNPAIN" userId="fd1239e8a8a76b5e" providerId="Windows Live" clId="Web-{854379BE-989C-43B1-9B61-83B7A6898239}"/>
    <pc:docChg chg="addSld delSld modSld sldOrd">
      <pc:chgData name="Patience MOUNPAIN" userId="fd1239e8a8a76b5e" providerId="Windows Live" clId="Web-{854379BE-989C-43B1-9B61-83B7A6898239}" dt="2022-08-03T22:15:34.304" v="190"/>
      <pc:docMkLst>
        <pc:docMk/>
      </pc:docMkLst>
      <pc:sldChg chg="modSp">
        <pc:chgData name="Patience MOUNPAIN" userId="fd1239e8a8a76b5e" providerId="Windows Live" clId="Web-{854379BE-989C-43B1-9B61-83B7A6898239}" dt="2022-08-03T21:38:13.807" v="1" actId="20577"/>
        <pc:sldMkLst>
          <pc:docMk/>
          <pc:sldMk cId="3784089036" sldId="256"/>
        </pc:sldMkLst>
        <pc:spChg chg="mod">
          <ac:chgData name="Patience MOUNPAIN" userId="fd1239e8a8a76b5e" providerId="Windows Live" clId="Web-{854379BE-989C-43B1-9B61-83B7A6898239}" dt="2022-08-03T21:38:13.807" v="1" actId="20577"/>
          <ac:spMkLst>
            <pc:docMk/>
            <pc:sldMk cId="3784089036" sldId="256"/>
            <ac:spMk id="2" creationId="{00000000-0000-0000-0000-000000000000}"/>
          </ac:spMkLst>
        </pc:spChg>
      </pc:sldChg>
      <pc:sldChg chg="addSp delSp modSp">
        <pc:chgData name="Patience MOUNPAIN" userId="fd1239e8a8a76b5e" providerId="Windows Live" clId="Web-{854379BE-989C-43B1-9B61-83B7A6898239}" dt="2022-08-03T22:15:34.304" v="190"/>
        <pc:sldMkLst>
          <pc:docMk/>
          <pc:sldMk cId="3097411050" sldId="257"/>
        </pc:sldMkLst>
        <pc:spChg chg="mod">
          <ac:chgData name="Patience MOUNPAIN" userId="fd1239e8a8a76b5e" providerId="Windows Live" clId="Web-{854379BE-989C-43B1-9B61-83B7A6898239}" dt="2022-08-03T22:15:34.304" v="190"/>
          <ac:spMkLst>
            <pc:docMk/>
            <pc:sldMk cId="3097411050" sldId="257"/>
            <ac:spMk id="2" creationId="{A60D9BB4-2872-D2B9-2A3F-49FF3CABA2B3}"/>
          </ac:spMkLst>
        </pc:spChg>
        <pc:spChg chg="del mod">
          <ac:chgData name="Patience MOUNPAIN" userId="fd1239e8a8a76b5e" providerId="Windows Live" clId="Web-{854379BE-989C-43B1-9B61-83B7A6898239}" dt="2022-08-03T22:14:12.235" v="188"/>
          <ac:spMkLst>
            <pc:docMk/>
            <pc:sldMk cId="3097411050" sldId="257"/>
            <ac:spMk id="5" creationId="{D964AF43-A90E-836A-C6AB-8FF7717E45E2}"/>
          </ac:spMkLst>
        </pc:spChg>
        <pc:spChg chg="del">
          <ac:chgData name="Patience MOUNPAIN" userId="fd1239e8a8a76b5e" providerId="Windows Live" clId="Web-{854379BE-989C-43B1-9B61-83B7A6898239}" dt="2022-08-03T22:15:34.304" v="190"/>
          <ac:spMkLst>
            <pc:docMk/>
            <pc:sldMk cId="3097411050" sldId="257"/>
            <ac:spMk id="62" creationId="{3E279A52-177D-482C-92C8-10DD7A18FFA8}"/>
          </ac:spMkLst>
        </pc:spChg>
        <pc:spChg chg="add">
          <ac:chgData name="Patience MOUNPAIN" userId="fd1239e8a8a76b5e" providerId="Windows Live" clId="Web-{854379BE-989C-43B1-9B61-83B7A6898239}" dt="2022-08-03T22:15:34.304" v="190"/>
          <ac:spMkLst>
            <pc:docMk/>
            <pc:sldMk cId="3097411050" sldId="257"/>
            <ac:spMk id="71" creationId="{A8384FB5-9ADC-4DDC-881B-597D56F5B15D}"/>
          </ac:spMkLst>
        </pc:spChg>
        <pc:spChg chg="add">
          <ac:chgData name="Patience MOUNPAIN" userId="fd1239e8a8a76b5e" providerId="Windows Live" clId="Web-{854379BE-989C-43B1-9B61-83B7A6898239}" dt="2022-08-03T22:15:34.304" v="190"/>
          <ac:spMkLst>
            <pc:docMk/>
            <pc:sldMk cId="3097411050" sldId="257"/>
            <ac:spMk id="73" creationId="{91E5A9A7-95C6-4F4F-B00E-C82E07FE62EF}"/>
          </ac:spMkLst>
        </pc:spChg>
        <pc:spChg chg="add">
          <ac:chgData name="Patience MOUNPAIN" userId="fd1239e8a8a76b5e" providerId="Windows Live" clId="Web-{854379BE-989C-43B1-9B61-83B7A6898239}" dt="2022-08-03T22:15:34.304" v="190"/>
          <ac:spMkLst>
            <pc:docMk/>
            <pc:sldMk cId="3097411050" sldId="257"/>
            <ac:spMk id="75" creationId="{D07DD2DE-F619-49DD-B5E7-03A290FF4ED1}"/>
          </ac:spMkLst>
        </pc:spChg>
        <pc:spChg chg="add">
          <ac:chgData name="Patience MOUNPAIN" userId="fd1239e8a8a76b5e" providerId="Windows Live" clId="Web-{854379BE-989C-43B1-9B61-83B7A6898239}" dt="2022-08-03T22:15:34.304" v="190"/>
          <ac:spMkLst>
            <pc:docMk/>
            <pc:sldMk cId="3097411050" sldId="257"/>
            <ac:spMk id="77" creationId="{85149191-5F60-4A28-AAFF-039F96B0F3EC}"/>
          </ac:spMkLst>
        </pc:spChg>
        <pc:spChg chg="add">
          <ac:chgData name="Patience MOUNPAIN" userId="fd1239e8a8a76b5e" providerId="Windows Live" clId="Web-{854379BE-989C-43B1-9B61-83B7A6898239}" dt="2022-08-03T22:15:34.304" v="190"/>
          <ac:spMkLst>
            <pc:docMk/>
            <pc:sldMk cId="3097411050" sldId="257"/>
            <ac:spMk id="79" creationId="{F8260ED5-17F7-4158-B241-D51DD4CF1B7E}"/>
          </ac:spMkLst>
        </pc:spChg>
        <pc:grpChg chg="del">
          <ac:chgData name="Patience MOUNPAIN" userId="fd1239e8a8a76b5e" providerId="Windows Live" clId="Web-{854379BE-989C-43B1-9B61-83B7A6898239}" dt="2022-08-03T22:15:34.304" v="190"/>
          <ac:grpSpMkLst>
            <pc:docMk/>
            <pc:sldMk cId="3097411050" sldId="257"/>
            <ac:grpSpMk id="64" creationId="{4BCD063E-D4FF-4FB3-8F1D-5DD228883678}"/>
          </ac:grpSpMkLst>
        </pc:grpChg>
        <pc:graphicFrameChg chg="add del">
          <ac:chgData name="Patience MOUNPAIN" userId="fd1239e8a8a76b5e" providerId="Windows Live" clId="Web-{854379BE-989C-43B1-9B61-83B7A6898239}" dt="2022-08-03T22:15:11.552" v="189"/>
          <ac:graphicFrameMkLst>
            <pc:docMk/>
            <pc:sldMk cId="3097411050" sldId="257"/>
            <ac:graphicFrameMk id="68" creationId="{5D1C0D87-1626-A0F2-8DF2-45BED70E726B}"/>
          </ac:graphicFrameMkLst>
        </pc:graphicFrameChg>
        <pc:picChg chg="mod">
          <ac:chgData name="Patience MOUNPAIN" userId="fd1239e8a8a76b5e" providerId="Windows Live" clId="Web-{854379BE-989C-43B1-9B61-83B7A6898239}" dt="2022-08-03T22:15:34.304" v="190"/>
          <ac:picMkLst>
            <pc:docMk/>
            <pc:sldMk cId="3097411050" sldId="257"/>
            <ac:picMk id="11" creationId="{6C74F8BE-4007-D89B-22DE-E51488D1B549}"/>
          </ac:picMkLst>
        </pc:picChg>
      </pc:sldChg>
      <pc:sldChg chg="modSp">
        <pc:chgData name="Patience MOUNPAIN" userId="fd1239e8a8a76b5e" providerId="Windows Live" clId="Web-{854379BE-989C-43B1-9B61-83B7A6898239}" dt="2022-08-03T21:47:59.622" v="89" actId="20577"/>
        <pc:sldMkLst>
          <pc:docMk/>
          <pc:sldMk cId="3691110263" sldId="260"/>
        </pc:sldMkLst>
        <pc:spChg chg="mod">
          <ac:chgData name="Patience MOUNPAIN" userId="fd1239e8a8a76b5e" providerId="Windows Live" clId="Web-{854379BE-989C-43B1-9B61-83B7A6898239}" dt="2022-08-03T21:47:59.622" v="89" actId="20577"/>
          <ac:spMkLst>
            <pc:docMk/>
            <pc:sldMk cId="3691110263" sldId="260"/>
            <ac:spMk id="34" creationId="{AB188E19-4E1A-2111-31D3-C83A92926C25}"/>
          </ac:spMkLst>
        </pc:spChg>
      </pc:sldChg>
      <pc:sldChg chg="modSp">
        <pc:chgData name="Patience MOUNPAIN" userId="fd1239e8a8a76b5e" providerId="Windows Live" clId="Web-{854379BE-989C-43B1-9B61-83B7A6898239}" dt="2022-08-03T22:03:42.041" v="153" actId="20577"/>
        <pc:sldMkLst>
          <pc:docMk/>
          <pc:sldMk cId="303905932" sldId="262"/>
        </pc:sldMkLst>
        <pc:spChg chg="mod">
          <ac:chgData name="Patience MOUNPAIN" userId="fd1239e8a8a76b5e" providerId="Windows Live" clId="Web-{854379BE-989C-43B1-9B61-83B7A6898239}" dt="2022-08-03T22:03:42.041" v="153" actId="20577"/>
          <ac:spMkLst>
            <pc:docMk/>
            <pc:sldMk cId="303905932" sldId="262"/>
            <ac:spMk id="3" creationId="{7036D7AE-D81B-73FE-CBD0-808CDEF797E4}"/>
          </ac:spMkLst>
        </pc:spChg>
      </pc:sldChg>
      <pc:sldChg chg="del">
        <pc:chgData name="Patience MOUNPAIN" userId="fd1239e8a8a76b5e" providerId="Windows Live" clId="Web-{854379BE-989C-43B1-9B61-83B7A6898239}" dt="2022-08-03T22:04:48.937" v="154"/>
        <pc:sldMkLst>
          <pc:docMk/>
          <pc:sldMk cId="3721614778" sldId="263"/>
        </pc:sldMkLst>
      </pc:sldChg>
      <pc:sldChg chg="addSp delSp modSp new mod ord setBg addAnim delAnim">
        <pc:chgData name="Patience MOUNPAIN" userId="fd1239e8a8a76b5e" providerId="Windows Live" clId="Web-{854379BE-989C-43B1-9B61-83B7A6898239}" dt="2022-08-03T22:00:24.097" v="140" actId="1076"/>
        <pc:sldMkLst>
          <pc:docMk/>
          <pc:sldMk cId="3663255886" sldId="265"/>
        </pc:sldMkLst>
        <pc:spChg chg="mod ord">
          <ac:chgData name="Patience MOUNPAIN" userId="fd1239e8a8a76b5e" providerId="Windows Live" clId="Web-{854379BE-989C-43B1-9B61-83B7A6898239}" dt="2022-08-03T22:00:24.097" v="140" actId="1076"/>
          <ac:spMkLst>
            <pc:docMk/>
            <pc:sldMk cId="3663255886" sldId="265"/>
            <ac:spMk id="2" creationId="{791E447A-5639-553C-774C-31D50392CB24}"/>
          </ac:spMkLst>
        </pc:spChg>
        <pc:spChg chg="mod">
          <ac:chgData name="Patience MOUNPAIN" userId="fd1239e8a8a76b5e" providerId="Windows Live" clId="Web-{854379BE-989C-43B1-9B61-83B7A6898239}" dt="2022-08-03T22:00:14.565" v="139" actId="20577"/>
          <ac:spMkLst>
            <pc:docMk/>
            <pc:sldMk cId="3663255886" sldId="265"/>
            <ac:spMk id="3" creationId="{201AC8BA-B9C8-8AC5-994F-C7CECBC0C252}"/>
          </ac:spMkLst>
        </pc:spChg>
        <pc:spChg chg="add del">
          <ac:chgData name="Patience MOUNPAIN" userId="fd1239e8a8a76b5e" providerId="Windows Live" clId="Web-{854379BE-989C-43B1-9B61-83B7A6898239}" dt="2022-08-03T21:49:40.522" v="107"/>
          <ac:spMkLst>
            <pc:docMk/>
            <pc:sldMk cId="3663255886" sldId="265"/>
            <ac:spMk id="8" creationId="{88294908-8B00-4F58-BBBA-20F71A40AA9E}"/>
          </ac:spMkLst>
        </pc:spChg>
        <pc:spChg chg="add del">
          <ac:chgData name="Patience MOUNPAIN" userId="fd1239e8a8a76b5e" providerId="Windows Live" clId="Web-{854379BE-989C-43B1-9B61-83B7A6898239}" dt="2022-08-03T21:49:17.988" v="105"/>
          <ac:spMkLst>
            <pc:docMk/>
            <pc:sldMk cId="3663255886" sldId="265"/>
            <ac:spMk id="10" creationId="{A3363022-C969-41E9-8EB2-E4C94908C1FA}"/>
          </ac:spMkLst>
        </pc:spChg>
        <pc:spChg chg="add del">
          <ac:chgData name="Patience MOUNPAIN" userId="fd1239e8a8a76b5e" providerId="Windows Live" clId="Web-{854379BE-989C-43B1-9B61-83B7A6898239}" dt="2022-08-03T21:49:17.988" v="105"/>
          <ac:spMkLst>
            <pc:docMk/>
            <pc:sldMk cId="3663255886" sldId="265"/>
            <ac:spMk id="12" creationId="{8D1AD6B3-BE88-4CEB-BA17-790657CC4729}"/>
          </ac:spMkLst>
        </pc:spChg>
        <pc:spChg chg="add del">
          <ac:chgData name="Patience MOUNPAIN" userId="fd1239e8a8a76b5e" providerId="Windows Live" clId="Web-{854379BE-989C-43B1-9B61-83B7A6898239}" dt="2022-08-03T21:49:40.522" v="107"/>
          <ac:spMkLst>
            <pc:docMk/>
            <pc:sldMk cId="3663255886" sldId="265"/>
            <ac:spMk id="16" creationId="{A6D7111A-21E5-4EE9-8A78-10E5530F0116}"/>
          </ac:spMkLst>
        </pc:spChg>
        <pc:spChg chg="add del">
          <ac:chgData name="Patience MOUNPAIN" userId="fd1239e8a8a76b5e" providerId="Windows Live" clId="Web-{854379BE-989C-43B1-9B61-83B7A6898239}" dt="2022-08-03T21:49:40.522" v="107"/>
          <ac:spMkLst>
            <pc:docMk/>
            <pc:sldMk cId="3663255886" sldId="265"/>
            <ac:spMk id="18" creationId="{A3969E80-A77B-49FC-9122-D89AFD5EE118}"/>
          </ac:spMkLst>
        </pc:spChg>
        <pc:spChg chg="add del">
          <ac:chgData name="Patience MOUNPAIN" userId="fd1239e8a8a76b5e" providerId="Windows Live" clId="Web-{854379BE-989C-43B1-9B61-83B7A6898239}" dt="2022-08-03T21:49:40.522" v="107"/>
          <ac:spMkLst>
            <pc:docMk/>
            <pc:sldMk cId="3663255886" sldId="265"/>
            <ac:spMk id="19" creationId="{4364C879-1404-4203-8E9D-CC5DE0A621A2}"/>
          </ac:spMkLst>
        </pc:spChg>
        <pc:spChg chg="add del">
          <ac:chgData name="Patience MOUNPAIN" userId="fd1239e8a8a76b5e" providerId="Windows Live" clId="Web-{854379BE-989C-43B1-9B61-83B7A6898239}" dt="2022-08-03T21:49:40.522" v="107"/>
          <ac:spMkLst>
            <pc:docMk/>
            <pc:sldMk cId="3663255886" sldId="265"/>
            <ac:spMk id="20" creationId="{1849CA57-76BD-4CF2-80BA-D7A46A01B7B1}"/>
          </ac:spMkLst>
        </pc:spChg>
        <pc:spChg chg="add del">
          <ac:chgData name="Patience MOUNPAIN" userId="fd1239e8a8a76b5e" providerId="Windows Live" clId="Web-{854379BE-989C-43B1-9B61-83B7A6898239}" dt="2022-08-03T21:49:40.522" v="107"/>
          <ac:spMkLst>
            <pc:docMk/>
            <pc:sldMk cId="3663255886" sldId="265"/>
            <ac:spMk id="21" creationId="{84617302-4B0D-4351-A6BB-6F0930D943AC}"/>
          </ac:spMkLst>
        </pc:spChg>
        <pc:spChg chg="add del">
          <ac:chgData name="Patience MOUNPAIN" userId="fd1239e8a8a76b5e" providerId="Windows Live" clId="Web-{854379BE-989C-43B1-9B61-83B7A6898239}" dt="2022-08-03T21:49:40.522" v="107"/>
          <ac:spMkLst>
            <pc:docMk/>
            <pc:sldMk cId="3663255886" sldId="265"/>
            <ac:spMk id="22" creationId="{35E9085E-E730-4768-83D4-6CB7E9897153}"/>
          </ac:spMkLst>
        </pc:spChg>
        <pc:spChg chg="add del">
          <ac:chgData name="Patience MOUNPAIN" userId="fd1239e8a8a76b5e" providerId="Windows Live" clId="Web-{854379BE-989C-43B1-9B61-83B7A6898239}" dt="2022-08-03T21:49:40.522" v="107"/>
          <ac:spMkLst>
            <pc:docMk/>
            <pc:sldMk cId="3663255886" sldId="265"/>
            <ac:spMk id="23" creationId="{DA2C7802-C2E0-4218-8F89-8DD7CCD2CD1C}"/>
          </ac:spMkLst>
        </pc:spChg>
        <pc:spChg chg="add del">
          <ac:chgData name="Patience MOUNPAIN" userId="fd1239e8a8a76b5e" providerId="Windows Live" clId="Web-{854379BE-989C-43B1-9B61-83B7A6898239}" dt="2022-08-03T21:49:40.522" v="107"/>
          <ac:spMkLst>
            <pc:docMk/>
            <pc:sldMk cId="3663255886" sldId="265"/>
            <ac:spMk id="24" creationId="{973272FE-A474-4CAE-8CA2-BCC8B476C3F4}"/>
          </ac:spMkLst>
        </pc:spChg>
        <pc:spChg chg="add del">
          <ac:chgData name="Patience MOUNPAIN" userId="fd1239e8a8a76b5e" providerId="Windows Live" clId="Web-{854379BE-989C-43B1-9B61-83B7A6898239}" dt="2022-08-03T21:49:40.522" v="107"/>
          <ac:spMkLst>
            <pc:docMk/>
            <pc:sldMk cId="3663255886" sldId="265"/>
            <ac:spMk id="26" creationId="{E07981EA-05A6-437C-88D7-B377B92B031D}"/>
          </ac:spMkLst>
        </pc:spChg>
        <pc:spChg chg="add del">
          <ac:chgData name="Patience MOUNPAIN" userId="fd1239e8a8a76b5e" providerId="Windows Live" clId="Web-{854379BE-989C-43B1-9B61-83B7A6898239}" dt="2022-08-03T21:49:40.522" v="107"/>
          <ac:spMkLst>
            <pc:docMk/>
            <pc:sldMk cId="3663255886" sldId="265"/>
            <ac:spMk id="28" creationId="{15E3C750-986E-4769-B1AE-49289FBEE757}"/>
          </ac:spMkLst>
        </pc:spChg>
        <pc:spChg chg="add del">
          <ac:chgData name="Patience MOUNPAIN" userId="fd1239e8a8a76b5e" providerId="Windows Live" clId="Web-{854379BE-989C-43B1-9B61-83B7A6898239}" dt="2022-08-03T21:49:46.131" v="111"/>
          <ac:spMkLst>
            <pc:docMk/>
            <pc:sldMk cId="3663255886" sldId="265"/>
            <ac:spMk id="30" creationId="{FFD48BC7-DC40-47DE-87EE-9F4B6ECB9ABB}"/>
          </ac:spMkLst>
        </pc:spChg>
        <pc:spChg chg="add del">
          <ac:chgData name="Patience MOUNPAIN" userId="fd1239e8a8a76b5e" providerId="Windows Live" clId="Web-{854379BE-989C-43B1-9B61-83B7A6898239}" dt="2022-08-03T21:49:46.131" v="111"/>
          <ac:spMkLst>
            <pc:docMk/>
            <pc:sldMk cId="3663255886" sldId="265"/>
            <ac:spMk id="31" creationId="{E502BBC7-2C76-46F3-BC24-5985BC13DB88}"/>
          </ac:spMkLst>
        </pc:spChg>
        <pc:spChg chg="add del">
          <ac:chgData name="Patience MOUNPAIN" userId="fd1239e8a8a76b5e" providerId="Windows Live" clId="Web-{854379BE-989C-43B1-9B61-83B7A6898239}" dt="2022-08-03T21:49:46.131" v="111"/>
          <ac:spMkLst>
            <pc:docMk/>
            <pc:sldMk cId="3663255886" sldId="265"/>
            <ac:spMk id="32" creationId="{C7F28D52-2A5F-4D23-81AE-7CB8B591C7AF}"/>
          </ac:spMkLst>
        </pc:spChg>
        <pc:spChg chg="add del">
          <ac:chgData name="Patience MOUNPAIN" userId="fd1239e8a8a76b5e" providerId="Windows Live" clId="Web-{854379BE-989C-43B1-9B61-83B7A6898239}" dt="2022-08-03T21:49:46.131" v="111"/>
          <ac:spMkLst>
            <pc:docMk/>
            <pc:sldMk cId="3663255886" sldId="265"/>
            <ac:spMk id="33" creationId="{3629484E-3792-4B3D-89AD-7C8A1ED0E0D4}"/>
          </ac:spMkLst>
        </pc:spChg>
        <pc:spChg chg="add">
          <ac:chgData name="Patience MOUNPAIN" userId="fd1239e8a8a76b5e" providerId="Windows Live" clId="Web-{854379BE-989C-43B1-9B61-83B7A6898239}" dt="2022-08-03T21:49:46.147" v="112"/>
          <ac:spMkLst>
            <pc:docMk/>
            <pc:sldMk cId="3663255886" sldId="265"/>
            <ac:spMk id="35" creationId="{88294908-8B00-4F58-BBBA-20F71A40AA9E}"/>
          </ac:spMkLst>
        </pc:spChg>
        <pc:spChg chg="add">
          <ac:chgData name="Patience MOUNPAIN" userId="fd1239e8a8a76b5e" providerId="Windows Live" clId="Web-{854379BE-989C-43B1-9B61-83B7A6898239}" dt="2022-08-03T21:49:46.147" v="112"/>
          <ac:spMkLst>
            <pc:docMk/>
            <pc:sldMk cId="3663255886" sldId="265"/>
            <ac:spMk id="36" creationId="{4364C879-1404-4203-8E9D-CC5DE0A621A2}"/>
          </ac:spMkLst>
        </pc:spChg>
        <pc:spChg chg="add">
          <ac:chgData name="Patience MOUNPAIN" userId="fd1239e8a8a76b5e" providerId="Windows Live" clId="Web-{854379BE-989C-43B1-9B61-83B7A6898239}" dt="2022-08-03T21:49:46.147" v="112"/>
          <ac:spMkLst>
            <pc:docMk/>
            <pc:sldMk cId="3663255886" sldId="265"/>
            <ac:spMk id="37" creationId="{84617302-4B0D-4351-A6BB-6F0930D943AC}"/>
          </ac:spMkLst>
        </pc:spChg>
        <pc:spChg chg="add">
          <ac:chgData name="Patience MOUNPAIN" userId="fd1239e8a8a76b5e" providerId="Windows Live" clId="Web-{854379BE-989C-43B1-9B61-83B7A6898239}" dt="2022-08-03T21:49:46.147" v="112"/>
          <ac:spMkLst>
            <pc:docMk/>
            <pc:sldMk cId="3663255886" sldId="265"/>
            <ac:spMk id="38" creationId="{DA2C7802-C2E0-4218-8F89-8DD7CCD2CD1C}"/>
          </ac:spMkLst>
        </pc:spChg>
        <pc:spChg chg="add">
          <ac:chgData name="Patience MOUNPAIN" userId="fd1239e8a8a76b5e" providerId="Windows Live" clId="Web-{854379BE-989C-43B1-9B61-83B7A6898239}" dt="2022-08-03T21:49:46.147" v="112"/>
          <ac:spMkLst>
            <pc:docMk/>
            <pc:sldMk cId="3663255886" sldId="265"/>
            <ac:spMk id="39" creationId="{A6D7111A-21E5-4EE9-8A78-10E5530F0116}"/>
          </ac:spMkLst>
        </pc:spChg>
        <pc:spChg chg="add">
          <ac:chgData name="Patience MOUNPAIN" userId="fd1239e8a8a76b5e" providerId="Windows Live" clId="Web-{854379BE-989C-43B1-9B61-83B7A6898239}" dt="2022-08-03T21:49:46.147" v="112"/>
          <ac:spMkLst>
            <pc:docMk/>
            <pc:sldMk cId="3663255886" sldId="265"/>
            <ac:spMk id="40" creationId="{A3969E80-A77B-49FC-9122-D89AFD5EE118}"/>
          </ac:spMkLst>
        </pc:spChg>
        <pc:spChg chg="add">
          <ac:chgData name="Patience MOUNPAIN" userId="fd1239e8a8a76b5e" providerId="Windows Live" clId="Web-{854379BE-989C-43B1-9B61-83B7A6898239}" dt="2022-08-03T21:49:46.147" v="112"/>
          <ac:spMkLst>
            <pc:docMk/>
            <pc:sldMk cId="3663255886" sldId="265"/>
            <ac:spMk id="41" creationId="{1849CA57-76BD-4CF2-80BA-D7A46A01B7B1}"/>
          </ac:spMkLst>
        </pc:spChg>
        <pc:spChg chg="add">
          <ac:chgData name="Patience MOUNPAIN" userId="fd1239e8a8a76b5e" providerId="Windows Live" clId="Web-{854379BE-989C-43B1-9B61-83B7A6898239}" dt="2022-08-03T21:49:46.147" v="112"/>
          <ac:spMkLst>
            <pc:docMk/>
            <pc:sldMk cId="3663255886" sldId="265"/>
            <ac:spMk id="42" creationId="{35E9085E-E730-4768-83D4-6CB7E9897153}"/>
          </ac:spMkLst>
        </pc:spChg>
        <pc:spChg chg="add">
          <ac:chgData name="Patience MOUNPAIN" userId="fd1239e8a8a76b5e" providerId="Windows Live" clId="Web-{854379BE-989C-43B1-9B61-83B7A6898239}" dt="2022-08-03T21:49:46.147" v="112"/>
          <ac:spMkLst>
            <pc:docMk/>
            <pc:sldMk cId="3663255886" sldId="265"/>
            <ac:spMk id="43" creationId="{973272FE-A474-4CAE-8CA2-BCC8B476C3F4}"/>
          </ac:spMkLst>
        </pc:spChg>
        <pc:spChg chg="add">
          <ac:chgData name="Patience MOUNPAIN" userId="fd1239e8a8a76b5e" providerId="Windows Live" clId="Web-{854379BE-989C-43B1-9B61-83B7A6898239}" dt="2022-08-03T21:49:46.147" v="112"/>
          <ac:spMkLst>
            <pc:docMk/>
            <pc:sldMk cId="3663255886" sldId="265"/>
            <ac:spMk id="44" creationId="{E07981EA-05A6-437C-88D7-B377B92B031D}"/>
          </ac:spMkLst>
        </pc:spChg>
        <pc:spChg chg="add">
          <ac:chgData name="Patience MOUNPAIN" userId="fd1239e8a8a76b5e" providerId="Windows Live" clId="Web-{854379BE-989C-43B1-9B61-83B7A6898239}" dt="2022-08-03T21:49:46.147" v="112"/>
          <ac:spMkLst>
            <pc:docMk/>
            <pc:sldMk cId="3663255886" sldId="265"/>
            <ac:spMk id="45" creationId="{15E3C750-986E-4769-B1AE-49289FBEE757}"/>
          </ac:spMkLst>
        </pc:spChg>
        <pc:grpChg chg="add del">
          <ac:chgData name="Patience MOUNPAIN" userId="fd1239e8a8a76b5e" providerId="Windows Live" clId="Web-{854379BE-989C-43B1-9B61-83B7A6898239}" dt="2022-08-03T21:49:17.988" v="105"/>
          <ac:grpSpMkLst>
            <pc:docMk/>
            <pc:sldMk cId="3663255886" sldId="265"/>
            <ac:grpSpMk id="14" creationId="{89D1390B-7E13-4B4F-9CB2-391063412E54}"/>
          </ac:grpSpMkLst>
        </pc:grpChg>
        <pc:picChg chg="add del">
          <ac:chgData name="Patience MOUNPAIN" userId="fd1239e8a8a76b5e" providerId="Windows Live" clId="Web-{854379BE-989C-43B1-9B61-83B7A6898239}" dt="2022-08-03T21:49:17.988" v="105"/>
          <ac:picMkLst>
            <pc:docMk/>
            <pc:sldMk cId="3663255886" sldId="265"/>
            <ac:picMk id="7" creationId="{C6D2C479-DB9B-9454-3CEA-0570A2539B5F}"/>
          </ac:picMkLst>
        </pc:picChg>
      </pc:sldChg>
    </pc:docChg>
  </pc:docChgLst>
  <pc:docChgLst>
    <pc:chgData name="Patience MOUNPAIN" userId="fd1239e8a8a76b5e" providerId="Windows Live" clId="Web-{0D797E76-E86E-46B0-A3E5-B2E90F0785BD}"/>
    <pc:docChg chg="addSld modSld">
      <pc:chgData name="Patience MOUNPAIN" userId="fd1239e8a8a76b5e" providerId="Windows Live" clId="Web-{0D797E76-E86E-46B0-A3E5-B2E90F0785BD}" dt="2022-07-28T23:13:09.574" v="652" actId="20577"/>
      <pc:docMkLst>
        <pc:docMk/>
      </pc:docMkLst>
      <pc:sldChg chg="addSp modSp">
        <pc:chgData name="Patience MOUNPAIN" userId="fd1239e8a8a76b5e" providerId="Windows Live" clId="Web-{0D797E76-E86E-46B0-A3E5-B2E90F0785BD}" dt="2022-07-28T21:11:26.615" v="124" actId="14100"/>
        <pc:sldMkLst>
          <pc:docMk/>
          <pc:sldMk cId="3097411050" sldId="257"/>
        </pc:sldMkLst>
        <pc:spChg chg="add mod">
          <ac:chgData name="Patience MOUNPAIN" userId="fd1239e8a8a76b5e" providerId="Windows Live" clId="Web-{0D797E76-E86E-46B0-A3E5-B2E90F0785BD}" dt="2022-07-28T21:02:57.661" v="14" actId="1076"/>
          <ac:spMkLst>
            <pc:docMk/>
            <pc:sldMk cId="3097411050" sldId="257"/>
            <ac:spMk id="3" creationId="{0C927C74-4F0D-5BA8-9DC6-2B38401C57ED}"/>
          </ac:spMkLst>
        </pc:spChg>
        <pc:spChg chg="add mod">
          <ac:chgData name="Patience MOUNPAIN" userId="fd1239e8a8a76b5e" providerId="Windows Live" clId="Web-{0D797E76-E86E-46B0-A3E5-B2E90F0785BD}" dt="2022-07-28T21:11:26.615" v="124" actId="14100"/>
          <ac:spMkLst>
            <pc:docMk/>
            <pc:sldMk cId="3097411050" sldId="257"/>
            <ac:spMk id="5" creationId="{D964AF43-A90E-836A-C6AB-8FF7717E45E2}"/>
          </ac:spMkLst>
        </pc:spChg>
        <pc:picChg chg="mod">
          <ac:chgData name="Patience MOUNPAIN" userId="fd1239e8a8a76b5e" providerId="Windows Live" clId="Web-{0D797E76-E86E-46B0-A3E5-B2E90F0785BD}" dt="2022-07-28T20:56:24.148" v="1" actId="14100"/>
          <ac:picMkLst>
            <pc:docMk/>
            <pc:sldMk cId="3097411050" sldId="257"/>
            <ac:picMk id="4" creationId="{E8888A69-0CF0-10B3-027A-46F941A0EA2F}"/>
          </ac:picMkLst>
        </pc:picChg>
      </pc:sldChg>
      <pc:sldChg chg="modSp new">
        <pc:chgData name="Patience MOUNPAIN" userId="fd1239e8a8a76b5e" providerId="Windows Live" clId="Web-{0D797E76-E86E-46B0-A3E5-B2E90F0785BD}" dt="2022-07-28T23:13:09.574" v="652" actId="20577"/>
        <pc:sldMkLst>
          <pc:docMk/>
          <pc:sldMk cId="4241412206" sldId="258"/>
        </pc:sldMkLst>
        <pc:spChg chg="mod">
          <ac:chgData name="Patience MOUNPAIN" userId="fd1239e8a8a76b5e" providerId="Windows Live" clId="Web-{0D797E76-E86E-46B0-A3E5-B2E90F0785BD}" dt="2022-07-28T21:14:05.667" v="139" actId="20577"/>
          <ac:spMkLst>
            <pc:docMk/>
            <pc:sldMk cId="4241412206" sldId="258"/>
            <ac:spMk id="2" creationId="{6DF9CFF9-A708-CACC-8884-066F25271AE6}"/>
          </ac:spMkLst>
        </pc:spChg>
        <pc:spChg chg="mod">
          <ac:chgData name="Patience MOUNPAIN" userId="fd1239e8a8a76b5e" providerId="Windows Live" clId="Web-{0D797E76-E86E-46B0-A3E5-B2E90F0785BD}" dt="2022-07-28T23:13:09.574" v="652" actId="20577"/>
          <ac:spMkLst>
            <pc:docMk/>
            <pc:sldMk cId="4241412206" sldId="258"/>
            <ac:spMk id="3" creationId="{EF371587-03F2-F973-7E08-7A0926F62C07}"/>
          </ac:spMkLst>
        </pc:spChg>
      </pc:sldChg>
      <pc:sldChg chg="addSp delSp modSp new mod setBg">
        <pc:chgData name="Patience MOUNPAIN" userId="fd1239e8a8a76b5e" providerId="Windows Live" clId="Web-{0D797E76-E86E-46B0-A3E5-B2E90F0785BD}" dt="2022-07-28T23:10:55.037" v="648" actId="1076"/>
        <pc:sldMkLst>
          <pc:docMk/>
          <pc:sldMk cId="3651585726" sldId="259"/>
        </pc:sldMkLst>
        <pc:spChg chg="mod">
          <ac:chgData name="Patience MOUNPAIN" userId="fd1239e8a8a76b5e" providerId="Windows Live" clId="Web-{0D797E76-E86E-46B0-A3E5-B2E90F0785BD}" dt="2022-07-28T22:13:51.742" v="246"/>
          <ac:spMkLst>
            <pc:docMk/>
            <pc:sldMk cId="3651585726" sldId="259"/>
            <ac:spMk id="2" creationId="{3D55CF97-D266-4109-6CE6-2303D6E7C3C0}"/>
          </ac:spMkLst>
        </pc:spChg>
        <pc:spChg chg="del mod">
          <ac:chgData name="Patience MOUNPAIN" userId="fd1239e8a8a76b5e" providerId="Windows Live" clId="Web-{0D797E76-E86E-46B0-A3E5-B2E90F0785BD}" dt="2022-07-28T22:12:39.771" v="234"/>
          <ac:spMkLst>
            <pc:docMk/>
            <pc:sldMk cId="3651585726" sldId="259"/>
            <ac:spMk id="3" creationId="{A7640981-C27C-9D49-839E-16E1C60FC068}"/>
          </ac:spMkLst>
        </pc:spChg>
        <pc:spChg chg="add mod">
          <ac:chgData name="Patience MOUNPAIN" userId="fd1239e8a8a76b5e" providerId="Windows Live" clId="Web-{0D797E76-E86E-46B0-A3E5-B2E90F0785BD}" dt="2022-07-28T23:08:45.985" v="636" actId="20577"/>
          <ac:spMkLst>
            <pc:docMk/>
            <pc:sldMk cId="3651585726" sldId="259"/>
            <ac:spMk id="6" creationId="{513B75B4-15C0-BEB0-D3CD-18A232CBF157}"/>
          </ac:spMkLst>
        </pc:spChg>
        <pc:spChg chg="add">
          <ac:chgData name="Patience MOUNPAIN" userId="fd1239e8a8a76b5e" providerId="Windows Live" clId="Web-{0D797E76-E86E-46B0-A3E5-B2E90F0785BD}" dt="2022-07-28T22:13:51.742" v="246"/>
          <ac:spMkLst>
            <pc:docMk/>
            <pc:sldMk cId="3651585726" sldId="259"/>
            <ac:spMk id="9" creationId="{A4AC5506-6312-4701-8D3C-40187889A947}"/>
          </ac:spMkLst>
        </pc:spChg>
        <pc:picChg chg="add del mod ord">
          <ac:chgData name="Patience MOUNPAIN" userId="fd1239e8a8a76b5e" providerId="Windows Live" clId="Web-{0D797E76-E86E-46B0-A3E5-B2E90F0785BD}" dt="2022-07-28T22:20:33.696" v="256"/>
          <ac:picMkLst>
            <pc:docMk/>
            <pc:sldMk cId="3651585726" sldId="259"/>
            <ac:picMk id="4" creationId="{F3F937B4-389A-5420-55FC-071F3CBB0EE0}"/>
          </ac:picMkLst>
        </pc:picChg>
        <pc:picChg chg="add del mod">
          <ac:chgData name="Patience MOUNPAIN" userId="fd1239e8a8a76b5e" providerId="Windows Live" clId="Web-{0D797E76-E86E-46B0-A3E5-B2E90F0785BD}" dt="2022-07-28T23:03:29.972" v="618"/>
          <ac:picMkLst>
            <pc:docMk/>
            <pc:sldMk cId="3651585726" sldId="259"/>
            <ac:picMk id="7" creationId="{F6122068-513C-E5FE-E5CD-1265C193573B}"/>
          </ac:picMkLst>
        </pc:picChg>
        <pc:picChg chg="add del mod">
          <ac:chgData name="Patience MOUNPAIN" userId="fd1239e8a8a76b5e" providerId="Windows Live" clId="Web-{0D797E76-E86E-46B0-A3E5-B2E90F0785BD}" dt="2022-07-28T23:09:31.362" v="641"/>
          <ac:picMkLst>
            <pc:docMk/>
            <pc:sldMk cId="3651585726" sldId="259"/>
            <ac:picMk id="8" creationId="{40D8719F-E151-8186-A01E-555F02564164}"/>
          </ac:picMkLst>
        </pc:picChg>
        <pc:picChg chg="add del mod">
          <ac:chgData name="Patience MOUNPAIN" userId="fd1239e8a8a76b5e" providerId="Windows Live" clId="Web-{0D797E76-E86E-46B0-A3E5-B2E90F0785BD}" dt="2022-07-28T23:10:06.441" v="644"/>
          <ac:picMkLst>
            <pc:docMk/>
            <pc:sldMk cId="3651585726" sldId="259"/>
            <ac:picMk id="10" creationId="{4F97A0A7-E8B6-0D97-55ED-240073088AA0}"/>
          </ac:picMkLst>
        </pc:picChg>
        <pc:picChg chg="add mod">
          <ac:chgData name="Patience MOUNPAIN" userId="fd1239e8a8a76b5e" providerId="Windows Live" clId="Web-{0D797E76-E86E-46B0-A3E5-B2E90F0785BD}" dt="2022-07-28T23:10:55.037" v="648" actId="1076"/>
          <ac:picMkLst>
            <pc:docMk/>
            <pc:sldMk cId="3651585726" sldId="259"/>
            <ac:picMk id="11" creationId="{07894AE4-C9E5-F7CB-A039-56810879DEB7}"/>
          </ac:picMkLst>
        </pc:picChg>
      </pc:sldChg>
      <pc:sldChg chg="new">
        <pc:chgData name="Patience MOUNPAIN" userId="fd1239e8a8a76b5e" providerId="Windows Live" clId="Web-{0D797E76-E86E-46B0-A3E5-B2E90F0785BD}" dt="2022-07-28T22:16:31.811" v="254"/>
        <pc:sldMkLst>
          <pc:docMk/>
          <pc:sldMk cId="3691110263" sldId="260"/>
        </pc:sldMkLst>
      </pc:sldChg>
    </pc:docChg>
  </pc:docChgLst>
  <pc:docChgLst>
    <pc:chgData name="Patience MOUNPAIN" userId="fd1239e8a8a76b5e" providerId="Windows Live" clId="Web-{481D89E2-BE7B-4031-89D2-CC39D565835F}"/>
    <pc:docChg chg="modSld">
      <pc:chgData name="Patience MOUNPAIN" userId="fd1239e8a8a76b5e" providerId="Windows Live" clId="Web-{481D89E2-BE7B-4031-89D2-CC39D565835F}" dt="2022-08-02T12:56:02.402" v="369"/>
      <pc:docMkLst>
        <pc:docMk/>
      </pc:docMkLst>
      <pc:sldChg chg="modSp">
        <pc:chgData name="Patience MOUNPAIN" userId="fd1239e8a8a76b5e" providerId="Windows Live" clId="Web-{481D89E2-BE7B-4031-89D2-CC39D565835F}" dt="2022-08-02T12:39:01.578" v="280" actId="20577"/>
        <pc:sldMkLst>
          <pc:docMk/>
          <pc:sldMk cId="3784089036" sldId="256"/>
        </pc:sldMkLst>
        <pc:spChg chg="mod">
          <ac:chgData name="Patience MOUNPAIN" userId="fd1239e8a8a76b5e" providerId="Windows Live" clId="Web-{481D89E2-BE7B-4031-89D2-CC39D565835F}" dt="2022-08-02T12:39:01.578" v="280" actId="20577"/>
          <ac:spMkLst>
            <pc:docMk/>
            <pc:sldMk cId="3784089036" sldId="256"/>
            <ac:spMk id="2" creationId="{00000000-0000-0000-0000-000000000000}"/>
          </ac:spMkLst>
        </pc:spChg>
      </pc:sldChg>
      <pc:sldChg chg="addSp delSp modSp mod setBg setClrOvrMap">
        <pc:chgData name="Patience MOUNPAIN" userId="fd1239e8a8a76b5e" providerId="Windows Live" clId="Web-{481D89E2-BE7B-4031-89D2-CC39D565835F}" dt="2022-08-02T12:53:20" v="349" actId="20577"/>
        <pc:sldMkLst>
          <pc:docMk/>
          <pc:sldMk cId="3097411050" sldId="257"/>
        </pc:sldMkLst>
        <pc:spChg chg="mod">
          <ac:chgData name="Patience MOUNPAIN" userId="fd1239e8a8a76b5e" providerId="Windows Live" clId="Web-{481D89E2-BE7B-4031-89D2-CC39D565835F}" dt="2022-08-02T12:48:38.712" v="324"/>
          <ac:spMkLst>
            <pc:docMk/>
            <pc:sldMk cId="3097411050" sldId="257"/>
            <ac:spMk id="2" creationId="{A60D9BB4-2872-D2B9-2A3F-49FF3CABA2B3}"/>
          </ac:spMkLst>
        </pc:spChg>
        <pc:spChg chg="del">
          <ac:chgData name="Patience MOUNPAIN" userId="fd1239e8a8a76b5e" providerId="Windows Live" clId="Web-{481D89E2-BE7B-4031-89D2-CC39D565835F}" dt="2022-08-02T12:43:05.892" v="287"/>
          <ac:spMkLst>
            <pc:docMk/>
            <pc:sldMk cId="3097411050" sldId="257"/>
            <ac:spMk id="3" creationId="{0C927C74-4F0D-5BA8-9DC6-2B38401C57ED}"/>
          </ac:spMkLst>
        </pc:spChg>
        <pc:spChg chg="mod ord">
          <ac:chgData name="Patience MOUNPAIN" userId="fd1239e8a8a76b5e" providerId="Windows Live" clId="Web-{481D89E2-BE7B-4031-89D2-CC39D565835F}" dt="2022-08-02T12:53:20" v="349" actId="20577"/>
          <ac:spMkLst>
            <pc:docMk/>
            <pc:sldMk cId="3097411050" sldId="257"/>
            <ac:spMk id="5" creationId="{D964AF43-A90E-836A-C6AB-8FF7717E45E2}"/>
          </ac:spMkLst>
        </pc:spChg>
        <pc:spChg chg="add del">
          <ac:chgData name="Patience MOUNPAIN" userId="fd1239e8a8a76b5e" providerId="Windows Live" clId="Web-{481D89E2-BE7B-4031-89D2-CC39D565835F}" dt="2022-08-02T12:43:34.332" v="289"/>
          <ac:spMkLst>
            <pc:docMk/>
            <pc:sldMk cId="3097411050" sldId="257"/>
            <ac:spMk id="16" creationId="{59264BFD-360D-430E-B593-7BC0D00FBDEE}"/>
          </ac:spMkLst>
        </pc:spChg>
        <pc:spChg chg="add del">
          <ac:chgData name="Patience MOUNPAIN" userId="fd1239e8a8a76b5e" providerId="Windows Live" clId="Web-{481D89E2-BE7B-4031-89D2-CC39D565835F}" dt="2022-08-02T12:43:38.801" v="291"/>
          <ac:spMkLst>
            <pc:docMk/>
            <pc:sldMk cId="3097411050" sldId="257"/>
            <ac:spMk id="20" creationId="{DC85BF5E-2BD6-4E5B-8EA3-420B45BB03FA}"/>
          </ac:spMkLst>
        </pc:spChg>
        <pc:spChg chg="add del">
          <ac:chgData name="Patience MOUNPAIN" userId="fd1239e8a8a76b5e" providerId="Windows Live" clId="Web-{481D89E2-BE7B-4031-89D2-CC39D565835F}" dt="2022-08-02T12:43:34.332" v="289"/>
          <ac:spMkLst>
            <pc:docMk/>
            <pc:sldMk cId="3097411050" sldId="257"/>
            <ac:spMk id="22" creationId="{F249C1C3-EBDE-4C27-BD12-A6AE40A4DBC7}"/>
          </ac:spMkLst>
        </pc:spChg>
        <pc:spChg chg="add del">
          <ac:chgData name="Patience MOUNPAIN" userId="fd1239e8a8a76b5e" providerId="Windows Live" clId="Web-{481D89E2-BE7B-4031-89D2-CC39D565835F}" dt="2022-08-02T12:43:38.801" v="291"/>
          <ac:spMkLst>
            <pc:docMk/>
            <pc:sldMk cId="3097411050" sldId="257"/>
            <ac:spMk id="24" creationId="{35F0E358-1E49-4920-80D8-C3D138708838}"/>
          </ac:spMkLst>
        </pc:spChg>
        <pc:spChg chg="add del">
          <ac:chgData name="Patience MOUNPAIN" userId="fd1239e8a8a76b5e" providerId="Windows Live" clId="Web-{481D89E2-BE7B-4031-89D2-CC39D565835F}" dt="2022-08-02T12:43:38.801" v="291"/>
          <ac:spMkLst>
            <pc:docMk/>
            <pc:sldMk cId="3097411050" sldId="257"/>
            <ac:spMk id="25" creationId="{E2D2362D-7010-4036-B9CA-03DFC8EB3B01}"/>
          </ac:spMkLst>
        </pc:spChg>
        <pc:spChg chg="add del">
          <ac:chgData name="Patience MOUNPAIN" userId="fd1239e8a8a76b5e" providerId="Windows Live" clId="Web-{481D89E2-BE7B-4031-89D2-CC39D565835F}" dt="2022-08-02T12:43:38.801" v="291"/>
          <ac:spMkLst>
            <pc:docMk/>
            <pc:sldMk cId="3097411050" sldId="257"/>
            <ac:spMk id="26" creationId="{740D8E28-91B5-42B0-9D6C-B777D8AD90C2}"/>
          </ac:spMkLst>
        </pc:spChg>
        <pc:spChg chg="add del">
          <ac:chgData name="Patience MOUNPAIN" userId="fd1239e8a8a76b5e" providerId="Windows Live" clId="Web-{481D89E2-BE7B-4031-89D2-CC39D565835F}" dt="2022-08-02T12:43:47.067" v="293"/>
          <ac:spMkLst>
            <pc:docMk/>
            <pc:sldMk cId="3097411050" sldId="257"/>
            <ac:spMk id="28" creationId="{C232B152-3720-4D3B-97ED-45CE5483F16F}"/>
          </ac:spMkLst>
        </pc:spChg>
        <pc:spChg chg="add del">
          <ac:chgData name="Patience MOUNPAIN" userId="fd1239e8a8a76b5e" providerId="Windows Live" clId="Web-{481D89E2-BE7B-4031-89D2-CC39D565835F}" dt="2022-08-02T12:43:47.067" v="293"/>
          <ac:spMkLst>
            <pc:docMk/>
            <pc:sldMk cId="3097411050" sldId="257"/>
            <ac:spMk id="29" creationId="{11BAB570-FF10-4E96-8A3F-FA9804702B89}"/>
          </ac:spMkLst>
        </pc:spChg>
        <pc:spChg chg="add del">
          <ac:chgData name="Patience MOUNPAIN" userId="fd1239e8a8a76b5e" providerId="Windows Live" clId="Web-{481D89E2-BE7B-4031-89D2-CC39D565835F}" dt="2022-08-02T12:43:47.067" v="293"/>
          <ac:spMkLst>
            <pc:docMk/>
            <pc:sldMk cId="3097411050" sldId="257"/>
            <ac:spMk id="30" creationId="{4B9FAFB2-BEB5-4848-8018-BCAD99E2E1AA}"/>
          </ac:spMkLst>
        </pc:spChg>
        <pc:spChg chg="add del">
          <ac:chgData name="Patience MOUNPAIN" userId="fd1239e8a8a76b5e" providerId="Windows Live" clId="Web-{481D89E2-BE7B-4031-89D2-CC39D565835F}" dt="2022-08-02T12:43:51.880" v="295"/>
          <ac:spMkLst>
            <pc:docMk/>
            <pc:sldMk cId="3097411050" sldId="257"/>
            <ac:spMk id="32" creationId="{3E279A52-177D-482C-92C8-10DD7A18FFA8}"/>
          </ac:spMkLst>
        </pc:spChg>
        <pc:spChg chg="add del">
          <ac:chgData name="Patience MOUNPAIN" userId="fd1239e8a8a76b5e" providerId="Windows Live" clId="Web-{481D89E2-BE7B-4031-89D2-CC39D565835F}" dt="2022-08-02T12:43:57.271" v="297"/>
          <ac:spMkLst>
            <pc:docMk/>
            <pc:sldMk cId="3097411050" sldId="257"/>
            <ac:spMk id="36" creationId="{B5FA7C47-B7C1-4D2E-AB49-ED23BA34BA83}"/>
          </ac:spMkLst>
        </pc:spChg>
        <pc:spChg chg="add del">
          <ac:chgData name="Patience MOUNPAIN" userId="fd1239e8a8a76b5e" providerId="Windows Live" clId="Web-{481D89E2-BE7B-4031-89D2-CC39D565835F}" dt="2022-08-02T12:43:57.271" v="297"/>
          <ac:spMkLst>
            <pc:docMk/>
            <pc:sldMk cId="3097411050" sldId="257"/>
            <ac:spMk id="37" creationId="{596EE156-ABF1-4329-A6BA-03B4254E0877}"/>
          </ac:spMkLst>
        </pc:spChg>
        <pc:spChg chg="add del">
          <ac:chgData name="Patience MOUNPAIN" userId="fd1239e8a8a76b5e" providerId="Windows Live" clId="Web-{481D89E2-BE7B-4031-89D2-CC39D565835F}" dt="2022-08-02T12:43:57.271" v="297"/>
          <ac:spMkLst>
            <pc:docMk/>
            <pc:sldMk cId="3097411050" sldId="257"/>
            <ac:spMk id="38" creationId="{19B9933F-AAB3-444A-8BB5-9CA194A8BC63}"/>
          </ac:spMkLst>
        </pc:spChg>
        <pc:spChg chg="add del">
          <ac:chgData name="Patience MOUNPAIN" userId="fd1239e8a8a76b5e" providerId="Windows Live" clId="Web-{481D89E2-BE7B-4031-89D2-CC39D565835F}" dt="2022-08-02T12:43:57.271" v="297"/>
          <ac:spMkLst>
            <pc:docMk/>
            <pc:sldMk cId="3097411050" sldId="257"/>
            <ac:spMk id="39" creationId="{7D20183A-0B1D-4A1F-89B1-ADBEDBC6E54E}"/>
          </ac:spMkLst>
        </pc:spChg>
        <pc:spChg chg="add del">
          <ac:chgData name="Patience MOUNPAIN" userId="fd1239e8a8a76b5e" providerId="Windows Live" clId="Web-{481D89E2-BE7B-4031-89D2-CC39D565835F}" dt="2022-08-02T12:43:57.271" v="297"/>
          <ac:spMkLst>
            <pc:docMk/>
            <pc:sldMk cId="3097411050" sldId="257"/>
            <ac:spMk id="40" creationId="{131031D3-26CD-4214-A9A4-5857EFA15A0C}"/>
          </ac:spMkLst>
        </pc:spChg>
        <pc:spChg chg="add del">
          <ac:chgData name="Patience MOUNPAIN" userId="fd1239e8a8a76b5e" providerId="Windows Live" clId="Web-{481D89E2-BE7B-4031-89D2-CC39D565835F}" dt="2022-08-02T12:45:54.263" v="309"/>
          <ac:spMkLst>
            <pc:docMk/>
            <pc:sldMk cId="3097411050" sldId="257"/>
            <ac:spMk id="42" creationId="{59264BFD-360D-430E-B593-7BC0D00FBDEE}"/>
          </ac:spMkLst>
        </pc:spChg>
        <pc:spChg chg="add del">
          <ac:chgData name="Patience MOUNPAIN" userId="fd1239e8a8a76b5e" providerId="Windows Live" clId="Web-{481D89E2-BE7B-4031-89D2-CC39D565835F}" dt="2022-08-02T12:45:54.263" v="309"/>
          <ac:spMkLst>
            <pc:docMk/>
            <pc:sldMk cId="3097411050" sldId="257"/>
            <ac:spMk id="45" creationId="{F249C1C3-EBDE-4C27-BD12-A6AE40A4DBC7}"/>
          </ac:spMkLst>
        </pc:spChg>
        <pc:spChg chg="add del">
          <ac:chgData name="Patience MOUNPAIN" userId="fd1239e8a8a76b5e" providerId="Windows Live" clId="Web-{481D89E2-BE7B-4031-89D2-CC39D565835F}" dt="2022-08-02T12:45:54.263" v="308"/>
          <ac:spMkLst>
            <pc:docMk/>
            <pc:sldMk cId="3097411050" sldId="257"/>
            <ac:spMk id="50" creationId="{5FDF4720-5445-47BE-89FE-E40D1AE6F619}"/>
          </ac:spMkLst>
        </pc:spChg>
        <pc:spChg chg="add del">
          <ac:chgData name="Patience MOUNPAIN" userId="fd1239e8a8a76b5e" providerId="Windows Live" clId="Web-{481D89E2-BE7B-4031-89D2-CC39D565835F}" dt="2022-08-02T12:45:54.263" v="308"/>
          <ac:spMkLst>
            <pc:docMk/>
            <pc:sldMk cId="3097411050" sldId="257"/>
            <ac:spMk id="52" creationId="{AC8710B4-A815-4082-9E4F-F13A0007090C}"/>
          </ac:spMkLst>
        </pc:spChg>
        <pc:spChg chg="add del">
          <ac:chgData name="Patience MOUNPAIN" userId="fd1239e8a8a76b5e" providerId="Windows Live" clId="Web-{481D89E2-BE7B-4031-89D2-CC39D565835F}" dt="2022-08-02T12:48:38.712" v="324"/>
          <ac:spMkLst>
            <pc:docMk/>
            <pc:sldMk cId="3097411050" sldId="257"/>
            <ac:spMk id="55" creationId="{59264BFD-360D-430E-B593-7BC0D00FBDEE}"/>
          </ac:spMkLst>
        </pc:spChg>
        <pc:spChg chg="add del">
          <ac:chgData name="Patience MOUNPAIN" userId="fd1239e8a8a76b5e" providerId="Windows Live" clId="Web-{481D89E2-BE7B-4031-89D2-CC39D565835F}" dt="2022-08-02T12:48:38.712" v="324"/>
          <ac:spMkLst>
            <pc:docMk/>
            <pc:sldMk cId="3097411050" sldId="257"/>
            <ac:spMk id="56" creationId="{F249C1C3-EBDE-4C27-BD12-A6AE40A4DBC7}"/>
          </ac:spMkLst>
        </pc:spChg>
        <pc:spChg chg="add">
          <ac:chgData name="Patience MOUNPAIN" userId="fd1239e8a8a76b5e" providerId="Windows Live" clId="Web-{481D89E2-BE7B-4031-89D2-CC39D565835F}" dt="2022-08-02T12:48:38.712" v="324"/>
          <ac:spMkLst>
            <pc:docMk/>
            <pc:sldMk cId="3097411050" sldId="257"/>
            <ac:spMk id="62" creationId="{3E279A52-177D-482C-92C8-10DD7A18FFA8}"/>
          </ac:spMkLst>
        </pc:spChg>
        <pc:grpChg chg="add del">
          <ac:chgData name="Patience MOUNPAIN" userId="fd1239e8a8a76b5e" providerId="Windows Live" clId="Web-{481D89E2-BE7B-4031-89D2-CC39D565835F}" dt="2022-08-02T12:43:34.332" v="289"/>
          <ac:grpSpMkLst>
            <pc:docMk/>
            <pc:sldMk cId="3097411050" sldId="257"/>
            <ac:grpSpMk id="18" creationId="{A4538145-ACBA-40C0-AFBD-DE742723D579}"/>
          </ac:grpSpMkLst>
        </pc:grpChg>
        <pc:grpChg chg="add del">
          <ac:chgData name="Patience MOUNPAIN" userId="fd1239e8a8a76b5e" providerId="Windows Live" clId="Web-{481D89E2-BE7B-4031-89D2-CC39D565835F}" dt="2022-08-02T12:43:51.880" v="295"/>
          <ac:grpSpMkLst>
            <pc:docMk/>
            <pc:sldMk cId="3097411050" sldId="257"/>
            <ac:grpSpMk id="33" creationId="{4BCD063E-D4FF-4FB3-8F1D-5DD228883678}"/>
          </ac:grpSpMkLst>
        </pc:grpChg>
        <pc:grpChg chg="add del">
          <ac:chgData name="Patience MOUNPAIN" userId="fd1239e8a8a76b5e" providerId="Windows Live" clId="Web-{481D89E2-BE7B-4031-89D2-CC39D565835F}" dt="2022-08-02T12:45:54.263" v="309"/>
          <ac:grpSpMkLst>
            <pc:docMk/>
            <pc:sldMk cId="3097411050" sldId="257"/>
            <ac:grpSpMk id="43" creationId="{A4538145-ACBA-40C0-AFBD-DE742723D579}"/>
          </ac:grpSpMkLst>
        </pc:grpChg>
        <pc:grpChg chg="add del">
          <ac:chgData name="Patience MOUNPAIN" userId="fd1239e8a8a76b5e" providerId="Windows Live" clId="Web-{481D89E2-BE7B-4031-89D2-CC39D565835F}" dt="2022-08-02T12:48:38.712" v="324"/>
          <ac:grpSpMkLst>
            <pc:docMk/>
            <pc:sldMk cId="3097411050" sldId="257"/>
            <ac:grpSpMk id="57" creationId="{A4538145-ACBA-40C0-AFBD-DE742723D579}"/>
          </ac:grpSpMkLst>
        </pc:grpChg>
        <pc:grpChg chg="add">
          <ac:chgData name="Patience MOUNPAIN" userId="fd1239e8a8a76b5e" providerId="Windows Live" clId="Web-{481D89E2-BE7B-4031-89D2-CC39D565835F}" dt="2022-08-02T12:48:38.712" v="324"/>
          <ac:grpSpMkLst>
            <pc:docMk/>
            <pc:sldMk cId="3097411050" sldId="257"/>
            <ac:grpSpMk id="64" creationId="{4BCD063E-D4FF-4FB3-8F1D-5DD228883678}"/>
          </ac:grpSpMkLst>
        </pc:grpChg>
        <pc:picChg chg="mod ord">
          <ac:chgData name="Patience MOUNPAIN" userId="fd1239e8a8a76b5e" providerId="Windows Live" clId="Web-{481D89E2-BE7B-4031-89D2-CC39D565835F}" dt="2022-08-02T12:50:51.271" v="336" actId="14100"/>
          <ac:picMkLst>
            <pc:docMk/>
            <pc:sldMk cId="3097411050" sldId="257"/>
            <ac:picMk id="11" creationId="{6C74F8BE-4007-D89B-22DE-E51488D1B549}"/>
          </ac:picMkLst>
        </pc:picChg>
      </pc:sldChg>
      <pc:sldChg chg="addSp delSp modSp mod setBg">
        <pc:chgData name="Patience MOUNPAIN" userId="fd1239e8a8a76b5e" providerId="Windows Live" clId="Web-{481D89E2-BE7B-4031-89D2-CC39D565835F}" dt="2022-08-02T12:40:09.145" v="285"/>
        <pc:sldMkLst>
          <pc:docMk/>
          <pc:sldMk cId="4241412206" sldId="258"/>
        </pc:sldMkLst>
        <pc:spChg chg="mod">
          <ac:chgData name="Patience MOUNPAIN" userId="fd1239e8a8a76b5e" providerId="Windows Live" clId="Web-{481D89E2-BE7B-4031-89D2-CC39D565835F}" dt="2022-08-02T12:40:09.145" v="285"/>
          <ac:spMkLst>
            <pc:docMk/>
            <pc:sldMk cId="4241412206" sldId="258"/>
            <ac:spMk id="2" creationId="{6DF9CFF9-A708-CACC-8884-066F25271AE6}"/>
          </ac:spMkLst>
        </pc:spChg>
        <pc:spChg chg="mod">
          <ac:chgData name="Patience MOUNPAIN" userId="fd1239e8a8a76b5e" providerId="Windows Live" clId="Web-{481D89E2-BE7B-4031-89D2-CC39D565835F}" dt="2022-08-02T12:40:09.145" v="285"/>
          <ac:spMkLst>
            <pc:docMk/>
            <pc:sldMk cId="4241412206" sldId="258"/>
            <ac:spMk id="3" creationId="{EF371587-03F2-F973-7E08-7A0926F62C07}"/>
          </ac:spMkLst>
        </pc:spChg>
        <pc:spChg chg="add del">
          <ac:chgData name="Patience MOUNPAIN" userId="fd1239e8a8a76b5e" providerId="Windows Live" clId="Web-{481D89E2-BE7B-4031-89D2-CC39D565835F}" dt="2022-08-02T12:40:03.598" v="282"/>
          <ac:spMkLst>
            <pc:docMk/>
            <pc:sldMk cId="4241412206" sldId="258"/>
            <ac:spMk id="8" creationId="{76EFD3D9-44F0-4267-BCC1-1613E79D8274}"/>
          </ac:spMkLst>
        </pc:spChg>
        <pc:spChg chg="add del">
          <ac:chgData name="Patience MOUNPAIN" userId="fd1239e8a8a76b5e" providerId="Windows Live" clId="Web-{481D89E2-BE7B-4031-89D2-CC39D565835F}" dt="2022-08-02T12:40:03.598" v="282"/>
          <ac:spMkLst>
            <pc:docMk/>
            <pc:sldMk cId="4241412206" sldId="258"/>
            <ac:spMk id="10" creationId="{A779A851-95D6-41AF-937A-B0E4B7F6FA8D}"/>
          </ac:spMkLst>
        </pc:spChg>
        <pc:spChg chg="add del">
          <ac:chgData name="Patience MOUNPAIN" userId="fd1239e8a8a76b5e" providerId="Windows Live" clId="Web-{481D89E2-BE7B-4031-89D2-CC39D565835F}" dt="2022-08-02T12:40:03.598" v="282"/>
          <ac:spMkLst>
            <pc:docMk/>
            <pc:sldMk cId="4241412206" sldId="258"/>
            <ac:spMk id="12" creationId="{953FB2E7-B6CB-429C-81EB-D9516D6D5C8D}"/>
          </ac:spMkLst>
        </pc:spChg>
        <pc:spChg chg="add del">
          <ac:chgData name="Patience MOUNPAIN" userId="fd1239e8a8a76b5e" providerId="Windows Live" clId="Web-{481D89E2-BE7B-4031-89D2-CC39D565835F}" dt="2022-08-02T12:40:03.598" v="282"/>
          <ac:spMkLst>
            <pc:docMk/>
            <pc:sldMk cId="4241412206" sldId="258"/>
            <ac:spMk id="14" creationId="{2EC40DB1-B719-4A13-9A4D-0966B4B27866}"/>
          </ac:spMkLst>
        </pc:spChg>
        <pc:spChg chg="add del">
          <ac:chgData name="Patience MOUNPAIN" userId="fd1239e8a8a76b5e" providerId="Windows Live" clId="Web-{481D89E2-BE7B-4031-89D2-CC39D565835F}" dt="2022-08-02T12:40:03.598" v="282"/>
          <ac:spMkLst>
            <pc:docMk/>
            <pc:sldMk cId="4241412206" sldId="258"/>
            <ac:spMk id="16" creationId="{82211336-CFF3-412D-868A-6679C1004C45}"/>
          </ac:spMkLst>
        </pc:spChg>
        <pc:spChg chg="add del">
          <ac:chgData name="Patience MOUNPAIN" userId="fd1239e8a8a76b5e" providerId="Windows Live" clId="Web-{481D89E2-BE7B-4031-89D2-CC39D565835F}" dt="2022-08-02T12:40:09.145" v="284"/>
          <ac:spMkLst>
            <pc:docMk/>
            <pc:sldMk cId="4241412206" sldId="258"/>
            <ac:spMk id="18" creationId="{C2554CA6-288E-4202-BC52-2E5A8F0C0AED}"/>
          </ac:spMkLst>
        </pc:spChg>
        <pc:spChg chg="add del">
          <ac:chgData name="Patience MOUNPAIN" userId="fd1239e8a8a76b5e" providerId="Windows Live" clId="Web-{481D89E2-BE7B-4031-89D2-CC39D565835F}" dt="2022-08-02T12:40:09.145" v="284"/>
          <ac:spMkLst>
            <pc:docMk/>
            <pc:sldMk cId="4241412206" sldId="258"/>
            <ac:spMk id="19" creationId="{B10BB131-AC8E-4A8E-A5D1-36260F720C3B}"/>
          </ac:spMkLst>
        </pc:spChg>
        <pc:spChg chg="add del">
          <ac:chgData name="Patience MOUNPAIN" userId="fd1239e8a8a76b5e" providerId="Windows Live" clId="Web-{481D89E2-BE7B-4031-89D2-CC39D565835F}" dt="2022-08-02T12:40:09.145" v="284"/>
          <ac:spMkLst>
            <pc:docMk/>
            <pc:sldMk cId="4241412206" sldId="258"/>
            <ac:spMk id="20" creationId="{5B7778FC-632E-4DCA-A7CB-0D7731CCF970}"/>
          </ac:spMkLst>
        </pc:spChg>
        <pc:spChg chg="add del">
          <ac:chgData name="Patience MOUNPAIN" userId="fd1239e8a8a76b5e" providerId="Windows Live" clId="Web-{481D89E2-BE7B-4031-89D2-CC39D565835F}" dt="2022-08-02T12:40:09.145" v="284"/>
          <ac:spMkLst>
            <pc:docMk/>
            <pc:sldMk cId="4241412206" sldId="258"/>
            <ac:spMk id="21" creationId="{FA23A907-97FB-4A8F-880A-DD77401C4296}"/>
          </ac:spMkLst>
        </pc:spChg>
        <pc:spChg chg="add">
          <ac:chgData name="Patience MOUNPAIN" userId="fd1239e8a8a76b5e" providerId="Windows Live" clId="Web-{481D89E2-BE7B-4031-89D2-CC39D565835F}" dt="2022-08-02T12:40:09.145" v="285"/>
          <ac:spMkLst>
            <pc:docMk/>
            <pc:sldMk cId="4241412206" sldId="258"/>
            <ac:spMk id="23" creationId="{76EFD3D9-44F0-4267-BCC1-1613E79D8274}"/>
          </ac:spMkLst>
        </pc:spChg>
        <pc:spChg chg="add">
          <ac:chgData name="Patience MOUNPAIN" userId="fd1239e8a8a76b5e" providerId="Windows Live" clId="Web-{481D89E2-BE7B-4031-89D2-CC39D565835F}" dt="2022-08-02T12:40:09.145" v="285"/>
          <ac:spMkLst>
            <pc:docMk/>
            <pc:sldMk cId="4241412206" sldId="258"/>
            <ac:spMk id="24" creationId="{A779A851-95D6-41AF-937A-B0E4B7F6FA8D}"/>
          </ac:spMkLst>
        </pc:spChg>
        <pc:spChg chg="add">
          <ac:chgData name="Patience MOUNPAIN" userId="fd1239e8a8a76b5e" providerId="Windows Live" clId="Web-{481D89E2-BE7B-4031-89D2-CC39D565835F}" dt="2022-08-02T12:40:09.145" v="285"/>
          <ac:spMkLst>
            <pc:docMk/>
            <pc:sldMk cId="4241412206" sldId="258"/>
            <ac:spMk id="25" creationId="{953FB2E7-B6CB-429C-81EB-D9516D6D5C8D}"/>
          </ac:spMkLst>
        </pc:spChg>
        <pc:spChg chg="add">
          <ac:chgData name="Patience MOUNPAIN" userId="fd1239e8a8a76b5e" providerId="Windows Live" clId="Web-{481D89E2-BE7B-4031-89D2-CC39D565835F}" dt="2022-08-02T12:40:09.145" v="285"/>
          <ac:spMkLst>
            <pc:docMk/>
            <pc:sldMk cId="4241412206" sldId="258"/>
            <ac:spMk id="26" creationId="{2EC40DB1-B719-4A13-9A4D-0966B4B27866}"/>
          </ac:spMkLst>
        </pc:spChg>
        <pc:spChg chg="add">
          <ac:chgData name="Patience MOUNPAIN" userId="fd1239e8a8a76b5e" providerId="Windows Live" clId="Web-{481D89E2-BE7B-4031-89D2-CC39D565835F}" dt="2022-08-02T12:40:09.145" v="285"/>
          <ac:spMkLst>
            <pc:docMk/>
            <pc:sldMk cId="4241412206" sldId="258"/>
            <ac:spMk id="27" creationId="{82211336-CFF3-412D-868A-6679C1004C45}"/>
          </ac:spMkLst>
        </pc:spChg>
      </pc:sldChg>
      <pc:sldChg chg="addSp delSp modSp">
        <pc:chgData name="Patience MOUNPAIN" userId="fd1239e8a8a76b5e" providerId="Windows Live" clId="Web-{481D89E2-BE7B-4031-89D2-CC39D565835F}" dt="2022-08-02T12:55:27.228" v="368"/>
        <pc:sldMkLst>
          <pc:docMk/>
          <pc:sldMk cId="3691110263" sldId="260"/>
        </pc:sldMkLst>
        <pc:spChg chg="mod">
          <ac:chgData name="Patience MOUNPAIN" userId="fd1239e8a8a76b5e" providerId="Windows Live" clId="Web-{481D89E2-BE7B-4031-89D2-CC39D565835F}" dt="2022-08-02T12:55:27.228" v="367"/>
          <ac:spMkLst>
            <pc:docMk/>
            <pc:sldMk cId="3691110263" sldId="260"/>
            <ac:spMk id="2" creationId="{78FD75BF-7C6A-305A-098D-F4D43A10C181}"/>
          </ac:spMkLst>
        </pc:spChg>
        <pc:spChg chg="del mod">
          <ac:chgData name="Patience MOUNPAIN" userId="fd1239e8a8a76b5e" providerId="Windows Live" clId="Web-{481D89E2-BE7B-4031-89D2-CC39D565835F}" dt="2022-08-02T12:54:19.614" v="351"/>
          <ac:spMkLst>
            <pc:docMk/>
            <pc:sldMk cId="3691110263" sldId="260"/>
            <ac:spMk id="3" creationId="{75DC8AED-4B06-C23E-E233-095C244454BC}"/>
          </ac:spMkLst>
        </pc:spChg>
        <pc:spChg chg="del">
          <ac:chgData name="Patience MOUNPAIN" userId="fd1239e8a8a76b5e" providerId="Windows Live" clId="Web-{481D89E2-BE7B-4031-89D2-CC39D565835F}" dt="2022-08-02T12:41:40.449" v="286"/>
          <ac:spMkLst>
            <pc:docMk/>
            <pc:sldMk cId="3691110263" sldId="260"/>
            <ac:spMk id="31" creationId="{907EF6B7-1338-4443-8C46-6A318D952DFD}"/>
          </ac:spMkLst>
        </pc:spChg>
        <pc:spChg chg="del">
          <ac:chgData name="Patience MOUNPAIN" userId="fd1239e8a8a76b5e" providerId="Windows Live" clId="Web-{481D89E2-BE7B-4031-89D2-CC39D565835F}" dt="2022-08-02T12:41:40.449" v="286"/>
          <ac:spMkLst>
            <pc:docMk/>
            <pc:sldMk cId="3691110263" sldId="260"/>
            <ac:spMk id="32" creationId="{DAAE4CDD-124C-4DCF-9584-B6033B545DD5}"/>
          </ac:spMkLst>
        </pc:spChg>
        <pc:spChg chg="del">
          <ac:chgData name="Patience MOUNPAIN" userId="fd1239e8a8a76b5e" providerId="Windows Live" clId="Web-{481D89E2-BE7B-4031-89D2-CC39D565835F}" dt="2022-08-02T12:41:40.449" v="286"/>
          <ac:spMkLst>
            <pc:docMk/>
            <pc:sldMk cId="3691110263" sldId="260"/>
            <ac:spMk id="33" creationId="{081E4A58-353D-44AE-B2FC-2A74E2E400F7}"/>
          </ac:spMkLst>
        </pc:spChg>
        <pc:spChg chg="mod">
          <ac:chgData name="Patience MOUNPAIN" userId="fd1239e8a8a76b5e" providerId="Windows Live" clId="Web-{481D89E2-BE7B-4031-89D2-CC39D565835F}" dt="2022-08-02T12:55:27.228" v="368"/>
          <ac:spMkLst>
            <pc:docMk/>
            <pc:sldMk cId="3691110263" sldId="260"/>
            <ac:spMk id="34" creationId="{AB188E19-4E1A-2111-31D3-C83A92926C25}"/>
          </ac:spMkLst>
        </pc:spChg>
        <pc:spChg chg="add del">
          <ac:chgData name="Patience MOUNPAIN" userId="fd1239e8a8a76b5e" providerId="Windows Live" clId="Web-{481D89E2-BE7B-4031-89D2-CC39D565835F}" dt="2022-08-02T12:55:27.228" v="368"/>
          <ac:spMkLst>
            <pc:docMk/>
            <pc:sldMk cId="3691110263" sldId="260"/>
            <ac:spMk id="39" creationId="{EF526DD0-5E46-40B7-AEF1-9B26256CFB4F}"/>
          </ac:spMkLst>
        </pc:spChg>
        <pc:spChg chg="add del">
          <ac:chgData name="Patience MOUNPAIN" userId="fd1239e8a8a76b5e" providerId="Windows Live" clId="Web-{481D89E2-BE7B-4031-89D2-CC39D565835F}" dt="2022-08-02T12:55:27.228" v="367"/>
          <ac:spMkLst>
            <pc:docMk/>
            <pc:sldMk cId="3691110263" sldId="260"/>
            <ac:spMk id="52" creationId="{907EF6B7-1338-4443-8C46-6A318D952DFD}"/>
          </ac:spMkLst>
        </pc:spChg>
        <pc:spChg chg="add del">
          <ac:chgData name="Patience MOUNPAIN" userId="fd1239e8a8a76b5e" providerId="Windows Live" clId="Web-{481D89E2-BE7B-4031-89D2-CC39D565835F}" dt="2022-08-02T12:55:27.228" v="367"/>
          <ac:spMkLst>
            <pc:docMk/>
            <pc:sldMk cId="3691110263" sldId="260"/>
            <ac:spMk id="54" creationId="{DAAE4CDD-124C-4DCF-9584-B6033B545DD5}"/>
          </ac:spMkLst>
        </pc:spChg>
        <pc:spChg chg="add del">
          <ac:chgData name="Patience MOUNPAIN" userId="fd1239e8a8a76b5e" providerId="Windows Live" clId="Web-{481D89E2-BE7B-4031-89D2-CC39D565835F}" dt="2022-08-02T12:55:27.228" v="367"/>
          <ac:spMkLst>
            <pc:docMk/>
            <pc:sldMk cId="3691110263" sldId="260"/>
            <ac:spMk id="56" creationId="{081E4A58-353D-44AE-B2FC-2A74E2E400F7}"/>
          </ac:spMkLst>
        </pc:spChg>
        <pc:spChg chg="add">
          <ac:chgData name="Patience MOUNPAIN" userId="fd1239e8a8a76b5e" providerId="Windows Live" clId="Web-{481D89E2-BE7B-4031-89D2-CC39D565835F}" dt="2022-08-02T12:55:27.228" v="368"/>
          <ac:spMkLst>
            <pc:docMk/>
            <pc:sldMk cId="3691110263" sldId="260"/>
            <ac:spMk id="61" creationId="{EF526DD0-5E46-40B7-AEF1-9B26256CFB4F}"/>
          </ac:spMkLst>
        </pc:spChg>
        <pc:grpChg chg="add del">
          <ac:chgData name="Patience MOUNPAIN" userId="fd1239e8a8a76b5e" providerId="Windows Live" clId="Web-{481D89E2-BE7B-4031-89D2-CC39D565835F}" dt="2022-08-02T12:55:27.228" v="368"/>
          <ac:grpSpMkLst>
            <pc:docMk/>
            <pc:sldMk cId="3691110263" sldId="260"/>
            <ac:grpSpMk id="41" creationId="{B7E4032D-4110-4963-82B8-8A1B1BF4B66A}"/>
          </ac:grpSpMkLst>
        </pc:grpChg>
        <pc:grpChg chg="add del">
          <ac:chgData name="Patience MOUNPAIN" userId="fd1239e8a8a76b5e" providerId="Windows Live" clId="Web-{481D89E2-BE7B-4031-89D2-CC39D565835F}" dt="2022-08-02T12:55:27.228" v="368"/>
          <ac:grpSpMkLst>
            <pc:docMk/>
            <pc:sldMk cId="3691110263" sldId="260"/>
            <ac:grpSpMk id="45" creationId="{5D133F51-4E9D-4F0B-A452-875C6A52B621}"/>
          </ac:grpSpMkLst>
        </pc:grpChg>
        <pc:grpChg chg="add">
          <ac:chgData name="Patience MOUNPAIN" userId="fd1239e8a8a76b5e" providerId="Windows Live" clId="Web-{481D89E2-BE7B-4031-89D2-CC39D565835F}" dt="2022-08-02T12:55:27.228" v="368"/>
          <ac:grpSpMkLst>
            <pc:docMk/>
            <pc:sldMk cId="3691110263" sldId="260"/>
            <ac:grpSpMk id="58" creationId="{5D133F51-4E9D-4F0B-A452-875C6A52B621}"/>
          </ac:grpSpMkLst>
        </pc:grpChg>
        <pc:grpChg chg="add">
          <ac:chgData name="Patience MOUNPAIN" userId="fd1239e8a8a76b5e" providerId="Windows Live" clId="Web-{481D89E2-BE7B-4031-89D2-CC39D565835F}" dt="2022-08-02T12:55:27.228" v="368"/>
          <ac:grpSpMkLst>
            <pc:docMk/>
            <pc:sldMk cId="3691110263" sldId="260"/>
            <ac:grpSpMk id="62" creationId="{B7E4032D-4110-4963-82B8-8A1B1BF4B66A}"/>
          </ac:grpSpMkLst>
        </pc:grpChg>
      </pc:sldChg>
      <pc:sldChg chg="addSp delSp modSp">
        <pc:chgData name="Patience MOUNPAIN" userId="fd1239e8a8a76b5e" providerId="Windows Live" clId="Web-{481D89E2-BE7B-4031-89D2-CC39D565835F}" dt="2022-08-02T12:56:02.402" v="369"/>
        <pc:sldMkLst>
          <pc:docMk/>
          <pc:sldMk cId="1844230780" sldId="264"/>
        </pc:sldMkLst>
        <pc:spChg chg="mod">
          <ac:chgData name="Patience MOUNPAIN" userId="fd1239e8a8a76b5e" providerId="Windows Live" clId="Web-{481D89E2-BE7B-4031-89D2-CC39D565835F}" dt="2022-08-02T12:56:02.402" v="369"/>
          <ac:spMkLst>
            <pc:docMk/>
            <pc:sldMk cId="1844230780" sldId="264"/>
            <ac:spMk id="2" creationId="{3EBFDCDC-7DE0-8B67-5F2E-442A3BB7F90B}"/>
          </ac:spMkLst>
        </pc:spChg>
        <pc:spChg chg="mod">
          <ac:chgData name="Patience MOUNPAIN" userId="fd1239e8a8a76b5e" providerId="Windows Live" clId="Web-{481D89E2-BE7B-4031-89D2-CC39D565835F}" dt="2022-08-02T12:56:02.402" v="369"/>
          <ac:spMkLst>
            <pc:docMk/>
            <pc:sldMk cId="1844230780" sldId="264"/>
            <ac:spMk id="3" creationId="{AFAA1C64-EC45-5BC7-01E2-ACE55E63A545}"/>
          </ac:spMkLst>
        </pc:spChg>
        <pc:spChg chg="del">
          <ac:chgData name="Patience MOUNPAIN" userId="fd1239e8a8a76b5e" providerId="Windows Live" clId="Web-{481D89E2-BE7B-4031-89D2-CC39D565835F}" dt="2022-08-02T12:56:02.402" v="369"/>
          <ac:spMkLst>
            <pc:docMk/>
            <pc:sldMk cId="1844230780" sldId="264"/>
            <ac:spMk id="8" creationId="{18873D23-2DCF-4B31-A009-95721C06E8E1}"/>
          </ac:spMkLst>
        </pc:spChg>
        <pc:spChg chg="del">
          <ac:chgData name="Patience MOUNPAIN" userId="fd1239e8a8a76b5e" providerId="Windows Live" clId="Web-{481D89E2-BE7B-4031-89D2-CC39D565835F}" dt="2022-08-02T12:56:02.402" v="369"/>
          <ac:spMkLst>
            <pc:docMk/>
            <pc:sldMk cId="1844230780" sldId="264"/>
            <ac:spMk id="10" creationId="{C13EF075-D4EF-4929-ADBC-91B27DA19955}"/>
          </ac:spMkLst>
        </pc:spChg>
        <pc:spChg chg="add">
          <ac:chgData name="Patience MOUNPAIN" userId="fd1239e8a8a76b5e" providerId="Windows Live" clId="Web-{481D89E2-BE7B-4031-89D2-CC39D565835F}" dt="2022-08-02T12:56:02.402" v="369"/>
          <ac:spMkLst>
            <pc:docMk/>
            <pc:sldMk cId="1844230780" sldId="264"/>
            <ac:spMk id="21" creationId="{76EFD3D9-44F0-4267-BCC1-1613E79D8274}"/>
          </ac:spMkLst>
        </pc:spChg>
        <pc:spChg chg="add">
          <ac:chgData name="Patience MOUNPAIN" userId="fd1239e8a8a76b5e" providerId="Windows Live" clId="Web-{481D89E2-BE7B-4031-89D2-CC39D565835F}" dt="2022-08-02T12:56:02.402" v="369"/>
          <ac:spMkLst>
            <pc:docMk/>
            <pc:sldMk cId="1844230780" sldId="264"/>
            <ac:spMk id="23" creationId="{A779A851-95D6-41AF-937A-B0E4B7F6FA8D}"/>
          </ac:spMkLst>
        </pc:spChg>
        <pc:spChg chg="add">
          <ac:chgData name="Patience MOUNPAIN" userId="fd1239e8a8a76b5e" providerId="Windows Live" clId="Web-{481D89E2-BE7B-4031-89D2-CC39D565835F}" dt="2022-08-02T12:56:02.402" v="369"/>
          <ac:spMkLst>
            <pc:docMk/>
            <pc:sldMk cId="1844230780" sldId="264"/>
            <ac:spMk id="25" creationId="{953FB2E7-B6CB-429C-81EB-D9516D6D5C8D}"/>
          </ac:spMkLst>
        </pc:spChg>
        <pc:spChg chg="add">
          <ac:chgData name="Patience MOUNPAIN" userId="fd1239e8a8a76b5e" providerId="Windows Live" clId="Web-{481D89E2-BE7B-4031-89D2-CC39D565835F}" dt="2022-08-02T12:56:02.402" v="369"/>
          <ac:spMkLst>
            <pc:docMk/>
            <pc:sldMk cId="1844230780" sldId="264"/>
            <ac:spMk id="27" creationId="{2EC40DB1-B719-4A13-9A4D-0966B4B27866}"/>
          </ac:spMkLst>
        </pc:spChg>
        <pc:spChg chg="add">
          <ac:chgData name="Patience MOUNPAIN" userId="fd1239e8a8a76b5e" providerId="Windows Live" clId="Web-{481D89E2-BE7B-4031-89D2-CC39D565835F}" dt="2022-08-02T12:56:02.402" v="369"/>
          <ac:spMkLst>
            <pc:docMk/>
            <pc:sldMk cId="1844230780" sldId="264"/>
            <ac:spMk id="29" creationId="{82211336-CFF3-412D-868A-6679C1004C45}"/>
          </ac:spMkLst>
        </pc:spChg>
        <pc:grpChg chg="del">
          <ac:chgData name="Patience MOUNPAIN" userId="fd1239e8a8a76b5e" providerId="Windows Live" clId="Web-{481D89E2-BE7B-4031-89D2-CC39D565835F}" dt="2022-08-02T12:56:02.402" v="369"/>
          <ac:grpSpMkLst>
            <pc:docMk/>
            <pc:sldMk cId="1844230780" sldId="264"/>
            <ac:grpSpMk id="12" creationId="{DAA26DFA-AAB2-4973-9C17-16D587C7B198}"/>
          </ac:grpSpMkLst>
        </pc:gr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D623FF-17C6-48D7-A31A-65476BDEAD1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68317B2-4D59-4146-B8D6-75349DDBA5D1}">
      <dgm:prSet/>
      <dgm:spPr/>
      <dgm:t>
        <a:bodyPr/>
        <a:lstStyle/>
        <a:p>
          <a:pPr rtl="0">
            <a:lnSpc>
              <a:spcPct val="100000"/>
            </a:lnSpc>
          </a:pPr>
          <a:r>
            <a:rPr lang="fr-FR" b="1"/>
            <a:t>TIME MANAGEMENT:</a:t>
          </a:r>
          <a:r>
            <a:rPr lang="fr-FR" b="1">
              <a:latin typeface="Calibri Light" panose="020F0302020204030204"/>
            </a:rPr>
            <a:t> I </a:t>
          </a:r>
          <a:r>
            <a:rPr lang="fr-FR" b="1" err="1">
              <a:latin typeface="Calibri Light" panose="020F0302020204030204"/>
            </a:rPr>
            <a:t>need</a:t>
          </a:r>
          <a:r>
            <a:rPr lang="fr-FR" b="1">
              <a:latin typeface="Calibri Light" panose="020F0302020204030204"/>
            </a:rPr>
            <a:t> to </a:t>
          </a:r>
          <a:r>
            <a:rPr lang="fr-FR" b="1" err="1">
              <a:latin typeface="Calibri Light" panose="020F0302020204030204"/>
            </a:rPr>
            <a:t>improve</a:t>
          </a:r>
          <a:r>
            <a:rPr lang="fr-FR" b="1">
              <a:latin typeface="Calibri Light" panose="020F0302020204030204"/>
            </a:rPr>
            <a:t> </a:t>
          </a:r>
          <a:r>
            <a:rPr lang="fr-FR" b="1" err="1">
              <a:latin typeface="Calibri Light" panose="020F0302020204030204"/>
            </a:rPr>
            <a:t>my</a:t>
          </a:r>
          <a:r>
            <a:rPr lang="fr-FR" b="1">
              <a:latin typeface="Calibri Light" panose="020F0302020204030204"/>
            </a:rPr>
            <a:t> time management </a:t>
          </a:r>
          <a:r>
            <a:rPr lang="fr-FR" b="1" err="1">
              <a:latin typeface="Calibri Light" panose="020F0302020204030204"/>
            </a:rPr>
            <a:t>skill</a:t>
          </a:r>
          <a:r>
            <a:rPr lang="fr-FR" b="1">
              <a:latin typeface="Calibri Light" panose="020F0302020204030204"/>
            </a:rPr>
            <a:t> by </a:t>
          </a:r>
          <a:r>
            <a:rPr lang="fr-FR" b="1" err="1">
              <a:latin typeface="Calibri Light" panose="020F0302020204030204"/>
            </a:rPr>
            <a:t>using</a:t>
          </a:r>
          <a:r>
            <a:rPr lang="fr-FR" b="1">
              <a:latin typeface="Calibri Light" panose="020F0302020204030204"/>
            </a:rPr>
            <a:t> the 80-20 </a:t>
          </a:r>
          <a:r>
            <a:rPr lang="fr-FR" b="1" err="1">
              <a:latin typeface="Calibri Light" panose="020F0302020204030204"/>
            </a:rPr>
            <a:t>rules</a:t>
          </a:r>
          <a:r>
            <a:rPr lang="fr-FR" b="1">
              <a:latin typeface="Calibri Light" panose="020F0302020204030204"/>
            </a:rPr>
            <a:t> </a:t>
          </a:r>
          <a:r>
            <a:rPr lang="fr-FR" b="1" err="1">
              <a:latin typeface="Calibri Light" panose="020F0302020204030204"/>
            </a:rPr>
            <a:t>that</a:t>
          </a:r>
          <a:r>
            <a:rPr lang="fr-FR" b="1">
              <a:latin typeface="Calibri Light" panose="020F0302020204030204"/>
            </a:rPr>
            <a:t> </a:t>
          </a:r>
          <a:r>
            <a:rPr lang="fr-FR" b="1" err="1">
              <a:latin typeface="Calibri Light" panose="020F0302020204030204"/>
            </a:rPr>
            <a:t>require</a:t>
          </a:r>
          <a:r>
            <a:rPr lang="fr-FR" b="1">
              <a:latin typeface="Calibri Light" panose="020F0302020204030204"/>
            </a:rPr>
            <a:t> to set </a:t>
          </a:r>
          <a:r>
            <a:rPr lang="fr-FR" b="1" err="1">
              <a:latin typeface="Calibri Light" panose="020F0302020204030204"/>
            </a:rPr>
            <a:t>priorities</a:t>
          </a:r>
          <a:r>
            <a:rPr lang="fr-FR" b="1">
              <a:latin typeface="Calibri Light" panose="020F0302020204030204"/>
            </a:rPr>
            <a:t> and the EISENHOWER </a:t>
          </a:r>
          <a:r>
            <a:rPr lang="fr-FR" b="1" err="1">
              <a:latin typeface="Calibri Light" panose="020F0302020204030204"/>
            </a:rPr>
            <a:t>method</a:t>
          </a:r>
          <a:r>
            <a:rPr lang="fr-FR" b="1">
              <a:latin typeface="Calibri Light" panose="020F0302020204030204"/>
            </a:rPr>
            <a:t> </a:t>
          </a:r>
          <a:r>
            <a:rPr lang="fr-FR" b="1" err="1">
              <a:latin typeface="Calibri Light" panose="020F0302020204030204"/>
            </a:rPr>
            <a:t>which</a:t>
          </a:r>
          <a:r>
            <a:rPr lang="fr-FR" b="1">
              <a:latin typeface="Calibri Light" panose="020F0302020204030204"/>
            </a:rPr>
            <a:t> </a:t>
          </a:r>
          <a:r>
            <a:rPr lang="fr-FR" b="1" err="1">
              <a:latin typeface="Calibri Light" panose="020F0302020204030204"/>
            </a:rPr>
            <a:t>requires</a:t>
          </a:r>
          <a:r>
            <a:rPr lang="fr-FR" b="1">
              <a:latin typeface="Calibri Light" panose="020F0302020204030204"/>
            </a:rPr>
            <a:t> to </a:t>
          </a:r>
          <a:r>
            <a:rPr lang="fr-FR" b="1" err="1">
              <a:latin typeface="Calibri Light" panose="020F0302020204030204"/>
            </a:rPr>
            <a:t>always</a:t>
          </a:r>
          <a:r>
            <a:rPr lang="fr-FR" b="1">
              <a:latin typeface="Calibri Light" panose="020F0302020204030204"/>
            </a:rPr>
            <a:t> start </a:t>
          </a:r>
          <a:r>
            <a:rPr lang="fr-FR" b="1" err="1">
              <a:latin typeface="Calibri Light" panose="020F0302020204030204"/>
            </a:rPr>
            <a:t>with</a:t>
          </a:r>
          <a:r>
            <a:rPr lang="fr-FR" b="1">
              <a:latin typeface="Calibri Light" panose="020F0302020204030204"/>
            </a:rPr>
            <a:t> the </a:t>
          </a:r>
          <a:r>
            <a:rPr lang="fr-FR" b="1" err="1">
              <a:latin typeface="Calibri Light" panose="020F0302020204030204"/>
            </a:rPr>
            <a:t>most</a:t>
          </a:r>
          <a:r>
            <a:rPr lang="fr-FR" b="1">
              <a:latin typeface="Calibri Light" panose="020F0302020204030204"/>
            </a:rPr>
            <a:t> important and urgent task </a:t>
          </a:r>
          <a:endParaRPr lang="en-US"/>
        </a:p>
      </dgm:t>
    </dgm:pt>
    <dgm:pt modelId="{F324E010-9FAE-4535-9DA2-CD169D69B5C5}" type="parTrans" cxnId="{DDAA6183-DE89-47A4-BD95-ED107322EBD7}">
      <dgm:prSet/>
      <dgm:spPr/>
      <dgm:t>
        <a:bodyPr/>
        <a:lstStyle/>
        <a:p>
          <a:endParaRPr lang="en-US"/>
        </a:p>
      </dgm:t>
    </dgm:pt>
    <dgm:pt modelId="{F17BD501-11EF-4963-80F9-EA52B0B380AF}" type="sibTrans" cxnId="{DDAA6183-DE89-47A4-BD95-ED107322EBD7}">
      <dgm:prSet/>
      <dgm:spPr/>
      <dgm:t>
        <a:bodyPr/>
        <a:lstStyle/>
        <a:p>
          <a:endParaRPr lang="en-US"/>
        </a:p>
      </dgm:t>
    </dgm:pt>
    <dgm:pt modelId="{DD8F344C-D17F-42FF-8D8D-D9F8DF3D0C59}">
      <dgm:prSet/>
      <dgm:spPr/>
      <dgm:t>
        <a:bodyPr/>
        <a:lstStyle/>
        <a:p>
          <a:pPr rtl="0">
            <a:lnSpc>
              <a:spcPct val="100000"/>
            </a:lnSpc>
          </a:pPr>
          <a:r>
            <a:rPr lang="fr-FR" b="1">
              <a:latin typeface="Calibri Light" panose="020F0302020204030204"/>
            </a:rPr>
            <a:t>DECISION</a:t>
          </a:r>
          <a:r>
            <a:rPr lang="fr-FR" b="1"/>
            <a:t> MAKING</a:t>
          </a:r>
          <a:r>
            <a:rPr lang="fr-FR" b="1">
              <a:latin typeface="Calibri Light" panose="020F0302020204030204"/>
            </a:rPr>
            <a:t>: I </a:t>
          </a:r>
          <a:r>
            <a:rPr lang="fr-FR" b="1" err="1">
              <a:latin typeface="Calibri Light" panose="020F0302020204030204"/>
            </a:rPr>
            <a:t>need</a:t>
          </a:r>
          <a:r>
            <a:rPr lang="fr-FR" b="1">
              <a:latin typeface="Calibri Light" panose="020F0302020204030204"/>
            </a:rPr>
            <a:t> to </a:t>
          </a:r>
          <a:r>
            <a:rPr lang="fr-FR" b="1" err="1">
              <a:latin typeface="Calibri Light" panose="020F0302020204030204"/>
            </a:rPr>
            <a:t>improve</a:t>
          </a:r>
          <a:r>
            <a:rPr lang="fr-FR" b="1">
              <a:latin typeface="Calibri Light" panose="020F0302020204030204"/>
            </a:rPr>
            <a:t> </a:t>
          </a:r>
          <a:r>
            <a:rPr lang="fr-FR" b="1" err="1">
              <a:latin typeface="Calibri Light" panose="020F0302020204030204"/>
            </a:rPr>
            <a:t>my</a:t>
          </a:r>
          <a:r>
            <a:rPr lang="fr-FR" b="1">
              <a:latin typeface="Calibri Light" panose="020F0302020204030204"/>
            </a:rPr>
            <a:t> </a:t>
          </a:r>
          <a:r>
            <a:rPr lang="fr-FR" b="1" err="1">
              <a:latin typeface="Calibri Light" panose="020F0302020204030204"/>
            </a:rPr>
            <a:t>Decision</a:t>
          </a:r>
          <a:r>
            <a:rPr lang="fr-FR" b="1">
              <a:latin typeface="Calibri Light" panose="020F0302020204030204"/>
            </a:rPr>
            <a:t> </a:t>
          </a:r>
          <a:r>
            <a:rPr lang="fr-FR" b="1" err="1">
              <a:latin typeface="Calibri Light" panose="020F0302020204030204"/>
            </a:rPr>
            <a:t>making</a:t>
          </a:r>
          <a:r>
            <a:rPr lang="fr-FR" b="1">
              <a:latin typeface="Calibri Light" panose="020F0302020204030204"/>
            </a:rPr>
            <a:t> </a:t>
          </a:r>
          <a:r>
            <a:rPr lang="fr-FR" b="1" err="1">
              <a:latin typeface="Calibri Light" panose="020F0302020204030204"/>
            </a:rPr>
            <a:t>skill</a:t>
          </a:r>
          <a:r>
            <a:rPr lang="fr-FR" b="1">
              <a:latin typeface="Calibri Light" panose="020F0302020204030204"/>
            </a:rPr>
            <a:t>  by </a:t>
          </a:r>
          <a:r>
            <a:rPr lang="fr-FR" b="1" err="1">
              <a:latin typeface="Calibri Light" panose="020F0302020204030204"/>
            </a:rPr>
            <a:t>learning</a:t>
          </a:r>
          <a:r>
            <a:rPr lang="fr-FR" b="1">
              <a:latin typeface="Calibri Light" panose="020F0302020204030204"/>
            </a:rPr>
            <a:t> </a:t>
          </a:r>
          <a:r>
            <a:rPr lang="fr-FR" b="1" err="1">
              <a:latin typeface="Calibri Light" panose="020F0302020204030204"/>
            </a:rPr>
            <a:t>from</a:t>
          </a:r>
          <a:r>
            <a:rPr lang="fr-FR" b="1">
              <a:latin typeface="Calibri Light" panose="020F0302020204030204"/>
            </a:rPr>
            <a:t> the </a:t>
          </a:r>
          <a:r>
            <a:rPr lang="fr-FR" b="1" err="1">
              <a:latin typeface="Calibri Light" panose="020F0302020204030204"/>
            </a:rPr>
            <a:t>experience</a:t>
          </a:r>
          <a:r>
            <a:rPr lang="fr-FR" b="1">
              <a:latin typeface="Calibri Light" panose="020F0302020204030204"/>
            </a:rPr>
            <a:t>, </a:t>
          </a:r>
          <a:r>
            <a:rPr lang="fr-FR" b="1" err="1">
              <a:latin typeface="Calibri Light" panose="020F0302020204030204"/>
            </a:rPr>
            <a:t>always</a:t>
          </a:r>
          <a:r>
            <a:rPr lang="fr-FR" b="1">
              <a:latin typeface="Calibri Light" panose="020F0302020204030204"/>
            </a:rPr>
            <a:t> </a:t>
          </a:r>
          <a:r>
            <a:rPr lang="fr-FR" b="1" err="1">
              <a:latin typeface="Calibri Light" panose="020F0302020204030204"/>
            </a:rPr>
            <a:t>thinking</a:t>
          </a:r>
          <a:r>
            <a:rPr lang="fr-FR" b="1">
              <a:latin typeface="Calibri Light" panose="020F0302020204030204"/>
            </a:rPr>
            <a:t> about </a:t>
          </a:r>
          <a:r>
            <a:rPr lang="fr-FR" b="1" err="1">
              <a:latin typeface="Calibri Light" panose="020F0302020204030204"/>
            </a:rPr>
            <a:t>what</a:t>
          </a:r>
          <a:r>
            <a:rPr lang="fr-FR" b="1">
              <a:latin typeface="Calibri Light" panose="020F0302020204030204"/>
            </a:rPr>
            <a:t> I have </a:t>
          </a:r>
          <a:r>
            <a:rPr lang="fr-FR" b="1" err="1">
              <a:latin typeface="Calibri Light" panose="020F0302020204030204"/>
            </a:rPr>
            <a:t>learnt</a:t>
          </a:r>
          <a:r>
            <a:rPr lang="fr-FR" b="1">
              <a:latin typeface="Calibri Light" panose="020F0302020204030204"/>
            </a:rPr>
            <a:t> </a:t>
          </a:r>
          <a:r>
            <a:rPr lang="fr-FR" b="1" err="1">
              <a:latin typeface="Calibri Light" panose="020F0302020204030204"/>
            </a:rPr>
            <a:t>from</a:t>
          </a:r>
          <a:r>
            <a:rPr lang="fr-FR" b="1">
              <a:latin typeface="Calibri Light" panose="020F0302020204030204"/>
            </a:rPr>
            <a:t> the </a:t>
          </a:r>
          <a:r>
            <a:rPr lang="fr-FR" b="1" err="1">
              <a:latin typeface="Calibri Light" panose="020F0302020204030204"/>
            </a:rPr>
            <a:t>past</a:t>
          </a:r>
          <a:r>
            <a:rPr lang="fr-FR" b="1">
              <a:latin typeface="Calibri Light" panose="020F0302020204030204"/>
            </a:rPr>
            <a:t> </a:t>
          </a:r>
          <a:r>
            <a:rPr lang="fr-FR" b="0">
              <a:latin typeface="Calibri Light" panose="020F0302020204030204"/>
            </a:rPr>
            <a:t>and by </a:t>
          </a:r>
          <a:r>
            <a:rPr lang="fr-FR" b="0" err="1">
              <a:latin typeface="Calibri Light" panose="020F0302020204030204"/>
            </a:rPr>
            <a:t>avoiding</a:t>
          </a:r>
          <a:r>
            <a:rPr lang="fr-FR" b="0"/>
            <a:t> </a:t>
          </a:r>
          <a:r>
            <a:rPr lang="fr-FR" b="0">
              <a:latin typeface="Calibri Light" panose="020F0302020204030204"/>
            </a:rPr>
            <a:t>feeling</a:t>
          </a:r>
          <a:r>
            <a:rPr lang="fr-FR" b="0"/>
            <a:t> </a:t>
          </a:r>
          <a:r>
            <a:rPr lang="fr-FR" b="0" err="1"/>
            <a:t>that</a:t>
          </a:r>
          <a:r>
            <a:rPr lang="fr-FR" b="0">
              <a:latin typeface="Calibri Light" panose="020F0302020204030204"/>
            </a:rPr>
            <a:t> I </a:t>
          </a:r>
          <a:r>
            <a:rPr lang="fr-FR" b="0" err="1">
              <a:latin typeface="Calibri Light" panose="020F0302020204030204"/>
            </a:rPr>
            <a:t>am</a:t>
          </a:r>
          <a:r>
            <a:rPr lang="fr-FR" b="0">
              <a:latin typeface="Calibri Light" panose="020F0302020204030204"/>
            </a:rPr>
            <a:t> </a:t>
          </a:r>
          <a:r>
            <a:rPr lang="fr-FR" b="0"/>
            <a:t>the </a:t>
          </a:r>
          <a:r>
            <a:rPr lang="fr-FR" b="0" err="1"/>
            <a:t>only</a:t>
          </a:r>
          <a:r>
            <a:rPr lang="fr-FR" b="0"/>
            <a:t> one </a:t>
          </a:r>
          <a:r>
            <a:rPr lang="fr-FR" b="0" err="1"/>
            <a:t>responsible</a:t>
          </a:r>
          <a:r>
            <a:rPr lang="fr-FR" b="0">
              <a:latin typeface="Calibri Light" panose="020F0302020204030204"/>
            </a:rPr>
            <a:t> to </a:t>
          </a:r>
          <a:r>
            <a:rPr lang="fr-FR" b="0" err="1">
              <a:latin typeface="Calibri Light" panose="020F0302020204030204"/>
            </a:rPr>
            <a:t>take</a:t>
          </a:r>
          <a:r>
            <a:rPr lang="fr-FR" b="0">
              <a:latin typeface="Calibri Light" panose="020F0302020204030204"/>
            </a:rPr>
            <a:t> </a:t>
          </a:r>
          <a:r>
            <a:rPr lang="fr-FR" b="0" err="1"/>
            <a:t>decision</a:t>
          </a:r>
          <a:r>
            <a:rPr lang="fr-FR" b="0">
              <a:latin typeface="Calibri Light" panose="020F0302020204030204"/>
            </a:rPr>
            <a:t>.</a:t>
          </a:r>
          <a:r>
            <a:rPr lang="fr-FR" b="0"/>
            <a:t> </a:t>
          </a:r>
          <a:endParaRPr lang="fr-FR" b="1">
            <a:latin typeface="Calibri Light" panose="020F0302020204030204"/>
          </a:endParaRPr>
        </a:p>
      </dgm:t>
    </dgm:pt>
    <dgm:pt modelId="{2B6F8E8D-7854-492E-8E05-6AE8257AB583}" type="parTrans" cxnId="{1AE61E64-F8DE-4FB7-B3C1-E5B109E95FA3}">
      <dgm:prSet/>
      <dgm:spPr/>
      <dgm:t>
        <a:bodyPr/>
        <a:lstStyle/>
        <a:p>
          <a:endParaRPr lang="en-US"/>
        </a:p>
      </dgm:t>
    </dgm:pt>
    <dgm:pt modelId="{A2EDF25C-69DB-4838-AE69-C4AE27EEDA51}" type="sibTrans" cxnId="{1AE61E64-F8DE-4FB7-B3C1-E5B109E95FA3}">
      <dgm:prSet/>
      <dgm:spPr/>
      <dgm:t>
        <a:bodyPr/>
        <a:lstStyle/>
        <a:p>
          <a:endParaRPr lang="en-US"/>
        </a:p>
      </dgm:t>
    </dgm:pt>
    <dgm:pt modelId="{5434362A-5840-43A0-BE1F-CF1BDC83C0C9}">
      <dgm:prSet/>
      <dgm:spPr/>
      <dgm:t>
        <a:bodyPr/>
        <a:lstStyle/>
        <a:p>
          <a:pPr rtl="0">
            <a:lnSpc>
              <a:spcPct val="100000"/>
            </a:lnSpc>
          </a:pPr>
          <a:r>
            <a:rPr lang="fr-FR" b="1"/>
            <a:t>PATIENCE</a:t>
          </a:r>
          <a:r>
            <a:rPr lang="fr-FR" b="1">
              <a:latin typeface="Calibri Light" panose="020F0302020204030204"/>
            </a:rPr>
            <a:t>: By </a:t>
          </a:r>
          <a:r>
            <a:rPr lang="fr-FR" b="1" err="1">
              <a:latin typeface="Calibri Light" panose="020F0302020204030204"/>
            </a:rPr>
            <a:t>being</a:t>
          </a:r>
          <a:r>
            <a:rPr lang="fr-FR" b="1"/>
            <a:t> a good </a:t>
          </a:r>
          <a:r>
            <a:rPr lang="fr-FR" b="0" err="1">
              <a:latin typeface="Calibri Light" panose="020F0302020204030204"/>
            </a:rPr>
            <a:t>listener</a:t>
          </a:r>
          <a:r>
            <a:rPr lang="fr-FR" b="0">
              <a:latin typeface="Calibri Light" panose="020F0302020204030204"/>
            </a:rPr>
            <a:t>, </a:t>
          </a:r>
          <a:r>
            <a:rPr lang="fr-FR" b="0" err="1">
              <a:latin typeface="Calibri Light" panose="020F0302020204030204"/>
            </a:rPr>
            <a:t>focusing</a:t>
          </a:r>
          <a:r>
            <a:rPr lang="fr-FR"/>
            <a:t> on </a:t>
          </a:r>
          <a:r>
            <a:rPr lang="fr-FR" err="1"/>
            <a:t>understanding</a:t>
          </a:r>
          <a:r>
            <a:rPr lang="fr-FR" b="1">
              <a:latin typeface="Calibri Light" panose="020F0302020204030204"/>
            </a:rPr>
            <a:t> and </a:t>
          </a:r>
          <a:r>
            <a:rPr lang="fr-FR" err="1">
              <a:latin typeface="Calibri Light" panose="020F0302020204030204"/>
            </a:rPr>
            <a:t>listening</a:t>
          </a:r>
          <a:r>
            <a:rPr lang="fr-FR"/>
            <a:t> </a:t>
          </a:r>
          <a:r>
            <a:rPr lang="fr-FR" err="1"/>
            <a:t>carefully</a:t>
          </a:r>
          <a:r>
            <a:rPr lang="fr-FR"/>
            <a:t> to </a:t>
          </a:r>
          <a:r>
            <a:rPr lang="fr-FR" err="1"/>
            <a:t>what</a:t>
          </a:r>
          <a:r>
            <a:rPr lang="fr-FR"/>
            <a:t> </a:t>
          </a:r>
          <a:r>
            <a:rPr lang="fr-FR" err="1"/>
            <a:t>family</a:t>
          </a:r>
          <a:r>
            <a:rPr lang="fr-FR"/>
            <a:t> </a:t>
          </a:r>
          <a:r>
            <a:rPr lang="fr-FR" err="1"/>
            <a:t>members</a:t>
          </a:r>
          <a:r>
            <a:rPr lang="fr-FR"/>
            <a:t> or </a:t>
          </a:r>
          <a:r>
            <a:rPr lang="fr-FR" err="1">
              <a:latin typeface="Calibri Light" panose="020F0302020204030204"/>
            </a:rPr>
            <a:t>others</a:t>
          </a:r>
          <a:r>
            <a:rPr lang="fr-FR"/>
            <a:t> </a:t>
          </a:r>
          <a:r>
            <a:rPr lang="fr-FR">
              <a:latin typeface="Calibri Light" panose="020F0302020204030204"/>
            </a:rPr>
            <a:t>conversation </a:t>
          </a:r>
          <a:r>
            <a:rPr lang="fr-FR" err="1"/>
            <a:t>partners</a:t>
          </a:r>
          <a:r>
            <a:rPr lang="fr-FR"/>
            <a:t> are </a:t>
          </a:r>
          <a:r>
            <a:rPr lang="fr-FR" err="1"/>
            <a:t>saying</a:t>
          </a:r>
          <a:r>
            <a:rPr lang="fr-FR">
              <a:latin typeface="Calibri Light" panose="020F0302020204030204"/>
            </a:rPr>
            <a:t>, I can </a:t>
          </a:r>
          <a:r>
            <a:rPr lang="fr-FR" err="1">
              <a:latin typeface="Calibri Light" panose="020F0302020204030204"/>
            </a:rPr>
            <a:t>improve</a:t>
          </a:r>
          <a:r>
            <a:rPr lang="fr-FR">
              <a:latin typeface="Calibri Light" panose="020F0302020204030204"/>
            </a:rPr>
            <a:t> </a:t>
          </a:r>
          <a:r>
            <a:rPr lang="fr-FR" err="1">
              <a:latin typeface="Calibri Light" panose="020F0302020204030204"/>
            </a:rPr>
            <a:t>my</a:t>
          </a:r>
          <a:r>
            <a:rPr lang="fr-FR">
              <a:latin typeface="Calibri Light" panose="020F0302020204030204"/>
            </a:rPr>
            <a:t> patience </a:t>
          </a:r>
          <a:r>
            <a:rPr lang="fr-FR" err="1">
              <a:latin typeface="Calibri Light" panose="020F0302020204030204"/>
            </a:rPr>
            <a:t>skill</a:t>
          </a:r>
          <a:endParaRPr lang="fr-FR"/>
        </a:p>
      </dgm:t>
    </dgm:pt>
    <dgm:pt modelId="{B00AE69E-0705-4D13-AC9F-B5D1E2272C8B}" type="parTrans" cxnId="{16861AF2-5F37-41AE-9B82-16F3CFE290DC}">
      <dgm:prSet/>
      <dgm:spPr/>
      <dgm:t>
        <a:bodyPr/>
        <a:lstStyle/>
        <a:p>
          <a:endParaRPr lang="en-US"/>
        </a:p>
      </dgm:t>
    </dgm:pt>
    <dgm:pt modelId="{42C03118-2D9B-4A12-9E49-4A7F6B375B71}" type="sibTrans" cxnId="{16861AF2-5F37-41AE-9B82-16F3CFE290DC}">
      <dgm:prSet/>
      <dgm:spPr/>
      <dgm:t>
        <a:bodyPr/>
        <a:lstStyle/>
        <a:p>
          <a:endParaRPr lang="en-US"/>
        </a:p>
      </dgm:t>
    </dgm:pt>
    <dgm:pt modelId="{3E082737-84F3-4DBE-92BA-D336C19A01F0}" type="pres">
      <dgm:prSet presAssocID="{8BD623FF-17C6-48D7-A31A-65476BDEAD12}" presName="root" presStyleCnt="0">
        <dgm:presLayoutVars>
          <dgm:dir/>
          <dgm:resizeHandles val="exact"/>
        </dgm:presLayoutVars>
      </dgm:prSet>
      <dgm:spPr/>
    </dgm:pt>
    <dgm:pt modelId="{2E10EF3F-D85F-4260-9544-14D4388AF193}" type="pres">
      <dgm:prSet presAssocID="{168317B2-4D59-4146-B8D6-75349DDBA5D1}" presName="compNode" presStyleCnt="0"/>
      <dgm:spPr/>
    </dgm:pt>
    <dgm:pt modelId="{56A079EE-F244-4166-A5C5-A9006FD8E9D2}" type="pres">
      <dgm:prSet presAssocID="{168317B2-4D59-4146-B8D6-75349DDBA5D1}" presName="bgRect" presStyleLbl="bgShp" presStyleIdx="0" presStyleCnt="3"/>
      <dgm:spPr/>
    </dgm:pt>
    <dgm:pt modelId="{66F4F57F-11CA-427D-9B40-377CDA60DDC8}" type="pres">
      <dgm:prSet presAssocID="{168317B2-4D59-4146-B8D6-75349DDBA5D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ronomètre"/>
        </a:ext>
      </dgm:extLst>
    </dgm:pt>
    <dgm:pt modelId="{99611E81-0938-49B9-87EF-A12FF84040F3}" type="pres">
      <dgm:prSet presAssocID="{168317B2-4D59-4146-B8D6-75349DDBA5D1}" presName="spaceRect" presStyleCnt="0"/>
      <dgm:spPr/>
    </dgm:pt>
    <dgm:pt modelId="{DA049FBC-2B6C-4754-A2FE-0861C79136B2}" type="pres">
      <dgm:prSet presAssocID="{168317B2-4D59-4146-B8D6-75349DDBA5D1}" presName="parTx" presStyleLbl="revTx" presStyleIdx="0" presStyleCnt="3">
        <dgm:presLayoutVars>
          <dgm:chMax val="0"/>
          <dgm:chPref val="0"/>
        </dgm:presLayoutVars>
      </dgm:prSet>
      <dgm:spPr/>
    </dgm:pt>
    <dgm:pt modelId="{637CAD6F-F227-430A-9EE2-3346478AC555}" type="pres">
      <dgm:prSet presAssocID="{F17BD501-11EF-4963-80F9-EA52B0B380AF}" presName="sibTrans" presStyleCnt="0"/>
      <dgm:spPr/>
    </dgm:pt>
    <dgm:pt modelId="{F283AC24-C053-40E3-BC06-9BE285D90E76}" type="pres">
      <dgm:prSet presAssocID="{DD8F344C-D17F-42FF-8D8D-D9F8DF3D0C59}" presName="compNode" presStyleCnt="0"/>
      <dgm:spPr/>
    </dgm:pt>
    <dgm:pt modelId="{F194B0B9-10C8-477A-9542-8A87C5982561}" type="pres">
      <dgm:prSet presAssocID="{DD8F344C-D17F-42FF-8D8D-D9F8DF3D0C59}" presName="bgRect" presStyleLbl="bgShp" presStyleIdx="1" presStyleCnt="3"/>
      <dgm:spPr/>
    </dgm:pt>
    <dgm:pt modelId="{AFB09D0E-62F8-4E70-BC83-8688173A4EE8}" type="pres">
      <dgm:prSet presAssocID="{DD8F344C-D17F-42FF-8D8D-D9F8DF3D0C5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8C60B1D2-5436-4AF7-B941-56F3B0DE57FD}" type="pres">
      <dgm:prSet presAssocID="{DD8F344C-D17F-42FF-8D8D-D9F8DF3D0C59}" presName="spaceRect" presStyleCnt="0"/>
      <dgm:spPr/>
    </dgm:pt>
    <dgm:pt modelId="{B66BACE6-BA96-42AE-9611-C9024E4547D4}" type="pres">
      <dgm:prSet presAssocID="{DD8F344C-D17F-42FF-8D8D-D9F8DF3D0C59}" presName="parTx" presStyleLbl="revTx" presStyleIdx="1" presStyleCnt="3">
        <dgm:presLayoutVars>
          <dgm:chMax val="0"/>
          <dgm:chPref val="0"/>
        </dgm:presLayoutVars>
      </dgm:prSet>
      <dgm:spPr/>
    </dgm:pt>
    <dgm:pt modelId="{15A89D34-B98F-4DDD-80AA-E3C3EEC3DF13}" type="pres">
      <dgm:prSet presAssocID="{A2EDF25C-69DB-4838-AE69-C4AE27EEDA51}" presName="sibTrans" presStyleCnt="0"/>
      <dgm:spPr/>
    </dgm:pt>
    <dgm:pt modelId="{40E3B3AA-B22D-46E5-B926-77680BC7757A}" type="pres">
      <dgm:prSet presAssocID="{5434362A-5840-43A0-BE1F-CF1BDC83C0C9}" presName="compNode" presStyleCnt="0"/>
      <dgm:spPr/>
    </dgm:pt>
    <dgm:pt modelId="{C8D7FB61-EDB2-4F73-9ADA-959E1EAC93FB}" type="pres">
      <dgm:prSet presAssocID="{5434362A-5840-43A0-BE1F-CF1BDC83C0C9}" presName="bgRect" presStyleLbl="bgShp" presStyleIdx="2" presStyleCnt="3"/>
      <dgm:spPr/>
    </dgm:pt>
    <dgm:pt modelId="{1613A42E-B235-4936-9FC4-F4D40CDF3342}" type="pres">
      <dgm:prSet presAssocID="{5434362A-5840-43A0-BE1F-CF1BDC83C0C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ablier terminé"/>
        </a:ext>
      </dgm:extLst>
    </dgm:pt>
    <dgm:pt modelId="{4BCEAEB1-7634-48DA-B1F5-6B7DCBB403C1}" type="pres">
      <dgm:prSet presAssocID="{5434362A-5840-43A0-BE1F-CF1BDC83C0C9}" presName="spaceRect" presStyleCnt="0"/>
      <dgm:spPr/>
    </dgm:pt>
    <dgm:pt modelId="{06FCB619-E772-40C9-8C84-DE8F2F3E209F}" type="pres">
      <dgm:prSet presAssocID="{5434362A-5840-43A0-BE1F-CF1BDC83C0C9}" presName="parTx" presStyleLbl="revTx" presStyleIdx="2" presStyleCnt="3">
        <dgm:presLayoutVars>
          <dgm:chMax val="0"/>
          <dgm:chPref val="0"/>
        </dgm:presLayoutVars>
      </dgm:prSet>
      <dgm:spPr/>
    </dgm:pt>
  </dgm:ptLst>
  <dgm:cxnLst>
    <dgm:cxn modelId="{AF753C30-2E86-4D44-B4A2-CB93C72A25D5}" type="presOf" srcId="{168317B2-4D59-4146-B8D6-75349DDBA5D1}" destId="{DA049FBC-2B6C-4754-A2FE-0861C79136B2}" srcOrd="0" destOrd="0" presId="urn:microsoft.com/office/officeart/2018/2/layout/IconVerticalSolidList"/>
    <dgm:cxn modelId="{1AE61E64-F8DE-4FB7-B3C1-E5B109E95FA3}" srcId="{8BD623FF-17C6-48D7-A31A-65476BDEAD12}" destId="{DD8F344C-D17F-42FF-8D8D-D9F8DF3D0C59}" srcOrd="1" destOrd="0" parTransId="{2B6F8E8D-7854-492E-8E05-6AE8257AB583}" sibTransId="{A2EDF25C-69DB-4838-AE69-C4AE27EEDA51}"/>
    <dgm:cxn modelId="{B7EDF977-4F32-4AA7-BF15-F334A7534C80}" type="presOf" srcId="{8BD623FF-17C6-48D7-A31A-65476BDEAD12}" destId="{3E082737-84F3-4DBE-92BA-D336C19A01F0}" srcOrd="0" destOrd="0" presId="urn:microsoft.com/office/officeart/2018/2/layout/IconVerticalSolidList"/>
    <dgm:cxn modelId="{DDAA6183-DE89-47A4-BD95-ED107322EBD7}" srcId="{8BD623FF-17C6-48D7-A31A-65476BDEAD12}" destId="{168317B2-4D59-4146-B8D6-75349DDBA5D1}" srcOrd="0" destOrd="0" parTransId="{F324E010-9FAE-4535-9DA2-CD169D69B5C5}" sibTransId="{F17BD501-11EF-4963-80F9-EA52B0B380AF}"/>
    <dgm:cxn modelId="{AC0E828D-58D8-491F-8D20-626EA5A69EE1}" type="presOf" srcId="{DD8F344C-D17F-42FF-8D8D-D9F8DF3D0C59}" destId="{B66BACE6-BA96-42AE-9611-C9024E4547D4}" srcOrd="0" destOrd="0" presId="urn:microsoft.com/office/officeart/2018/2/layout/IconVerticalSolidList"/>
    <dgm:cxn modelId="{16861AF2-5F37-41AE-9B82-16F3CFE290DC}" srcId="{8BD623FF-17C6-48D7-A31A-65476BDEAD12}" destId="{5434362A-5840-43A0-BE1F-CF1BDC83C0C9}" srcOrd="2" destOrd="0" parTransId="{B00AE69E-0705-4D13-AC9F-B5D1E2272C8B}" sibTransId="{42C03118-2D9B-4A12-9E49-4A7F6B375B71}"/>
    <dgm:cxn modelId="{9BF2A4F9-C52A-4ED1-83AC-9BF89AD31ACB}" type="presOf" srcId="{5434362A-5840-43A0-BE1F-CF1BDC83C0C9}" destId="{06FCB619-E772-40C9-8C84-DE8F2F3E209F}" srcOrd="0" destOrd="0" presId="urn:microsoft.com/office/officeart/2018/2/layout/IconVerticalSolidList"/>
    <dgm:cxn modelId="{1E53FA5B-8710-406A-8F91-191A7401C8EB}" type="presParOf" srcId="{3E082737-84F3-4DBE-92BA-D336C19A01F0}" destId="{2E10EF3F-D85F-4260-9544-14D4388AF193}" srcOrd="0" destOrd="0" presId="urn:microsoft.com/office/officeart/2018/2/layout/IconVerticalSolidList"/>
    <dgm:cxn modelId="{730C94C6-526E-4CD0-9C3D-07F0350BD7BB}" type="presParOf" srcId="{2E10EF3F-D85F-4260-9544-14D4388AF193}" destId="{56A079EE-F244-4166-A5C5-A9006FD8E9D2}" srcOrd="0" destOrd="0" presId="urn:microsoft.com/office/officeart/2018/2/layout/IconVerticalSolidList"/>
    <dgm:cxn modelId="{1DA3277F-D630-43AF-9E88-8E80D3A76AF0}" type="presParOf" srcId="{2E10EF3F-D85F-4260-9544-14D4388AF193}" destId="{66F4F57F-11CA-427D-9B40-377CDA60DDC8}" srcOrd="1" destOrd="0" presId="urn:microsoft.com/office/officeart/2018/2/layout/IconVerticalSolidList"/>
    <dgm:cxn modelId="{B188E132-10E6-473B-9FCC-EC642FC760E1}" type="presParOf" srcId="{2E10EF3F-D85F-4260-9544-14D4388AF193}" destId="{99611E81-0938-49B9-87EF-A12FF84040F3}" srcOrd="2" destOrd="0" presId="urn:microsoft.com/office/officeart/2018/2/layout/IconVerticalSolidList"/>
    <dgm:cxn modelId="{41B08A38-3835-40A2-9D15-1BC68A13B30C}" type="presParOf" srcId="{2E10EF3F-D85F-4260-9544-14D4388AF193}" destId="{DA049FBC-2B6C-4754-A2FE-0861C79136B2}" srcOrd="3" destOrd="0" presId="urn:microsoft.com/office/officeart/2018/2/layout/IconVerticalSolidList"/>
    <dgm:cxn modelId="{473B5231-4D50-4871-81A4-2D3DC04786DC}" type="presParOf" srcId="{3E082737-84F3-4DBE-92BA-D336C19A01F0}" destId="{637CAD6F-F227-430A-9EE2-3346478AC555}" srcOrd="1" destOrd="0" presId="urn:microsoft.com/office/officeart/2018/2/layout/IconVerticalSolidList"/>
    <dgm:cxn modelId="{CF461256-2FD8-4862-AEBC-4FD6A6D4A2F0}" type="presParOf" srcId="{3E082737-84F3-4DBE-92BA-D336C19A01F0}" destId="{F283AC24-C053-40E3-BC06-9BE285D90E76}" srcOrd="2" destOrd="0" presId="urn:microsoft.com/office/officeart/2018/2/layout/IconVerticalSolidList"/>
    <dgm:cxn modelId="{DDFBC487-A6FA-495A-93DC-56B254A38FAF}" type="presParOf" srcId="{F283AC24-C053-40E3-BC06-9BE285D90E76}" destId="{F194B0B9-10C8-477A-9542-8A87C5982561}" srcOrd="0" destOrd="0" presId="urn:microsoft.com/office/officeart/2018/2/layout/IconVerticalSolidList"/>
    <dgm:cxn modelId="{1E4923A2-9C29-45FE-AE51-F3148B682BDB}" type="presParOf" srcId="{F283AC24-C053-40E3-BC06-9BE285D90E76}" destId="{AFB09D0E-62F8-4E70-BC83-8688173A4EE8}" srcOrd="1" destOrd="0" presId="urn:microsoft.com/office/officeart/2018/2/layout/IconVerticalSolidList"/>
    <dgm:cxn modelId="{EC0BEAA7-74FC-4E00-8E52-B6AB81A32E08}" type="presParOf" srcId="{F283AC24-C053-40E3-BC06-9BE285D90E76}" destId="{8C60B1D2-5436-4AF7-B941-56F3B0DE57FD}" srcOrd="2" destOrd="0" presId="urn:microsoft.com/office/officeart/2018/2/layout/IconVerticalSolidList"/>
    <dgm:cxn modelId="{4C2F4400-3D79-488F-9EC3-E04C7D7F5455}" type="presParOf" srcId="{F283AC24-C053-40E3-BC06-9BE285D90E76}" destId="{B66BACE6-BA96-42AE-9611-C9024E4547D4}" srcOrd="3" destOrd="0" presId="urn:microsoft.com/office/officeart/2018/2/layout/IconVerticalSolidList"/>
    <dgm:cxn modelId="{F76C1342-B98F-4858-94FD-A272382A1188}" type="presParOf" srcId="{3E082737-84F3-4DBE-92BA-D336C19A01F0}" destId="{15A89D34-B98F-4DDD-80AA-E3C3EEC3DF13}" srcOrd="3" destOrd="0" presId="urn:microsoft.com/office/officeart/2018/2/layout/IconVerticalSolidList"/>
    <dgm:cxn modelId="{D2221312-2E23-42E1-ADF0-16397DFF141F}" type="presParOf" srcId="{3E082737-84F3-4DBE-92BA-D336C19A01F0}" destId="{40E3B3AA-B22D-46E5-B926-77680BC7757A}" srcOrd="4" destOrd="0" presId="urn:microsoft.com/office/officeart/2018/2/layout/IconVerticalSolidList"/>
    <dgm:cxn modelId="{37978BD2-A2F2-4257-BDB2-5FE4D493BC9D}" type="presParOf" srcId="{40E3B3AA-B22D-46E5-B926-77680BC7757A}" destId="{C8D7FB61-EDB2-4F73-9ADA-959E1EAC93FB}" srcOrd="0" destOrd="0" presId="urn:microsoft.com/office/officeart/2018/2/layout/IconVerticalSolidList"/>
    <dgm:cxn modelId="{102C64EC-E936-4FC0-8880-361DA9859CF2}" type="presParOf" srcId="{40E3B3AA-B22D-46E5-B926-77680BC7757A}" destId="{1613A42E-B235-4936-9FC4-F4D40CDF3342}" srcOrd="1" destOrd="0" presId="urn:microsoft.com/office/officeart/2018/2/layout/IconVerticalSolidList"/>
    <dgm:cxn modelId="{C0379807-F4BD-4BB9-BB06-3373E637F17B}" type="presParOf" srcId="{40E3B3AA-B22D-46E5-B926-77680BC7757A}" destId="{4BCEAEB1-7634-48DA-B1F5-6B7DCBB403C1}" srcOrd="2" destOrd="0" presId="urn:microsoft.com/office/officeart/2018/2/layout/IconVerticalSolidList"/>
    <dgm:cxn modelId="{C5A5A4A4-5938-4BCA-AF77-D740497185EC}" type="presParOf" srcId="{40E3B3AA-B22D-46E5-B926-77680BC7757A}" destId="{06FCB619-E772-40C9-8C84-DE8F2F3E209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079EE-F244-4166-A5C5-A9006FD8E9D2}">
      <dsp:nvSpPr>
        <dsp:cNvPr id="0" name=""/>
        <dsp:cNvSpPr/>
      </dsp:nvSpPr>
      <dsp:spPr>
        <a:xfrm>
          <a:off x="0" y="3636"/>
          <a:ext cx="5948831" cy="124564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F4F57F-11CA-427D-9B40-377CDA60DDC8}">
      <dsp:nvSpPr>
        <dsp:cNvPr id="0" name=""/>
        <dsp:cNvSpPr/>
      </dsp:nvSpPr>
      <dsp:spPr>
        <a:xfrm>
          <a:off x="376808" y="283907"/>
          <a:ext cx="685775" cy="6851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049FBC-2B6C-4754-A2FE-0861C79136B2}">
      <dsp:nvSpPr>
        <dsp:cNvPr id="0" name=""/>
        <dsp:cNvSpPr/>
      </dsp:nvSpPr>
      <dsp:spPr>
        <a:xfrm>
          <a:off x="1439392" y="3636"/>
          <a:ext cx="4433825" cy="124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60" tIns="131960" rIns="131960" bIns="131960" numCol="1" spcCol="1270" anchor="ctr" anchorCtr="0">
          <a:noAutofit/>
        </a:bodyPr>
        <a:lstStyle/>
        <a:p>
          <a:pPr marL="0" lvl="0" indent="0" algn="l" defTabSz="622300" rtl="0">
            <a:lnSpc>
              <a:spcPct val="100000"/>
            </a:lnSpc>
            <a:spcBef>
              <a:spcPct val="0"/>
            </a:spcBef>
            <a:spcAft>
              <a:spcPct val="35000"/>
            </a:spcAft>
            <a:buNone/>
          </a:pPr>
          <a:r>
            <a:rPr lang="fr-FR" sz="1400" b="1" kern="1200"/>
            <a:t>TIME MANAGEMENT:</a:t>
          </a:r>
          <a:r>
            <a:rPr lang="fr-FR" sz="1400" b="1" kern="1200">
              <a:latin typeface="Calibri Light" panose="020F0302020204030204"/>
            </a:rPr>
            <a:t> I </a:t>
          </a:r>
          <a:r>
            <a:rPr lang="fr-FR" sz="1400" b="1" kern="1200" err="1">
              <a:latin typeface="Calibri Light" panose="020F0302020204030204"/>
            </a:rPr>
            <a:t>need</a:t>
          </a:r>
          <a:r>
            <a:rPr lang="fr-FR" sz="1400" b="1" kern="1200">
              <a:latin typeface="Calibri Light" panose="020F0302020204030204"/>
            </a:rPr>
            <a:t> to </a:t>
          </a:r>
          <a:r>
            <a:rPr lang="fr-FR" sz="1400" b="1" kern="1200" err="1">
              <a:latin typeface="Calibri Light" panose="020F0302020204030204"/>
            </a:rPr>
            <a:t>improve</a:t>
          </a:r>
          <a:r>
            <a:rPr lang="fr-FR" sz="1400" b="1" kern="1200">
              <a:latin typeface="Calibri Light" panose="020F0302020204030204"/>
            </a:rPr>
            <a:t> </a:t>
          </a:r>
          <a:r>
            <a:rPr lang="fr-FR" sz="1400" b="1" kern="1200" err="1">
              <a:latin typeface="Calibri Light" panose="020F0302020204030204"/>
            </a:rPr>
            <a:t>my</a:t>
          </a:r>
          <a:r>
            <a:rPr lang="fr-FR" sz="1400" b="1" kern="1200">
              <a:latin typeface="Calibri Light" panose="020F0302020204030204"/>
            </a:rPr>
            <a:t> time management </a:t>
          </a:r>
          <a:r>
            <a:rPr lang="fr-FR" sz="1400" b="1" kern="1200" err="1">
              <a:latin typeface="Calibri Light" panose="020F0302020204030204"/>
            </a:rPr>
            <a:t>skill</a:t>
          </a:r>
          <a:r>
            <a:rPr lang="fr-FR" sz="1400" b="1" kern="1200">
              <a:latin typeface="Calibri Light" panose="020F0302020204030204"/>
            </a:rPr>
            <a:t> by </a:t>
          </a:r>
          <a:r>
            <a:rPr lang="fr-FR" sz="1400" b="1" kern="1200" err="1">
              <a:latin typeface="Calibri Light" panose="020F0302020204030204"/>
            </a:rPr>
            <a:t>using</a:t>
          </a:r>
          <a:r>
            <a:rPr lang="fr-FR" sz="1400" b="1" kern="1200">
              <a:latin typeface="Calibri Light" panose="020F0302020204030204"/>
            </a:rPr>
            <a:t> the 80-20 </a:t>
          </a:r>
          <a:r>
            <a:rPr lang="fr-FR" sz="1400" b="1" kern="1200" err="1">
              <a:latin typeface="Calibri Light" panose="020F0302020204030204"/>
            </a:rPr>
            <a:t>rules</a:t>
          </a:r>
          <a:r>
            <a:rPr lang="fr-FR" sz="1400" b="1" kern="1200">
              <a:latin typeface="Calibri Light" panose="020F0302020204030204"/>
            </a:rPr>
            <a:t> </a:t>
          </a:r>
          <a:r>
            <a:rPr lang="fr-FR" sz="1400" b="1" kern="1200" err="1">
              <a:latin typeface="Calibri Light" panose="020F0302020204030204"/>
            </a:rPr>
            <a:t>that</a:t>
          </a:r>
          <a:r>
            <a:rPr lang="fr-FR" sz="1400" b="1" kern="1200">
              <a:latin typeface="Calibri Light" panose="020F0302020204030204"/>
            </a:rPr>
            <a:t> </a:t>
          </a:r>
          <a:r>
            <a:rPr lang="fr-FR" sz="1400" b="1" kern="1200" err="1">
              <a:latin typeface="Calibri Light" panose="020F0302020204030204"/>
            </a:rPr>
            <a:t>require</a:t>
          </a:r>
          <a:r>
            <a:rPr lang="fr-FR" sz="1400" b="1" kern="1200">
              <a:latin typeface="Calibri Light" panose="020F0302020204030204"/>
            </a:rPr>
            <a:t> to set </a:t>
          </a:r>
          <a:r>
            <a:rPr lang="fr-FR" sz="1400" b="1" kern="1200" err="1">
              <a:latin typeface="Calibri Light" panose="020F0302020204030204"/>
            </a:rPr>
            <a:t>priorities</a:t>
          </a:r>
          <a:r>
            <a:rPr lang="fr-FR" sz="1400" b="1" kern="1200">
              <a:latin typeface="Calibri Light" panose="020F0302020204030204"/>
            </a:rPr>
            <a:t> and the EISENHOWER </a:t>
          </a:r>
          <a:r>
            <a:rPr lang="fr-FR" sz="1400" b="1" kern="1200" err="1">
              <a:latin typeface="Calibri Light" panose="020F0302020204030204"/>
            </a:rPr>
            <a:t>method</a:t>
          </a:r>
          <a:r>
            <a:rPr lang="fr-FR" sz="1400" b="1" kern="1200">
              <a:latin typeface="Calibri Light" panose="020F0302020204030204"/>
            </a:rPr>
            <a:t> </a:t>
          </a:r>
          <a:r>
            <a:rPr lang="fr-FR" sz="1400" b="1" kern="1200" err="1">
              <a:latin typeface="Calibri Light" panose="020F0302020204030204"/>
            </a:rPr>
            <a:t>which</a:t>
          </a:r>
          <a:r>
            <a:rPr lang="fr-FR" sz="1400" b="1" kern="1200">
              <a:latin typeface="Calibri Light" panose="020F0302020204030204"/>
            </a:rPr>
            <a:t> </a:t>
          </a:r>
          <a:r>
            <a:rPr lang="fr-FR" sz="1400" b="1" kern="1200" err="1">
              <a:latin typeface="Calibri Light" panose="020F0302020204030204"/>
            </a:rPr>
            <a:t>requires</a:t>
          </a:r>
          <a:r>
            <a:rPr lang="fr-FR" sz="1400" b="1" kern="1200">
              <a:latin typeface="Calibri Light" panose="020F0302020204030204"/>
            </a:rPr>
            <a:t> to </a:t>
          </a:r>
          <a:r>
            <a:rPr lang="fr-FR" sz="1400" b="1" kern="1200" err="1">
              <a:latin typeface="Calibri Light" panose="020F0302020204030204"/>
            </a:rPr>
            <a:t>always</a:t>
          </a:r>
          <a:r>
            <a:rPr lang="fr-FR" sz="1400" b="1" kern="1200">
              <a:latin typeface="Calibri Light" panose="020F0302020204030204"/>
            </a:rPr>
            <a:t> start </a:t>
          </a:r>
          <a:r>
            <a:rPr lang="fr-FR" sz="1400" b="1" kern="1200" err="1">
              <a:latin typeface="Calibri Light" panose="020F0302020204030204"/>
            </a:rPr>
            <a:t>with</a:t>
          </a:r>
          <a:r>
            <a:rPr lang="fr-FR" sz="1400" b="1" kern="1200">
              <a:latin typeface="Calibri Light" panose="020F0302020204030204"/>
            </a:rPr>
            <a:t> the </a:t>
          </a:r>
          <a:r>
            <a:rPr lang="fr-FR" sz="1400" b="1" kern="1200" err="1">
              <a:latin typeface="Calibri Light" panose="020F0302020204030204"/>
            </a:rPr>
            <a:t>most</a:t>
          </a:r>
          <a:r>
            <a:rPr lang="fr-FR" sz="1400" b="1" kern="1200">
              <a:latin typeface="Calibri Light" panose="020F0302020204030204"/>
            </a:rPr>
            <a:t> important and urgent task </a:t>
          </a:r>
          <a:endParaRPr lang="en-US" sz="1400" kern="1200"/>
        </a:p>
      </dsp:txBody>
      <dsp:txXfrm>
        <a:off x="1439392" y="3636"/>
        <a:ext cx="4433825" cy="1246865"/>
      </dsp:txXfrm>
    </dsp:sp>
    <dsp:sp modelId="{F194B0B9-10C8-477A-9542-8A87C5982561}">
      <dsp:nvSpPr>
        <dsp:cNvPr id="0" name=""/>
        <dsp:cNvSpPr/>
      </dsp:nvSpPr>
      <dsp:spPr>
        <a:xfrm>
          <a:off x="0" y="1543881"/>
          <a:ext cx="5948831" cy="124564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B09D0E-62F8-4E70-BC83-8688173A4EE8}">
      <dsp:nvSpPr>
        <dsp:cNvPr id="0" name=""/>
        <dsp:cNvSpPr/>
      </dsp:nvSpPr>
      <dsp:spPr>
        <a:xfrm>
          <a:off x="376808" y="1824152"/>
          <a:ext cx="685775" cy="6851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6BACE6-BA96-42AE-9611-C9024E4547D4}">
      <dsp:nvSpPr>
        <dsp:cNvPr id="0" name=""/>
        <dsp:cNvSpPr/>
      </dsp:nvSpPr>
      <dsp:spPr>
        <a:xfrm>
          <a:off x="1439392" y="1543881"/>
          <a:ext cx="4433825" cy="124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60" tIns="131960" rIns="131960" bIns="131960" numCol="1" spcCol="1270" anchor="ctr" anchorCtr="0">
          <a:noAutofit/>
        </a:bodyPr>
        <a:lstStyle/>
        <a:p>
          <a:pPr marL="0" lvl="0" indent="0" algn="l" defTabSz="622300" rtl="0">
            <a:lnSpc>
              <a:spcPct val="100000"/>
            </a:lnSpc>
            <a:spcBef>
              <a:spcPct val="0"/>
            </a:spcBef>
            <a:spcAft>
              <a:spcPct val="35000"/>
            </a:spcAft>
            <a:buNone/>
          </a:pPr>
          <a:r>
            <a:rPr lang="fr-FR" sz="1400" b="1" kern="1200">
              <a:latin typeface="Calibri Light" panose="020F0302020204030204"/>
            </a:rPr>
            <a:t>DECISION</a:t>
          </a:r>
          <a:r>
            <a:rPr lang="fr-FR" sz="1400" b="1" kern="1200"/>
            <a:t> MAKING</a:t>
          </a:r>
          <a:r>
            <a:rPr lang="fr-FR" sz="1400" b="1" kern="1200">
              <a:latin typeface="Calibri Light" panose="020F0302020204030204"/>
            </a:rPr>
            <a:t>: I </a:t>
          </a:r>
          <a:r>
            <a:rPr lang="fr-FR" sz="1400" b="1" kern="1200" err="1">
              <a:latin typeface="Calibri Light" panose="020F0302020204030204"/>
            </a:rPr>
            <a:t>need</a:t>
          </a:r>
          <a:r>
            <a:rPr lang="fr-FR" sz="1400" b="1" kern="1200">
              <a:latin typeface="Calibri Light" panose="020F0302020204030204"/>
            </a:rPr>
            <a:t> to </a:t>
          </a:r>
          <a:r>
            <a:rPr lang="fr-FR" sz="1400" b="1" kern="1200" err="1">
              <a:latin typeface="Calibri Light" panose="020F0302020204030204"/>
            </a:rPr>
            <a:t>improve</a:t>
          </a:r>
          <a:r>
            <a:rPr lang="fr-FR" sz="1400" b="1" kern="1200">
              <a:latin typeface="Calibri Light" panose="020F0302020204030204"/>
            </a:rPr>
            <a:t> </a:t>
          </a:r>
          <a:r>
            <a:rPr lang="fr-FR" sz="1400" b="1" kern="1200" err="1">
              <a:latin typeface="Calibri Light" panose="020F0302020204030204"/>
            </a:rPr>
            <a:t>my</a:t>
          </a:r>
          <a:r>
            <a:rPr lang="fr-FR" sz="1400" b="1" kern="1200">
              <a:latin typeface="Calibri Light" panose="020F0302020204030204"/>
            </a:rPr>
            <a:t> </a:t>
          </a:r>
          <a:r>
            <a:rPr lang="fr-FR" sz="1400" b="1" kern="1200" err="1">
              <a:latin typeface="Calibri Light" panose="020F0302020204030204"/>
            </a:rPr>
            <a:t>Decision</a:t>
          </a:r>
          <a:r>
            <a:rPr lang="fr-FR" sz="1400" b="1" kern="1200">
              <a:latin typeface="Calibri Light" panose="020F0302020204030204"/>
            </a:rPr>
            <a:t> </a:t>
          </a:r>
          <a:r>
            <a:rPr lang="fr-FR" sz="1400" b="1" kern="1200" err="1">
              <a:latin typeface="Calibri Light" panose="020F0302020204030204"/>
            </a:rPr>
            <a:t>making</a:t>
          </a:r>
          <a:r>
            <a:rPr lang="fr-FR" sz="1400" b="1" kern="1200">
              <a:latin typeface="Calibri Light" panose="020F0302020204030204"/>
            </a:rPr>
            <a:t> </a:t>
          </a:r>
          <a:r>
            <a:rPr lang="fr-FR" sz="1400" b="1" kern="1200" err="1">
              <a:latin typeface="Calibri Light" panose="020F0302020204030204"/>
            </a:rPr>
            <a:t>skill</a:t>
          </a:r>
          <a:r>
            <a:rPr lang="fr-FR" sz="1400" b="1" kern="1200">
              <a:latin typeface="Calibri Light" panose="020F0302020204030204"/>
            </a:rPr>
            <a:t>  by </a:t>
          </a:r>
          <a:r>
            <a:rPr lang="fr-FR" sz="1400" b="1" kern="1200" err="1">
              <a:latin typeface="Calibri Light" panose="020F0302020204030204"/>
            </a:rPr>
            <a:t>learning</a:t>
          </a:r>
          <a:r>
            <a:rPr lang="fr-FR" sz="1400" b="1" kern="1200">
              <a:latin typeface="Calibri Light" panose="020F0302020204030204"/>
            </a:rPr>
            <a:t> </a:t>
          </a:r>
          <a:r>
            <a:rPr lang="fr-FR" sz="1400" b="1" kern="1200" err="1">
              <a:latin typeface="Calibri Light" panose="020F0302020204030204"/>
            </a:rPr>
            <a:t>from</a:t>
          </a:r>
          <a:r>
            <a:rPr lang="fr-FR" sz="1400" b="1" kern="1200">
              <a:latin typeface="Calibri Light" panose="020F0302020204030204"/>
            </a:rPr>
            <a:t> the </a:t>
          </a:r>
          <a:r>
            <a:rPr lang="fr-FR" sz="1400" b="1" kern="1200" err="1">
              <a:latin typeface="Calibri Light" panose="020F0302020204030204"/>
            </a:rPr>
            <a:t>experience</a:t>
          </a:r>
          <a:r>
            <a:rPr lang="fr-FR" sz="1400" b="1" kern="1200">
              <a:latin typeface="Calibri Light" panose="020F0302020204030204"/>
            </a:rPr>
            <a:t>, </a:t>
          </a:r>
          <a:r>
            <a:rPr lang="fr-FR" sz="1400" b="1" kern="1200" err="1">
              <a:latin typeface="Calibri Light" panose="020F0302020204030204"/>
            </a:rPr>
            <a:t>always</a:t>
          </a:r>
          <a:r>
            <a:rPr lang="fr-FR" sz="1400" b="1" kern="1200">
              <a:latin typeface="Calibri Light" panose="020F0302020204030204"/>
            </a:rPr>
            <a:t> </a:t>
          </a:r>
          <a:r>
            <a:rPr lang="fr-FR" sz="1400" b="1" kern="1200" err="1">
              <a:latin typeface="Calibri Light" panose="020F0302020204030204"/>
            </a:rPr>
            <a:t>thinking</a:t>
          </a:r>
          <a:r>
            <a:rPr lang="fr-FR" sz="1400" b="1" kern="1200">
              <a:latin typeface="Calibri Light" panose="020F0302020204030204"/>
            </a:rPr>
            <a:t> about </a:t>
          </a:r>
          <a:r>
            <a:rPr lang="fr-FR" sz="1400" b="1" kern="1200" err="1">
              <a:latin typeface="Calibri Light" panose="020F0302020204030204"/>
            </a:rPr>
            <a:t>what</a:t>
          </a:r>
          <a:r>
            <a:rPr lang="fr-FR" sz="1400" b="1" kern="1200">
              <a:latin typeface="Calibri Light" panose="020F0302020204030204"/>
            </a:rPr>
            <a:t> I have </a:t>
          </a:r>
          <a:r>
            <a:rPr lang="fr-FR" sz="1400" b="1" kern="1200" err="1">
              <a:latin typeface="Calibri Light" panose="020F0302020204030204"/>
            </a:rPr>
            <a:t>learnt</a:t>
          </a:r>
          <a:r>
            <a:rPr lang="fr-FR" sz="1400" b="1" kern="1200">
              <a:latin typeface="Calibri Light" panose="020F0302020204030204"/>
            </a:rPr>
            <a:t> </a:t>
          </a:r>
          <a:r>
            <a:rPr lang="fr-FR" sz="1400" b="1" kern="1200" err="1">
              <a:latin typeface="Calibri Light" panose="020F0302020204030204"/>
            </a:rPr>
            <a:t>from</a:t>
          </a:r>
          <a:r>
            <a:rPr lang="fr-FR" sz="1400" b="1" kern="1200">
              <a:latin typeface="Calibri Light" panose="020F0302020204030204"/>
            </a:rPr>
            <a:t> the </a:t>
          </a:r>
          <a:r>
            <a:rPr lang="fr-FR" sz="1400" b="1" kern="1200" err="1">
              <a:latin typeface="Calibri Light" panose="020F0302020204030204"/>
            </a:rPr>
            <a:t>past</a:t>
          </a:r>
          <a:r>
            <a:rPr lang="fr-FR" sz="1400" b="1" kern="1200">
              <a:latin typeface="Calibri Light" panose="020F0302020204030204"/>
            </a:rPr>
            <a:t> </a:t>
          </a:r>
          <a:r>
            <a:rPr lang="fr-FR" sz="1400" b="0" kern="1200">
              <a:latin typeface="Calibri Light" panose="020F0302020204030204"/>
            </a:rPr>
            <a:t>and by </a:t>
          </a:r>
          <a:r>
            <a:rPr lang="fr-FR" sz="1400" b="0" kern="1200" err="1">
              <a:latin typeface="Calibri Light" panose="020F0302020204030204"/>
            </a:rPr>
            <a:t>avoiding</a:t>
          </a:r>
          <a:r>
            <a:rPr lang="fr-FR" sz="1400" b="0" kern="1200"/>
            <a:t> </a:t>
          </a:r>
          <a:r>
            <a:rPr lang="fr-FR" sz="1400" b="0" kern="1200">
              <a:latin typeface="Calibri Light" panose="020F0302020204030204"/>
            </a:rPr>
            <a:t>feeling</a:t>
          </a:r>
          <a:r>
            <a:rPr lang="fr-FR" sz="1400" b="0" kern="1200"/>
            <a:t> </a:t>
          </a:r>
          <a:r>
            <a:rPr lang="fr-FR" sz="1400" b="0" kern="1200" err="1"/>
            <a:t>that</a:t>
          </a:r>
          <a:r>
            <a:rPr lang="fr-FR" sz="1400" b="0" kern="1200">
              <a:latin typeface="Calibri Light" panose="020F0302020204030204"/>
            </a:rPr>
            <a:t> I </a:t>
          </a:r>
          <a:r>
            <a:rPr lang="fr-FR" sz="1400" b="0" kern="1200" err="1">
              <a:latin typeface="Calibri Light" panose="020F0302020204030204"/>
            </a:rPr>
            <a:t>am</a:t>
          </a:r>
          <a:r>
            <a:rPr lang="fr-FR" sz="1400" b="0" kern="1200">
              <a:latin typeface="Calibri Light" panose="020F0302020204030204"/>
            </a:rPr>
            <a:t> </a:t>
          </a:r>
          <a:r>
            <a:rPr lang="fr-FR" sz="1400" b="0" kern="1200"/>
            <a:t>the </a:t>
          </a:r>
          <a:r>
            <a:rPr lang="fr-FR" sz="1400" b="0" kern="1200" err="1"/>
            <a:t>only</a:t>
          </a:r>
          <a:r>
            <a:rPr lang="fr-FR" sz="1400" b="0" kern="1200"/>
            <a:t> one </a:t>
          </a:r>
          <a:r>
            <a:rPr lang="fr-FR" sz="1400" b="0" kern="1200" err="1"/>
            <a:t>responsible</a:t>
          </a:r>
          <a:r>
            <a:rPr lang="fr-FR" sz="1400" b="0" kern="1200">
              <a:latin typeface="Calibri Light" panose="020F0302020204030204"/>
            </a:rPr>
            <a:t> to </a:t>
          </a:r>
          <a:r>
            <a:rPr lang="fr-FR" sz="1400" b="0" kern="1200" err="1">
              <a:latin typeface="Calibri Light" panose="020F0302020204030204"/>
            </a:rPr>
            <a:t>take</a:t>
          </a:r>
          <a:r>
            <a:rPr lang="fr-FR" sz="1400" b="0" kern="1200">
              <a:latin typeface="Calibri Light" panose="020F0302020204030204"/>
            </a:rPr>
            <a:t> </a:t>
          </a:r>
          <a:r>
            <a:rPr lang="fr-FR" sz="1400" b="0" kern="1200" err="1"/>
            <a:t>decision</a:t>
          </a:r>
          <a:r>
            <a:rPr lang="fr-FR" sz="1400" b="0" kern="1200">
              <a:latin typeface="Calibri Light" panose="020F0302020204030204"/>
            </a:rPr>
            <a:t>.</a:t>
          </a:r>
          <a:r>
            <a:rPr lang="fr-FR" sz="1400" b="0" kern="1200"/>
            <a:t> </a:t>
          </a:r>
          <a:endParaRPr lang="fr-FR" sz="1400" b="1" kern="1200">
            <a:latin typeface="Calibri Light" panose="020F0302020204030204"/>
          </a:endParaRPr>
        </a:p>
      </dsp:txBody>
      <dsp:txXfrm>
        <a:off x="1439392" y="1543881"/>
        <a:ext cx="4433825" cy="1246865"/>
      </dsp:txXfrm>
    </dsp:sp>
    <dsp:sp modelId="{C8D7FB61-EDB2-4F73-9ADA-959E1EAC93FB}">
      <dsp:nvSpPr>
        <dsp:cNvPr id="0" name=""/>
        <dsp:cNvSpPr/>
      </dsp:nvSpPr>
      <dsp:spPr>
        <a:xfrm>
          <a:off x="0" y="3084127"/>
          <a:ext cx="5948831" cy="124564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13A42E-B235-4936-9FC4-F4D40CDF3342}">
      <dsp:nvSpPr>
        <dsp:cNvPr id="0" name=""/>
        <dsp:cNvSpPr/>
      </dsp:nvSpPr>
      <dsp:spPr>
        <a:xfrm>
          <a:off x="376808" y="3364398"/>
          <a:ext cx="685775" cy="6851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FCB619-E772-40C9-8C84-DE8F2F3E209F}">
      <dsp:nvSpPr>
        <dsp:cNvPr id="0" name=""/>
        <dsp:cNvSpPr/>
      </dsp:nvSpPr>
      <dsp:spPr>
        <a:xfrm>
          <a:off x="1439392" y="3084127"/>
          <a:ext cx="4433825" cy="124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60" tIns="131960" rIns="131960" bIns="131960" numCol="1" spcCol="1270" anchor="ctr" anchorCtr="0">
          <a:noAutofit/>
        </a:bodyPr>
        <a:lstStyle/>
        <a:p>
          <a:pPr marL="0" lvl="0" indent="0" algn="l" defTabSz="622300" rtl="0">
            <a:lnSpc>
              <a:spcPct val="100000"/>
            </a:lnSpc>
            <a:spcBef>
              <a:spcPct val="0"/>
            </a:spcBef>
            <a:spcAft>
              <a:spcPct val="35000"/>
            </a:spcAft>
            <a:buNone/>
          </a:pPr>
          <a:r>
            <a:rPr lang="fr-FR" sz="1400" b="1" kern="1200"/>
            <a:t>PATIENCE</a:t>
          </a:r>
          <a:r>
            <a:rPr lang="fr-FR" sz="1400" b="1" kern="1200">
              <a:latin typeface="Calibri Light" panose="020F0302020204030204"/>
            </a:rPr>
            <a:t>: By </a:t>
          </a:r>
          <a:r>
            <a:rPr lang="fr-FR" sz="1400" b="1" kern="1200" err="1">
              <a:latin typeface="Calibri Light" panose="020F0302020204030204"/>
            </a:rPr>
            <a:t>being</a:t>
          </a:r>
          <a:r>
            <a:rPr lang="fr-FR" sz="1400" b="1" kern="1200"/>
            <a:t> a good </a:t>
          </a:r>
          <a:r>
            <a:rPr lang="fr-FR" sz="1400" b="0" kern="1200" err="1">
              <a:latin typeface="Calibri Light" panose="020F0302020204030204"/>
            </a:rPr>
            <a:t>listener</a:t>
          </a:r>
          <a:r>
            <a:rPr lang="fr-FR" sz="1400" b="0" kern="1200">
              <a:latin typeface="Calibri Light" panose="020F0302020204030204"/>
            </a:rPr>
            <a:t>, </a:t>
          </a:r>
          <a:r>
            <a:rPr lang="fr-FR" sz="1400" b="0" kern="1200" err="1">
              <a:latin typeface="Calibri Light" panose="020F0302020204030204"/>
            </a:rPr>
            <a:t>focusing</a:t>
          </a:r>
          <a:r>
            <a:rPr lang="fr-FR" sz="1400" kern="1200"/>
            <a:t> on </a:t>
          </a:r>
          <a:r>
            <a:rPr lang="fr-FR" sz="1400" kern="1200" err="1"/>
            <a:t>understanding</a:t>
          </a:r>
          <a:r>
            <a:rPr lang="fr-FR" sz="1400" b="1" kern="1200">
              <a:latin typeface="Calibri Light" panose="020F0302020204030204"/>
            </a:rPr>
            <a:t> and </a:t>
          </a:r>
          <a:r>
            <a:rPr lang="fr-FR" sz="1400" kern="1200" err="1">
              <a:latin typeface="Calibri Light" panose="020F0302020204030204"/>
            </a:rPr>
            <a:t>listening</a:t>
          </a:r>
          <a:r>
            <a:rPr lang="fr-FR" sz="1400" kern="1200"/>
            <a:t> </a:t>
          </a:r>
          <a:r>
            <a:rPr lang="fr-FR" sz="1400" kern="1200" err="1"/>
            <a:t>carefully</a:t>
          </a:r>
          <a:r>
            <a:rPr lang="fr-FR" sz="1400" kern="1200"/>
            <a:t> to </a:t>
          </a:r>
          <a:r>
            <a:rPr lang="fr-FR" sz="1400" kern="1200" err="1"/>
            <a:t>what</a:t>
          </a:r>
          <a:r>
            <a:rPr lang="fr-FR" sz="1400" kern="1200"/>
            <a:t> </a:t>
          </a:r>
          <a:r>
            <a:rPr lang="fr-FR" sz="1400" kern="1200" err="1"/>
            <a:t>family</a:t>
          </a:r>
          <a:r>
            <a:rPr lang="fr-FR" sz="1400" kern="1200"/>
            <a:t> </a:t>
          </a:r>
          <a:r>
            <a:rPr lang="fr-FR" sz="1400" kern="1200" err="1"/>
            <a:t>members</a:t>
          </a:r>
          <a:r>
            <a:rPr lang="fr-FR" sz="1400" kern="1200"/>
            <a:t> or </a:t>
          </a:r>
          <a:r>
            <a:rPr lang="fr-FR" sz="1400" kern="1200" err="1">
              <a:latin typeface="Calibri Light" panose="020F0302020204030204"/>
            </a:rPr>
            <a:t>others</a:t>
          </a:r>
          <a:r>
            <a:rPr lang="fr-FR" sz="1400" kern="1200"/>
            <a:t> </a:t>
          </a:r>
          <a:r>
            <a:rPr lang="fr-FR" sz="1400" kern="1200">
              <a:latin typeface="Calibri Light" panose="020F0302020204030204"/>
            </a:rPr>
            <a:t>conversation </a:t>
          </a:r>
          <a:r>
            <a:rPr lang="fr-FR" sz="1400" kern="1200" err="1"/>
            <a:t>partners</a:t>
          </a:r>
          <a:r>
            <a:rPr lang="fr-FR" sz="1400" kern="1200"/>
            <a:t> are </a:t>
          </a:r>
          <a:r>
            <a:rPr lang="fr-FR" sz="1400" kern="1200" err="1"/>
            <a:t>saying</a:t>
          </a:r>
          <a:r>
            <a:rPr lang="fr-FR" sz="1400" kern="1200">
              <a:latin typeface="Calibri Light" panose="020F0302020204030204"/>
            </a:rPr>
            <a:t>, I can </a:t>
          </a:r>
          <a:r>
            <a:rPr lang="fr-FR" sz="1400" kern="1200" err="1">
              <a:latin typeface="Calibri Light" panose="020F0302020204030204"/>
            </a:rPr>
            <a:t>improve</a:t>
          </a:r>
          <a:r>
            <a:rPr lang="fr-FR" sz="1400" kern="1200">
              <a:latin typeface="Calibri Light" panose="020F0302020204030204"/>
            </a:rPr>
            <a:t> </a:t>
          </a:r>
          <a:r>
            <a:rPr lang="fr-FR" sz="1400" kern="1200" err="1">
              <a:latin typeface="Calibri Light" panose="020F0302020204030204"/>
            </a:rPr>
            <a:t>my</a:t>
          </a:r>
          <a:r>
            <a:rPr lang="fr-FR" sz="1400" kern="1200">
              <a:latin typeface="Calibri Light" panose="020F0302020204030204"/>
            </a:rPr>
            <a:t> patience </a:t>
          </a:r>
          <a:r>
            <a:rPr lang="fr-FR" sz="1400" kern="1200" err="1">
              <a:latin typeface="Calibri Light" panose="020F0302020204030204"/>
            </a:rPr>
            <a:t>skill</a:t>
          </a:r>
          <a:endParaRPr lang="fr-FR" sz="1400" kern="1200"/>
        </a:p>
      </dsp:txBody>
      <dsp:txXfrm>
        <a:off x="1439392" y="3084127"/>
        <a:ext cx="4433825" cy="124686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638941B0-F4D5-4460-BCAD-F7E2B41A8257}" type="datetimeFigureOut">
              <a:rPr lang="fr-FR" smtClean="0"/>
              <a:t>07/08/2022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331049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638941B0-F4D5-4460-BCAD-F7E2B41A8257}" type="datetimeFigureOut">
              <a:rPr lang="fr-FR" smtClean="0"/>
              <a:t>07/08/2022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3841795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638941B0-F4D5-4460-BCAD-F7E2B41A8257}" type="datetimeFigureOut">
              <a:rPr lang="fr-FR" smtClean="0"/>
              <a:t>07/08/2022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3466923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638941B0-F4D5-4460-BCAD-F7E2B41A8257}" type="datetimeFigureOut">
              <a:rPr lang="fr-FR" smtClean="0"/>
              <a:t>07/08/2022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3747632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638941B0-F4D5-4460-BCAD-F7E2B41A8257}" type="datetimeFigureOut">
              <a:rPr lang="fr-FR" smtClean="0"/>
              <a:t>07/08/2022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2611866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638941B0-F4D5-4460-BCAD-F7E2B41A8257}" type="datetimeFigureOut">
              <a:rPr lang="fr-FR" smtClean="0"/>
              <a:t>07/08/2022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3395854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38941B0-F4D5-4460-BCAD-F7E2B41A8257}" type="datetimeFigureOut">
              <a:rPr lang="fr-FR" smtClean="0"/>
              <a:t>07/08/2022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4040201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638941B0-F4D5-4460-BCAD-F7E2B41A8257}" type="datetimeFigureOut">
              <a:rPr lang="fr-FR" smtClean="0"/>
              <a:t>07/08/2022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2706407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638941B0-F4D5-4460-BCAD-F7E2B41A8257}" type="datetimeFigureOut">
              <a:rPr lang="fr-FR" smtClean="0"/>
              <a:t>07/08/2022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1610903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638941B0-F4D5-4460-BCAD-F7E2B41A8257}" type="datetimeFigureOut">
              <a:rPr lang="fr-FR" smtClean="0"/>
              <a:t>07/08/2022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4172787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638941B0-F4D5-4460-BCAD-F7E2B41A8257}" type="datetimeFigureOut">
              <a:rPr lang="fr-FR" smtClean="0"/>
              <a:t>07/08/2022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7C6CCC6-2BE5-4E42-96A4-D1E8E81A3D8E}" type="slidenum">
              <a:rPr lang="fr-FR" smtClean="0"/>
              <a:t>‹N°›</a:t>
            </a:fld>
            <a:endParaRPr lang="fr-FR"/>
          </a:p>
        </p:txBody>
      </p:sp>
    </p:spTree>
    <p:extLst>
      <p:ext uri="{BB962C8B-B14F-4D97-AF65-F5344CB8AC3E}">
        <p14:creationId xmlns:p14="http://schemas.microsoft.com/office/powerpoint/2010/main" val="1902177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8941B0-F4D5-4460-BCAD-F7E2B41A8257}" type="datetimeFigureOut">
              <a:rPr lang="fr-FR" smtClean="0"/>
              <a:t>07/08/2022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C6CCC6-2BE5-4E42-96A4-D1E8E81A3D8E}" type="slidenum">
              <a:rPr lang="fr-FR" smtClean="0"/>
              <a:t>‹N°›</a:t>
            </a:fld>
            <a:endParaRPr lang="fr-FR"/>
          </a:p>
        </p:txBody>
      </p:sp>
    </p:spTree>
    <p:extLst>
      <p:ext uri="{BB962C8B-B14F-4D97-AF65-F5344CB8AC3E}">
        <p14:creationId xmlns:p14="http://schemas.microsoft.com/office/powerpoint/2010/main" val="3071127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sz="1600" dirty="0">
                <a:latin typeface="Liberation Serif"/>
                <a:cs typeface="Calibri Light"/>
              </a:rPr>
              <a:t>  NAME: Patience </a:t>
            </a:r>
            <a:r>
              <a:rPr lang="fr-FR" sz="1600" dirty="0" err="1">
                <a:latin typeface="Liberation Serif"/>
                <a:cs typeface="Calibri Light"/>
              </a:rPr>
              <a:t>Christele</a:t>
            </a:r>
            <a:r>
              <a:rPr lang="fr-FR" sz="1600" dirty="0">
                <a:latin typeface="Liberation Serif"/>
                <a:cs typeface="Calibri Light"/>
              </a:rPr>
              <a:t> MOUNPAIN       </a:t>
            </a:r>
            <a:br>
              <a:rPr lang="fr-FR" sz="1600" dirty="0">
                <a:latin typeface="Liberation Serif"/>
                <a:cs typeface="Calibri Light"/>
              </a:rPr>
            </a:br>
            <a:r>
              <a:rPr lang="fr-FR" sz="1600" dirty="0">
                <a:latin typeface="Liberation Serif"/>
                <a:cs typeface="Calibri Light"/>
              </a:rPr>
              <a:t>STUDENT ID : 2133952                              </a:t>
            </a:r>
            <a:br>
              <a:rPr lang="fr-FR" sz="1600" dirty="0">
                <a:latin typeface="Liberation Serif"/>
                <a:cs typeface="Calibri Light"/>
              </a:rPr>
            </a:br>
            <a:r>
              <a:rPr lang="fr-FR" sz="1600" dirty="0">
                <a:latin typeface="Liberation Serif"/>
                <a:cs typeface="Calibri Light"/>
              </a:rPr>
              <a:t>                                           MODULE NAME : ACADEMIC AND EMPLOYABILLITY SKILLS</a:t>
            </a:r>
            <a:br>
              <a:rPr lang="fr-FR" sz="1600" dirty="0">
                <a:latin typeface="Liberation Serif"/>
                <a:cs typeface="Calibri Light"/>
              </a:rPr>
            </a:br>
            <a:r>
              <a:rPr lang="fr-FR" sz="1600" dirty="0">
                <a:latin typeface="Liberation Serif"/>
                <a:cs typeface="Calibri Light"/>
              </a:rPr>
              <a:t> MODULE CODE  : BMSW4001                  </a:t>
            </a:r>
            <a:br>
              <a:rPr lang="fr-FR" sz="1600" dirty="0">
                <a:latin typeface="Liberation Serif"/>
                <a:cs typeface="Calibri Light"/>
              </a:rPr>
            </a:br>
            <a:r>
              <a:rPr lang="fr-FR" sz="1600" dirty="0">
                <a:latin typeface="Liberation Serif"/>
                <a:cs typeface="Calibri Light"/>
              </a:rPr>
              <a:t>LECTURER :ANITA NAN                          </a:t>
            </a:r>
            <a:endParaRPr lang="fr-FR" sz="1600" dirty="0">
              <a:ea typeface="Calibri Light"/>
              <a:cs typeface="Calibri Light"/>
            </a:endParaRPr>
          </a:p>
          <a:p>
            <a:endParaRPr lang="fr-FR" sz="1600" dirty="0">
              <a:ea typeface="Calibri Light"/>
              <a:cs typeface="Calibri Light"/>
            </a:endParaRPr>
          </a:p>
        </p:txBody>
      </p:sp>
      <p:sp>
        <p:nvSpPr>
          <p:cNvPr id="3" name="Sous-titre 2"/>
          <p:cNvSpPr>
            <a:spLocks noGrp="1"/>
          </p:cNvSpPr>
          <p:nvPr>
            <p:ph type="subTitle" idx="1"/>
          </p:nvPr>
        </p:nvSpPr>
        <p:spPr/>
        <p:txBody>
          <a:bodyPr vert="horz" lIns="91440" tIns="45720" rIns="91440" bIns="45720" rtlCol="0" anchor="t">
            <a:normAutofit/>
          </a:bodyPr>
          <a:lstStyle/>
          <a:p>
            <a:endParaRPr lang="fr-FR">
              <a:cs typeface="Calibri"/>
            </a:endParaRPr>
          </a:p>
          <a:p>
            <a:endParaRPr lang="fr-FR">
              <a:cs typeface="Calibri"/>
            </a:endParaRPr>
          </a:p>
        </p:txBody>
      </p:sp>
    </p:spTree>
    <p:extLst>
      <p:ext uri="{BB962C8B-B14F-4D97-AF65-F5344CB8AC3E}">
        <p14:creationId xmlns:p14="http://schemas.microsoft.com/office/powerpoint/2010/main" val="3784089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re 1">
            <a:extLst>
              <a:ext uri="{FF2B5EF4-FFF2-40B4-BE49-F238E27FC236}">
                <a16:creationId xmlns:a16="http://schemas.microsoft.com/office/drawing/2014/main" id="{6DF9CFF9-A708-CACC-8884-066F25271AE6}"/>
              </a:ext>
            </a:extLst>
          </p:cNvPr>
          <p:cNvSpPr>
            <a:spLocks noGrp="1"/>
          </p:cNvSpPr>
          <p:nvPr>
            <p:ph type="title"/>
          </p:nvPr>
        </p:nvSpPr>
        <p:spPr>
          <a:xfrm>
            <a:off x="934872" y="982272"/>
            <a:ext cx="3388419" cy="4560970"/>
          </a:xfrm>
        </p:spPr>
        <p:txBody>
          <a:bodyPr>
            <a:normAutofit/>
          </a:bodyPr>
          <a:lstStyle/>
          <a:p>
            <a:r>
              <a:rPr lang="fr-FR" sz="1900">
                <a:solidFill>
                  <a:srgbClr val="FFFFFF"/>
                </a:solidFill>
                <a:cs typeface="Calibri Light"/>
              </a:rPr>
              <a:t>                                OVERVIEW</a:t>
            </a:r>
          </a:p>
        </p:txBody>
      </p:sp>
      <p:sp>
        <p:nvSpPr>
          <p:cNvPr id="27"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Espace réservé du contenu 2">
            <a:extLst>
              <a:ext uri="{FF2B5EF4-FFF2-40B4-BE49-F238E27FC236}">
                <a16:creationId xmlns:a16="http://schemas.microsoft.com/office/drawing/2014/main" id="{EF371587-03F2-F973-7E08-7A0926F62C07}"/>
              </a:ext>
            </a:extLst>
          </p:cNvPr>
          <p:cNvSpPr>
            <a:spLocks noGrp="1"/>
          </p:cNvSpPr>
          <p:nvPr>
            <p:ph idx="1"/>
          </p:nvPr>
        </p:nvSpPr>
        <p:spPr>
          <a:xfrm>
            <a:off x="5221862" y="1719618"/>
            <a:ext cx="5948831" cy="4334629"/>
          </a:xfrm>
        </p:spPr>
        <p:txBody>
          <a:bodyPr vert="horz" lIns="91440" tIns="45720" rIns="91440" bIns="45720" rtlCol="0" anchor="ctr">
            <a:normAutofit/>
          </a:bodyPr>
          <a:lstStyle/>
          <a:p>
            <a:r>
              <a:rPr lang="fr-FR" sz="2400">
                <a:solidFill>
                  <a:srgbClr val="FEFFFF"/>
                </a:solidFill>
                <a:cs typeface="Calibri"/>
              </a:rPr>
              <a:t>CARE HOME MANAGER </a:t>
            </a:r>
          </a:p>
          <a:p>
            <a:r>
              <a:rPr lang="fr-FR" sz="2400">
                <a:solidFill>
                  <a:srgbClr val="FEFFFF"/>
                </a:solidFill>
                <a:cs typeface="Calibri"/>
              </a:rPr>
              <a:t>SWOT ANALYSIS</a:t>
            </a:r>
          </a:p>
          <a:p>
            <a:r>
              <a:rPr lang="fr-FR" sz="2400">
                <a:solidFill>
                  <a:srgbClr val="FEFFFF"/>
                </a:solidFill>
                <a:cs typeface="Calibri"/>
              </a:rPr>
              <a:t>COMMUNICATION</a:t>
            </a:r>
          </a:p>
          <a:p>
            <a:r>
              <a:rPr lang="fr-FR" sz="2400">
                <a:solidFill>
                  <a:srgbClr val="FEFFFF"/>
                </a:solidFill>
                <a:cs typeface="Calibri"/>
              </a:rPr>
              <a:t>FLEXIBILITY</a:t>
            </a:r>
            <a:endParaRPr lang="fr-FR" sz="2400">
              <a:solidFill>
                <a:srgbClr val="FEFFFF"/>
              </a:solidFill>
              <a:ea typeface="+mn-lt"/>
              <a:cs typeface="+mn-lt"/>
            </a:endParaRPr>
          </a:p>
          <a:p>
            <a:r>
              <a:rPr lang="fr-FR" sz="2400">
                <a:solidFill>
                  <a:srgbClr val="FEFFFF"/>
                </a:solidFill>
                <a:ea typeface="+mn-lt"/>
                <a:cs typeface="+mn-lt"/>
              </a:rPr>
              <a:t>TEAMWORKER</a:t>
            </a:r>
            <a:endParaRPr lang="fr-FR" sz="2400">
              <a:solidFill>
                <a:srgbClr val="FEFFFF"/>
              </a:solidFill>
              <a:cs typeface="Calibri"/>
            </a:endParaRPr>
          </a:p>
          <a:p>
            <a:r>
              <a:rPr lang="fr-FR" sz="2400">
                <a:solidFill>
                  <a:srgbClr val="FEFFFF"/>
                </a:solidFill>
                <a:cs typeface="Calibri"/>
              </a:rPr>
              <a:t>MEDICAL ENTREPRENEURSHIP</a:t>
            </a:r>
          </a:p>
          <a:p>
            <a:r>
              <a:rPr lang="fr-FR" sz="2400">
                <a:solidFill>
                  <a:srgbClr val="FEFFFF"/>
                </a:solidFill>
                <a:cs typeface="Calibri"/>
              </a:rPr>
              <a:t>PDP</a:t>
            </a:r>
          </a:p>
          <a:p>
            <a:r>
              <a:rPr lang="fr-FR" sz="2400">
                <a:solidFill>
                  <a:srgbClr val="FEFFFF"/>
                </a:solidFill>
                <a:cs typeface="Calibri"/>
              </a:rPr>
              <a:t>CONCLUSION</a:t>
            </a:r>
          </a:p>
          <a:p>
            <a:r>
              <a:rPr lang="fr-FR" sz="2400">
                <a:solidFill>
                  <a:srgbClr val="FEFFFF"/>
                </a:solidFill>
                <a:cs typeface="Calibri"/>
              </a:rPr>
              <a:t>REFERENCES</a:t>
            </a:r>
          </a:p>
        </p:txBody>
      </p:sp>
    </p:spTree>
    <p:extLst>
      <p:ext uri="{BB962C8B-B14F-4D97-AF65-F5344CB8AC3E}">
        <p14:creationId xmlns:p14="http://schemas.microsoft.com/office/powerpoint/2010/main" val="424141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7" name="Rectangle 8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A60D9BB4-2872-D2B9-2A3F-49FF3CABA2B3}"/>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2200"/>
              <a:t>                                       </a:t>
            </a:r>
            <a:r>
              <a:rPr lang="en-US" kern="1200">
                <a:latin typeface="+mj-lt"/>
                <a:ea typeface="+mj-ea"/>
                <a:cs typeface="+mj-cs"/>
              </a:rPr>
              <a:t>CARE HOME MANAGER</a:t>
            </a:r>
            <a:br>
              <a:rPr lang="en-US" kern="1200"/>
            </a:br>
            <a:r>
              <a:rPr lang="en-US" sz="1400"/>
              <a:t>                                                               </a:t>
            </a:r>
            <a:r>
              <a:rPr lang="en-US" sz="1400" kern="1200">
                <a:latin typeface="+mj-lt"/>
                <a:ea typeface="+mj-ea"/>
                <a:cs typeface="+mj-cs"/>
              </a:rPr>
              <a:t>CARE HOME MANAGER CAN BE DEFINE AS A HEALTH CARE PROVIDER WHO </a:t>
            </a:r>
            <a:r>
              <a:rPr lang="en-US" sz="1400"/>
              <a:t>ADVISES</a:t>
            </a:r>
            <a:r>
              <a:rPr lang="en-US" sz="1400" kern="1200">
                <a:latin typeface="+mj-lt"/>
                <a:ea typeface="+mj-ea"/>
                <a:cs typeface="+mj-cs"/>
              </a:rPr>
              <a:t>,</a:t>
            </a:r>
            <a:r>
              <a:rPr lang="en-US" sz="1400"/>
              <a:t>                                </a:t>
            </a:r>
            <a:br>
              <a:rPr lang="en-US" sz="1400"/>
            </a:br>
            <a:r>
              <a:rPr lang="en-US" sz="1400"/>
              <a:t>                                                               PROVIDES </a:t>
            </a:r>
            <a:r>
              <a:rPr lang="en-US" sz="1400" kern="1200">
                <a:latin typeface="+mj-lt"/>
                <a:ea typeface="+mj-ea"/>
                <a:cs typeface="+mj-cs"/>
              </a:rPr>
              <a:t>INFORMATION, AND </a:t>
            </a:r>
            <a:r>
              <a:rPr lang="en-US" sz="1400"/>
              <a:t>SUPPORTS</a:t>
            </a:r>
            <a:r>
              <a:rPr lang="en-US" sz="1400" kern="1200">
                <a:latin typeface="+mj-lt"/>
                <a:ea typeface="+mj-ea"/>
                <a:cs typeface="+mj-cs"/>
              </a:rPr>
              <a:t> FAMILIES, STAFF AND RESIDENTS. </a:t>
            </a:r>
            <a:r>
              <a:rPr lang="en-US" sz="1400" b="1" kern="1200">
                <a:latin typeface="+mj-lt"/>
                <a:ea typeface="+mj-ea"/>
                <a:cs typeface="+mj-cs"/>
              </a:rPr>
              <a:t> </a:t>
            </a:r>
            <a:endParaRPr lang="en-US" sz="1400" kern="1200">
              <a:latin typeface="+mj-lt"/>
              <a:cs typeface="Calibri Light"/>
            </a:endParaRPr>
          </a:p>
          <a:p>
            <a:endParaRPr lang="en-US" sz="1400" kern="1200">
              <a:latin typeface="+mj-lt"/>
              <a:cs typeface="Calibri Light"/>
            </a:endParaRPr>
          </a:p>
        </p:txBody>
      </p:sp>
      <p:sp>
        <p:nvSpPr>
          <p:cNvPr id="9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Content Placeholder 82">
            <a:extLst>
              <a:ext uri="{FF2B5EF4-FFF2-40B4-BE49-F238E27FC236}">
                <a16:creationId xmlns:a16="http://schemas.microsoft.com/office/drawing/2014/main" id="{2205B8B2-6979-66AF-0882-92AD1D2BF187}"/>
              </a:ext>
            </a:extLst>
          </p:cNvPr>
          <p:cNvSpPr>
            <a:spLocks noGrp="1"/>
          </p:cNvSpPr>
          <p:nvPr>
            <p:ph idx="1"/>
          </p:nvPr>
        </p:nvSpPr>
        <p:spPr>
          <a:xfrm>
            <a:off x="572493" y="2071316"/>
            <a:ext cx="6713552" cy="4119172"/>
          </a:xfrm>
        </p:spPr>
        <p:txBody>
          <a:bodyPr anchor="t">
            <a:normAutofit/>
          </a:bodyPr>
          <a:lstStyle/>
          <a:p>
            <a:pPr marL="0" indent="0">
              <a:buNone/>
            </a:pPr>
            <a:r>
              <a:rPr lang="en-US" sz="2200">
                <a:cs typeface="Calibri" panose="020F0502020204030204"/>
              </a:rPr>
              <a:t>                                  </a:t>
            </a:r>
            <a:r>
              <a:rPr lang="en-US" sz="1800" b="1">
                <a:cs typeface="Calibri" panose="020F0502020204030204"/>
              </a:rPr>
              <a:t>RESPONSABILITIES</a:t>
            </a:r>
          </a:p>
          <a:p>
            <a:r>
              <a:rPr lang="en-US" sz="1400" b="1">
                <a:cs typeface="Calibri" panose="020F0502020204030204"/>
              </a:rPr>
              <a:t>Managing or/and monitoring </a:t>
            </a:r>
            <a:r>
              <a:rPr lang="en-US" sz="1200">
                <a:cs typeface="Calibri" panose="020F0502020204030204"/>
              </a:rPr>
              <a:t>budgets and facility finances.</a:t>
            </a:r>
          </a:p>
          <a:p>
            <a:r>
              <a:rPr lang="en-US" sz="1400" b="1">
                <a:cs typeface="Calibri" panose="020F0502020204030204"/>
              </a:rPr>
              <a:t>Communicating</a:t>
            </a:r>
            <a:r>
              <a:rPr lang="en-US" sz="1400">
                <a:cs typeface="Calibri" panose="020F0502020204030204"/>
              </a:rPr>
              <a:t> </a:t>
            </a:r>
            <a:r>
              <a:rPr lang="en-US" sz="1200">
                <a:cs typeface="Calibri" panose="020F0502020204030204"/>
              </a:rPr>
              <a:t>with medical staff, investors and department's heads.</a:t>
            </a:r>
          </a:p>
          <a:p>
            <a:r>
              <a:rPr lang="en-US" sz="1400" b="1" dirty="0">
                <a:cs typeface="Calibri" panose="020F0502020204030204"/>
              </a:rPr>
              <a:t>Making sure </a:t>
            </a:r>
            <a:r>
              <a:rPr lang="en-US" sz="1400" b="1">
                <a:cs typeface="Calibri" panose="020F0502020204030204"/>
              </a:rPr>
              <a:t>compliance</a:t>
            </a:r>
            <a:r>
              <a:rPr lang="en-US" sz="1400">
                <a:cs typeface="Calibri" panose="020F0502020204030204"/>
              </a:rPr>
              <a:t> </a:t>
            </a:r>
            <a:r>
              <a:rPr lang="en-US" sz="1200">
                <a:cs typeface="Calibri" panose="020F0502020204030204"/>
              </a:rPr>
              <a:t>with patient privacy laws and state, local regulations</a:t>
            </a:r>
            <a:r>
              <a:rPr lang="en-US" sz="1200" dirty="0">
                <a:cs typeface="Calibri" panose="020F0502020204030204"/>
              </a:rPr>
              <a:t> is achieved</a:t>
            </a:r>
            <a:endParaRPr lang="en-US" sz="1400">
              <a:cs typeface="Calibri" panose="020F0502020204030204"/>
            </a:endParaRPr>
          </a:p>
          <a:p>
            <a:r>
              <a:rPr lang="en-US" sz="1400" b="1">
                <a:cs typeface="Calibri" panose="020F0502020204030204"/>
              </a:rPr>
              <a:t>Supervising, recruiting and training</a:t>
            </a:r>
            <a:r>
              <a:rPr lang="en-US" sz="1400">
                <a:cs typeface="Calibri" panose="020F0502020204030204"/>
              </a:rPr>
              <a:t> </a:t>
            </a:r>
            <a:r>
              <a:rPr lang="en-US" sz="1200">
                <a:cs typeface="Calibri" panose="020F0502020204030204"/>
              </a:rPr>
              <a:t>medical staff.</a:t>
            </a:r>
          </a:p>
          <a:p>
            <a:pPr marL="0" indent="0">
              <a:buNone/>
            </a:pPr>
            <a:r>
              <a:rPr lang="en-US" sz="1200">
                <a:cs typeface="Calibri" panose="020F0502020204030204"/>
              </a:rPr>
              <a:t>  </a:t>
            </a:r>
          </a:p>
          <a:p>
            <a:pPr marL="0" indent="0">
              <a:buNone/>
            </a:pPr>
            <a:r>
              <a:rPr lang="en-US" sz="1200">
                <a:cs typeface="Calibri" panose="020F0502020204030204"/>
              </a:rPr>
              <a:t>                                                                </a:t>
            </a:r>
            <a:r>
              <a:rPr lang="en-US" sz="1800" b="1">
                <a:cs typeface="Calibri" panose="020F0502020204030204"/>
              </a:rPr>
              <a:t>SKILLS</a:t>
            </a:r>
          </a:p>
          <a:p>
            <a:pPr marL="285750" indent="-285750"/>
            <a:r>
              <a:rPr lang="en-US" sz="1200" b="1">
                <a:cs typeface="Calibri" panose="020F0502020204030204"/>
              </a:rPr>
              <a:t>COMMUNICATION </a:t>
            </a:r>
          </a:p>
          <a:p>
            <a:pPr marL="285750" indent="-285750"/>
            <a:r>
              <a:rPr lang="en-US" sz="1200" b="1">
                <a:cs typeface="Calibri" panose="020F0502020204030204"/>
              </a:rPr>
              <a:t>FLEXIBILITY</a:t>
            </a:r>
          </a:p>
          <a:p>
            <a:pPr marL="285750" indent="-285750"/>
            <a:r>
              <a:rPr lang="en-US" sz="1200" b="1">
                <a:cs typeface="Calibri" panose="020F0502020204030204"/>
              </a:rPr>
              <a:t>TEAMWORK </a:t>
            </a:r>
          </a:p>
          <a:p>
            <a:pPr marL="285750" indent="-285750"/>
            <a:r>
              <a:rPr lang="en-US" sz="1200" b="1">
                <a:cs typeface="Calibri" panose="020F0502020204030204"/>
              </a:rPr>
              <a:t>MEDICAL ENTREPRENEURSHIP</a:t>
            </a:r>
          </a:p>
          <a:p>
            <a:pPr marL="285750" indent="-285750"/>
            <a:r>
              <a:rPr lang="en-US" sz="1200" b="1">
                <a:cs typeface="Calibri" panose="020F0502020204030204"/>
              </a:rPr>
              <a:t>PATIENCE </a:t>
            </a:r>
          </a:p>
          <a:p>
            <a:pPr marL="285750" indent="-285750"/>
            <a:r>
              <a:rPr lang="en-US" sz="1200" b="1">
                <a:cs typeface="Calibri" panose="020F0502020204030204"/>
              </a:rPr>
              <a:t>TIME MANAGEMENT</a:t>
            </a:r>
          </a:p>
          <a:p>
            <a:pPr marL="285750" indent="-285750"/>
            <a:endParaRPr lang="en-US" sz="1400" b="1">
              <a:cs typeface="Calibri" panose="020F0502020204030204"/>
            </a:endParaRPr>
          </a:p>
          <a:p>
            <a:pPr marL="285750" indent="-285750"/>
            <a:endParaRPr lang="en-US" sz="1800" b="1">
              <a:cs typeface="Calibri" panose="020F0502020204030204"/>
            </a:endParaRPr>
          </a:p>
        </p:txBody>
      </p:sp>
      <p:pic>
        <p:nvPicPr>
          <p:cNvPr id="11" name="Image 11">
            <a:extLst>
              <a:ext uri="{FF2B5EF4-FFF2-40B4-BE49-F238E27FC236}">
                <a16:creationId xmlns:a16="http://schemas.microsoft.com/office/drawing/2014/main" id="{6C74F8BE-4007-D89B-22DE-E51488D1B549}"/>
              </a:ext>
            </a:extLst>
          </p:cNvPr>
          <p:cNvPicPr>
            <a:picLocks noChangeAspect="1"/>
          </p:cNvPicPr>
          <p:nvPr/>
        </p:nvPicPr>
        <p:blipFill rotWithShape="1">
          <a:blip r:embed="rId2"/>
          <a:srcRect r="44" b="-3"/>
          <a:stretch/>
        </p:blipFill>
        <p:spPr>
          <a:xfrm>
            <a:off x="7675658" y="2093976"/>
            <a:ext cx="3941064" cy="4096512"/>
          </a:xfrm>
          <a:prstGeom prst="rect">
            <a:avLst/>
          </a:prstGeom>
        </p:spPr>
      </p:pic>
    </p:spTree>
    <p:extLst>
      <p:ext uri="{BB962C8B-B14F-4D97-AF65-F5344CB8AC3E}">
        <p14:creationId xmlns:p14="http://schemas.microsoft.com/office/powerpoint/2010/main" val="3097411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6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0" name="Rectangle 6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Shape 7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Rectangle 7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8FD75BF-7C6A-305A-098D-F4D43A10C181}"/>
              </a:ext>
            </a:extLst>
          </p:cNvPr>
          <p:cNvSpPr>
            <a:spLocks noGrp="1"/>
          </p:cNvSpPr>
          <p:nvPr>
            <p:ph type="title"/>
          </p:nvPr>
        </p:nvSpPr>
        <p:spPr>
          <a:xfrm>
            <a:off x="466722" y="586855"/>
            <a:ext cx="3201366" cy="3387497"/>
          </a:xfrm>
        </p:spPr>
        <p:txBody>
          <a:bodyPr anchor="b">
            <a:normAutofit/>
          </a:bodyPr>
          <a:lstStyle/>
          <a:p>
            <a:pPr algn="r"/>
            <a:r>
              <a:rPr lang="fr-FR" sz="4000">
                <a:solidFill>
                  <a:srgbClr val="FFFFFF"/>
                </a:solidFill>
                <a:cs typeface="Calibri Light"/>
              </a:rPr>
              <a:t>  SWOT ANALYSIS</a:t>
            </a:r>
            <a:endParaRPr lang="fr-FR" sz="4000">
              <a:solidFill>
                <a:srgbClr val="FFFFFF"/>
              </a:solidFill>
            </a:endParaRPr>
          </a:p>
        </p:txBody>
      </p:sp>
      <p:sp>
        <p:nvSpPr>
          <p:cNvPr id="73" name="Espace réservé du contenu 2">
            <a:extLst>
              <a:ext uri="{FF2B5EF4-FFF2-40B4-BE49-F238E27FC236}">
                <a16:creationId xmlns:a16="http://schemas.microsoft.com/office/drawing/2014/main" id="{AB188E19-4E1A-2111-31D3-C83A92926C25}"/>
              </a:ext>
            </a:extLst>
          </p:cNvPr>
          <p:cNvSpPr>
            <a:spLocks noGrp="1"/>
          </p:cNvSpPr>
          <p:nvPr>
            <p:ph idx="1"/>
          </p:nvPr>
        </p:nvSpPr>
        <p:spPr>
          <a:xfrm>
            <a:off x="4810259" y="649480"/>
            <a:ext cx="6555347" cy="5546047"/>
          </a:xfrm>
        </p:spPr>
        <p:txBody>
          <a:bodyPr vert="horz" lIns="91440" tIns="45720" rIns="91440" bIns="45720" rtlCol="0" anchor="ctr">
            <a:normAutofit fontScale="85000" lnSpcReduction="20000"/>
          </a:bodyPr>
          <a:lstStyle/>
          <a:p>
            <a:pPr marL="0" indent="0">
              <a:buNone/>
            </a:pPr>
            <a:r>
              <a:rPr lang="fr-FR" sz="1400">
                <a:ea typeface="+mn-lt"/>
                <a:cs typeface="+mn-lt"/>
              </a:rPr>
              <a:t>                                      </a:t>
            </a:r>
            <a:r>
              <a:rPr lang="fr-FR" sz="1400" b="1">
                <a:ea typeface="+mn-lt"/>
                <a:cs typeface="+mn-lt"/>
              </a:rPr>
              <a:t>                             STRENGTHS</a:t>
            </a:r>
            <a:endParaRPr lang="fr-FR" sz="1400"/>
          </a:p>
          <a:p>
            <a:r>
              <a:rPr lang="fr-FR" sz="1400" b="1" err="1"/>
              <a:t>Outstanding</a:t>
            </a:r>
            <a:r>
              <a:rPr lang="fr-FR" sz="1400"/>
              <a:t> </a:t>
            </a:r>
            <a:r>
              <a:rPr lang="fr-FR" sz="1400" err="1"/>
              <a:t>level</a:t>
            </a:r>
            <a:r>
              <a:rPr lang="fr-FR" sz="1400"/>
              <a:t> of </a:t>
            </a:r>
            <a:r>
              <a:rPr lang="fr-FR" sz="1400" err="1"/>
              <a:t>organizational</a:t>
            </a:r>
            <a:r>
              <a:rPr lang="fr-FR" sz="1400"/>
              <a:t> </a:t>
            </a:r>
            <a:r>
              <a:rPr lang="fr-FR" sz="1400" err="1"/>
              <a:t>efficiency</a:t>
            </a:r>
            <a:endParaRPr lang="fr-FR" sz="1400" err="1">
              <a:cs typeface="Calibri" panose="020F0502020204030204"/>
            </a:endParaRPr>
          </a:p>
          <a:p>
            <a:r>
              <a:rPr lang="fr-FR" sz="1400" b="1" err="1">
                <a:ea typeface="+mn-lt"/>
                <a:cs typeface="+mn-lt"/>
              </a:rPr>
              <a:t>Motivational</a:t>
            </a:r>
            <a:r>
              <a:rPr lang="fr-FR" sz="1400">
                <a:ea typeface="+mn-lt"/>
                <a:cs typeface="+mn-lt"/>
              </a:rPr>
              <a:t> manager inspire </a:t>
            </a:r>
            <a:r>
              <a:rPr lang="fr-FR" sz="1400" err="1">
                <a:ea typeface="+mn-lt"/>
                <a:cs typeface="+mn-lt"/>
              </a:rPr>
              <a:t>their</a:t>
            </a:r>
            <a:r>
              <a:rPr lang="fr-FR" sz="1400">
                <a:ea typeface="+mn-lt"/>
                <a:cs typeface="+mn-lt"/>
              </a:rPr>
              <a:t> team to </a:t>
            </a:r>
            <a:r>
              <a:rPr lang="fr-FR" sz="1400" err="1">
                <a:ea typeface="+mn-lt"/>
                <a:cs typeface="+mn-lt"/>
              </a:rPr>
              <a:t>be</a:t>
            </a:r>
            <a:r>
              <a:rPr lang="fr-FR" sz="1400">
                <a:ea typeface="+mn-lt"/>
                <a:cs typeface="+mn-lt"/>
              </a:rPr>
              <a:t> </a:t>
            </a:r>
            <a:r>
              <a:rPr lang="fr-FR" sz="1400" err="1">
                <a:ea typeface="+mn-lt"/>
                <a:cs typeface="+mn-lt"/>
              </a:rPr>
              <a:t>their</a:t>
            </a:r>
            <a:r>
              <a:rPr lang="fr-FR" sz="1400">
                <a:ea typeface="+mn-lt"/>
                <a:cs typeface="+mn-lt"/>
              </a:rPr>
              <a:t> best</a:t>
            </a:r>
            <a:endParaRPr lang="fr-FR" sz="1400">
              <a:cs typeface="Calibri" panose="020F0502020204030204"/>
            </a:endParaRPr>
          </a:p>
          <a:p>
            <a:pPr marL="0" indent="0">
              <a:buNone/>
            </a:pPr>
            <a:r>
              <a:rPr lang="fr-FR" sz="1400" b="1">
                <a:ea typeface="+mn-lt"/>
                <a:cs typeface="+mn-lt"/>
              </a:rPr>
              <a:t>                                                                  WEAKNESSES</a:t>
            </a:r>
            <a:endParaRPr lang="fr-FR" sz="1400">
              <a:ea typeface="+mn-lt"/>
              <a:cs typeface="+mn-lt"/>
            </a:endParaRPr>
          </a:p>
          <a:p>
            <a:r>
              <a:rPr lang="fr-FR" sz="1400" b="1">
                <a:ea typeface="+mn-lt"/>
                <a:cs typeface="+mn-lt"/>
              </a:rPr>
              <a:t>Time management: </a:t>
            </a:r>
            <a:r>
              <a:rPr lang="fr-FR" sz="1200">
                <a:ea typeface="+mn-lt"/>
                <a:cs typeface="+mn-lt"/>
              </a:rPr>
              <a:t>as a </a:t>
            </a:r>
            <a:r>
              <a:rPr lang="fr-FR" sz="1200" err="1">
                <a:ea typeface="+mn-lt"/>
                <a:cs typeface="+mn-lt"/>
              </a:rPr>
              <a:t>health</a:t>
            </a:r>
            <a:r>
              <a:rPr lang="fr-FR" sz="1200">
                <a:ea typeface="+mn-lt"/>
                <a:cs typeface="+mn-lt"/>
              </a:rPr>
              <a:t> care </a:t>
            </a:r>
            <a:r>
              <a:rPr lang="fr-FR" sz="1200" err="1">
                <a:ea typeface="+mn-lt"/>
                <a:cs typeface="+mn-lt"/>
              </a:rPr>
              <a:t>administrator</a:t>
            </a:r>
            <a:r>
              <a:rPr lang="fr-FR" sz="1200">
                <a:ea typeface="+mn-lt"/>
                <a:cs typeface="+mn-lt"/>
              </a:rPr>
              <a:t>, I have </a:t>
            </a:r>
            <a:r>
              <a:rPr lang="fr-FR" sz="1200" err="1">
                <a:ea typeface="+mn-lt"/>
                <a:cs typeface="+mn-lt"/>
              </a:rPr>
              <a:t>responsabilities</a:t>
            </a:r>
            <a:r>
              <a:rPr lang="fr-FR" sz="1200">
                <a:ea typeface="+mn-lt"/>
                <a:cs typeface="+mn-lt"/>
              </a:rPr>
              <a:t> </a:t>
            </a:r>
            <a:r>
              <a:rPr lang="fr-FR" sz="1200" err="1">
                <a:ea typeface="+mn-lt"/>
                <a:cs typeface="+mn-lt"/>
              </a:rPr>
              <a:t>which</a:t>
            </a:r>
            <a:r>
              <a:rPr lang="fr-FR" sz="1200">
                <a:ea typeface="+mn-lt"/>
                <a:cs typeface="+mn-lt"/>
              </a:rPr>
              <a:t> </a:t>
            </a:r>
            <a:r>
              <a:rPr lang="fr-FR" sz="1200" err="1">
                <a:ea typeface="+mn-lt"/>
                <a:cs typeface="+mn-lt"/>
              </a:rPr>
              <a:t>requires</a:t>
            </a:r>
            <a:r>
              <a:rPr lang="fr-FR" sz="1200">
                <a:ea typeface="+mn-lt"/>
                <a:cs typeface="+mn-lt"/>
              </a:rPr>
              <a:t> me to manage </a:t>
            </a:r>
            <a:r>
              <a:rPr lang="fr-FR" sz="1200" err="1">
                <a:ea typeface="+mn-lt"/>
                <a:cs typeface="+mn-lt"/>
              </a:rPr>
              <a:t>my</a:t>
            </a:r>
            <a:r>
              <a:rPr lang="fr-FR" sz="1200">
                <a:ea typeface="+mn-lt"/>
                <a:cs typeface="+mn-lt"/>
              </a:rPr>
              <a:t> time </a:t>
            </a:r>
            <a:r>
              <a:rPr lang="fr-FR" sz="1200" err="1">
                <a:ea typeface="+mn-lt"/>
                <a:cs typeface="+mn-lt"/>
              </a:rPr>
              <a:t>effectively</a:t>
            </a:r>
            <a:r>
              <a:rPr lang="fr-FR" sz="1400">
                <a:ea typeface="+mn-lt"/>
                <a:cs typeface="+mn-lt"/>
              </a:rPr>
              <a:t>.</a:t>
            </a:r>
          </a:p>
          <a:p>
            <a:r>
              <a:rPr lang="fr-FR" sz="1400" b="1" err="1">
                <a:ea typeface="+mn-lt"/>
                <a:cs typeface="+mn-lt"/>
              </a:rPr>
              <a:t>Decision-Making</a:t>
            </a:r>
            <a:r>
              <a:rPr lang="fr-FR" sz="1400" b="1">
                <a:ea typeface="+mn-lt"/>
                <a:cs typeface="+mn-lt"/>
              </a:rPr>
              <a:t>: I</a:t>
            </a:r>
            <a:r>
              <a:rPr lang="fr-FR" sz="1200">
                <a:ea typeface="+mn-lt"/>
                <a:cs typeface="+mn-lt"/>
              </a:rPr>
              <a:t> </a:t>
            </a:r>
            <a:r>
              <a:rPr lang="fr-FR" sz="1200" err="1">
                <a:ea typeface="+mn-lt"/>
                <a:cs typeface="+mn-lt"/>
              </a:rPr>
              <a:t>will</a:t>
            </a:r>
            <a:r>
              <a:rPr lang="fr-FR" sz="1200">
                <a:ea typeface="+mn-lt"/>
                <a:cs typeface="+mn-lt"/>
              </a:rPr>
              <a:t> have to </a:t>
            </a:r>
            <a:r>
              <a:rPr lang="fr-FR" sz="1200" err="1">
                <a:ea typeface="+mn-lt"/>
                <a:cs typeface="+mn-lt"/>
              </a:rPr>
              <a:t>take</a:t>
            </a:r>
            <a:r>
              <a:rPr lang="fr-FR" sz="1400">
                <a:ea typeface="+mn-lt"/>
                <a:cs typeface="+mn-lt"/>
              </a:rPr>
              <a:t> </a:t>
            </a:r>
            <a:r>
              <a:rPr lang="fr-FR" sz="1400" dirty="0" err="1">
                <a:ea typeface="+mn-lt"/>
                <a:cs typeface="+mn-lt"/>
              </a:rPr>
              <a:t>daily</a:t>
            </a:r>
            <a:r>
              <a:rPr lang="fr-FR" sz="1400" dirty="0">
                <a:ea typeface="+mn-lt"/>
                <a:cs typeface="+mn-lt"/>
              </a:rPr>
              <a:t> crucial</a:t>
            </a:r>
            <a:r>
              <a:rPr lang="fr-FR" sz="1200" dirty="0">
                <a:ea typeface="+mn-lt"/>
                <a:cs typeface="+mn-lt"/>
              </a:rPr>
              <a:t>  </a:t>
            </a:r>
            <a:r>
              <a:rPr lang="fr-FR" sz="1200" err="1">
                <a:ea typeface="+mn-lt"/>
                <a:cs typeface="+mn-lt"/>
              </a:rPr>
              <a:t>decisions</a:t>
            </a:r>
            <a:r>
              <a:rPr lang="fr-FR" sz="1200">
                <a:ea typeface="+mn-lt"/>
                <a:cs typeface="+mn-lt"/>
              </a:rPr>
              <a:t> </a:t>
            </a:r>
            <a:r>
              <a:rPr lang="fr-FR" sz="1200" err="1">
                <a:ea typeface="+mn-lt"/>
                <a:cs typeface="+mn-lt"/>
              </a:rPr>
              <a:t>that</a:t>
            </a:r>
            <a:r>
              <a:rPr lang="fr-FR" sz="1200">
                <a:ea typeface="+mn-lt"/>
                <a:cs typeface="+mn-lt"/>
              </a:rPr>
              <a:t> can </a:t>
            </a:r>
            <a:r>
              <a:rPr lang="fr-FR" sz="1200" dirty="0">
                <a:ea typeface="+mn-lt"/>
                <a:cs typeface="+mn-lt"/>
              </a:rPr>
              <a:t>impact the  </a:t>
            </a:r>
            <a:r>
              <a:rPr lang="fr-FR" sz="1200" err="1">
                <a:ea typeface="+mn-lt"/>
                <a:cs typeface="+mn-lt"/>
              </a:rPr>
              <a:t>health</a:t>
            </a:r>
            <a:r>
              <a:rPr lang="fr-FR" sz="1200">
                <a:ea typeface="+mn-lt"/>
                <a:cs typeface="+mn-lt"/>
              </a:rPr>
              <a:t> and </a:t>
            </a:r>
            <a:r>
              <a:rPr lang="fr-FR" sz="1200" err="1">
                <a:ea typeface="+mn-lt"/>
                <a:cs typeface="+mn-lt"/>
              </a:rPr>
              <a:t>wellness</a:t>
            </a:r>
            <a:r>
              <a:rPr lang="fr-FR" sz="1200" dirty="0">
                <a:ea typeface="+mn-lt"/>
                <a:cs typeface="+mn-lt"/>
              </a:rPr>
              <a:t> of service </a:t>
            </a:r>
            <a:r>
              <a:rPr lang="fr-FR" sz="1200" dirty="0" err="1">
                <a:ea typeface="+mn-lt"/>
                <a:cs typeface="+mn-lt"/>
              </a:rPr>
              <a:t>users</a:t>
            </a:r>
            <a:r>
              <a:rPr lang="fr-FR" sz="1200" dirty="0">
                <a:ea typeface="+mn-lt"/>
                <a:cs typeface="+mn-lt"/>
              </a:rPr>
              <a:t> </a:t>
            </a:r>
          </a:p>
          <a:p>
            <a:r>
              <a:rPr lang="fr-FR" sz="1400" b="1">
                <a:ea typeface="+mn-lt"/>
                <a:cs typeface="+mn-lt"/>
              </a:rPr>
              <a:t>Patience: </a:t>
            </a:r>
            <a:r>
              <a:rPr lang="fr-FR" sz="1200" err="1">
                <a:ea typeface="+mn-lt"/>
                <a:cs typeface="+mn-lt"/>
              </a:rPr>
              <a:t>Taking</a:t>
            </a:r>
            <a:r>
              <a:rPr lang="fr-FR" sz="1200">
                <a:ea typeface="+mn-lt"/>
                <a:cs typeface="+mn-lt"/>
              </a:rPr>
              <a:t> care of </a:t>
            </a:r>
            <a:r>
              <a:rPr lang="fr-FR" sz="1200" err="1">
                <a:ea typeface="+mn-lt"/>
                <a:cs typeface="+mn-lt"/>
              </a:rPr>
              <a:t>someone</a:t>
            </a:r>
            <a:r>
              <a:rPr lang="fr-FR" sz="1200">
                <a:ea typeface="+mn-lt"/>
                <a:cs typeface="+mn-lt"/>
              </a:rPr>
              <a:t> </a:t>
            </a:r>
            <a:r>
              <a:rPr lang="fr-FR" sz="1200" err="1">
                <a:ea typeface="+mn-lt"/>
                <a:cs typeface="+mn-lt"/>
              </a:rPr>
              <a:t>who</a:t>
            </a:r>
            <a:r>
              <a:rPr lang="fr-FR" sz="1200">
                <a:ea typeface="+mn-lt"/>
                <a:cs typeface="+mn-lt"/>
              </a:rPr>
              <a:t> </a:t>
            </a:r>
            <a:r>
              <a:rPr lang="fr-FR" sz="1200" err="1">
                <a:ea typeface="+mn-lt"/>
                <a:cs typeface="+mn-lt"/>
              </a:rPr>
              <a:t>is</a:t>
            </a:r>
            <a:r>
              <a:rPr lang="fr-FR" sz="1200">
                <a:ea typeface="+mn-lt"/>
                <a:cs typeface="+mn-lt"/>
              </a:rPr>
              <a:t> </a:t>
            </a:r>
            <a:r>
              <a:rPr lang="fr-FR" sz="1200" err="1">
                <a:ea typeface="+mn-lt"/>
                <a:cs typeface="+mn-lt"/>
              </a:rPr>
              <a:t>unable</a:t>
            </a:r>
            <a:r>
              <a:rPr lang="fr-FR" sz="1200">
                <a:ea typeface="+mn-lt"/>
                <a:cs typeface="+mn-lt"/>
              </a:rPr>
              <a:t> to </a:t>
            </a:r>
            <a:r>
              <a:rPr lang="fr-FR" sz="1200" err="1">
                <a:ea typeface="+mn-lt"/>
                <a:cs typeface="+mn-lt"/>
              </a:rPr>
              <a:t>take</a:t>
            </a:r>
            <a:r>
              <a:rPr lang="fr-FR" sz="1200">
                <a:ea typeface="+mn-lt"/>
                <a:cs typeface="+mn-lt"/>
              </a:rPr>
              <a:t> care of </a:t>
            </a:r>
            <a:r>
              <a:rPr lang="fr-FR" sz="1200" err="1">
                <a:ea typeface="+mn-lt"/>
                <a:cs typeface="+mn-lt"/>
              </a:rPr>
              <a:t>himself</a:t>
            </a:r>
            <a:r>
              <a:rPr lang="fr-FR" sz="1200">
                <a:ea typeface="+mn-lt"/>
                <a:cs typeface="+mn-lt"/>
              </a:rPr>
              <a:t>. </a:t>
            </a:r>
            <a:r>
              <a:rPr lang="fr-FR" sz="1200" err="1">
                <a:ea typeface="+mn-lt"/>
                <a:cs typeface="+mn-lt"/>
              </a:rPr>
              <a:t>Tolerate</a:t>
            </a:r>
            <a:r>
              <a:rPr lang="fr-FR" sz="1200">
                <a:ea typeface="+mn-lt"/>
                <a:cs typeface="+mn-lt"/>
              </a:rPr>
              <a:t> and </a:t>
            </a:r>
            <a:r>
              <a:rPr lang="fr-FR" sz="1200" err="1">
                <a:ea typeface="+mn-lt"/>
                <a:cs typeface="+mn-lt"/>
              </a:rPr>
              <a:t>accept</a:t>
            </a:r>
            <a:r>
              <a:rPr lang="fr-FR" sz="1200">
                <a:ea typeface="+mn-lt"/>
                <a:cs typeface="+mn-lt"/>
              </a:rPr>
              <a:t> </a:t>
            </a:r>
            <a:r>
              <a:rPr lang="fr-FR" sz="1200" err="1">
                <a:ea typeface="+mn-lt"/>
                <a:cs typeface="+mn-lt"/>
              </a:rPr>
              <a:t>delay</a:t>
            </a:r>
            <a:r>
              <a:rPr lang="fr-FR" sz="1200">
                <a:ea typeface="+mn-lt"/>
                <a:cs typeface="+mn-lt"/>
              </a:rPr>
              <a:t>, endure trouble </a:t>
            </a:r>
            <a:r>
              <a:rPr lang="fr-FR" sz="1200" err="1">
                <a:ea typeface="+mn-lt"/>
                <a:cs typeface="+mn-lt"/>
              </a:rPr>
              <a:t>without</a:t>
            </a:r>
            <a:r>
              <a:rPr lang="fr-FR" sz="1200">
                <a:ea typeface="+mn-lt"/>
                <a:cs typeface="+mn-lt"/>
              </a:rPr>
              <a:t> </a:t>
            </a:r>
            <a:r>
              <a:rPr lang="fr-FR" sz="1200" err="1">
                <a:ea typeface="+mn-lt"/>
                <a:cs typeface="+mn-lt"/>
              </a:rPr>
              <a:t>getting</a:t>
            </a:r>
            <a:r>
              <a:rPr lang="fr-FR" sz="1200">
                <a:ea typeface="+mn-lt"/>
                <a:cs typeface="+mn-lt"/>
              </a:rPr>
              <a:t> </a:t>
            </a:r>
            <a:r>
              <a:rPr lang="fr-FR" sz="1200" err="1">
                <a:ea typeface="+mn-lt"/>
                <a:cs typeface="+mn-lt"/>
              </a:rPr>
              <a:t>angry</a:t>
            </a:r>
            <a:r>
              <a:rPr lang="fr-FR" sz="1200">
                <a:ea typeface="+mn-lt"/>
                <a:cs typeface="+mn-lt"/>
              </a:rPr>
              <a:t> or </a:t>
            </a:r>
            <a:r>
              <a:rPr lang="fr-FR" sz="1200" err="1">
                <a:ea typeface="+mn-lt"/>
                <a:cs typeface="+mn-lt"/>
              </a:rPr>
              <a:t>upset</a:t>
            </a:r>
            <a:endParaRPr lang="fr-FR" sz="1200">
              <a:ea typeface="+mn-lt"/>
              <a:cs typeface="+mn-lt"/>
            </a:endParaRPr>
          </a:p>
          <a:p>
            <a:pPr marL="0" indent="0">
              <a:buNone/>
            </a:pPr>
            <a:r>
              <a:rPr lang="fr-FR" sz="1400">
                <a:ea typeface="+mn-lt"/>
                <a:cs typeface="+mn-lt"/>
              </a:rPr>
              <a:t>                                                                  </a:t>
            </a:r>
            <a:r>
              <a:rPr lang="fr-FR" sz="1400" b="1">
                <a:ea typeface="+mn-lt"/>
                <a:cs typeface="+mn-lt"/>
              </a:rPr>
              <a:t>OPPORTUNITIES</a:t>
            </a:r>
          </a:p>
          <a:p>
            <a:r>
              <a:rPr lang="fr-FR" sz="1400" b="1">
                <a:ea typeface="+mn-lt"/>
                <a:cs typeface="+mn-lt"/>
              </a:rPr>
              <a:t>Good </a:t>
            </a:r>
            <a:r>
              <a:rPr lang="fr-FR" sz="1400" b="1" err="1">
                <a:ea typeface="+mn-lt"/>
                <a:cs typeface="+mn-lt"/>
              </a:rPr>
              <a:t>salary</a:t>
            </a:r>
            <a:r>
              <a:rPr lang="fr-FR" sz="1400" b="1">
                <a:ea typeface="+mn-lt"/>
                <a:cs typeface="+mn-lt"/>
              </a:rPr>
              <a:t>: £</a:t>
            </a:r>
            <a:r>
              <a:rPr lang="fr-FR" sz="1400">
                <a:ea typeface="+mn-lt"/>
                <a:cs typeface="+mn-lt"/>
              </a:rPr>
              <a:t>25000 and £55000 a </a:t>
            </a:r>
            <a:r>
              <a:rPr lang="fr-FR" sz="1400" err="1">
                <a:ea typeface="+mn-lt"/>
                <a:cs typeface="+mn-lt"/>
              </a:rPr>
              <a:t>year</a:t>
            </a:r>
            <a:r>
              <a:rPr lang="fr-FR" sz="1400">
                <a:ea typeface="+mn-lt"/>
                <a:cs typeface="+mn-lt"/>
              </a:rPr>
              <a:t> </a:t>
            </a:r>
          </a:p>
          <a:p>
            <a:r>
              <a:rPr lang="fr-FR" sz="1400" b="1" err="1">
                <a:ea typeface="+mn-lt"/>
                <a:cs typeface="+mn-lt"/>
              </a:rPr>
              <a:t>Varied</a:t>
            </a:r>
            <a:r>
              <a:rPr lang="fr-FR" sz="1400" b="1">
                <a:ea typeface="+mn-lt"/>
                <a:cs typeface="+mn-lt"/>
              </a:rPr>
              <a:t> </a:t>
            </a:r>
            <a:r>
              <a:rPr lang="fr-FR" sz="1400" b="1" err="1">
                <a:ea typeface="+mn-lt"/>
                <a:cs typeface="+mn-lt"/>
              </a:rPr>
              <a:t>work</a:t>
            </a:r>
            <a:r>
              <a:rPr lang="fr-FR" sz="1400" b="1">
                <a:ea typeface="+mn-lt"/>
                <a:cs typeface="+mn-lt"/>
              </a:rPr>
              <a:t> </a:t>
            </a:r>
            <a:r>
              <a:rPr lang="fr-FR" sz="1400" b="1" err="1">
                <a:ea typeface="+mn-lt"/>
                <a:cs typeface="+mn-lt"/>
              </a:rPr>
              <a:t>environment</a:t>
            </a:r>
            <a:r>
              <a:rPr lang="fr-FR" sz="1400" b="1">
                <a:ea typeface="+mn-lt"/>
                <a:cs typeface="+mn-lt"/>
              </a:rPr>
              <a:t>: </a:t>
            </a:r>
            <a:r>
              <a:rPr lang="fr-FR" sz="1200" err="1">
                <a:ea typeface="+mn-lt"/>
                <a:cs typeface="+mn-lt"/>
              </a:rPr>
              <a:t>hospital</a:t>
            </a:r>
            <a:r>
              <a:rPr lang="fr-FR" sz="1200">
                <a:ea typeface="+mn-lt"/>
                <a:cs typeface="+mn-lt"/>
              </a:rPr>
              <a:t>, </a:t>
            </a:r>
            <a:r>
              <a:rPr lang="fr-FR" sz="1200" err="1">
                <a:ea typeface="+mn-lt"/>
                <a:cs typeface="+mn-lt"/>
              </a:rPr>
              <a:t>government</a:t>
            </a:r>
            <a:r>
              <a:rPr lang="fr-FR" sz="1200">
                <a:ea typeface="+mn-lt"/>
                <a:cs typeface="+mn-lt"/>
              </a:rPr>
              <a:t>, </a:t>
            </a:r>
            <a:r>
              <a:rPr lang="fr-FR" sz="1200" err="1">
                <a:ea typeface="+mn-lt"/>
                <a:cs typeface="+mn-lt"/>
              </a:rPr>
              <a:t>physicians</a:t>
            </a:r>
            <a:r>
              <a:rPr lang="fr-FR" sz="1200">
                <a:ea typeface="+mn-lt"/>
                <a:cs typeface="+mn-lt"/>
              </a:rPr>
              <a:t>' office</a:t>
            </a:r>
            <a:r>
              <a:rPr lang="fr-FR" sz="1400">
                <a:ea typeface="+mn-lt"/>
                <a:cs typeface="+mn-lt"/>
              </a:rPr>
              <a:t>..</a:t>
            </a:r>
            <a:r>
              <a:rPr lang="fr-FR" sz="1400" b="1">
                <a:ea typeface="+mn-lt"/>
                <a:cs typeface="+mn-lt"/>
              </a:rPr>
              <a:t>.</a:t>
            </a:r>
          </a:p>
          <a:p>
            <a:pPr marL="0" indent="0">
              <a:buNone/>
            </a:pPr>
            <a:r>
              <a:rPr lang="fr-FR" sz="1400">
                <a:ea typeface="+mn-lt"/>
                <a:cs typeface="+mn-lt"/>
              </a:rPr>
              <a:t>                                                                  </a:t>
            </a:r>
            <a:r>
              <a:rPr lang="fr-FR" sz="1400" b="1">
                <a:ea typeface="+mn-lt"/>
                <a:cs typeface="+mn-lt"/>
              </a:rPr>
              <a:t>THREATS</a:t>
            </a:r>
          </a:p>
          <a:p>
            <a:r>
              <a:rPr lang="fr-FR" sz="1400" b="1" err="1">
                <a:ea typeface="+mn-lt"/>
                <a:cs typeface="+mn-lt"/>
              </a:rPr>
              <a:t>Competition</a:t>
            </a:r>
            <a:r>
              <a:rPr lang="fr-FR" sz="1400" b="1">
                <a:ea typeface="+mn-lt"/>
                <a:cs typeface="+mn-lt"/>
              </a:rPr>
              <a:t> </a:t>
            </a:r>
            <a:r>
              <a:rPr lang="fr-FR" sz="1400" b="1" err="1">
                <a:ea typeface="+mn-lt"/>
                <a:cs typeface="+mn-lt"/>
              </a:rPr>
              <a:t>from</a:t>
            </a:r>
            <a:r>
              <a:rPr lang="fr-FR" sz="1400" b="1">
                <a:ea typeface="+mn-lt"/>
                <a:cs typeface="+mn-lt"/>
              </a:rPr>
              <a:t> </a:t>
            </a:r>
            <a:r>
              <a:rPr lang="fr-FR" sz="1400" b="1" err="1">
                <a:ea typeface="+mn-lt"/>
                <a:cs typeface="+mn-lt"/>
              </a:rPr>
              <a:t>other</a:t>
            </a:r>
            <a:r>
              <a:rPr lang="fr-FR" sz="1400" b="1">
                <a:ea typeface="+mn-lt"/>
                <a:cs typeface="+mn-lt"/>
              </a:rPr>
              <a:t> home care </a:t>
            </a:r>
            <a:r>
              <a:rPr lang="fr-FR" sz="1200">
                <a:ea typeface="+mn-lt"/>
                <a:cs typeface="+mn-lt"/>
              </a:rPr>
              <a:t>:  </a:t>
            </a:r>
            <a:r>
              <a:rPr lang="fr-FR" sz="1200" dirty="0">
                <a:ea typeface="+mn-lt"/>
                <a:cs typeface="+mn-lt"/>
              </a:rPr>
              <a:t>In </a:t>
            </a:r>
            <a:r>
              <a:rPr lang="fr-FR" sz="1200" dirty="0" err="1">
                <a:ea typeface="+mn-lt"/>
                <a:cs typeface="+mn-lt"/>
              </a:rPr>
              <a:t>order</a:t>
            </a:r>
            <a:r>
              <a:rPr lang="fr-FR" sz="1200" dirty="0">
                <a:ea typeface="+mn-lt"/>
                <a:cs typeface="+mn-lt"/>
              </a:rPr>
              <a:t> </a:t>
            </a:r>
            <a:r>
              <a:rPr lang="fr-FR" sz="1200">
                <a:ea typeface="+mn-lt"/>
                <a:cs typeface="+mn-lt"/>
              </a:rPr>
              <a:t>to </a:t>
            </a:r>
            <a:r>
              <a:rPr lang="fr-FR" sz="1200" dirty="0" err="1">
                <a:ea typeface="+mn-lt"/>
                <a:cs typeface="+mn-lt"/>
              </a:rPr>
              <a:t>be</a:t>
            </a:r>
            <a:r>
              <a:rPr lang="fr-FR" sz="1200" dirty="0">
                <a:ea typeface="+mn-lt"/>
                <a:cs typeface="+mn-lt"/>
              </a:rPr>
              <a:t> a </a:t>
            </a:r>
            <a:r>
              <a:rPr lang="fr-FR" sz="1200" dirty="0" err="1">
                <a:ea typeface="+mn-lt"/>
                <a:cs typeface="+mn-lt"/>
              </a:rPr>
              <a:t>competition</a:t>
            </a:r>
            <a:r>
              <a:rPr lang="fr-FR" sz="1200" dirty="0">
                <a:ea typeface="+mn-lt"/>
                <a:cs typeface="+mn-lt"/>
              </a:rPr>
              <a:t> and </a:t>
            </a:r>
            <a:r>
              <a:rPr lang="fr-FR" sz="1200" dirty="0" err="1">
                <a:ea typeface="+mn-lt"/>
                <a:cs typeface="+mn-lt"/>
              </a:rPr>
              <a:t>contend</a:t>
            </a:r>
            <a:r>
              <a:rPr lang="fr-FR" sz="1200" dirty="0">
                <a:ea typeface="+mn-lt"/>
                <a:cs typeface="+mn-lt"/>
              </a:rPr>
              <a:t> </a:t>
            </a:r>
            <a:r>
              <a:rPr lang="fr-FR" sz="1200" err="1">
                <a:ea typeface="+mn-lt"/>
                <a:cs typeface="+mn-lt"/>
              </a:rPr>
              <a:t>with</a:t>
            </a:r>
            <a:r>
              <a:rPr lang="fr-FR" sz="1200">
                <a:ea typeface="+mn-lt"/>
                <a:cs typeface="+mn-lt"/>
              </a:rPr>
              <a:t> </a:t>
            </a:r>
            <a:r>
              <a:rPr lang="fr-FR" sz="1200" err="1">
                <a:ea typeface="+mn-lt"/>
                <a:cs typeface="+mn-lt"/>
              </a:rPr>
              <a:t>other</a:t>
            </a:r>
            <a:r>
              <a:rPr lang="fr-FR" sz="1200">
                <a:ea typeface="+mn-lt"/>
                <a:cs typeface="+mn-lt"/>
              </a:rPr>
              <a:t> </a:t>
            </a:r>
            <a:r>
              <a:rPr lang="fr-FR" sz="1200" err="1">
                <a:ea typeface="+mn-lt"/>
                <a:cs typeface="+mn-lt"/>
              </a:rPr>
              <a:t>organizations</a:t>
            </a:r>
            <a:r>
              <a:rPr lang="fr-FR" sz="1200" dirty="0">
                <a:ea typeface="+mn-lt"/>
                <a:cs typeface="+mn-lt"/>
              </a:rPr>
              <a:t> </a:t>
            </a:r>
            <a:r>
              <a:rPr lang="fr-FR" sz="1200" dirty="0" err="1">
                <a:ea typeface="+mn-lt"/>
                <a:cs typeface="+mn-lt"/>
              </a:rPr>
              <a:t>it</a:t>
            </a:r>
            <a:r>
              <a:rPr lang="fr-FR" sz="1200" dirty="0">
                <a:ea typeface="+mn-lt"/>
                <a:cs typeface="+mn-lt"/>
              </a:rPr>
              <a:t> </a:t>
            </a:r>
            <a:r>
              <a:rPr lang="fr-FR" sz="1200" dirty="0" err="1">
                <a:ea typeface="+mn-lt"/>
                <a:cs typeface="+mn-lt"/>
              </a:rPr>
              <a:t>is</a:t>
            </a:r>
            <a:r>
              <a:rPr lang="fr-FR" sz="1200" dirty="0">
                <a:ea typeface="+mn-lt"/>
                <a:cs typeface="+mn-lt"/>
              </a:rPr>
              <a:t> </a:t>
            </a:r>
            <a:r>
              <a:rPr lang="fr-FR" sz="1200" dirty="0" err="1">
                <a:ea typeface="+mn-lt"/>
                <a:cs typeface="+mn-lt"/>
              </a:rPr>
              <a:t>paramount</a:t>
            </a:r>
            <a:r>
              <a:rPr lang="fr-FR" sz="1200" dirty="0">
                <a:ea typeface="+mn-lt"/>
                <a:cs typeface="+mn-lt"/>
              </a:rPr>
              <a:t> </a:t>
            </a:r>
            <a:r>
              <a:rPr lang="fr-FR" sz="1200">
                <a:ea typeface="+mn-lt"/>
                <a:cs typeface="+mn-lt"/>
              </a:rPr>
              <a:t>to </a:t>
            </a:r>
            <a:r>
              <a:rPr lang="fr-FR" sz="1200" err="1">
                <a:ea typeface="+mn-lt"/>
                <a:cs typeface="+mn-lt"/>
              </a:rPr>
              <a:t>be</a:t>
            </a:r>
            <a:r>
              <a:rPr lang="fr-FR" sz="1200">
                <a:ea typeface="+mn-lt"/>
                <a:cs typeface="+mn-lt"/>
              </a:rPr>
              <a:t> at the top in all  aspects.</a:t>
            </a:r>
          </a:p>
          <a:p>
            <a:r>
              <a:rPr lang="fr-FR" sz="1400" b="1">
                <a:cs typeface="Calibri"/>
              </a:rPr>
              <a:t>Denial of </a:t>
            </a:r>
            <a:r>
              <a:rPr lang="fr-FR" sz="1400" b="1" err="1">
                <a:cs typeface="Calibri"/>
              </a:rPr>
              <a:t>grant</a:t>
            </a:r>
            <a:r>
              <a:rPr lang="fr-FR" sz="1400">
                <a:cs typeface="Calibri"/>
              </a:rPr>
              <a:t>: </a:t>
            </a:r>
            <a:r>
              <a:rPr lang="fr-FR" sz="1400" dirty="0">
                <a:cs typeface="Calibri"/>
              </a:rPr>
              <a:t> Care home </a:t>
            </a:r>
            <a:r>
              <a:rPr lang="fr-FR" sz="1400" dirty="0" err="1">
                <a:cs typeface="Calibri"/>
              </a:rPr>
              <a:t>organizations</a:t>
            </a:r>
            <a:r>
              <a:rPr lang="fr-FR" sz="1400" dirty="0">
                <a:cs typeface="Calibri"/>
              </a:rPr>
              <a:t> </a:t>
            </a:r>
            <a:r>
              <a:rPr lang="fr-FR" sz="1400" dirty="0" err="1">
                <a:cs typeface="Calibri"/>
              </a:rPr>
              <a:t>encounter</a:t>
            </a:r>
            <a:r>
              <a:rPr lang="fr-FR" sz="1400" dirty="0">
                <a:cs typeface="Calibri"/>
              </a:rPr>
              <a:t> an important issue </a:t>
            </a:r>
            <a:r>
              <a:rPr lang="fr-FR" sz="1400" dirty="0" err="1">
                <a:cs typeface="Calibri"/>
              </a:rPr>
              <a:t>which</a:t>
            </a:r>
            <a:r>
              <a:rPr lang="fr-FR" sz="1400" dirty="0">
                <a:cs typeface="Calibri"/>
              </a:rPr>
              <a:t> </a:t>
            </a:r>
            <a:r>
              <a:rPr lang="fr-FR" sz="1400" dirty="0" err="1">
                <a:cs typeface="Calibri"/>
              </a:rPr>
              <a:t>is</a:t>
            </a:r>
            <a:r>
              <a:rPr lang="fr-FR" sz="1400" dirty="0">
                <a:cs typeface="Calibri"/>
              </a:rPr>
              <a:t> the </a:t>
            </a:r>
            <a:r>
              <a:rPr lang="fr-FR" sz="1400" err="1">
                <a:cs typeface="Calibri"/>
              </a:rPr>
              <a:t>denial</a:t>
            </a:r>
            <a:r>
              <a:rPr lang="fr-FR" sz="1400">
                <a:cs typeface="Calibri"/>
              </a:rPr>
              <a:t> of</a:t>
            </a:r>
            <a:r>
              <a:rPr lang="fr-FR" sz="1400" dirty="0">
                <a:cs typeface="Calibri"/>
              </a:rPr>
              <a:t> </a:t>
            </a:r>
            <a:r>
              <a:rPr lang="fr-FR" sz="1400" err="1">
                <a:cs typeface="Calibri"/>
              </a:rPr>
              <a:t>grant</a:t>
            </a:r>
            <a:r>
              <a:rPr lang="fr-FR" sz="1400">
                <a:cs typeface="Calibri"/>
              </a:rPr>
              <a:t> and </a:t>
            </a:r>
            <a:r>
              <a:rPr lang="fr-FR" sz="1400" dirty="0" err="1">
                <a:cs typeface="Calibri"/>
              </a:rPr>
              <a:t>they</a:t>
            </a:r>
            <a:r>
              <a:rPr lang="fr-FR" sz="1400" dirty="0">
                <a:cs typeface="Calibri"/>
              </a:rPr>
              <a:t> </a:t>
            </a:r>
            <a:r>
              <a:rPr lang="fr-FR" sz="1400">
                <a:cs typeface="Calibri"/>
              </a:rPr>
              <a:t>have</a:t>
            </a:r>
            <a:r>
              <a:rPr lang="fr-FR" sz="1400" dirty="0">
                <a:cs typeface="Calibri"/>
              </a:rPr>
              <a:t> </a:t>
            </a:r>
            <a:r>
              <a:rPr lang="fr-FR" sz="1400">
                <a:cs typeface="Calibri"/>
              </a:rPr>
              <a:t>to deal</a:t>
            </a:r>
            <a:r>
              <a:rPr lang="fr-FR" sz="1400" dirty="0">
                <a:cs typeface="Calibri"/>
              </a:rPr>
              <a:t> </a:t>
            </a:r>
            <a:r>
              <a:rPr lang="fr-FR" sz="1400" err="1">
                <a:cs typeface="Calibri"/>
              </a:rPr>
              <a:t>with</a:t>
            </a:r>
            <a:r>
              <a:rPr lang="fr-FR" sz="1400">
                <a:cs typeface="Calibri"/>
              </a:rPr>
              <a:t> </a:t>
            </a:r>
            <a:r>
              <a:rPr lang="fr-FR" sz="1400" err="1">
                <a:cs typeface="Calibri"/>
              </a:rPr>
              <a:t>it</a:t>
            </a:r>
            <a:r>
              <a:rPr lang="fr-FR" sz="1400" dirty="0">
                <a:cs typeface="Calibri"/>
              </a:rPr>
              <a:t> </a:t>
            </a:r>
            <a:r>
              <a:rPr lang="fr-FR" sz="1400" dirty="0" err="1">
                <a:cs typeface="Calibri"/>
              </a:rPr>
              <a:t>rationally</a:t>
            </a:r>
            <a:r>
              <a:rPr lang="fr-FR" sz="1400">
                <a:cs typeface="Calibri"/>
              </a:rPr>
              <a:t>.</a:t>
            </a:r>
          </a:p>
          <a:p>
            <a:pPr marL="0" indent="0">
              <a:buNone/>
            </a:pPr>
            <a:endParaRPr lang="fr-FR" sz="1400">
              <a:ea typeface="+mn-lt"/>
              <a:cs typeface="+mn-lt"/>
            </a:endParaRPr>
          </a:p>
          <a:p>
            <a:pPr marL="0" indent="0">
              <a:buNone/>
            </a:pPr>
            <a:endParaRPr lang="fr-FR" sz="1400">
              <a:ea typeface="+mn-lt"/>
              <a:cs typeface="+mn-lt"/>
            </a:endParaRPr>
          </a:p>
          <a:p>
            <a:pPr marL="0" indent="0">
              <a:buNone/>
            </a:pPr>
            <a:endParaRPr lang="fr-FR" sz="1400" b="1">
              <a:ea typeface="+mn-lt"/>
              <a:cs typeface="+mn-lt"/>
            </a:endParaRPr>
          </a:p>
          <a:p>
            <a:pPr marL="0" indent="0">
              <a:buNone/>
            </a:pPr>
            <a:r>
              <a:rPr lang="fr-FR" sz="1400" b="1">
                <a:ea typeface="+mn-lt"/>
                <a:cs typeface="+mn-lt"/>
              </a:rPr>
              <a:t>                                                                                      </a:t>
            </a:r>
            <a:r>
              <a:rPr lang="fr-FR" sz="1400">
                <a:ea typeface="+mn-lt"/>
                <a:cs typeface="+mn-lt"/>
              </a:rPr>
              <a:t>              </a:t>
            </a:r>
          </a:p>
          <a:p>
            <a:pPr marL="0" indent="0">
              <a:buNone/>
            </a:pPr>
            <a:r>
              <a:rPr lang="fr-FR" sz="1400">
                <a:ea typeface="+mn-lt"/>
                <a:cs typeface="+mn-lt"/>
              </a:rPr>
              <a:t>                                                                         </a:t>
            </a:r>
            <a:endParaRPr lang="en-US" sz="1400">
              <a:ea typeface="+mn-lt"/>
              <a:cs typeface="+mn-lt"/>
            </a:endParaRPr>
          </a:p>
          <a:p>
            <a:pPr marL="0" indent="0">
              <a:buNone/>
            </a:pPr>
            <a:r>
              <a:rPr lang="fr-FR" sz="1400">
                <a:ea typeface="+mn-lt"/>
                <a:cs typeface="+mn-lt"/>
              </a:rPr>
              <a:t>                                        </a:t>
            </a:r>
            <a:endParaRPr lang="en-US" sz="1400">
              <a:ea typeface="+mn-lt"/>
              <a:cs typeface="+mn-lt"/>
            </a:endParaRPr>
          </a:p>
          <a:p>
            <a:pPr marL="0" indent="0">
              <a:buNone/>
            </a:pPr>
            <a:endParaRPr lang="fr-FR" sz="1400">
              <a:ea typeface="+mn-lt"/>
              <a:cs typeface="+mn-lt"/>
            </a:endParaRPr>
          </a:p>
        </p:txBody>
      </p:sp>
    </p:spTree>
    <p:extLst>
      <p:ext uri="{BB962C8B-B14F-4D97-AF65-F5344CB8AC3E}">
        <p14:creationId xmlns:p14="http://schemas.microsoft.com/office/powerpoint/2010/main" val="3691110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39">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Rectangle 49">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re 1">
            <a:extLst>
              <a:ext uri="{FF2B5EF4-FFF2-40B4-BE49-F238E27FC236}">
                <a16:creationId xmlns:a16="http://schemas.microsoft.com/office/drawing/2014/main" id="{1219AA7E-2E62-3AA6-B1A7-F328EAA181F7}"/>
              </a:ext>
            </a:extLst>
          </p:cNvPr>
          <p:cNvSpPr>
            <a:spLocks noGrp="1"/>
          </p:cNvSpPr>
          <p:nvPr>
            <p:ph type="title"/>
          </p:nvPr>
        </p:nvSpPr>
        <p:spPr>
          <a:xfrm>
            <a:off x="958506" y="800392"/>
            <a:ext cx="10264697" cy="1212102"/>
          </a:xfrm>
        </p:spPr>
        <p:txBody>
          <a:bodyPr>
            <a:normAutofit/>
          </a:bodyPr>
          <a:lstStyle/>
          <a:p>
            <a:r>
              <a:rPr lang="fr-FR" sz="4000">
                <a:solidFill>
                  <a:srgbClr val="FFFFFF"/>
                </a:solidFill>
                <a:cs typeface="Calibri Light"/>
              </a:rPr>
              <a:t>                    CARE HOME MANAGER</a:t>
            </a:r>
          </a:p>
        </p:txBody>
      </p:sp>
      <p:sp>
        <p:nvSpPr>
          <p:cNvPr id="3" name="Espace réservé du contenu 2">
            <a:extLst>
              <a:ext uri="{FF2B5EF4-FFF2-40B4-BE49-F238E27FC236}">
                <a16:creationId xmlns:a16="http://schemas.microsoft.com/office/drawing/2014/main" id="{7036D7AE-D81B-73FE-CBD0-808CDEF797E4}"/>
              </a:ext>
            </a:extLst>
          </p:cNvPr>
          <p:cNvSpPr>
            <a:spLocks noGrp="1"/>
          </p:cNvSpPr>
          <p:nvPr>
            <p:ph idx="1"/>
          </p:nvPr>
        </p:nvSpPr>
        <p:spPr>
          <a:xfrm>
            <a:off x="1367624" y="2490436"/>
            <a:ext cx="9708995" cy="3567173"/>
          </a:xfrm>
        </p:spPr>
        <p:txBody>
          <a:bodyPr anchor="ctr">
            <a:normAutofit fontScale="92500" lnSpcReduction="20000"/>
          </a:bodyPr>
          <a:lstStyle/>
          <a:p>
            <a:pPr marL="0" indent="0">
              <a:buNone/>
            </a:pPr>
            <a:r>
              <a:rPr lang="fr-FR" sz="2400">
                <a:cs typeface="Calibri"/>
              </a:rPr>
              <a:t>                                                                </a:t>
            </a:r>
            <a:r>
              <a:rPr lang="fr-FR" sz="2400" b="1">
                <a:cs typeface="Calibri"/>
              </a:rPr>
              <a:t> </a:t>
            </a:r>
            <a:r>
              <a:rPr lang="fr-FR" b="1">
                <a:cs typeface="Calibri"/>
              </a:rPr>
              <a:t>SKILLS</a:t>
            </a:r>
          </a:p>
          <a:p>
            <a:pPr marL="0" indent="0">
              <a:buNone/>
            </a:pPr>
            <a:r>
              <a:rPr lang="fr-FR" sz="1600" b="1">
                <a:cs typeface="Calibri"/>
              </a:rPr>
              <a:t> COMMUNICATION:</a:t>
            </a:r>
            <a:r>
              <a:rPr lang="fr-FR" sz="1600">
                <a:cs typeface="Calibri"/>
              </a:rPr>
              <a:t> </a:t>
            </a:r>
          </a:p>
          <a:p>
            <a:r>
              <a:rPr lang="fr-FR" sz="1400" dirty="0">
                <a:cs typeface="Calibri"/>
              </a:rPr>
              <a:t>Clear communication </a:t>
            </a:r>
            <a:r>
              <a:rPr lang="fr-FR" sz="1400" dirty="0" err="1">
                <a:cs typeface="Calibri"/>
              </a:rPr>
              <a:t>is</a:t>
            </a:r>
            <a:r>
              <a:rPr lang="fr-FR" sz="1400" dirty="0">
                <a:cs typeface="Calibri"/>
              </a:rPr>
              <a:t> a </a:t>
            </a:r>
            <a:r>
              <a:rPr lang="fr-FR" sz="1400" dirty="0" err="1">
                <a:cs typeface="Calibri"/>
              </a:rPr>
              <a:t>paramount</a:t>
            </a:r>
            <a:r>
              <a:rPr lang="fr-FR" sz="1400" dirty="0">
                <a:cs typeface="Calibri"/>
              </a:rPr>
              <a:t> </a:t>
            </a:r>
            <a:r>
              <a:rPr lang="fr-FR" sz="1400" dirty="0" err="1">
                <a:cs typeface="Calibri"/>
              </a:rPr>
              <a:t>skill</a:t>
            </a:r>
            <a:r>
              <a:rPr lang="fr-FR" sz="1400" dirty="0">
                <a:cs typeface="Calibri"/>
              </a:rPr>
              <a:t> in </a:t>
            </a:r>
            <a:r>
              <a:rPr lang="fr-FR" sz="1400" err="1">
                <a:cs typeface="Calibri"/>
              </a:rPr>
              <a:t>health</a:t>
            </a:r>
            <a:r>
              <a:rPr lang="fr-FR" sz="1400">
                <a:cs typeface="Calibri"/>
              </a:rPr>
              <a:t> care administration</a:t>
            </a:r>
            <a:r>
              <a:rPr lang="fr-FR" sz="1400" dirty="0">
                <a:cs typeface="Calibri"/>
              </a:rPr>
              <a:t>, </a:t>
            </a:r>
            <a:r>
              <a:rPr lang="fr-FR" sz="1400" dirty="0" err="1">
                <a:cs typeface="Calibri"/>
              </a:rPr>
              <a:t>which</a:t>
            </a:r>
            <a:r>
              <a:rPr lang="fr-FR" sz="1400" dirty="0">
                <a:cs typeface="Calibri"/>
              </a:rPr>
              <a:t> entails </a:t>
            </a:r>
            <a:r>
              <a:rPr lang="fr-FR" sz="1400" dirty="0" err="1">
                <a:cs typeface="Calibri"/>
              </a:rPr>
              <a:t>communicating</a:t>
            </a:r>
            <a:r>
              <a:rPr lang="fr-FR" sz="1400">
                <a:cs typeface="Calibri"/>
              </a:rPr>
              <a:t> </a:t>
            </a:r>
            <a:r>
              <a:rPr lang="fr-FR" sz="1400" err="1">
                <a:cs typeface="Calibri"/>
              </a:rPr>
              <a:t>with</a:t>
            </a:r>
            <a:r>
              <a:rPr lang="fr-FR" sz="1400">
                <a:cs typeface="Calibri"/>
              </a:rPr>
              <a:t> </a:t>
            </a:r>
            <a:r>
              <a:rPr lang="fr-FR" sz="1400" err="1">
                <a:cs typeface="Calibri"/>
              </a:rPr>
              <a:t>concern</a:t>
            </a:r>
            <a:r>
              <a:rPr lang="fr-FR" sz="1400">
                <a:cs typeface="Calibri"/>
              </a:rPr>
              <a:t>, </a:t>
            </a:r>
            <a:r>
              <a:rPr lang="fr-FR" sz="1400" err="1">
                <a:cs typeface="Calibri"/>
              </a:rPr>
              <a:t>consideration</a:t>
            </a:r>
            <a:r>
              <a:rPr lang="fr-FR" sz="1400">
                <a:cs typeface="Calibri"/>
              </a:rPr>
              <a:t> for </a:t>
            </a:r>
            <a:r>
              <a:rPr lang="fr-FR" sz="1400" err="1">
                <a:cs typeface="Calibri"/>
              </a:rPr>
              <a:t>others</a:t>
            </a:r>
            <a:r>
              <a:rPr lang="fr-FR" sz="1400">
                <a:cs typeface="Calibri"/>
              </a:rPr>
              <a:t> and effective interaction </a:t>
            </a:r>
            <a:r>
              <a:rPr lang="fr-FR" sz="1400" err="1">
                <a:cs typeface="Calibri"/>
              </a:rPr>
              <a:t>with</a:t>
            </a:r>
            <a:r>
              <a:rPr lang="fr-FR" sz="1400">
                <a:cs typeface="Calibri"/>
              </a:rPr>
              <a:t> people in </a:t>
            </a:r>
            <a:r>
              <a:rPr lang="fr-FR" sz="1400" err="1">
                <a:cs typeface="Calibri"/>
              </a:rPr>
              <a:t>person</a:t>
            </a:r>
            <a:r>
              <a:rPr lang="fr-FR" sz="1400">
                <a:cs typeface="Calibri"/>
              </a:rPr>
              <a:t>, by phone and </a:t>
            </a:r>
            <a:r>
              <a:rPr lang="fr-FR" sz="1400" err="1">
                <a:cs typeface="Calibri"/>
              </a:rPr>
              <a:t>writing</a:t>
            </a:r>
            <a:r>
              <a:rPr lang="fr-FR" sz="1400">
                <a:cs typeface="Calibri"/>
              </a:rPr>
              <a:t>.</a:t>
            </a:r>
            <a:endParaRPr lang="fr-FR">
              <a:cs typeface="Calibri" panose="020F0502020204030204"/>
            </a:endParaRPr>
          </a:p>
          <a:p>
            <a:pPr marL="0" indent="0">
              <a:buNone/>
            </a:pPr>
            <a:r>
              <a:rPr lang="fr-FR" sz="1600" b="1">
                <a:cs typeface="Calibri"/>
              </a:rPr>
              <a:t> FLEXIBILITY: </a:t>
            </a:r>
            <a:endParaRPr lang="fr-FR">
              <a:cs typeface="Calibri"/>
            </a:endParaRPr>
          </a:p>
          <a:p>
            <a:r>
              <a:rPr lang="fr-FR" sz="1400" err="1">
                <a:cs typeface="Calibri"/>
              </a:rPr>
              <a:t>Health</a:t>
            </a:r>
            <a:r>
              <a:rPr lang="fr-FR" sz="1400">
                <a:cs typeface="Calibri"/>
              </a:rPr>
              <a:t> care can </a:t>
            </a:r>
            <a:r>
              <a:rPr lang="fr-FR" sz="1400" err="1">
                <a:cs typeface="Calibri"/>
              </a:rPr>
              <a:t>be</a:t>
            </a:r>
            <a:r>
              <a:rPr lang="fr-FR" sz="1400">
                <a:cs typeface="Calibri"/>
              </a:rPr>
              <a:t> </a:t>
            </a:r>
            <a:r>
              <a:rPr lang="fr-FR" sz="1400" dirty="0" err="1">
                <a:cs typeface="Calibri"/>
              </a:rPr>
              <a:t>very</a:t>
            </a:r>
            <a:r>
              <a:rPr lang="fr-FR" sz="1400" dirty="0">
                <a:cs typeface="Calibri"/>
              </a:rPr>
              <a:t> </a:t>
            </a:r>
            <a:r>
              <a:rPr lang="fr-FR" sz="1400" err="1">
                <a:cs typeface="Calibri"/>
              </a:rPr>
              <a:t>unpredictable</a:t>
            </a:r>
            <a:r>
              <a:rPr lang="fr-FR" sz="1400">
                <a:cs typeface="Calibri"/>
              </a:rPr>
              <a:t>. </a:t>
            </a:r>
            <a:r>
              <a:rPr lang="fr-FR" sz="1400" dirty="0" err="1">
                <a:cs typeface="Calibri"/>
              </a:rPr>
              <a:t>Therefore</a:t>
            </a:r>
            <a:r>
              <a:rPr lang="fr-FR" sz="1400" dirty="0">
                <a:cs typeface="Calibri"/>
              </a:rPr>
              <a:t> It </a:t>
            </a:r>
            <a:r>
              <a:rPr lang="fr-FR" sz="1400" dirty="0" err="1">
                <a:cs typeface="Calibri"/>
              </a:rPr>
              <a:t>is</a:t>
            </a:r>
            <a:r>
              <a:rPr lang="fr-FR" sz="1400" dirty="0">
                <a:cs typeface="Calibri"/>
              </a:rPr>
              <a:t> important to </a:t>
            </a:r>
            <a:r>
              <a:rPr lang="fr-FR" sz="1400" dirty="0" err="1">
                <a:cs typeface="Calibri"/>
              </a:rPr>
              <a:t>be</a:t>
            </a:r>
            <a:r>
              <a:rPr lang="fr-FR" sz="1400" dirty="0">
                <a:cs typeface="Calibri"/>
              </a:rPr>
              <a:t> </a:t>
            </a:r>
            <a:r>
              <a:rPr lang="fr-FR" sz="1400" dirty="0" err="1">
                <a:cs typeface="Calibri"/>
              </a:rPr>
              <a:t>ready</a:t>
            </a:r>
            <a:r>
              <a:rPr lang="fr-FR" sz="1400" dirty="0">
                <a:cs typeface="Calibri"/>
              </a:rPr>
              <a:t> </a:t>
            </a:r>
            <a:r>
              <a:rPr lang="fr-FR" sz="1400">
                <a:cs typeface="Calibri"/>
              </a:rPr>
              <a:t>to </a:t>
            </a:r>
            <a:r>
              <a:rPr lang="fr-FR" sz="1400" err="1">
                <a:cs typeface="Calibri"/>
              </a:rPr>
              <a:t>adapt</a:t>
            </a:r>
            <a:r>
              <a:rPr lang="fr-FR" sz="1400">
                <a:cs typeface="Calibri"/>
              </a:rPr>
              <a:t> to </a:t>
            </a:r>
            <a:r>
              <a:rPr lang="fr-FR" sz="1400" dirty="0" err="1">
                <a:cs typeface="Calibri"/>
              </a:rPr>
              <a:t>speedily</a:t>
            </a:r>
            <a:r>
              <a:rPr lang="fr-FR" sz="1400" dirty="0">
                <a:cs typeface="Calibri"/>
              </a:rPr>
              <a:t> </a:t>
            </a:r>
            <a:r>
              <a:rPr lang="fr-FR" sz="1400" err="1">
                <a:cs typeface="Calibri"/>
              </a:rPr>
              <a:t>changing</a:t>
            </a:r>
            <a:r>
              <a:rPr lang="fr-FR" sz="1400">
                <a:cs typeface="Calibri"/>
              </a:rPr>
              <a:t> </a:t>
            </a:r>
            <a:r>
              <a:rPr lang="fr-FR" sz="1400" dirty="0" err="1">
                <a:cs typeface="Calibri"/>
              </a:rPr>
              <a:t>circumstance</a:t>
            </a:r>
            <a:r>
              <a:rPr lang="fr-FR" sz="1400" dirty="0">
                <a:cs typeface="Calibri"/>
              </a:rPr>
              <a:t> in </a:t>
            </a:r>
            <a:r>
              <a:rPr lang="fr-FR" sz="1400" dirty="0" err="1">
                <a:cs typeface="Calibri"/>
              </a:rPr>
              <a:t>order</a:t>
            </a:r>
            <a:r>
              <a:rPr lang="fr-FR" sz="1400" dirty="0">
                <a:cs typeface="Calibri"/>
              </a:rPr>
              <a:t> </a:t>
            </a:r>
            <a:r>
              <a:rPr lang="fr-FR" sz="1400">
                <a:cs typeface="Calibri"/>
              </a:rPr>
              <a:t>to </a:t>
            </a:r>
            <a:r>
              <a:rPr lang="fr-FR" sz="1400" dirty="0" err="1">
                <a:cs typeface="Calibri"/>
              </a:rPr>
              <a:t>obtain</a:t>
            </a:r>
            <a:r>
              <a:rPr lang="fr-FR" sz="1400" dirty="0">
                <a:cs typeface="Calibri"/>
              </a:rPr>
              <a:t> </a:t>
            </a:r>
            <a:r>
              <a:rPr lang="fr-FR" sz="1400" err="1">
                <a:cs typeface="Calibri"/>
              </a:rPr>
              <a:t>success</a:t>
            </a:r>
            <a:r>
              <a:rPr lang="fr-FR" sz="1400">
                <a:cs typeface="Calibri"/>
              </a:rPr>
              <a:t> in </a:t>
            </a:r>
            <a:r>
              <a:rPr lang="fr-FR" sz="1400" err="1">
                <a:cs typeface="Calibri"/>
              </a:rPr>
              <a:t>health</a:t>
            </a:r>
            <a:r>
              <a:rPr lang="fr-FR" sz="1400">
                <a:cs typeface="Calibri"/>
              </a:rPr>
              <a:t> care management.</a:t>
            </a:r>
            <a:endParaRPr lang="fr-FR">
              <a:cs typeface="Calibri"/>
            </a:endParaRPr>
          </a:p>
          <a:p>
            <a:pPr marL="0" indent="0">
              <a:buNone/>
            </a:pPr>
            <a:r>
              <a:rPr lang="fr-FR" sz="1600" b="1">
                <a:cs typeface="Calibri"/>
              </a:rPr>
              <a:t>TEAMWORK: </a:t>
            </a:r>
          </a:p>
          <a:p>
            <a:r>
              <a:rPr lang="fr-FR" sz="1400">
                <a:cs typeface="Calibri"/>
              </a:rPr>
              <a:t>In the care home, </a:t>
            </a:r>
            <a:r>
              <a:rPr lang="fr-FR" sz="1400" err="1">
                <a:cs typeface="Calibri"/>
              </a:rPr>
              <a:t>teamwork</a:t>
            </a:r>
            <a:r>
              <a:rPr lang="fr-FR" sz="1400">
                <a:cs typeface="Calibri"/>
              </a:rPr>
              <a:t> </a:t>
            </a:r>
            <a:r>
              <a:rPr lang="fr-FR" sz="1400" err="1">
                <a:cs typeface="Calibri"/>
              </a:rPr>
              <a:t>is</a:t>
            </a:r>
            <a:r>
              <a:rPr lang="fr-FR" sz="1400">
                <a:cs typeface="Calibri"/>
              </a:rPr>
              <a:t> important </a:t>
            </a:r>
            <a:r>
              <a:rPr lang="fr-FR" sz="1400" err="1">
                <a:cs typeface="Calibri"/>
              </a:rPr>
              <a:t>because</a:t>
            </a:r>
            <a:r>
              <a:rPr lang="fr-FR" sz="1400">
                <a:cs typeface="Calibri"/>
              </a:rPr>
              <a:t> a  </a:t>
            </a:r>
            <a:r>
              <a:rPr lang="fr-FR" sz="1400" err="1">
                <a:cs typeface="Calibri"/>
              </a:rPr>
              <a:t>multidisciplinary</a:t>
            </a:r>
            <a:r>
              <a:rPr lang="fr-FR" sz="1400">
                <a:cs typeface="Calibri"/>
              </a:rPr>
              <a:t> team </a:t>
            </a:r>
            <a:r>
              <a:rPr lang="fr-FR" sz="1400" err="1">
                <a:cs typeface="Calibri"/>
              </a:rPr>
              <a:t>is</a:t>
            </a:r>
            <a:r>
              <a:rPr lang="fr-FR" sz="1400">
                <a:cs typeface="Calibri"/>
              </a:rPr>
              <a:t> put </a:t>
            </a:r>
            <a:r>
              <a:rPr lang="fr-FR" sz="1400" err="1">
                <a:cs typeface="Calibri"/>
              </a:rPr>
              <a:t>together</a:t>
            </a:r>
            <a:r>
              <a:rPr lang="fr-FR" sz="1400">
                <a:cs typeface="Calibri"/>
              </a:rPr>
              <a:t> in </a:t>
            </a:r>
            <a:r>
              <a:rPr lang="fr-FR" sz="1400" err="1">
                <a:cs typeface="Calibri"/>
              </a:rPr>
              <a:t>order</a:t>
            </a:r>
            <a:r>
              <a:rPr lang="fr-FR" sz="1400">
                <a:cs typeface="Calibri"/>
              </a:rPr>
              <a:t> to </a:t>
            </a:r>
            <a:r>
              <a:rPr lang="fr-FR" sz="1400" err="1">
                <a:cs typeface="Calibri"/>
              </a:rPr>
              <a:t>deliver</a:t>
            </a:r>
            <a:r>
              <a:rPr lang="fr-FR" sz="1400">
                <a:cs typeface="Calibri"/>
              </a:rPr>
              <a:t> the best service to the service </a:t>
            </a:r>
            <a:r>
              <a:rPr lang="fr-FR" sz="1400" err="1">
                <a:cs typeface="Calibri"/>
              </a:rPr>
              <a:t>users</a:t>
            </a:r>
            <a:r>
              <a:rPr lang="fr-FR" sz="1400">
                <a:cs typeface="Calibri"/>
              </a:rPr>
              <a:t>. </a:t>
            </a:r>
            <a:r>
              <a:rPr lang="fr-FR" sz="1400" b="1">
                <a:cs typeface="Calibri"/>
              </a:rPr>
              <a:t> </a:t>
            </a:r>
            <a:endParaRPr lang="fr-FR">
              <a:cs typeface="Calibri" panose="020F0502020204030204"/>
            </a:endParaRPr>
          </a:p>
          <a:p>
            <a:pPr marL="0" indent="0">
              <a:buNone/>
            </a:pPr>
            <a:r>
              <a:rPr lang="fr-FR" sz="1400" b="1">
                <a:cs typeface="Calibri"/>
              </a:rPr>
              <a:t> </a:t>
            </a:r>
            <a:r>
              <a:rPr lang="fr-FR" sz="1600" b="1">
                <a:cs typeface="Calibri"/>
              </a:rPr>
              <a:t>MEDICAL ENTREPRENEURSHIP: </a:t>
            </a:r>
          </a:p>
          <a:p>
            <a:r>
              <a:rPr lang="fr-FR" sz="1400" err="1">
                <a:cs typeface="Calibri"/>
              </a:rPr>
              <a:t>Biological</a:t>
            </a:r>
            <a:r>
              <a:rPr lang="fr-FR" sz="1400">
                <a:cs typeface="Calibri"/>
              </a:rPr>
              <a:t> and </a:t>
            </a:r>
            <a:r>
              <a:rPr lang="fr-FR" sz="1400" err="1">
                <a:cs typeface="Calibri"/>
              </a:rPr>
              <a:t>emerging</a:t>
            </a:r>
            <a:r>
              <a:rPr lang="fr-FR" sz="1400">
                <a:cs typeface="Calibri"/>
              </a:rPr>
              <a:t> </a:t>
            </a:r>
            <a:r>
              <a:rPr lang="fr-FR" sz="1400" err="1">
                <a:cs typeface="Calibri"/>
              </a:rPr>
              <a:t>technology</a:t>
            </a:r>
            <a:r>
              <a:rPr lang="fr-FR" sz="1400">
                <a:cs typeface="Calibri"/>
              </a:rPr>
              <a:t> in the </a:t>
            </a:r>
            <a:r>
              <a:rPr lang="fr-FR" sz="1400" err="1">
                <a:cs typeface="Calibri"/>
              </a:rPr>
              <a:t>medical</a:t>
            </a:r>
            <a:r>
              <a:rPr lang="fr-FR" sz="1400">
                <a:cs typeface="Calibri"/>
              </a:rPr>
              <a:t> </a:t>
            </a:r>
            <a:r>
              <a:rPr lang="fr-FR" sz="1400" err="1">
                <a:cs typeface="Calibri"/>
              </a:rPr>
              <a:t>industry</a:t>
            </a:r>
            <a:r>
              <a:rPr lang="fr-FR" sz="1400">
                <a:cs typeface="Calibri"/>
              </a:rPr>
              <a:t> can </a:t>
            </a:r>
            <a:r>
              <a:rPr lang="fr-FR" sz="1400" dirty="0" err="1">
                <a:cs typeface="Calibri"/>
              </a:rPr>
              <a:t>provide</a:t>
            </a:r>
            <a:r>
              <a:rPr lang="fr-FR" sz="1400" dirty="0">
                <a:cs typeface="Calibri"/>
              </a:rPr>
              <a:t> </a:t>
            </a:r>
            <a:r>
              <a:rPr lang="fr-FR" sz="1400">
                <a:cs typeface="Calibri"/>
              </a:rPr>
              <a:t>support to </a:t>
            </a:r>
            <a:r>
              <a:rPr lang="fr-FR" sz="1400" dirty="0" err="1">
                <a:cs typeface="Calibri"/>
              </a:rPr>
              <a:t>emerging</a:t>
            </a:r>
            <a:r>
              <a:rPr lang="fr-FR" sz="1400" dirty="0">
                <a:cs typeface="Calibri"/>
              </a:rPr>
              <a:t> </a:t>
            </a:r>
            <a:r>
              <a:rPr lang="fr-FR" sz="1400" err="1">
                <a:cs typeface="Calibri"/>
              </a:rPr>
              <a:t>companies</a:t>
            </a:r>
            <a:r>
              <a:rPr lang="fr-FR" sz="1400">
                <a:cs typeface="Calibri"/>
              </a:rPr>
              <a:t> </a:t>
            </a:r>
            <a:r>
              <a:rPr lang="fr-FR" sz="1400" err="1">
                <a:cs typeface="Calibri"/>
              </a:rPr>
              <a:t>that</a:t>
            </a:r>
            <a:r>
              <a:rPr lang="fr-FR" sz="1400">
                <a:cs typeface="Calibri"/>
              </a:rPr>
              <a:t> have </a:t>
            </a:r>
            <a:r>
              <a:rPr lang="fr-FR" sz="1400" dirty="0" err="1">
                <a:cs typeface="Calibri"/>
              </a:rPr>
              <a:t>successfully</a:t>
            </a:r>
            <a:r>
              <a:rPr lang="fr-FR" sz="1400" dirty="0">
                <a:cs typeface="Calibri"/>
              </a:rPr>
              <a:t> </a:t>
            </a:r>
            <a:r>
              <a:rPr lang="fr-FR" sz="1400" err="1">
                <a:cs typeface="Calibri"/>
              </a:rPr>
              <a:t>developed</a:t>
            </a:r>
            <a:r>
              <a:rPr lang="fr-FR" sz="1400">
                <a:cs typeface="Calibri"/>
              </a:rPr>
              <a:t> new </a:t>
            </a:r>
            <a:r>
              <a:rPr lang="fr-FR" sz="1400" dirty="0" err="1">
                <a:cs typeface="Calibri"/>
              </a:rPr>
              <a:t>devices</a:t>
            </a:r>
            <a:r>
              <a:rPr lang="fr-FR" sz="1400" dirty="0">
                <a:cs typeface="Calibri"/>
              </a:rPr>
              <a:t> and </a:t>
            </a:r>
            <a:r>
              <a:rPr lang="fr-FR" sz="1400" err="1">
                <a:cs typeface="Calibri"/>
              </a:rPr>
              <a:t>treatments</a:t>
            </a:r>
            <a:r>
              <a:rPr lang="fr-FR" sz="1400">
                <a:cs typeface="Calibri"/>
              </a:rPr>
              <a:t>. </a:t>
            </a:r>
            <a:r>
              <a:rPr lang="fr-FR" sz="1400" dirty="0" err="1">
                <a:cs typeface="Calibri"/>
              </a:rPr>
              <a:t>Therefore</a:t>
            </a:r>
            <a:r>
              <a:rPr lang="fr-FR" sz="1400">
                <a:cs typeface="Calibri"/>
              </a:rPr>
              <a:t>, </a:t>
            </a:r>
            <a:r>
              <a:rPr lang="fr-FR" sz="1400" dirty="0" err="1">
                <a:cs typeface="Calibri"/>
              </a:rPr>
              <a:t>it</a:t>
            </a:r>
            <a:r>
              <a:rPr lang="fr-FR" sz="1400" dirty="0">
                <a:cs typeface="Calibri"/>
              </a:rPr>
              <a:t> </a:t>
            </a:r>
            <a:r>
              <a:rPr lang="fr-FR" sz="1400">
                <a:cs typeface="Calibri"/>
              </a:rPr>
              <a:t>can </a:t>
            </a:r>
            <a:r>
              <a:rPr lang="fr-FR" sz="1400" err="1">
                <a:cs typeface="Calibri"/>
              </a:rPr>
              <a:t>be</a:t>
            </a:r>
            <a:r>
              <a:rPr lang="fr-FR" sz="1400">
                <a:cs typeface="Calibri"/>
              </a:rPr>
              <a:t> </a:t>
            </a:r>
            <a:r>
              <a:rPr lang="fr-FR" sz="1400" err="1">
                <a:cs typeface="Calibri"/>
              </a:rPr>
              <a:t>both</a:t>
            </a:r>
            <a:r>
              <a:rPr lang="fr-FR" sz="1400">
                <a:cs typeface="Calibri"/>
              </a:rPr>
              <a:t> lucrative</a:t>
            </a:r>
            <a:r>
              <a:rPr lang="fr-FR" sz="1400" dirty="0">
                <a:cs typeface="Calibri"/>
              </a:rPr>
              <a:t> and </a:t>
            </a:r>
            <a:r>
              <a:rPr lang="fr-FR" sz="1400" dirty="0" err="1">
                <a:cs typeface="Calibri"/>
              </a:rPr>
              <a:t>fulfilling</a:t>
            </a:r>
            <a:r>
              <a:rPr lang="fr-FR" sz="1400" dirty="0">
                <a:cs typeface="Calibri"/>
              </a:rPr>
              <a:t> to start  </a:t>
            </a:r>
            <a:r>
              <a:rPr lang="fr-FR" sz="1400" dirty="0" err="1">
                <a:cs typeface="Calibri"/>
              </a:rPr>
              <a:t>your</a:t>
            </a:r>
            <a:r>
              <a:rPr lang="fr-FR" sz="1600" b="1" dirty="0">
                <a:cs typeface="Calibri"/>
              </a:rPr>
              <a:t> </a:t>
            </a:r>
            <a:r>
              <a:rPr lang="fr-FR" sz="1400" dirty="0" err="1">
                <a:cs typeface="Calibri"/>
              </a:rPr>
              <a:t>own</a:t>
            </a:r>
            <a:r>
              <a:rPr lang="fr-FR" sz="1400" dirty="0">
                <a:cs typeface="Calibri"/>
              </a:rPr>
              <a:t> business in the </a:t>
            </a:r>
            <a:r>
              <a:rPr lang="fr-FR" sz="1400" dirty="0" err="1">
                <a:cs typeface="Calibri"/>
              </a:rPr>
              <a:t>health</a:t>
            </a:r>
            <a:r>
              <a:rPr lang="fr-FR" sz="1400" dirty="0">
                <a:cs typeface="Calibri"/>
              </a:rPr>
              <a:t> care </a:t>
            </a:r>
            <a:r>
              <a:rPr lang="fr-FR" sz="1400" dirty="0" err="1">
                <a:cs typeface="Calibri"/>
              </a:rPr>
              <a:t>sector</a:t>
            </a:r>
            <a:r>
              <a:rPr lang="fr-FR" sz="1400">
                <a:cs typeface="Calibri"/>
              </a:rPr>
              <a:t>.</a:t>
            </a:r>
            <a:endParaRPr lang="fr-FR" sz="1400" dirty="0">
              <a:cs typeface="Calibri"/>
            </a:endParaRPr>
          </a:p>
          <a:p>
            <a:pPr marL="0" indent="0">
              <a:buNone/>
            </a:pPr>
            <a:endParaRPr lang="fr-FR" sz="1400">
              <a:cs typeface="Calibri"/>
            </a:endParaRPr>
          </a:p>
          <a:p>
            <a:pPr marL="0" indent="0">
              <a:buNone/>
            </a:pPr>
            <a:endParaRPr lang="fr-FR" sz="1400">
              <a:cs typeface="Calibri"/>
            </a:endParaRPr>
          </a:p>
        </p:txBody>
      </p:sp>
    </p:spTree>
    <p:extLst>
      <p:ext uri="{BB962C8B-B14F-4D97-AF65-F5344CB8AC3E}">
        <p14:creationId xmlns:p14="http://schemas.microsoft.com/office/powerpoint/2010/main" val="303905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20">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Shape 26">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re 1">
            <a:extLst>
              <a:ext uri="{FF2B5EF4-FFF2-40B4-BE49-F238E27FC236}">
                <a16:creationId xmlns:a16="http://schemas.microsoft.com/office/drawing/2014/main" id="{3EBFDCDC-7DE0-8B67-5F2E-442A3BB7F90B}"/>
              </a:ext>
            </a:extLst>
          </p:cNvPr>
          <p:cNvSpPr>
            <a:spLocks noGrp="1"/>
          </p:cNvSpPr>
          <p:nvPr>
            <p:ph type="title"/>
          </p:nvPr>
        </p:nvSpPr>
        <p:spPr>
          <a:xfrm>
            <a:off x="934872" y="982272"/>
            <a:ext cx="3388419" cy="4560970"/>
          </a:xfrm>
        </p:spPr>
        <p:txBody>
          <a:bodyPr>
            <a:normAutofit/>
          </a:bodyPr>
          <a:lstStyle/>
          <a:p>
            <a:r>
              <a:rPr lang="fr-FR" sz="2800">
                <a:solidFill>
                  <a:srgbClr val="FFFFFF"/>
                </a:solidFill>
                <a:cs typeface="Calibri Light"/>
              </a:rPr>
              <a:t>                               </a:t>
            </a:r>
            <a:r>
              <a:rPr lang="fr-FR" sz="2800" b="1">
                <a:solidFill>
                  <a:srgbClr val="FFFFFF"/>
                </a:solidFill>
                <a:cs typeface="Calibri Light"/>
              </a:rPr>
              <a:t>PDP</a:t>
            </a:r>
          </a:p>
        </p:txBody>
      </p:sp>
      <p:sp>
        <p:nvSpPr>
          <p:cNvPr id="49"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aphicFrame>
        <p:nvGraphicFramePr>
          <p:cNvPr id="50" name="Espace réservé du contenu 2">
            <a:extLst>
              <a:ext uri="{FF2B5EF4-FFF2-40B4-BE49-F238E27FC236}">
                <a16:creationId xmlns:a16="http://schemas.microsoft.com/office/drawing/2014/main" id="{A6CA38A6-A78D-851C-E153-B153D3338E78}"/>
              </a:ext>
            </a:extLst>
          </p:cNvPr>
          <p:cNvGraphicFramePr>
            <a:graphicFrameLocks noGrp="1"/>
          </p:cNvGraphicFramePr>
          <p:nvPr>
            <p:ph idx="1"/>
            <p:extLst>
              <p:ext uri="{D42A27DB-BD31-4B8C-83A1-F6EECF244321}">
                <p14:modId xmlns:p14="http://schemas.microsoft.com/office/powerpoint/2010/main" val="3506368353"/>
              </p:ext>
            </p:extLst>
          </p:nvPr>
        </p:nvGraphicFramePr>
        <p:xfrm>
          <a:off x="5132215" y="1585147"/>
          <a:ext cx="5948831" cy="4334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4230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D60E71B4-DE6B-4668-8007-AAE6137E4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Marteau d'officiel">
            <a:extLst>
              <a:ext uri="{FF2B5EF4-FFF2-40B4-BE49-F238E27FC236}">
                <a16:creationId xmlns:a16="http://schemas.microsoft.com/office/drawing/2014/main" id="{EC9A1E7F-8D35-F562-D2DE-9F405A3FC93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5529" y="1370992"/>
            <a:ext cx="3506256" cy="3506256"/>
          </a:xfrm>
          <a:prstGeom prst="rect">
            <a:avLst/>
          </a:prstGeom>
        </p:spPr>
      </p:pic>
      <p:grpSp>
        <p:nvGrpSpPr>
          <p:cNvPr id="62" name="Group 61">
            <a:extLst>
              <a:ext uri="{FF2B5EF4-FFF2-40B4-BE49-F238E27FC236}">
                <a16:creationId xmlns:a16="http://schemas.microsoft.com/office/drawing/2014/main" id="{F6E4C944-4BB6-469F-81D8-BD81B4A1B5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652632" y="1135060"/>
            <a:ext cx="1080325" cy="5357935"/>
            <a:chOff x="4484269" y="1135060"/>
            <a:chExt cx="1080325" cy="5357935"/>
          </a:xfrm>
        </p:grpSpPr>
        <p:sp>
          <p:nvSpPr>
            <p:cNvPr id="63" name="Freeform 5">
              <a:extLst>
                <a:ext uri="{FF2B5EF4-FFF2-40B4-BE49-F238E27FC236}">
                  <a16:creationId xmlns:a16="http://schemas.microsoft.com/office/drawing/2014/main" id="{049C18AF-F7F1-4882-AD18-7B2F41ECE3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84269" y="1756600"/>
              <a:ext cx="1080325" cy="4736395"/>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6">
              <a:extLst>
                <a:ext uri="{FF2B5EF4-FFF2-40B4-BE49-F238E27FC236}">
                  <a16:creationId xmlns:a16="http://schemas.microsoft.com/office/drawing/2014/main" id="{30A22449-086C-4824-B1B9-BF39EA117D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76839" y="1357766"/>
              <a:ext cx="687754" cy="430312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7">
              <a:extLst>
                <a:ext uri="{FF2B5EF4-FFF2-40B4-BE49-F238E27FC236}">
                  <a16:creationId xmlns:a16="http://schemas.microsoft.com/office/drawing/2014/main" id="{3D4E73C1-53C3-46BA-B103-34DE7B5138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78850" y="1135060"/>
              <a:ext cx="409371" cy="416921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67" name="Rectangle 8">
            <a:extLst>
              <a:ext uri="{FF2B5EF4-FFF2-40B4-BE49-F238E27FC236}">
                <a16:creationId xmlns:a16="http://schemas.microsoft.com/office/drawing/2014/main" id="{0595ECE5-BD7E-4F71-820D-409719708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25957" y="1124043"/>
            <a:ext cx="6477540" cy="3978121"/>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re 1">
            <a:extLst>
              <a:ext uri="{FF2B5EF4-FFF2-40B4-BE49-F238E27FC236}">
                <a16:creationId xmlns:a16="http://schemas.microsoft.com/office/drawing/2014/main" id="{AB441444-A0E5-1533-472F-CDF270FADE37}"/>
              </a:ext>
            </a:extLst>
          </p:cNvPr>
          <p:cNvSpPr>
            <a:spLocks noGrp="1"/>
          </p:cNvSpPr>
          <p:nvPr>
            <p:ph type="title"/>
          </p:nvPr>
        </p:nvSpPr>
        <p:spPr>
          <a:xfrm>
            <a:off x="5214730" y="1445775"/>
            <a:ext cx="5877340" cy="3342435"/>
          </a:xfrm>
        </p:spPr>
        <p:txBody>
          <a:bodyPr vert="horz" lIns="91440" tIns="45720" rIns="91440" bIns="45720" rtlCol="0" anchor="ctr">
            <a:normAutofit/>
          </a:bodyPr>
          <a:lstStyle/>
          <a:p>
            <a:r>
              <a:rPr lang="en-US" sz="2400" kern="1200" dirty="0">
                <a:solidFill>
                  <a:srgbClr val="FFFFFF"/>
                </a:solidFill>
                <a:latin typeface="+mj-lt"/>
                <a:ea typeface="+mj-ea"/>
                <a:cs typeface="+mj-cs"/>
              </a:rPr>
              <a:t>                  Conclusion</a:t>
            </a:r>
            <a:br>
              <a:rPr lang="en-US" sz="2400" kern="1200" dirty="0"/>
            </a:br>
            <a:r>
              <a:rPr lang="en-US" sz="2400" kern="1200" dirty="0">
                <a:solidFill>
                  <a:srgbClr val="FFFFFF"/>
                </a:solidFill>
                <a:latin typeface="+mj-lt"/>
                <a:ea typeface="+mj-ea"/>
                <a:cs typeface="+mj-cs"/>
              </a:rPr>
              <a:t>In short, research </a:t>
            </a:r>
            <a:r>
              <a:rPr lang="en-US" sz="2400" dirty="0">
                <a:solidFill>
                  <a:srgbClr val="FFFFFF"/>
                </a:solidFill>
              </a:rPr>
              <a:t>indicates </a:t>
            </a:r>
            <a:r>
              <a:rPr lang="en-US" sz="2400" kern="1200" dirty="0">
                <a:solidFill>
                  <a:srgbClr val="FFFFFF"/>
                </a:solidFill>
                <a:latin typeface="+mj-lt"/>
                <a:ea typeface="+mj-ea"/>
                <a:cs typeface="+mj-cs"/>
              </a:rPr>
              <a:t>that </a:t>
            </a:r>
            <a:r>
              <a:rPr lang="en-US" sz="2400" dirty="0">
                <a:solidFill>
                  <a:srgbClr val="FFFFFF"/>
                </a:solidFill>
              </a:rPr>
              <a:t>the </a:t>
            </a:r>
            <a:r>
              <a:rPr lang="en-US" sz="2400" kern="1200" dirty="0">
                <a:solidFill>
                  <a:srgbClr val="FFFFFF"/>
                </a:solidFill>
                <a:latin typeface="+mj-lt"/>
                <a:ea typeface="+mj-ea"/>
                <a:cs typeface="+mj-cs"/>
              </a:rPr>
              <a:t>gaps in health care services </a:t>
            </a:r>
            <a:r>
              <a:rPr lang="en-US" sz="2400" dirty="0">
                <a:solidFill>
                  <a:srgbClr val="FFFFFF"/>
                </a:solidFill>
              </a:rPr>
              <a:t>are significant. However this issue can be sorted effectively in order </a:t>
            </a:r>
            <a:r>
              <a:rPr lang="en-US" sz="2400" kern="1200" dirty="0">
                <a:solidFill>
                  <a:srgbClr val="FFFFFF"/>
                </a:solidFill>
                <a:latin typeface="+mj-lt"/>
                <a:ea typeface="+mj-ea"/>
                <a:cs typeface="+mj-cs"/>
              </a:rPr>
              <a:t>to </a:t>
            </a:r>
            <a:r>
              <a:rPr lang="en-US" sz="2400" dirty="0">
                <a:solidFill>
                  <a:srgbClr val="FFFFFF"/>
                </a:solidFill>
              </a:rPr>
              <a:t>be able to face </a:t>
            </a:r>
            <a:r>
              <a:rPr lang="en-US" sz="2400" kern="1200" dirty="0">
                <a:solidFill>
                  <a:srgbClr val="FFFFFF"/>
                </a:solidFill>
                <a:latin typeface="+mj-lt"/>
                <a:ea typeface="+mj-ea"/>
                <a:cs typeface="+mj-cs"/>
              </a:rPr>
              <a:t>current</a:t>
            </a:r>
            <a:r>
              <a:rPr lang="en-US" sz="2400" dirty="0">
                <a:solidFill>
                  <a:srgbClr val="FFFFFF"/>
                </a:solidFill>
              </a:rPr>
              <a:t> </a:t>
            </a:r>
            <a:r>
              <a:rPr lang="en-US" sz="2400" kern="1200" dirty="0">
                <a:solidFill>
                  <a:srgbClr val="FFFFFF"/>
                </a:solidFill>
                <a:latin typeface="+mj-lt"/>
                <a:ea typeface="+mj-ea"/>
                <a:cs typeface="+mj-cs"/>
              </a:rPr>
              <a:t>healthcare</a:t>
            </a:r>
            <a:r>
              <a:rPr lang="en-US" sz="2400" dirty="0">
                <a:solidFill>
                  <a:srgbClr val="FFFFFF"/>
                </a:solidFill>
              </a:rPr>
              <a:t> </a:t>
            </a:r>
            <a:r>
              <a:rPr lang="en-US" sz="2400" kern="1200" dirty="0">
                <a:solidFill>
                  <a:srgbClr val="FFFFFF"/>
                </a:solidFill>
                <a:latin typeface="+mj-lt"/>
                <a:ea typeface="+mj-ea"/>
                <a:cs typeface="+mj-cs"/>
              </a:rPr>
              <a:t>practices.  </a:t>
            </a:r>
            <a:br>
              <a:rPr lang="en-US" sz="2400" kern="1200" dirty="0"/>
            </a:br>
            <a:r>
              <a:rPr lang="en-US" sz="2400" kern="1200" dirty="0">
                <a:solidFill>
                  <a:srgbClr val="FFFFFF"/>
                </a:solidFill>
                <a:latin typeface="+mj-lt"/>
                <a:ea typeface="+mj-ea"/>
                <a:cs typeface="+mj-cs"/>
              </a:rPr>
              <a:t>The gap for the future can use SWOT ANALYSIS to analyze all these factors and PDP can be used to show how to </a:t>
            </a:r>
            <a:r>
              <a:rPr lang="en-US" sz="2400" dirty="0">
                <a:solidFill>
                  <a:srgbClr val="FFFFFF"/>
                </a:solidFill>
              </a:rPr>
              <a:t>improve</a:t>
            </a:r>
            <a:r>
              <a:rPr lang="en-US" sz="1400" dirty="0">
                <a:solidFill>
                  <a:srgbClr val="FFFFFF"/>
                </a:solidFill>
              </a:rPr>
              <a:t> </a:t>
            </a:r>
            <a:r>
              <a:rPr lang="en-US" sz="2400" kern="1200" dirty="0">
                <a:solidFill>
                  <a:srgbClr val="FFFFFF"/>
                </a:solidFill>
                <a:latin typeface="+mj-lt"/>
                <a:ea typeface="+mj-ea"/>
                <a:cs typeface="+mj-cs"/>
              </a:rPr>
              <a:t>them. </a:t>
            </a:r>
          </a:p>
        </p:txBody>
      </p:sp>
    </p:spTree>
    <p:extLst>
      <p:ext uri="{BB962C8B-B14F-4D97-AF65-F5344CB8AC3E}">
        <p14:creationId xmlns:p14="http://schemas.microsoft.com/office/powerpoint/2010/main" val="152327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4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Espace réservé du contenu 2">
            <a:extLst>
              <a:ext uri="{FF2B5EF4-FFF2-40B4-BE49-F238E27FC236}">
                <a16:creationId xmlns:a16="http://schemas.microsoft.com/office/drawing/2014/main" id="{201AC8BA-B9C8-8AC5-994F-C7CECBC0C252}"/>
              </a:ext>
            </a:extLst>
          </p:cNvPr>
          <p:cNvSpPr>
            <a:spLocks noGrp="1"/>
          </p:cNvSpPr>
          <p:nvPr>
            <p:ph idx="1"/>
          </p:nvPr>
        </p:nvSpPr>
        <p:spPr>
          <a:xfrm>
            <a:off x="2153633" y="2418777"/>
            <a:ext cx="9129952" cy="3455728"/>
          </a:xfrm>
          <a:noFill/>
        </p:spPr>
        <p:txBody>
          <a:bodyPr vert="horz" lIns="91440" tIns="45720" rIns="91440" bIns="45720" rtlCol="0" anchor="t">
            <a:normAutofit fontScale="92500" lnSpcReduction="10000"/>
          </a:bodyPr>
          <a:lstStyle/>
          <a:p>
            <a:pPr algn="ctr">
              <a:buNone/>
            </a:pPr>
            <a:r>
              <a:rPr lang="en-US" sz="2000" dirty="0">
                <a:ea typeface="+mn-lt"/>
                <a:cs typeface="+mn-lt"/>
              </a:rPr>
              <a:t>Wahl, S. (2015). An examination of the effectiveness of America’s current end of </a:t>
            </a:r>
            <a:r>
              <a:rPr lang="en-US" sz="2000" i="1">
                <a:ea typeface="+mn-lt"/>
                <a:cs typeface="+mn-lt"/>
              </a:rPr>
              <a:t>live </a:t>
            </a:r>
            <a:r>
              <a:rPr lang="en-US" sz="2000">
                <a:ea typeface="+mn-lt"/>
                <a:cs typeface="+mn-lt"/>
              </a:rPr>
              <a:t>(Doctoral </a:t>
            </a:r>
            <a:r>
              <a:rPr lang="en-US" sz="2000" dirty="0">
                <a:ea typeface="+mn-lt"/>
                <a:cs typeface="+mn-lt"/>
              </a:rPr>
              <a:t>dissertation, Utica College).</a:t>
            </a:r>
            <a:endParaRPr lang="fr-FR" dirty="0"/>
          </a:p>
          <a:p>
            <a:pPr algn="ctr">
              <a:buNone/>
            </a:pPr>
            <a:r>
              <a:rPr lang="en-US" sz="2000" dirty="0">
                <a:ea typeface="+mn-lt"/>
                <a:cs typeface="+mn-lt"/>
              </a:rPr>
              <a:t>van </a:t>
            </a:r>
            <a:r>
              <a:rPr lang="en-US" sz="2000" dirty="0" err="1">
                <a:ea typeface="+mn-lt"/>
                <a:cs typeface="+mn-lt"/>
              </a:rPr>
              <a:t>Wijngaarden</a:t>
            </a:r>
            <a:r>
              <a:rPr lang="en-US" sz="2000" dirty="0">
                <a:ea typeface="+mn-lt"/>
                <a:cs typeface="+mn-lt"/>
              </a:rPr>
              <a:t>, J. D., Scholten, G. R., &amp; van Wijk, K. P. (2012). Strategic analysis for health care organizations: </a:t>
            </a:r>
            <a:r>
              <a:rPr lang="en-US" sz="2000" i="1" dirty="0">
                <a:ea typeface="+mn-lt"/>
                <a:cs typeface="+mn-lt"/>
              </a:rPr>
              <a:t>the International journal of health planning and management</a:t>
            </a:r>
            <a:r>
              <a:rPr lang="en-US" sz="2000" dirty="0">
                <a:ea typeface="+mn-lt"/>
                <a:cs typeface="+mn-lt"/>
              </a:rPr>
              <a:t>, </a:t>
            </a:r>
            <a:r>
              <a:rPr lang="en-US" sz="2000" i="1" dirty="0">
                <a:ea typeface="+mn-lt"/>
                <a:cs typeface="+mn-lt"/>
              </a:rPr>
              <a:t>27</a:t>
            </a:r>
            <a:r>
              <a:rPr lang="en-US" sz="2000" dirty="0">
                <a:ea typeface="+mn-lt"/>
                <a:cs typeface="+mn-lt"/>
              </a:rPr>
              <a:t>(1), 34-49.</a:t>
            </a:r>
            <a:endParaRPr lang="en-US" dirty="0"/>
          </a:p>
          <a:p>
            <a:pPr algn="ctr">
              <a:buNone/>
            </a:pPr>
            <a:r>
              <a:rPr lang="en-US" sz="2000" dirty="0">
                <a:ea typeface="+mn-lt"/>
                <a:cs typeface="+mn-lt"/>
              </a:rPr>
              <a:t>Tucker, S., Hughes, J., Brand, C., Buck, D., &amp; Challis, D. (2015). </a:t>
            </a:r>
            <a:r>
              <a:rPr lang="en-US" sz="2000" i="1" dirty="0">
                <a:ea typeface="+mn-lt"/>
                <a:cs typeface="+mn-lt"/>
              </a:rPr>
              <a:t>Health Services Management Research</a:t>
            </a:r>
            <a:r>
              <a:rPr lang="en-US" sz="2000" dirty="0">
                <a:ea typeface="+mn-lt"/>
                <a:cs typeface="+mn-lt"/>
              </a:rPr>
              <a:t>, </a:t>
            </a:r>
            <a:r>
              <a:rPr lang="en-US" sz="2000" i="1" dirty="0">
                <a:ea typeface="+mn-lt"/>
                <a:cs typeface="+mn-lt"/>
              </a:rPr>
              <a:t>28</a:t>
            </a:r>
            <a:r>
              <a:rPr lang="en-US" sz="2000" dirty="0">
                <a:ea typeface="+mn-lt"/>
                <a:cs typeface="+mn-lt"/>
              </a:rPr>
              <a:t>(1-2), 34-45.</a:t>
            </a:r>
            <a:endParaRPr lang="en-US" dirty="0"/>
          </a:p>
          <a:p>
            <a:pPr algn="ctr">
              <a:buNone/>
            </a:pPr>
            <a:r>
              <a:rPr lang="en-US" sz="2000" dirty="0">
                <a:cs typeface="Calibri"/>
              </a:rPr>
              <a:t>Adams, R. (2007) foundation of health and social care. New </a:t>
            </a:r>
            <a:r>
              <a:rPr lang="en-US" sz="2000" dirty="0" err="1">
                <a:cs typeface="Calibri"/>
              </a:rPr>
              <a:t>york</a:t>
            </a:r>
            <a:r>
              <a:rPr lang="en-US" sz="2000" dirty="0">
                <a:cs typeface="Calibri"/>
              </a:rPr>
              <a:t> : Palgrave Macmillan </a:t>
            </a:r>
            <a:endParaRPr lang="en-US" sz="2000" dirty="0">
              <a:ea typeface="Calibri"/>
              <a:cs typeface="Calibri"/>
            </a:endParaRPr>
          </a:p>
          <a:p>
            <a:pPr algn="ctr">
              <a:buNone/>
            </a:pPr>
            <a:endParaRPr lang="en-US" sz="2000">
              <a:cs typeface="Calibri"/>
            </a:endParaRPr>
          </a:p>
          <a:p>
            <a:pPr algn="ctr">
              <a:buNone/>
            </a:pPr>
            <a:br>
              <a:rPr lang="en-US" dirty="0"/>
            </a:br>
            <a:endParaRPr lang="en-US"/>
          </a:p>
          <a:p>
            <a:pPr marL="0" indent="0" algn="ctr">
              <a:buNone/>
            </a:pPr>
            <a:endParaRPr lang="en-US" sz="2000" kern="1200">
              <a:solidFill>
                <a:srgbClr val="080808"/>
              </a:solidFill>
              <a:latin typeface="+mn-lt"/>
              <a:cs typeface="Calibri"/>
            </a:endParaRPr>
          </a:p>
        </p:txBody>
      </p:sp>
      <p:sp>
        <p:nvSpPr>
          <p:cNvPr id="2" name="Titre 1">
            <a:extLst>
              <a:ext uri="{FF2B5EF4-FFF2-40B4-BE49-F238E27FC236}">
                <a16:creationId xmlns:a16="http://schemas.microsoft.com/office/drawing/2014/main" id="{791E447A-5639-553C-774C-31D50392CB24}"/>
              </a:ext>
            </a:extLst>
          </p:cNvPr>
          <p:cNvSpPr>
            <a:spLocks noGrp="1"/>
          </p:cNvSpPr>
          <p:nvPr>
            <p:ph type="title"/>
          </p:nvPr>
        </p:nvSpPr>
        <p:spPr>
          <a:xfrm>
            <a:off x="2609910" y="783178"/>
            <a:ext cx="7669130" cy="784693"/>
          </a:xfrm>
          <a:noFill/>
        </p:spPr>
        <p:txBody>
          <a:bodyPr vert="horz" lIns="91440" tIns="45720" rIns="91440" bIns="45720" rtlCol="0" anchor="ctr">
            <a:normAutofit/>
          </a:bodyPr>
          <a:lstStyle/>
          <a:p>
            <a:pPr algn="ctr"/>
            <a:r>
              <a:rPr lang="en-US" sz="3600" kern="1200">
                <a:solidFill>
                  <a:srgbClr val="080808"/>
                </a:solidFill>
                <a:latin typeface="+mj-lt"/>
                <a:ea typeface="+mj-ea"/>
                <a:cs typeface="+mj-cs"/>
              </a:rPr>
              <a:t>REFERENCES</a:t>
            </a:r>
          </a:p>
        </p:txBody>
      </p:sp>
      <p:sp>
        <p:nvSpPr>
          <p:cNvPr id="44"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63255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52195B-9E13-7995-C940-7107B36EDEA0}"/>
              </a:ext>
            </a:extLst>
          </p:cNvPr>
          <p:cNvSpPr>
            <a:spLocks noGrp="1"/>
          </p:cNvSpPr>
          <p:nvPr>
            <p:ph type="title"/>
          </p:nvPr>
        </p:nvSpPr>
        <p:spPr/>
        <p:txBody>
          <a:bodyPr/>
          <a:lstStyle/>
          <a:p>
            <a:endParaRPr lang="fr-FR"/>
          </a:p>
        </p:txBody>
      </p:sp>
      <p:pic>
        <p:nvPicPr>
          <p:cNvPr id="4" name="Image 4" descr="Une image contenant texte&#10;&#10;Description générée automatiquement">
            <a:extLst>
              <a:ext uri="{FF2B5EF4-FFF2-40B4-BE49-F238E27FC236}">
                <a16:creationId xmlns:a16="http://schemas.microsoft.com/office/drawing/2014/main" id="{58B95448-9075-C983-3531-F39B75C4FBAE}"/>
              </a:ext>
            </a:extLst>
          </p:cNvPr>
          <p:cNvPicPr>
            <a:picLocks noGrp="1" noChangeAspect="1"/>
          </p:cNvPicPr>
          <p:nvPr>
            <p:ph idx="1"/>
          </p:nvPr>
        </p:nvPicPr>
        <p:blipFill>
          <a:blip r:embed="rId2"/>
          <a:stretch>
            <a:fillRect/>
          </a:stretch>
        </p:blipFill>
        <p:spPr>
          <a:xfrm>
            <a:off x="2831652" y="1825625"/>
            <a:ext cx="6528696" cy="4351338"/>
          </a:xfrm>
        </p:spPr>
      </p:pic>
    </p:spTree>
    <p:extLst>
      <p:ext uri="{BB962C8B-B14F-4D97-AF65-F5344CB8AC3E}">
        <p14:creationId xmlns:p14="http://schemas.microsoft.com/office/powerpoint/2010/main" val="312645118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Grand écran</PresentationFormat>
  <Slides>9</Slides>
  <Notes>0</Notes>
  <HiddenSlides>0</HiddenSlides>
  <ScaleCrop>false</ScaleCrop>
  <HeadingPairs>
    <vt:vector size="4" baseType="variant">
      <vt:variant>
        <vt:lpstr>Thème</vt:lpstr>
      </vt:variant>
      <vt:variant>
        <vt:i4>1</vt:i4>
      </vt:variant>
      <vt:variant>
        <vt:lpstr>Titres des diapositives</vt:lpstr>
      </vt:variant>
      <vt:variant>
        <vt:i4>9</vt:i4>
      </vt:variant>
    </vt:vector>
  </HeadingPairs>
  <TitlesOfParts>
    <vt:vector size="10" baseType="lpstr">
      <vt:lpstr>Thème Office</vt:lpstr>
      <vt:lpstr>  NAME: Patience Christele MOUNPAIN        STUDENT ID : 2133952                                                                          MODULE NAME : ACADEMIC AND EMPLOYABILLITY SKILLS  MODULE CODE  : BMSW4001                   LECTURER :ANITA NAN                           </vt:lpstr>
      <vt:lpstr>                                OVERVIEW</vt:lpstr>
      <vt:lpstr>                                       CARE HOME MANAGER                                                                CARE HOME MANAGER CAN BE DEFINE AS A HEALTH CARE PROVIDER WHO ADVISES,                                                                                                PROVIDES INFORMATION, AND SUPPORTS FAMILIES, STAFF AND RESIDENTS.   </vt:lpstr>
      <vt:lpstr>  SWOT ANALYSIS</vt:lpstr>
      <vt:lpstr>                    CARE HOME MANAGER</vt:lpstr>
      <vt:lpstr>                               PDP</vt:lpstr>
      <vt:lpstr>                  Conclusion In short, research indicates that the gaps in health care services are significant. However this issue can be sorted effectively in order to be able to face current healthcare practices.   The gap for the future can use SWOT ANALYSIS to analyze all these factors and PDP can be used to show how to improve them. </vt:lpstr>
      <vt:lpstr>REFERENCES</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revision>42</cp:revision>
  <dcterms:created xsi:type="dcterms:W3CDTF">2022-07-28T20:23:30Z</dcterms:created>
  <dcterms:modified xsi:type="dcterms:W3CDTF">2022-08-07T21:10:27Z</dcterms:modified>
</cp:coreProperties>
</file>