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  <p:sldMasterId id="2147483820" r:id="rId2"/>
    <p:sldMasterId id="2147483800" r:id="rId3"/>
  </p:sldMasterIdLst>
  <p:notesMasterIdLst>
    <p:notesMasterId r:id="rId10"/>
  </p:notesMasterIdLst>
  <p:sldIdLst>
    <p:sldId id="257" r:id="rId4"/>
    <p:sldId id="256" r:id="rId5"/>
    <p:sldId id="261" r:id="rId6"/>
    <p:sldId id="263" r:id="rId7"/>
    <p:sldId id="264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AF476-D933-2262-6C44-F028BF229AC9}" v="198" dt="2021-10-10T17:44:43.378"/>
    <p1510:client id="{7ACE0720-5613-F764-4A4E-17736412191A}" v="18" dt="2021-10-10T20:52:29.927"/>
    <p1510:client id="{D6BD4541-AE51-4E2E-975C-F1E346AB1EDE}" v="8" dt="2021-10-10T14:16:46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 Diaz Chin (2110748)" userId="S::2110748@student.uwtsd.ac.uk::c0789e23-5b98-42b5-befa-81c325403e37" providerId="AD" clId="Web-{7ACE0720-5613-F764-4A4E-17736412191A}"/>
    <pc:docChg chg="addSld delSld modSld sldOrd addMainMaster modMainMaster">
      <pc:chgData name="Sky Diaz Chin (2110748)" userId="S::2110748@student.uwtsd.ac.uk::c0789e23-5b98-42b5-befa-81c325403e37" providerId="AD" clId="Web-{7ACE0720-5613-F764-4A4E-17736412191A}" dt="2021-10-10T20:52:33.584" v="19"/>
      <pc:docMkLst>
        <pc:docMk/>
      </pc:docMkLst>
      <pc:sldChg chg="addSp modSp del">
        <pc:chgData name="Sky Diaz Chin (2110748)" userId="S::2110748@student.uwtsd.ac.uk::c0789e23-5b98-42b5-befa-81c325403e37" providerId="AD" clId="Web-{7ACE0720-5613-F764-4A4E-17736412191A}" dt="2021-10-10T20:49:19.712" v="3"/>
        <pc:sldMkLst>
          <pc:docMk/>
          <pc:sldMk cId="1912217633" sldId="262"/>
        </pc:sldMkLst>
        <pc:picChg chg="mod">
          <ac:chgData name="Sky Diaz Chin (2110748)" userId="S::2110748@student.uwtsd.ac.uk::c0789e23-5b98-42b5-befa-81c325403e37" providerId="AD" clId="Web-{7ACE0720-5613-F764-4A4E-17736412191A}" dt="2021-10-10T20:48:55.680" v="2" actId="1076"/>
          <ac:picMkLst>
            <pc:docMk/>
            <pc:sldMk cId="1912217633" sldId="262"/>
            <ac:picMk id="2" creationId="{EFDA1838-2001-4241-9FD3-0285E2142D41}"/>
          </ac:picMkLst>
        </pc:picChg>
        <pc:picChg chg="add mod">
          <ac:chgData name="Sky Diaz Chin (2110748)" userId="S::2110748@student.uwtsd.ac.uk::c0789e23-5b98-42b5-befa-81c325403e37" providerId="AD" clId="Web-{7ACE0720-5613-F764-4A4E-17736412191A}" dt="2021-10-10T20:48:45.274" v="1"/>
          <ac:picMkLst>
            <pc:docMk/>
            <pc:sldMk cId="1912217633" sldId="262"/>
            <ac:picMk id="3" creationId="{E87432A2-87D5-40BE-AACF-160189A334C0}"/>
          </ac:picMkLst>
        </pc:picChg>
      </pc:sldChg>
      <pc:sldChg chg="add">
        <pc:chgData name="Sky Diaz Chin (2110748)" userId="S::2110748@student.uwtsd.ac.uk::c0789e23-5b98-42b5-befa-81c325403e37" providerId="AD" clId="Web-{7ACE0720-5613-F764-4A4E-17736412191A}" dt="2021-10-10T19:11:30.977" v="0"/>
        <pc:sldMkLst>
          <pc:docMk/>
          <pc:sldMk cId="2719474995" sldId="263"/>
        </pc:sldMkLst>
      </pc:sldChg>
      <pc:sldChg chg="addSp delSp modSp new mod ord setBg">
        <pc:chgData name="Sky Diaz Chin (2110748)" userId="S::2110748@student.uwtsd.ac.uk::c0789e23-5b98-42b5-befa-81c325403e37" providerId="AD" clId="Web-{7ACE0720-5613-F764-4A4E-17736412191A}" dt="2021-10-10T20:52:33.584" v="19"/>
        <pc:sldMkLst>
          <pc:docMk/>
          <pc:sldMk cId="2479758155" sldId="264"/>
        </pc:sldMkLst>
        <pc:spChg chg="add del">
          <ac:chgData name="Sky Diaz Chin (2110748)" userId="S::2110748@student.uwtsd.ac.uk::c0789e23-5b98-42b5-befa-81c325403e37" providerId="AD" clId="Web-{7ACE0720-5613-F764-4A4E-17736412191A}" dt="2021-10-10T20:50:57.564" v="10"/>
          <ac:spMkLst>
            <pc:docMk/>
            <pc:sldMk cId="2479758155" sldId="264"/>
            <ac:spMk id="7" creationId="{FD57F13B-6973-4CE9-92F3-5EC476ED97B5}"/>
          </ac:spMkLst>
        </pc:spChg>
        <pc:spChg chg="add del">
          <ac:chgData name="Sky Diaz Chin (2110748)" userId="S::2110748@student.uwtsd.ac.uk::c0789e23-5b98-42b5-befa-81c325403e37" providerId="AD" clId="Web-{7ACE0720-5613-F764-4A4E-17736412191A}" dt="2021-10-10T20:51:58.333" v="13"/>
          <ac:spMkLst>
            <pc:docMk/>
            <pc:sldMk cId="2479758155" sldId="264"/>
            <ac:spMk id="14" creationId="{FD57F13B-6973-4CE9-92F3-5EC476ED97B5}"/>
          </ac:spMkLst>
        </pc:spChg>
        <pc:spChg chg="add del">
          <ac:chgData name="Sky Diaz Chin (2110748)" userId="S::2110748@student.uwtsd.ac.uk::c0789e23-5b98-42b5-befa-81c325403e37" providerId="AD" clId="Web-{7ACE0720-5613-F764-4A4E-17736412191A}" dt="2021-10-10T20:52:33.584" v="19"/>
          <ac:spMkLst>
            <pc:docMk/>
            <pc:sldMk cId="2479758155" sldId="264"/>
            <ac:spMk id="19" creationId="{FD57F13B-6973-4CE9-92F3-5EC476ED97B5}"/>
          </ac:spMkLst>
        </pc:spChg>
        <pc:spChg chg="add">
          <ac:chgData name="Sky Diaz Chin (2110748)" userId="S::2110748@student.uwtsd.ac.uk::c0789e23-5b98-42b5-befa-81c325403e37" providerId="AD" clId="Web-{7ACE0720-5613-F764-4A4E-17736412191A}" dt="2021-10-10T20:52:33.584" v="19"/>
          <ac:spMkLst>
            <pc:docMk/>
            <pc:sldMk cId="2479758155" sldId="264"/>
            <ac:spMk id="26" creationId="{FD57F13B-6973-4CE9-92F3-5EC476ED97B5}"/>
          </ac:spMkLst>
        </pc:spChg>
        <pc:picChg chg="add mod">
          <ac:chgData name="Sky Diaz Chin (2110748)" userId="S::2110748@student.uwtsd.ac.uk::c0789e23-5b98-42b5-befa-81c325403e37" providerId="AD" clId="Web-{7ACE0720-5613-F764-4A4E-17736412191A}" dt="2021-10-10T20:52:33.584" v="19"/>
          <ac:picMkLst>
            <pc:docMk/>
            <pc:sldMk cId="2479758155" sldId="264"/>
            <ac:picMk id="2" creationId="{4FF5C927-F12C-4592-A101-29023D664994}"/>
          </ac:picMkLst>
        </pc:picChg>
        <pc:cxnChg chg="add del">
          <ac:chgData name="Sky Diaz Chin (2110748)" userId="S::2110748@student.uwtsd.ac.uk::c0789e23-5b98-42b5-befa-81c325403e37" providerId="AD" clId="Web-{7ACE0720-5613-F764-4A4E-17736412191A}" dt="2021-10-10T20:50:57.564" v="10"/>
          <ac:cxnSpMkLst>
            <pc:docMk/>
            <pc:sldMk cId="2479758155" sldId="264"/>
            <ac:cxnSpMk id="9" creationId="{8EBABBB3-9834-451A-9C3E-59630549FC79}"/>
          </ac:cxnSpMkLst>
        </pc:cxnChg>
        <pc:cxnChg chg="add del">
          <ac:chgData name="Sky Diaz Chin (2110748)" userId="S::2110748@student.uwtsd.ac.uk::c0789e23-5b98-42b5-befa-81c325403e37" providerId="AD" clId="Web-{7ACE0720-5613-F764-4A4E-17736412191A}" dt="2021-10-10T20:52:33.584" v="19"/>
          <ac:cxnSpMkLst>
            <pc:docMk/>
            <pc:sldMk cId="2479758155" sldId="264"/>
            <ac:cxnSpMk id="21" creationId="{8EBABBB3-9834-451A-9C3E-59630549FC79}"/>
          </ac:cxnSpMkLst>
        </pc:cxnChg>
        <pc:cxnChg chg="add">
          <ac:chgData name="Sky Diaz Chin (2110748)" userId="S::2110748@student.uwtsd.ac.uk::c0789e23-5b98-42b5-befa-81c325403e37" providerId="AD" clId="Web-{7ACE0720-5613-F764-4A4E-17736412191A}" dt="2021-10-10T20:52:33.584" v="19"/>
          <ac:cxnSpMkLst>
            <pc:docMk/>
            <pc:sldMk cId="2479758155" sldId="264"/>
            <ac:cxnSpMk id="28" creationId="{8EBABBB3-9834-451A-9C3E-59630549FC79}"/>
          </ac:cxnSpMkLst>
        </pc:cxnChg>
      </pc:sldChg>
      <pc:sldMasterChg chg="add addSldLayout">
        <pc:chgData name="Sky Diaz Chin (2110748)" userId="S::2110748@student.uwtsd.ac.uk::c0789e23-5b98-42b5-befa-81c325403e37" providerId="AD" clId="Web-{7ACE0720-5613-F764-4A4E-17736412191A}" dt="2021-10-10T19:11:30.977" v="0"/>
        <pc:sldMasterMkLst>
          <pc:docMk/>
          <pc:sldMasterMk cId="921415" sldId="2147483800"/>
        </pc:sldMasterMkLst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930608082" sldId="2147483801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2695793705" sldId="2147483802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51075224" sldId="2147483803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4231344343" sldId="2147483804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429250503" sldId="2147483805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66197746" sldId="2147483806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241582934" sldId="2147483807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26456687" sldId="2147483808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2428862372" sldId="2147483809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76442931" sldId="2147483810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1827993766" sldId="2147483811"/>
          </pc:sldLayoutMkLst>
        </pc:sldLayoutChg>
      </pc:sldMasterChg>
      <pc:sldMasterChg chg="modSldLayout">
        <pc:chgData name="Sky Diaz Chin (2110748)" userId="S::2110748@student.uwtsd.ac.uk::c0789e23-5b98-42b5-befa-81c325403e37" providerId="AD" clId="Web-{7ACE0720-5613-F764-4A4E-17736412191A}" dt="2021-10-10T19:11:30.977" v="0"/>
        <pc:sldMasterMkLst>
          <pc:docMk/>
          <pc:sldMasterMk cId="1195344707" sldId="2147483820"/>
        </pc:sldMasterMkLst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970315123" sldId="2147483821"/>
          </pc:sldLayoutMkLst>
        </pc:sldLayoutChg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3940668303" sldId="2147483822"/>
          </pc:sldLayoutMkLst>
        </pc:sldLayoutChg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2948930032" sldId="214748382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54BC41-1175-5D4C-B91C-940BA2E77D25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E7B59-8A6D-804B-B58E-4610DD6490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5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Have a plan B in the event of technical difficulties. </a:t>
            </a:r>
            <a:endParaRPr lang="en-US"/>
          </a:p>
          <a:p>
            <a:r>
              <a:rPr lang="en-US" err="1">
                <a:cs typeface="Calibri"/>
              </a:rPr>
              <a:t>E.g</a:t>
            </a:r>
            <a:r>
              <a:rPr lang="en-US">
                <a:cs typeface="Calibri"/>
              </a:rPr>
              <a:t> printouts of your presentation.</a:t>
            </a:r>
          </a:p>
          <a:p>
            <a:r>
              <a:rPr lang="en-US">
                <a:cs typeface="Calibri"/>
              </a:rPr>
              <a:t>Researching your project. </a:t>
            </a:r>
          </a:p>
          <a:p>
            <a:r>
              <a:rPr lang="en-US">
                <a:cs typeface="Calibri"/>
              </a:rPr>
              <a:t>Preparation is the key. 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6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>
                <a:latin typeface="Abadi Extra Light"/>
              </a:rPr>
              <a:t>David </a:t>
            </a:r>
            <a:r>
              <a:rPr lang="en-GB" err="1">
                <a:latin typeface="Abadi Extra Light"/>
              </a:rPr>
              <a:t>jp</a:t>
            </a:r>
            <a:r>
              <a:rPr lang="en-GB">
                <a:latin typeface="Abadi Extra Light"/>
              </a:rPr>
              <a:t> Phillips who presented on TED Talks about Death By PowerPoint, presented some invaluable sources about how to create  said, contrast  controls your focus.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latin typeface="Abadi Extra Light" panose="020B0204020104020204" pitchFamily="34" charset="0"/>
              </a:rPr>
              <a:t>The use of effective contrast, helps you to focus on what's being presented to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latin typeface="Abadi Extra Light" panose="020B0204020104020204" pitchFamily="34" charset="0"/>
              </a:rPr>
              <a:t>Use contrasting colours for text and background. Light text and dark background is best.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badi Extra Light" panose="020B0204020104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453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message in a PowerPoint presentation is very important because the audience must be focused on a single message, in order to understand the subject, the topic itself and to unfold as concretely as possible and on everyone's understanding of the presentation / subject.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9FAF0B-239D-436A-B28D-046F22F839A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61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To create a slide in Power Point you don’t need big sentences. </a:t>
            </a:r>
          </a:p>
          <a:p>
            <a:pPr>
              <a:lnSpc>
                <a:spcPct val="90000"/>
              </a:lnSpc>
            </a:pP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If the sentences are too long and too complex, people could find it hard to understand.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It is more efficient to use short phrases that convey the idea in fewer words.</a:t>
            </a: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     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badi Extra Light" panose="020B0204020104020204" pitchFamily="34" charset="0"/>
              </a:rPr>
              <a:t>The information should relate to your subject and created as an easy-to-remember point so that we understand the idea behind it.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C2BD7-A098-475D-B35F-5D7D71FE62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900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6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020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62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06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4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7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0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54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85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81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204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83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3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170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92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5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386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30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6444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799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515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2873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062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3151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6683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489300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27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73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October 10,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06080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7937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752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3443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05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661977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5829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566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8623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4429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Sunday, October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9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867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44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13" r:id="rId6"/>
    <p:sldLayoutId id="2147483821" r:id="rId7"/>
    <p:sldLayoutId id="2147483822" r:id="rId8"/>
    <p:sldLayoutId id="2147483823" r:id="rId9"/>
    <p:sldLayoutId id="2147483812" r:id="rId10"/>
    <p:sldLayoutId id="214748381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October 10,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4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A71A-6717-4EE7-94AE-61F68AA66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latin typeface="Abadi Extra Light"/>
              </a:rPr>
              <a:t>THE ART OF POWERPOINT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C2D76-F4DC-4C87-B390-5DE19988C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5001246"/>
            <a:ext cx="10369378" cy="625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latin typeface="Abadi Extra Light"/>
              </a:rPr>
              <a:t>To create a consistent and simple design.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Not to overcrowd your slides.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Simplify and limit the number of words.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Always have a plan B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193CB-DED8-405B-B7E2-02B27C873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6F29B3-F8A6-4E8C-B045-830687C65C69}"/>
              </a:ext>
            </a:extLst>
          </p:cNvPr>
          <p:cNvSpPr txBox="1"/>
          <p:nvPr/>
        </p:nvSpPr>
        <p:spPr>
          <a:xfrm>
            <a:off x="4209535" y="9349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4E5DE-24CB-446B-A4A2-8519B518C34F}"/>
              </a:ext>
            </a:extLst>
          </p:cNvPr>
          <p:cNvSpPr txBox="1"/>
          <p:nvPr/>
        </p:nvSpPr>
        <p:spPr>
          <a:xfrm>
            <a:off x="1460157" y="49427"/>
            <a:ext cx="186793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badi Extra Light"/>
                <a:cs typeface="Segoe UI"/>
              </a:rPr>
              <a:t>Sky Diaz Chin 2110748</a:t>
            </a:r>
            <a:r>
              <a:rPr lang="en-US" sz="1400">
                <a:latin typeface="Abadi Extra Light"/>
                <a:cs typeface="Segoe UI"/>
              </a:rPr>
              <a:t>​</a:t>
            </a:r>
          </a:p>
          <a:p>
            <a:r>
              <a:rPr lang="en-GB" sz="1400">
                <a:latin typeface="Abadi Extra Light"/>
                <a:cs typeface="Segoe UI"/>
              </a:rPr>
              <a:t>Lecturer: </a:t>
            </a:r>
            <a:r>
              <a:rPr lang="en-US" sz="1400">
                <a:latin typeface="Abadi Extra Light"/>
                <a:cs typeface="Segoe UI"/>
              </a:rPr>
              <a:t>​</a:t>
            </a:r>
          </a:p>
          <a:p>
            <a:r>
              <a:rPr lang="en-GB" sz="1400">
                <a:latin typeface="Abadi Extra Light"/>
                <a:cs typeface="Segoe UI"/>
              </a:rPr>
              <a:t>Abdi Rahman</a:t>
            </a:r>
            <a:r>
              <a:rPr lang="en-GB" sz="1400">
                <a:latin typeface="Abadi"/>
                <a:cs typeface="Segoe UI"/>
              </a:rPr>
              <a:t> </a:t>
            </a:r>
            <a:r>
              <a:rPr lang="en-US" sz="1400">
                <a:latin typeface="Abadi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127206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86C14A-1930-6944-A5BE-1E073EB85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896" y="716377"/>
            <a:ext cx="9905999" cy="1631091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/>
                <a:ea typeface="Arial Rounded MT Bold" panose="02000000000000000000" pitchFamily="2" charset="0"/>
              </a:rPr>
              <a:t>CONTRAST</a:t>
            </a:r>
            <a:endParaRPr lang="en-US" sz="3600" b="1">
              <a:solidFill>
                <a:srgbClr val="FF40C4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badi"/>
              <a:ea typeface="Arial Rounded MT Bold" panose="0200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A3182-2A85-5D46-8388-321AF9C98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2869407"/>
            <a:ext cx="9906000" cy="213121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Can you see it?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You don’t always know what to focus on in a PowerPoint presentation but applying the principles of contrasting, and it will look like this.</a:t>
            </a:r>
            <a:endParaRPr lang="en-US" sz="3600">
              <a:latin typeface="Abadi Extra Light" panose="020B0204020104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9018A1AD-00C9-BC43-8F64-EBFA4E851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BB9950-CBE1-6046-A179-C4D5892647C6}"/>
              </a:ext>
            </a:extLst>
          </p:cNvPr>
          <p:cNvSpPr txBox="1"/>
          <p:nvPr/>
        </p:nvSpPr>
        <p:spPr>
          <a:xfrm>
            <a:off x="1416843" y="190499"/>
            <a:ext cx="2524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Sky Diaz Chin 2110748</a:t>
            </a:r>
          </a:p>
          <a:p>
            <a:pPr algn="l"/>
            <a:r>
              <a:rPr lang="en-GB"/>
              <a:t>Lecturer: </a:t>
            </a:r>
          </a:p>
          <a:p>
            <a:pPr algn="l"/>
            <a:r>
              <a:rPr lang="en-GB"/>
              <a:t>Abdi Rahman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87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56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58">
            <a:extLst>
              <a:ext uri="{FF2B5EF4-FFF2-40B4-BE49-F238E27FC236}">
                <a16:creationId xmlns:a16="http://schemas.microsoft.com/office/drawing/2014/main" id="{40D5ECB1-AC85-4830-AF8E-3E8C2A1A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9113106" cy="6858000"/>
          </a:xfrm>
          <a:custGeom>
            <a:avLst/>
            <a:gdLst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6885325 w 9113106"/>
              <a:gd name="connsiteY5" fmla="*/ 1543809 h 6858000"/>
              <a:gd name="connsiteX6" fmla="*/ 8238373 w 9113106"/>
              <a:gd name="connsiteY6" fmla="*/ 0 h 6858000"/>
              <a:gd name="connsiteX7" fmla="*/ 9113106 w 9113106"/>
              <a:gd name="connsiteY7" fmla="*/ 0 h 6858000"/>
              <a:gd name="connsiteX8" fmla="*/ 9113106 w 9113106"/>
              <a:gd name="connsiteY8" fmla="*/ 6857999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8238373 w 9113106"/>
              <a:gd name="connsiteY5" fmla="*/ 0 h 6858000"/>
              <a:gd name="connsiteX6" fmla="*/ 9113106 w 9113106"/>
              <a:gd name="connsiteY6" fmla="*/ 0 h 6858000"/>
              <a:gd name="connsiteX7" fmla="*/ 9113106 w 9113106"/>
              <a:gd name="connsiteY7" fmla="*/ 6857999 h 6858000"/>
              <a:gd name="connsiteX8" fmla="*/ 2227781 w 9113106"/>
              <a:gd name="connsiteY8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8238373 w 9113106"/>
              <a:gd name="connsiteY4" fmla="*/ 0 h 6858000"/>
              <a:gd name="connsiteX5" fmla="*/ 9113106 w 9113106"/>
              <a:gd name="connsiteY5" fmla="*/ 0 h 6858000"/>
              <a:gd name="connsiteX6" fmla="*/ 9113106 w 9113106"/>
              <a:gd name="connsiteY6" fmla="*/ 6857999 h 6858000"/>
              <a:gd name="connsiteX7" fmla="*/ 2227781 w 9113106"/>
              <a:gd name="connsiteY7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6" fmla="*/ 2227781 w 9113106"/>
              <a:gd name="connsiteY6" fmla="*/ 6858000 h 6858000"/>
              <a:gd name="connsiteX0" fmla="*/ 9113106 w 9113106"/>
              <a:gd name="connsiteY0" fmla="*/ 6857999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0" fmla="*/ 9113106 w 9113106"/>
              <a:gd name="connsiteY0" fmla="*/ 6857999 h 6858000"/>
              <a:gd name="connsiteX1" fmla="*/ 0 w 9113106"/>
              <a:gd name="connsiteY1" fmla="*/ 6858000 h 6858000"/>
              <a:gd name="connsiteX2" fmla="*/ 6010592 w 9113106"/>
              <a:gd name="connsiteY2" fmla="*/ 0 h 6858000"/>
              <a:gd name="connsiteX3" fmla="*/ 9113106 w 9113106"/>
              <a:gd name="connsiteY3" fmla="*/ 0 h 6858000"/>
              <a:gd name="connsiteX4" fmla="*/ 9113106 w 9113106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106" h="6858000">
                <a:moveTo>
                  <a:pt x="9113106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9113106" y="0"/>
                </a:lnTo>
                <a:lnTo>
                  <a:pt x="9113106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E823A-93D4-4EA1-828B-C32F54DDD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85" y="225951"/>
            <a:ext cx="4582569" cy="6503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600" b="1">
                <a:latin typeface="Abadi Extra Light" panose="020B0204020104020204" pitchFamily="34" charset="0"/>
                <a:cs typeface="Arial" panose="020B0604020202020204" pitchFamily="34" charset="0"/>
              </a:rPr>
              <a:t>One message</a:t>
            </a:r>
          </a:p>
        </p:txBody>
      </p:sp>
      <p:pic>
        <p:nvPicPr>
          <p:cNvPr id="4" name="Picture 3" descr="An abstract cyber space concept">
            <a:extLst>
              <a:ext uri="{FF2B5EF4-FFF2-40B4-BE49-F238E27FC236}">
                <a16:creationId xmlns:a16="http://schemas.microsoft.com/office/drawing/2014/main" id="{7B243F73-4DDF-41C2-9259-63E4F68F6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71"/>
          <a:stretch/>
        </p:blipFill>
        <p:spPr>
          <a:xfrm>
            <a:off x="3126471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69" name="Freeform: Shape 60">
            <a:extLst>
              <a:ext uri="{FF2B5EF4-FFF2-40B4-BE49-F238E27FC236}">
                <a16:creationId xmlns:a16="http://schemas.microsoft.com/office/drawing/2014/main" id="{FD1C9DFA-A617-4257-95D3-CE862A14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6675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0FD25F9-0405-41E8-86B7-F601D2BED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470" y="1102204"/>
            <a:ext cx="8986580" cy="200015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sz="14400">
              <a:latin typeface="Abadi Extra Ligh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A key message is the number ONE thing you want your audience to remember.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Some experts call it “ the big idea” 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Start planning your presentation by deciding on the key message.</a:t>
            </a:r>
          </a:p>
          <a:p>
            <a:endParaRPr lang="en-GB" sz="14400">
              <a:latin typeface="Abadi Extra Light" panose="020B0204020104020204" pitchFamily="34" charset="0"/>
            </a:endParaRPr>
          </a:p>
          <a:p>
            <a:endParaRPr lang="en-GB" sz="3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</p:txBody>
      </p:sp>
      <p:sp>
        <p:nvSpPr>
          <p:cNvPr id="53" name="Subtitle 5">
            <a:extLst>
              <a:ext uri="{FF2B5EF4-FFF2-40B4-BE49-F238E27FC236}">
                <a16:creationId xmlns:a16="http://schemas.microsoft.com/office/drawing/2014/main" id="{79B621EA-4C07-4E4A-BDB6-BA8A48A1E777}"/>
              </a:ext>
            </a:extLst>
          </p:cNvPr>
          <p:cNvSpPr txBox="1">
            <a:spLocks/>
          </p:cNvSpPr>
          <p:nvPr/>
        </p:nvSpPr>
        <p:spPr>
          <a:xfrm>
            <a:off x="7371329" y="5686114"/>
            <a:ext cx="2941164" cy="622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badi Extra Light" panose="020B0204020104020204" pitchFamily="34" charset="0"/>
              </a:rPr>
              <a:t>*Alice Iuliana Ioan*</a:t>
            </a:r>
          </a:p>
          <a:p>
            <a:r>
              <a:rPr lang="en-GB" sz="2400">
                <a:latin typeface="Abadi Extra Light" panose="020B0204020104020204" pitchFamily="34" charset="0"/>
              </a:rPr>
              <a:t>Id student: 1911517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>
              <a:latin typeface="Abadi Extra Light" panose="020B0204020104020204" pitchFamily="34" charset="0"/>
            </a:endParaRPr>
          </a:p>
        </p:txBody>
      </p:sp>
      <p:pic>
        <p:nvPicPr>
          <p:cNvPr id="8" name="Picture 7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CEFE4AAB-06BC-45EB-A363-B7120B9DF5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9914" y="4675921"/>
            <a:ext cx="1136559" cy="202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32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5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1C6A6-1F5C-40E9-97E2-C4585B077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414" y="717412"/>
            <a:ext cx="5274677" cy="47307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Sweet and short  sentences in power point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58152-45EB-46D9-B698-F8A7E0A056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68" y="2373823"/>
            <a:ext cx="8990252" cy="2827551"/>
          </a:xfr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you don’t need big sentences. </a:t>
            </a:r>
          </a:p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people could find it hard to understand.</a:t>
            </a:r>
          </a:p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use short phrases that convey the idea in fewer words.</a:t>
            </a: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   </a:t>
            </a:r>
          </a:p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Easy to remember</a:t>
            </a:r>
            <a:endParaRPr lang="en-US" sz="3600" kern="1200" dirty="0">
              <a:solidFill>
                <a:schemeClr val="tx1">
                  <a:alpha val="60000"/>
                </a:schemeClr>
              </a:solidFill>
              <a:latin typeface="Abadi Extra Light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</a:t>
            </a:r>
          </a:p>
        </p:txBody>
      </p:sp>
      <p:sp>
        <p:nvSpPr>
          <p:cNvPr id="69" name="Oval 53">
            <a:extLst>
              <a:ext uri="{FF2B5EF4-FFF2-40B4-BE49-F238E27FC236}">
                <a16:creationId xmlns:a16="http://schemas.microsoft.com/office/drawing/2014/main" id="{D87560B9-86B8-4558-93E9-FAB8DBE4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6122" y="7174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Freeform: Shape 55">
            <a:extLst>
              <a:ext uri="{FF2B5EF4-FFF2-40B4-BE49-F238E27FC236}">
                <a16:creationId xmlns:a16="http://schemas.microsoft.com/office/drawing/2014/main" id="{71400469-1077-4353-BFB5-E4159ADF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24143" y="5425719"/>
            <a:ext cx="826527" cy="463493"/>
          </a:xfrm>
          <a:custGeom>
            <a:avLst/>
            <a:gdLst>
              <a:gd name="connsiteX0" fmla="*/ 791231 w 826527"/>
              <a:gd name="connsiteY0" fmla="*/ 135754 h 463493"/>
              <a:gd name="connsiteX1" fmla="*/ 826527 w 826527"/>
              <a:gd name="connsiteY1" fmla="*/ 178533 h 463493"/>
              <a:gd name="connsiteX2" fmla="*/ 658803 w 826527"/>
              <a:gd name="connsiteY2" fmla="*/ 346257 h 463493"/>
              <a:gd name="connsiteX3" fmla="*/ 627362 w 826527"/>
              <a:gd name="connsiteY3" fmla="*/ 299623 h 463493"/>
              <a:gd name="connsiteX4" fmla="*/ 463493 w 826527"/>
              <a:gd name="connsiteY4" fmla="*/ 231747 h 463493"/>
              <a:gd name="connsiteX5" fmla="*/ 231747 w 826527"/>
              <a:gd name="connsiteY5" fmla="*/ 463493 h 463493"/>
              <a:gd name="connsiteX6" fmla="*/ 0 w 826527"/>
              <a:gd name="connsiteY6" fmla="*/ 463493 h 463493"/>
              <a:gd name="connsiteX7" fmla="*/ 463492 w 826527"/>
              <a:gd name="connsiteY7" fmla="*/ 0 h 463493"/>
              <a:gd name="connsiteX8" fmla="*/ 791231 w 826527"/>
              <a:gd name="connsiteY8" fmla="*/ 135754 h 463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6527" h="463493">
                <a:moveTo>
                  <a:pt x="791231" y="135754"/>
                </a:moveTo>
                <a:lnTo>
                  <a:pt x="826527" y="178533"/>
                </a:lnTo>
                <a:lnTo>
                  <a:pt x="658803" y="346257"/>
                </a:lnTo>
                <a:lnTo>
                  <a:pt x="627362" y="299623"/>
                </a:lnTo>
                <a:cubicBezTo>
                  <a:pt x="585424" y="257686"/>
                  <a:pt x="527487" y="231747"/>
                  <a:pt x="463493" y="231747"/>
                </a:cubicBezTo>
                <a:cubicBezTo>
                  <a:pt x="335503" y="231746"/>
                  <a:pt x="231746" y="335503"/>
                  <a:pt x="231747" y="463493"/>
                </a:cubicBezTo>
                <a:lnTo>
                  <a:pt x="0" y="463493"/>
                </a:lnTo>
                <a:cubicBezTo>
                  <a:pt x="0" y="207513"/>
                  <a:pt x="207513" y="0"/>
                  <a:pt x="463492" y="0"/>
                </a:cubicBezTo>
                <a:cubicBezTo>
                  <a:pt x="591482" y="0"/>
                  <a:pt x="707356" y="51879"/>
                  <a:pt x="791231" y="135754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127000" dir="270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F28851F7-6B20-43F1-90FF-B41CE11AF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62489" y="5445666"/>
            <a:ext cx="807174" cy="508309"/>
          </a:xfrm>
          <a:custGeom>
            <a:avLst/>
            <a:gdLst>
              <a:gd name="connsiteX0" fmla="*/ 791232 w 807174"/>
              <a:gd name="connsiteY0" fmla="*/ 148880 h 508309"/>
              <a:gd name="connsiteX1" fmla="*/ 807174 w 807174"/>
              <a:gd name="connsiteY1" fmla="*/ 170072 h 508309"/>
              <a:gd name="connsiteX2" fmla="*/ 636502 w 807174"/>
              <a:gd name="connsiteY2" fmla="*/ 340744 h 508309"/>
              <a:gd name="connsiteX3" fmla="*/ 627362 w 807174"/>
              <a:gd name="connsiteY3" fmla="*/ 328595 h 508309"/>
              <a:gd name="connsiteX4" fmla="*/ 463493 w 807174"/>
              <a:gd name="connsiteY4" fmla="*/ 254155 h 508309"/>
              <a:gd name="connsiteX5" fmla="*/ 231747 w 807174"/>
              <a:gd name="connsiteY5" fmla="*/ 508309 h 508309"/>
              <a:gd name="connsiteX6" fmla="*/ 0 w 807174"/>
              <a:gd name="connsiteY6" fmla="*/ 508309 h 508309"/>
              <a:gd name="connsiteX7" fmla="*/ 463493 w 807174"/>
              <a:gd name="connsiteY7" fmla="*/ 0 h 508309"/>
              <a:gd name="connsiteX8" fmla="*/ 791232 w 807174"/>
              <a:gd name="connsiteY8" fmla="*/ 148880 h 508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7174" h="508309">
                <a:moveTo>
                  <a:pt x="791232" y="148880"/>
                </a:moveTo>
                <a:lnTo>
                  <a:pt x="807174" y="170072"/>
                </a:lnTo>
                <a:lnTo>
                  <a:pt x="636502" y="340744"/>
                </a:lnTo>
                <a:lnTo>
                  <a:pt x="627362" y="328595"/>
                </a:lnTo>
                <a:cubicBezTo>
                  <a:pt x="585425" y="282602"/>
                  <a:pt x="527487" y="254155"/>
                  <a:pt x="463493" y="254155"/>
                </a:cubicBezTo>
                <a:cubicBezTo>
                  <a:pt x="335503" y="254155"/>
                  <a:pt x="231746" y="367943"/>
                  <a:pt x="231747" y="508309"/>
                </a:cubicBezTo>
                <a:lnTo>
                  <a:pt x="0" y="508309"/>
                </a:lnTo>
                <a:cubicBezTo>
                  <a:pt x="0" y="227578"/>
                  <a:pt x="207513" y="0"/>
                  <a:pt x="463493" y="0"/>
                </a:cubicBezTo>
                <a:cubicBezTo>
                  <a:pt x="591482" y="-1"/>
                  <a:pt x="707356" y="56895"/>
                  <a:pt x="791232" y="14888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>
            <a:noFill/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1" name="Oval 59">
            <a:extLst>
              <a:ext uri="{FF2B5EF4-FFF2-40B4-BE49-F238E27FC236}">
                <a16:creationId xmlns:a16="http://schemas.microsoft.com/office/drawing/2014/main" id="{09E6BACC-8290-425B-A517-1914E16D8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865497" y="5915162"/>
            <a:ext cx="53549" cy="233295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E3B208B4-3E5C-4C78-95CE-8E27E85AE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7814" y="211137"/>
            <a:ext cx="1267002" cy="16194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D01EB6-2651-4D4D-BD7B-B4FD86006B04}"/>
              </a:ext>
            </a:extLst>
          </p:cNvPr>
          <p:cNvSpPr txBox="1"/>
          <p:nvPr/>
        </p:nvSpPr>
        <p:spPr>
          <a:xfrm>
            <a:off x="8900233" y="728487"/>
            <a:ext cx="1525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Florina Gugoi </a:t>
            </a:r>
          </a:p>
          <a:p>
            <a:r>
              <a:rPr lang="en-GB" sz="1600" dirty="0"/>
              <a:t>      2111163</a:t>
            </a:r>
          </a:p>
        </p:txBody>
      </p:sp>
    </p:spTree>
    <p:extLst>
      <p:ext uri="{BB962C8B-B14F-4D97-AF65-F5344CB8AC3E}">
        <p14:creationId xmlns:p14="http://schemas.microsoft.com/office/powerpoint/2010/main" val="27194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FF5C927-F12C-4592-A101-29023D6649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3530"/>
          <a:stretch/>
        </p:blipFill>
        <p:spPr>
          <a:xfrm>
            <a:off x="1233838" y="644111"/>
            <a:ext cx="9760638" cy="5296614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EBABBB3-9834-451A-9C3E-59630549F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758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D5C2A28-5EC5-4E1D-B7A6-51AE19874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66" y="62814"/>
            <a:ext cx="10013090" cy="661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978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3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Application>Microsoft Office PowerPoint</Application>
  <PresentationFormat>Widescreen</PresentationFormat>
  <Slides>6</Slides>
  <Notes>4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Mesh</vt:lpstr>
      <vt:lpstr>RegattaVTI</vt:lpstr>
      <vt:lpstr>3DFloatVTI</vt:lpstr>
      <vt:lpstr>THE ART OF POWERPOINT PRESENTATION</vt:lpstr>
      <vt:lpstr>CONTRAST</vt:lpstr>
      <vt:lpstr>One message</vt:lpstr>
      <vt:lpstr>Sweet and short  sentences in power point.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CONTRAST</dc:title>
  <dc:creator>Sky Chin</dc:creator>
  <cp:revision>18</cp:revision>
  <dcterms:created xsi:type="dcterms:W3CDTF">2021-10-07T19:02:24Z</dcterms:created>
  <dcterms:modified xsi:type="dcterms:W3CDTF">2021-10-10T20:52:35Z</dcterms:modified>
</cp:coreProperties>
</file>