
<file path=[Content_Types].xml><?xml version="1.0" encoding="utf-8"?>
<Types xmlns="http://schemas.openxmlformats.org/package/2006/content-types">
  <Default Extension="MOV" ContentType="video/quicktime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48" r:id="rId4"/>
  </p:sldMasterIdLst>
  <p:notesMasterIdLst>
    <p:notesMasterId r:id="rId15"/>
  </p:notesMasterIdLst>
  <p:handoutMasterIdLst>
    <p:handoutMasterId r:id="rId16"/>
  </p:handoutMasterIdLst>
  <p:sldIdLst>
    <p:sldId id="256" r:id="rId5"/>
    <p:sldId id="278" r:id="rId6"/>
    <p:sldId id="260" r:id="rId7"/>
    <p:sldId id="267" r:id="rId8"/>
    <p:sldId id="264" r:id="rId9"/>
    <p:sldId id="259" r:id="rId10"/>
    <p:sldId id="273" r:id="rId11"/>
    <p:sldId id="265" r:id="rId12"/>
    <p:sldId id="275" r:id="rId13"/>
    <p:sldId id="270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565FA"/>
    <a:srgbClr val="F2F2F2"/>
    <a:srgbClr val="00AFC8"/>
    <a:srgbClr val="EF050C"/>
    <a:srgbClr val="3C6CB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5653" autoAdjust="0"/>
    <p:restoredTop sz="95070" autoAdjust="0"/>
  </p:normalViewPr>
  <p:slideViewPr>
    <p:cSldViewPr snapToGrid="0">
      <p:cViewPr varScale="1">
        <p:scale>
          <a:sx n="85" d="100"/>
          <a:sy n="85" d="100"/>
        </p:scale>
        <p:origin x="101" y="6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75" d="100"/>
        <a:sy n="75" d="100"/>
      </p:scale>
      <p:origin x="0" y="0"/>
    </p:cViewPr>
  </p:sorterViewPr>
  <p:notesViewPr>
    <p:cSldViewPr snapToGrid="0">
      <p:cViewPr varScale="1">
        <p:scale>
          <a:sx n="65" d="100"/>
          <a:sy n="65" d="100"/>
        </p:scale>
        <p:origin x="3154" y="43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7047056-A4A4-49C6-B53A-A3B5AD2C9E00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D56B0B6-1521-4655-A849-832BDEEDBBA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7A7818-9FD1-4A4A-BBB8-A8F7A885158A}" type="datetimeFigureOut">
              <a:rPr lang="en-US" smtClean="0"/>
              <a:t>7/17/2023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76D0097-1060-4E43-8794-A93E30064AC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9457E5-A2BA-4F1E-ACE4-06A1C8C83D1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B95B5C-AE81-486B-8299-C690ADF087B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632293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068347-4327-4298-850E-31E39F309FB1}" type="datetimeFigureOut">
              <a:rPr lang="en-US" smtClean="0"/>
              <a:t>7/17/2023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22D2F8-28A7-48E8-ADD3-E9583D47D83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79189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22D2F8-28A7-48E8-ADD3-E9583D47D83D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49157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22D2F8-28A7-48E8-ADD3-E9583D47D83D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39096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22D2F8-28A7-48E8-ADD3-E9583D47D83D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2432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/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>
            <a:extLst>
              <a:ext uri="{FF2B5EF4-FFF2-40B4-BE49-F238E27FC236}">
                <a16:creationId xmlns:a16="http://schemas.microsoft.com/office/drawing/2014/main" id="{C7F6B47B-FE57-44F5-B5A8-26DF978ABF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F9444BC-BA6E-47AE-9F54-D7B7A498323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25674" y="1327759"/>
            <a:ext cx="4989628" cy="1929505"/>
          </a:xfrm>
          <a:prstGeom prst="rect">
            <a:avLst/>
          </a:prstGeom>
        </p:spPr>
        <p:txBody>
          <a:bodyPr anchor="b"/>
          <a:lstStyle>
            <a:lvl1pPr>
              <a:defRPr sz="4800" cap="all" spc="400" baseline="0">
                <a:solidFill>
                  <a:schemeClr val="accent6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36ACD8B9-402D-4E40-BE1F-41060444814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38934" y="3257264"/>
            <a:ext cx="4989628" cy="816022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None/>
              <a:defRPr sz="1800" i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34080328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bout 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Graphic 36">
            <a:extLst>
              <a:ext uri="{FF2B5EF4-FFF2-40B4-BE49-F238E27FC236}">
                <a16:creationId xmlns:a16="http://schemas.microsoft.com/office/drawing/2014/main" id="{65AAE033-7EA4-4A87-A126-29FE427645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1" name="Oval 30">
            <a:extLst>
              <a:ext uri="{FF2B5EF4-FFF2-40B4-BE49-F238E27FC236}">
                <a16:creationId xmlns:a16="http://schemas.microsoft.com/office/drawing/2014/main" id="{A5F6FE17-A48F-4A3E-8719-1DE83CD6B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462048" y="1199853"/>
            <a:ext cx="3929901" cy="3929901"/>
          </a:xfrm>
          <a:prstGeom prst="ellipse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F73882-4B79-419D-89EE-4B7CED18D9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1623" y="2210810"/>
            <a:ext cx="4579970" cy="538038"/>
          </a:xfrm>
          <a:prstGeom prst="rect">
            <a:avLst/>
          </a:prstGeom>
        </p:spPr>
        <p:txBody>
          <a:bodyPr/>
          <a:lstStyle>
            <a:lvl1pPr>
              <a:defRPr sz="2800" cap="all" spc="400" baseline="0">
                <a:solidFill>
                  <a:schemeClr val="accent6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EF50E1F4-245D-4104-AFDB-25D35D7C5C07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034661" y="2747550"/>
            <a:ext cx="5309918" cy="2872039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16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73A2FF74-415E-49BB-B2ED-E04C7B50BDE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663453" y="1433033"/>
            <a:ext cx="3527091" cy="3463540"/>
          </a:xfrm>
          <a:prstGeom prst="ellipse">
            <a:avLst/>
          </a:prstGeom>
        </p:spPr>
        <p:txBody>
          <a:bodyPr/>
          <a:lstStyle>
            <a:lvl1pPr marL="0" indent="0" algn="ctr">
              <a:buFont typeface="+mj-lt"/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20" name="Footer Placeholder 15">
            <a:extLst>
              <a:ext uri="{FF2B5EF4-FFF2-40B4-BE49-F238E27FC236}">
                <a16:creationId xmlns:a16="http://schemas.microsoft.com/office/drawing/2014/main" id="{1847553A-14C8-45EB-88C7-05CE63B7E34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anchor="ctr"/>
          <a:lstStyle>
            <a:lvl1pPr algn="r">
              <a:defRPr sz="900" cap="all" spc="4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21" name="Slide Number Placeholder 16">
            <a:extLst>
              <a:ext uri="{FF2B5EF4-FFF2-40B4-BE49-F238E27FC236}">
                <a16:creationId xmlns:a16="http://schemas.microsoft.com/office/drawing/2014/main" id="{E7FABA93-7D08-4CFE-B3A8-D44B1A0F365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anchor="ctr"/>
          <a:lstStyle>
            <a:lvl1pPr algn="r">
              <a:defRPr sz="160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fld id="{8D1FC6F8-0BCD-47E9-9C64-690771D9C14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22" name="Date Placeholder 14">
            <a:extLst>
              <a:ext uri="{FF2B5EF4-FFF2-40B4-BE49-F238E27FC236}">
                <a16:creationId xmlns:a16="http://schemas.microsoft.com/office/drawing/2014/main" id="{FBD26C03-0B97-464A-A39C-A1F339DBAC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anchor="ctr"/>
          <a:lstStyle>
            <a:lvl1pPr>
              <a:defRPr sz="900" spc="4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defRPr>
            </a:lvl1pPr>
          </a:lstStyle>
          <a:p>
            <a:pPr>
              <a:defRPr/>
            </a:pPr>
            <a:r>
              <a:rPr lang="en-US" cap="all"/>
              <a:t>May 21, 20xx</a:t>
            </a:r>
            <a:endParaRPr lang="en-US" cap="all" dirty="0"/>
          </a:p>
        </p:txBody>
      </p:sp>
    </p:spTree>
    <p:extLst>
      <p:ext uri="{BB962C8B-B14F-4D97-AF65-F5344CB8AC3E}">
        <p14:creationId xmlns:p14="http://schemas.microsoft.com/office/powerpoint/2010/main" val="22609222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bl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EC80EFA4-265B-48D2-AE72-8585EEED6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9C648289-A550-4F4F-96C8-3D82FCE942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87069" y="695093"/>
            <a:ext cx="4919354" cy="667498"/>
          </a:xfrm>
          <a:prstGeom prst="rect">
            <a:avLst/>
          </a:prstGeom>
        </p:spPr>
        <p:txBody>
          <a:bodyPr/>
          <a:lstStyle>
            <a:lvl1pPr>
              <a:defRPr sz="2800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6" name="Text Placeholder 14">
            <a:extLst>
              <a:ext uri="{FF2B5EF4-FFF2-40B4-BE49-F238E27FC236}">
                <a16:creationId xmlns:a16="http://schemas.microsoft.com/office/drawing/2014/main" id="{33EEFC4F-DE64-450E-9DD5-65D08E123C22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199594" y="1873815"/>
            <a:ext cx="2556579" cy="3651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 cap="none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18" name="Text Placeholder 14">
            <a:extLst>
              <a:ext uri="{FF2B5EF4-FFF2-40B4-BE49-F238E27FC236}">
                <a16:creationId xmlns:a16="http://schemas.microsoft.com/office/drawing/2014/main" id="{38C58F5B-7BA2-42E8-B66A-4561678ADDC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199595" y="2178444"/>
            <a:ext cx="2556579" cy="1328236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66743AAE-DD8A-4954-B033-100DF6D97554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538997" y="1873815"/>
            <a:ext cx="2556578" cy="3651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 cap="none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B7B5D3C5-66A2-486B-9B1D-A7075D150C27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538997" y="2178444"/>
            <a:ext cx="2556578" cy="1291081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0" name="Text Placeholder 14">
            <a:extLst>
              <a:ext uri="{FF2B5EF4-FFF2-40B4-BE49-F238E27FC236}">
                <a16:creationId xmlns:a16="http://schemas.microsoft.com/office/drawing/2014/main" id="{AD063EDB-47FD-44F8-9344-12CBC2AE0B77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4199595" y="4071261"/>
            <a:ext cx="2556577" cy="3651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 cap="none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22" name="Text Placeholder 14">
            <a:extLst>
              <a:ext uri="{FF2B5EF4-FFF2-40B4-BE49-F238E27FC236}">
                <a16:creationId xmlns:a16="http://schemas.microsoft.com/office/drawing/2014/main" id="{94586DE3-CDE9-4337-A49D-C1031595E36F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199596" y="4383943"/>
            <a:ext cx="2556577" cy="1328236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9" name="Text Placeholder 14">
            <a:extLst>
              <a:ext uri="{FF2B5EF4-FFF2-40B4-BE49-F238E27FC236}">
                <a16:creationId xmlns:a16="http://schemas.microsoft.com/office/drawing/2014/main" id="{64F0745D-06FC-4840-B9DF-3176DEDA6F67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538997" y="4071261"/>
            <a:ext cx="2556578" cy="3651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 cap="none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20" name="Text Placeholder 14">
            <a:extLst>
              <a:ext uri="{FF2B5EF4-FFF2-40B4-BE49-F238E27FC236}">
                <a16:creationId xmlns:a16="http://schemas.microsoft.com/office/drawing/2014/main" id="{F29A1EC1-1F01-46ED-BF67-15FE9E12068C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538997" y="4375890"/>
            <a:ext cx="2556578" cy="1291081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1" name="Footer Placeholder 15">
            <a:extLst>
              <a:ext uri="{FF2B5EF4-FFF2-40B4-BE49-F238E27FC236}">
                <a16:creationId xmlns:a16="http://schemas.microsoft.com/office/drawing/2014/main" id="{B2A74AF7-DFFE-4795-8CF0-8C90F6C3E5D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anchor="ctr"/>
          <a:lstStyle>
            <a:lvl1pPr algn="r">
              <a:defRPr sz="900" cap="all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42" name="Slide Number Placeholder 16">
            <a:extLst>
              <a:ext uri="{FF2B5EF4-FFF2-40B4-BE49-F238E27FC236}">
                <a16:creationId xmlns:a16="http://schemas.microsoft.com/office/drawing/2014/main" id="{13F4D90B-645E-4CFF-8AA0-91C269845FB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anchor="ctr"/>
          <a:lstStyle>
            <a:lvl1pPr algn="r">
              <a:defRPr sz="1600">
                <a:solidFill>
                  <a:schemeClr val="accent6"/>
                </a:solidFill>
                <a:latin typeface="+mn-lt"/>
              </a:defRPr>
            </a:lvl1pPr>
          </a:lstStyle>
          <a:p>
            <a:pPr>
              <a:defRPr/>
            </a:pPr>
            <a:fld id="{8D1FC6F8-0BCD-47E9-9C64-690771D9C14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43" name="Date Placeholder 14">
            <a:extLst>
              <a:ext uri="{FF2B5EF4-FFF2-40B4-BE49-F238E27FC236}">
                <a16:creationId xmlns:a16="http://schemas.microsoft.com/office/drawing/2014/main" id="{21EA3114-5B31-47ED-9AB6-EE59E580379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anchor="ctr"/>
          <a:lstStyle>
            <a:lvl1pPr>
              <a:defRPr sz="900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pPr>
              <a:defRPr/>
            </a:pPr>
            <a:r>
              <a:rPr lang="en-US" cap="all"/>
              <a:t>May 21, 20xx</a:t>
            </a:r>
            <a:endParaRPr lang="en-US" cap="all" dirty="0"/>
          </a:p>
        </p:txBody>
      </p:sp>
    </p:spTree>
    <p:extLst>
      <p:ext uri="{BB962C8B-B14F-4D97-AF65-F5344CB8AC3E}">
        <p14:creationId xmlns:p14="http://schemas.microsoft.com/office/powerpoint/2010/main" val="20741444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lu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86D81B66-9FC1-4E48-808B-98B1726D47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itle 10">
            <a:extLst>
              <a:ext uri="{FF2B5EF4-FFF2-40B4-BE49-F238E27FC236}">
                <a16:creationId xmlns:a16="http://schemas.microsoft.com/office/drawing/2014/main" id="{747F51C0-908A-420C-B5BC-5685D0E9523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509716" y="1823625"/>
            <a:ext cx="4719884" cy="580030"/>
          </a:xfrm>
          <a:prstGeom prst="rect">
            <a:avLst/>
          </a:prstGeom>
        </p:spPr>
        <p:txBody>
          <a:bodyPr/>
          <a:lstStyle>
            <a:lvl1pPr algn="ctr">
              <a:defRPr sz="2800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6" name="Text Placeholder 14">
            <a:extLst>
              <a:ext uri="{FF2B5EF4-FFF2-40B4-BE49-F238E27FC236}">
                <a16:creationId xmlns:a16="http://schemas.microsoft.com/office/drawing/2014/main" id="{4F835D01-B0D4-49D8-B947-C2062305C5C5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79005" y="4230943"/>
            <a:ext cx="2640803" cy="3651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 cap="none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27" name="Text Placeholder 14">
            <a:extLst>
              <a:ext uri="{FF2B5EF4-FFF2-40B4-BE49-F238E27FC236}">
                <a16:creationId xmlns:a16="http://schemas.microsoft.com/office/drawing/2014/main" id="{0B4ACDBA-7606-44B8-B1E1-C4750F89525F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79005" y="4546458"/>
            <a:ext cx="2640803" cy="1616414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5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2" name="Text Placeholder 14">
            <a:extLst>
              <a:ext uri="{FF2B5EF4-FFF2-40B4-BE49-F238E27FC236}">
                <a16:creationId xmlns:a16="http://schemas.microsoft.com/office/drawing/2014/main" id="{D24600D7-8A94-406B-9274-351140BE27DC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237502" y="4234631"/>
            <a:ext cx="2640803" cy="3651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 cap="none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28" name="Text Placeholder 14">
            <a:extLst>
              <a:ext uri="{FF2B5EF4-FFF2-40B4-BE49-F238E27FC236}">
                <a16:creationId xmlns:a16="http://schemas.microsoft.com/office/drawing/2014/main" id="{5FE6844F-9BC3-4E56-82B1-0B53BE292BA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237503" y="4550146"/>
            <a:ext cx="2640803" cy="1616414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5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3" name="Text Placeholder 14">
            <a:extLst>
              <a:ext uri="{FF2B5EF4-FFF2-40B4-BE49-F238E27FC236}">
                <a16:creationId xmlns:a16="http://schemas.microsoft.com/office/drawing/2014/main" id="{105C7AE2-E0F2-4EA9-B804-774B125FB0DF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096000" y="4218499"/>
            <a:ext cx="2640803" cy="3651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 cap="none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29" name="Text Placeholder 14">
            <a:extLst>
              <a:ext uri="{FF2B5EF4-FFF2-40B4-BE49-F238E27FC236}">
                <a16:creationId xmlns:a16="http://schemas.microsoft.com/office/drawing/2014/main" id="{4B70930A-D98B-43B3-BC32-B48D9D7F06B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096000" y="4534014"/>
            <a:ext cx="2640803" cy="1616414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5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4" name="Text Placeholder 14">
            <a:extLst>
              <a:ext uri="{FF2B5EF4-FFF2-40B4-BE49-F238E27FC236}">
                <a16:creationId xmlns:a16="http://schemas.microsoft.com/office/drawing/2014/main" id="{500DE4BC-2A21-4C62-8F5C-AFE1D0AEDFBE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946967" y="4218499"/>
            <a:ext cx="2640803" cy="3651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 cap="none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30" name="Text Placeholder 14">
            <a:extLst>
              <a:ext uri="{FF2B5EF4-FFF2-40B4-BE49-F238E27FC236}">
                <a16:creationId xmlns:a16="http://schemas.microsoft.com/office/drawing/2014/main" id="{0EEFD44C-4B64-4246-BC04-76812ED5E09E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946967" y="4534014"/>
            <a:ext cx="2640803" cy="1616414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5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0" name="Footer Placeholder 15">
            <a:extLst>
              <a:ext uri="{FF2B5EF4-FFF2-40B4-BE49-F238E27FC236}">
                <a16:creationId xmlns:a16="http://schemas.microsoft.com/office/drawing/2014/main" id="{AB492A3E-766F-42FE-A5F7-88807B59594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anchor="ctr"/>
          <a:lstStyle>
            <a:lvl1pPr algn="r">
              <a:defRPr sz="900" cap="all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21" name="Slide Number Placeholder 16">
            <a:extLst>
              <a:ext uri="{FF2B5EF4-FFF2-40B4-BE49-F238E27FC236}">
                <a16:creationId xmlns:a16="http://schemas.microsoft.com/office/drawing/2014/main" id="{784AE79C-95F2-4A84-B62A-95B076FB021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anchor="ctr"/>
          <a:lstStyle>
            <a:lvl1pPr algn="r">
              <a:defRPr sz="1600">
                <a:solidFill>
                  <a:schemeClr val="accent6"/>
                </a:solidFill>
                <a:latin typeface="+mn-lt"/>
              </a:defRPr>
            </a:lvl1pPr>
          </a:lstStyle>
          <a:p>
            <a:pPr>
              <a:defRPr/>
            </a:pPr>
            <a:fld id="{8D1FC6F8-0BCD-47E9-9C64-690771D9C14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22" name="Date Placeholder 14">
            <a:extLst>
              <a:ext uri="{FF2B5EF4-FFF2-40B4-BE49-F238E27FC236}">
                <a16:creationId xmlns:a16="http://schemas.microsoft.com/office/drawing/2014/main" id="{1C2E5CE3-E252-4255-BF5E-8B4F1F3A16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anchor="ctr"/>
          <a:lstStyle>
            <a:lvl1pPr>
              <a:defRPr sz="900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pPr>
              <a:defRPr/>
            </a:pPr>
            <a:r>
              <a:rPr lang="en-US" cap="all"/>
              <a:t>May 21, 20xx</a:t>
            </a:r>
            <a:endParaRPr lang="en-US" cap="all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45E5C588-A831-4EB3-BFDF-78002F7D5507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408479" y="3330145"/>
            <a:ext cx="603504" cy="60350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00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36" name="Picture Placeholder 13">
            <a:extLst>
              <a:ext uri="{FF2B5EF4-FFF2-40B4-BE49-F238E27FC236}">
                <a16:creationId xmlns:a16="http://schemas.microsoft.com/office/drawing/2014/main" id="{AD31BE3F-B09E-4BCC-947F-3D4DB153E354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4266976" y="3330145"/>
            <a:ext cx="603504" cy="60350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00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37" name="Picture Placeholder 13">
            <a:extLst>
              <a:ext uri="{FF2B5EF4-FFF2-40B4-BE49-F238E27FC236}">
                <a16:creationId xmlns:a16="http://schemas.microsoft.com/office/drawing/2014/main" id="{0BF7BBBD-C42C-408E-8F10-7B1BF3C53EF0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9972085" y="3330145"/>
            <a:ext cx="603504" cy="60350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00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38" name="Picture Placeholder 13">
            <a:extLst>
              <a:ext uri="{FF2B5EF4-FFF2-40B4-BE49-F238E27FC236}">
                <a16:creationId xmlns:a16="http://schemas.microsoft.com/office/drawing/2014/main" id="{74FF5159-7129-4F52-B5B7-13F2D04EAD34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7109232" y="3330145"/>
            <a:ext cx="603504" cy="60350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00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13104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duct Overvie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B4076C2D-3CFB-4EFB-8012-9F6E653336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D1D3A9EE-57EE-476A-A657-3A401981891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96218" y="690802"/>
            <a:ext cx="4936277" cy="575890"/>
          </a:xfrm>
          <a:prstGeom prst="rect">
            <a:avLst/>
          </a:prstGeom>
        </p:spPr>
        <p:txBody>
          <a:bodyPr/>
          <a:lstStyle>
            <a:lvl1pPr algn="l">
              <a:defRPr sz="2800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3" name="Text Placeholder 14">
            <a:extLst>
              <a:ext uri="{FF2B5EF4-FFF2-40B4-BE49-F238E27FC236}">
                <a16:creationId xmlns:a16="http://schemas.microsoft.com/office/drawing/2014/main" id="{2A0CB777-EF14-4BA6-A19D-697B165B1D34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190069" y="2568679"/>
            <a:ext cx="3008631" cy="348162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600" cap="none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32" name="Text Placeholder 14">
            <a:extLst>
              <a:ext uri="{FF2B5EF4-FFF2-40B4-BE49-F238E27FC236}">
                <a16:creationId xmlns:a16="http://schemas.microsoft.com/office/drawing/2014/main" id="{0053894D-FD48-4BB5-84D8-2EE54EC8D70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190069" y="2861988"/>
            <a:ext cx="3008630" cy="636682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8" name="Text Placeholder 14">
            <a:extLst>
              <a:ext uri="{FF2B5EF4-FFF2-40B4-BE49-F238E27FC236}">
                <a16:creationId xmlns:a16="http://schemas.microsoft.com/office/drawing/2014/main" id="{32A7FBEC-71F7-4A1F-82A1-C7FBFE05185C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913979" y="2568679"/>
            <a:ext cx="3008631" cy="348162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600" cap="none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57" name="Text Placeholder 14">
            <a:extLst>
              <a:ext uri="{FF2B5EF4-FFF2-40B4-BE49-F238E27FC236}">
                <a16:creationId xmlns:a16="http://schemas.microsoft.com/office/drawing/2014/main" id="{00EDBC93-E454-47AD-B9C9-E7CCE8DE6B5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913979" y="2861988"/>
            <a:ext cx="3008630" cy="636682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4" name="Text Placeholder 14">
            <a:extLst>
              <a:ext uri="{FF2B5EF4-FFF2-40B4-BE49-F238E27FC236}">
                <a16:creationId xmlns:a16="http://schemas.microsoft.com/office/drawing/2014/main" id="{E792D94E-72D4-43F1-8063-14A3F6270A35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4190069" y="5044309"/>
            <a:ext cx="3008631" cy="348162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600" cap="none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63" name="Text Placeholder 14">
            <a:extLst>
              <a:ext uri="{FF2B5EF4-FFF2-40B4-BE49-F238E27FC236}">
                <a16:creationId xmlns:a16="http://schemas.microsoft.com/office/drawing/2014/main" id="{C18EBA8F-5A95-4501-A602-A9889F0CE3A0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190069" y="5337618"/>
            <a:ext cx="3008630" cy="636682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7" name="Text Placeholder 14">
            <a:extLst>
              <a:ext uri="{FF2B5EF4-FFF2-40B4-BE49-F238E27FC236}">
                <a16:creationId xmlns:a16="http://schemas.microsoft.com/office/drawing/2014/main" id="{AF03D6DF-70BB-4EC0-B7BF-94BB780FDF01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7913980" y="5047681"/>
            <a:ext cx="3008631" cy="348162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600" cap="none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66" name="Text Placeholder 14">
            <a:extLst>
              <a:ext uri="{FF2B5EF4-FFF2-40B4-BE49-F238E27FC236}">
                <a16:creationId xmlns:a16="http://schemas.microsoft.com/office/drawing/2014/main" id="{A21FAF3A-556C-4A61-B1C4-E6FB98BE40B2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7913980" y="5340990"/>
            <a:ext cx="3008630" cy="636682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2" name="Footer Placeholder 15">
            <a:extLst>
              <a:ext uri="{FF2B5EF4-FFF2-40B4-BE49-F238E27FC236}">
                <a16:creationId xmlns:a16="http://schemas.microsoft.com/office/drawing/2014/main" id="{54442D89-5EE7-4BC5-A35D-B0F93DD3626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anchor="ctr"/>
          <a:lstStyle>
            <a:lvl1pPr algn="r">
              <a:defRPr sz="900" cap="all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23" name="Slide Number Placeholder 16">
            <a:extLst>
              <a:ext uri="{FF2B5EF4-FFF2-40B4-BE49-F238E27FC236}">
                <a16:creationId xmlns:a16="http://schemas.microsoft.com/office/drawing/2014/main" id="{DC13E404-DE29-4300-A8D5-25F34585A4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anchor="ctr"/>
          <a:lstStyle>
            <a:lvl1pPr algn="r">
              <a:defRPr sz="1600">
                <a:solidFill>
                  <a:schemeClr val="accent6"/>
                </a:solidFill>
                <a:latin typeface="+mn-lt"/>
              </a:defRPr>
            </a:lvl1pPr>
          </a:lstStyle>
          <a:p>
            <a:pPr>
              <a:defRPr/>
            </a:pPr>
            <a:fld id="{8D1FC6F8-0BCD-47E9-9C64-690771D9C14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24" name="Date Placeholder 14">
            <a:extLst>
              <a:ext uri="{FF2B5EF4-FFF2-40B4-BE49-F238E27FC236}">
                <a16:creationId xmlns:a16="http://schemas.microsoft.com/office/drawing/2014/main" id="{1EAC24B5-8E72-46CA-9A6A-4A6D6EA2C06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anchor="ctr"/>
          <a:lstStyle>
            <a:lvl1pPr>
              <a:defRPr sz="900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pPr>
              <a:defRPr/>
            </a:pPr>
            <a:r>
              <a:rPr lang="en-US" cap="all"/>
              <a:t>May 21, 20xx</a:t>
            </a:r>
            <a:endParaRPr lang="en-US" cap="all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C1F11D19-3D38-460E-A8AF-F6A30642EC0D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4190069" y="1818852"/>
            <a:ext cx="603504" cy="60350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05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Picture Placeholder 4">
            <a:extLst>
              <a:ext uri="{FF2B5EF4-FFF2-40B4-BE49-F238E27FC236}">
                <a16:creationId xmlns:a16="http://schemas.microsoft.com/office/drawing/2014/main" id="{F915DDB2-3A13-4240-8ECB-677499946C14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7913979" y="1818852"/>
            <a:ext cx="603504" cy="60350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05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5" name="Picture Placeholder 4">
            <a:extLst>
              <a:ext uri="{FF2B5EF4-FFF2-40B4-BE49-F238E27FC236}">
                <a16:creationId xmlns:a16="http://schemas.microsoft.com/office/drawing/2014/main" id="{E9059CA0-144F-4780-BA0D-005B827AAECE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4190069" y="4281832"/>
            <a:ext cx="603504" cy="60350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05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6" name="Picture Placeholder 4">
            <a:extLst>
              <a:ext uri="{FF2B5EF4-FFF2-40B4-BE49-F238E27FC236}">
                <a16:creationId xmlns:a16="http://schemas.microsoft.com/office/drawing/2014/main" id="{B770164C-988C-4217-B0E9-7D0DC17C8BC6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7908115" y="4294030"/>
            <a:ext cx="603504" cy="60350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05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13241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duct Benefi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ED540A63-9BB9-478A-BE65-7A9010183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767FB1D5-16C4-4AAC-9E31-560F596F8D5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672555" y="1823626"/>
            <a:ext cx="4569572" cy="580029"/>
          </a:xfrm>
          <a:prstGeom prst="rect">
            <a:avLst/>
          </a:prstGeom>
        </p:spPr>
        <p:txBody>
          <a:bodyPr/>
          <a:lstStyle>
            <a:lvl1pPr>
              <a:defRPr sz="2800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7" name="Text Placeholder 14">
            <a:extLst>
              <a:ext uri="{FF2B5EF4-FFF2-40B4-BE49-F238E27FC236}">
                <a16:creationId xmlns:a16="http://schemas.microsoft.com/office/drawing/2014/main" id="{C269BEF2-E65B-4046-B8D1-1E5DC6D58296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956595" y="2807310"/>
            <a:ext cx="5824073" cy="1940149"/>
          </a:xfrm>
          <a:prstGeom prst="rect">
            <a:avLst/>
          </a:prstGeom>
        </p:spPr>
        <p:txBody>
          <a:bodyPr anchor="t"/>
          <a:lstStyle>
            <a:lvl1pPr marL="0" indent="0" algn="ctr">
              <a:lnSpc>
                <a:spcPct val="200000"/>
              </a:lnSpc>
              <a:spcBef>
                <a:spcPts val="0"/>
              </a:spcBef>
              <a:buNone/>
              <a:defRPr sz="1800" cap="none" spc="2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18" name="Footer Placeholder 15">
            <a:extLst>
              <a:ext uri="{FF2B5EF4-FFF2-40B4-BE49-F238E27FC236}">
                <a16:creationId xmlns:a16="http://schemas.microsoft.com/office/drawing/2014/main" id="{D89CE923-C669-4E0E-8161-BB328133EE8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anchor="ctr"/>
          <a:lstStyle>
            <a:lvl1pPr algn="r">
              <a:defRPr sz="900" cap="all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9" name="Slide Number Placeholder 16">
            <a:extLst>
              <a:ext uri="{FF2B5EF4-FFF2-40B4-BE49-F238E27FC236}">
                <a16:creationId xmlns:a16="http://schemas.microsoft.com/office/drawing/2014/main" id="{C820EE41-4997-4CD3-B951-56ECA88425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anchor="ctr"/>
          <a:lstStyle>
            <a:lvl1pPr algn="r">
              <a:defRPr sz="1600">
                <a:solidFill>
                  <a:schemeClr val="accent6"/>
                </a:solidFill>
                <a:latin typeface="+mn-lt"/>
              </a:defRPr>
            </a:lvl1pPr>
          </a:lstStyle>
          <a:p>
            <a:pPr>
              <a:defRPr/>
            </a:pPr>
            <a:fld id="{8D1FC6F8-0BCD-47E9-9C64-690771D9C14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20" name="Date Placeholder 14">
            <a:extLst>
              <a:ext uri="{FF2B5EF4-FFF2-40B4-BE49-F238E27FC236}">
                <a16:creationId xmlns:a16="http://schemas.microsoft.com/office/drawing/2014/main" id="{A2A3BC0C-B522-4DA2-BBC0-AC180D8B2C9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anchor="ctr"/>
          <a:lstStyle>
            <a:lvl1pPr>
              <a:defRPr sz="900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pPr>
              <a:defRPr/>
            </a:pPr>
            <a:r>
              <a:rPr lang="en-US" cap="all"/>
              <a:t>May 21, 20xx</a:t>
            </a:r>
            <a:endParaRPr lang="en-US" cap="all" dirty="0"/>
          </a:p>
        </p:txBody>
      </p:sp>
    </p:spTree>
    <p:extLst>
      <p:ext uri="{BB962C8B-B14F-4D97-AF65-F5344CB8AC3E}">
        <p14:creationId xmlns:p14="http://schemas.microsoft.com/office/powerpoint/2010/main" val="23191379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raphic 8">
            <a:extLst>
              <a:ext uri="{FF2B5EF4-FFF2-40B4-BE49-F238E27FC236}">
                <a16:creationId xmlns:a16="http://schemas.microsoft.com/office/drawing/2014/main" id="{5F31BC2D-187A-4ED3-8D67-C55187E532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947F2F5-8E72-425B-A8C2-2B3262F7302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25440" y="2741026"/>
            <a:ext cx="5002478" cy="2357066"/>
          </a:xfrm>
          <a:prstGeom prst="rect">
            <a:avLst/>
          </a:prstGeom>
        </p:spPr>
        <p:txBody>
          <a:bodyPr/>
          <a:lstStyle>
            <a:lvl1pPr algn="ctr">
              <a:defRPr sz="4800" cap="all" spc="400" baseline="0">
                <a:solidFill>
                  <a:schemeClr val="accent6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42505472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siness Mod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5490FC0B-50EB-42D6-A2A5-E02EE642E2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6" name="Title 15">
            <a:extLst>
              <a:ext uri="{FF2B5EF4-FFF2-40B4-BE49-F238E27FC236}">
                <a16:creationId xmlns:a16="http://schemas.microsoft.com/office/drawing/2014/main" id="{04AFCE56-D794-4638-A3EC-63DCFB4B6F0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65511" y="760406"/>
            <a:ext cx="5424988" cy="579245"/>
          </a:xfrm>
          <a:prstGeom prst="rect">
            <a:avLst/>
          </a:prstGeom>
        </p:spPr>
        <p:txBody>
          <a:bodyPr/>
          <a:lstStyle>
            <a:lvl1pPr>
              <a:defRPr sz="2800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Text Placeholder 14">
            <a:extLst>
              <a:ext uri="{FF2B5EF4-FFF2-40B4-BE49-F238E27FC236}">
                <a16:creationId xmlns:a16="http://schemas.microsoft.com/office/drawing/2014/main" id="{318D6597-136D-4434-B628-D387BBEEC3C5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965511" y="3417877"/>
            <a:ext cx="2806280" cy="3651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 cap="none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11" name="Text Placeholder 14">
            <a:extLst>
              <a:ext uri="{FF2B5EF4-FFF2-40B4-BE49-F238E27FC236}">
                <a16:creationId xmlns:a16="http://schemas.microsoft.com/office/drawing/2014/main" id="{0691DF94-6587-4325-9C04-970034F1A85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65511" y="3766050"/>
            <a:ext cx="2806280" cy="114894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5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2" name="Text Placeholder 14">
            <a:extLst>
              <a:ext uri="{FF2B5EF4-FFF2-40B4-BE49-F238E27FC236}">
                <a16:creationId xmlns:a16="http://schemas.microsoft.com/office/drawing/2014/main" id="{A3CE4E75-7868-44AD-9AF2-753E07BE78A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14520" y="3400925"/>
            <a:ext cx="2806280" cy="3651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 cap="none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13" name="Text Placeholder 14">
            <a:extLst>
              <a:ext uri="{FF2B5EF4-FFF2-40B4-BE49-F238E27FC236}">
                <a16:creationId xmlns:a16="http://schemas.microsoft.com/office/drawing/2014/main" id="{8A9FE9C2-0801-4D41-A54B-E00BC7AB7C1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514520" y="3749098"/>
            <a:ext cx="2806280" cy="114894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5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4" name="Text Placeholder 14">
            <a:extLst>
              <a:ext uri="{FF2B5EF4-FFF2-40B4-BE49-F238E27FC236}">
                <a16:creationId xmlns:a16="http://schemas.microsoft.com/office/drawing/2014/main" id="{632FBCC2-2CDB-448A-AA61-8D99495226AF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063529" y="3400925"/>
            <a:ext cx="2692240" cy="3651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 cap="none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7F6A4D9D-1690-4C0A-9F62-1FE93C0145FC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063529" y="3749098"/>
            <a:ext cx="2692240" cy="114894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5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0" name="Footer Placeholder 15">
            <a:extLst>
              <a:ext uri="{FF2B5EF4-FFF2-40B4-BE49-F238E27FC236}">
                <a16:creationId xmlns:a16="http://schemas.microsoft.com/office/drawing/2014/main" id="{48863DDD-C3CC-439D-B738-34F6E8960AF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anchor="ctr"/>
          <a:lstStyle>
            <a:lvl1pPr algn="r">
              <a:defRPr sz="900" cap="all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21" name="Slide Number Placeholder 16">
            <a:extLst>
              <a:ext uri="{FF2B5EF4-FFF2-40B4-BE49-F238E27FC236}">
                <a16:creationId xmlns:a16="http://schemas.microsoft.com/office/drawing/2014/main" id="{A4788388-29C8-4E9F-BF82-A1648088A8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anchor="ctr"/>
          <a:lstStyle>
            <a:lvl1pPr algn="r">
              <a:defRPr sz="1600">
                <a:solidFill>
                  <a:schemeClr val="accent6"/>
                </a:solidFill>
                <a:latin typeface="+mn-lt"/>
              </a:defRPr>
            </a:lvl1pPr>
          </a:lstStyle>
          <a:p>
            <a:pPr>
              <a:defRPr/>
            </a:pPr>
            <a:fld id="{8D1FC6F8-0BCD-47E9-9C64-690771D9C14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22" name="Date Placeholder 14">
            <a:extLst>
              <a:ext uri="{FF2B5EF4-FFF2-40B4-BE49-F238E27FC236}">
                <a16:creationId xmlns:a16="http://schemas.microsoft.com/office/drawing/2014/main" id="{5E6E1CB5-0E5F-4B44-8044-4010565FCF6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anchor="ctr"/>
          <a:lstStyle>
            <a:lvl1pPr>
              <a:defRPr sz="900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pPr>
              <a:defRPr/>
            </a:pPr>
            <a:r>
              <a:rPr lang="en-US" cap="all"/>
              <a:t>May 21, 20xx</a:t>
            </a:r>
            <a:endParaRPr lang="en-US" cap="all" dirty="0"/>
          </a:p>
        </p:txBody>
      </p:sp>
    </p:spTree>
    <p:extLst>
      <p:ext uri="{BB962C8B-B14F-4D97-AF65-F5344CB8AC3E}">
        <p14:creationId xmlns:p14="http://schemas.microsoft.com/office/powerpoint/2010/main" val="23852851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Opportunity Overvie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5">
            <a:extLst>
              <a:ext uri="{FF2B5EF4-FFF2-40B4-BE49-F238E27FC236}">
                <a16:creationId xmlns:a16="http://schemas.microsoft.com/office/drawing/2014/main" id="{4E96CB8F-A88F-40C3-A65B-8C33A16A0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1086E70-8E77-436D-93CE-4BCD3EC94B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029799" y="1380501"/>
            <a:ext cx="5097428" cy="991689"/>
          </a:xfrm>
          <a:prstGeom prst="rect">
            <a:avLst/>
          </a:prstGeom>
        </p:spPr>
        <p:txBody>
          <a:bodyPr/>
          <a:lstStyle>
            <a:lvl1pPr algn="ctr">
              <a:defRPr sz="2800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C95B0D27-123C-4F09-AEDC-7874964B77B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92337" y="3400981"/>
            <a:ext cx="2693128" cy="991689"/>
          </a:xfrm>
          <a:prstGeom prst="rect">
            <a:avLst/>
          </a:prstGeom>
        </p:spPr>
        <p:txBody>
          <a:bodyPr anchor="b"/>
          <a:lstStyle>
            <a:lvl1pPr marL="0" indent="0" algn="l">
              <a:buNone/>
              <a:defRPr sz="5400" kern="0" cap="all" spc="4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13" name="Text Placeholder 14">
            <a:extLst>
              <a:ext uri="{FF2B5EF4-FFF2-40B4-BE49-F238E27FC236}">
                <a16:creationId xmlns:a16="http://schemas.microsoft.com/office/drawing/2014/main" id="{F3772143-8573-4FED-977E-651FC59C168F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92336" y="4670980"/>
            <a:ext cx="2693129" cy="1151633"/>
          </a:xfrm>
          <a:prstGeom prst="rect">
            <a:avLst/>
          </a:prstGeom>
        </p:spPr>
        <p:txBody>
          <a:bodyPr anchor="t"/>
          <a:lstStyle>
            <a:lvl1pPr marL="0" indent="0" algn="l">
              <a:lnSpc>
                <a:spcPct val="150000"/>
              </a:lnSpc>
              <a:spcBef>
                <a:spcPts val="0"/>
              </a:spcBef>
              <a:buClr>
                <a:schemeClr val="accent6"/>
              </a:buClr>
              <a:buFont typeface="Courier New" panose="02070309020205020404" pitchFamily="49" charset="0"/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25" name="Text Placeholder 10">
            <a:extLst>
              <a:ext uri="{FF2B5EF4-FFF2-40B4-BE49-F238E27FC236}">
                <a16:creationId xmlns:a16="http://schemas.microsoft.com/office/drawing/2014/main" id="{4FD80858-A8CA-496F-8CC0-5ACDBE65112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3587933" y="3400981"/>
            <a:ext cx="2693128" cy="991689"/>
          </a:xfrm>
          <a:prstGeom prst="rect">
            <a:avLst/>
          </a:prstGeom>
        </p:spPr>
        <p:txBody>
          <a:bodyPr anchor="b"/>
          <a:lstStyle>
            <a:lvl1pPr marL="0" indent="0" algn="l">
              <a:buNone/>
              <a:defRPr sz="5400" kern="0" cap="all" spc="4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33" name="Text Placeholder 14">
            <a:extLst>
              <a:ext uri="{FF2B5EF4-FFF2-40B4-BE49-F238E27FC236}">
                <a16:creationId xmlns:a16="http://schemas.microsoft.com/office/drawing/2014/main" id="{2B840B1F-9319-4653-84C5-FF1FDC5E9D9A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587931" y="4670980"/>
            <a:ext cx="2693129" cy="1151633"/>
          </a:xfrm>
          <a:prstGeom prst="rect">
            <a:avLst/>
          </a:prstGeom>
        </p:spPr>
        <p:txBody>
          <a:bodyPr anchor="t"/>
          <a:lstStyle>
            <a:lvl1pPr marL="0" indent="0" algn="l">
              <a:lnSpc>
                <a:spcPct val="150000"/>
              </a:lnSpc>
              <a:spcBef>
                <a:spcPts val="0"/>
              </a:spcBef>
              <a:buClr>
                <a:schemeClr val="accent6"/>
              </a:buClr>
              <a:buFont typeface="Courier New" panose="02070309020205020404" pitchFamily="49" charset="0"/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27" name="Text Placeholder 10">
            <a:extLst>
              <a:ext uri="{FF2B5EF4-FFF2-40B4-BE49-F238E27FC236}">
                <a16:creationId xmlns:a16="http://schemas.microsoft.com/office/drawing/2014/main" id="{0882E4D8-D2AA-4EA0-BBCE-50334E8D160C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6483530" y="3400981"/>
            <a:ext cx="2693128" cy="991689"/>
          </a:xfrm>
          <a:prstGeom prst="rect">
            <a:avLst/>
          </a:prstGeom>
        </p:spPr>
        <p:txBody>
          <a:bodyPr anchor="b"/>
          <a:lstStyle>
            <a:lvl1pPr marL="0" indent="0" algn="l">
              <a:buNone/>
              <a:defRPr sz="5400" kern="0" cap="all" spc="4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36" name="Text Placeholder 14">
            <a:extLst>
              <a:ext uri="{FF2B5EF4-FFF2-40B4-BE49-F238E27FC236}">
                <a16:creationId xmlns:a16="http://schemas.microsoft.com/office/drawing/2014/main" id="{97EFBCD4-F812-493F-895A-3449020A065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83528" y="4670980"/>
            <a:ext cx="2693129" cy="1151633"/>
          </a:xfrm>
          <a:prstGeom prst="rect">
            <a:avLst/>
          </a:prstGeom>
        </p:spPr>
        <p:txBody>
          <a:bodyPr anchor="t"/>
          <a:lstStyle>
            <a:lvl1pPr marL="0" indent="0" algn="l">
              <a:lnSpc>
                <a:spcPct val="150000"/>
              </a:lnSpc>
              <a:spcBef>
                <a:spcPts val="0"/>
              </a:spcBef>
              <a:buClr>
                <a:schemeClr val="accent6"/>
              </a:buClr>
              <a:buFont typeface="Courier New" panose="02070309020205020404" pitchFamily="49" charset="0"/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20" name="Footer Placeholder 15">
            <a:extLst>
              <a:ext uri="{FF2B5EF4-FFF2-40B4-BE49-F238E27FC236}">
                <a16:creationId xmlns:a16="http://schemas.microsoft.com/office/drawing/2014/main" id="{698D43C2-06AB-4549-BCD0-CBDCA06532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anchor="ctr"/>
          <a:lstStyle>
            <a:lvl1pPr algn="r">
              <a:defRPr sz="900" cap="all" spc="4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21" name="Slide Number Placeholder 16">
            <a:extLst>
              <a:ext uri="{FF2B5EF4-FFF2-40B4-BE49-F238E27FC236}">
                <a16:creationId xmlns:a16="http://schemas.microsoft.com/office/drawing/2014/main" id="{7B2AB1D3-DFF0-43A8-BDE0-52FB314E03A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anchor="ctr"/>
          <a:lstStyle>
            <a:lvl1pPr algn="r">
              <a:defRPr sz="160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fld id="{8D1FC6F8-0BCD-47E9-9C64-690771D9C14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22" name="Date Placeholder 14">
            <a:extLst>
              <a:ext uri="{FF2B5EF4-FFF2-40B4-BE49-F238E27FC236}">
                <a16:creationId xmlns:a16="http://schemas.microsoft.com/office/drawing/2014/main" id="{28A81ABF-135E-483F-9992-6F79C2F559E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anchor="ctr"/>
          <a:lstStyle>
            <a:lvl1pPr>
              <a:defRPr sz="900" spc="4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defRPr>
            </a:lvl1pPr>
          </a:lstStyle>
          <a:p>
            <a:pPr>
              <a:defRPr/>
            </a:pPr>
            <a:r>
              <a:rPr lang="en-US" cap="all"/>
              <a:t>May 21, 20xx</a:t>
            </a:r>
            <a:endParaRPr lang="en-US" cap="all" dirty="0"/>
          </a:p>
        </p:txBody>
      </p:sp>
    </p:spTree>
    <p:extLst>
      <p:ext uri="{BB962C8B-B14F-4D97-AF65-F5344CB8AC3E}">
        <p14:creationId xmlns:p14="http://schemas.microsoft.com/office/powerpoint/2010/main" val="30787619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Opportunity 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Graphic 36">
            <a:extLst>
              <a:ext uri="{FF2B5EF4-FFF2-40B4-BE49-F238E27FC236}">
                <a16:creationId xmlns:a16="http://schemas.microsoft.com/office/drawing/2014/main" id="{133E6176-F4F6-41F9-8F2A-BA6586E165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48AC667-531B-4E40-98C6-B36847DE068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029799" y="1377876"/>
            <a:ext cx="5097428" cy="918377"/>
          </a:xfrm>
          <a:prstGeom prst="rect">
            <a:avLst/>
          </a:prstGeom>
        </p:spPr>
        <p:txBody>
          <a:bodyPr/>
          <a:lstStyle>
            <a:lvl1pPr algn="ctr">
              <a:defRPr sz="2800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5" name="Text Placeholder 10">
            <a:extLst>
              <a:ext uri="{FF2B5EF4-FFF2-40B4-BE49-F238E27FC236}">
                <a16:creationId xmlns:a16="http://schemas.microsoft.com/office/drawing/2014/main" id="{42930722-7AFE-41FC-8830-E2075CE783E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2535012" y="2724048"/>
            <a:ext cx="1786461" cy="1072345"/>
          </a:xfrm>
          <a:prstGeom prst="rect">
            <a:avLst/>
          </a:prstGeom>
        </p:spPr>
        <p:txBody>
          <a:bodyPr anchor="ctr"/>
          <a:lstStyle>
            <a:lvl1pPr marL="0" indent="0" algn="l">
              <a:buNone/>
              <a:defRPr sz="5400" cap="all" spc="4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text</a:t>
            </a:r>
          </a:p>
        </p:txBody>
      </p:sp>
      <p:sp>
        <p:nvSpPr>
          <p:cNvPr id="26" name="Text Placeholder 14">
            <a:extLst>
              <a:ext uri="{FF2B5EF4-FFF2-40B4-BE49-F238E27FC236}">
                <a16:creationId xmlns:a16="http://schemas.microsoft.com/office/drawing/2014/main" id="{4FD0E59A-1834-4F86-8ED3-1EBC643224D7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267209" y="2930881"/>
            <a:ext cx="3639904" cy="387746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cap="none" spc="2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subtitle</a:t>
            </a:r>
          </a:p>
        </p:txBody>
      </p:sp>
      <p:sp>
        <p:nvSpPr>
          <p:cNvPr id="27" name="Text Placeholder 14">
            <a:extLst>
              <a:ext uri="{FF2B5EF4-FFF2-40B4-BE49-F238E27FC236}">
                <a16:creationId xmlns:a16="http://schemas.microsoft.com/office/drawing/2014/main" id="{7084F479-66F8-4110-96A2-F3A27ED1C202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267209" y="3282057"/>
            <a:ext cx="3639904" cy="481781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400" cap="none" spc="2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subtitle</a:t>
            </a:r>
          </a:p>
        </p:txBody>
      </p:sp>
      <p:sp>
        <p:nvSpPr>
          <p:cNvPr id="28" name="Text Placeholder 10">
            <a:extLst>
              <a:ext uri="{FF2B5EF4-FFF2-40B4-BE49-F238E27FC236}">
                <a16:creationId xmlns:a16="http://schemas.microsoft.com/office/drawing/2014/main" id="{DD083869-3E3D-40A3-AE1C-3384E7096AE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2535012" y="3882118"/>
            <a:ext cx="1786461" cy="1072345"/>
          </a:xfrm>
          <a:prstGeom prst="rect">
            <a:avLst/>
          </a:prstGeom>
        </p:spPr>
        <p:txBody>
          <a:bodyPr anchor="ctr"/>
          <a:lstStyle>
            <a:lvl1pPr marL="0" indent="0" algn="l">
              <a:buNone/>
              <a:defRPr sz="5400" cap="all" spc="4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text</a:t>
            </a:r>
          </a:p>
        </p:txBody>
      </p:sp>
      <p:sp>
        <p:nvSpPr>
          <p:cNvPr id="29" name="Text Placeholder 14">
            <a:extLst>
              <a:ext uri="{FF2B5EF4-FFF2-40B4-BE49-F238E27FC236}">
                <a16:creationId xmlns:a16="http://schemas.microsoft.com/office/drawing/2014/main" id="{ECD259C4-54A9-4BCA-A693-5A8F91D824A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267209" y="4097257"/>
            <a:ext cx="3639905" cy="387746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cap="none" spc="2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subtitle</a:t>
            </a:r>
          </a:p>
        </p:txBody>
      </p:sp>
      <p:sp>
        <p:nvSpPr>
          <p:cNvPr id="30" name="Text Placeholder 14">
            <a:extLst>
              <a:ext uri="{FF2B5EF4-FFF2-40B4-BE49-F238E27FC236}">
                <a16:creationId xmlns:a16="http://schemas.microsoft.com/office/drawing/2014/main" id="{3099E6DD-0A81-4AD6-97AD-DB777418E5D6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4267209" y="4448433"/>
            <a:ext cx="3639905" cy="481781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400" cap="none" spc="2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subtitle</a:t>
            </a:r>
          </a:p>
        </p:txBody>
      </p:sp>
      <p:sp>
        <p:nvSpPr>
          <p:cNvPr id="31" name="Text Placeholder 10">
            <a:extLst>
              <a:ext uri="{FF2B5EF4-FFF2-40B4-BE49-F238E27FC236}">
                <a16:creationId xmlns:a16="http://schemas.microsoft.com/office/drawing/2014/main" id="{01E19938-3E97-4D01-9075-1BB1AF8DDF0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2535012" y="5046627"/>
            <a:ext cx="1786461" cy="1072345"/>
          </a:xfrm>
          <a:prstGeom prst="rect">
            <a:avLst/>
          </a:prstGeom>
        </p:spPr>
        <p:txBody>
          <a:bodyPr anchor="ctr"/>
          <a:lstStyle>
            <a:lvl1pPr marL="0" indent="0" algn="l">
              <a:buNone/>
              <a:defRPr sz="5400" cap="all" spc="4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text</a:t>
            </a:r>
          </a:p>
        </p:txBody>
      </p:sp>
      <p:sp>
        <p:nvSpPr>
          <p:cNvPr id="32" name="Text Placeholder 14">
            <a:extLst>
              <a:ext uri="{FF2B5EF4-FFF2-40B4-BE49-F238E27FC236}">
                <a16:creationId xmlns:a16="http://schemas.microsoft.com/office/drawing/2014/main" id="{FA19E736-C7E5-448A-AC90-0EB1D902C0D9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4258730" y="5267189"/>
            <a:ext cx="3639905" cy="387746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cap="none" spc="2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subtitle</a:t>
            </a:r>
          </a:p>
        </p:txBody>
      </p:sp>
      <p:sp>
        <p:nvSpPr>
          <p:cNvPr id="33" name="Text Placeholder 14">
            <a:extLst>
              <a:ext uri="{FF2B5EF4-FFF2-40B4-BE49-F238E27FC236}">
                <a16:creationId xmlns:a16="http://schemas.microsoft.com/office/drawing/2014/main" id="{4C139082-0147-4871-8F86-8D4DFC57E881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4258730" y="5618365"/>
            <a:ext cx="3639905" cy="481781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400" cap="none" spc="2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subtitle</a:t>
            </a:r>
          </a:p>
        </p:txBody>
      </p:sp>
      <p:sp>
        <p:nvSpPr>
          <p:cNvPr id="21" name="Footer Placeholder 15">
            <a:extLst>
              <a:ext uri="{FF2B5EF4-FFF2-40B4-BE49-F238E27FC236}">
                <a16:creationId xmlns:a16="http://schemas.microsoft.com/office/drawing/2014/main" id="{97BCF052-161B-4AD4-AE2D-DED3FA964C2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anchor="ctr"/>
          <a:lstStyle>
            <a:lvl1pPr algn="r">
              <a:defRPr sz="900" cap="all" spc="4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22" name="Slide Number Placeholder 16">
            <a:extLst>
              <a:ext uri="{FF2B5EF4-FFF2-40B4-BE49-F238E27FC236}">
                <a16:creationId xmlns:a16="http://schemas.microsoft.com/office/drawing/2014/main" id="{E388F47C-0B7F-4C1B-B356-52A1CB56DD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anchor="ctr"/>
          <a:lstStyle>
            <a:lvl1pPr algn="r">
              <a:defRPr sz="160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fld id="{8D1FC6F8-0BCD-47E9-9C64-690771D9C14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23" name="Date Placeholder 14">
            <a:extLst>
              <a:ext uri="{FF2B5EF4-FFF2-40B4-BE49-F238E27FC236}">
                <a16:creationId xmlns:a16="http://schemas.microsoft.com/office/drawing/2014/main" id="{4654010E-C1FB-4195-AD8B-03A8DAE012A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anchor="ctr"/>
          <a:lstStyle>
            <a:lvl1pPr>
              <a:defRPr sz="900" spc="4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defRPr>
            </a:lvl1pPr>
          </a:lstStyle>
          <a:p>
            <a:pPr>
              <a:defRPr/>
            </a:pPr>
            <a:r>
              <a:rPr lang="en-US" cap="all"/>
              <a:t>May 21, 20xx</a:t>
            </a:r>
            <a:endParaRPr lang="en-US" cap="all" dirty="0"/>
          </a:p>
        </p:txBody>
      </p:sp>
    </p:spTree>
    <p:extLst>
      <p:ext uri="{BB962C8B-B14F-4D97-AF65-F5344CB8AC3E}">
        <p14:creationId xmlns:p14="http://schemas.microsoft.com/office/powerpoint/2010/main" val="26080759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ur Competi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Graphic 30">
            <a:extLst>
              <a:ext uri="{FF2B5EF4-FFF2-40B4-BE49-F238E27FC236}">
                <a16:creationId xmlns:a16="http://schemas.microsoft.com/office/drawing/2014/main" id="{84044BB2-E43C-47D4-AA71-04F22AA35E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C0F929B-B0E5-4A66-B6D7-462C68EF7A7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434082" y="2232234"/>
            <a:ext cx="7323836" cy="743753"/>
          </a:xfrm>
          <a:prstGeom prst="rect">
            <a:avLst/>
          </a:prstGeom>
        </p:spPr>
        <p:txBody>
          <a:bodyPr/>
          <a:lstStyle>
            <a:lvl1pPr algn="ctr">
              <a:defRPr sz="2800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4" name="Text Placeholder 14">
            <a:extLst>
              <a:ext uri="{FF2B5EF4-FFF2-40B4-BE49-F238E27FC236}">
                <a16:creationId xmlns:a16="http://schemas.microsoft.com/office/drawing/2014/main" id="{04A0468C-03A1-433C-BEB5-89CD0787ABA4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1469369" y="3317783"/>
            <a:ext cx="4172533" cy="274650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6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subtitle</a:t>
            </a:r>
          </a:p>
        </p:txBody>
      </p:sp>
      <p:sp>
        <p:nvSpPr>
          <p:cNvPr id="25" name="Text Placeholder 14">
            <a:extLst>
              <a:ext uri="{FF2B5EF4-FFF2-40B4-BE49-F238E27FC236}">
                <a16:creationId xmlns:a16="http://schemas.microsoft.com/office/drawing/2014/main" id="{1345DEAC-8D5A-44A0-9EA3-9A2039ADD04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469369" y="3651424"/>
            <a:ext cx="4172533" cy="2329657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Clr>
                <a:schemeClr val="accent6"/>
              </a:buClr>
              <a:buFont typeface="Courier New" panose="02070309020205020404" pitchFamily="49" charset="0"/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26" name="Text Placeholder 14">
            <a:extLst>
              <a:ext uri="{FF2B5EF4-FFF2-40B4-BE49-F238E27FC236}">
                <a16:creationId xmlns:a16="http://schemas.microsoft.com/office/drawing/2014/main" id="{D2839B01-8B79-4655-BADE-8F0A9351936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672448" y="3317783"/>
            <a:ext cx="4172533" cy="274650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6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subtitle</a:t>
            </a:r>
          </a:p>
        </p:txBody>
      </p:sp>
      <p:sp>
        <p:nvSpPr>
          <p:cNvPr id="27" name="Text Placeholder 14">
            <a:extLst>
              <a:ext uri="{FF2B5EF4-FFF2-40B4-BE49-F238E27FC236}">
                <a16:creationId xmlns:a16="http://schemas.microsoft.com/office/drawing/2014/main" id="{D0AFF7FE-E069-4C57-9F9F-909B7FE43E92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672448" y="3651424"/>
            <a:ext cx="4172533" cy="2329657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Clr>
                <a:schemeClr val="accent6"/>
              </a:buClr>
              <a:buFont typeface="Courier New" panose="02070309020205020404" pitchFamily="49" charset="0"/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21" name="Footer Placeholder 15">
            <a:extLst>
              <a:ext uri="{FF2B5EF4-FFF2-40B4-BE49-F238E27FC236}">
                <a16:creationId xmlns:a16="http://schemas.microsoft.com/office/drawing/2014/main" id="{95A4BAFB-A1C5-4E01-9E16-ED02AADB1FA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anchor="ctr"/>
          <a:lstStyle>
            <a:lvl1pPr algn="r">
              <a:defRPr sz="900" cap="all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22" name="Slide Number Placeholder 16">
            <a:extLst>
              <a:ext uri="{FF2B5EF4-FFF2-40B4-BE49-F238E27FC236}">
                <a16:creationId xmlns:a16="http://schemas.microsoft.com/office/drawing/2014/main" id="{D2409207-E360-4301-9134-4DA109683DD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anchor="ctr"/>
          <a:lstStyle>
            <a:lvl1pPr algn="r">
              <a:defRPr sz="1600">
                <a:solidFill>
                  <a:schemeClr val="accent6"/>
                </a:solidFill>
                <a:latin typeface="+mn-lt"/>
              </a:defRPr>
            </a:lvl1pPr>
          </a:lstStyle>
          <a:p>
            <a:pPr>
              <a:defRPr/>
            </a:pPr>
            <a:fld id="{8D1FC6F8-0BCD-47E9-9C64-690771D9C14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23" name="Date Placeholder 14">
            <a:extLst>
              <a:ext uri="{FF2B5EF4-FFF2-40B4-BE49-F238E27FC236}">
                <a16:creationId xmlns:a16="http://schemas.microsoft.com/office/drawing/2014/main" id="{F78AA50C-2DC6-46C5-B2CE-FB29A305F81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anchor="ctr"/>
          <a:lstStyle>
            <a:lvl1pPr>
              <a:defRPr sz="900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pPr>
              <a:defRPr/>
            </a:pPr>
            <a:r>
              <a:rPr lang="en-US" cap="all"/>
              <a:t>May 21, 20xx</a:t>
            </a:r>
            <a:endParaRPr lang="en-US" cap="all" dirty="0"/>
          </a:p>
        </p:txBody>
      </p:sp>
    </p:spTree>
    <p:extLst>
      <p:ext uri="{BB962C8B-B14F-4D97-AF65-F5344CB8AC3E}">
        <p14:creationId xmlns:p14="http://schemas.microsoft.com/office/powerpoint/2010/main" val="3272142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ur Competition v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9172C710-E0AE-4BB2-88CC-99E77C188C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4C9529-8AA8-4D29-9375-C579768868A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4107" y="501519"/>
            <a:ext cx="10515600" cy="492025"/>
          </a:xfrm>
          <a:prstGeom prst="rect">
            <a:avLst/>
          </a:prstGeom>
        </p:spPr>
        <p:txBody>
          <a:bodyPr/>
          <a:lstStyle>
            <a:lvl1pPr>
              <a:defRPr sz="2800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2" name="Text Placeholder 14">
            <a:extLst>
              <a:ext uri="{FF2B5EF4-FFF2-40B4-BE49-F238E27FC236}">
                <a16:creationId xmlns:a16="http://schemas.microsoft.com/office/drawing/2014/main" id="{68E86424-D329-4314-90E5-3475B98D2DD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927206" y="1599947"/>
            <a:ext cx="1706965" cy="492025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0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40" name="Text Placeholder 14">
            <a:extLst>
              <a:ext uri="{FF2B5EF4-FFF2-40B4-BE49-F238E27FC236}">
                <a16:creationId xmlns:a16="http://schemas.microsoft.com/office/drawing/2014/main" id="{64DB45FF-E618-4122-91A4-A6E4F2B7FCA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2423421" y="2378452"/>
            <a:ext cx="1183179" cy="492025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800" cap="all" spc="20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54" name="Text Placeholder 14">
            <a:extLst>
              <a:ext uri="{FF2B5EF4-FFF2-40B4-BE49-F238E27FC236}">
                <a16:creationId xmlns:a16="http://schemas.microsoft.com/office/drawing/2014/main" id="{9D03616C-C870-402E-9CD2-D61A8C881CE6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443586" y="2129182"/>
            <a:ext cx="1706965" cy="1048575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6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49" name="Text Placeholder 14">
            <a:extLst>
              <a:ext uri="{FF2B5EF4-FFF2-40B4-BE49-F238E27FC236}">
                <a16:creationId xmlns:a16="http://schemas.microsoft.com/office/drawing/2014/main" id="{1EFBBB7D-BA85-47E3-B62F-AA1F2F44FB51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1234399" y="3528829"/>
            <a:ext cx="1209143" cy="492025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0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38" name="Text Placeholder 14">
            <a:extLst>
              <a:ext uri="{FF2B5EF4-FFF2-40B4-BE49-F238E27FC236}">
                <a16:creationId xmlns:a16="http://schemas.microsoft.com/office/drawing/2014/main" id="{956FCC53-780F-4831-91B6-1F8A24502CB9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7131018" y="3528829"/>
            <a:ext cx="1380681" cy="492025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0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44" name="Text Placeholder 14">
            <a:extLst>
              <a:ext uri="{FF2B5EF4-FFF2-40B4-BE49-F238E27FC236}">
                <a16:creationId xmlns:a16="http://schemas.microsoft.com/office/drawing/2014/main" id="{5A939BCA-4047-481F-B0C2-85F9AFDDFAFF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1322436" y="4634331"/>
            <a:ext cx="1183179" cy="492025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800" cap="all" spc="200" baseline="0">
                <a:solidFill>
                  <a:schemeClr val="accent1">
                    <a:lumMod val="50000"/>
                    <a:lumOff val="5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42" name="Text Placeholder 14">
            <a:extLst>
              <a:ext uri="{FF2B5EF4-FFF2-40B4-BE49-F238E27FC236}">
                <a16:creationId xmlns:a16="http://schemas.microsoft.com/office/drawing/2014/main" id="{EEACD572-F95D-4ABE-9CC6-03D3CAF89EBF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2859913" y="4459860"/>
            <a:ext cx="1183179" cy="492025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800" cap="all" spc="200" baseline="0">
                <a:solidFill>
                  <a:schemeClr val="accent5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46" name="Text Placeholder 14">
            <a:extLst>
              <a:ext uri="{FF2B5EF4-FFF2-40B4-BE49-F238E27FC236}">
                <a16:creationId xmlns:a16="http://schemas.microsoft.com/office/drawing/2014/main" id="{F21A51C9-DB80-45BF-8C5D-A0236927289E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237403" y="4321788"/>
            <a:ext cx="1183179" cy="492025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800" cap="all" spc="200" baseline="0">
                <a:solidFill>
                  <a:schemeClr val="accent6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34" name="Text Placeholder 14">
            <a:extLst>
              <a:ext uri="{FF2B5EF4-FFF2-40B4-BE49-F238E27FC236}">
                <a16:creationId xmlns:a16="http://schemas.microsoft.com/office/drawing/2014/main" id="{AAF01185-D17F-4327-A264-7BA94434407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927206" y="5468790"/>
            <a:ext cx="1706965" cy="492025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0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48" name="Text Placeholder 14">
            <a:extLst>
              <a:ext uri="{FF2B5EF4-FFF2-40B4-BE49-F238E27FC236}">
                <a16:creationId xmlns:a16="http://schemas.microsoft.com/office/drawing/2014/main" id="{0F026DA0-6868-4098-AA73-18F8CB275090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486546" y="5195673"/>
            <a:ext cx="1183179" cy="492025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800" cap="all" spc="200" baseline="0">
                <a:solidFill>
                  <a:schemeClr val="bg1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6886378-0368-485F-8D6E-3C9CB4C63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2447369" y="3774842"/>
            <a:ext cx="4683649" cy="0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58EB2C4E-9EF3-4CC7-9BDE-ED5598CCB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4780689" y="2091972"/>
            <a:ext cx="4678" cy="3376818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Footer Placeholder 15">
            <a:extLst>
              <a:ext uri="{FF2B5EF4-FFF2-40B4-BE49-F238E27FC236}">
                <a16:creationId xmlns:a16="http://schemas.microsoft.com/office/drawing/2014/main" id="{95A4BAFB-A1C5-4E01-9E16-ED02AADB1FA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anchor="ctr"/>
          <a:lstStyle>
            <a:lvl1pPr algn="r">
              <a:defRPr sz="900" cap="all" spc="4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22" name="Slide Number Placeholder 16">
            <a:extLst>
              <a:ext uri="{FF2B5EF4-FFF2-40B4-BE49-F238E27FC236}">
                <a16:creationId xmlns:a16="http://schemas.microsoft.com/office/drawing/2014/main" id="{D2409207-E360-4301-9134-4DA109683DD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anchor="ctr"/>
          <a:lstStyle>
            <a:lvl1pPr algn="r">
              <a:defRPr sz="160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fld id="{8D1FC6F8-0BCD-47E9-9C64-690771D9C14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23" name="Date Placeholder 14">
            <a:extLst>
              <a:ext uri="{FF2B5EF4-FFF2-40B4-BE49-F238E27FC236}">
                <a16:creationId xmlns:a16="http://schemas.microsoft.com/office/drawing/2014/main" id="{F78AA50C-2DC6-46C5-B2CE-FB29A305F81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anchor="ctr"/>
          <a:lstStyle>
            <a:lvl1pPr>
              <a:defRPr sz="900" spc="4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defRPr>
            </a:lvl1pPr>
          </a:lstStyle>
          <a:p>
            <a:pPr>
              <a:defRPr/>
            </a:pPr>
            <a:r>
              <a:rPr lang="en-US" cap="all"/>
              <a:t>May 21, 20xx</a:t>
            </a:r>
            <a:endParaRPr lang="en-US" cap="all" dirty="0"/>
          </a:p>
        </p:txBody>
      </p:sp>
    </p:spTree>
    <p:extLst>
      <p:ext uri="{BB962C8B-B14F-4D97-AF65-F5344CB8AC3E}">
        <p14:creationId xmlns:p14="http://schemas.microsoft.com/office/powerpoint/2010/main" val="27945453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owth Strateg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FEDCC43F-6D79-4D9A-A842-74287B40D3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0" y="3371"/>
            <a:ext cx="12192000" cy="685800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A8255D77-6260-4F8F-86E3-D0AAF36FA40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294345" y="1158710"/>
            <a:ext cx="5611660" cy="677782"/>
          </a:xfrm>
          <a:prstGeom prst="rect">
            <a:avLst/>
          </a:prstGeom>
        </p:spPr>
        <p:txBody>
          <a:bodyPr anchor="b"/>
          <a:lstStyle>
            <a:lvl1pPr algn="ctr">
              <a:defRPr sz="2800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Text Placeholder 14">
            <a:extLst>
              <a:ext uri="{FF2B5EF4-FFF2-40B4-BE49-F238E27FC236}">
                <a16:creationId xmlns:a16="http://schemas.microsoft.com/office/drawing/2014/main" id="{5C91A828-665B-4FC2-950E-370DF47348CE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519730" y="1836492"/>
            <a:ext cx="5152539" cy="718457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cap="none" spc="2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subtitle</a:t>
            </a:r>
          </a:p>
        </p:txBody>
      </p:sp>
      <p:sp>
        <p:nvSpPr>
          <p:cNvPr id="10" name="Text Placeholder 14">
            <a:extLst>
              <a:ext uri="{FF2B5EF4-FFF2-40B4-BE49-F238E27FC236}">
                <a16:creationId xmlns:a16="http://schemas.microsoft.com/office/drawing/2014/main" id="{0BE18AA7-27E7-4763-A428-079E43A450DA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1833290" y="3262556"/>
            <a:ext cx="1706965" cy="1048575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6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17" name="Text Placeholder 14">
            <a:extLst>
              <a:ext uri="{FF2B5EF4-FFF2-40B4-BE49-F238E27FC236}">
                <a16:creationId xmlns:a16="http://schemas.microsoft.com/office/drawing/2014/main" id="{6ED488B3-3B38-4DE8-8789-E9C406DB6525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5053332" y="3262556"/>
            <a:ext cx="1706965" cy="1048575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6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19" name="Text Placeholder 14">
            <a:extLst>
              <a:ext uri="{FF2B5EF4-FFF2-40B4-BE49-F238E27FC236}">
                <a16:creationId xmlns:a16="http://schemas.microsoft.com/office/drawing/2014/main" id="{5717E8AA-E5DC-43D1-BED9-1A8F554EB61F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8197008" y="3262556"/>
            <a:ext cx="1706965" cy="1048575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6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20" name="Text Placeholder 14">
            <a:extLst>
              <a:ext uri="{FF2B5EF4-FFF2-40B4-BE49-F238E27FC236}">
                <a16:creationId xmlns:a16="http://schemas.microsoft.com/office/drawing/2014/main" id="{83A9D178-AD0E-4E87-97B3-88B79A533B1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462028" y="4704557"/>
            <a:ext cx="2431015" cy="114894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1" name="Text Placeholder 14">
            <a:extLst>
              <a:ext uri="{FF2B5EF4-FFF2-40B4-BE49-F238E27FC236}">
                <a16:creationId xmlns:a16="http://schemas.microsoft.com/office/drawing/2014/main" id="{BF8B39EE-8EB7-4880-A9FE-9F98D23984F3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4691306" y="4704558"/>
            <a:ext cx="2431015" cy="114894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2" name="Text Placeholder 14">
            <a:extLst>
              <a:ext uri="{FF2B5EF4-FFF2-40B4-BE49-F238E27FC236}">
                <a16:creationId xmlns:a16="http://schemas.microsoft.com/office/drawing/2014/main" id="{C74686F1-FD3B-4529-9DBC-C6E34312C5CF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7834982" y="4704557"/>
            <a:ext cx="2431015" cy="114894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2" name="Footer Placeholder 15">
            <a:extLst>
              <a:ext uri="{FF2B5EF4-FFF2-40B4-BE49-F238E27FC236}">
                <a16:creationId xmlns:a16="http://schemas.microsoft.com/office/drawing/2014/main" id="{0A8B5FF2-6B96-4FE7-A6ED-0C89D74FAD0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anchor="ctr"/>
          <a:lstStyle>
            <a:lvl1pPr algn="r">
              <a:defRPr sz="900" cap="all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3" name="Slide Number Placeholder 16">
            <a:extLst>
              <a:ext uri="{FF2B5EF4-FFF2-40B4-BE49-F238E27FC236}">
                <a16:creationId xmlns:a16="http://schemas.microsoft.com/office/drawing/2014/main" id="{B8BB57A8-7823-42A3-BA84-96690BFFDC3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anchor="ctr"/>
          <a:lstStyle>
            <a:lvl1pPr algn="r">
              <a:defRPr sz="1600">
                <a:solidFill>
                  <a:schemeClr val="accent6"/>
                </a:solidFill>
                <a:latin typeface="+mn-lt"/>
              </a:defRPr>
            </a:lvl1pPr>
          </a:lstStyle>
          <a:p>
            <a:pPr>
              <a:defRPr/>
            </a:pPr>
            <a:fld id="{8D1FC6F8-0BCD-47E9-9C64-690771D9C14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14" name="Date Placeholder 14">
            <a:extLst>
              <a:ext uri="{FF2B5EF4-FFF2-40B4-BE49-F238E27FC236}">
                <a16:creationId xmlns:a16="http://schemas.microsoft.com/office/drawing/2014/main" id="{902A41BF-FE61-48B9-A0B1-94AAB15381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anchor="ctr"/>
          <a:lstStyle>
            <a:lvl1pPr>
              <a:defRPr sz="900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pPr>
              <a:defRPr/>
            </a:pPr>
            <a:r>
              <a:rPr lang="en-US" cap="all"/>
              <a:t>May 21, 20xx</a:t>
            </a:r>
            <a:endParaRPr lang="en-US" cap="all" dirty="0"/>
          </a:p>
        </p:txBody>
      </p:sp>
    </p:spTree>
    <p:extLst>
      <p:ext uri="{BB962C8B-B14F-4D97-AF65-F5344CB8AC3E}">
        <p14:creationId xmlns:p14="http://schemas.microsoft.com/office/powerpoint/2010/main" val="85870678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ra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" name="Graphic 35">
            <a:extLst>
              <a:ext uri="{FF2B5EF4-FFF2-40B4-BE49-F238E27FC236}">
                <a16:creationId xmlns:a16="http://schemas.microsoft.com/office/drawing/2014/main" id="{41C2529C-151F-488B-A358-D60A3D5521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0" y="3371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3E2EB21-CF4E-4578-820A-EACF488B171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356975" y="1144939"/>
            <a:ext cx="5473874" cy="687833"/>
          </a:xfrm>
          <a:prstGeom prst="rect">
            <a:avLst/>
          </a:prstGeom>
        </p:spPr>
        <p:txBody>
          <a:bodyPr anchor="b"/>
          <a:lstStyle>
            <a:lvl1pPr algn="ctr">
              <a:defRPr sz="2800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Text Placeholder 14">
            <a:extLst>
              <a:ext uri="{FF2B5EF4-FFF2-40B4-BE49-F238E27FC236}">
                <a16:creationId xmlns:a16="http://schemas.microsoft.com/office/drawing/2014/main" id="{7F450FCB-3FE4-489F-A4BA-4BF492C226C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519730" y="1836492"/>
            <a:ext cx="5152539" cy="718457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cap="none" spc="2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subtitle</a:t>
            </a:r>
          </a:p>
        </p:txBody>
      </p:sp>
      <p:sp>
        <p:nvSpPr>
          <p:cNvPr id="39" name="Text Placeholder 10">
            <a:extLst>
              <a:ext uri="{FF2B5EF4-FFF2-40B4-BE49-F238E27FC236}">
                <a16:creationId xmlns:a16="http://schemas.microsoft.com/office/drawing/2014/main" id="{EB6054A1-FB6D-4599-BAA9-5A51A0FA8C5C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63991" y="2822318"/>
            <a:ext cx="3574251" cy="448769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600" cap="none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054896-ABA6-49DF-9D5D-B2E6224DD442}"/>
              </a:ext>
            </a:extLst>
          </p:cNvPr>
          <p:cNvSpPr>
            <a:spLocks noGrp="1"/>
          </p:cNvSpPr>
          <p:nvPr>
            <p:ph sz="quarter" idx="32"/>
          </p:nvPr>
        </p:nvSpPr>
        <p:spPr>
          <a:xfrm>
            <a:off x="866775" y="3333750"/>
            <a:ext cx="4352925" cy="2636837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6" name="Text Placeholder 14">
            <a:extLst>
              <a:ext uri="{FF2B5EF4-FFF2-40B4-BE49-F238E27FC236}">
                <a16:creationId xmlns:a16="http://schemas.microsoft.com/office/drawing/2014/main" id="{EF233E3C-C99A-4345-9504-B06740BBAB28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5983159" y="3186346"/>
            <a:ext cx="578977" cy="366359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Text</a:t>
            </a:r>
          </a:p>
        </p:txBody>
      </p:sp>
      <p:sp>
        <p:nvSpPr>
          <p:cNvPr id="55" name="Text Placeholder 14">
            <a:extLst>
              <a:ext uri="{FF2B5EF4-FFF2-40B4-BE49-F238E27FC236}">
                <a16:creationId xmlns:a16="http://schemas.microsoft.com/office/drawing/2014/main" id="{406787F7-1112-4CC9-8FD0-D3583902DE98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5983159" y="3699738"/>
            <a:ext cx="578977" cy="366359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Text</a:t>
            </a:r>
          </a:p>
        </p:txBody>
      </p:sp>
      <p:sp>
        <p:nvSpPr>
          <p:cNvPr id="54" name="Text Placeholder 14">
            <a:extLst>
              <a:ext uri="{FF2B5EF4-FFF2-40B4-BE49-F238E27FC236}">
                <a16:creationId xmlns:a16="http://schemas.microsoft.com/office/drawing/2014/main" id="{99FA8680-9A76-4984-9EF3-619FF82EF7D4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983159" y="4213130"/>
            <a:ext cx="578977" cy="366359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Text</a:t>
            </a:r>
          </a:p>
        </p:txBody>
      </p:sp>
      <p:sp>
        <p:nvSpPr>
          <p:cNvPr id="53" name="Text Placeholder 14">
            <a:extLst>
              <a:ext uri="{FF2B5EF4-FFF2-40B4-BE49-F238E27FC236}">
                <a16:creationId xmlns:a16="http://schemas.microsoft.com/office/drawing/2014/main" id="{CB4D59B1-4953-4B1A-9812-770624E09F4B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5983159" y="4726522"/>
            <a:ext cx="578977" cy="366359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Text</a:t>
            </a:r>
          </a:p>
        </p:txBody>
      </p:sp>
      <p:sp>
        <p:nvSpPr>
          <p:cNvPr id="52" name="Text Placeholder 14">
            <a:extLst>
              <a:ext uri="{FF2B5EF4-FFF2-40B4-BE49-F238E27FC236}">
                <a16:creationId xmlns:a16="http://schemas.microsoft.com/office/drawing/2014/main" id="{95F87D86-6041-4E3C-BB75-D69D0BE78AE5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983159" y="5239913"/>
            <a:ext cx="578977" cy="366359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Text</a:t>
            </a:r>
          </a:p>
        </p:txBody>
      </p:sp>
      <p:sp>
        <p:nvSpPr>
          <p:cNvPr id="82" name="Text Placeholder 14">
            <a:extLst>
              <a:ext uri="{FF2B5EF4-FFF2-40B4-BE49-F238E27FC236}">
                <a16:creationId xmlns:a16="http://schemas.microsoft.com/office/drawing/2014/main" id="{634E901B-B6DE-434D-897D-F1CBD4C850FF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5983158" y="5757105"/>
            <a:ext cx="578977" cy="366359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Text</a:t>
            </a:r>
          </a:p>
        </p:txBody>
      </p:sp>
      <p:sp>
        <p:nvSpPr>
          <p:cNvPr id="40" name="Text Placeholder 10">
            <a:extLst>
              <a:ext uri="{FF2B5EF4-FFF2-40B4-BE49-F238E27FC236}">
                <a16:creationId xmlns:a16="http://schemas.microsoft.com/office/drawing/2014/main" id="{5E9FFDEA-766B-48BC-B5E5-F06563BF4DE9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6479875" y="2829932"/>
            <a:ext cx="3574251" cy="448769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600" cap="none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24" name="Text Placeholder 14">
            <a:extLst>
              <a:ext uri="{FF2B5EF4-FFF2-40B4-BE49-F238E27FC236}">
                <a16:creationId xmlns:a16="http://schemas.microsoft.com/office/drawing/2014/main" id="{1205833E-1296-4429-98BC-86ED5E75B781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756287" y="5930807"/>
            <a:ext cx="680833" cy="553488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Text</a:t>
            </a:r>
          </a:p>
        </p:txBody>
      </p:sp>
      <p:sp>
        <p:nvSpPr>
          <p:cNvPr id="25" name="Text Placeholder 14">
            <a:extLst>
              <a:ext uri="{FF2B5EF4-FFF2-40B4-BE49-F238E27FC236}">
                <a16:creationId xmlns:a16="http://schemas.microsoft.com/office/drawing/2014/main" id="{4ADE2985-788D-4E06-BD6E-2DAB0780CCC3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583623" y="5930807"/>
            <a:ext cx="717943" cy="553488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Text</a:t>
            </a:r>
          </a:p>
        </p:txBody>
      </p:sp>
      <p:sp>
        <p:nvSpPr>
          <p:cNvPr id="26" name="Text Placeholder 14">
            <a:extLst>
              <a:ext uri="{FF2B5EF4-FFF2-40B4-BE49-F238E27FC236}">
                <a16:creationId xmlns:a16="http://schemas.microsoft.com/office/drawing/2014/main" id="{FAA1F6E3-EB96-4B94-BB57-05FD3C6316A7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418590" y="5929991"/>
            <a:ext cx="688462" cy="553488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Text</a:t>
            </a:r>
          </a:p>
        </p:txBody>
      </p:sp>
      <p:sp>
        <p:nvSpPr>
          <p:cNvPr id="27" name="Text Placeholder 14">
            <a:extLst>
              <a:ext uri="{FF2B5EF4-FFF2-40B4-BE49-F238E27FC236}">
                <a16:creationId xmlns:a16="http://schemas.microsoft.com/office/drawing/2014/main" id="{A59FA224-FF57-40F3-9DE2-A9E5663CA40A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244388" y="5929991"/>
            <a:ext cx="680835" cy="553488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Text</a:t>
            </a:r>
          </a:p>
        </p:txBody>
      </p:sp>
      <p:sp>
        <p:nvSpPr>
          <p:cNvPr id="28" name="Text Placeholder 14">
            <a:extLst>
              <a:ext uri="{FF2B5EF4-FFF2-40B4-BE49-F238E27FC236}">
                <a16:creationId xmlns:a16="http://schemas.microsoft.com/office/drawing/2014/main" id="{B54D6B4E-0A06-4D7F-A784-E937A895E84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10072728" y="5929991"/>
            <a:ext cx="717942" cy="553488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Text</a:t>
            </a:r>
          </a:p>
        </p:txBody>
      </p:sp>
      <p:grpSp>
        <p:nvGrpSpPr>
          <p:cNvPr id="81" name="Group 80">
            <a:extLst>
              <a:ext uri="{FF2B5EF4-FFF2-40B4-BE49-F238E27FC236}">
                <a16:creationId xmlns:a16="http://schemas.microsoft.com/office/drawing/2014/main" id="{CBAACD0B-92AC-4BB5-B2A1-E707BF046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6593151" y="3356785"/>
            <a:ext cx="4296522" cy="2583500"/>
            <a:chOff x="6593151" y="3356785"/>
            <a:chExt cx="4296522" cy="2583500"/>
          </a:xfrm>
        </p:grpSpPr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5621DF36-2E24-4250-8EA9-A4F7384057AD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6593151" y="3873977"/>
              <a:ext cx="4296522" cy="0"/>
            </a:xfrm>
            <a:prstGeom prst="line">
              <a:avLst/>
            </a:prstGeom>
            <a:ln>
              <a:solidFill>
                <a:schemeClr val="accent3">
                  <a:alpha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519F31A0-FCE5-444A-9B67-BAD40A29F007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6593151" y="3356785"/>
              <a:ext cx="4296522" cy="0"/>
            </a:xfrm>
            <a:prstGeom prst="line">
              <a:avLst/>
            </a:prstGeom>
            <a:ln>
              <a:solidFill>
                <a:schemeClr val="accent3">
                  <a:alpha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32EB8C64-26D1-49F5-BA35-75904015FB38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6593151" y="5940285"/>
              <a:ext cx="4296522" cy="0"/>
            </a:xfrm>
            <a:prstGeom prst="line">
              <a:avLst/>
            </a:prstGeom>
            <a:ln>
              <a:solidFill>
                <a:schemeClr val="accent3">
                  <a:alpha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97ED0880-E9DE-43CA-BBF7-379FADCCADCC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6593151" y="5417240"/>
              <a:ext cx="4296522" cy="0"/>
            </a:xfrm>
            <a:prstGeom prst="line">
              <a:avLst/>
            </a:prstGeom>
            <a:ln>
              <a:solidFill>
                <a:schemeClr val="accent3">
                  <a:alpha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0ECB90AC-2E9C-4DA6-9DE3-DC040D0710F3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6593151" y="4908361"/>
              <a:ext cx="4296522" cy="0"/>
            </a:xfrm>
            <a:prstGeom prst="line">
              <a:avLst/>
            </a:prstGeom>
            <a:ln>
              <a:solidFill>
                <a:schemeClr val="accent3">
                  <a:alpha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3D64C7F2-BB5D-48DC-9D4E-C23102C15F2E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6593151" y="4393627"/>
              <a:ext cx="4296522" cy="0"/>
            </a:xfrm>
            <a:prstGeom prst="line">
              <a:avLst/>
            </a:prstGeom>
            <a:ln>
              <a:solidFill>
                <a:schemeClr val="accent3">
                  <a:alpha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Rectangle 6">
            <a:extLst>
              <a:ext uri="{FF2B5EF4-FFF2-40B4-BE49-F238E27FC236}">
                <a16:creationId xmlns:a16="http://schemas.microsoft.com/office/drawing/2014/main" id="{7A55D8F5-8A01-4257-9CE6-A1B977F30F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756287" y="5431011"/>
            <a:ext cx="680833" cy="501361"/>
          </a:xfrm>
          <a:prstGeom prst="rect">
            <a:avLst/>
          </a:prstGeom>
          <a:solidFill>
            <a:schemeClr val="accent1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0F2C8F2-9655-45C9-AEF1-0F524E904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586167" y="4913817"/>
            <a:ext cx="680834" cy="1018553"/>
          </a:xfrm>
          <a:prstGeom prst="rect">
            <a:avLst/>
          </a:prstGeom>
          <a:solidFill>
            <a:schemeClr val="accent1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458165E-0BB4-4621-BC5C-EB2DDE22E4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416048" y="4396625"/>
            <a:ext cx="680835" cy="1534931"/>
          </a:xfrm>
          <a:prstGeom prst="rect">
            <a:avLst/>
          </a:prstGeom>
          <a:solidFill>
            <a:schemeClr val="accent1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F4798AF-A852-4991-B42B-A74C23574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244388" y="3879433"/>
            <a:ext cx="680835" cy="2052123"/>
          </a:xfrm>
          <a:prstGeom prst="rect">
            <a:avLst/>
          </a:prstGeom>
          <a:solidFill>
            <a:schemeClr val="accent1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BCA52D7-A558-4733-BD5C-28751C99A1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075270" y="3362241"/>
            <a:ext cx="680836" cy="2569313"/>
          </a:xfrm>
          <a:prstGeom prst="rect">
            <a:avLst/>
          </a:prstGeom>
          <a:solidFill>
            <a:schemeClr val="accent1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ooter Placeholder 15">
            <a:extLst>
              <a:ext uri="{FF2B5EF4-FFF2-40B4-BE49-F238E27FC236}">
                <a16:creationId xmlns:a16="http://schemas.microsoft.com/office/drawing/2014/main" id="{067B5EA1-9C03-415F-A792-0E81289DB3B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anchor="ctr"/>
          <a:lstStyle>
            <a:lvl1pPr algn="r">
              <a:defRPr sz="900" cap="all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3" name="Slide Number Placeholder 16">
            <a:extLst>
              <a:ext uri="{FF2B5EF4-FFF2-40B4-BE49-F238E27FC236}">
                <a16:creationId xmlns:a16="http://schemas.microsoft.com/office/drawing/2014/main" id="{258AB827-653F-449B-8FE9-EC1E4F1C15B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anchor="ctr"/>
          <a:lstStyle>
            <a:lvl1pPr algn="r">
              <a:defRPr sz="1600">
                <a:solidFill>
                  <a:schemeClr val="accent6"/>
                </a:solidFill>
                <a:latin typeface="+mn-lt"/>
              </a:defRPr>
            </a:lvl1pPr>
          </a:lstStyle>
          <a:p>
            <a:pPr>
              <a:defRPr/>
            </a:pPr>
            <a:fld id="{8D1FC6F8-0BCD-47E9-9C64-690771D9C14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14" name="Date Placeholder 14">
            <a:extLst>
              <a:ext uri="{FF2B5EF4-FFF2-40B4-BE49-F238E27FC236}">
                <a16:creationId xmlns:a16="http://schemas.microsoft.com/office/drawing/2014/main" id="{045230A5-30E4-4168-93C9-124C889B63F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anchor="ctr"/>
          <a:lstStyle>
            <a:lvl1pPr>
              <a:defRPr sz="900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pPr>
              <a:defRPr/>
            </a:pPr>
            <a:r>
              <a:rPr lang="en-US" cap="all"/>
              <a:t>May 21, 20xx</a:t>
            </a:r>
            <a:endParaRPr lang="en-US" cap="all" dirty="0"/>
          </a:p>
        </p:txBody>
      </p:sp>
    </p:spTree>
    <p:extLst>
      <p:ext uri="{BB962C8B-B14F-4D97-AF65-F5344CB8AC3E}">
        <p14:creationId xmlns:p14="http://schemas.microsoft.com/office/powerpoint/2010/main" val="24225142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-Year Action Pl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0" name="Graphic 119">
            <a:extLst>
              <a:ext uri="{FF2B5EF4-FFF2-40B4-BE49-F238E27FC236}">
                <a16:creationId xmlns:a16="http://schemas.microsoft.com/office/drawing/2014/main" id="{0D59F18F-5BD3-4E80-A69E-6D92DA9BB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0" name="Group 99">
            <a:extLst>
              <a:ext uri="{FF2B5EF4-FFF2-40B4-BE49-F238E27FC236}">
                <a16:creationId xmlns:a16="http://schemas.microsoft.com/office/drawing/2014/main" id="{79CFC79B-A403-4086-AB1A-E4F1F5AC3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2010137" y="2689356"/>
            <a:ext cx="8510121" cy="0"/>
            <a:chOff x="1504814" y="2488864"/>
            <a:chExt cx="8510121" cy="0"/>
          </a:xfrm>
        </p:grpSpPr>
        <p:cxnSp>
          <p:nvCxnSpPr>
            <p:cNvPr id="79" name="Straight Connector 78">
              <a:extLst>
                <a:ext uri="{FF2B5EF4-FFF2-40B4-BE49-F238E27FC236}">
                  <a16:creationId xmlns:a16="http://schemas.microsoft.com/office/drawing/2014/main" id="{3993C126-30E8-42C9-97ED-B7968CE61D87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04814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710C08B4-5A67-4383-9733-CF6DCA952D8F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2301137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9736A6D3-72B8-4ADD-83D7-F905F1EB82FE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83776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id="{7C048AE4-D798-4F1B-874C-F9044ECC8603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880099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>
              <a:extLst>
                <a:ext uri="{FF2B5EF4-FFF2-40B4-BE49-F238E27FC236}">
                  <a16:creationId xmlns:a16="http://schemas.microsoft.com/office/drawing/2014/main" id="{224A7533-05E8-464C-81E3-83136E632AF6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4655896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714E820A-336F-43A8-AB0D-875A28FB90F6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5452219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id="{6D557188-FB50-4CF1-85AD-28747D97DC45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6234858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>
              <a:extLst>
                <a:ext uri="{FF2B5EF4-FFF2-40B4-BE49-F238E27FC236}">
                  <a16:creationId xmlns:a16="http://schemas.microsoft.com/office/drawing/2014/main" id="{1AF23435-A9FF-4958-AAD2-BC57F32090C1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7031181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>
              <a:extLst>
                <a:ext uri="{FF2B5EF4-FFF2-40B4-BE49-F238E27FC236}">
                  <a16:creationId xmlns:a16="http://schemas.microsoft.com/office/drawing/2014/main" id="{3B538E04-AA2E-459F-8D6B-7272BF9117A5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7813820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Straight Connector 96">
              <a:extLst>
                <a:ext uri="{FF2B5EF4-FFF2-40B4-BE49-F238E27FC236}">
                  <a16:creationId xmlns:a16="http://schemas.microsoft.com/office/drawing/2014/main" id="{379A5921-876C-47AA-BF02-FADD423D79B7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8610143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Straight Connector 98">
              <a:extLst>
                <a:ext uri="{FF2B5EF4-FFF2-40B4-BE49-F238E27FC236}">
                  <a16:creationId xmlns:a16="http://schemas.microsoft.com/office/drawing/2014/main" id="{9B30A0A8-B885-4ACC-A172-7A4408F0C0BC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9399625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3B7C7B2-16AE-4434-A8AD-0977BCB9459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81698" y="512299"/>
            <a:ext cx="10515600" cy="727388"/>
          </a:xfrm>
          <a:prstGeom prst="rect">
            <a:avLst/>
          </a:prstGeom>
        </p:spPr>
        <p:txBody>
          <a:bodyPr/>
          <a:lstStyle>
            <a:lvl1pPr>
              <a:defRPr sz="2800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21" name="Text Placeholder 14">
            <a:extLst>
              <a:ext uri="{FF2B5EF4-FFF2-40B4-BE49-F238E27FC236}">
                <a16:creationId xmlns:a16="http://schemas.microsoft.com/office/drawing/2014/main" id="{53B0593C-E961-4FCF-8FFD-E10C0FD17BBF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1992423" y="1780403"/>
            <a:ext cx="1440088" cy="586248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22" name="Text Placeholder 14">
            <a:extLst>
              <a:ext uri="{FF2B5EF4-FFF2-40B4-BE49-F238E27FC236}">
                <a16:creationId xmlns:a16="http://schemas.microsoft.com/office/drawing/2014/main" id="{82A98F85-0B8A-4F76-813C-C9E7A0AD8804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4360668" y="1780403"/>
            <a:ext cx="1440088" cy="586248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23" name="Text Placeholder 14">
            <a:extLst>
              <a:ext uri="{FF2B5EF4-FFF2-40B4-BE49-F238E27FC236}">
                <a16:creationId xmlns:a16="http://schemas.microsoft.com/office/drawing/2014/main" id="{0E645547-1191-4919-804B-D1DC905F3680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307743" y="1780403"/>
            <a:ext cx="1440088" cy="586248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13" name="Text Placeholder 14">
            <a:extLst>
              <a:ext uri="{FF2B5EF4-FFF2-40B4-BE49-F238E27FC236}">
                <a16:creationId xmlns:a16="http://schemas.microsoft.com/office/drawing/2014/main" id="{70437561-3145-4AA5-B5BF-FC2748828C08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505322" y="2436036"/>
            <a:ext cx="1194201" cy="501726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1800" cap="none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year</a:t>
            </a:r>
          </a:p>
        </p:txBody>
      </p:sp>
      <p:sp>
        <p:nvSpPr>
          <p:cNvPr id="42" name="Text Placeholder 14">
            <a:extLst>
              <a:ext uri="{FF2B5EF4-FFF2-40B4-BE49-F238E27FC236}">
                <a16:creationId xmlns:a16="http://schemas.microsoft.com/office/drawing/2014/main" id="{25924F20-2A98-40F8-8A1C-BF4BCDC2E91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675402" y="277431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3" name="Text Placeholder 14">
            <a:extLst>
              <a:ext uri="{FF2B5EF4-FFF2-40B4-BE49-F238E27FC236}">
                <a16:creationId xmlns:a16="http://schemas.microsoft.com/office/drawing/2014/main" id="{DFA884F6-1E9E-4CB8-B4C3-3699E85DC2F4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464817" y="277431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4" name="Text Placeholder 14">
            <a:extLst>
              <a:ext uri="{FF2B5EF4-FFF2-40B4-BE49-F238E27FC236}">
                <a16:creationId xmlns:a16="http://schemas.microsoft.com/office/drawing/2014/main" id="{7C52539B-C569-4941-87E7-C3EFCFA1B401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254232" y="277431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5" name="Text Placeholder 14">
            <a:extLst>
              <a:ext uri="{FF2B5EF4-FFF2-40B4-BE49-F238E27FC236}">
                <a16:creationId xmlns:a16="http://schemas.microsoft.com/office/drawing/2014/main" id="{9B18D372-BEFC-4475-B0A5-A798E6CFD62B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043647" y="277431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6" name="Text Placeholder 14">
            <a:extLst>
              <a:ext uri="{FF2B5EF4-FFF2-40B4-BE49-F238E27FC236}">
                <a16:creationId xmlns:a16="http://schemas.microsoft.com/office/drawing/2014/main" id="{19FE16DC-63F2-4A3D-A743-C8480AE391F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833062" y="277431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7" name="Text Placeholder 14">
            <a:extLst>
              <a:ext uri="{FF2B5EF4-FFF2-40B4-BE49-F238E27FC236}">
                <a16:creationId xmlns:a16="http://schemas.microsoft.com/office/drawing/2014/main" id="{23422F26-58EB-43A7-A33C-2ADBC2320CF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5622477" y="277431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8" name="Text Placeholder 14">
            <a:extLst>
              <a:ext uri="{FF2B5EF4-FFF2-40B4-BE49-F238E27FC236}">
                <a16:creationId xmlns:a16="http://schemas.microsoft.com/office/drawing/2014/main" id="{D9B50A50-093B-4DCA-929F-AF8AB169A473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11892" y="277431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9" name="Text Placeholder 14">
            <a:extLst>
              <a:ext uri="{FF2B5EF4-FFF2-40B4-BE49-F238E27FC236}">
                <a16:creationId xmlns:a16="http://schemas.microsoft.com/office/drawing/2014/main" id="{A60753DF-99A3-4BAF-AA47-4AD0BEAEAEDD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7201307" y="277431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0" name="Text Placeholder 14">
            <a:extLst>
              <a:ext uri="{FF2B5EF4-FFF2-40B4-BE49-F238E27FC236}">
                <a16:creationId xmlns:a16="http://schemas.microsoft.com/office/drawing/2014/main" id="{470DC77E-070B-46BC-B95C-A323D9EEC9D5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7990722" y="277431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1" name="Text Placeholder 14">
            <a:extLst>
              <a:ext uri="{FF2B5EF4-FFF2-40B4-BE49-F238E27FC236}">
                <a16:creationId xmlns:a16="http://schemas.microsoft.com/office/drawing/2014/main" id="{E7D1C36D-258C-4B31-95BB-6C0127AEEACB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780137" y="277431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2" name="Text Placeholder 14">
            <a:extLst>
              <a:ext uri="{FF2B5EF4-FFF2-40B4-BE49-F238E27FC236}">
                <a16:creationId xmlns:a16="http://schemas.microsoft.com/office/drawing/2014/main" id="{214A7064-793B-4F30-9A33-42069EF60489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9569552" y="277431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3" name="Text Placeholder 14">
            <a:extLst>
              <a:ext uri="{FF2B5EF4-FFF2-40B4-BE49-F238E27FC236}">
                <a16:creationId xmlns:a16="http://schemas.microsoft.com/office/drawing/2014/main" id="{5868F5A5-3ED0-4C78-A557-F4B94B123D9B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0358963" y="277431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24" name="Text Placeholder 14">
            <a:extLst>
              <a:ext uri="{FF2B5EF4-FFF2-40B4-BE49-F238E27FC236}">
                <a16:creationId xmlns:a16="http://schemas.microsoft.com/office/drawing/2014/main" id="{A727AB6E-B8DB-4DE5-BF92-3EDCA58B0CD4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992423" y="3563114"/>
            <a:ext cx="1440088" cy="586248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25" name="Text Placeholder 14">
            <a:extLst>
              <a:ext uri="{FF2B5EF4-FFF2-40B4-BE49-F238E27FC236}">
                <a16:creationId xmlns:a16="http://schemas.microsoft.com/office/drawing/2014/main" id="{9E6A60C5-3054-4500-AE04-5766330FED67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5939498" y="3563114"/>
            <a:ext cx="1440088" cy="586248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1" cap="none" spc="0" baseline="0">
                <a:solidFill>
                  <a:schemeClr val="accent6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26" name="Text Placeholder 14">
            <a:extLst>
              <a:ext uri="{FF2B5EF4-FFF2-40B4-BE49-F238E27FC236}">
                <a16:creationId xmlns:a16="http://schemas.microsoft.com/office/drawing/2014/main" id="{3984C0A5-C9AE-4249-8578-A0909B41B459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9886573" y="3563114"/>
            <a:ext cx="1440088" cy="586248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14" name="Text Placeholder 14">
            <a:extLst>
              <a:ext uri="{FF2B5EF4-FFF2-40B4-BE49-F238E27FC236}">
                <a16:creationId xmlns:a16="http://schemas.microsoft.com/office/drawing/2014/main" id="{4C9A8467-48EB-4C64-8A54-0526649B91A3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505322" y="4134112"/>
            <a:ext cx="1194201" cy="501726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1800" cap="none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year</a:t>
            </a:r>
          </a:p>
        </p:txBody>
      </p:sp>
      <p:sp>
        <p:nvSpPr>
          <p:cNvPr id="66" name="Text Placeholder 14">
            <a:extLst>
              <a:ext uri="{FF2B5EF4-FFF2-40B4-BE49-F238E27FC236}">
                <a16:creationId xmlns:a16="http://schemas.microsoft.com/office/drawing/2014/main" id="{11C267AB-B4C6-4059-B2A8-DCF715B29ECE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675402" y="4476140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7" name="Text Placeholder 14">
            <a:extLst>
              <a:ext uri="{FF2B5EF4-FFF2-40B4-BE49-F238E27FC236}">
                <a16:creationId xmlns:a16="http://schemas.microsoft.com/office/drawing/2014/main" id="{3BF85ABF-DD16-49D4-9DD2-C35A92EAFE3A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2464817" y="4476140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8" name="Text Placeholder 14">
            <a:extLst>
              <a:ext uri="{FF2B5EF4-FFF2-40B4-BE49-F238E27FC236}">
                <a16:creationId xmlns:a16="http://schemas.microsoft.com/office/drawing/2014/main" id="{997C6187-BB2F-413C-AC7B-BBAA249AFD0A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254232" y="4476140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9" name="Text Placeholder 14">
            <a:extLst>
              <a:ext uri="{FF2B5EF4-FFF2-40B4-BE49-F238E27FC236}">
                <a16:creationId xmlns:a16="http://schemas.microsoft.com/office/drawing/2014/main" id="{96C1DC7A-93B1-4894-AD2D-AC636AC3DABF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043647" y="4476140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0" name="Text Placeholder 14">
            <a:extLst>
              <a:ext uri="{FF2B5EF4-FFF2-40B4-BE49-F238E27FC236}">
                <a16:creationId xmlns:a16="http://schemas.microsoft.com/office/drawing/2014/main" id="{872C35DC-A640-4C27-A87F-380E7440F3F2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4833062" y="4476140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1" name="Text Placeholder 14">
            <a:extLst>
              <a:ext uri="{FF2B5EF4-FFF2-40B4-BE49-F238E27FC236}">
                <a16:creationId xmlns:a16="http://schemas.microsoft.com/office/drawing/2014/main" id="{02969206-EA35-4C29-B0EB-3FF5636A8AB9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5622477" y="4476140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2" name="Text Placeholder 14">
            <a:extLst>
              <a:ext uri="{FF2B5EF4-FFF2-40B4-BE49-F238E27FC236}">
                <a16:creationId xmlns:a16="http://schemas.microsoft.com/office/drawing/2014/main" id="{79B642F3-327B-4AF1-85D8-5BE8BA286A17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411892" y="4476140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3" name="Text Placeholder 14">
            <a:extLst>
              <a:ext uri="{FF2B5EF4-FFF2-40B4-BE49-F238E27FC236}">
                <a16:creationId xmlns:a16="http://schemas.microsoft.com/office/drawing/2014/main" id="{0D45BD78-6B19-4D6A-A164-2017ABC78369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7201307" y="4476140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4" name="Text Placeholder 14">
            <a:extLst>
              <a:ext uri="{FF2B5EF4-FFF2-40B4-BE49-F238E27FC236}">
                <a16:creationId xmlns:a16="http://schemas.microsoft.com/office/drawing/2014/main" id="{494676D6-C880-49A1-B83E-2D632934D666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7990722" y="4476140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5" name="Text Placeholder 14">
            <a:extLst>
              <a:ext uri="{FF2B5EF4-FFF2-40B4-BE49-F238E27FC236}">
                <a16:creationId xmlns:a16="http://schemas.microsoft.com/office/drawing/2014/main" id="{0C07048D-5DEB-4348-8A16-DB77BE49097C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8780137" y="4476140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6" name="Text Placeholder 14">
            <a:extLst>
              <a:ext uri="{FF2B5EF4-FFF2-40B4-BE49-F238E27FC236}">
                <a16:creationId xmlns:a16="http://schemas.microsoft.com/office/drawing/2014/main" id="{DCED3D6A-EF8C-4F42-B23B-30ED2C33EAB6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9569552" y="4476140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7" name="Text Placeholder 14">
            <a:extLst>
              <a:ext uri="{FF2B5EF4-FFF2-40B4-BE49-F238E27FC236}">
                <a16:creationId xmlns:a16="http://schemas.microsoft.com/office/drawing/2014/main" id="{E966B469-8508-4732-8A0A-58429BD0E7BE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10358963" y="4476140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grpSp>
        <p:nvGrpSpPr>
          <p:cNvPr id="101" name="Group 100">
            <a:extLst>
              <a:ext uri="{FF2B5EF4-FFF2-40B4-BE49-F238E27FC236}">
                <a16:creationId xmlns:a16="http://schemas.microsoft.com/office/drawing/2014/main" id="{97A40874-7B89-4A5D-9562-21D6994C39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2010137" y="4391183"/>
            <a:ext cx="8510121" cy="0"/>
            <a:chOff x="1504814" y="2488864"/>
            <a:chExt cx="8510121" cy="0"/>
          </a:xfrm>
        </p:grpSpPr>
        <p:cxnSp>
          <p:nvCxnSpPr>
            <p:cNvPr id="102" name="Straight Connector 101">
              <a:extLst>
                <a:ext uri="{FF2B5EF4-FFF2-40B4-BE49-F238E27FC236}">
                  <a16:creationId xmlns:a16="http://schemas.microsoft.com/office/drawing/2014/main" id="{32860379-5BA3-4D4F-BAC0-C7783F7552D4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04814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Straight Connector 102">
              <a:extLst>
                <a:ext uri="{FF2B5EF4-FFF2-40B4-BE49-F238E27FC236}">
                  <a16:creationId xmlns:a16="http://schemas.microsoft.com/office/drawing/2014/main" id="{DF221EBE-F43A-48CE-8E3D-D0777E2424C4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2301137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Straight Connector 103">
              <a:extLst>
                <a:ext uri="{FF2B5EF4-FFF2-40B4-BE49-F238E27FC236}">
                  <a16:creationId xmlns:a16="http://schemas.microsoft.com/office/drawing/2014/main" id="{C70DFAA8-4E1B-45F7-B640-2C00AAC65BA3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83776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Straight Connector 104">
              <a:extLst>
                <a:ext uri="{FF2B5EF4-FFF2-40B4-BE49-F238E27FC236}">
                  <a16:creationId xmlns:a16="http://schemas.microsoft.com/office/drawing/2014/main" id="{067A42DA-2625-4CA8-AEC6-2FBCF01A9278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880099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Straight Connector 105">
              <a:extLst>
                <a:ext uri="{FF2B5EF4-FFF2-40B4-BE49-F238E27FC236}">
                  <a16:creationId xmlns:a16="http://schemas.microsoft.com/office/drawing/2014/main" id="{89B3F7FF-9011-4E3D-9DA2-C144F9B7A5EB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4655896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Straight Connector 106">
              <a:extLst>
                <a:ext uri="{FF2B5EF4-FFF2-40B4-BE49-F238E27FC236}">
                  <a16:creationId xmlns:a16="http://schemas.microsoft.com/office/drawing/2014/main" id="{30EEA406-B4BE-4A22-9879-A86700556BEA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5452219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>
              <a:extLst>
                <a:ext uri="{FF2B5EF4-FFF2-40B4-BE49-F238E27FC236}">
                  <a16:creationId xmlns:a16="http://schemas.microsoft.com/office/drawing/2014/main" id="{F5F5190B-A9FA-4925-81A3-8AF19F70933F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6234858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Straight Connector 108">
              <a:extLst>
                <a:ext uri="{FF2B5EF4-FFF2-40B4-BE49-F238E27FC236}">
                  <a16:creationId xmlns:a16="http://schemas.microsoft.com/office/drawing/2014/main" id="{93F58E8B-B6D9-46C2-95B1-755AD7B02890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7031181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Straight Connector 109">
              <a:extLst>
                <a:ext uri="{FF2B5EF4-FFF2-40B4-BE49-F238E27FC236}">
                  <a16:creationId xmlns:a16="http://schemas.microsoft.com/office/drawing/2014/main" id="{46BED819-4195-456A-8507-0CC09BDCFEDE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7813820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1" name="Straight Connector 110">
              <a:extLst>
                <a:ext uri="{FF2B5EF4-FFF2-40B4-BE49-F238E27FC236}">
                  <a16:creationId xmlns:a16="http://schemas.microsoft.com/office/drawing/2014/main" id="{23541D3E-8275-4522-81E7-C83B829D83C1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8610143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2" name="Straight Connector 111">
              <a:extLst>
                <a:ext uri="{FF2B5EF4-FFF2-40B4-BE49-F238E27FC236}">
                  <a16:creationId xmlns:a16="http://schemas.microsoft.com/office/drawing/2014/main" id="{6CD34DF1-D500-4560-A303-92050A81120A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9399625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" name="Footer Placeholder 15">
            <a:extLst>
              <a:ext uri="{FF2B5EF4-FFF2-40B4-BE49-F238E27FC236}">
                <a16:creationId xmlns:a16="http://schemas.microsoft.com/office/drawing/2014/main" id="{47D7FFC8-D319-4F8D-9F95-39BB21C0EE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anchor="ctr"/>
          <a:lstStyle>
            <a:lvl1pPr algn="r">
              <a:defRPr sz="900" cap="all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3" name="Slide Number Placeholder 16">
            <a:extLst>
              <a:ext uri="{FF2B5EF4-FFF2-40B4-BE49-F238E27FC236}">
                <a16:creationId xmlns:a16="http://schemas.microsoft.com/office/drawing/2014/main" id="{8DDD48EC-9DE8-4C43-881A-2597A1DDE27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anchor="ctr"/>
          <a:lstStyle>
            <a:lvl1pPr algn="r">
              <a:defRPr sz="1600">
                <a:solidFill>
                  <a:schemeClr val="accent6"/>
                </a:solidFill>
                <a:latin typeface="+mn-lt"/>
              </a:defRPr>
            </a:lvl1pPr>
          </a:lstStyle>
          <a:p>
            <a:pPr>
              <a:defRPr/>
            </a:pPr>
            <a:fld id="{8D1FC6F8-0BCD-47E9-9C64-690771D9C14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14" name="Date Placeholder 14">
            <a:extLst>
              <a:ext uri="{FF2B5EF4-FFF2-40B4-BE49-F238E27FC236}">
                <a16:creationId xmlns:a16="http://schemas.microsoft.com/office/drawing/2014/main" id="{650B4D37-2FE8-4F27-8951-CF9D947DBAC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anchor="ctr"/>
          <a:lstStyle>
            <a:lvl1pPr>
              <a:defRPr sz="900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pPr>
              <a:defRPr/>
            </a:pPr>
            <a:r>
              <a:rPr lang="en-US" cap="all"/>
              <a:t>May 21, 20xx</a:t>
            </a:r>
            <a:endParaRPr lang="en-US" cap="all" dirty="0"/>
          </a:p>
        </p:txBody>
      </p:sp>
    </p:spTree>
    <p:extLst>
      <p:ext uri="{BB962C8B-B14F-4D97-AF65-F5344CB8AC3E}">
        <p14:creationId xmlns:p14="http://schemas.microsoft.com/office/powerpoint/2010/main" val="16915481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inancial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Graphic 17">
            <a:extLst>
              <a:ext uri="{FF2B5EF4-FFF2-40B4-BE49-F238E27FC236}">
                <a16:creationId xmlns:a16="http://schemas.microsoft.com/office/drawing/2014/main" id="{0ADA1982-C216-4747-ACCC-39BC3F50B1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FCD2AA7-E8A5-43C8-A284-AB4951189DB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2949" y="527542"/>
            <a:ext cx="6922876" cy="687834"/>
          </a:xfrm>
          <a:prstGeom prst="rect">
            <a:avLst/>
          </a:prstGeom>
        </p:spPr>
        <p:txBody>
          <a:bodyPr/>
          <a:lstStyle>
            <a:lvl1pPr>
              <a:defRPr sz="2800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D681FF-F6BE-41D5-AE6C-B4110384B0F4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3738" y="1128713"/>
            <a:ext cx="7654925" cy="5068887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Footer Placeholder 15">
            <a:extLst>
              <a:ext uri="{FF2B5EF4-FFF2-40B4-BE49-F238E27FC236}">
                <a16:creationId xmlns:a16="http://schemas.microsoft.com/office/drawing/2014/main" id="{A60E8AF0-85D7-4035-8301-57B3B4977F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anchor="ctr"/>
          <a:lstStyle>
            <a:lvl1pPr algn="r">
              <a:defRPr sz="900" cap="all" spc="4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3" name="Slide Number Placeholder 16">
            <a:extLst>
              <a:ext uri="{FF2B5EF4-FFF2-40B4-BE49-F238E27FC236}">
                <a16:creationId xmlns:a16="http://schemas.microsoft.com/office/drawing/2014/main" id="{481785BD-DC42-4BBE-8C62-BCE6F0EA47B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anchor="ctr"/>
          <a:lstStyle>
            <a:lvl1pPr algn="r">
              <a:defRPr sz="160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fld id="{8D1FC6F8-0BCD-47E9-9C64-690771D9C14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14" name="Date Placeholder 14">
            <a:extLst>
              <a:ext uri="{FF2B5EF4-FFF2-40B4-BE49-F238E27FC236}">
                <a16:creationId xmlns:a16="http://schemas.microsoft.com/office/drawing/2014/main" id="{E7886D57-8CCD-43A4-AA49-E96D2EE3EB8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anchor="ctr"/>
          <a:lstStyle>
            <a:lvl1pPr>
              <a:defRPr sz="900" spc="4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defRPr>
            </a:lvl1pPr>
          </a:lstStyle>
          <a:p>
            <a:pPr>
              <a:defRPr/>
            </a:pPr>
            <a:r>
              <a:rPr lang="en-US" cap="all"/>
              <a:t>May 21, 20xx</a:t>
            </a:r>
            <a:endParaRPr lang="en-US" cap="all" dirty="0"/>
          </a:p>
        </p:txBody>
      </p:sp>
    </p:spTree>
    <p:extLst>
      <p:ext uri="{BB962C8B-B14F-4D97-AF65-F5344CB8AC3E}">
        <p14:creationId xmlns:p14="http://schemas.microsoft.com/office/powerpoint/2010/main" val="103679103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eet The Team 4-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6F8B9974-85ED-46AA-8617-AC54C847B6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-1"/>
            <a:ext cx="12205220" cy="68580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B6F28C4-DD1C-4E63-87E8-D76D85414CE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55858" y="2377440"/>
            <a:ext cx="1939480" cy="2115505"/>
          </a:xfrm>
          <a:prstGeom prst="rect">
            <a:avLst/>
          </a:prstGeom>
        </p:spPr>
        <p:txBody>
          <a:bodyPr anchor="ctr"/>
          <a:lstStyle>
            <a:lvl1pPr algn="ctr">
              <a:defRPr sz="2800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4" name="Picture Placeholder 9">
            <a:extLst>
              <a:ext uri="{FF2B5EF4-FFF2-40B4-BE49-F238E27FC236}">
                <a16:creationId xmlns:a16="http://schemas.microsoft.com/office/drawing/2014/main" id="{3987B23C-61B9-4A48-AD36-5E284812C449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3088220" y="2599422"/>
            <a:ext cx="1502806" cy="1502805"/>
          </a:xfrm>
          <a:prstGeom prst="ellipse">
            <a:avLst/>
          </a:prstGeo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CCBD4661-3D71-432B-9308-D2D085BDDDC2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5190425" y="2599420"/>
            <a:ext cx="1502806" cy="1502805"/>
          </a:xfrm>
          <a:prstGeom prst="ellipse">
            <a:avLst/>
          </a:prstGeo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7" name="Picture Placeholder 9">
            <a:extLst>
              <a:ext uri="{FF2B5EF4-FFF2-40B4-BE49-F238E27FC236}">
                <a16:creationId xmlns:a16="http://schemas.microsoft.com/office/drawing/2014/main" id="{F89712B5-4C74-4247-B444-43F116D582EB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7291629" y="2599420"/>
            <a:ext cx="1502806" cy="1502805"/>
          </a:xfrm>
          <a:prstGeom prst="ellipse">
            <a:avLst/>
          </a:prstGeo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6" name="Picture Placeholder 9">
            <a:extLst>
              <a:ext uri="{FF2B5EF4-FFF2-40B4-BE49-F238E27FC236}">
                <a16:creationId xmlns:a16="http://schemas.microsoft.com/office/drawing/2014/main" id="{33EE5A9D-21AC-4735-98D7-42551FA2C58E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9387443" y="2599420"/>
            <a:ext cx="1502806" cy="1502805"/>
          </a:xfrm>
          <a:prstGeom prst="ellipse">
            <a:avLst/>
          </a:prstGeo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5EDBA775-4308-4BDB-B966-8167F3D04F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975041" y="2486242"/>
            <a:ext cx="1729165" cy="1729165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8BDDB0B0-BDCD-459F-AF20-19E1A72176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077246" y="2486240"/>
            <a:ext cx="1729165" cy="1729165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69A8E9D1-9673-42D1-A573-05CDC9EF88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178450" y="2486240"/>
            <a:ext cx="1729165" cy="1729165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52F851C1-89A7-44A6-8617-10C435FCD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274264" y="2486240"/>
            <a:ext cx="1729165" cy="1729165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Text Placeholder 14">
            <a:extLst>
              <a:ext uri="{FF2B5EF4-FFF2-40B4-BE49-F238E27FC236}">
                <a16:creationId xmlns:a16="http://schemas.microsoft.com/office/drawing/2014/main" id="{11C9BE46-D000-4DE5-8AD9-6BFAD927A014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2796727" y="4435583"/>
            <a:ext cx="2085792" cy="2746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2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Name</a:t>
            </a:r>
          </a:p>
        </p:txBody>
      </p:sp>
      <p:sp>
        <p:nvSpPr>
          <p:cNvPr id="26" name="Text Placeholder 14">
            <a:extLst>
              <a:ext uri="{FF2B5EF4-FFF2-40B4-BE49-F238E27FC236}">
                <a16:creationId xmlns:a16="http://schemas.microsoft.com/office/drawing/2014/main" id="{5773EC03-0830-4EAE-A7B0-38902833DC2F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2896865" y="4661551"/>
            <a:ext cx="1885516" cy="36512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0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27" name="Text Placeholder 14">
            <a:extLst>
              <a:ext uri="{FF2B5EF4-FFF2-40B4-BE49-F238E27FC236}">
                <a16:creationId xmlns:a16="http://schemas.microsoft.com/office/drawing/2014/main" id="{32E4889E-0745-4713-90D8-432A681AFCE4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898932" y="4435583"/>
            <a:ext cx="2085792" cy="2746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2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Name</a:t>
            </a:r>
          </a:p>
        </p:txBody>
      </p:sp>
      <p:sp>
        <p:nvSpPr>
          <p:cNvPr id="28" name="Text Placeholder 14">
            <a:extLst>
              <a:ext uri="{FF2B5EF4-FFF2-40B4-BE49-F238E27FC236}">
                <a16:creationId xmlns:a16="http://schemas.microsoft.com/office/drawing/2014/main" id="{BFD869E7-29DA-4FEB-AB84-1C1FC3ABAE30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999070" y="4661551"/>
            <a:ext cx="1885516" cy="36512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0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30" name="Text Placeholder 14">
            <a:extLst>
              <a:ext uri="{FF2B5EF4-FFF2-40B4-BE49-F238E27FC236}">
                <a16:creationId xmlns:a16="http://schemas.microsoft.com/office/drawing/2014/main" id="{9E68119B-CDCA-4341-8772-2C5BF80B4E4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000136" y="4435751"/>
            <a:ext cx="2085792" cy="2746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2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Name</a:t>
            </a:r>
          </a:p>
        </p:txBody>
      </p:sp>
      <p:sp>
        <p:nvSpPr>
          <p:cNvPr id="31" name="Text Placeholder 14">
            <a:extLst>
              <a:ext uri="{FF2B5EF4-FFF2-40B4-BE49-F238E27FC236}">
                <a16:creationId xmlns:a16="http://schemas.microsoft.com/office/drawing/2014/main" id="{303A31BF-223A-44A5-84FD-7281FF2E4CD4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7100274" y="4661551"/>
            <a:ext cx="1885516" cy="36512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0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32" name="Text Placeholder 14">
            <a:extLst>
              <a:ext uri="{FF2B5EF4-FFF2-40B4-BE49-F238E27FC236}">
                <a16:creationId xmlns:a16="http://schemas.microsoft.com/office/drawing/2014/main" id="{666E1F4A-0D75-4B8E-A181-DBEB50FB1D60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9095950" y="4435583"/>
            <a:ext cx="2085792" cy="2746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2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Name</a:t>
            </a:r>
          </a:p>
        </p:txBody>
      </p:sp>
      <p:sp>
        <p:nvSpPr>
          <p:cNvPr id="33" name="Text Placeholder 14">
            <a:extLst>
              <a:ext uri="{FF2B5EF4-FFF2-40B4-BE49-F238E27FC236}">
                <a16:creationId xmlns:a16="http://schemas.microsoft.com/office/drawing/2014/main" id="{5EAE80D5-B799-4807-8F81-22C4218233DF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9196088" y="4661551"/>
            <a:ext cx="1885516" cy="36512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0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39" name="Footer Placeholder 15">
            <a:extLst>
              <a:ext uri="{FF2B5EF4-FFF2-40B4-BE49-F238E27FC236}">
                <a16:creationId xmlns:a16="http://schemas.microsoft.com/office/drawing/2014/main" id="{6F4437FE-F08F-4311-B53A-88E2B729B74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anchor="ctr"/>
          <a:lstStyle>
            <a:lvl1pPr algn="r">
              <a:defRPr sz="900" cap="all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40" name="Slide Number Placeholder 16">
            <a:extLst>
              <a:ext uri="{FF2B5EF4-FFF2-40B4-BE49-F238E27FC236}">
                <a16:creationId xmlns:a16="http://schemas.microsoft.com/office/drawing/2014/main" id="{D0901035-50AC-4DE0-9A34-AAA61EC10E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anchor="ctr"/>
          <a:lstStyle>
            <a:lvl1pPr algn="r">
              <a:defRPr sz="1600">
                <a:solidFill>
                  <a:schemeClr val="accent6"/>
                </a:solidFill>
                <a:latin typeface="+mn-lt"/>
              </a:defRPr>
            </a:lvl1pPr>
          </a:lstStyle>
          <a:p>
            <a:pPr>
              <a:defRPr/>
            </a:pPr>
            <a:fld id="{8D1FC6F8-0BCD-47E9-9C64-690771D9C14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41" name="Date Placeholder 14">
            <a:extLst>
              <a:ext uri="{FF2B5EF4-FFF2-40B4-BE49-F238E27FC236}">
                <a16:creationId xmlns:a16="http://schemas.microsoft.com/office/drawing/2014/main" id="{5FDD3145-ADE2-4744-AF2E-9C8074C8584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anchor="ctr"/>
          <a:lstStyle>
            <a:lvl1pPr>
              <a:defRPr sz="900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pPr>
              <a:defRPr/>
            </a:pPr>
            <a:r>
              <a:rPr lang="en-US" cap="all"/>
              <a:t>May 21, 20xx</a:t>
            </a:r>
            <a:endParaRPr lang="en-US" cap="all" dirty="0"/>
          </a:p>
        </p:txBody>
      </p:sp>
    </p:spTree>
    <p:extLst>
      <p:ext uri="{BB962C8B-B14F-4D97-AF65-F5344CB8AC3E}">
        <p14:creationId xmlns:p14="http://schemas.microsoft.com/office/powerpoint/2010/main" val="419144506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eet The Team 8-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8A79A51B-CC7A-4B36-B457-AF32363881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-1"/>
            <a:ext cx="12205220" cy="68580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E019BE9-6149-434A-B185-EE743411262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61216" y="2375820"/>
            <a:ext cx="1939480" cy="2112264"/>
          </a:xfrm>
          <a:prstGeom prst="rect">
            <a:avLst/>
          </a:prstGeom>
        </p:spPr>
        <p:txBody>
          <a:bodyPr anchor="ctr"/>
          <a:lstStyle>
            <a:lvl1pPr algn="ctr">
              <a:lnSpc>
                <a:spcPct val="90000"/>
              </a:lnSpc>
              <a:spcBef>
                <a:spcPts val="1000"/>
              </a:spcBef>
              <a:defRPr sz="2800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4" name="Picture Placeholder 9">
            <a:extLst>
              <a:ext uri="{FF2B5EF4-FFF2-40B4-BE49-F238E27FC236}">
                <a16:creationId xmlns:a16="http://schemas.microsoft.com/office/drawing/2014/main" id="{18B0121B-CD0E-495B-9B36-4E88EA4A9786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3136339" y="1326925"/>
            <a:ext cx="1391577" cy="1391576"/>
          </a:xfrm>
          <a:prstGeom prst="ellipse">
            <a:avLst/>
          </a:prstGeom>
        </p:spPr>
        <p:txBody>
          <a:bodyPr/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81" name="Picture Placeholder 9">
            <a:extLst>
              <a:ext uri="{FF2B5EF4-FFF2-40B4-BE49-F238E27FC236}">
                <a16:creationId xmlns:a16="http://schemas.microsoft.com/office/drawing/2014/main" id="{4508E76D-2071-4546-8DF2-405B38E2E271}"/>
              </a:ext>
            </a:extLst>
          </p:cNvPr>
          <p:cNvSpPr>
            <a:spLocks noGrp="1"/>
          </p:cNvSpPr>
          <p:nvPr>
            <p:ph type="pic" sz="quarter" idx="39" hasCustomPrompt="1"/>
          </p:nvPr>
        </p:nvSpPr>
        <p:spPr>
          <a:xfrm>
            <a:off x="5209991" y="1326192"/>
            <a:ext cx="1391577" cy="1391576"/>
          </a:xfrm>
          <a:prstGeom prst="ellipse">
            <a:avLst/>
          </a:prstGeom>
        </p:spPr>
        <p:txBody>
          <a:bodyPr/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85" name="Picture Placeholder 9">
            <a:extLst>
              <a:ext uri="{FF2B5EF4-FFF2-40B4-BE49-F238E27FC236}">
                <a16:creationId xmlns:a16="http://schemas.microsoft.com/office/drawing/2014/main" id="{D319C8D5-E3A6-45C8-8A64-1C1B70C90DD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40" hasCustomPrompt="1"/>
          </p:nvPr>
        </p:nvSpPr>
        <p:spPr>
          <a:xfrm>
            <a:off x="7305041" y="1335752"/>
            <a:ext cx="1391577" cy="1391576"/>
          </a:xfrm>
          <a:prstGeom prst="ellipse">
            <a:avLst/>
          </a:prstGeom>
        </p:spPr>
        <p:txBody>
          <a:bodyPr/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87" name="Picture Placeholder 9">
            <a:extLst>
              <a:ext uri="{FF2B5EF4-FFF2-40B4-BE49-F238E27FC236}">
                <a16:creationId xmlns:a16="http://schemas.microsoft.com/office/drawing/2014/main" id="{01486F31-E79E-4E60-8749-B8036B3F096A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41" hasCustomPrompt="1"/>
          </p:nvPr>
        </p:nvSpPr>
        <p:spPr>
          <a:xfrm>
            <a:off x="9384248" y="1326192"/>
            <a:ext cx="1391577" cy="1391576"/>
          </a:xfrm>
          <a:prstGeom prst="ellipse">
            <a:avLst/>
          </a:prstGeom>
        </p:spPr>
        <p:txBody>
          <a:bodyPr/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8139AA92-1781-41FF-9168-9F70B1CD9F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031536" y="1222122"/>
            <a:ext cx="1601183" cy="1601183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Text Placeholder 14">
            <a:extLst>
              <a:ext uri="{FF2B5EF4-FFF2-40B4-BE49-F238E27FC236}">
                <a16:creationId xmlns:a16="http://schemas.microsoft.com/office/drawing/2014/main" id="{5FE36F90-735E-43D7-854A-0347B805053D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2796727" y="2972370"/>
            <a:ext cx="2085792" cy="2746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200" b="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Name</a:t>
            </a:r>
          </a:p>
        </p:txBody>
      </p:sp>
      <p:sp>
        <p:nvSpPr>
          <p:cNvPr id="42" name="Text Placeholder 14">
            <a:extLst>
              <a:ext uri="{FF2B5EF4-FFF2-40B4-BE49-F238E27FC236}">
                <a16:creationId xmlns:a16="http://schemas.microsoft.com/office/drawing/2014/main" id="{2D0125FE-7543-4B0C-8C50-D4F2949EE8A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2896865" y="3198338"/>
            <a:ext cx="1885516" cy="36512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0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43" name="Text Placeholder 14">
            <a:extLst>
              <a:ext uri="{FF2B5EF4-FFF2-40B4-BE49-F238E27FC236}">
                <a16:creationId xmlns:a16="http://schemas.microsoft.com/office/drawing/2014/main" id="{839FFFF4-4A0D-40BD-B34D-CD03D03FBEC4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898932" y="2972370"/>
            <a:ext cx="2085792" cy="2746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2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Name</a:t>
            </a:r>
          </a:p>
        </p:txBody>
      </p:sp>
      <p:sp>
        <p:nvSpPr>
          <p:cNvPr id="44" name="Text Placeholder 14">
            <a:extLst>
              <a:ext uri="{FF2B5EF4-FFF2-40B4-BE49-F238E27FC236}">
                <a16:creationId xmlns:a16="http://schemas.microsoft.com/office/drawing/2014/main" id="{2697A53A-8491-4753-901E-02236DC0D5C4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999070" y="3198338"/>
            <a:ext cx="1885516" cy="36512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0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45" name="Text Placeholder 14">
            <a:extLst>
              <a:ext uri="{FF2B5EF4-FFF2-40B4-BE49-F238E27FC236}">
                <a16:creationId xmlns:a16="http://schemas.microsoft.com/office/drawing/2014/main" id="{A51D26D1-89AE-43E7-8F1B-E28B18019F84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000136" y="2972538"/>
            <a:ext cx="2085792" cy="2746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2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Name</a:t>
            </a:r>
          </a:p>
        </p:txBody>
      </p:sp>
      <p:sp>
        <p:nvSpPr>
          <p:cNvPr id="46" name="Text Placeholder 14">
            <a:extLst>
              <a:ext uri="{FF2B5EF4-FFF2-40B4-BE49-F238E27FC236}">
                <a16:creationId xmlns:a16="http://schemas.microsoft.com/office/drawing/2014/main" id="{0191059F-A4F0-4F1C-8237-308B7AD3F97D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7100274" y="3198338"/>
            <a:ext cx="1885516" cy="36512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0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47" name="Text Placeholder 14">
            <a:extLst>
              <a:ext uri="{FF2B5EF4-FFF2-40B4-BE49-F238E27FC236}">
                <a16:creationId xmlns:a16="http://schemas.microsoft.com/office/drawing/2014/main" id="{CFCD3D62-2515-40AC-A8A1-F7786244B36F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9095950" y="2972370"/>
            <a:ext cx="2085792" cy="2746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2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Name</a:t>
            </a:r>
          </a:p>
        </p:txBody>
      </p:sp>
      <p:sp>
        <p:nvSpPr>
          <p:cNvPr id="48" name="Text Placeholder 14">
            <a:extLst>
              <a:ext uri="{FF2B5EF4-FFF2-40B4-BE49-F238E27FC236}">
                <a16:creationId xmlns:a16="http://schemas.microsoft.com/office/drawing/2014/main" id="{96332DF1-A140-4DDE-9D59-EEF6D503A8D7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9196088" y="3198338"/>
            <a:ext cx="1885516" cy="36512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0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97" name="Picture Placeholder 9">
            <a:extLst>
              <a:ext uri="{FF2B5EF4-FFF2-40B4-BE49-F238E27FC236}">
                <a16:creationId xmlns:a16="http://schemas.microsoft.com/office/drawing/2014/main" id="{74EEDA10-EB71-4CAE-80C3-9C8B46E6DF07}"/>
              </a:ext>
            </a:extLst>
          </p:cNvPr>
          <p:cNvSpPr>
            <a:spLocks noGrp="1"/>
          </p:cNvSpPr>
          <p:nvPr>
            <p:ph type="pic" sz="quarter" idx="42" hasCustomPrompt="1"/>
          </p:nvPr>
        </p:nvSpPr>
        <p:spPr>
          <a:xfrm>
            <a:off x="3136338" y="3967833"/>
            <a:ext cx="1391577" cy="1391576"/>
          </a:xfrm>
          <a:prstGeom prst="ellipse">
            <a:avLst/>
          </a:prstGeom>
        </p:spPr>
        <p:txBody>
          <a:bodyPr/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99" name="Picture Placeholder 9">
            <a:extLst>
              <a:ext uri="{FF2B5EF4-FFF2-40B4-BE49-F238E27FC236}">
                <a16:creationId xmlns:a16="http://schemas.microsoft.com/office/drawing/2014/main" id="{B9B031BF-4314-4A3C-B53C-3958CC4E6228}"/>
              </a:ext>
            </a:extLst>
          </p:cNvPr>
          <p:cNvSpPr>
            <a:spLocks noGrp="1"/>
          </p:cNvSpPr>
          <p:nvPr>
            <p:ph type="pic" sz="quarter" idx="43" hasCustomPrompt="1"/>
          </p:nvPr>
        </p:nvSpPr>
        <p:spPr>
          <a:xfrm>
            <a:off x="5209990" y="3967100"/>
            <a:ext cx="1391577" cy="1391576"/>
          </a:xfrm>
          <a:prstGeom prst="ellipse">
            <a:avLst/>
          </a:prstGeom>
        </p:spPr>
        <p:txBody>
          <a:bodyPr/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01" name="Picture Placeholder 9">
            <a:extLst>
              <a:ext uri="{FF2B5EF4-FFF2-40B4-BE49-F238E27FC236}">
                <a16:creationId xmlns:a16="http://schemas.microsoft.com/office/drawing/2014/main" id="{BC693B9A-3B30-4605-8EB8-2F155D0A4D7C}"/>
              </a:ext>
            </a:extLst>
          </p:cNvPr>
          <p:cNvSpPr>
            <a:spLocks noGrp="1"/>
          </p:cNvSpPr>
          <p:nvPr>
            <p:ph type="pic" sz="quarter" idx="44" hasCustomPrompt="1"/>
          </p:nvPr>
        </p:nvSpPr>
        <p:spPr>
          <a:xfrm>
            <a:off x="7305040" y="3976660"/>
            <a:ext cx="1391577" cy="1391576"/>
          </a:xfrm>
          <a:prstGeom prst="ellipse">
            <a:avLst/>
          </a:prstGeom>
        </p:spPr>
        <p:txBody>
          <a:bodyPr/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03" name="Picture Placeholder 9">
            <a:extLst>
              <a:ext uri="{FF2B5EF4-FFF2-40B4-BE49-F238E27FC236}">
                <a16:creationId xmlns:a16="http://schemas.microsoft.com/office/drawing/2014/main" id="{B4CC215D-FD31-4423-900D-14FF4F457AFA}"/>
              </a:ext>
            </a:extLst>
          </p:cNvPr>
          <p:cNvSpPr>
            <a:spLocks noGrp="1"/>
          </p:cNvSpPr>
          <p:nvPr>
            <p:ph type="pic" sz="quarter" idx="45" hasCustomPrompt="1"/>
          </p:nvPr>
        </p:nvSpPr>
        <p:spPr>
          <a:xfrm>
            <a:off x="9384247" y="3967100"/>
            <a:ext cx="1391577" cy="1391576"/>
          </a:xfrm>
          <a:prstGeom prst="ellipse">
            <a:avLst/>
          </a:prstGeom>
        </p:spPr>
        <p:txBody>
          <a:bodyPr/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73" name="Text Placeholder 14">
            <a:extLst>
              <a:ext uri="{FF2B5EF4-FFF2-40B4-BE49-F238E27FC236}">
                <a16:creationId xmlns:a16="http://schemas.microsoft.com/office/drawing/2014/main" id="{D4954E76-6CE5-4657-B73B-9875EBBEE003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2796727" y="5587307"/>
            <a:ext cx="2085792" cy="2746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2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Name</a:t>
            </a:r>
          </a:p>
        </p:txBody>
      </p:sp>
      <p:sp>
        <p:nvSpPr>
          <p:cNvPr id="74" name="Text Placeholder 14">
            <a:extLst>
              <a:ext uri="{FF2B5EF4-FFF2-40B4-BE49-F238E27FC236}">
                <a16:creationId xmlns:a16="http://schemas.microsoft.com/office/drawing/2014/main" id="{E361B92F-F111-450A-A880-C34503792307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2896865" y="5813275"/>
            <a:ext cx="1885516" cy="36512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0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75" name="Text Placeholder 14">
            <a:extLst>
              <a:ext uri="{FF2B5EF4-FFF2-40B4-BE49-F238E27FC236}">
                <a16:creationId xmlns:a16="http://schemas.microsoft.com/office/drawing/2014/main" id="{375C0FEC-10E7-43EA-953F-8CB9B43D05D4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4898932" y="5587307"/>
            <a:ext cx="2085792" cy="2746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2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Name</a:t>
            </a:r>
          </a:p>
        </p:txBody>
      </p:sp>
      <p:sp>
        <p:nvSpPr>
          <p:cNvPr id="76" name="Text Placeholder 14">
            <a:extLst>
              <a:ext uri="{FF2B5EF4-FFF2-40B4-BE49-F238E27FC236}">
                <a16:creationId xmlns:a16="http://schemas.microsoft.com/office/drawing/2014/main" id="{84B1D0A0-DE01-44D1-9B3D-C05DBE9FF754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4999070" y="5813275"/>
            <a:ext cx="1885516" cy="36512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0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77" name="Text Placeholder 14">
            <a:extLst>
              <a:ext uri="{FF2B5EF4-FFF2-40B4-BE49-F238E27FC236}">
                <a16:creationId xmlns:a16="http://schemas.microsoft.com/office/drawing/2014/main" id="{DB6914BB-9516-4473-A02F-1A325FA7EF4F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7000136" y="5587475"/>
            <a:ext cx="2085792" cy="2746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2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Name</a:t>
            </a:r>
          </a:p>
        </p:txBody>
      </p:sp>
      <p:sp>
        <p:nvSpPr>
          <p:cNvPr id="78" name="Text Placeholder 14">
            <a:extLst>
              <a:ext uri="{FF2B5EF4-FFF2-40B4-BE49-F238E27FC236}">
                <a16:creationId xmlns:a16="http://schemas.microsoft.com/office/drawing/2014/main" id="{FEE30418-F1D4-4D16-A984-FAA6CA0C74BF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7100274" y="5813275"/>
            <a:ext cx="1885516" cy="36512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0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79" name="Text Placeholder 14">
            <a:extLst>
              <a:ext uri="{FF2B5EF4-FFF2-40B4-BE49-F238E27FC236}">
                <a16:creationId xmlns:a16="http://schemas.microsoft.com/office/drawing/2014/main" id="{6D336D9D-1BA1-44AE-96D0-3ABDA2E02FB5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9095950" y="5587307"/>
            <a:ext cx="2085792" cy="2746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2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Name</a:t>
            </a:r>
          </a:p>
        </p:txBody>
      </p:sp>
      <p:sp>
        <p:nvSpPr>
          <p:cNvPr id="80" name="Text Placeholder 14">
            <a:extLst>
              <a:ext uri="{FF2B5EF4-FFF2-40B4-BE49-F238E27FC236}">
                <a16:creationId xmlns:a16="http://schemas.microsoft.com/office/drawing/2014/main" id="{6CFC9B87-2AEB-414D-90C4-B7F8F4AA9080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9192018" y="5813275"/>
            <a:ext cx="1885515" cy="36512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0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82" name="Oval 81">
            <a:extLst>
              <a:ext uri="{FF2B5EF4-FFF2-40B4-BE49-F238E27FC236}">
                <a16:creationId xmlns:a16="http://schemas.microsoft.com/office/drawing/2014/main" id="{9DC42105-8FBF-4317-8822-399B1F791A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105188" y="1221389"/>
            <a:ext cx="1601183" cy="1601183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6" name="Oval 85">
            <a:extLst>
              <a:ext uri="{FF2B5EF4-FFF2-40B4-BE49-F238E27FC236}">
                <a16:creationId xmlns:a16="http://schemas.microsoft.com/office/drawing/2014/main" id="{644C80F9-E615-4699-A719-131E620117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200238" y="1230949"/>
            <a:ext cx="1601183" cy="1601183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8" name="Oval 87">
            <a:extLst>
              <a:ext uri="{FF2B5EF4-FFF2-40B4-BE49-F238E27FC236}">
                <a16:creationId xmlns:a16="http://schemas.microsoft.com/office/drawing/2014/main" id="{191882A0-07C5-40D6-9520-02882775B2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279445" y="1221389"/>
            <a:ext cx="1601183" cy="1601183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8" name="Oval 97">
            <a:extLst>
              <a:ext uri="{FF2B5EF4-FFF2-40B4-BE49-F238E27FC236}">
                <a16:creationId xmlns:a16="http://schemas.microsoft.com/office/drawing/2014/main" id="{242E90BB-F1EA-466F-939C-623189DF3A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031535" y="3863030"/>
            <a:ext cx="1601183" cy="1601183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0" name="Oval 99">
            <a:extLst>
              <a:ext uri="{FF2B5EF4-FFF2-40B4-BE49-F238E27FC236}">
                <a16:creationId xmlns:a16="http://schemas.microsoft.com/office/drawing/2014/main" id="{CBBFD36F-B307-4513-ABAD-4A02FF7371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105187" y="3862297"/>
            <a:ext cx="1601183" cy="1601183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2" name="Oval 101">
            <a:extLst>
              <a:ext uri="{FF2B5EF4-FFF2-40B4-BE49-F238E27FC236}">
                <a16:creationId xmlns:a16="http://schemas.microsoft.com/office/drawing/2014/main" id="{2E69D0B1-6D57-4A70-9C3C-F3A072AAA3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200237" y="3871857"/>
            <a:ext cx="1601183" cy="1601183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4" name="Oval 103">
            <a:extLst>
              <a:ext uri="{FF2B5EF4-FFF2-40B4-BE49-F238E27FC236}">
                <a16:creationId xmlns:a16="http://schemas.microsoft.com/office/drawing/2014/main" id="{95C6593C-7D72-47FB-AACE-F8848EAFA3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279444" y="3862297"/>
            <a:ext cx="1601183" cy="1601183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5" name="Footer Placeholder 15">
            <a:extLst>
              <a:ext uri="{FF2B5EF4-FFF2-40B4-BE49-F238E27FC236}">
                <a16:creationId xmlns:a16="http://schemas.microsoft.com/office/drawing/2014/main" id="{75E80FB1-82CC-4144-A899-130449B1AC1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anchor="ctr"/>
          <a:lstStyle>
            <a:lvl1pPr algn="r">
              <a:defRPr sz="900" cap="all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06" name="Slide Number Placeholder 16">
            <a:extLst>
              <a:ext uri="{FF2B5EF4-FFF2-40B4-BE49-F238E27FC236}">
                <a16:creationId xmlns:a16="http://schemas.microsoft.com/office/drawing/2014/main" id="{10233900-5A86-4114-B6F5-3A0EA053C0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anchor="ctr"/>
          <a:lstStyle>
            <a:lvl1pPr algn="r">
              <a:defRPr sz="1600">
                <a:solidFill>
                  <a:schemeClr val="accent6"/>
                </a:solidFill>
                <a:latin typeface="+mn-lt"/>
              </a:defRPr>
            </a:lvl1pPr>
          </a:lstStyle>
          <a:p>
            <a:pPr>
              <a:defRPr/>
            </a:pPr>
            <a:fld id="{8D1FC6F8-0BCD-47E9-9C64-690771D9C14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107" name="Date Placeholder 14">
            <a:extLst>
              <a:ext uri="{FF2B5EF4-FFF2-40B4-BE49-F238E27FC236}">
                <a16:creationId xmlns:a16="http://schemas.microsoft.com/office/drawing/2014/main" id="{FD1BC0B7-CAA7-4673-9A20-4EFEDC54FC4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anchor="ctr"/>
          <a:lstStyle>
            <a:lvl1pPr>
              <a:defRPr sz="900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pPr>
              <a:defRPr/>
            </a:pPr>
            <a:r>
              <a:rPr lang="en-US" cap="all"/>
              <a:t>May 21, 20xx</a:t>
            </a:r>
            <a:endParaRPr lang="en-US" cap="all" dirty="0"/>
          </a:p>
        </p:txBody>
      </p:sp>
    </p:spTree>
    <p:extLst>
      <p:ext uri="{BB962C8B-B14F-4D97-AF65-F5344CB8AC3E}">
        <p14:creationId xmlns:p14="http://schemas.microsoft.com/office/powerpoint/2010/main" val="180233339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nd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" name="Graphic 49">
            <a:extLst>
              <a:ext uri="{FF2B5EF4-FFF2-40B4-BE49-F238E27FC236}">
                <a16:creationId xmlns:a16="http://schemas.microsoft.com/office/drawing/2014/main" id="{17DE9787-F8D7-4BBC-B3C0-144EEF4730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B7F666A-7AF7-4FC6-99DD-E06ED83C2E8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131507" y="412356"/>
            <a:ext cx="5561556" cy="567670"/>
          </a:xfrm>
          <a:prstGeom prst="rect">
            <a:avLst/>
          </a:prstGeom>
        </p:spPr>
        <p:txBody>
          <a:bodyPr/>
          <a:lstStyle>
            <a:lvl1pPr algn="ctr">
              <a:defRPr sz="2800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45" name="Text Placeholder 10">
            <a:extLst>
              <a:ext uri="{FF2B5EF4-FFF2-40B4-BE49-F238E27FC236}">
                <a16:creationId xmlns:a16="http://schemas.microsoft.com/office/drawing/2014/main" id="{F2A51B67-A536-47ED-9C35-D2A4CF043420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30273" y="2216292"/>
            <a:ext cx="1611892" cy="1151632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000" cap="all" spc="400" baseline="0">
                <a:solidFill>
                  <a:schemeClr val="accent5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49" name="Text Placeholder 10">
            <a:extLst>
              <a:ext uri="{FF2B5EF4-FFF2-40B4-BE49-F238E27FC236}">
                <a16:creationId xmlns:a16="http://schemas.microsoft.com/office/drawing/2014/main" id="{22B9C39F-D011-4AC3-A4D5-F61A1CB3650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613801" y="2216293"/>
            <a:ext cx="1611892" cy="1151632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4000" cap="all" spc="400" baseline="0">
                <a:solidFill>
                  <a:schemeClr val="accent6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47" name="Text Placeholder 10">
            <a:extLst>
              <a:ext uri="{FF2B5EF4-FFF2-40B4-BE49-F238E27FC236}">
                <a16:creationId xmlns:a16="http://schemas.microsoft.com/office/drawing/2014/main" id="{4ACDF114-02BD-4A37-9BE7-AA8094B7CD2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297329" y="2216293"/>
            <a:ext cx="1611892" cy="1151632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4000" cap="all" spc="400" baseline="0">
                <a:solidFill>
                  <a:schemeClr val="accent1">
                    <a:lumMod val="50000"/>
                    <a:lumOff val="5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48" name="Text Placeholder 10">
            <a:extLst>
              <a:ext uri="{FF2B5EF4-FFF2-40B4-BE49-F238E27FC236}">
                <a16:creationId xmlns:a16="http://schemas.microsoft.com/office/drawing/2014/main" id="{E3852728-C736-414F-BEC0-31AB3A704D1D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980856" y="2216293"/>
            <a:ext cx="1611892" cy="1151632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4000" cap="all" spc="40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37" name="Text Placeholder 14">
            <a:extLst>
              <a:ext uri="{FF2B5EF4-FFF2-40B4-BE49-F238E27FC236}">
                <a16:creationId xmlns:a16="http://schemas.microsoft.com/office/drawing/2014/main" id="{6B731840-A0DA-423D-9AD1-D542C17BA99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45026" y="3927568"/>
            <a:ext cx="2382386" cy="613702"/>
          </a:xfrm>
          <a:prstGeom prst="rect">
            <a:avLst/>
          </a:prstGeom>
        </p:spPr>
        <p:txBody>
          <a:bodyPr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 cap="none" spc="200" baseline="0">
                <a:solidFill>
                  <a:schemeClr val="accent5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38" name="Text Placeholder 14">
            <a:extLst>
              <a:ext uri="{FF2B5EF4-FFF2-40B4-BE49-F238E27FC236}">
                <a16:creationId xmlns:a16="http://schemas.microsoft.com/office/drawing/2014/main" id="{1E47A2D3-1E75-488B-A7B8-CB951C8CFBF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45026" y="4519311"/>
            <a:ext cx="2382386" cy="85793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9" name="Text Placeholder 14">
            <a:extLst>
              <a:ext uri="{FF2B5EF4-FFF2-40B4-BE49-F238E27FC236}">
                <a16:creationId xmlns:a16="http://schemas.microsoft.com/office/drawing/2014/main" id="{2D6ADA9B-155A-4D54-8FCB-993ADEDA793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228554" y="3927568"/>
            <a:ext cx="2382386" cy="613702"/>
          </a:xfrm>
          <a:prstGeom prst="rect">
            <a:avLst/>
          </a:prstGeom>
        </p:spPr>
        <p:txBody>
          <a:bodyPr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 cap="none" spc="200" baseline="0">
                <a:solidFill>
                  <a:schemeClr val="accent6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40" name="Text Placeholder 14">
            <a:extLst>
              <a:ext uri="{FF2B5EF4-FFF2-40B4-BE49-F238E27FC236}">
                <a16:creationId xmlns:a16="http://schemas.microsoft.com/office/drawing/2014/main" id="{EF3CF6C8-7D4D-4E50-B616-0431BD4830E4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228554" y="4519311"/>
            <a:ext cx="2382386" cy="85793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1" name="Text Placeholder 14">
            <a:extLst>
              <a:ext uri="{FF2B5EF4-FFF2-40B4-BE49-F238E27FC236}">
                <a16:creationId xmlns:a16="http://schemas.microsoft.com/office/drawing/2014/main" id="{1CDF49FC-54E3-44AE-A97C-193A25AD6CB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912082" y="3927568"/>
            <a:ext cx="2382386" cy="613702"/>
          </a:xfrm>
          <a:prstGeom prst="rect">
            <a:avLst/>
          </a:prstGeom>
        </p:spPr>
        <p:txBody>
          <a:bodyPr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 cap="none" spc="200" baseline="0">
                <a:solidFill>
                  <a:schemeClr val="accent1">
                    <a:lumMod val="50000"/>
                    <a:lumOff val="5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42" name="Text Placeholder 14">
            <a:extLst>
              <a:ext uri="{FF2B5EF4-FFF2-40B4-BE49-F238E27FC236}">
                <a16:creationId xmlns:a16="http://schemas.microsoft.com/office/drawing/2014/main" id="{742DE5D9-5D04-4F7F-9F34-704818185832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912082" y="4519311"/>
            <a:ext cx="2382386" cy="85793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3" name="Text Placeholder 14">
            <a:extLst>
              <a:ext uri="{FF2B5EF4-FFF2-40B4-BE49-F238E27FC236}">
                <a16:creationId xmlns:a16="http://schemas.microsoft.com/office/drawing/2014/main" id="{5F0B8140-B940-4531-9562-8D79015D9413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595609" y="3927568"/>
            <a:ext cx="2382386" cy="613702"/>
          </a:xfrm>
          <a:prstGeom prst="rect">
            <a:avLst/>
          </a:prstGeom>
        </p:spPr>
        <p:txBody>
          <a:bodyPr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 cap="none" spc="20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44" name="Text Placeholder 14">
            <a:extLst>
              <a:ext uri="{FF2B5EF4-FFF2-40B4-BE49-F238E27FC236}">
                <a16:creationId xmlns:a16="http://schemas.microsoft.com/office/drawing/2014/main" id="{849CC034-065E-48F0-985D-B80C15200238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595609" y="4519311"/>
            <a:ext cx="2382386" cy="85793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2" name="Footer Placeholder 15">
            <a:extLst>
              <a:ext uri="{FF2B5EF4-FFF2-40B4-BE49-F238E27FC236}">
                <a16:creationId xmlns:a16="http://schemas.microsoft.com/office/drawing/2014/main" id="{8035ED58-36EB-4147-BCAF-919ADD4DD5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anchor="ctr"/>
          <a:lstStyle>
            <a:lvl1pPr algn="r">
              <a:defRPr sz="900" cap="all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3" name="Slide Number Placeholder 16">
            <a:extLst>
              <a:ext uri="{FF2B5EF4-FFF2-40B4-BE49-F238E27FC236}">
                <a16:creationId xmlns:a16="http://schemas.microsoft.com/office/drawing/2014/main" id="{7D46932B-0FD6-4226-B251-4B815461214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anchor="ctr"/>
          <a:lstStyle>
            <a:lvl1pPr algn="r">
              <a:defRPr sz="1600">
                <a:solidFill>
                  <a:schemeClr val="accent6"/>
                </a:solidFill>
                <a:latin typeface="+mn-lt"/>
              </a:defRPr>
            </a:lvl1pPr>
          </a:lstStyle>
          <a:p>
            <a:pPr>
              <a:defRPr/>
            </a:pPr>
            <a:fld id="{8D1FC6F8-0BCD-47E9-9C64-690771D9C14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14" name="Date Placeholder 14">
            <a:extLst>
              <a:ext uri="{FF2B5EF4-FFF2-40B4-BE49-F238E27FC236}">
                <a16:creationId xmlns:a16="http://schemas.microsoft.com/office/drawing/2014/main" id="{56763F7F-D8C0-4AC6-96D0-C445984C5C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anchor="ctr"/>
          <a:lstStyle>
            <a:lvl1pPr>
              <a:defRPr sz="900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pPr>
              <a:defRPr/>
            </a:pPr>
            <a:r>
              <a:rPr lang="en-US" cap="all"/>
              <a:t>May 21, 20xx</a:t>
            </a:r>
            <a:endParaRPr lang="en-US" cap="all" dirty="0"/>
          </a:p>
        </p:txBody>
      </p:sp>
    </p:spTree>
    <p:extLst>
      <p:ext uri="{BB962C8B-B14F-4D97-AF65-F5344CB8AC3E}">
        <p14:creationId xmlns:p14="http://schemas.microsoft.com/office/powerpoint/2010/main" val="73828153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Graphic 18">
            <a:extLst>
              <a:ext uri="{FF2B5EF4-FFF2-40B4-BE49-F238E27FC236}">
                <a16:creationId xmlns:a16="http://schemas.microsoft.com/office/drawing/2014/main" id="{03BA4599-9856-44E7-A2B6-2354614AF7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A7B14DA-64F0-4FA7-9A51-F4DB18154D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679441" y="1259911"/>
            <a:ext cx="5124189" cy="492302"/>
          </a:xfrm>
          <a:prstGeom prst="rect">
            <a:avLst/>
          </a:prstGeom>
        </p:spPr>
        <p:txBody>
          <a:bodyPr/>
          <a:lstStyle>
            <a:lvl1pPr>
              <a:defRPr sz="2800" cap="all" spc="400" baseline="0">
                <a:solidFill>
                  <a:schemeClr val="accent6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7" name="Text Placeholder 14">
            <a:extLst>
              <a:ext uri="{FF2B5EF4-FFF2-40B4-BE49-F238E27FC236}">
                <a16:creationId xmlns:a16="http://schemas.microsoft.com/office/drawing/2014/main" id="{DC4C8188-3DF6-4730-A43A-B789F03449D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679441" y="1752212"/>
            <a:ext cx="4856479" cy="2413388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3" name="Footer Placeholder 15">
            <a:extLst>
              <a:ext uri="{FF2B5EF4-FFF2-40B4-BE49-F238E27FC236}">
                <a16:creationId xmlns:a16="http://schemas.microsoft.com/office/drawing/2014/main" id="{E06D1BDE-6908-49BA-9900-53DFFF4B1E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anchor="ctr"/>
          <a:lstStyle>
            <a:lvl1pPr algn="r">
              <a:defRPr sz="900" cap="all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4" name="Slide Number Placeholder 16">
            <a:extLst>
              <a:ext uri="{FF2B5EF4-FFF2-40B4-BE49-F238E27FC236}">
                <a16:creationId xmlns:a16="http://schemas.microsoft.com/office/drawing/2014/main" id="{1C3470F5-DE33-49A4-AE82-D8EA10A4FC5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anchor="ctr"/>
          <a:lstStyle>
            <a:lvl1pPr algn="r">
              <a:defRPr sz="1600">
                <a:solidFill>
                  <a:schemeClr val="accent6"/>
                </a:solidFill>
                <a:latin typeface="+mn-lt"/>
              </a:defRPr>
            </a:lvl1pPr>
          </a:lstStyle>
          <a:p>
            <a:pPr>
              <a:defRPr/>
            </a:pPr>
            <a:fld id="{8D1FC6F8-0BCD-47E9-9C64-690771D9C14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15" name="Date Placeholder 14">
            <a:extLst>
              <a:ext uri="{FF2B5EF4-FFF2-40B4-BE49-F238E27FC236}">
                <a16:creationId xmlns:a16="http://schemas.microsoft.com/office/drawing/2014/main" id="{63DCFC99-67D1-468A-8498-B3C1C90B4CF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anchor="ctr"/>
          <a:lstStyle>
            <a:lvl1pPr>
              <a:defRPr sz="900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pPr>
              <a:defRPr/>
            </a:pPr>
            <a:r>
              <a:rPr lang="en-US" cap="all"/>
              <a:t>May 21, 20xx</a:t>
            </a:r>
            <a:endParaRPr lang="en-US" cap="all" dirty="0"/>
          </a:p>
        </p:txBody>
      </p:sp>
    </p:spTree>
    <p:extLst>
      <p:ext uri="{BB962C8B-B14F-4D97-AF65-F5344CB8AC3E}">
        <p14:creationId xmlns:p14="http://schemas.microsoft.com/office/powerpoint/2010/main" val="183440778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FE551AED-617A-4A51-AA8F-586F3703B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60DB23A-E569-444D-8607-FD404EECF3B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6850" y="563671"/>
            <a:ext cx="4989629" cy="2387771"/>
          </a:xfrm>
          <a:prstGeom prst="rect">
            <a:avLst/>
          </a:prstGeom>
        </p:spPr>
        <p:txBody>
          <a:bodyPr anchor="b"/>
          <a:lstStyle>
            <a:lvl1pPr algn="ctr">
              <a:defRPr sz="4800" cap="all" spc="400" baseline="0">
                <a:solidFill>
                  <a:schemeClr val="accent6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Text Placeholder 13">
            <a:extLst>
              <a:ext uri="{FF2B5EF4-FFF2-40B4-BE49-F238E27FC236}">
                <a16:creationId xmlns:a16="http://schemas.microsoft.com/office/drawing/2014/main" id="{72B0D3D1-FC7B-43D5-B514-082D63A90ED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026852" y="3531676"/>
            <a:ext cx="4989628" cy="175657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ctr">
              <a:lnSpc>
                <a:spcPct val="150000"/>
              </a:lnSpc>
              <a:spcBef>
                <a:spcPts val="0"/>
              </a:spcBef>
              <a:buNone/>
              <a:defRPr sz="1800" i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12" name="Footer Placeholder 15">
            <a:extLst>
              <a:ext uri="{FF2B5EF4-FFF2-40B4-BE49-F238E27FC236}">
                <a16:creationId xmlns:a16="http://schemas.microsoft.com/office/drawing/2014/main" id="{CC2E4653-FDDE-4AC5-A23D-4269479ADCA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anchor="ctr"/>
          <a:lstStyle>
            <a:lvl1pPr algn="r">
              <a:defRPr sz="900" cap="all" spc="4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3" name="Slide Number Placeholder 16">
            <a:extLst>
              <a:ext uri="{FF2B5EF4-FFF2-40B4-BE49-F238E27FC236}">
                <a16:creationId xmlns:a16="http://schemas.microsoft.com/office/drawing/2014/main" id="{C3F5CE00-2FB1-4930-8D2C-DB4DFDB2FD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anchor="ctr"/>
          <a:lstStyle>
            <a:lvl1pPr algn="r">
              <a:defRPr sz="160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fld id="{8D1FC6F8-0BCD-47E9-9C64-690771D9C14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14" name="Date Placeholder 14">
            <a:extLst>
              <a:ext uri="{FF2B5EF4-FFF2-40B4-BE49-F238E27FC236}">
                <a16:creationId xmlns:a16="http://schemas.microsoft.com/office/drawing/2014/main" id="{2CEBC169-C2E2-4153-8A08-6B982C0D542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anchor="ctr"/>
          <a:lstStyle>
            <a:lvl1pPr>
              <a:defRPr sz="900" spc="4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defRPr>
            </a:lvl1pPr>
          </a:lstStyle>
          <a:p>
            <a:pPr>
              <a:defRPr/>
            </a:pPr>
            <a:r>
              <a:rPr lang="en-US" cap="all"/>
              <a:t>May 21, 20xx</a:t>
            </a:r>
            <a:endParaRPr lang="en-US" cap="all" dirty="0"/>
          </a:p>
        </p:txBody>
      </p:sp>
    </p:spTree>
    <p:extLst>
      <p:ext uri="{BB962C8B-B14F-4D97-AF65-F5344CB8AC3E}">
        <p14:creationId xmlns:p14="http://schemas.microsoft.com/office/powerpoint/2010/main" val="7988802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ooter Placeholder 15">
            <a:extLst>
              <a:ext uri="{FF2B5EF4-FFF2-40B4-BE49-F238E27FC236}">
                <a16:creationId xmlns:a16="http://schemas.microsoft.com/office/drawing/2014/main" id="{710F293A-37AC-4A72-A56D-2A65F8EA2CE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anchor="ctr"/>
          <a:lstStyle>
            <a:lvl1pPr algn="r">
              <a:defRPr sz="900" cap="all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4" name="Slide Number Placeholder 16">
            <a:extLst>
              <a:ext uri="{FF2B5EF4-FFF2-40B4-BE49-F238E27FC236}">
                <a16:creationId xmlns:a16="http://schemas.microsoft.com/office/drawing/2014/main" id="{EE0BB053-ED5B-47E1-ABB2-815094654C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anchor="ctr"/>
          <a:lstStyle>
            <a:lvl1pPr algn="r">
              <a:defRPr sz="1600">
                <a:solidFill>
                  <a:schemeClr val="accent6"/>
                </a:solidFill>
                <a:latin typeface="+mn-lt"/>
              </a:defRPr>
            </a:lvl1pPr>
          </a:lstStyle>
          <a:p>
            <a:pPr>
              <a:defRPr/>
            </a:pPr>
            <a:fld id="{8D1FC6F8-0BCD-47E9-9C64-690771D9C14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15" name="Date Placeholder 14">
            <a:extLst>
              <a:ext uri="{FF2B5EF4-FFF2-40B4-BE49-F238E27FC236}">
                <a16:creationId xmlns:a16="http://schemas.microsoft.com/office/drawing/2014/main" id="{790B7F12-A295-4495-AE4A-7640863C882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anchor="ctr"/>
          <a:lstStyle>
            <a:lvl1pPr>
              <a:defRPr sz="900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pPr>
              <a:defRPr/>
            </a:pPr>
            <a:r>
              <a:rPr lang="en-US" cap="all"/>
              <a:t>May 21, 20xx</a:t>
            </a:r>
            <a:endParaRPr lang="en-US" cap="all" dirty="0"/>
          </a:p>
        </p:txBody>
      </p:sp>
    </p:spTree>
    <p:extLst>
      <p:ext uri="{BB962C8B-B14F-4D97-AF65-F5344CB8AC3E}">
        <p14:creationId xmlns:p14="http://schemas.microsoft.com/office/powerpoint/2010/main" val="13223571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  <p:sldLayoutId id="2147483666" r:id="rId19"/>
    <p:sldLayoutId id="2147483667" r:id="rId20"/>
    <p:sldLayoutId id="2147483668" r:id="rId2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2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01C44412-AA84-403C-A202-EAB7F3C81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6510" y="389661"/>
            <a:ext cx="5450435" cy="1007918"/>
          </a:xfrm>
        </p:spPr>
        <p:txBody>
          <a:bodyPr/>
          <a:lstStyle/>
          <a:p>
            <a:r>
              <a:rPr lang="en-GB" altLang="en-US" b="1" dirty="0"/>
              <a:t>BUSINESS PLAN</a:t>
            </a:r>
            <a:endParaRPr lang="en-US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88D1462E-973D-4427-A664-EF751DF5979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11568" y="1896053"/>
            <a:ext cx="6808777" cy="4068327"/>
          </a:xfrm>
        </p:spPr>
        <p:txBody>
          <a:bodyPr>
            <a:normAutofit/>
          </a:bodyPr>
          <a:lstStyle/>
          <a:p>
            <a:pPr eaLnBrk="1" hangingPunct="1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Title: </a:t>
            </a:r>
            <a:r>
              <a:rPr lang="en-US" sz="2200" b="1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Assessment Component 2: Presentation </a:t>
            </a:r>
            <a:endParaRPr lang="en-GB" alt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en-GB" sz="2200" kern="1400" spc="-5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Student name:</a:t>
            </a:r>
            <a:r>
              <a:rPr lang="en-GB" sz="2200" b="1" kern="1400" spc="-5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200" b="1" kern="1400" spc="-5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Teodor</a:t>
            </a:r>
            <a:r>
              <a:rPr lang="en-GB" sz="2200" b="1" kern="1400" spc="-5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200" b="1" kern="1400" spc="-5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Katrandzhiev</a:t>
            </a:r>
            <a:endParaRPr lang="en-GB" sz="2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ID number: </a:t>
            </a:r>
            <a:r>
              <a:rPr lang="en-GB" sz="2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2124415</a:t>
            </a:r>
            <a:endParaRPr lang="en-GB" sz="2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en-GB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Lecturer  Name: </a:t>
            </a:r>
            <a:r>
              <a:rPr lang="en-GB" sz="2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Vasilios </a:t>
            </a:r>
            <a:r>
              <a:rPr lang="en-GB" sz="2200" b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Tavlaridis</a:t>
            </a:r>
            <a:endParaRPr lang="en-GB" sz="22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14330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0F0E6B-E1B1-D859-EE5E-553EA2D8806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pic>
        <p:nvPicPr>
          <p:cNvPr id="2" name="IMG_7658">
            <a:hlinkClick r:id="" action="ppaction://media"/>
            <a:extLst>
              <a:ext uri="{FF2B5EF4-FFF2-40B4-BE49-F238E27FC236}">
                <a16:creationId xmlns:a16="http://schemas.microsoft.com/office/drawing/2014/main" id="{019DCF37-976D-6041-5759-2B626C50B6E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8395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33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Title 39">
            <a:extLst>
              <a:ext uri="{FF2B5EF4-FFF2-40B4-BE49-F238E27FC236}">
                <a16:creationId xmlns:a16="http://schemas.microsoft.com/office/drawing/2014/main" id="{38FEDDED-CB8D-43EC-BAB6-6DB72148B5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6218" y="387602"/>
            <a:ext cx="6726391" cy="1077851"/>
          </a:xfrm>
        </p:spPr>
        <p:txBody>
          <a:bodyPr/>
          <a:lstStyle/>
          <a:p>
            <a:pPr algn="ctr"/>
            <a:r>
              <a:rPr lang="en-GB" sz="2800" dirty="0">
                <a:latin typeface="Arial" panose="020B0604020202020204" pitchFamily="34" charset="0"/>
                <a:ea typeface="Calibri" panose="020F0502020204030204" pitchFamily="34" charset="0"/>
              </a:rPr>
              <a:t>The trustworthy </a:t>
            </a: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motor vehicle dealership</a:t>
            </a:r>
            <a:endParaRPr lang="en-US" dirty="0"/>
          </a:p>
        </p:txBody>
      </p:sp>
      <p:pic>
        <p:nvPicPr>
          <p:cNvPr id="42" name="Picture Placeholder 41" descr="box icon">
            <a:extLst>
              <a:ext uri="{FF2B5EF4-FFF2-40B4-BE49-F238E27FC236}">
                <a16:creationId xmlns:a16="http://schemas.microsoft.com/office/drawing/2014/main" id="{7A0C5CE6-9CA6-4807-B23A-A4F89C0310D2}"/>
              </a:ext>
            </a:extLst>
          </p:cNvPr>
          <p:cNvPicPr>
            <a:picLocks noGrp="1" noChangeAspect="1"/>
          </p:cNvPicPr>
          <p:nvPr>
            <p:ph type="pic" sz="quarter" idx="26"/>
          </p:nvPr>
        </p:nvPicPr>
        <p:blipFill>
          <a:blip r:embed="rId2"/>
          <a:srcRect l="375" r="375"/>
          <a:stretch>
            <a:fillRect/>
          </a:stretch>
        </p:blipFill>
        <p:spPr>
          <a:xfrm>
            <a:off x="4196218" y="1646132"/>
            <a:ext cx="603504" cy="603504"/>
          </a:xfrm>
          <a:prstGeom prst="rect">
            <a:avLst/>
          </a:prstGeom>
        </p:spPr>
      </p:pic>
      <p:sp>
        <p:nvSpPr>
          <p:cNvPr id="76" name="Text Placeholder 75">
            <a:extLst>
              <a:ext uri="{FF2B5EF4-FFF2-40B4-BE49-F238E27FC236}">
                <a16:creationId xmlns:a16="http://schemas.microsoft.com/office/drawing/2014/main" id="{E239EA0A-BE2A-46D5-876A-5614B0A7CF0F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196218" y="2395959"/>
            <a:ext cx="3008631" cy="348162"/>
          </a:xfrm>
        </p:spPr>
        <p:txBody>
          <a:bodyPr/>
          <a:lstStyle/>
          <a:p>
            <a:r>
              <a:rPr lang="en-US" sz="1800" dirty="0"/>
              <a:t>Value for Money</a:t>
            </a:r>
          </a:p>
        </p:txBody>
      </p:sp>
      <p:sp>
        <p:nvSpPr>
          <p:cNvPr id="77" name="Text Placeholder 76">
            <a:extLst>
              <a:ext uri="{FF2B5EF4-FFF2-40B4-BE49-F238E27FC236}">
                <a16:creationId xmlns:a16="http://schemas.microsoft.com/office/drawing/2014/main" id="{92FDC44E-20CB-4210-8DA6-F83A46B3952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196218" y="2689268"/>
            <a:ext cx="3008630" cy="636682"/>
          </a:xfrm>
        </p:spPr>
        <p:txBody>
          <a:bodyPr/>
          <a:lstStyle/>
          <a:p>
            <a:r>
              <a:rPr lang="en-ZA" sz="1600" dirty="0"/>
              <a:t>Only company is specifically dedicated to bring the best quality cars at an affordable price.</a:t>
            </a:r>
            <a:endParaRPr lang="en-US" sz="1600" dirty="0"/>
          </a:p>
        </p:txBody>
      </p:sp>
      <p:pic>
        <p:nvPicPr>
          <p:cNvPr id="43" name="Picture Placeholder 42" descr="market icon">
            <a:extLst>
              <a:ext uri="{FF2B5EF4-FFF2-40B4-BE49-F238E27FC236}">
                <a16:creationId xmlns:a16="http://schemas.microsoft.com/office/drawing/2014/main" id="{68703471-66FD-4701-B79F-C054E717F50D}"/>
              </a:ext>
            </a:extLst>
          </p:cNvPr>
          <p:cNvPicPr>
            <a:picLocks noGrp="1" noChangeAspect="1"/>
          </p:cNvPicPr>
          <p:nvPr>
            <p:ph type="pic" sz="quarter" idx="27"/>
          </p:nvPr>
        </p:nvPicPr>
        <p:blipFill>
          <a:blip r:embed="rId3"/>
          <a:srcRect/>
          <a:stretch>
            <a:fillRect/>
          </a:stretch>
        </p:blipFill>
        <p:spPr>
          <a:xfrm>
            <a:off x="7920128" y="1646132"/>
            <a:ext cx="603504" cy="603504"/>
          </a:xfrm>
          <a:prstGeom prst="rect">
            <a:avLst/>
          </a:prstGeom>
        </p:spPr>
      </p:pic>
      <p:sp>
        <p:nvSpPr>
          <p:cNvPr id="97" name="Text Placeholder 96">
            <a:extLst>
              <a:ext uri="{FF2B5EF4-FFF2-40B4-BE49-F238E27FC236}">
                <a16:creationId xmlns:a16="http://schemas.microsoft.com/office/drawing/2014/main" id="{1C9BBBD5-3078-4A97-8E7D-F5F839845BD1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920128" y="2395959"/>
            <a:ext cx="3499712" cy="348162"/>
          </a:xfrm>
        </p:spPr>
        <p:txBody>
          <a:bodyPr/>
          <a:lstStyle/>
          <a:p>
            <a:r>
              <a:rPr lang="en-US" sz="1800" dirty="0"/>
              <a:t>Strong Market Presence</a:t>
            </a:r>
          </a:p>
        </p:txBody>
      </p:sp>
      <p:sp>
        <p:nvSpPr>
          <p:cNvPr id="96" name="Text Placeholder 95">
            <a:extLst>
              <a:ext uri="{FF2B5EF4-FFF2-40B4-BE49-F238E27FC236}">
                <a16:creationId xmlns:a16="http://schemas.microsoft.com/office/drawing/2014/main" id="{CDBDA856-8CC1-449E-B621-022F99358F0B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7920128" y="2689268"/>
            <a:ext cx="3008630" cy="636682"/>
          </a:xfrm>
        </p:spPr>
        <p:txBody>
          <a:bodyPr/>
          <a:lstStyle/>
          <a:p>
            <a:r>
              <a:rPr lang="en-GB" sz="1600" dirty="0"/>
              <a:t>The business aims to utilise a small forecourt and also achieve a solid online presence.</a:t>
            </a:r>
          </a:p>
        </p:txBody>
      </p:sp>
      <p:pic>
        <p:nvPicPr>
          <p:cNvPr id="45" name="Picture Placeholder 44" descr="clipboard with check list icon">
            <a:extLst>
              <a:ext uri="{FF2B5EF4-FFF2-40B4-BE49-F238E27FC236}">
                <a16:creationId xmlns:a16="http://schemas.microsoft.com/office/drawing/2014/main" id="{C8D7F118-FF46-4EA6-8CB0-7A7F32EA9B67}"/>
              </a:ext>
            </a:extLst>
          </p:cNvPr>
          <p:cNvPicPr>
            <a:picLocks noGrp="1" noChangeAspect="1"/>
          </p:cNvPicPr>
          <p:nvPr>
            <p:ph type="pic" sz="quarter" idx="28"/>
          </p:nvPr>
        </p:nvPicPr>
        <p:blipFill>
          <a:blip r:embed="rId4"/>
          <a:srcRect l="375" r="375"/>
          <a:stretch>
            <a:fillRect/>
          </a:stretch>
        </p:blipFill>
        <p:spPr>
          <a:xfrm>
            <a:off x="4196218" y="4109112"/>
            <a:ext cx="603504" cy="603504"/>
          </a:xfrm>
          <a:prstGeom prst="rect">
            <a:avLst/>
          </a:prstGeom>
        </p:spPr>
      </p:pic>
      <p:sp>
        <p:nvSpPr>
          <p:cNvPr id="99" name="Text Placeholder 98">
            <a:extLst>
              <a:ext uri="{FF2B5EF4-FFF2-40B4-BE49-F238E27FC236}">
                <a16:creationId xmlns:a16="http://schemas.microsoft.com/office/drawing/2014/main" id="{3A32E54C-621B-48BA-A803-164046E2AE65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4196218" y="4871589"/>
            <a:ext cx="3008631" cy="348162"/>
          </a:xfrm>
        </p:spPr>
        <p:txBody>
          <a:bodyPr/>
          <a:lstStyle/>
          <a:p>
            <a:r>
              <a:rPr lang="en-US" sz="1800" dirty="0"/>
              <a:t>Tested</a:t>
            </a:r>
          </a:p>
        </p:txBody>
      </p:sp>
      <p:sp>
        <p:nvSpPr>
          <p:cNvPr id="98" name="Text Placeholder 97">
            <a:extLst>
              <a:ext uri="{FF2B5EF4-FFF2-40B4-BE49-F238E27FC236}">
                <a16:creationId xmlns:a16="http://schemas.microsoft.com/office/drawing/2014/main" id="{01AED438-7299-4DC8-9DD9-BA1D41DA9675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4196218" y="5164898"/>
            <a:ext cx="3008630" cy="636682"/>
          </a:xfrm>
        </p:spPr>
        <p:txBody>
          <a:bodyPr/>
          <a:lstStyle/>
          <a:p>
            <a:r>
              <a:rPr lang="en-ZA" sz="1600" dirty="0"/>
              <a:t>With over 10 years of experience in the field, we will have the vehicles road tested to a high standard.</a:t>
            </a:r>
          </a:p>
        </p:txBody>
      </p:sp>
      <p:pic>
        <p:nvPicPr>
          <p:cNvPr id="44" name="Picture Placeholder 43" descr="two people talking icon">
            <a:extLst>
              <a:ext uri="{FF2B5EF4-FFF2-40B4-BE49-F238E27FC236}">
                <a16:creationId xmlns:a16="http://schemas.microsoft.com/office/drawing/2014/main" id="{32FDE888-33A7-493E-A23F-0EAAB9E10952}"/>
              </a:ext>
            </a:extLst>
          </p:cNvPr>
          <p:cNvPicPr>
            <a:picLocks noGrp="1" noChangeAspect="1"/>
          </p:cNvPicPr>
          <p:nvPr>
            <p:ph type="pic" sz="quarter" idx="29"/>
          </p:nvPr>
        </p:nvPicPr>
        <p:blipFill>
          <a:blip r:embed="rId5"/>
          <a:srcRect t="131" b="131"/>
          <a:stretch>
            <a:fillRect/>
          </a:stretch>
        </p:blipFill>
        <p:spPr>
          <a:xfrm>
            <a:off x="7912780" y="4125976"/>
            <a:ext cx="603504" cy="603504"/>
          </a:xfrm>
          <a:prstGeom prst="rect">
            <a:avLst/>
          </a:prstGeom>
        </p:spPr>
      </p:pic>
      <p:sp>
        <p:nvSpPr>
          <p:cNvPr id="101" name="Text Placeholder 100">
            <a:extLst>
              <a:ext uri="{FF2B5EF4-FFF2-40B4-BE49-F238E27FC236}">
                <a16:creationId xmlns:a16="http://schemas.microsoft.com/office/drawing/2014/main" id="{9B8F2F1C-23A5-48F0-83ED-64D9A8A3E43E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7920129" y="4874961"/>
            <a:ext cx="3008631" cy="348162"/>
          </a:xfrm>
        </p:spPr>
        <p:txBody>
          <a:bodyPr/>
          <a:lstStyle/>
          <a:p>
            <a:r>
              <a:rPr lang="en-US" sz="1800" dirty="0"/>
              <a:t>Customer Focused</a:t>
            </a:r>
          </a:p>
        </p:txBody>
      </p:sp>
      <p:sp>
        <p:nvSpPr>
          <p:cNvPr id="100" name="Text Placeholder 99">
            <a:extLst>
              <a:ext uri="{FF2B5EF4-FFF2-40B4-BE49-F238E27FC236}">
                <a16:creationId xmlns:a16="http://schemas.microsoft.com/office/drawing/2014/main" id="{16B8F8D8-59B2-406F-94E0-04DFD90B8D0C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7920129" y="5168270"/>
            <a:ext cx="3008630" cy="636682"/>
          </a:xfrm>
        </p:spPr>
        <p:txBody>
          <a:bodyPr/>
          <a:lstStyle/>
          <a:p>
            <a:r>
              <a:rPr lang="en-ZA" sz="1600" dirty="0"/>
              <a:t>At the centre of our business is the customer satisfaction and we offer our support at all times. </a:t>
            </a:r>
          </a:p>
        </p:txBody>
      </p: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3DD70FC9-BBF2-4AF1-9A64-0FB9216835C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25168" y="2992084"/>
            <a:ext cx="545911" cy="580029"/>
          </a:xfrm>
        </p:spPr>
        <p:txBody>
          <a:bodyPr/>
          <a:lstStyle/>
          <a:p>
            <a:fld id="{8D1FC6F8-0BCD-47E9-9C64-690771D9C143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88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val 12">
            <a:extLst>
              <a:ext uri="{FF2B5EF4-FFF2-40B4-BE49-F238E27FC236}">
                <a16:creationId xmlns:a16="http://schemas.microsoft.com/office/drawing/2014/main" id="{B5DCDD26-2EBE-4DA1-88E6-739CC32AAE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824341" y="2446658"/>
            <a:ext cx="1584471" cy="1584471"/>
          </a:xfrm>
          <a:prstGeom prst="ellipse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9105DC8A-F469-4525-9B35-A48C39C675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044383" y="2446658"/>
            <a:ext cx="1584471" cy="1584471"/>
          </a:xfrm>
          <a:prstGeom prst="ellipse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83532D8B-A149-411A-B087-EBA1EE6C62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188059" y="2446658"/>
            <a:ext cx="1584471" cy="1584471"/>
          </a:xfrm>
          <a:prstGeom prst="ellipse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3" name="Title 52">
            <a:extLst>
              <a:ext uri="{FF2B5EF4-FFF2-40B4-BE49-F238E27FC236}">
                <a16:creationId xmlns:a16="http://schemas.microsoft.com/office/drawing/2014/main" id="{24046B9E-C52D-4466-AE77-E724F5B083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90170" y="1324169"/>
            <a:ext cx="5611660" cy="677782"/>
          </a:xfrm>
        </p:spPr>
        <p:txBody>
          <a:bodyPr/>
          <a:lstStyle/>
          <a:p>
            <a:r>
              <a:rPr lang="en-GB" sz="28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Legal format of the startup</a:t>
            </a:r>
            <a:endParaRPr lang="en-US" dirty="0"/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5B9D383F-A60F-4C89-8A00-CF569497000A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1796681" y="2672595"/>
            <a:ext cx="1706965" cy="1048575"/>
          </a:xfrm>
        </p:spPr>
        <p:txBody>
          <a:bodyPr/>
          <a:lstStyle/>
          <a:p>
            <a:r>
              <a:rPr lang="en-US" dirty="0"/>
              <a:t>5.5M Businesses in the UK</a:t>
            </a:r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1F406394-948C-4B32-9F32-893A9CDFB903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4992370" y="2672594"/>
            <a:ext cx="1706965" cy="1048575"/>
          </a:xfrm>
        </p:spPr>
        <p:txBody>
          <a:bodyPr/>
          <a:lstStyle/>
          <a:p>
            <a:r>
              <a:rPr lang="en-US" dirty="0"/>
              <a:t>4m Private Limited Companies</a:t>
            </a:r>
          </a:p>
        </p:txBody>
      </p:sp>
      <p:sp>
        <p:nvSpPr>
          <p:cNvPr id="33" name="Text Placeholder 32">
            <a:extLst>
              <a:ext uri="{FF2B5EF4-FFF2-40B4-BE49-F238E27FC236}">
                <a16:creationId xmlns:a16="http://schemas.microsoft.com/office/drawing/2014/main" id="{00564ED2-7D0C-49B7-ABB1-6D7E498CDADA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8169591" y="2672593"/>
            <a:ext cx="1706965" cy="1048575"/>
          </a:xfrm>
        </p:spPr>
        <p:txBody>
          <a:bodyPr/>
          <a:lstStyle/>
          <a:p>
            <a:r>
              <a:rPr lang="en-US" dirty="0"/>
              <a:t>810K NEW COMPANIES EVERY YEAR</a:t>
            </a:r>
          </a:p>
        </p:txBody>
      </p:sp>
      <p:sp>
        <p:nvSpPr>
          <p:cNvPr id="58" name="Text Placeholder 57">
            <a:extLst>
              <a:ext uri="{FF2B5EF4-FFF2-40B4-BE49-F238E27FC236}">
                <a16:creationId xmlns:a16="http://schemas.microsoft.com/office/drawing/2014/main" id="{D4D6CB0C-A7D9-4409-AB5D-E136D3307DF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482348" y="4281577"/>
            <a:ext cx="2431015" cy="1148945"/>
          </a:xfrm>
        </p:spPr>
        <p:txBody>
          <a:bodyPr/>
          <a:lstStyle/>
          <a:p>
            <a:r>
              <a:rPr lang="en-GB" sz="1600" dirty="0"/>
              <a:t>The two main legal forms that can suit a used vehicle dealership are Sole Trader and Private Limited Company. (GOV.UK, 2023a)</a:t>
            </a:r>
            <a:endParaRPr lang="en-US" sz="1600" dirty="0"/>
          </a:p>
        </p:txBody>
      </p:sp>
      <p:sp>
        <p:nvSpPr>
          <p:cNvPr id="59" name="Text Placeholder 58">
            <a:extLst>
              <a:ext uri="{FF2B5EF4-FFF2-40B4-BE49-F238E27FC236}">
                <a16:creationId xmlns:a16="http://schemas.microsoft.com/office/drawing/2014/main" id="{C57077DD-31D5-47C0-8A51-7084E938B943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4711624" y="4245272"/>
            <a:ext cx="2431015" cy="1148945"/>
          </a:xfrm>
        </p:spPr>
        <p:txBody>
          <a:bodyPr/>
          <a:lstStyle/>
          <a:p>
            <a:r>
              <a:rPr lang="en-GB" sz="1600" dirty="0"/>
              <a:t>Over 4 million businesses in the United Kingdom chose Private Limited Company as it makes funding through borrowing and issuing shares much easier. (GOV.UK, 2023a)</a:t>
            </a:r>
            <a:endParaRPr lang="en-US" sz="1600" dirty="0"/>
          </a:p>
        </p:txBody>
      </p:sp>
      <p:sp>
        <p:nvSpPr>
          <p:cNvPr id="60" name="Text Placeholder 59">
            <a:extLst>
              <a:ext uri="{FF2B5EF4-FFF2-40B4-BE49-F238E27FC236}">
                <a16:creationId xmlns:a16="http://schemas.microsoft.com/office/drawing/2014/main" id="{E7D0D0D6-1ED1-462C-B06F-D055EA885C54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7855302" y="4281577"/>
            <a:ext cx="2431015" cy="1148945"/>
          </a:xfrm>
        </p:spPr>
        <p:txBody>
          <a:bodyPr/>
          <a:lstStyle/>
          <a:p>
            <a:r>
              <a:rPr lang="en-GB" sz="1600" dirty="0"/>
              <a:t>Most of companies of them are registered as Private Limited Companies due to the numerous benefits of this business structure over a sole trader. GOV.UK (2023b) </a:t>
            </a:r>
            <a:endParaRPr lang="en-US" sz="1600" dirty="0"/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97A7A317-65B9-416D-A896-F174F465EC6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</p:spPr>
        <p:txBody>
          <a:bodyPr/>
          <a:lstStyle/>
          <a:p>
            <a:fld id="{8D1FC6F8-0BCD-47E9-9C64-690771D9C143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50D6DB-B377-8044-A7AF-E2F2B8874D48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519730" y="1966190"/>
            <a:ext cx="5152539" cy="718457"/>
          </a:xfrm>
        </p:spPr>
        <p:txBody>
          <a:bodyPr/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Private Limited Company</a:t>
            </a:r>
            <a:endParaRPr lang="en-US" sz="28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15946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Title 45">
            <a:extLst>
              <a:ext uri="{FF2B5EF4-FFF2-40B4-BE49-F238E27FC236}">
                <a16:creationId xmlns:a16="http://schemas.microsoft.com/office/drawing/2014/main" id="{33E47C41-D39A-4245-A7A3-ED0AB8507F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5008" y="1094893"/>
            <a:ext cx="5097428" cy="991689"/>
          </a:xfrm>
        </p:spPr>
        <p:txBody>
          <a:bodyPr/>
          <a:lstStyle/>
          <a:p>
            <a:r>
              <a:rPr lang="en-US" sz="2800" b="1" dirty="0">
                <a:latin typeface="+mn-lt"/>
                <a:ea typeface="Arial" panose="020B0604020202020204" pitchFamily="34" charset="0"/>
              </a:rPr>
              <a:t>Management of the company</a:t>
            </a:r>
            <a:endParaRPr lang="en-US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5B0169F7-C655-419A-837E-361F2B21485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36737" y="2975988"/>
            <a:ext cx="2693128" cy="991689"/>
          </a:xfrm>
        </p:spPr>
        <p:txBody>
          <a:bodyPr/>
          <a:lstStyle/>
          <a:p>
            <a:pPr lvl="0"/>
            <a:r>
              <a:rPr lang="en-US" sz="3000" noProof="0" dirty="0"/>
              <a:t>Owner / Manager</a:t>
            </a:r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3686A163-9DC0-4062-B9F2-7356DCF3AE60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213360" y="4245987"/>
            <a:ext cx="2816505" cy="1151633"/>
          </a:xfrm>
        </p:spPr>
        <p:txBody>
          <a:bodyPr/>
          <a:lstStyle/>
          <a:p>
            <a:r>
              <a:rPr lang="en-GB" dirty="0"/>
              <a:t>Ten years of vehicle repair, maintenance and sales experience. Currently keeping a regular stock of 6 cars on average and over 25 used motor vehicles sold yearly. </a:t>
            </a:r>
          </a:p>
        </p:txBody>
      </p:sp>
      <p:sp>
        <p:nvSpPr>
          <p:cNvPr id="52" name="Text Placeholder 51">
            <a:extLst>
              <a:ext uri="{FF2B5EF4-FFF2-40B4-BE49-F238E27FC236}">
                <a16:creationId xmlns:a16="http://schemas.microsoft.com/office/drawing/2014/main" id="{A6CE42C0-A515-44EB-BC74-1BABB144F8A2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3232333" y="2975988"/>
            <a:ext cx="2693128" cy="991689"/>
          </a:xfrm>
        </p:spPr>
        <p:txBody>
          <a:bodyPr/>
          <a:lstStyle/>
          <a:p>
            <a:r>
              <a:rPr lang="en-US" sz="3000" dirty="0"/>
              <a:t>Sales person</a:t>
            </a:r>
          </a:p>
        </p:txBody>
      </p:sp>
      <p:sp>
        <p:nvSpPr>
          <p:cNvPr id="49" name="Text Placeholder 48">
            <a:extLst>
              <a:ext uri="{FF2B5EF4-FFF2-40B4-BE49-F238E27FC236}">
                <a16:creationId xmlns:a16="http://schemas.microsoft.com/office/drawing/2014/main" id="{8AF842C8-A5D3-45DC-A744-72AF8C8786B5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3232331" y="4245987"/>
            <a:ext cx="2693129" cy="1151633"/>
          </a:xfrm>
        </p:spPr>
        <p:txBody>
          <a:bodyPr/>
          <a:lstStyle/>
          <a:p>
            <a:r>
              <a:rPr lang="en-GB" dirty="0"/>
              <a:t>A position will be available for a salesperson to represent the business in front of potential customers as well as offer thorough assistance along the way to purchasing a vehicle.</a:t>
            </a:r>
          </a:p>
        </p:txBody>
      </p: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8182F801-E17C-4A69-AD17-239F51B8AA22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6127930" y="2975988"/>
            <a:ext cx="2693128" cy="991689"/>
          </a:xfrm>
        </p:spPr>
        <p:txBody>
          <a:bodyPr/>
          <a:lstStyle/>
          <a:p>
            <a:r>
              <a:rPr lang="en-US" sz="3000" dirty="0"/>
              <a:t>External suppliers</a:t>
            </a:r>
          </a:p>
        </p:txBody>
      </p:sp>
      <p:sp>
        <p:nvSpPr>
          <p:cNvPr id="51" name="Text Placeholder 50">
            <a:extLst>
              <a:ext uri="{FF2B5EF4-FFF2-40B4-BE49-F238E27FC236}">
                <a16:creationId xmlns:a16="http://schemas.microsoft.com/office/drawing/2014/main" id="{1FD9BD1C-061E-444C-9C04-891206C401D9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6127928" y="4245987"/>
            <a:ext cx="2693129" cy="1151633"/>
          </a:xfrm>
        </p:spPr>
        <p:txBody>
          <a:bodyPr/>
          <a:lstStyle/>
          <a:p>
            <a:r>
              <a:rPr lang="en-GB" dirty="0"/>
              <a:t>- We chose to use a professional accounting company.</a:t>
            </a:r>
          </a:p>
          <a:p>
            <a:r>
              <a:rPr lang="en-GB" dirty="0"/>
              <a:t>- For the initial stage of the business, we will use a website-building platform.</a:t>
            </a:r>
            <a:endParaRPr lang="en-Z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C97396-5C5E-4112-B44F-BAEFC9E0A2D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</p:spPr>
        <p:txBody>
          <a:bodyPr/>
          <a:lstStyle/>
          <a:p>
            <a:fld id="{8D1FC6F8-0BCD-47E9-9C64-690771D9C143}" type="slidenum">
              <a:rPr lang="en-US" smtClean="0"/>
              <a:pPr/>
              <a:t>5</a:t>
            </a:fld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645F8A3-F409-4E82-902F-3686B4C01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25514" y="4108907"/>
            <a:ext cx="1849484" cy="0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4785493-3983-4D5B-89C1-18CAAE0A8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3321109" y="4108907"/>
            <a:ext cx="1849484" cy="0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EE9FFB6-DC81-4156-AEF7-2BDD543C82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216706" y="4108907"/>
            <a:ext cx="1849484" cy="0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36137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Title 48">
            <a:extLst>
              <a:ext uri="{FF2B5EF4-FFF2-40B4-BE49-F238E27FC236}">
                <a16:creationId xmlns:a16="http://schemas.microsoft.com/office/drawing/2014/main" id="{7FE51E02-50EB-4E26-B5E1-1B76B0D7B6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5120" y="1823625"/>
            <a:ext cx="5364480" cy="580030"/>
          </a:xfrm>
        </p:spPr>
        <p:txBody>
          <a:bodyPr/>
          <a:lstStyle/>
          <a:p>
            <a:r>
              <a:rPr lang="en-US" sz="2800" dirty="0">
                <a:ea typeface="Arial" panose="020B0604020202020204" pitchFamily="34" charset="0"/>
              </a:rPr>
              <a:t>Unique selling point</a:t>
            </a:r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A6FC127-313F-42F3-9800-F36B13BD0B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  <a:stCxn id="15" idx="6"/>
            <a:endCxn id="20" idx="2"/>
          </p:cNvCxnSpPr>
          <p:nvPr/>
        </p:nvCxnSpPr>
        <p:spPr>
          <a:xfrm>
            <a:off x="2172245" y="3645383"/>
            <a:ext cx="7622284" cy="0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val 16">
            <a:extLst>
              <a:ext uri="{FF2B5EF4-FFF2-40B4-BE49-F238E27FC236}">
                <a16:creationId xmlns:a16="http://schemas.microsoft.com/office/drawing/2014/main" id="{17BD30DD-1CDC-42FA-A173-F6CFB93D91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085064" y="3172544"/>
            <a:ext cx="945678" cy="945678"/>
          </a:xfrm>
          <a:prstGeom prst="ellipse">
            <a:avLst/>
          </a:prstGeom>
          <a:solidFill>
            <a:schemeClr val="accent1"/>
          </a:solidFill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6FF16285-BEA6-47E3-8ECE-E17D4D084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943562" y="3174633"/>
            <a:ext cx="945678" cy="945678"/>
          </a:xfrm>
          <a:prstGeom prst="ellipse">
            <a:avLst/>
          </a:prstGeom>
          <a:solidFill>
            <a:schemeClr val="accent1"/>
          </a:solidFill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3FF59E2B-8CF4-4F96-9F85-850F62E873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9794529" y="3172544"/>
            <a:ext cx="945678" cy="945678"/>
          </a:xfrm>
          <a:prstGeom prst="ellipse">
            <a:avLst/>
          </a:prstGeom>
          <a:solidFill>
            <a:schemeClr val="accent1"/>
          </a:solidFill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D56AB62C-FF38-4153-B496-F42C8DB044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226567" y="3172544"/>
            <a:ext cx="945678" cy="945678"/>
          </a:xfrm>
          <a:prstGeom prst="ellipse">
            <a:avLst/>
          </a:prstGeom>
          <a:solidFill>
            <a:schemeClr val="accent1"/>
          </a:solidFill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1" name="Picture Placeholder 90" descr="market icon">
            <a:extLst>
              <a:ext uri="{FF2B5EF4-FFF2-40B4-BE49-F238E27FC236}">
                <a16:creationId xmlns:a16="http://schemas.microsoft.com/office/drawing/2014/main" id="{C6A83A1A-E2DA-4D40-B2A8-6FAABB76B41B}"/>
              </a:ext>
            </a:extLst>
          </p:cNvPr>
          <p:cNvPicPr>
            <a:picLocks noGrp="1" noChangeAspect="1"/>
          </p:cNvPicPr>
          <p:nvPr>
            <p:ph type="pic" sz="quarter" idx="25"/>
          </p:nvPr>
        </p:nvPicPr>
        <p:blipFill>
          <a:blip r:embed="rId2"/>
          <a:srcRect/>
          <a:stretch>
            <a:fillRect/>
          </a:stretch>
        </p:blipFill>
        <p:spPr>
          <a:xfrm>
            <a:off x="1404658" y="3330145"/>
            <a:ext cx="603504" cy="603504"/>
          </a:xfrm>
          <a:prstGeom prst="rect">
            <a:avLst/>
          </a:prstGeom>
        </p:spPr>
      </p:pic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2F0C189F-75BF-4FC8-A278-5EFC6B66FAC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79005" y="4230943"/>
            <a:ext cx="2640803" cy="365125"/>
          </a:xfrm>
        </p:spPr>
        <p:txBody>
          <a:bodyPr/>
          <a:lstStyle/>
          <a:p>
            <a:r>
              <a:rPr lang="en-US" dirty="0"/>
              <a:t>Close the gap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56F30711-3932-4012-B6C1-3B270E1293B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79005" y="4546458"/>
            <a:ext cx="2640803" cy="1616414"/>
          </a:xfrm>
        </p:spPr>
        <p:txBody>
          <a:bodyPr/>
          <a:lstStyle/>
          <a:p>
            <a:r>
              <a:rPr lang="en-US" dirty="0"/>
              <a:t>Our service makes our consumers lives easier.</a:t>
            </a:r>
          </a:p>
        </p:txBody>
      </p:sp>
      <p:pic>
        <p:nvPicPr>
          <p:cNvPr id="92" name="Picture Placeholder 91" descr="group of people icon">
            <a:extLst>
              <a:ext uri="{FF2B5EF4-FFF2-40B4-BE49-F238E27FC236}">
                <a16:creationId xmlns:a16="http://schemas.microsoft.com/office/drawing/2014/main" id="{B0B79D89-2FA7-4527-BF24-BD94083A08E6}"/>
              </a:ext>
            </a:extLst>
          </p:cNvPr>
          <p:cNvPicPr>
            <a:picLocks noGrp="1" noChangeAspect="1"/>
          </p:cNvPicPr>
          <p:nvPr>
            <p:ph type="pic" sz="quarter" idx="26"/>
          </p:nvPr>
        </p:nvPicPr>
        <p:blipFill>
          <a:blip r:embed="rId3"/>
          <a:srcRect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850A4385-C5CF-4BEE-B287-D3AC3C912861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3237502" y="4234631"/>
            <a:ext cx="2640803" cy="365125"/>
          </a:xfrm>
        </p:spPr>
        <p:txBody>
          <a:bodyPr/>
          <a:lstStyle/>
          <a:p>
            <a:r>
              <a:rPr lang="en-US" dirty="0"/>
              <a:t>Target audience</a:t>
            </a:r>
          </a:p>
        </p:txBody>
      </p:sp>
      <p:sp>
        <p:nvSpPr>
          <p:cNvPr id="28" name="Text Placeholder 27">
            <a:extLst>
              <a:ext uri="{FF2B5EF4-FFF2-40B4-BE49-F238E27FC236}">
                <a16:creationId xmlns:a16="http://schemas.microsoft.com/office/drawing/2014/main" id="{CC9C5A8F-500B-4089-A210-65BE40581FE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237503" y="4550146"/>
            <a:ext cx="2640803" cy="1616414"/>
          </a:xfrm>
        </p:spPr>
        <p:txBody>
          <a:bodyPr/>
          <a:lstStyle/>
          <a:p>
            <a:r>
              <a:rPr lang="en-GB" dirty="0"/>
              <a:t>New drivers, young people and families with income around the national average. </a:t>
            </a:r>
            <a:endParaRPr lang="en-US" dirty="0"/>
          </a:p>
        </p:txBody>
      </p:sp>
      <p:pic>
        <p:nvPicPr>
          <p:cNvPr id="93" name="Picture Placeholder 92" descr="piggy bank icon">
            <a:extLst>
              <a:ext uri="{FF2B5EF4-FFF2-40B4-BE49-F238E27FC236}">
                <a16:creationId xmlns:a16="http://schemas.microsoft.com/office/drawing/2014/main" id="{72B05E96-95BD-47EE-996E-6B2C14EBD1B4}"/>
              </a:ext>
            </a:extLst>
          </p:cNvPr>
          <p:cNvPicPr>
            <a:picLocks noGrp="1" noChangeAspect="1"/>
          </p:cNvPicPr>
          <p:nvPr>
            <p:ph type="pic" sz="quarter" idx="28"/>
          </p:nvPr>
        </p:nvPicPr>
        <p:blipFill>
          <a:blip r:embed="rId4"/>
          <a:srcRect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561059DA-EA8B-4860-B58D-BBFD6C2CFC5C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6096000" y="4218499"/>
            <a:ext cx="2640803" cy="365125"/>
          </a:xfrm>
        </p:spPr>
        <p:txBody>
          <a:bodyPr/>
          <a:lstStyle/>
          <a:p>
            <a:r>
              <a:rPr lang="en-US" dirty="0"/>
              <a:t>Cost savings</a:t>
            </a:r>
          </a:p>
        </p:txBody>
      </p:sp>
      <p:sp>
        <p:nvSpPr>
          <p:cNvPr id="29" name="Text Placeholder 28">
            <a:extLst>
              <a:ext uri="{FF2B5EF4-FFF2-40B4-BE49-F238E27FC236}">
                <a16:creationId xmlns:a16="http://schemas.microsoft.com/office/drawing/2014/main" id="{491AC0FF-532B-4B36-BE1C-83B71D783B45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096000" y="4534014"/>
            <a:ext cx="2640803" cy="1616414"/>
          </a:xfrm>
        </p:spPr>
        <p:txBody>
          <a:bodyPr/>
          <a:lstStyle/>
          <a:p>
            <a:r>
              <a:rPr lang="en-US" dirty="0"/>
              <a:t>Reduced expenses for purchasing a vehicle with a warranty for complete peace of mind.</a:t>
            </a:r>
          </a:p>
        </p:txBody>
      </p:sp>
      <p:pic>
        <p:nvPicPr>
          <p:cNvPr id="94" name="Picture Placeholder 93" descr="stack of papers icon">
            <a:extLst>
              <a:ext uri="{FF2B5EF4-FFF2-40B4-BE49-F238E27FC236}">
                <a16:creationId xmlns:a16="http://schemas.microsoft.com/office/drawing/2014/main" id="{8C7C9F51-16A3-43F8-8724-9F145C4AD51D}"/>
              </a:ext>
            </a:extLst>
          </p:cNvPr>
          <p:cNvPicPr>
            <a:picLocks noGrp="1" noChangeAspect="1"/>
          </p:cNvPicPr>
          <p:nvPr>
            <p:ph type="pic" sz="quarter" idx="27"/>
          </p:nvPr>
        </p:nvPicPr>
        <p:blipFill>
          <a:blip r:embed="rId5"/>
          <a:srcRect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33" name="Text Placeholder 32">
            <a:extLst>
              <a:ext uri="{FF2B5EF4-FFF2-40B4-BE49-F238E27FC236}">
                <a16:creationId xmlns:a16="http://schemas.microsoft.com/office/drawing/2014/main" id="{921263C4-F13B-47F6-A4A0-816A8D261C29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8946967" y="4218499"/>
            <a:ext cx="2640803" cy="365125"/>
          </a:xfrm>
        </p:spPr>
        <p:txBody>
          <a:bodyPr/>
          <a:lstStyle/>
          <a:p>
            <a:r>
              <a:rPr lang="en-US" dirty="0"/>
              <a:t>Easy to use</a:t>
            </a:r>
          </a:p>
        </p:txBody>
      </p:sp>
      <p:sp>
        <p:nvSpPr>
          <p:cNvPr id="30" name="Text Placeholder 29">
            <a:extLst>
              <a:ext uri="{FF2B5EF4-FFF2-40B4-BE49-F238E27FC236}">
                <a16:creationId xmlns:a16="http://schemas.microsoft.com/office/drawing/2014/main" id="{D16C7B99-9723-4022-8904-97B66907F14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8946967" y="4534014"/>
            <a:ext cx="2640803" cy="1616414"/>
          </a:xfrm>
        </p:spPr>
        <p:txBody>
          <a:bodyPr/>
          <a:lstStyle/>
          <a:p>
            <a:r>
              <a:rPr lang="en-US" dirty="0"/>
              <a:t>Our service will give customers the information they need and support them as required along the way to purchase a vehicle. 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AFBEEF-2BDC-48F9-ACA2-5A9324E7BFE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</p:spPr>
        <p:txBody>
          <a:bodyPr/>
          <a:lstStyle/>
          <a:p>
            <a:fld id="{8D1FC6F8-0BCD-47E9-9C64-690771D9C143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11060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itle 37">
            <a:extLst>
              <a:ext uri="{FF2B5EF4-FFF2-40B4-BE49-F238E27FC236}">
                <a16:creationId xmlns:a16="http://schemas.microsoft.com/office/drawing/2014/main" id="{56C6724C-9FF7-4DF9-B366-D5C52888E8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1507" y="412356"/>
            <a:ext cx="5561556" cy="567670"/>
          </a:xfrm>
        </p:spPr>
        <p:txBody>
          <a:bodyPr/>
          <a:lstStyle/>
          <a:p>
            <a:r>
              <a:rPr lang="en-US" dirty="0"/>
              <a:t>Funding</a:t>
            </a:r>
          </a:p>
        </p:txBody>
      </p:sp>
      <p:sp>
        <p:nvSpPr>
          <p:cNvPr id="122" name="Text Placeholder 121">
            <a:extLst>
              <a:ext uri="{FF2B5EF4-FFF2-40B4-BE49-F238E27FC236}">
                <a16:creationId xmlns:a16="http://schemas.microsoft.com/office/drawing/2014/main" id="{9B62333D-A92E-480A-B410-E38591B9F824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2945925" y="1694173"/>
            <a:ext cx="2033725" cy="1378295"/>
          </a:xfrm>
        </p:spPr>
        <p:txBody>
          <a:bodyPr/>
          <a:lstStyle/>
          <a:p>
            <a:r>
              <a:rPr lang="en-US" dirty="0"/>
              <a:t>10K</a:t>
            </a:r>
          </a:p>
        </p:txBody>
      </p:sp>
      <p:sp>
        <p:nvSpPr>
          <p:cNvPr id="124" name="Text Placeholder 123">
            <a:extLst>
              <a:ext uri="{FF2B5EF4-FFF2-40B4-BE49-F238E27FC236}">
                <a16:creationId xmlns:a16="http://schemas.microsoft.com/office/drawing/2014/main" id="{88FF8AD0-5502-494F-B9DF-E65EEB0F074D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6655191" y="1682236"/>
            <a:ext cx="2033725" cy="1378295"/>
          </a:xfrm>
        </p:spPr>
        <p:txBody>
          <a:bodyPr/>
          <a:lstStyle/>
          <a:p>
            <a:r>
              <a:rPr lang="en-US" dirty="0">
                <a:solidFill>
                  <a:srgbClr val="0565FA"/>
                </a:solidFill>
              </a:rPr>
              <a:t>15K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116241FF-379D-4C5E-A5A9-5ACCE975E40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2738148" y="3726086"/>
            <a:ext cx="2382386" cy="613702"/>
          </a:xfrm>
        </p:spPr>
        <p:txBody>
          <a:bodyPr/>
          <a:lstStyle/>
          <a:p>
            <a:r>
              <a:rPr lang="en-US" sz="1800" dirty="0"/>
              <a:t>Bank Loan</a:t>
            </a:r>
          </a:p>
        </p:txBody>
      </p:sp>
      <p:sp>
        <p:nvSpPr>
          <p:cNvPr id="58" name="Text Placeholder 57">
            <a:extLst>
              <a:ext uri="{FF2B5EF4-FFF2-40B4-BE49-F238E27FC236}">
                <a16:creationId xmlns:a16="http://schemas.microsoft.com/office/drawing/2014/main" id="{3631C29B-F1C1-494F-AC0D-218DEF3535CD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2738148" y="4317829"/>
            <a:ext cx="2382386" cy="857935"/>
          </a:xfrm>
        </p:spPr>
        <p:txBody>
          <a:bodyPr/>
          <a:lstStyle/>
          <a:p>
            <a:r>
              <a:rPr lang="en-GB" sz="1400" dirty="0"/>
              <a:t>Borrowing from a bank might prove challenging for a start-up company. (Barringer, 2014)  This is the main reason we will finance most of the venture with our own funds. </a:t>
            </a:r>
            <a:endParaRPr lang="en-ZA" sz="1400" dirty="0"/>
          </a:p>
        </p:txBody>
      </p: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E1846A24-F89C-4782-A3CB-3C8B710BC77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655191" y="3726086"/>
            <a:ext cx="2382386" cy="613702"/>
          </a:xfrm>
        </p:spPr>
        <p:txBody>
          <a:bodyPr/>
          <a:lstStyle/>
          <a:p>
            <a:r>
              <a:rPr lang="en-US" sz="1800" dirty="0">
                <a:solidFill>
                  <a:srgbClr val="0565FA"/>
                </a:solidFill>
              </a:rPr>
              <a:t>Internal Funding</a:t>
            </a:r>
          </a:p>
        </p:txBody>
      </p:sp>
      <p:sp>
        <p:nvSpPr>
          <p:cNvPr id="60" name="Text Placeholder 59">
            <a:extLst>
              <a:ext uri="{FF2B5EF4-FFF2-40B4-BE49-F238E27FC236}">
                <a16:creationId xmlns:a16="http://schemas.microsoft.com/office/drawing/2014/main" id="{B0B21CE3-707A-4A45-B46E-7E000F5052C2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655191" y="4317829"/>
            <a:ext cx="2382386" cy="857935"/>
          </a:xfrm>
        </p:spPr>
        <p:txBody>
          <a:bodyPr/>
          <a:lstStyle/>
          <a:p>
            <a:r>
              <a:rPr lang="en-GB" sz="1400" dirty="0"/>
              <a:t>Financing the business through debt will give us complete control over the company and a clear idea of the costs in advance. </a:t>
            </a:r>
            <a:endParaRPr lang="en-ZA" sz="1400" dirty="0"/>
          </a:p>
        </p:txBody>
      </p:sp>
      <p:sp>
        <p:nvSpPr>
          <p:cNvPr id="255" name="Slide Number Placeholder 254">
            <a:extLst>
              <a:ext uri="{FF2B5EF4-FFF2-40B4-BE49-F238E27FC236}">
                <a16:creationId xmlns:a16="http://schemas.microsoft.com/office/drawing/2014/main" id="{0911F1E0-1FA7-400E-8710-DAAD103CDD4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</p:spPr>
        <p:txBody>
          <a:bodyPr/>
          <a:lstStyle/>
          <a:p>
            <a:fld id="{8D1FC6F8-0BCD-47E9-9C64-690771D9C143}" type="slidenum">
              <a:rPr lang="en-US" smtClean="0"/>
              <a:pPr/>
              <a:t>7</a:t>
            </a:fld>
            <a:endParaRPr lang="en-US" dirty="0"/>
          </a:p>
        </p:txBody>
      </p:sp>
      <p:grpSp>
        <p:nvGrpSpPr>
          <p:cNvPr id="30" name="Graphic 23">
            <a:extLst>
              <a:ext uri="{FF2B5EF4-FFF2-40B4-BE49-F238E27FC236}">
                <a16:creationId xmlns:a16="http://schemas.microsoft.com/office/drawing/2014/main" id="{C40853A7-FCBE-4866-B403-3823B9EA9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6549874" y="1214711"/>
            <a:ext cx="2299486" cy="2181291"/>
            <a:chOff x="8595609" y="3295434"/>
            <a:chExt cx="2382326" cy="2382386"/>
          </a:xfrm>
        </p:grpSpPr>
        <p:sp>
          <p:nvSpPr>
            <p:cNvPr id="31" name="Graphic 23">
              <a:extLst>
                <a:ext uri="{FF2B5EF4-FFF2-40B4-BE49-F238E27FC236}">
                  <a16:creationId xmlns:a16="http://schemas.microsoft.com/office/drawing/2014/main" id="{55F11AC1-6BB9-4D2B-9BF0-3D1551F78095}"/>
                </a:ext>
              </a:extLst>
            </p:cNvPr>
            <p:cNvSpPr/>
            <p:nvPr/>
          </p:nvSpPr>
          <p:spPr>
            <a:xfrm>
              <a:off x="9991247" y="3313021"/>
              <a:ext cx="986688" cy="2347331"/>
            </a:xfrm>
            <a:custGeom>
              <a:avLst/>
              <a:gdLst>
                <a:gd name="connsiteX0" fmla="*/ 980866 w 986688"/>
                <a:gd name="connsiteY0" fmla="*/ 1054866 h 2347331"/>
                <a:gd name="connsiteX1" fmla="*/ 218081 w 986688"/>
                <a:gd name="connsiteY1" fmla="*/ 59551 h 2347331"/>
                <a:gd name="connsiteX2" fmla="*/ 0 w 986688"/>
                <a:gd name="connsiteY2" fmla="*/ 0 h 2347331"/>
                <a:gd name="connsiteX3" fmla="*/ 0 w 986688"/>
                <a:gd name="connsiteY3" fmla="*/ 184082 h 2347331"/>
                <a:gd name="connsiteX4" fmla="*/ 188667 w 986688"/>
                <a:gd name="connsiteY4" fmla="*/ 242758 h 2347331"/>
                <a:gd name="connsiteX5" fmla="*/ 218081 w 986688"/>
                <a:gd name="connsiteY5" fmla="*/ 255820 h 2347331"/>
                <a:gd name="connsiteX6" fmla="*/ 509830 w 986688"/>
                <a:gd name="connsiteY6" fmla="*/ 459330 h 2347331"/>
                <a:gd name="connsiteX7" fmla="*/ 726403 w 986688"/>
                <a:gd name="connsiteY7" fmla="*/ 780493 h 2347331"/>
                <a:gd name="connsiteX8" fmla="*/ 798805 w 986688"/>
                <a:gd name="connsiteY8" fmla="*/ 1054897 h 2347331"/>
                <a:gd name="connsiteX9" fmla="*/ 805713 w 986688"/>
                <a:gd name="connsiteY9" fmla="*/ 1173636 h 2347331"/>
                <a:gd name="connsiteX10" fmla="*/ 726403 w 986688"/>
                <a:gd name="connsiteY10" fmla="*/ 1566778 h 2347331"/>
                <a:gd name="connsiteX11" fmla="*/ 509830 w 986688"/>
                <a:gd name="connsiteY11" fmla="*/ 1887941 h 2347331"/>
                <a:gd name="connsiteX12" fmla="*/ 188667 w 986688"/>
                <a:gd name="connsiteY12" fmla="*/ 2104514 h 2347331"/>
                <a:gd name="connsiteX13" fmla="*/ 0 w 986688"/>
                <a:gd name="connsiteY13" fmla="*/ 2163190 h 2347331"/>
                <a:gd name="connsiteX14" fmla="*/ 0 w 986688"/>
                <a:gd name="connsiteY14" fmla="*/ 2347332 h 2347331"/>
                <a:gd name="connsiteX15" fmla="*/ 986688 w 986688"/>
                <a:gd name="connsiteY15" fmla="*/ 1173666 h 2347331"/>
                <a:gd name="connsiteX16" fmla="*/ 980866 w 986688"/>
                <a:gd name="connsiteY16" fmla="*/ 1054866 h 2347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86688" h="2347331">
                  <a:moveTo>
                    <a:pt x="980866" y="1054866"/>
                  </a:moveTo>
                  <a:cubicBezTo>
                    <a:pt x="935614" y="597769"/>
                    <a:pt x="632009" y="216633"/>
                    <a:pt x="218081" y="59551"/>
                  </a:cubicBezTo>
                  <a:cubicBezTo>
                    <a:pt x="148303" y="33064"/>
                    <a:pt x="75358" y="13032"/>
                    <a:pt x="0" y="0"/>
                  </a:cubicBezTo>
                  <a:lnTo>
                    <a:pt x="0" y="184082"/>
                  </a:lnTo>
                  <a:cubicBezTo>
                    <a:pt x="64498" y="197325"/>
                    <a:pt x="127548" y="216874"/>
                    <a:pt x="188667" y="242758"/>
                  </a:cubicBezTo>
                  <a:cubicBezTo>
                    <a:pt x="198562" y="246951"/>
                    <a:pt x="208337" y="251325"/>
                    <a:pt x="218081" y="255820"/>
                  </a:cubicBezTo>
                  <a:cubicBezTo>
                    <a:pt x="326593" y="305808"/>
                    <a:pt x="424638" y="374137"/>
                    <a:pt x="509830" y="459330"/>
                  </a:cubicBezTo>
                  <a:cubicBezTo>
                    <a:pt x="602656" y="552155"/>
                    <a:pt x="675510" y="660215"/>
                    <a:pt x="726403" y="780493"/>
                  </a:cubicBezTo>
                  <a:cubicBezTo>
                    <a:pt x="763599" y="868461"/>
                    <a:pt x="787794" y="960382"/>
                    <a:pt x="798805" y="1054897"/>
                  </a:cubicBezTo>
                  <a:cubicBezTo>
                    <a:pt x="803360" y="1094054"/>
                    <a:pt x="805713" y="1133664"/>
                    <a:pt x="805713" y="1173636"/>
                  </a:cubicBezTo>
                  <a:cubicBezTo>
                    <a:pt x="805713" y="1310083"/>
                    <a:pt x="779045" y="1442368"/>
                    <a:pt x="726403" y="1566778"/>
                  </a:cubicBezTo>
                  <a:cubicBezTo>
                    <a:pt x="675540" y="1687056"/>
                    <a:pt x="602686" y="1795086"/>
                    <a:pt x="509830" y="1887941"/>
                  </a:cubicBezTo>
                  <a:cubicBezTo>
                    <a:pt x="417005" y="1980767"/>
                    <a:pt x="308945" y="2053621"/>
                    <a:pt x="188667" y="2104514"/>
                  </a:cubicBezTo>
                  <a:cubicBezTo>
                    <a:pt x="127518" y="2130367"/>
                    <a:pt x="64498" y="2149946"/>
                    <a:pt x="0" y="2163190"/>
                  </a:cubicBezTo>
                  <a:lnTo>
                    <a:pt x="0" y="2347332"/>
                  </a:lnTo>
                  <a:cubicBezTo>
                    <a:pt x="560451" y="2250373"/>
                    <a:pt x="986688" y="1761811"/>
                    <a:pt x="986688" y="1173666"/>
                  </a:cubicBezTo>
                  <a:cubicBezTo>
                    <a:pt x="986718" y="1133513"/>
                    <a:pt x="984727" y="1093903"/>
                    <a:pt x="980866" y="1054866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301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2" name="Graphic 23">
              <a:extLst>
                <a:ext uri="{FF2B5EF4-FFF2-40B4-BE49-F238E27FC236}">
                  <a16:creationId xmlns:a16="http://schemas.microsoft.com/office/drawing/2014/main" id="{70EACCA0-807F-4040-BB88-BF740957326E}"/>
                </a:ext>
              </a:extLst>
            </p:cNvPr>
            <p:cNvSpPr/>
            <p:nvPr/>
          </p:nvSpPr>
          <p:spPr>
            <a:xfrm>
              <a:off x="8595609" y="3295434"/>
              <a:ext cx="1395668" cy="2382386"/>
            </a:xfrm>
            <a:custGeom>
              <a:avLst/>
              <a:gdLst>
                <a:gd name="connsiteX0" fmla="*/ 1191193 w 1395668"/>
                <a:gd name="connsiteY0" fmla="*/ 2201351 h 2382386"/>
                <a:gd name="connsiteX1" fmla="*/ 798051 w 1395668"/>
                <a:gd name="connsiteY1" fmla="*/ 2122041 h 2382386"/>
                <a:gd name="connsiteX2" fmla="*/ 476888 w 1395668"/>
                <a:gd name="connsiteY2" fmla="*/ 1905469 h 2382386"/>
                <a:gd name="connsiteX3" fmla="*/ 260315 w 1395668"/>
                <a:gd name="connsiteY3" fmla="*/ 1584306 h 2382386"/>
                <a:gd name="connsiteX4" fmla="*/ 181005 w 1395668"/>
                <a:gd name="connsiteY4" fmla="*/ 1191193 h 2382386"/>
                <a:gd name="connsiteX5" fmla="*/ 260315 w 1395668"/>
                <a:gd name="connsiteY5" fmla="*/ 798051 h 2382386"/>
                <a:gd name="connsiteX6" fmla="*/ 476888 w 1395668"/>
                <a:gd name="connsiteY6" fmla="*/ 476888 h 2382386"/>
                <a:gd name="connsiteX7" fmla="*/ 768637 w 1395668"/>
                <a:gd name="connsiteY7" fmla="*/ 273378 h 2382386"/>
                <a:gd name="connsiteX8" fmla="*/ 798051 w 1395668"/>
                <a:gd name="connsiteY8" fmla="*/ 260315 h 2382386"/>
                <a:gd name="connsiteX9" fmla="*/ 1191193 w 1395668"/>
                <a:gd name="connsiteY9" fmla="*/ 181005 h 2382386"/>
                <a:gd name="connsiteX10" fmla="*/ 1395668 w 1395668"/>
                <a:gd name="connsiteY10" fmla="*/ 201639 h 2382386"/>
                <a:gd name="connsiteX11" fmla="*/ 1395668 w 1395668"/>
                <a:gd name="connsiteY11" fmla="*/ 17557 h 2382386"/>
                <a:gd name="connsiteX12" fmla="*/ 1191193 w 1395668"/>
                <a:gd name="connsiteY12" fmla="*/ 0 h 2382386"/>
                <a:gd name="connsiteX13" fmla="*/ 768637 w 1395668"/>
                <a:gd name="connsiteY13" fmla="*/ 77138 h 2382386"/>
                <a:gd name="connsiteX14" fmla="*/ 0 w 1395668"/>
                <a:gd name="connsiteY14" fmla="*/ 1191193 h 2382386"/>
                <a:gd name="connsiteX15" fmla="*/ 1191193 w 1395668"/>
                <a:gd name="connsiteY15" fmla="*/ 2382386 h 2382386"/>
                <a:gd name="connsiteX16" fmla="*/ 1395668 w 1395668"/>
                <a:gd name="connsiteY16" fmla="*/ 2364889 h 2382386"/>
                <a:gd name="connsiteX17" fmla="*/ 1395668 w 1395668"/>
                <a:gd name="connsiteY17" fmla="*/ 2180747 h 2382386"/>
                <a:gd name="connsiteX18" fmla="*/ 1191193 w 1395668"/>
                <a:gd name="connsiteY18" fmla="*/ 2201351 h 23823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395668" h="2382386">
                  <a:moveTo>
                    <a:pt x="1191193" y="2201351"/>
                  </a:moveTo>
                  <a:cubicBezTo>
                    <a:pt x="1054746" y="2201351"/>
                    <a:pt x="922461" y="2174683"/>
                    <a:pt x="798051" y="2122041"/>
                  </a:cubicBezTo>
                  <a:cubicBezTo>
                    <a:pt x="677773" y="2071179"/>
                    <a:pt x="569743" y="1998324"/>
                    <a:pt x="476888" y="1905469"/>
                  </a:cubicBezTo>
                  <a:cubicBezTo>
                    <a:pt x="384062" y="1812643"/>
                    <a:pt x="311208" y="1704583"/>
                    <a:pt x="260315" y="1584306"/>
                  </a:cubicBezTo>
                  <a:cubicBezTo>
                    <a:pt x="207703" y="1459925"/>
                    <a:pt x="181005" y="1327641"/>
                    <a:pt x="181005" y="1191193"/>
                  </a:cubicBezTo>
                  <a:cubicBezTo>
                    <a:pt x="181005" y="1054746"/>
                    <a:pt x="207673" y="922461"/>
                    <a:pt x="260315" y="798051"/>
                  </a:cubicBezTo>
                  <a:cubicBezTo>
                    <a:pt x="311178" y="677773"/>
                    <a:pt x="384032" y="569743"/>
                    <a:pt x="476888" y="476888"/>
                  </a:cubicBezTo>
                  <a:cubicBezTo>
                    <a:pt x="562081" y="391695"/>
                    <a:pt x="660125" y="323365"/>
                    <a:pt x="768637" y="273378"/>
                  </a:cubicBezTo>
                  <a:cubicBezTo>
                    <a:pt x="778351" y="268883"/>
                    <a:pt x="788125" y="264508"/>
                    <a:pt x="798051" y="260315"/>
                  </a:cubicBezTo>
                  <a:cubicBezTo>
                    <a:pt x="922461" y="207703"/>
                    <a:pt x="1054716" y="181005"/>
                    <a:pt x="1191193" y="181005"/>
                  </a:cubicBezTo>
                  <a:cubicBezTo>
                    <a:pt x="1260609" y="181005"/>
                    <a:pt x="1328908" y="187943"/>
                    <a:pt x="1395668" y="201639"/>
                  </a:cubicBezTo>
                  <a:lnTo>
                    <a:pt x="1395668" y="17557"/>
                  </a:lnTo>
                  <a:cubicBezTo>
                    <a:pt x="1329209" y="6064"/>
                    <a:pt x="1260910" y="0"/>
                    <a:pt x="1191193" y="0"/>
                  </a:cubicBezTo>
                  <a:cubicBezTo>
                    <a:pt x="1042407" y="0"/>
                    <a:pt x="899956" y="27302"/>
                    <a:pt x="768637" y="77138"/>
                  </a:cubicBezTo>
                  <a:cubicBezTo>
                    <a:pt x="319353" y="247615"/>
                    <a:pt x="0" y="682117"/>
                    <a:pt x="0" y="1191193"/>
                  </a:cubicBezTo>
                  <a:cubicBezTo>
                    <a:pt x="0" y="1849055"/>
                    <a:pt x="533301" y="2382386"/>
                    <a:pt x="1191193" y="2382386"/>
                  </a:cubicBezTo>
                  <a:cubicBezTo>
                    <a:pt x="1260910" y="2382386"/>
                    <a:pt x="1329240" y="2376383"/>
                    <a:pt x="1395668" y="2364889"/>
                  </a:cubicBezTo>
                  <a:lnTo>
                    <a:pt x="1395668" y="2180747"/>
                  </a:lnTo>
                  <a:cubicBezTo>
                    <a:pt x="1328908" y="2194413"/>
                    <a:pt x="1260578" y="2201351"/>
                    <a:pt x="1191193" y="2201351"/>
                  </a:cubicBezTo>
                  <a:close/>
                </a:path>
              </a:pathLst>
            </a:custGeom>
            <a:solidFill>
              <a:srgbClr val="0565FA"/>
            </a:solidFill>
            <a:ln w="301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Graphic 19">
            <a:extLst>
              <a:ext uri="{FF2B5EF4-FFF2-40B4-BE49-F238E27FC236}">
                <a16:creationId xmlns:a16="http://schemas.microsoft.com/office/drawing/2014/main" id="{2D50E150-38EE-7C5E-44AB-FED712141429}"/>
              </a:ext>
            </a:extLst>
          </p:cNvPr>
          <p:cNvSpPr/>
          <p:nvPr/>
        </p:nvSpPr>
        <p:spPr>
          <a:xfrm rot="19523067">
            <a:off x="7603721" y="951757"/>
            <a:ext cx="762562" cy="931121"/>
          </a:xfrm>
          <a:custGeom>
            <a:avLst/>
            <a:gdLst>
              <a:gd name="connsiteX0" fmla="*/ 0 w 762784"/>
              <a:gd name="connsiteY0" fmla="*/ 0 h 995315"/>
              <a:gd name="connsiteX1" fmla="*/ 0 w 762784"/>
              <a:gd name="connsiteY1" fmla="*/ 0 h 995315"/>
              <a:gd name="connsiteX2" fmla="*/ 0 w 762784"/>
              <a:gd name="connsiteY2" fmla="*/ 196239 h 995315"/>
              <a:gd name="connsiteX3" fmla="*/ 0 w 762784"/>
              <a:gd name="connsiteY3" fmla="*/ 196239 h 995315"/>
              <a:gd name="connsiteX4" fmla="*/ 291750 w 762784"/>
              <a:gd name="connsiteY4" fmla="*/ 399749 h 995315"/>
              <a:gd name="connsiteX5" fmla="*/ 508322 w 762784"/>
              <a:gd name="connsiteY5" fmla="*/ 720912 h 995315"/>
              <a:gd name="connsiteX6" fmla="*/ 580724 w 762784"/>
              <a:gd name="connsiteY6" fmla="*/ 995316 h 995315"/>
              <a:gd name="connsiteX7" fmla="*/ 762785 w 762784"/>
              <a:gd name="connsiteY7" fmla="*/ 995316 h 995315"/>
              <a:gd name="connsiteX8" fmla="*/ 0 w 762784"/>
              <a:gd name="connsiteY8" fmla="*/ 0 h 9953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62784" h="995315">
                <a:moveTo>
                  <a:pt x="0" y="0"/>
                </a:moveTo>
                <a:lnTo>
                  <a:pt x="0" y="0"/>
                </a:lnTo>
                <a:lnTo>
                  <a:pt x="0" y="196239"/>
                </a:lnTo>
                <a:lnTo>
                  <a:pt x="0" y="196239"/>
                </a:lnTo>
                <a:cubicBezTo>
                  <a:pt x="108513" y="246227"/>
                  <a:pt x="206557" y="314556"/>
                  <a:pt x="291750" y="399749"/>
                </a:cubicBezTo>
                <a:cubicBezTo>
                  <a:pt x="384575" y="492575"/>
                  <a:pt x="457430" y="600635"/>
                  <a:pt x="508322" y="720912"/>
                </a:cubicBezTo>
                <a:cubicBezTo>
                  <a:pt x="545519" y="808881"/>
                  <a:pt x="569713" y="900801"/>
                  <a:pt x="580724" y="995316"/>
                </a:cubicBezTo>
                <a:lnTo>
                  <a:pt x="762785" y="995316"/>
                </a:lnTo>
                <a:cubicBezTo>
                  <a:pt x="717564" y="538218"/>
                  <a:pt x="413928" y="157082"/>
                  <a:pt x="0" y="0"/>
                </a:cubicBezTo>
                <a:close/>
              </a:path>
            </a:pathLst>
          </a:custGeom>
          <a:solidFill>
            <a:srgbClr val="0565FA"/>
          </a:solidFill>
          <a:ln w="301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grpSp>
        <p:nvGrpSpPr>
          <p:cNvPr id="3" name="Graphic 23">
            <a:extLst>
              <a:ext uri="{FF2B5EF4-FFF2-40B4-BE49-F238E27FC236}">
                <a16:creationId xmlns:a16="http://schemas.microsoft.com/office/drawing/2014/main" id="{437EE1D4-DA80-CA9A-C7E7-B38C5E9395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2821047" y="1189415"/>
            <a:ext cx="2299485" cy="2181291"/>
            <a:chOff x="8595609" y="3295434"/>
            <a:chExt cx="2382324" cy="2382386"/>
          </a:xfrm>
          <a:solidFill>
            <a:srgbClr val="00AFC8"/>
          </a:solidFill>
        </p:grpSpPr>
        <p:sp>
          <p:nvSpPr>
            <p:cNvPr id="4" name="Graphic 23">
              <a:extLst>
                <a:ext uri="{FF2B5EF4-FFF2-40B4-BE49-F238E27FC236}">
                  <a16:creationId xmlns:a16="http://schemas.microsoft.com/office/drawing/2014/main" id="{1497F2E1-D9C3-7639-D124-F342A2C186DA}"/>
                </a:ext>
              </a:extLst>
            </p:cNvPr>
            <p:cNvSpPr/>
            <p:nvPr/>
          </p:nvSpPr>
          <p:spPr>
            <a:xfrm>
              <a:off x="9991247" y="3313021"/>
              <a:ext cx="986688" cy="2347331"/>
            </a:xfrm>
            <a:custGeom>
              <a:avLst/>
              <a:gdLst>
                <a:gd name="connsiteX0" fmla="*/ 980866 w 986688"/>
                <a:gd name="connsiteY0" fmla="*/ 1054866 h 2347331"/>
                <a:gd name="connsiteX1" fmla="*/ 218081 w 986688"/>
                <a:gd name="connsiteY1" fmla="*/ 59551 h 2347331"/>
                <a:gd name="connsiteX2" fmla="*/ 0 w 986688"/>
                <a:gd name="connsiteY2" fmla="*/ 0 h 2347331"/>
                <a:gd name="connsiteX3" fmla="*/ 0 w 986688"/>
                <a:gd name="connsiteY3" fmla="*/ 184082 h 2347331"/>
                <a:gd name="connsiteX4" fmla="*/ 188667 w 986688"/>
                <a:gd name="connsiteY4" fmla="*/ 242758 h 2347331"/>
                <a:gd name="connsiteX5" fmla="*/ 218081 w 986688"/>
                <a:gd name="connsiteY5" fmla="*/ 255820 h 2347331"/>
                <a:gd name="connsiteX6" fmla="*/ 509830 w 986688"/>
                <a:gd name="connsiteY6" fmla="*/ 459330 h 2347331"/>
                <a:gd name="connsiteX7" fmla="*/ 726403 w 986688"/>
                <a:gd name="connsiteY7" fmla="*/ 780493 h 2347331"/>
                <a:gd name="connsiteX8" fmla="*/ 798805 w 986688"/>
                <a:gd name="connsiteY8" fmla="*/ 1054897 h 2347331"/>
                <a:gd name="connsiteX9" fmla="*/ 805713 w 986688"/>
                <a:gd name="connsiteY9" fmla="*/ 1173636 h 2347331"/>
                <a:gd name="connsiteX10" fmla="*/ 726403 w 986688"/>
                <a:gd name="connsiteY10" fmla="*/ 1566778 h 2347331"/>
                <a:gd name="connsiteX11" fmla="*/ 509830 w 986688"/>
                <a:gd name="connsiteY11" fmla="*/ 1887941 h 2347331"/>
                <a:gd name="connsiteX12" fmla="*/ 188667 w 986688"/>
                <a:gd name="connsiteY12" fmla="*/ 2104514 h 2347331"/>
                <a:gd name="connsiteX13" fmla="*/ 0 w 986688"/>
                <a:gd name="connsiteY13" fmla="*/ 2163190 h 2347331"/>
                <a:gd name="connsiteX14" fmla="*/ 0 w 986688"/>
                <a:gd name="connsiteY14" fmla="*/ 2347332 h 2347331"/>
                <a:gd name="connsiteX15" fmla="*/ 986688 w 986688"/>
                <a:gd name="connsiteY15" fmla="*/ 1173666 h 2347331"/>
                <a:gd name="connsiteX16" fmla="*/ 980866 w 986688"/>
                <a:gd name="connsiteY16" fmla="*/ 1054866 h 2347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86688" h="2347331">
                  <a:moveTo>
                    <a:pt x="980866" y="1054866"/>
                  </a:moveTo>
                  <a:cubicBezTo>
                    <a:pt x="935614" y="597769"/>
                    <a:pt x="632009" y="216633"/>
                    <a:pt x="218081" y="59551"/>
                  </a:cubicBezTo>
                  <a:cubicBezTo>
                    <a:pt x="148303" y="33064"/>
                    <a:pt x="75358" y="13032"/>
                    <a:pt x="0" y="0"/>
                  </a:cubicBezTo>
                  <a:lnTo>
                    <a:pt x="0" y="184082"/>
                  </a:lnTo>
                  <a:cubicBezTo>
                    <a:pt x="64498" y="197325"/>
                    <a:pt x="127548" y="216874"/>
                    <a:pt x="188667" y="242758"/>
                  </a:cubicBezTo>
                  <a:cubicBezTo>
                    <a:pt x="198562" y="246951"/>
                    <a:pt x="208337" y="251325"/>
                    <a:pt x="218081" y="255820"/>
                  </a:cubicBezTo>
                  <a:cubicBezTo>
                    <a:pt x="326593" y="305808"/>
                    <a:pt x="424638" y="374137"/>
                    <a:pt x="509830" y="459330"/>
                  </a:cubicBezTo>
                  <a:cubicBezTo>
                    <a:pt x="602656" y="552155"/>
                    <a:pt x="675510" y="660215"/>
                    <a:pt x="726403" y="780493"/>
                  </a:cubicBezTo>
                  <a:cubicBezTo>
                    <a:pt x="763599" y="868461"/>
                    <a:pt x="787794" y="960382"/>
                    <a:pt x="798805" y="1054897"/>
                  </a:cubicBezTo>
                  <a:cubicBezTo>
                    <a:pt x="803360" y="1094054"/>
                    <a:pt x="805713" y="1133664"/>
                    <a:pt x="805713" y="1173636"/>
                  </a:cubicBezTo>
                  <a:cubicBezTo>
                    <a:pt x="805713" y="1310083"/>
                    <a:pt x="779045" y="1442368"/>
                    <a:pt x="726403" y="1566778"/>
                  </a:cubicBezTo>
                  <a:cubicBezTo>
                    <a:pt x="675540" y="1687056"/>
                    <a:pt x="602686" y="1795086"/>
                    <a:pt x="509830" y="1887941"/>
                  </a:cubicBezTo>
                  <a:cubicBezTo>
                    <a:pt x="417005" y="1980767"/>
                    <a:pt x="308945" y="2053621"/>
                    <a:pt x="188667" y="2104514"/>
                  </a:cubicBezTo>
                  <a:cubicBezTo>
                    <a:pt x="127518" y="2130367"/>
                    <a:pt x="64498" y="2149946"/>
                    <a:pt x="0" y="2163190"/>
                  </a:cubicBezTo>
                  <a:lnTo>
                    <a:pt x="0" y="2347332"/>
                  </a:lnTo>
                  <a:cubicBezTo>
                    <a:pt x="560451" y="2250373"/>
                    <a:pt x="986688" y="1761811"/>
                    <a:pt x="986688" y="1173666"/>
                  </a:cubicBezTo>
                  <a:cubicBezTo>
                    <a:pt x="986718" y="1133513"/>
                    <a:pt x="984727" y="1093903"/>
                    <a:pt x="980866" y="1054866"/>
                  </a:cubicBezTo>
                  <a:close/>
                </a:path>
              </a:pathLst>
            </a:custGeom>
            <a:grpFill/>
            <a:ln w="301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" name="Graphic 23">
              <a:extLst>
                <a:ext uri="{FF2B5EF4-FFF2-40B4-BE49-F238E27FC236}">
                  <a16:creationId xmlns:a16="http://schemas.microsoft.com/office/drawing/2014/main" id="{94E789C3-22BA-604A-E433-F285D3335702}"/>
                </a:ext>
              </a:extLst>
            </p:cNvPr>
            <p:cNvSpPr/>
            <p:nvPr/>
          </p:nvSpPr>
          <p:spPr>
            <a:xfrm>
              <a:off x="8595609" y="3295434"/>
              <a:ext cx="1395668" cy="2382386"/>
            </a:xfrm>
            <a:custGeom>
              <a:avLst/>
              <a:gdLst>
                <a:gd name="connsiteX0" fmla="*/ 1191193 w 1395668"/>
                <a:gd name="connsiteY0" fmla="*/ 2201351 h 2382386"/>
                <a:gd name="connsiteX1" fmla="*/ 798051 w 1395668"/>
                <a:gd name="connsiteY1" fmla="*/ 2122041 h 2382386"/>
                <a:gd name="connsiteX2" fmla="*/ 476888 w 1395668"/>
                <a:gd name="connsiteY2" fmla="*/ 1905469 h 2382386"/>
                <a:gd name="connsiteX3" fmla="*/ 260315 w 1395668"/>
                <a:gd name="connsiteY3" fmla="*/ 1584306 h 2382386"/>
                <a:gd name="connsiteX4" fmla="*/ 181005 w 1395668"/>
                <a:gd name="connsiteY4" fmla="*/ 1191193 h 2382386"/>
                <a:gd name="connsiteX5" fmla="*/ 260315 w 1395668"/>
                <a:gd name="connsiteY5" fmla="*/ 798051 h 2382386"/>
                <a:gd name="connsiteX6" fmla="*/ 476888 w 1395668"/>
                <a:gd name="connsiteY6" fmla="*/ 476888 h 2382386"/>
                <a:gd name="connsiteX7" fmla="*/ 768637 w 1395668"/>
                <a:gd name="connsiteY7" fmla="*/ 273378 h 2382386"/>
                <a:gd name="connsiteX8" fmla="*/ 798051 w 1395668"/>
                <a:gd name="connsiteY8" fmla="*/ 260315 h 2382386"/>
                <a:gd name="connsiteX9" fmla="*/ 1191193 w 1395668"/>
                <a:gd name="connsiteY9" fmla="*/ 181005 h 2382386"/>
                <a:gd name="connsiteX10" fmla="*/ 1395668 w 1395668"/>
                <a:gd name="connsiteY10" fmla="*/ 201639 h 2382386"/>
                <a:gd name="connsiteX11" fmla="*/ 1395668 w 1395668"/>
                <a:gd name="connsiteY11" fmla="*/ 17557 h 2382386"/>
                <a:gd name="connsiteX12" fmla="*/ 1191193 w 1395668"/>
                <a:gd name="connsiteY12" fmla="*/ 0 h 2382386"/>
                <a:gd name="connsiteX13" fmla="*/ 768637 w 1395668"/>
                <a:gd name="connsiteY13" fmla="*/ 77138 h 2382386"/>
                <a:gd name="connsiteX14" fmla="*/ 0 w 1395668"/>
                <a:gd name="connsiteY14" fmla="*/ 1191193 h 2382386"/>
                <a:gd name="connsiteX15" fmla="*/ 1191193 w 1395668"/>
                <a:gd name="connsiteY15" fmla="*/ 2382386 h 2382386"/>
                <a:gd name="connsiteX16" fmla="*/ 1395668 w 1395668"/>
                <a:gd name="connsiteY16" fmla="*/ 2364889 h 2382386"/>
                <a:gd name="connsiteX17" fmla="*/ 1395668 w 1395668"/>
                <a:gd name="connsiteY17" fmla="*/ 2180747 h 2382386"/>
                <a:gd name="connsiteX18" fmla="*/ 1191193 w 1395668"/>
                <a:gd name="connsiteY18" fmla="*/ 2201351 h 23823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395668" h="2382386">
                  <a:moveTo>
                    <a:pt x="1191193" y="2201351"/>
                  </a:moveTo>
                  <a:cubicBezTo>
                    <a:pt x="1054746" y="2201351"/>
                    <a:pt x="922461" y="2174683"/>
                    <a:pt x="798051" y="2122041"/>
                  </a:cubicBezTo>
                  <a:cubicBezTo>
                    <a:pt x="677773" y="2071179"/>
                    <a:pt x="569743" y="1998324"/>
                    <a:pt x="476888" y="1905469"/>
                  </a:cubicBezTo>
                  <a:cubicBezTo>
                    <a:pt x="384062" y="1812643"/>
                    <a:pt x="311208" y="1704583"/>
                    <a:pt x="260315" y="1584306"/>
                  </a:cubicBezTo>
                  <a:cubicBezTo>
                    <a:pt x="207703" y="1459925"/>
                    <a:pt x="181005" y="1327641"/>
                    <a:pt x="181005" y="1191193"/>
                  </a:cubicBezTo>
                  <a:cubicBezTo>
                    <a:pt x="181005" y="1054746"/>
                    <a:pt x="207673" y="922461"/>
                    <a:pt x="260315" y="798051"/>
                  </a:cubicBezTo>
                  <a:cubicBezTo>
                    <a:pt x="311178" y="677773"/>
                    <a:pt x="384032" y="569743"/>
                    <a:pt x="476888" y="476888"/>
                  </a:cubicBezTo>
                  <a:cubicBezTo>
                    <a:pt x="562081" y="391695"/>
                    <a:pt x="660125" y="323365"/>
                    <a:pt x="768637" y="273378"/>
                  </a:cubicBezTo>
                  <a:cubicBezTo>
                    <a:pt x="778351" y="268883"/>
                    <a:pt x="788125" y="264508"/>
                    <a:pt x="798051" y="260315"/>
                  </a:cubicBezTo>
                  <a:cubicBezTo>
                    <a:pt x="922461" y="207703"/>
                    <a:pt x="1054716" y="181005"/>
                    <a:pt x="1191193" y="181005"/>
                  </a:cubicBezTo>
                  <a:cubicBezTo>
                    <a:pt x="1260609" y="181005"/>
                    <a:pt x="1328908" y="187943"/>
                    <a:pt x="1395668" y="201639"/>
                  </a:cubicBezTo>
                  <a:lnTo>
                    <a:pt x="1395668" y="17557"/>
                  </a:lnTo>
                  <a:cubicBezTo>
                    <a:pt x="1329209" y="6064"/>
                    <a:pt x="1260910" y="0"/>
                    <a:pt x="1191193" y="0"/>
                  </a:cubicBezTo>
                  <a:cubicBezTo>
                    <a:pt x="1042407" y="0"/>
                    <a:pt x="899956" y="27302"/>
                    <a:pt x="768637" y="77138"/>
                  </a:cubicBezTo>
                  <a:cubicBezTo>
                    <a:pt x="319353" y="247615"/>
                    <a:pt x="0" y="682117"/>
                    <a:pt x="0" y="1191193"/>
                  </a:cubicBezTo>
                  <a:cubicBezTo>
                    <a:pt x="0" y="1849055"/>
                    <a:pt x="533301" y="2382386"/>
                    <a:pt x="1191193" y="2382386"/>
                  </a:cubicBezTo>
                  <a:cubicBezTo>
                    <a:pt x="1260910" y="2382386"/>
                    <a:pt x="1329240" y="2376383"/>
                    <a:pt x="1395668" y="2364889"/>
                  </a:cubicBezTo>
                  <a:lnTo>
                    <a:pt x="1395668" y="2180747"/>
                  </a:lnTo>
                  <a:cubicBezTo>
                    <a:pt x="1328908" y="2194413"/>
                    <a:pt x="1260578" y="2201351"/>
                    <a:pt x="1191193" y="2201351"/>
                  </a:cubicBezTo>
                  <a:close/>
                </a:path>
              </a:pathLst>
            </a:custGeom>
            <a:solidFill>
              <a:srgbClr val="F2F2F2"/>
            </a:solidFill>
            <a:ln w="301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9" name="Graphic 19">
            <a:extLst>
              <a:ext uri="{FF2B5EF4-FFF2-40B4-BE49-F238E27FC236}">
                <a16:creationId xmlns:a16="http://schemas.microsoft.com/office/drawing/2014/main" id="{73443F9F-3584-FB84-C175-D9A2088F02E0}"/>
              </a:ext>
            </a:extLst>
          </p:cNvPr>
          <p:cNvSpPr/>
          <p:nvPr/>
        </p:nvSpPr>
        <p:spPr>
          <a:xfrm rot="19902774">
            <a:off x="3978748" y="969718"/>
            <a:ext cx="758364" cy="911301"/>
          </a:xfrm>
          <a:custGeom>
            <a:avLst/>
            <a:gdLst>
              <a:gd name="connsiteX0" fmla="*/ 0 w 762784"/>
              <a:gd name="connsiteY0" fmla="*/ 0 h 995315"/>
              <a:gd name="connsiteX1" fmla="*/ 0 w 762784"/>
              <a:gd name="connsiteY1" fmla="*/ 0 h 995315"/>
              <a:gd name="connsiteX2" fmla="*/ 0 w 762784"/>
              <a:gd name="connsiteY2" fmla="*/ 196239 h 995315"/>
              <a:gd name="connsiteX3" fmla="*/ 0 w 762784"/>
              <a:gd name="connsiteY3" fmla="*/ 196239 h 995315"/>
              <a:gd name="connsiteX4" fmla="*/ 291750 w 762784"/>
              <a:gd name="connsiteY4" fmla="*/ 399749 h 995315"/>
              <a:gd name="connsiteX5" fmla="*/ 508322 w 762784"/>
              <a:gd name="connsiteY5" fmla="*/ 720912 h 995315"/>
              <a:gd name="connsiteX6" fmla="*/ 580724 w 762784"/>
              <a:gd name="connsiteY6" fmla="*/ 995316 h 995315"/>
              <a:gd name="connsiteX7" fmla="*/ 762785 w 762784"/>
              <a:gd name="connsiteY7" fmla="*/ 995316 h 995315"/>
              <a:gd name="connsiteX8" fmla="*/ 0 w 762784"/>
              <a:gd name="connsiteY8" fmla="*/ 0 h 9953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62784" h="995315">
                <a:moveTo>
                  <a:pt x="0" y="0"/>
                </a:moveTo>
                <a:lnTo>
                  <a:pt x="0" y="0"/>
                </a:lnTo>
                <a:lnTo>
                  <a:pt x="0" y="196239"/>
                </a:lnTo>
                <a:lnTo>
                  <a:pt x="0" y="196239"/>
                </a:lnTo>
                <a:cubicBezTo>
                  <a:pt x="108513" y="246227"/>
                  <a:pt x="206557" y="314556"/>
                  <a:pt x="291750" y="399749"/>
                </a:cubicBezTo>
                <a:cubicBezTo>
                  <a:pt x="384575" y="492575"/>
                  <a:pt x="457430" y="600635"/>
                  <a:pt x="508322" y="720912"/>
                </a:cubicBezTo>
                <a:cubicBezTo>
                  <a:pt x="545519" y="808881"/>
                  <a:pt x="569713" y="900801"/>
                  <a:pt x="580724" y="995316"/>
                </a:cubicBezTo>
                <a:lnTo>
                  <a:pt x="762785" y="995316"/>
                </a:lnTo>
                <a:cubicBezTo>
                  <a:pt x="717564" y="538218"/>
                  <a:pt x="413928" y="157082"/>
                  <a:pt x="0" y="0"/>
                </a:cubicBezTo>
                <a:close/>
              </a:path>
            </a:pathLst>
          </a:custGeom>
          <a:solidFill>
            <a:srgbClr val="F2F2F2"/>
          </a:solidFill>
          <a:ln w="301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16831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Title 58">
            <a:extLst>
              <a:ext uri="{FF2B5EF4-FFF2-40B4-BE49-F238E27FC236}">
                <a16:creationId xmlns:a16="http://schemas.microsoft.com/office/drawing/2014/main" id="{8FA1AC37-B920-4C0A-855F-E5667B422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9799" y="1377876"/>
            <a:ext cx="5097428" cy="918377"/>
          </a:xfrm>
        </p:spPr>
        <p:txBody>
          <a:bodyPr/>
          <a:lstStyle/>
          <a:p>
            <a:r>
              <a:rPr lang="en-US" noProof="0" dirty="0"/>
              <a:t>Our Competition</a:t>
            </a:r>
            <a:br>
              <a:rPr lang="en-US" noProof="0" dirty="0"/>
            </a:br>
            <a:br>
              <a:rPr lang="en-US" dirty="0"/>
            </a:br>
            <a:endParaRPr lang="en-US" dirty="0"/>
          </a:p>
        </p:txBody>
      </p: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1CA48589-52FD-4824-BF19-224A2E273FB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300480" y="2827562"/>
            <a:ext cx="2229405" cy="1072345"/>
          </a:xfrm>
        </p:spPr>
        <p:txBody>
          <a:bodyPr/>
          <a:lstStyle/>
          <a:p>
            <a:r>
              <a:rPr lang="en-US" sz="6000" dirty="0"/>
              <a:t>450K</a:t>
            </a:r>
          </a:p>
        </p:txBody>
      </p:sp>
      <p:sp>
        <p:nvSpPr>
          <p:cNvPr id="35" name="Text Placeholder 34">
            <a:extLst>
              <a:ext uri="{FF2B5EF4-FFF2-40B4-BE49-F238E27FC236}">
                <a16:creationId xmlns:a16="http://schemas.microsoft.com/office/drawing/2014/main" id="{9D042FA2-80BA-4099-BC0A-A1C43A3BC8DC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616968" y="2975988"/>
            <a:ext cx="4397479" cy="387746"/>
          </a:xfrm>
        </p:spPr>
        <p:txBody>
          <a:bodyPr/>
          <a:lstStyle/>
          <a:p>
            <a:r>
              <a:rPr lang="en-GB" sz="2000" dirty="0"/>
              <a:t>Cars available on the Autotrader website at any moment. Online car searching is the most popular way to find a used car. (Auto Trader Group plc, 2016)</a:t>
            </a:r>
          </a:p>
        </p:txBody>
      </p:sp>
      <p:sp>
        <p:nvSpPr>
          <p:cNvPr id="125" name="Text Placeholder 124">
            <a:extLst>
              <a:ext uri="{FF2B5EF4-FFF2-40B4-BE49-F238E27FC236}">
                <a16:creationId xmlns:a16="http://schemas.microsoft.com/office/drawing/2014/main" id="{28DAD8FC-A8D5-47E3-A7B9-0D4AC6B91985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2321651" y="4724654"/>
            <a:ext cx="1786461" cy="1072345"/>
          </a:xfrm>
        </p:spPr>
        <p:txBody>
          <a:bodyPr/>
          <a:lstStyle/>
          <a:p>
            <a:r>
              <a:rPr lang="en-US" sz="6000" dirty="0"/>
              <a:t>90</a:t>
            </a:r>
          </a:p>
        </p:txBody>
      </p:sp>
      <p:sp>
        <p:nvSpPr>
          <p:cNvPr id="159" name="Text Placeholder 158">
            <a:extLst>
              <a:ext uri="{FF2B5EF4-FFF2-40B4-BE49-F238E27FC236}">
                <a16:creationId xmlns:a16="http://schemas.microsoft.com/office/drawing/2014/main" id="{9BE337EA-F500-4A54-BFED-61886EF9F791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3616968" y="4939702"/>
            <a:ext cx="3639905" cy="387746"/>
          </a:xfrm>
        </p:spPr>
        <p:txBody>
          <a:bodyPr/>
          <a:lstStyle/>
          <a:p>
            <a:r>
              <a:rPr lang="en-GB" sz="2000" dirty="0"/>
              <a:t>Companies registered in Burton on Trent with similar nature of business.</a:t>
            </a:r>
            <a:endParaRPr lang="en-US" sz="2000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A73ED8FD-6B33-4E5E-8834-826A2D1484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</p:spPr>
        <p:txBody>
          <a:bodyPr/>
          <a:lstStyle/>
          <a:p>
            <a:fld id="{FEA145A6-660C-42A7-85AF-AF42E3C0A892}" type="slidenum">
              <a:rPr lang="en-US" smtClean="0"/>
              <a:pPr/>
              <a:t>8</a:t>
            </a:fld>
            <a:endParaRPr lang="en-US" dirty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1A28D05-5C71-4FBA-9474-A7CAFC47F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3442801" y="2969732"/>
            <a:ext cx="0" cy="788007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B9F7893-7745-4F9F-B234-06EB10A6B1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3442800" y="4866824"/>
            <a:ext cx="0" cy="788007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028887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itle 18">
            <a:extLst>
              <a:ext uri="{FF2B5EF4-FFF2-40B4-BE49-F238E27FC236}">
                <a16:creationId xmlns:a16="http://schemas.microsoft.com/office/drawing/2014/main" id="{9EF1D37D-7D53-43D9-B054-3B3A36C7C4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6850" y="563671"/>
            <a:ext cx="4989629" cy="2387771"/>
          </a:xfrm>
        </p:spPr>
        <p:txBody>
          <a:bodyPr/>
          <a:lstStyle/>
          <a:p>
            <a:r>
              <a:rPr lang="en-US" dirty="0"/>
              <a:t>Thank you 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54B54C36-E55C-4D10-96EB-21DBB6481D7E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026852" y="3531676"/>
            <a:ext cx="4989628" cy="1756576"/>
          </a:xfrm>
        </p:spPr>
        <p:txBody>
          <a:bodyPr>
            <a:normAutofit fontScale="92500" lnSpcReduction="10000"/>
          </a:bodyPr>
          <a:lstStyle/>
          <a:p>
            <a:r>
              <a:rPr lang="en-US" sz="2000" dirty="0" err="1"/>
              <a:t>Teodor</a:t>
            </a:r>
            <a:r>
              <a:rPr lang="en-US" sz="2000" dirty="0"/>
              <a:t> </a:t>
            </a:r>
            <a:r>
              <a:rPr lang="en-US" sz="2000" dirty="0" err="1"/>
              <a:t>Katrandzhiev</a:t>
            </a:r>
            <a:endParaRPr lang="en-US" sz="2000" dirty="0"/>
          </a:p>
          <a:p>
            <a:r>
              <a:rPr lang="en-US" sz="2000" dirty="0"/>
              <a:t>Student ID: 2124415</a:t>
            </a:r>
          </a:p>
          <a:p>
            <a:r>
              <a:rPr lang="en-US" sz="2000" dirty="0"/>
              <a:t>2124415@student.uwtsd.ac.uk </a:t>
            </a:r>
          </a:p>
          <a:p>
            <a:r>
              <a:rPr lang="en-US" sz="2000" dirty="0"/>
              <a:t>​</a:t>
            </a:r>
          </a:p>
        </p:txBody>
      </p:sp>
      <p:sp>
        <p:nvSpPr>
          <p:cNvPr id="22" name="Slide Number Placeholder 21">
            <a:extLst>
              <a:ext uri="{FF2B5EF4-FFF2-40B4-BE49-F238E27FC236}">
                <a16:creationId xmlns:a16="http://schemas.microsoft.com/office/drawing/2014/main" id="{D185F1A6-517F-4333-A04B-A1833CCBA40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</p:spPr>
        <p:txBody>
          <a:bodyPr/>
          <a:lstStyle/>
          <a:p>
            <a:fld id="{8D1FC6F8-0BCD-47E9-9C64-690771D9C143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69445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21">
            <a:extLst>
              <a:ext uri="{FF2B5EF4-FFF2-40B4-BE49-F238E27FC236}">
                <a16:creationId xmlns:a16="http://schemas.microsoft.com/office/drawing/2014/main" id="{E8F5D34E-F679-45F4-BFC9-B9B401E5FD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2469" y="527542"/>
            <a:ext cx="6922876" cy="687834"/>
          </a:xfrm>
        </p:spPr>
        <p:txBody>
          <a:bodyPr/>
          <a:lstStyle/>
          <a:p>
            <a:r>
              <a:rPr lang="en-US" noProof="0" dirty="0"/>
              <a:t>Reference list</a:t>
            </a:r>
            <a:endParaRPr lang="en-US" dirty="0"/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705E33BA-D532-4BFC-985F-6257C8C95D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</p:spPr>
        <p:txBody>
          <a:bodyPr/>
          <a:lstStyle/>
          <a:p>
            <a:fld id="{8D1FC6F8-0BCD-47E9-9C64-690771D9C143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0601BFD-0E14-0CF5-1D59-84C28F3D3434}"/>
              </a:ext>
            </a:extLst>
          </p:cNvPr>
          <p:cNvSpPr txBox="1"/>
          <p:nvPr/>
        </p:nvSpPr>
        <p:spPr>
          <a:xfrm>
            <a:off x="367553" y="941312"/>
            <a:ext cx="9583270" cy="43724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1600" b="0" i="0" u="none" strike="noStrike" kern="1200" cap="none" spc="20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Daytona Pro Ligh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600" b="0" i="0" u="none" strike="noStrike" kern="1200" cap="none" spc="20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Daytona Pro Light"/>
                <a:ea typeface="+mn-ea"/>
                <a:cs typeface="+mn-cs"/>
              </a:rPr>
              <a:t>Auto Trader Group plc (2016). </a:t>
            </a:r>
            <a:r>
              <a:rPr kumimoji="0" lang="en-GB" sz="1600" b="0" i="1" u="none" strike="noStrike" kern="1200" cap="none" spc="20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Daytona Pro Light"/>
                <a:ea typeface="+mn-ea"/>
                <a:cs typeface="+mn-cs"/>
              </a:rPr>
              <a:t>Auto Trader Group plc Annual Report and Financial Statements 2016</a:t>
            </a:r>
            <a:r>
              <a:rPr kumimoji="0" lang="en-GB" sz="1600" b="0" i="0" u="none" strike="noStrike" kern="1200" cap="none" spc="20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Daytona Pro Light"/>
                <a:ea typeface="+mn-ea"/>
                <a:cs typeface="+mn-cs"/>
              </a:rPr>
              <a:t>. [online] www.autotrader.co.uk. Available at: https://www.autotrader.co.uk/why/ebaymotorsgroup [Accessed 15 Jul. 2023].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600" b="0" i="0" u="none" strike="noStrike" kern="1200" cap="none" spc="20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Daytona Pro Light"/>
                <a:ea typeface="+mn-ea"/>
                <a:cs typeface="+mn-cs"/>
              </a:rPr>
              <a:t>Barringer, B.R. (2014). </a:t>
            </a:r>
            <a:r>
              <a:rPr kumimoji="0" lang="en-GB" sz="1600" b="0" i="1" u="none" strike="noStrike" kern="1200" cap="none" spc="20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Daytona Pro Light"/>
                <a:ea typeface="+mn-ea"/>
                <a:cs typeface="+mn-cs"/>
              </a:rPr>
              <a:t>Preparing effective business plans: an entrepreneurial approach.</a:t>
            </a:r>
            <a:r>
              <a:rPr kumimoji="0" lang="en-GB" sz="1600" b="0" i="0" u="none" strike="noStrike" kern="1200" cap="none" spc="20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Daytona Pro Light"/>
                <a:ea typeface="+mn-ea"/>
                <a:cs typeface="+mn-cs"/>
              </a:rPr>
              <a:t> Harlow: Pearson Education. 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600" b="0" i="0" u="none" strike="noStrike" kern="1200" cap="none" spc="20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Daytona Pro Light"/>
                <a:ea typeface="+mn-ea"/>
                <a:cs typeface="+mn-cs"/>
              </a:rPr>
              <a:t>GOV.UK (2023a). </a:t>
            </a:r>
            <a:r>
              <a:rPr kumimoji="0" lang="en-GB" sz="1600" b="0" i="1" u="none" strike="noStrike" kern="1200" cap="none" spc="20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Daytona Pro Light"/>
                <a:ea typeface="+mn-ea"/>
                <a:cs typeface="+mn-cs"/>
              </a:rPr>
              <a:t>About Companies House - Companies House</a:t>
            </a:r>
            <a:r>
              <a:rPr kumimoji="0" lang="en-GB" sz="1600" b="0" i="0" u="none" strike="noStrike" kern="1200" cap="none" spc="20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Daytona Pro Light"/>
                <a:ea typeface="+mn-ea"/>
                <a:cs typeface="+mn-cs"/>
              </a:rPr>
              <a:t>. [online] companieshouse.blog.gov.uk. Available at: https://companieshouse.blog.gov.uk/about-companies-house/.[Accessed 15 Jul. 2023].</a:t>
            </a:r>
          </a:p>
          <a:p>
            <a:pPr marL="0" marR="0" lvl="0" indent="0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600" b="0" i="0" u="none" strike="noStrike" kern="1200" cap="none" spc="20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Daytona Pro Light"/>
                <a:ea typeface="+mn-ea"/>
                <a:cs typeface="+mn-cs"/>
              </a:rPr>
              <a:t>GOV.UK (2023b). </a:t>
            </a:r>
            <a:r>
              <a:rPr kumimoji="0" lang="en-GB" sz="1600" b="0" i="1" u="none" strike="noStrike" kern="1200" cap="none" spc="20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Daytona Pro Light"/>
                <a:ea typeface="+mn-ea"/>
                <a:cs typeface="+mn-cs"/>
              </a:rPr>
              <a:t>Advanced company search - Companies House Register</a:t>
            </a:r>
            <a:r>
              <a:rPr kumimoji="0" lang="en-GB" sz="1600" b="0" i="0" u="none" strike="noStrike" kern="1200" cap="none" spc="20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Daytona Pro Light"/>
                <a:ea typeface="+mn-ea"/>
                <a:cs typeface="+mn-cs"/>
              </a:rPr>
              <a:t>. [online] Available at: https://find-and-update.company-information.service.gov.uk/advanced-search/</a:t>
            </a:r>
            <a:r>
              <a:rPr kumimoji="0" lang="en-GB" sz="1600" b="0" i="0" u="none" strike="noStrike" kern="1200" cap="none" spc="20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Daytona Pro Light"/>
                <a:ea typeface="+mn-ea"/>
                <a:cs typeface="+mn-cs"/>
              </a:rPr>
              <a:t>getresults?companyNameIncludes</a:t>
            </a:r>
            <a:r>
              <a:rPr kumimoji="0" lang="en-GB" sz="1600" b="0" i="0" u="none" strike="noStrike" kern="1200" cap="none" spc="20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Daytona Pro Light"/>
                <a:ea typeface="+mn-ea"/>
                <a:cs typeface="+mn-cs"/>
              </a:rPr>
              <a:t>=&amp;</a:t>
            </a:r>
            <a:r>
              <a:rPr kumimoji="0" lang="en-GB" sz="1600" b="0" i="0" u="none" strike="noStrike" kern="1200" cap="none" spc="20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Daytona Pro Light"/>
                <a:ea typeface="+mn-ea"/>
                <a:cs typeface="+mn-cs"/>
              </a:rPr>
              <a:t>companyNameExcludes</a:t>
            </a:r>
            <a:r>
              <a:rPr kumimoji="0" lang="en-GB" sz="1600" b="0" i="0" u="none" strike="noStrike" kern="1200" cap="none" spc="20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Daytona Pro Light"/>
                <a:ea typeface="+mn-ea"/>
                <a:cs typeface="+mn-cs"/>
              </a:rPr>
              <a:t>=®</a:t>
            </a:r>
            <a:r>
              <a:rPr kumimoji="0" lang="en-GB" sz="1600" b="0" i="0" u="none" strike="noStrike" kern="1200" cap="none" spc="20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Daytona Pro Light"/>
                <a:ea typeface="+mn-ea"/>
                <a:cs typeface="+mn-cs"/>
              </a:rPr>
              <a:t>isteredOfficeAddress</a:t>
            </a:r>
            <a:r>
              <a:rPr kumimoji="0" lang="en-GB" sz="1600" b="0" i="0" u="none" strike="noStrike" kern="1200" cap="none" spc="20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Daytona Pro Light"/>
                <a:ea typeface="+mn-ea"/>
                <a:cs typeface="+mn-cs"/>
              </a:rPr>
              <a:t>=</a:t>
            </a:r>
            <a:r>
              <a:rPr kumimoji="0" lang="en-GB" sz="1600" b="0" i="0" u="none" strike="noStrike" kern="1200" cap="none" spc="20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Daytona Pro Light"/>
                <a:ea typeface="+mn-ea"/>
                <a:cs typeface="+mn-cs"/>
              </a:rPr>
              <a:t>BurtonOnTrent&amp;incorporationFromDay</a:t>
            </a:r>
            <a:r>
              <a:rPr kumimoji="0" lang="en-GB" sz="1600" b="0" i="0" u="none" strike="noStrike" kern="1200" cap="none" spc="20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Daytona Pro Light"/>
                <a:ea typeface="+mn-ea"/>
                <a:cs typeface="+mn-cs"/>
              </a:rPr>
              <a:t>=&amp;</a:t>
            </a:r>
            <a:r>
              <a:rPr kumimoji="0" lang="en-GB" sz="1600" b="0" i="0" u="none" strike="noStrike" kern="1200" cap="none" spc="20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Daytona Pro Light"/>
                <a:ea typeface="+mn-ea"/>
                <a:cs typeface="+mn-cs"/>
              </a:rPr>
              <a:t>incorporationFromMonth</a:t>
            </a:r>
            <a:r>
              <a:rPr kumimoji="0" lang="en-GB" sz="1600" b="0" i="0" u="none" strike="noStrike" kern="1200" cap="none" spc="20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Daytona Pro Light"/>
                <a:ea typeface="+mn-ea"/>
                <a:cs typeface="+mn-cs"/>
              </a:rPr>
              <a:t>=&amp;</a:t>
            </a:r>
            <a:r>
              <a:rPr kumimoji="0" lang="en-GB" sz="1600" b="0" i="0" u="none" strike="noStrike" kern="1200" cap="none" spc="20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Daytona Pro Light"/>
                <a:ea typeface="+mn-ea"/>
                <a:cs typeface="+mn-cs"/>
              </a:rPr>
              <a:t>incorporateonFromYear</a:t>
            </a:r>
            <a:r>
              <a:rPr kumimoji="0" lang="en-GB" sz="1600" b="0" i="0" u="none" strike="noStrike" kern="1200" cap="none" spc="20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Daytona Pro Light"/>
                <a:ea typeface="+mn-ea"/>
                <a:cs typeface="+mn-cs"/>
              </a:rPr>
              <a:t>=&amp;</a:t>
            </a:r>
            <a:r>
              <a:rPr kumimoji="0" lang="en-GB" sz="1600" b="0" i="0" u="none" strike="noStrike" kern="1200" cap="none" spc="20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Daytona Pro Light"/>
                <a:ea typeface="+mn-ea"/>
                <a:cs typeface="+mn-cs"/>
              </a:rPr>
              <a:t>incorporationToDay</a:t>
            </a:r>
            <a:r>
              <a:rPr kumimoji="0" lang="en-GB" sz="1600" b="0" i="0" u="none" strike="noStrike" kern="1200" cap="none" spc="20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Daytona Pro Light"/>
                <a:ea typeface="+mn-ea"/>
                <a:cs typeface="+mn-cs"/>
              </a:rPr>
              <a:t>=&amp;</a:t>
            </a:r>
            <a:r>
              <a:rPr kumimoji="0" lang="en-GB" sz="1600" b="0" i="0" u="none" strike="noStrike" kern="1200" cap="none" spc="20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Daytona Pro Light"/>
                <a:ea typeface="+mn-ea"/>
                <a:cs typeface="+mn-cs"/>
              </a:rPr>
              <a:t>incorporationToMonth</a:t>
            </a:r>
            <a:r>
              <a:rPr kumimoji="0" lang="en-GB" sz="1600" b="0" i="0" u="none" strike="noStrike" kern="1200" cap="none" spc="20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Daytona Pro Light"/>
                <a:ea typeface="+mn-ea"/>
                <a:cs typeface="+mn-cs"/>
              </a:rPr>
              <a:t>=&amp;</a:t>
            </a:r>
            <a:r>
              <a:rPr kumimoji="0" lang="en-GB" sz="1600" b="0" i="0" u="none" strike="noStrike" kern="1200" cap="none" spc="20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Daytona Pro Light"/>
                <a:ea typeface="+mn-ea"/>
                <a:cs typeface="+mn-cs"/>
              </a:rPr>
              <a:t>incorporationToYear</a:t>
            </a:r>
            <a:r>
              <a:rPr kumimoji="0" lang="en-GB" sz="1600" b="0" i="0" u="none" strike="noStrike" kern="1200" cap="none" spc="20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Daytona Pro Light"/>
                <a:ea typeface="+mn-ea"/>
                <a:cs typeface="+mn-cs"/>
              </a:rPr>
              <a:t>=&amp;status=</a:t>
            </a:r>
            <a:r>
              <a:rPr kumimoji="0" lang="en-GB" sz="1600" b="0" i="0" u="none" strike="noStrike" kern="1200" cap="none" spc="20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Daytona Pro Light"/>
                <a:ea typeface="+mn-ea"/>
                <a:cs typeface="+mn-cs"/>
              </a:rPr>
              <a:t>active&amp;status</a:t>
            </a:r>
            <a:r>
              <a:rPr kumimoji="0" lang="en-GB" sz="1600" b="0" i="0" u="none" strike="noStrike" kern="1200" cap="none" spc="20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Daytona Pro Light"/>
                <a:ea typeface="+mn-ea"/>
                <a:cs typeface="+mn-cs"/>
              </a:rPr>
              <a:t>=</a:t>
            </a:r>
            <a:r>
              <a:rPr kumimoji="0" lang="en-GB" sz="1600" b="0" i="0" u="none" strike="noStrike" kern="1200" cap="none" spc="20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Daytona Pro Light"/>
                <a:ea typeface="+mn-ea"/>
                <a:cs typeface="+mn-cs"/>
              </a:rPr>
              <a:t>open&amp;sicCodes</a:t>
            </a:r>
            <a:r>
              <a:rPr kumimoji="0" lang="en-GB" sz="1600" b="0" i="0" u="none" strike="noStrike" kern="1200" cap="none" spc="20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Daytona Pro Light"/>
                <a:ea typeface="+mn-ea"/>
                <a:cs typeface="+mn-cs"/>
              </a:rPr>
              <a:t>=45112&amp;type=</a:t>
            </a:r>
            <a:r>
              <a:rPr kumimoji="0" lang="en-GB" sz="1600" b="0" i="0" u="none" strike="noStrike" kern="1200" cap="none" spc="20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Daytona Pro Light"/>
                <a:ea typeface="+mn-ea"/>
                <a:cs typeface="+mn-cs"/>
              </a:rPr>
              <a:t>ltd&amp;dissolvedFromDay</a:t>
            </a:r>
            <a:r>
              <a:rPr kumimoji="0" lang="en-GB" sz="1600" b="0" i="0" u="none" strike="noStrike" kern="1200" cap="none" spc="20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Daytona Pro Light"/>
                <a:ea typeface="+mn-ea"/>
                <a:cs typeface="+mn-cs"/>
              </a:rPr>
              <a:t>=&amp;</a:t>
            </a:r>
            <a:r>
              <a:rPr kumimoji="0" lang="en-GB" sz="1600" b="0" i="0" u="none" strike="noStrike" kern="1200" cap="none" spc="20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Daytona Pro Light"/>
                <a:ea typeface="+mn-ea"/>
                <a:cs typeface="+mn-cs"/>
              </a:rPr>
              <a:t>dissolvedFromMonth</a:t>
            </a:r>
            <a:r>
              <a:rPr kumimoji="0" lang="en-GB" sz="1600" b="0" i="0" u="none" strike="noStrike" kern="1200" cap="none" spc="20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Daytona Pro Light"/>
                <a:ea typeface="+mn-ea"/>
                <a:cs typeface="+mn-cs"/>
              </a:rPr>
              <a:t>=&amp;</a:t>
            </a:r>
            <a:r>
              <a:rPr kumimoji="0" lang="en-GB" sz="1600" b="0" i="0" u="none" strike="noStrike" kern="1200" cap="none" spc="20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Daytona Pro Light"/>
                <a:ea typeface="+mn-ea"/>
                <a:cs typeface="+mn-cs"/>
              </a:rPr>
              <a:t>dissolvedFromYear</a:t>
            </a:r>
            <a:r>
              <a:rPr kumimoji="0" lang="en-GB" sz="1600" b="0" i="0" u="none" strike="noStrike" kern="1200" cap="none" spc="20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Daytona Pro Light"/>
                <a:ea typeface="+mn-ea"/>
                <a:cs typeface="+mn-cs"/>
              </a:rPr>
              <a:t>=&amp;</a:t>
            </a:r>
            <a:r>
              <a:rPr kumimoji="0" lang="en-GB" sz="1600" b="0" i="0" u="none" strike="noStrike" kern="1200" cap="none" spc="20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Daytona Pro Light"/>
                <a:ea typeface="+mn-ea"/>
                <a:cs typeface="+mn-cs"/>
              </a:rPr>
              <a:t>dissolvedToDay</a:t>
            </a:r>
            <a:r>
              <a:rPr kumimoji="0" lang="en-GB" sz="1600" b="0" i="0" u="none" strike="noStrike" kern="1200" cap="none" spc="20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Daytona Pro Light"/>
                <a:ea typeface="+mn-ea"/>
                <a:cs typeface="+mn-cs"/>
              </a:rPr>
              <a:t>=&amp;</a:t>
            </a:r>
            <a:r>
              <a:rPr kumimoji="0" lang="en-GB" sz="1600" b="0" i="0" u="none" strike="noStrike" kern="1200" cap="none" spc="20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Daytona Pro Light"/>
                <a:ea typeface="+mn-ea"/>
                <a:cs typeface="+mn-cs"/>
              </a:rPr>
              <a:t>dissolvedToMonth</a:t>
            </a:r>
            <a:r>
              <a:rPr kumimoji="0" lang="en-GB" sz="1600" b="0" i="0" u="none" strike="noStrike" kern="1200" cap="none" spc="20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Daytona Pro Light"/>
                <a:ea typeface="+mn-ea"/>
                <a:cs typeface="+mn-cs"/>
              </a:rPr>
              <a:t>=&amp;</a:t>
            </a:r>
            <a:r>
              <a:rPr kumimoji="0" lang="en-GB" sz="1600" b="0" i="0" u="none" strike="noStrike" kern="1200" cap="none" spc="20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Daytona Pro Light"/>
                <a:ea typeface="+mn-ea"/>
                <a:cs typeface="+mn-cs"/>
              </a:rPr>
              <a:t>dissolvedToYear</a:t>
            </a:r>
            <a:r>
              <a:rPr kumimoji="0" lang="en-GB" sz="1600" b="0" i="0" u="none" strike="noStrike" kern="1200" cap="none" spc="20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Daytona Pro Light"/>
                <a:ea typeface="+mn-ea"/>
                <a:cs typeface="+mn-cs"/>
              </a:rPr>
              <a:t>=.[Accessed 15 Jul. 2023].</a:t>
            </a:r>
          </a:p>
        </p:txBody>
      </p:sp>
    </p:spTree>
    <p:extLst>
      <p:ext uri="{BB962C8B-B14F-4D97-AF65-F5344CB8AC3E}">
        <p14:creationId xmlns:p14="http://schemas.microsoft.com/office/powerpoint/2010/main" val="18775916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8">
      <a:dk1>
        <a:sysClr val="windowText" lastClr="000000"/>
      </a:dk1>
      <a:lt1>
        <a:sysClr val="window" lastClr="FFFFFF"/>
      </a:lt1>
      <a:dk2>
        <a:srgbClr val="140A59"/>
      </a:dk2>
      <a:lt2>
        <a:srgbClr val="E7E6E6"/>
      </a:lt2>
      <a:accent1>
        <a:srgbClr val="2B0348"/>
      </a:accent1>
      <a:accent2>
        <a:srgbClr val="763788"/>
      </a:accent2>
      <a:accent3>
        <a:srgbClr val="EF050C"/>
      </a:accent3>
      <a:accent4>
        <a:srgbClr val="B01E4C"/>
      </a:accent4>
      <a:accent5>
        <a:srgbClr val="0565FA"/>
      </a:accent5>
      <a:accent6>
        <a:srgbClr val="0BE1FF"/>
      </a:accent6>
      <a:hlink>
        <a:srgbClr val="0563C1"/>
      </a:hlink>
      <a:folHlink>
        <a:srgbClr val="954F72"/>
      </a:folHlink>
    </a:clrScheme>
    <a:fontScheme name="Custom 15">
      <a:majorFont>
        <a:latin typeface="Century Gothic Bold"/>
        <a:ea typeface=""/>
        <a:cs typeface=""/>
      </a:majorFont>
      <a:minorFont>
        <a:latin typeface="Daytona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B3089DF1-5746-46EC-AE4D-E0FEEFA364E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C3B034D-ACEF-4C52-A048-622E130B9A2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8D07AFA-56ED-494E-AC96-7D874BD7F8DE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TM56488565</Template>
  <TotalTime>0</TotalTime>
  <Words>749</Words>
  <Application>Microsoft Office PowerPoint</Application>
  <PresentationFormat>Widescreen</PresentationFormat>
  <Paragraphs>74</Paragraphs>
  <Slides>10</Slides>
  <Notes>3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Century Gothic Bold</vt:lpstr>
      <vt:lpstr>Courier New</vt:lpstr>
      <vt:lpstr>Daytona Pro Light</vt:lpstr>
      <vt:lpstr>Office Theme</vt:lpstr>
      <vt:lpstr>BUSINESS PLAN</vt:lpstr>
      <vt:lpstr>PowerPoint Presentation</vt:lpstr>
      <vt:lpstr>The trustworthy motor vehicle dealership</vt:lpstr>
      <vt:lpstr>Legal format of the startup</vt:lpstr>
      <vt:lpstr>Management of the company</vt:lpstr>
      <vt:lpstr>Unique selling point</vt:lpstr>
      <vt:lpstr>Funding</vt:lpstr>
      <vt:lpstr>Our Competition  </vt:lpstr>
      <vt:lpstr>Thank you 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2021-05-30T19:37:17Z</dcterms:created>
  <dcterms:modified xsi:type="dcterms:W3CDTF">2023-07-17T11:55:10Z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