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1"/>
  </p:notesMasterIdLst>
  <p:handoutMasterIdLst>
    <p:handoutMasterId r:id="rId62"/>
  </p:handoutMasterIdLst>
  <p:sldIdLst>
    <p:sldId id="305" r:id="rId5"/>
    <p:sldId id="296" r:id="rId6"/>
    <p:sldId id="317" r:id="rId7"/>
    <p:sldId id="410" r:id="rId8"/>
    <p:sldId id="411" r:id="rId9"/>
    <p:sldId id="412" r:id="rId10"/>
    <p:sldId id="413" r:id="rId11"/>
    <p:sldId id="414" r:id="rId12"/>
    <p:sldId id="420" r:id="rId13"/>
    <p:sldId id="421" r:id="rId14"/>
    <p:sldId id="422" r:id="rId15"/>
    <p:sldId id="423" r:id="rId16"/>
    <p:sldId id="424" r:id="rId17"/>
    <p:sldId id="415" r:id="rId18"/>
    <p:sldId id="428" r:id="rId19"/>
    <p:sldId id="434" r:id="rId20"/>
    <p:sldId id="435" r:id="rId21"/>
    <p:sldId id="436" r:id="rId22"/>
    <p:sldId id="425" r:id="rId23"/>
    <p:sldId id="426" r:id="rId24"/>
    <p:sldId id="427" r:id="rId25"/>
    <p:sldId id="437" r:id="rId26"/>
    <p:sldId id="334" r:id="rId27"/>
    <p:sldId id="326" r:id="rId28"/>
    <p:sldId id="336" r:id="rId29"/>
    <p:sldId id="337" r:id="rId30"/>
    <p:sldId id="271" r:id="rId31"/>
    <p:sldId id="467" r:id="rId32"/>
    <p:sldId id="472" r:id="rId33"/>
    <p:sldId id="475" r:id="rId34"/>
    <p:sldId id="473" r:id="rId35"/>
    <p:sldId id="338" r:id="rId36"/>
    <p:sldId id="388" r:id="rId37"/>
    <p:sldId id="447" r:id="rId38"/>
    <p:sldId id="448" r:id="rId39"/>
    <p:sldId id="452" r:id="rId40"/>
    <p:sldId id="453" r:id="rId41"/>
    <p:sldId id="454" r:id="rId42"/>
    <p:sldId id="455" r:id="rId43"/>
    <p:sldId id="474" r:id="rId44"/>
    <p:sldId id="468" r:id="rId45"/>
    <p:sldId id="469" r:id="rId46"/>
    <p:sldId id="470" r:id="rId47"/>
    <p:sldId id="456" r:id="rId48"/>
    <p:sldId id="459" r:id="rId49"/>
    <p:sldId id="460" r:id="rId50"/>
    <p:sldId id="462" r:id="rId51"/>
    <p:sldId id="463" r:id="rId52"/>
    <p:sldId id="464" r:id="rId53"/>
    <p:sldId id="465" r:id="rId54"/>
    <p:sldId id="466" r:id="rId55"/>
    <p:sldId id="457" r:id="rId56"/>
    <p:sldId id="461" r:id="rId57"/>
    <p:sldId id="458" r:id="rId58"/>
    <p:sldId id="403" r:id="rId59"/>
    <p:sldId id="316"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2FE08-5B20-47AE-B918-9903999781EA}" v="25" dt="2023-02-20T17:57:11.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0482" autoAdjust="0"/>
  </p:normalViewPr>
  <p:slideViewPr>
    <p:cSldViewPr snapToGrid="0">
      <p:cViewPr varScale="1">
        <p:scale>
          <a:sx n="115" d="100"/>
          <a:sy n="115" d="100"/>
        </p:scale>
        <p:origin x="144" y="9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7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3C2FE08-5B20-47AE-B918-9903999781EA}"/>
    <pc:docChg chg="undo custSel addSld delSld modSld sldOrd">
      <pc:chgData name="Zita Draper" userId="b063123c-f51f-481b-b99c-f574606c9ace" providerId="ADAL" clId="{E3C2FE08-5B20-47AE-B918-9903999781EA}" dt="2023-02-20T18:16:03.350" v="14983" actId="478"/>
      <pc:docMkLst>
        <pc:docMk/>
      </pc:docMkLst>
      <pc:sldChg chg="add">
        <pc:chgData name="Zita Draper" userId="b063123c-f51f-481b-b99c-f574606c9ace" providerId="ADAL" clId="{E3C2FE08-5B20-47AE-B918-9903999781EA}" dt="2023-02-20T17:51:40.949" v="14673"/>
        <pc:sldMkLst>
          <pc:docMk/>
          <pc:sldMk cId="2547642721" sldId="271"/>
        </pc:sldMkLst>
      </pc:sldChg>
      <pc:sldChg chg="modSp mod">
        <pc:chgData name="Zita Draper" userId="b063123c-f51f-481b-b99c-f574606c9ace" providerId="ADAL" clId="{E3C2FE08-5B20-47AE-B918-9903999781EA}" dt="2023-02-20T18:06:40.806" v="14928" actId="27636"/>
        <pc:sldMkLst>
          <pc:docMk/>
          <pc:sldMk cId="1859527893" sldId="296"/>
        </pc:sldMkLst>
        <pc:spChg chg="mod">
          <ac:chgData name="Zita Draper" userId="b063123c-f51f-481b-b99c-f574606c9ace" providerId="ADAL" clId="{E3C2FE08-5B20-47AE-B918-9903999781EA}" dt="2023-02-20T18:06:40.806" v="14928" actId="27636"/>
          <ac:spMkLst>
            <pc:docMk/>
            <pc:sldMk cId="1859527893" sldId="296"/>
            <ac:spMk id="3" creationId="{22788C46-D0BC-4307-AE55-7601A139E7CB}"/>
          </ac:spMkLst>
        </pc:spChg>
      </pc:sldChg>
      <pc:sldChg chg="modSp del mod modClrScheme chgLayout">
        <pc:chgData name="Zita Draper" userId="b063123c-f51f-481b-b99c-f574606c9ace" providerId="ADAL" clId="{E3C2FE08-5B20-47AE-B918-9903999781EA}" dt="2023-02-20T18:06:21.175" v="14891" actId="2696"/>
        <pc:sldMkLst>
          <pc:docMk/>
          <pc:sldMk cId="3851662738" sldId="318"/>
        </pc:sldMkLst>
        <pc:spChg chg="mod ord">
          <ac:chgData name="Zita Draper" userId="b063123c-f51f-481b-b99c-f574606c9ace" providerId="ADAL" clId="{E3C2FE08-5B20-47AE-B918-9903999781EA}" dt="2023-02-20T11:50:46.571" v="2274" actId="700"/>
          <ac:spMkLst>
            <pc:docMk/>
            <pc:sldMk cId="3851662738" sldId="318"/>
            <ac:spMk id="4" creationId="{23A668D0-2C1C-9368-EBBD-6F70184CE7C9}"/>
          </ac:spMkLst>
        </pc:spChg>
        <pc:spChg chg="mod ord">
          <ac:chgData name="Zita Draper" userId="b063123c-f51f-481b-b99c-f574606c9ace" providerId="ADAL" clId="{E3C2FE08-5B20-47AE-B918-9903999781EA}" dt="2023-02-20T11:50:46.571" v="2274" actId="700"/>
          <ac:spMkLst>
            <pc:docMk/>
            <pc:sldMk cId="3851662738" sldId="318"/>
            <ac:spMk id="7" creationId="{59DA3AA3-4B76-279E-2919-D5D2518B3D08}"/>
          </ac:spMkLst>
        </pc:spChg>
        <pc:spChg chg="mod ord">
          <ac:chgData name="Zita Draper" userId="b063123c-f51f-481b-b99c-f574606c9ace" providerId="ADAL" clId="{E3C2FE08-5B20-47AE-B918-9903999781EA}" dt="2023-02-20T11:50:46.581" v="2275" actId="27636"/>
          <ac:spMkLst>
            <pc:docMk/>
            <pc:sldMk cId="3851662738" sldId="318"/>
            <ac:spMk id="8" creationId="{D4375E61-25EC-A002-E642-A5D932C90545}"/>
          </ac:spMkLst>
        </pc:spChg>
      </pc:sldChg>
      <pc:sldChg chg="delSp modSp del mod">
        <pc:chgData name="Zita Draper" userId="b063123c-f51f-481b-b99c-f574606c9ace" providerId="ADAL" clId="{E3C2FE08-5B20-47AE-B918-9903999781EA}" dt="2023-02-20T10:04:44.756" v="1213" actId="2696"/>
        <pc:sldMkLst>
          <pc:docMk/>
          <pc:sldMk cId="3458240137" sldId="319"/>
        </pc:sldMkLst>
        <pc:spChg chg="mod">
          <ac:chgData name="Zita Draper" userId="b063123c-f51f-481b-b99c-f574606c9ace" providerId="ADAL" clId="{E3C2FE08-5B20-47AE-B918-9903999781EA}" dt="2023-02-20T09:27:45.475" v="940" actId="115"/>
          <ac:spMkLst>
            <pc:docMk/>
            <pc:sldMk cId="3458240137" sldId="319"/>
            <ac:spMk id="2" creationId="{67CD1164-FF67-467E-86FB-123150129BDF}"/>
          </ac:spMkLst>
        </pc:spChg>
        <pc:spChg chg="del">
          <ac:chgData name="Zita Draper" userId="b063123c-f51f-481b-b99c-f574606c9ace" providerId="ADAL" clId="{E3C2FE08-5B20-47AE-B918-9903999781EA}" dt="2023-02-20T09:27:48.219" v="941" actId="478"/>
          <ac:spMkLst>
            <pc:docMk/>
            <pc:sldMk cId="3458240137" sldId="319"/>
            <ac:spMk id="4" creationId="{1E35879C-CC7F-53C9-FE56-91AE01F2E595}"/>
          </ac:spMkLst>
        </pc:spChg>
      </pc:sldChg>
      <pc:sldChg chg="modSp del mod modClrScheme chgLayout">
        <pc:chgData name="Zita Draper" userId="b063123c-f51f-481b-b99c-f574606c9ace" providerId="ADAL" clId="{E3C2FE08-5B20-47AE-B918-9903999781EA}" dt="2023-02-20T18:06:21.876" v="14892" actId="2696"/>
        <pc:sldMkLst>
          <pc:docMk/>
          <pc:sldMk cId="2504392359" sldId="320"/>
        </pc:sldMkLst>
        <pc:spChg chg="mod ord">
          <ac:chgData name="Zita Draper" userId="b063123c-f51f-481b-b99c-f574606c9ace" providerId="ADAL" clId="{E3C2FE08-5B20-47AE-B918-9903999781EA}" dt="2023-02-20T11:50:56.848" v="2276" actId="700"/>
          <ac:spMkLst>
            <pc:docMk/>
            <pc:sldMk cId="2504392359" sldId="320"/>
            <ac:spMk id="2" creationId="{ECCF4E2D-12E0-CBA8-FFEB-9CC8F748A330}"/>
          </ac:spMkLst>
        </pc:spChg>
        <pc:spChg chg="mod ord">
          <ac:chgData name="Zita Draper" userId="b063123c-f51f-481b-b99c-f574606c9ace" providerId="ADAL" clId="{E3C2FE08-5B20-47AE-B918-9903999781EA}" dt="2023-02-20T11:51:08.789" v="2281" actId="1076"/>
          <ac:spMkLst>
            <pc:docMk/>
            <pc:sldMk cId="2504392359" sldId="320"/>
            <ac:spMk id="3" creationId="{A0C5E62E-9437-9783-3311-B49FF8A8B226}"/>
          </ac:spMkLst>
        </pc:spChg>
        <pc:spChg chg="mod ord">
          <ac:chgData name="Zita Draper" userId="b063123c-f51f-481b-b99c-f574606c9ace" providerId="ADAL" clId="{E3C2FE08-5B20-47AE-B918-9903999781EA}" dt="2023-02-20T11:50:56.848" v="2276" actId="700"/>
          <ac:spMkLst>
            <pc:docMk/>
            <pc:sldMk cId="2504392359" sldId="320"/>
            <ac:spMk id="5" creationId="{CABECC0E-B7A6-F174-9E0B-782E35A22293}"/>
          </ac:spMkLst>
        </pc:spChg>
      </pc:sldChg>
      <pc:sldChg chg="modSp del mod">
        <pc:chgData name="Zita Draper" userId="b063123c-f51f-481b-b99c-f574606c9ace" providerId="ADAL" clId="{E3C2FE08-5B20-47AE-B918-9903999781EA}" dt="2023-02-20T15:51:50.394" v="8112" actId="2696"/>
        <pc:sldMkLst>
          <pc:docMk/>
          <pc:sldMk cId="3964345969" sldId="321"/>
        </pc:sldMkLst>
        <pc:spChg chg="mod">
          <ac:chgData name="Zita Draper" userId="b063123c-f51f-481b-b99c-f574606c9ace" providerId="ADAL" clId="{E3C2FE08-5B20-47AE-B918-9903999781EA}" dt="2023-02-20T10:05:07.261" v="1255" actId="403"/>
          <ac:spMkLst>
            <pc:docMk/>
            <pc:sldMk cId="3964345969" sldId="321"/>
            <ac:spMk id="2" creationId="{9BFC6D3A-5302-676D-1DEE-DD01A04BFFF0}"/>
          </ac:spMkLst>
        </pc:spChg>
      </pc:sldChg>
      <pc:sldChg chg="delSp modSp del mod ord">
        <pc:chgData name="Zita Draper" userId="b063123c-f51f-481b-b99c-f574606c9ace" providerId="ADAL" clId="{E3C2FE08-5B20-47AE-B918-9903999781EA}" dt="2023-02-20T15:51:53.792" v="8116" actId="2696"/>
        <pc:sldMkLst>
          <pc:docMk/>
          <pc:sldMk cId="272650549" sldId="322"/>
        </pc:sldMkLst>
        <pc:spChg chg="mod">
          <ac:chgData name="Zita Draper" userId="b063123c-f51f-481b-b99c-f574606c9ace" providerId="ADAL" clId="{E3C2FE08-5B20-47AE-B918-9903999781EA}" dt="2023-02-20T10:07:08.534" v="1361" actId="20577"/>
          <ac:spMkLst>
            <pc:docMk/>
            <pc:sldMk cId="272650549" sldId="322"/>
            <ac:spMk id="2" creationId="{080BD256-811D-2C6B-298C-9C4EC464E282}"/>
          </ac:spMkLst>
        </pc:spChg>
        <pc:spChg chg="del">
          <ac:chgData name="Zita Draper" userId="b063123c-f51f-481b-b99c-f574606c9ace" providerId="ADAL" clId="{E3C2FE08-5B20-47AE-B918-9903999781EA}" dt="2023-02-20T12:13:20.961" v="2361" actId="478"/>
          <ac:spMkLst>
            <pc:docMk/>
            <pc:sldMk cId="272650549" sldId="322"/>
            <ac:spMk id="3" creationId="{74D86295-7F9D-C974-256D-6C8B636734F1}"/>
          </ac:spMkLst>
        </pc:spChg>
      </pc:sldChg>
      <pc:sldChg chg="modSp del mod">
        <pc:chgData name="Zita Draper" userId="b063123c-f51f-481b-b99c-f574606c9ace" providerId="ADAL" clId="{E3C2FE08-5B20-47AE-B918-9903999781EA}" dt="2023-02-20T15:51:51.885" v="8113" actId="2696"/>
        <pc:sldMkLst>
          <pc:docMk/>
          <pc:sldMk cId="1956878792" sldId="323"/>
        </pc:sldMkLst>
        <pc:spChg chg="mod">
          <ac:chgData name="Zita Draper" userId="b063123c-f51f-481b-b99c-f574606c9ace" providerId="ADAL" clId="{E3C2FE08-5B20-47AE-B918-9903999781EA}" dt="2023-02-20T10:06:02.303" v="1294" actId="403"/>
          <ac:spMkLst>
            <pc:docMk/>
            <pc:sldMk cId="1956878792" sldId="323"/>
            <ac:spMk id="2" creationId="{94E690E3-5E28-CE3F-C4A1-328AF2A88A40}"/>
          </ac:spMkLst>
        </pc:spChg>
      </pc:sldChg>
      <pc:sldChg chg="modSp del mod">
        <pc:chgData name="Zita Draper" userId="b063123c-f51f-481b-b99c-f574606c9ace" providerId="ADAL" clId="{E3C2FE08-5B20-47AE-B918-9903999781EA}" dt="2023-02-20T15:51:52.668" v="8114" actId="2696"/>
        <pc:sldMkLst>
          <pc:docMk/>
          <pc:sldMk cId="2482883448" sldId="324"/>
        </pc:sldMkLst>
        <pc:spChg chg="mod">
          <ac:chgData name="Zita Draper" userId="b063123c-f51f-481b-b99c-f574606c9ace" providerId="ADAL" clId="{E3C2FE08-5B20-47AE-B918-9903999781EA}" dt="2023-02-20T10:06:15.189" v="1319" actId="403"/>
          <ac:spMkLst>
            <pc:docMk/>
            <pc:sldMk cId="2482883448" sldId="324"/>
            <ac:spMk id="2" creationId="{95ED46B1-59C9-B206-056D-0E44D09DBADC}"/>
          </ac:spMkLst>
        </pc:spChg>
      </pc:sldChg>
      <pc:sldChg chg="delSp modSp del mod">
        <pc:chgData name="Zita Draper" userId="b063123c-f51f-481b-b99c-f574606c9ace" providerId="ADAL" clId="{E3C2FE08-5B20-47AE-B918-9903999781EA}" dt="2023-02-20T15:51:53.240" v="8115" actId="2696"/>
        <pc:sldMkLst>
          <pc:docMk/>
          <pc:sldMk cId="2217492769" sldId="325"/>
        </pc:sldMkLst>
        <pc:spChg chg="mod">
          <ac:chgData name="Zita Draper" userId="b063123c-f51f-481b-b99c-f574606c9ace" providerId="ADAL" clId="{E3C2FE08-5B20-47AE-B918-9903999781EA}" dt="2023-02-20T10:07:16.502" v="1367" actId="115"/>
          <ac:spMkLst>
            <pc:docMk/>
            <pc:sldMk cId="2217492769" sldId="325"/>
            <ac:spMk id="2" creationId="{46D28DC2-9E51-F4CA-3E01-DBF86A63126D}"/>
          </ac:spMkLst>
        </pc:spChg>
        <pc:spChg chg="del">
          <ac:chgData name="Zita Draper" userId="b063123c-f51f-481b-b99c-f574606c9ace" providerId="ADAL" clId="{E3C2FE08-5B20-47AE-B918-9903999781EA}" dt="2023-02-20T12:13:16.980" v="2360" actId="478"/>
          <ac:spMkLst>
            <pc:docMk/>
            <pc:sldMk cId="2217492769" sldId="325"/>
            <ac:spMk id="3" creationId="{170F13BA-7BA6-8BAE-0297-B13867311BE4}"/>
          </ac:spMkLst>
        </pc:spChg>
      </pc:sldChg>
      <pc:sldChg chg="modSp mod ord modClrScheme chgLayout">
        <pc:chgData name="Zita Draper" userId="b063123c-f51f-481b-b99c-f574606c9ace" providerId="ADAL" clId="{E3C2FE08-5B20-47AE-B918-9903999781EA}" dt="2023-02-20T11:52:38.251" v="2292"/>
        <pc:sldMkLst>
          <pc:docMk/>
          <pc:sldMk cId="47954968" sldId="326"/>
        </pc:sldMkLst>
        <pc:spChg chg="mod ord">
          <ac:chgData name="Zita Draper" userId="b063123c-f51f-481b-b99c-f574606c9ace" providerId="ADAL" clId="{E3C2FE08-5B20-47AE-B918-9903999781EA}" dt="2023-02-20T11:52:14.808" v="2289" actId="700"/>
          <ac:spMkLst>
            <pc:docMk/>
            <pc:sldMk cId="47954968" sldId="326"/>
            <ac:spMk id="2" creationId="{E10F3C23-FD60-3E68-01CB-25F29540FC06}"/>
          </ac:spMkLst>
        </pc:spChg>
        <pc:spChg chg="mod ord">
          <ac:chgData name="Zita Draper" userId="b063123c-f51f-481b-b99c-f574606c9ace" providerId="ADAL" clId="{E3C2FE08-5B20-47AE-B918-9903999781EA}" dt="2023-02-20T11:52:14.821" v="2290" actId="27636"/>
          <ac:spMkLst>
            <pc:docMk/>
            <pc:sldMk cId="47954968" sldId="326"/>
            <ac:spMk id="3" creationId="{BD1039DB-6FDA-EE4C-5E76-10890605E8ED}"/>
          </ac:spMkLst>
        </pc:spChg>
        <pc:spChg chg="mod ord">
          <ac:chgData name="Zita Draper" userId="b063123c-f51f-481b-b99c-f574606c9ace" providerId="ADAL" clId="{E3C2FE08-5B20-47AE-B918-9903999781EA}" dt="2023-02-20T11:52:14.808" v="2289" actId="700"/>
          <ac:spMkLst>
            <pc:docMk/>
            <pc:sldMk cId="47954968" sldId="326"/>
            <ac:spMk id="5" creationId="{35E14E7F-5AD4-4288-A209-5FD19CE26933}"/>
          </ac:spMkLst>
        </pc:spChg>
      </pc:sldChg>
      <pc:sldChg chg="delSp del mod">
        <pc:chgData name="Zita Draper" userId="b063123c-f51f-481b-b99c-f574606c9ace" providerId="ADAL" clId="{E3C2FE08-5B20-47AE-B918-9903999781EA}" dt="2023-02-20T15:51:54.360" v="8117" actId="2696"/>
        <pc:sldMkLst>
          <pc:docMk/>
          <pc:sldMk cId="3279524841" sldId="327"/>
        </pc:sldMkLst>
        <pc:spChg chg="del">
          <ac:chgData name="Zita Draper" userId="b063123c-f51f-481b-b99c-f574606c9ace" providerId="ADAL" clId="{E3C2FE08-5B20-47AE-B918-9903999781EA}" dt="2023-02-20T09:35:39.030" v="1206" actId="478"/>
          <ac:spMkLst>
            <pc:docMk/>
            <pc:sldMk cId="3279524841" sldId="327"/>
            <ac:spMk id="4" creationId="{25E95DC1-DFD2-DF6D-E0AF-EDDF58F1245B}"/>
          </ac:spMkLst>
        </pc:spChg>
      </pc:sldChg>
      <pc:sldChg chg="delSp modSp del mod modClrScheme chgLayout">
        <pc:chgData name="Zita Draper" userId="b063123c-f51f-481b-b99c-f574606c9ace" providerId="ADAL" clId="{E3C2FE08-5B20-47AE-B918-9903999781EA}" dt="2023-02-20T18:06:30.389" v="14906" actId="2696"/>
        <pc:sldMkLst>
          <pc:docMk/>
          <pc:sldMk cId="1570778504" sldId="328"/>
        </pc:sldMkLst>
        <pc:spChg chg="mod ord">
          <ac:chgData name="Zita Draper" userId="b063123c-f51f-481b-b99c-f574606c9ace" providerId="ADAL" clId="{E3C2FE08-5B20-47AE-B918-9903999781EA}" dt="2023-02-20T11:50:33.961" v="2273" actId="700"/>
          <ac:spMkLst>
            <pc:docMk/>
            <pc:sldMk cId="1570778504" sldId="328"/>
            <ac:spMk id="2" creationId="{4F01EA03-93D3-BF69-BA64-B56E7BF6BC67}"/>
          </ac:spMkLst>
        </pc:spChg>
        <pc:spChg chg="mod ord">
          <ac:chgData name="Zita Draper" userId="b063123c-f51f-481b-b99c-f574606c9ace" providerId="ADAL" clId="{E3C2FE08-5B20-47AE-B918-9903999781EA}" dt="2023-02-20T11:50:33.961" v="2273" actId="700"/>
          <ac:spMkLst>
            <pc:docMk/>
            <pc:sldMk cId="1570778504" sldId="328"/>
            <ac:spMk id="3" creationId="{ED4D042C-567E-DBA6-16A1-DF35F39707A0}"/>
          </ac:spMkLst>
        </pc:spChg>
        <pc:spChg chg="del mod">
          <ac:chgData name="Zita Draper" userId="b063123c-f51f-481b-b99c-f574606c9ace" providerId="ADAL" clId="{E3C2FE08-5B20-47AE-B918-9903999781EA}" dt="2023-02-20T09:35:44.070" v="1208" actId="478"/>
          <ac:spMkLst>
            <pc:docMk/>
            <pc:sldMk cId="1570778504" sldId="328"/>
            <ac:spMk id="4" creationId="{5653549C-D15B-2145-CCC2-B9B24164EFAD}"/>
          </ac:spMkLst>
        </pc:spChg>
        <pc:spChg chg="mod ord">
          <ac:chgData name="Zita Draper" userId="b063123c-f51f-481b-b99c-f574606c9ace" providerId="ADAL" clId="{E3C2FE08-5B20-47AE-B918-9903999781EA}" dt="2023-02-20T11:50:33.961" v="2273" actId="700"/>
          <ac:spMkLst>
            <pc:docMk/>
            <pc:sldMk cId="1570778504" sldId="328"/>
            <ac:spMk id="5" creationId="{5972B40B-D406-54ED-66AD-BACE3F4C0E39}"/>
          </ac:spMkLst>
        </pc:spChg>
      </pc:sldChg>
      <pc:sldChg chg="delSp modSp del mod">
        <pc:chgData name="Zita Draper" userId="b063123c-f51f-481b-b99c-f574606c9ace" providerId="ADAL" clId="{E3C2FE08-5B20-47AE-B918-9903999781EA}" dt="2023-02-20T18:06:30.924" v="14907" actId="2696"/>
        <pc:sldMkLst>
          <pc:docMk/>
          <pc:sldMk cId="3698910734" sldId="329"/>
        </pc:sldMkLst>
        <pc:spChg chg="mod">
          <ac:chgData name="Zita Draper" userId="b063123c-f51f-481b-b99c-f574606c9ace" providerId="ADAL" clId="{E3C2FE08-5B20-47AE-B918-9903999781EA}" dt="2023-02-20T11:26:26.325" v="2209" actId="403"/>
          <ac:spMkLst>
            <pc:docMk/>
            <pc:sldMk cId="3698910734" sldId="329"/>
            <ac:spMk id="2" creationId="{816CF2BF-FABF-5BA1-BE1A-62E788ABE182}"/>
          </ac:spMkLst>
        </pc:spChg>
        <pc:spChg chg="del">
          <ac:chgData name="Zita Draper" userId="b063123c-f51f-481b-b99c-f574606c9ace" providerId="ADAL" clId="{E3C2FE08-5B20-47AE-B918-9903999781EA}" dt="2023-02-20T09:35:48.241" v="1209" actId="478"/>
          <ac:spMkLst>
            <pc:docMk/>
            <pc:sldMk cId="3698910734" sldId="329"/>
            <ac:spMk id="4" creationId="{52255BDF-FECF-FA5D-11C3-3B9427CE1D6F}"/>
          </ac:spMkLst>
        </pc:spChg>
      </pc:sldChg>
      <pc:sldChg chg="delSp modSp del mod">
        <pc:chgData name="Zita Draper" userId="b063123c-f51f-481b-b99c-f574606c9ace" providerId="ADAL" clId="{E3C2FE08-5B20-47AE-B918-9903999781EA}" dt="2023-02-20T18:06:31.276" v="14908" actId="2696"/>
        <pc:sldMkLst>
          <pc:docMk/>
          <pc:sldMk cId="121582681" sldId="330"/>
        </pc:sldMkLst>
        <pc:spChg chg="mod">
          <ac:chgData name="Zita Draper" userId="b063123c-f51f-481b-b99c-f574606c9ace" providerId="ADAL" clId="{E3C2FE08-5B20-47AE-B918-9903999781EA}" dt="2023-02-20T11:26:32.049" v="2215" actId="115"/>
          <ac:spMkLst>
            <pc:docMk/>
            <pc:sldMk cId="121582681" sldId="330"/>
            <ac:spMk id="2" creationId="{32F5625E-C953-23B3-A9DE-B56E945B1540}"/>
          </ac:spMkLst>
        </pc:spChg>
        <pc:spChg chg="del">
          <ac:chgData name="Zita Draper" userId="b063123c-f51f-481b-b99c-f574606c9ace" providerId="ADAL" clId="{E3C2FE08-5B20-47AE-B918-9903999781EA}" dt="2023-02-20T09:35:52.581" v="1210" actId="478"/>
          <ac:spMkLst>
            <pc:docMk/>
            <pc:sldMk cId="121582681" sldId="330"/>
            <ac:spMk id="4" creationId="{5E117027-F6E1-618A-D0A7-19EEF00DF67A}"/>
          </ac:spMkLst>
        </pc:spChg>
      </pc:sldChg>
      <pc:sldChg chg="delSp modSp del mod">
        <pc:chgData name="Zita Draper" userId="b063123c-f51f-481b-b99c-f574606c9ace" providerId="ADAL" clId="{E3C2FE08-5B20-47AE-B918-9903999781EA}" dt="2023-02-20T18:06:31.719" v="14909" actId="2696"/>
        <pc:sldMkLst>
          <pc:docMk/>
          <pc:sldMk cId="1696492491" sldId="331"/>
        </pc:sldMkLst>
        <pc:spChg chg="mod">
          <ac:chgData name="Zita Draper" userId="b063123c-f51f-481b-b99c-f574606c9ace" providerId="ADAL" clId="{E3C2FE08-5B20-47AE-B918-9903999781EA}" dt="2023-02-20T11:25:31.440" v="2167" actId="403"/>
          <ac:spMkLst>
            <pc:docMk/>
            <pc:sldMk cId="1696492491" sldId="331"/>
            <ac:spMk id="2" creationId="{2B1E303E-93FA-2208-4107-8230CF7DD1EA}"/>
          </ac:spMkLst>
        </pc:spChg>
        <pc:spChg chg="del">
          <ac:chgData name="Zita Draper" userId="b063123c-f51f-481b-b99c-f574606c9ace" providerId="ADAL" clId="{E3C2FE08-5B20-47AE-B918-9903999781EA}" dt="2023-02-20T09:36:05.611" v="1211" actId="478"/>
          <ac:spMkLst>
            <pc:docMk/>
            <pc:sldMk cId="1696492491" sldId="331"/>
            <ac:spMk id="4" creationId="{56A20AC6-32A8-AEE5-4FC9-2C74F99EACC2}"/>
          </ac:spMkLst>
        </pc:spChg>
      </pc:sldChg>
      <pc:sldChg chg="delSp modSp del mod">
        <pc:chgData name="Zita Draper" userId="b063123c-f51f-481b-b99c-f574606c9ace" providerId="ADAL" clId="{E3C2FE08-5B20-47AE-B918-9903999781EA}" dt="2023-02-20T18:06:32.489" v="14910" actId="2696"/>
        <pc:sldMkLst>
          <pc:docMk/>
          <pc:sldMk cId="3786655889" sldId="332"/>
        </pc:sldMkLst>
        <pc:spChg chg="mod">
          <ac:chgData name="Zita Draper" userId="b063123c-f51f-481b-b99c-f574606c9ace" providerId="ADAL" clId="{E3C2FE08-5B20-47AE-B918-9903999781EA}" dt="2023-02-20T11:22:06.180" v="2107" actId="403"/>
          <ac:spMkLst>
            <pc:docMk/>
            <pc:sldMk cId="3786655889" sldId="332"/>
            <ac:spMk id="2" creationId="{F85BC486-C5B8-3829-DB7D-B6AAAD599ECB}"/>
          </ac:spMkLst>
        </pc:spChg>
        <pc:spChg chg="mod">
          <ac:chgData name="Zita Draper" userId="b063123c-f51f-481b-b99c-f574606c9ace" providerId="ADAL" clId="{E3C2FE08-5B20-47AE-B918-9903999781EA}" dt="2023-02-20T13:00:02.270" v="2470" actId="20577"/>
          <ac:spMkLst>
            <pc:docMk/>
            <pc:sldMk cId="3786655889" sldId="332"/>
            <ac:spMk id="3" creationId="{9DBFD9B2-2E9F-2B69-5EA1-CFE05D0B15EF}"/>
          </ac:spMkLst>
        </pc:spChg>
        <pc:spChg chg="del">
          <ac:chgData name="Zita Draper" userId="b063123c-f51f-481b-b99c-f574606c9ace" providerId="ADAL" clId="{E3C2FE08-5B20-47AE-B918-9903999781EA}" dt="2023-02-20T09:36:10.093" v="1212" actId="478"/>
          <ac:spMkLst>
            <pc:docMk/>
            <pc:sldMk cId="3786655889" sldId="332"/>
            <ac:spMk id="4" creationId="{8937AAD8-34CE-E664-60BC-EAD04A7F00C1}"/>
          </ac:spMkLst>
        </pc:spChg>
      </pc:sldChg>
      <pc:sldChg chg="delSp modSp del mod modClrScheme chgLayout">
        <pc:chgData name="Zita Draper" userId="b063123c-f51f-481b-b99c-f574606c9ace" providerId="ADAL" clId="{E3C2FE08-5B20-47AE-B918-9903999781EA}" dt="2023-02-20T18:06:33.293" v="14911" actId="2696"/>
        <pc:sldMkLst>
          <pc:docMk/>
          <pc:sldMk cId="2158869035" sldId="333"/>
        </pc:sldMkLst>
        <pc:spChg chg="mod ord">
          <ac:chgData name="Zita Draper" userId="b063123c-f51f-481b-b99c-f574606c9ace" providerId="ADAL" clId="{E3C2FE08-5B20-47AE-B918-9903999781EA}" dt="2023-02-20T11:51:38.550" v="2283" actId="700"/>
          <ac:spMkLst>
            <pc:docMk/>
            <pc:sldMk cId="2158869035" sldId="333"/>
            <ac:spMk id="2" creationId="{6709DC61-263D-4D52-D5B5-E8673189949F}"/>
          </ac:spMkLst>
        </pc:spChg>
        <pc:spChg chg="mod ord">
          <ac:chgData name="Zita Draper" userId="b063123c-f51f-481b-b99c-f574606c9ace" providerId="ADAL" clId="{E3C2FE08-5B20-47AE-B918-9903999781EA}" dt="2023-02-20T11:51:38.566" v="2284" actId="27636"/>
          <ac:spMkLst>
            <pc:docMk/>
            <pc:sldMk cId="2158869035" sldId="333"/>
            <ac:spMk id="3" creationId="{6C76C558-4E0F-7BF1-2BA3-DEFE0088D4F5}"/>
          </ac:spMkLst>
        </pc:spChg>
        <pc:spChg chg="del mod">
          <ac:chgData name="Zita Draper" userId="b063123c-f51f-481b-b99c-f574606c9ace" providerId="ADAL" clId="{E3C2FE08-5B20-47AE-B918-9903999781EA}" dt="2023-02-20T10:36:21.876" v="1847" actId="478"/>
          <ac:spMkLst>
            <pc:docMk/>
            <pc:sldMk cId="2158869035" sldId="333"/>
            <ac:spMk id="4" creationId="{B4DB9A25-009E-E2C0-AF97-E495FD40636C}"/>
          </ac:spMkLst>
        </pc:spChg>
        <pc:spChg chg="mod ord">
          <ac:chgData name="Zita Draper" userId="b063123c-f51f-481b-b99c-f574606c9ace" providerId="ADAL" clId="{E3C2FE08-5B20-47AE-B918-9903999781EA}" dt="2023-02-20T11:51:38.550" v="2283" actId="700"/>
          <ac:spMkLst>
            <pc:docMk/>
            <pc:sldMk cId="2158869035" sldId="333"/>
            <ac:spMk id="5" creationId="{EA266FD4-7841-AC08-49E3-50E20A4586C0}"/>
          </ac:spMkLst>
        </pc:spChg>
      </pc:sldChg>
      <pc:sldChg chg="addSp delSp modSp mod modClrScheme chgLayout">
        <pc:chgData name="Zita Draper" userId="b063123c-f51f-481b-b99c-f574606c9ace" providerId="ADAL" clId="{E3C2FE08-5B20-47AE-B918-9903999781EA}" dt="2023-02-20T11:53:14.397" v="2319" actId="1076"/>
        <pc:sldMkLst>
          <pc:docMk/>
          <pc:sldMk cId="183165216" sldId="334"/>
        </pc:sldMkLst>
        <pc:spChg chg="del mod ord">
          <ac:chgData name="Zita Draper" userId="b063123c-f51f-481b-b99c-f574606c9ace" providerId="ADAL" clId="{E3C2FE08-5B20-47AE-B918-9903999781EA}" dt="2023-02-20T11:52:49.429" v="2294" actId="700"/>
          <ac:spMkLst>
            <pc:docMk/>
            <pc:sldMk cId="183165216" sldId="334"/>
            <ac:spMk id="2" creationId="{FE844DA3-EDE2-EFB6-44DE-52A9E4DF1BBD}"/>
          </ac:spMkLst>
        </pc:spChg>
        <pc:spChg chg="del mod ord">
          <ac:chgData name="Zita Draper" userId="b063123c-f51f-481b-b99c-f574606c9ace" providerId="ADAL" clId="{E3C2FE08-5B20-47AE-B918-9903999781EA}" dt="2023-02-20T11:52:49.429" v="2294" actId="700"/>
          <ac:spMkLst>
            <pc:docMk/>
            <pc:sldMk cId="183165216" sldId="334"/>
            <ac:spMk id="3" creationId="{7C1F6164-F9E8-44AF-434F-D1EC609FB399}"/>
          </ac:spMkLst>
        </pc:spChg>
        <pc:spChg chg="del">
          <ac:chgData name="Zita Draper" userId="b063123c-f51f-481b-b99c-f574606c9ace" providerId="ADAL" clId="{E3C2FE08-5B20-47AE-B918-9903999781EA}" dt="2023-02-20T11:52:44.597" v="2293" actId="478"/>
          <ac:spMkLst>
            <pc:docMk/>
            <pc:sldMk cId="183165216" sldId="334"/>
            <ac:spMk id="4" creationId="{34429F3B-0238-2E51-6E43-E426617EA935}"/>
          </ac:spMkLst>
        </pc:spChg>
        <pc:spChg chg="mod ord">
          <ac:chgData name="Zita Draper" userId="b063123c-f51f-481b-b99c-f574606c9ace" providerId="ADAL" clId="{E3C2FE08-5B20-47AE-B918-9903999781EA}" dt="2023-02-20T11:52:49.429" v="2294" actId="700"/>
          <ac:spMkLst>
            <pc:docMk/>
            <pc:sldMk cId="183165216" sldId="334"/>
            <ac:spMk id="5" creationId="{FFFCC589-6A8D-FA50-4269-FF15CFFA9D83}"/>
          </ac:spMkLst>
        </pc:spChg>
        <pc:spChg chg="add mod ord">
          <ac:chgData name="Zita Draper" userId="b063123c-f51f-481b-b99c-f574606c9ace" providerId="ADAL" clId="{E3C2FE08-5B20-47AE-B918-9903999781EA}" dt="2023-02-20T11:53:14.397" v="2319" actId="1076"/>
          <ac:spMkLst>
            <pc:docMk/>
            <pc:sldMk cId="183165216" sldId="334"/>
            <ac:spMk id="6" creationId="{E64F508C-AB7A-C368-EDC7-DF76F7C47EBE}"/>
          </ac:spMkLst>
        </pc:spChg>
        <pc:spChg chg="add del mod ord">
          <ac:chgData name="Zita Draper" userId="b063123c-f51f-481b-b99c-f574606c9ace" providerId="ADAL" clId="{E3C2FE08-5B20-47AE-B918-9903999781EA}" dt="2023-02-20T11:52:58.617" v="2309" actId="478"/>
          <ac:spMkLst>
            <pc:docMk/>
            <pc:sldMk cId="183165216" sldId="334"/>
            <ac:spMk id="7" creationId="{36641437-36A2-2ACA-1B6C-F25092DF033A}"/>
          </ac:spMkLst>
        </pc:spChg>
        <pc:spChg chg="add mod ord">
          <ac:chgData name="Zita Draper" userId="b063123c-f51f-481b-b99c-f574606c9ace" providerId="ADAL" clId="{E3C2FE08-5B20-47AE-B918-9903999781EA}" dt="2023-02-20T11:52:50.988" v="2295" actId="20577"/>
          <ac:spMkLst>
            <pc:docMk/>
            <pc:sldMk cId="183165216" sldId="334"/>
            <ac:spMk id="8" creationId="{883A0072-EEEA-0337-15AA-AAD1E77EA674}"/>
          </ac:spMkLst>
        </pc:spChg>
      </pc:sldChg>
      <pc:sldChg chg="delSp modSp del mod">
        <pc:chgData name="Zita Draper" userId="b063123c-f51f-481b-b99c-f574606c9ace" providerId="ADAL" clId="{E3C2FE08-5B20-47AE-B918-9903999781EA}" dt="2023-02-20T16:40:44.832" v="10342" actId="2696"/>
        <pc:sldMkLst>
          <pc:docMk/>
          <pc:sldMk cId="3926443495" sldId="335"/>
        </pc:sldMkLst>
        <pc:spChg chg="mod">
          <ac:chgData name="Zita Draper" userId="b063123c-f51f-481b-b99c-f574606c9ace" providerId="ADAL" clId="{E3C2FE08-5B20-47AE-B918-9903999781EA}" dt="2023-02-20T16:08:25.696" v="8790" actId="115"/>
          <ac:spMkLst>
            <pc:docMk/>
            <pc:sldMk cId="3926443495" sldId="335"/>
            <ac:spMk id="2" creationId="{B261AD0A-8F97-A110-6C49-4FFF3C09B0CB}"/>
          </ac:spMkLst>
        </pc:spChg>
        <pc:spChg chg="del">
          <ac:chgData name="Zita Draper" userId="b063123c-f51f-481b-b99c-f574606c9ace" providerId="ADAL" clId="{E3C2FE08-5B20-47AE-B918-9903999781EA}" dt="2023-02-20T16:08:29.750" v="8791" actId="478"/>
          <ac:spMkLst>
            <pc:docMk/>
            <pc:sldMk cId="3926443495" sldId="335"/>
            <ac:spMk id="4" creationId="{39A5034E-9C8C-E4F1-27EB-C15AD34CEBA2}"/>
          </ac:spMkLst>
        </pc:spChg>
      </pc:sldChg>
      <pc:sldChg chg="delSp modSp mod modClrScheme chgLayout">
        <pc:chgData name="Zita Draper" userId="b063123c-f51f-481b-b99c-f574606c9ace" providerId="ADAL" clId="{E3C2FE08-5B20-47AE-B918-9903999781EA}" dt="2023-02-20T16:42:31.474" v="10525" actId="20577"/>
        <pc:sldMkLst>
          <pc:docMk/>
          <pc:sldMk cId="2146380459" sldId="336"/>
        </pc:sldMkLst>
        <pc:spChg chg="mod ord">
          <ac:chgData name="Zita Draper" userId="b063123c-f51f-481b-b99c-f574606c9ace" providerId="ADAL" clId="{E3C2FE08-5B20-47AE-B918-9903999781EA}" dt="2023-02-20T16:42:20.283" v="10521" actId="700"/>
          <ac:spMkLst>
            <pc:docMk/>
            <pc:sldMk cId="2146380459" sldId="336"/>
            <ac:spMk id="2" creationId="{535E1D79-C09E-C1BE-D618-FFCF4D3E0E51}"/>
          </ac:spMkLst>
        </pc:spChg>
        <pc:spChg chg="mod ord">
          <ac:chgData name="Zita Draper" userId="b063123c-f51f-481b-b99c-f574606c9ace" providerId="ADAL" clId="{E3C2FE08-5B20-47AE-B918-9903999781EA}" dt="2023-02-20T16:42:31.474" v="10525" actId="20577"/>
          <ac:spMkLst>
            <pc:docMk/>
            <pc:sldMk cId="2146380459" sldId="336"/>
            <ac:spMk id="3" creationId="{FB783F9D-9078-7D2A-78F2-408328870E7D}"/>
          </ac:spMkLst>
        </pc:spChg>
        <pc:spChg chg="del">
          <ac:chgData name="Zita Draper" userId="b063123c-f51f-481b-b99c-f574606c9ace" providerId="ADAL" clId="{E3C2FE08-5B20-47AE-B918-9903999781EA}" dt="2023-02-20T16:08:33.682" v="8792" actId="478"/>
          <ac:spMkLst>
            <pc:docMk/>
            <pc:sldMk cId="2146380459" sldId="336"/>
            <ac:spMk id="4" creationId="{31E6705D-411C-982D-E429-50A0F63FEAD4}"/>
          </ac:spMkLst>
        </pc:spChg>
        <pc:spChg chg="mod ord">
          <ac:chgData name="Zita Draper" userId="b063123c-f51f-481b-b99c-f574606c9ace" providerId="ADAL" clId="{E3C2FE08-5B20-47AE-B918-9903999781EA}" dt="2023-02-20T16:42:20.283" v="10521" actId="700"/>
          <ac:spMkLst>
            <pc:docMk/>
            <pc:sldMk cId="2146380459" sldId="336"/>
            <ac:spMk id="5" creationId="{D96DB55C-AB56-76D4-5919-E482EBE57113}"/>
          </ac:spMkLst>
        </pc:spChg>
      </pc:sldChg>
      <pc:sldChg chg="addSp delSp modSp mod modClrScheme chgLayout">
        <pc:chgData name="Zita Draper" userId="b063123c-f51f-481b-b99c-f574606c9ace" providerId="ADAL" clId="{E3C2FE08-5B20-47AE-B918-9903999781EA}" dt="2023-02-20T17:51:50.397" v="14675" actId="478"/>
        <pc:sldMkLst>
          <pc:docMk/>
          <pc:sldMk cId="4246348857" sldId="337"/>
        </pc:sldMkLst>
        <pc:spChg chg="mod ord">
          <ac:chgData name="Zita Draper" userId="b063123c-f51f-481b-b99c-f574606c9ace" providerId="ADAL" clId="{E3C2FE08-5B20-47AE-B918-9903999781EA}" dt="2023-02-20T17:51:46.819" v="14674" actId="700"/>
          <ac:spMkLst>
            <pc:docMk/>
            <pc:sldMk cId="4246348857" sldId="337"/>
            <ac:spMk id="2" creationId="{21EDE87E-42A2-AF60-9728-EC75BCB9BC6B}"/>
          </ac:spMkLst>
        </pc:spChg>
        <pc:spChg chg="del mod ord">
          <ac:chgData name="Zita Draper" userId="b063123c-f51f-481b-b99c-f574606c9ace" providerId="ADAL" clId="{E3C2FE08-5B20-47AE-B918-9903999781EA}" dt="2023-02-20T17:51:46.819" v="14674" actId="700"/>
          <ac:spMkLst>
            <pc:docMk/>
            <pc:sldMk cId="4246348857" sldId="337"/>
            <ac:spMk id="3" creationId="{DD217B22-3FC2-E063-8AF2-4BA607BEB981}"/>
          </ac:spMkLst>
        </pc:spChg>
        <pc:spChg chg="add del mod ord">
          <ac:chgData name="Zita Draper" userId="b063123c-f51f-481b-b99c-f574606c9ace" providerId="ADAL" clId="{E3C2FE08-5B20-47AE-B918-9903999781EA}" dt="2023-02-20T17:51:50.397" v="14675" actId="478"/>
          <ac:spMkLst>
            <pc:docMk/>
            <pc:sldMk cId="4246348857" sldId="337"/>
            <ac:spMk id="4" creationId="{172241DC-7CBF-DF6E-986C-72F1124CDD56}"/>
          </ac:spMkLst>
        </pc:spChg>
        <pc:spChg chg="del">
          <ac:chgData name="Zita Draper" userId="b063123c-f51f-481b-b99c-f574606c9ace" providerId="ADAL" clId="{E3C2FE08-5B20-47AE-B918-9903999781EA}" dt="2023-02-20T16:08:47.845" v="8799" actId="478"/>
          <ac:spMkLst>
            <pc:docMk/>
            <pc:sldMk cId="4246348857" sldId="337"/>
            <ac:spMk id="4" creationId="{654AC343-733E-4D3A-4139-C323515DF24B}"/>
          </ac:spMkLst>
        </pc:spChg>
        <pc:spChg chg="mod ord">
          <ac:chgData name="Zita Draper" userId="b063123c-f51f-481b-b99c-f574606c9ace" providerId="ADAL" clId="{E3C2FE08-5B20-47AE-B918-9903999781EA}" dt="2023-02-20T17:51:46.819" v="14674" actId="700"/>
          <ac:spMkLst>
            <pc:docMk/>
            <pc:sldMk cId="4246348857" sldId="337"/>
            <ac:spMk id="5" creationId="{09DC7C41-6F07-F272-7E5D-A6CB976A61E5}"/>
          </ac:spMkLst>
        </pc:spChg>
      </pc:sldChg>
      <pc:sldChg chg="delSp modSp mod modClrScheme chgLayout">
        <pc:chgData name="Zita Draper" userId="b063123c-f51f-481b-b99c-f574606c9ace" providerId="ADAL" clId="{E3C2FE08-5B20-47AE-B918-9903999781EA}" dt="2023-02-20T17:50:00.754" v="14671" actId="700"/>
        <pc:sldMkLst>
          <pc:docMk/>
          <pc:sldMk cId="545531853" sldId="338"/>
        </pc:sldMkLst>
        <pc:spChg chg="mod ord">
          <ac:chgData name="Zita Draper" userId="b063123c-f51f-481b-b99c-f574606c9ace" providerId="ADAL" clId="{E3C2FE08-5B20-47AE-B918-9903999781EA}" dt="2023-02-20T17:50:00.754" v="14671" actId="700"/>
          <ac:spMkLst>
            <pc:docMk/>
            <pc:sldMk cId="545531853" sldId="338"/>
            <ac:spMk id="2" creationId="{DB0E83D2-3677-93D7-E68C-20F5B2E4F9E6}"/>
          </ac:spMkLst>
        </pc:spChg>
        <pc:spChg chg="mod ord">
          <ac:chgData name="Zita Draper" userId="b063123c-f51f-481b-b99c-f574606c9ace" providerId="ADAL" clId="{E3C2FE08-5B20-47AE-B918-9903999781EA}" dt="2023-02-20T17:50:00.754" v="14671" actId="700"/>
          <ac:spMkLst>
            <pc:docMk/>
            <pc:sldMk cId="545531853" sldId="338"/>
            <ac:spMk id="3" creationId="{5EC146ED-CF02-B326-788F-E56179689B55}"/>
          </ac:spMkLst>
        </pc:spChg>
        <pc:spChg chg="del">
          <ac:chgData name="Zita Draper" userId="b063123c-f51f-481b-b99c-f574606c9ace" providerId="ADAL" clId="{E3C2FE08-5B20-47AE-B918-9903999781EA}" dt="2023-02-20T16:08:52.732" v="8800" actId="478"/>
          <ac:spMkLst>
            <pc:docMk/>
            <pc:sldMk cId="545531853" sldId="338"/>
            <ac:spMk id="4" creationId="{AEF27DF0-5BEE-3008-DF22-59ADA9499F87}"/>
          </ac:spMkLst>
        </pc:spChg>
        <pc:spChg chg="mod ord">
          <ac:chgData name="Zita Draper" userId="b063123c-f51f-481b-b99c-f574606c9ace" providerId="ADAL" clId="{E3C2FE08-5B20-47AE-B918-9903999781EA}" dt="2023-02-20T17:50:00.754" v="14671" actId="700"/>
          <ac:spMkLst>
            <pc:docMk/>
            <pc:sldMk cId="545531853" sldId="338"/>
            <ac:spMk id="5" creationId="{F421642F-0247-7252-D042-A544680E9364}"/>
          </ac:spMkLst>
        </pc:spChg>
      </pc:sldChg>
      <pc:sldChg chg="del">
        <pc:chgData name="Zita Draper" userId="b063123c-f51f-481b-b99c-f574606c9ace" providerId="ADAL" clId="{E3C2FE08-5B20-47AE-B918-9903999781EA}" dt="2023-02-20T17:50:04.684" v="14672" actId="2696"/>
        <pc:sldMkLst>
          <pc:docMk/>
          <pc:sldMk cId="876618424" sldId="339"/>
        </pc:sldMkLst>
      </pc:sldChg>
      <pc:sldChg chg="del">
        <pc:chgData name="Zita Draper" userId="b063123c-f51f-481b-b99c-f574606c9ace" providerId="ADAL" clId="{E3C2FE08-5B20-47AE-B918-9903999781EA}" dt="2023-02-20T15:05:01.848" v="3456" actId="2696"/>
        <pc:sldMkLst>
          <pc:docMk/>
          <pc:sldMk cId="4132532350" sldId="340"/>
        </pc:sldMkLst>
      </pc:sldChg>
      <pc:sldChg chg="del">
        <pc:chgData name="Zita Draper" userId="b063123c-f51f-481b-b99c-f574606c9ace" providerId="ADAL" clId="{E3C2FE08-5B20-47AE-B918-9903999781EA}" dt="2023-02-20T15:05:02.163" v="3457" actId="2696"/>
        <pc:sldMkLst>
          <pc:docMk/>
          <pc:sldMk cId="1236049105" sldId="341"/>
        </pc:sldMkLst>
      </pc:sldChg>
      <pc:sldChg chg="del">
        <pc:chgData name="Zita Draper" userId="b063123c-f51f-481b-b99c-f574606c9ace" providerId="ADAL" clId="{E3C2FE08-5B20-47AE-B918-9903999781EA}" dt="2023-02-20T15:05:02.527" v="3458" actId="2696"/>
        <pc:sldMkLst>
          <pc:docMk/>
          <pc:sldMk cId="550427814" sldId="342"/>
        </pc:sldMkLst>
      </pc:sldChg>
      <pc:sldChg chg="delSp modSp del mod">
        <pc:chgData name="Zita Draper" userId="b063123c-f51f-481b-b99c-f574606c9ace" providerId="ADAL" clId="{E3C2FE08-5B20-47AE-B918-9903999781EA}" dt="2023-02-20T15:05:02.867" v="3459" actId="2696"/>
        <pc:sldMkLst>
          <pc:docMk/>
          <pc:sldMk cId="2292571090" sldId="343"/>
        </pc:sldMkLst>
        <pc:spChg chg="mod">
          <ac:chgData name="Zita Draper" userId="b063123c-f51f-481b-b99c-f574606c9ace" providerId="ADAL" clId="{E3C2FE08-5B20-47AE-B918-9903999781EA}" dt="2023-02-19T19:49:54.275" v="18" actId="115"/>
          <ac:spMkLst>
            <pc:docMk/>
            <pc:sldMk cId="2292571090" sldId="343"/>
            <ac:spMk id="2" creationId="{1D434E71-A903-49C5-D5CC-5CD22311DF86}"/>
          </ac:spMkLst>
        </pc:spChg>
        <pc:spChg chg="del mod">
          <ac:chgData name="Zita Draper" userId="b063123c-f51f-481b-b99c-f574606c9ace" providerId="ADAL" clId="{E3C2FE08-5B20-47AE-B918-9903999781EA}" dt="2023-02-19T19:49:44" v="1" actId="478"/>
          <ac:spMkLst>
            <pc:docMk/>
            <pc:sldMk cId="2292571090" sldId="343"/>
            <ac:spMk id="4" creationId="{6FBB4A53-16DD-E512-8B0B-A62BD4134C50}"/>
          </ac:spMkLst>
        </pc:spChg>
      </pc:sldChg>
      <pc:sldChg chg="del">
        <pc:chgData name="Zita Draper" userId="b063123c-f51f-481b-b99c-f574606c9ace" providerId="ADAL" clId="{E3C2FE08-5B20-47AE-B918-9903999781EA}" dt="2023-02-20T15:05:03.997" v="3460" actId="2696"/>
        <pc:sldMkLst>
          <pc:docMk/>
          <pc:sldMk cId="302446617" sldId="344"/>
        </pc:sldMkLst>
      </pc:sldChg>
      <pc:sldChg chg="del">
        <pc:chgData name="Zita Draper" userId="b063123c-f51f-481b-b99c-f574606c9ace" providerId="ADAL" clId="{E3C2FE08-5B20-47AE-B918-9903999781EA}" dt="2023-02-20T15:05:04.424" v="3461" actId="2696"/>
        <pc:sldMkLst>
          <pc:docMk/>
          <pc:sldMk cId="3757535243" sldId="345"/>
        </pc:sldMkLst>
      </pc:sldChg>
      <pc:sldChg chg="del">
        <pc:chgData name="Zita Draper" userId="b063123c-f51f-481b-b99c-f574606c9ace" providerId="ADAL" clId="{E3C2FE08-5B20-47AE-B918-9903999781EA}" dt="2023-02-20T15:05:04.898" v="3462" actId="2696"/>
        <pc:sldMkLst>
          <pc:docMk/>
          <pc:sldMk cId="1947535439" sldId="346"/>
        </pc:sldMkLst>
      </pc:sldChg>
      <pc:sldChg chg="del">
        <pc:chgData name="Zita Draper" userId="b063123c-f51f-481b-b99c-f574606c9ace" providerId="ADAL" clId="{E3C2FE08-5B20-47AE-B918-9903999781EA}" dt="2023-02-20T15:05:05.330" v="3463" actId="2696"/>
        <pc:sldMkLst>
          <pc:docMk/>
          <pc:sldMk cId="3259037494" sldId="347"/>
        </pc:sldMkLst>
      </pc:sldChg>
      <pc:sldChg chg="del">
        <pc:chgData name="Zita Draper" userId="b063123c-f51f-481b-b99c-f574606c9ace" providerId="ADAL" clId="{E3C2FE08-5B20-47AE-B918-9903999781EA}" dt="2023-02-20T15:05:05.780" v="3464" actId="2696"/>
        <pc:sldMkLst>
          <pc:docMk/>
          <pc:sldMk cId="4158231506" sldId="348"/>
        </pc:sldMkLst>
      </pc:sldChg>
      <pc:sldChg chg="del">
        <pc:chgData name="Zita Draper" userId="b063123c-f51f-481b-b99c-f574606c9ace" providerId="ADAL" clId="{E3C2FE08-5B20-47AE-B918-9903999781EA}" dt="2023-02-20T15:05:06.127" v="3465" actId="2696"/>
        <pc:sldMkLst>
          <pc:docMk/>
          <pc:sldMk cId="2902759376" sldId="349"/>
        </pc:sldMkLst>
      </pc:sldChg>
      <pc:sldChg chg="del">
        <pc:chgData name="Zita Draper" userId="b063123c-f51f-481b-b99c-f574606c9ace" providerId="ADAL" clId="{E3C2FE08-5B20-47AE-B918-9903999781EA}" dt="2023-02-20T15:05:06.374" v="3466" actId="2696"/>
        <pc:sldMkLst>
          <pc:docMk/>
          <pc:sldMk cId="3510861293" sldId="350"/>
        </pc:sldMkLst>
      </pc:sldChg>
      <pc:sldChg chg="del">
        <pc:chgData name="Zita Draper" userId="b063123c-f51f-481b-b99c-f574606c9ace" providerId="ADAL" clId="{E3C2FE08-5B20-47AE-B918-9903999781EA}" dt="2023-02-20T15:05:06.535" v="3467" actId="2696"/>
        <pc:sldMkLst>
          <pc:docMk/>
          <pc:sldMk cId="3074584739" sldId="351"/>
        </pc:sldMkLst>
      </pc:sldChg>
      <pc:sldChg chg="del">
        <pc:chgData name="Zita Draper" userId="b063123c-f51f-481b-b99c-f574606c9ace" providerId="ADAL" clId="{E3C2FE08-5B20-47AE-B918-9903999781EA}" dt="2023-02-20T15:05:06.684" v="3468" actId="2696"/>
        <pc:sldMkLst>
          <pc:docMk/>
          <pc:sldMk cId="690952080" sldId="352"/>
        </pc:sldMkLst>
      </pc:sldChg>
      <pc:sldChg chg="del">
        <pc:chgData name="Zita Draper" userId="b063123c-f51f-481b-b99c-f574606c9ace" providerId="ADAL" clId="{E3C2FE08-5B20-47AE-B918-9903999781EA}" dt="2023-02-20T15:05:06.887" v="3469" actId="2696"/>
        <pc:sldMkLst>
          <pc:docMk/>
          <pc:sldMk cId="886294287" sldId="353"/>
        </pc:sldMkLst>
      </pc:sldChg>
      <pc:sldChg chg="del">
        <pc:chgData name="Zita Draper" userId="b063123c-f51f-481b-b99c-f574606c9ace" providerId="ADAL" clId="{E3C2FE08-5B20-47AE-B918-9903999781EA}" dt="2023-02-20T15:05:07.078" v="3470" actId="2696"/>
        <pc:sldMkLst>
          <pc:docMk/>
          <pc:sldMk cId="596852865" sldId="354"/>
        </pc:sldMkLst>
      </pc:sldChg>
      <pc:sldChg chg="del">
        <pc:chgData name="Zita Draper" userId="b063123c-f51f-481b-b99c-f574606c9ace" providerId="ADAL" clId="{E3C2FE08-5B20-47AE-B918-9903999781EA}" dt="2023-02-20T15:05:07.331" v="3471" actId="2696"/>
        <pc:sldMkLst>
          <pc:docMk/>
          <pc:sldMk cId="1971977286" sldId="355"/>
        </pc:sldMkLst>
      </pc:sldChg>
      <pc:sldChg chg="del">
        <pc:chgData name="Zita Draper" userId="b063123c-f51f-481b-b99c-f574606c9ace" providerId="ADAL" clId="{E3C2FE08-5B20-47AE-B918-9903999781EA}" dt="2023-02-20T15:05:07.565" v="3472" actId="2696"/>
        <pc:sldMkLst>
          <pc:docMk/>
          <pc:sldMk cId="1491522457" sldId="356"/>
        </pc:sldMkLst>
      </pc:sldChg>
      <pc:sldChg chg="del">
        <pc:chgData name="Zita Draper" userId="b063123c-f51f-481b-b99c-f574606c9ace" providerId="ADAL" clId="{E3C2FE08-5B20-47AE-B918-9903999781EA}" dt="2023-02-20T15:05:07.791" v="3473" actId="2696"/>
        <pc:sldMkLst>
          <pc:docMk/>
          <pc:sldMk cId="779589263" sldId="357"/>
        </pc:sldMkLst>
      </pc:sldChg>
      <pc:sldChg chg="del">
        <pc:chgData name="Zita Draper" userId="b063123c-f51f-481b-b99c-f574606c9ace" providerId="ADAL" clId="{E3C2FE08-5B20-47AE-B918-9903999781EA}" dt="2023-02-20T15:05:08.005" v="3474" actId="2696"/>
        <pc:sldMkLst>
          <pc:docMk/>
          <pc:sldMk cId="2218722726" sldId="358"/>
        </pc:sldMkLst>
      </pc:sldChg>
      <pc:sldChg chg="delSp del mod">
        <pc:chgData name="Zita Draper" userId="b063123c-f51f-481b-b99c-f574606c9ace" providerId="ADAL" clId="{E3C2FE08-5B20-47AE-B918-9903999781EA}" dt="2023-02-20T15:05:08.218" v="3475" actId="2696"/>
        <pc:sldMkLst>
          <pc:docMk/>
          <pc:sldMk cId="3454064714" sldId="359"/>
        </pc:sldMkLst>
        <pc:spChg chg="del">
          <ac:chgData name="Zita Draper" userId="b063123c-f51f-481b-b99c-f574606c9ace" providerId="ADAL" clId="{E3C2FE08-5B20-47AE-B918-9903999781EA}" dt="2023-02-19T19:50:29.421" v="38" actId="478"/>
          <ac:spMkLst>
            <pc:docMk/>
            <pc:sldMk cId="3454064714" sldId="359"/>
            <ac:spMk id="4" creationId="{87A7643F-3BCD-9750-2EA2-A667E36CB43E}"/>
          </ac:spMkLst>
        </pc:spChg>
      </pc:sldChg>
      <pc:sldChg chg="delSp del mod">
        <pc:chgData name="Zita Draper" userId="b063123c-f51f-481b-b99c-f574606c9ace" providerId="ADAL" clId="{E3C2FE08-5B20-47AE-B918-9903999781EA}" dt="2023-02-20T15:05:08.435" v="3476" actId="2696"/>
        <pc:sldMkLst>
          <pc:docMk/>
          <pc:sldMk cId="4179530515" sldId="360"/>
        </pc:sldMkLst>
        <pc:spChg chg="del">
          <ac:chgData name="Zita Draper" userId="b063123c-f51f-481b-b99c-f574606c9ace" providerId="ADAL" clId="{E3C2FE08-5B20-47AE-B918-9903999781EA}" dt="2023-02-19T19:50:24.622" v="37" actId="478"/>
          <ac:spMkLst>
            <pc:docMk/>
            <pc:sldMk cId="4179530515" sldId="360"/>
            <ac:spMk id="4" creationId="{048C776E-6464-ABC1-788F-2E4141CC1FC1}"/>
          </ac:spMkLst>
        </pc:spChg>
      </pc:sldChg>
      <pc:sldChg chg="delSp modSp del mod">
        <pc:chgData name="Zita Draper" userId="b063123c-f51f-481b-b99c-f574606c9ace" providerId="ADAL" clId="{E3C2FE08-5B20-47AE-B918-9903999781EA}" dt="2023-02-20T15:05:08.693" v="3477" actId="2696"/>
        <pc:sldMkLst>
          <pc:docMk/>
          <pc:sldMk cId="3056133085" sldId="361"/>
        </pc:sldMkLst>
        <pc:spChg chg="mod">
          <ac:chgData name="Zita Draper" userId="b063123c-f51f-481b-b99c-f574606c9ace" providerId="ADAL" clId="{E3C2FE08-5B20-47AE-B918-9903999781EA}" dt="2023-02-19T19:50:15.063" v="35" actId="403"/>
          <ac:spMkLst>
            <pc:docMk/>
            <pc:sldMk cId="3056133085" sldId="361"/>
            <ac:spMk id="2" creationId="{7299A7DA-1A22-890A-9BE0-6A2CE351E55C}"/>
          </ac:spMkLst>
        </pc:spChg>
        <pc:spChg chg="del">
          <ac:chgData name="Zita Draper" userId="b063123c-f51f-481b-b99c-f574606c9ace" providerId="ADAL" clId="{E3C2FE08-5B20-47AE-B918-9903999781EA}" dt="2023-02-19T19:50:17.910" v="36" actId="478"/>
          <ac:spMkLst>
            <pc:docMk/>
            <pc:sldMk cId="3056133085" sldId="361"/>
            <ac:spMk id="4" creationId="{319F1943-29B6-344F-7F80-04BAAA5CE2EF}"/>
          </ac:spMkLst>
        </pc:spChg>
      </pc:sldChg>
      <pc:sldChg chg="del">
        <pc:chgData name="Zita Draper" userId="b063123c-f51f-481b-b99c-f574606c9ace" providerId="ADAL" clId="{E3C2FE08-5B20-47AE-B918-9903999781EA}" dt="2023-02-20T15:05:09.517" v="3478" actId="2696"/>
        <pc:sldMkLst>
          <pc:docMk/>
          <pc:sldMk cId="3296053626" sldId="362"/>
        </pc:sldMkLst>
      </pc:sldChg>
      <pc:sldChg chg="del">
        <pc:chgData name="Zita Draper" userId="b063123c-f51f-481b-b99c-f574606c9ace" providerId="ADAL" clId="{E3C2FE08-5B20-47AE-B918-9903999781EA}" dt="2023-02-20T15:05:09.733" v="3479" actId="2696"/>
        <pc:sldMkLst>
          <pc:docMk/>
          <pc:sldMk cId="4041354315" sldId="363"/>
        </pc:sldMkLst>
      </pc:sldChg>
      <pc:sldChg chg="del">
        <pc:chgData name="Zita Draper" userId="b063123c-f51f-481b-b99c-f574606c9ace" providerId="ADAL" clId="{E3C2FE08-5B20-47AE-B918-9903999781EA}" dt="2023-02-20T15:05:09.925" v="3480" actId="2696"/>
        <pc:sldMkLst>
          <pc:docMk/>
          <pc:sldMk cId="548943058" sldId="364"/>
        </pc:sldMkLst>
      </pc:sldChg>
      <pc:sldChg chg="del">
        <pc:chgData name="Zita Draper" userId="b063123c-f51f-481b-b99c-f574606c9ace" providerId="ADAL" clId="{E3C2FE08-5B20-47AE-B918-9903999781EA}" dt="2023-02-20T15:05:10.139" v="3481" actId="2696"/>
        <pc:sldMkLst>
          <pc:docMk/>
          <pc:sldMk cId="1967361330" sldId="365"/>
        </pc:sldMkLst>
      </pc:sldChg>
      <pc:sldChg chg="del">
        <pc:chgData name="Zita Draper" userId="b063123c-f51f-481b-b99c-f574606c9ace" providerId="ADAL" clId="{E3C2FE08-5B20-47AE-B918-9903999781EA}" dt="2023-02-20T15:05:10.372" v="3482" actId="2696"/>
        <pc:sldMkLst>
          <pc:docMk/>
          <pc:sldMk cId="1809446123" sldId="366"/>
        </pc:sldMkLst>
      </pc:sldChg>
      <pc:sldChg chg="del">
        <pc:chgData name="Zita Draper" userId="b063123c-f51f-481b-b99c-f574606c9ace" providerId="ADAL" clId="{E3C2FE08-5B20-47AE-B918-9903999781EA}" dt="2023-02-20T15:05:10.601" v="3483" actId="2696"/>
        <pc:sldMkLst>
          <pc:docMk/>
          <pc:sldMk cId="981577373" sldId="367"/>
        </pc:sldMkLst>
      </pc:sldChg>
      <pc:sldChg chg="del">
        <pc:chgData name="Zita Draper" userId="b063123c-f51f-481b-b99c-f574606c9ace" providerId="ADAL" clId="{E3C2FE08-5B20-47AE-B918-9903999781EA}" dt="2023-02-20T15:05:10.803" v="3484" actId="2696"/>
        <pc:sldMkLst>
          <pc:docMk/>
          <pc:sldMk cId="1831994839" sldId="368"/>
        </pc:sldMkLst>
      </pc:sldChg>
      <pc:sldChg chg="del">
        <pc:chgData name="Zita Draper" userId="b063123c-f51f-481b-b99c-f574606c9ace" providerId="ADAL" clId="{E3C2FE08-5B20-47AE-B918-9903999781EA}" dt="2023-02-20T15:05:11.077" v="3485" actId="2696"/>
        <pc:sldMkLst>
          <pc:docMk/>
          <pc:sldMk cId="1870456218" sldId="369"/>
        </pc:sldMkLst>
      </pc:sldChg>
      <pc:sldChg chg="del">
        <pc:chgData name="Zita Draper" userId="b063123c-f51f-481b-b99c-f574606c9ace" providerId="ADAL" clId="{E3C2FE08-5B20-47AE-B918-9903999781EA}" dt="2023-02-20T15:05:11.313" v="3486" actId="2696"/>
        <pc:sldMkLst>
          <pc:docMk/>
          <pc:sldMk cId="1491247296" sldId="370"/>
        </pc:sldMkLst>
      </pc:sldChg>
      <pc:sldChg chg="del">
        <pc:chgData name="Zita Draper" userId="b063123c-f51f-481b-b99c-f574606c9ace" providerId="ADAL" clId="{E3C2FE08-5B20-47AE-B918-9903999781EA}" dt="2023-02-20T15:05:11.518" v="3487" actId="2696"/>
        <pc:sldMkLst>
          <pc:docMk/>
          <pc:sldMk cId="662216245" sldId="371"/>
        </pc:sldMkLst>
      </pc:sldChg>
      <pc:sldChg chg="del">
        <pc:chgData name="Zita Draper" userId="b063123c-f51f-481b-b99c-f574606c9ace" providerId="ADAL" clId="{E3C2FE08-5B20-47AE-B918-9903999781EA}" dt="2023-02-20T15:05:11.733" v="3488" actId="2696"/>
        <pc:sldMkLst>
          <pc:docMk/>
          <pc:sldMk cId="3762151208" sldId="372"/>
        </pc:sldMkLst>
      </pc:sldChg>
      <pc:sldChg chg="del">
        <pc:chgData name="Zita Draper" userId="b063123c-f51f-481b-b99c-f574606c9ace" providerId="ADAL" clId="{E3C2FE08-5B20-47AE-B918-9903999781EA}" dt="2023-02-20T15:05:11.933" v="3489" actId="2696"/>
        <pc:sldMkLst>
          <pc:docMk/>
          <pc:sldMk cId="856299081" sldId="373"/>
        </pc:sldMkLst>
      </pc:sldChg>
      <pc:sldChg chg="del">
        <pc:chgData name="Zita Draper" userId="b063123c-f51f-481b-b99c-f574606c9ace" providerId="ADAL" clId="{E3C2FE08-5B20-47AE-B918-9903999781EA}" dt="2023-02-20T15:05:12.158" v="3490" actId="2696"/>
        <pc:sldMkLst>
          <pc:docMk/>
          <pc:sldMk cId="1245567900" sldId="374"/>
        </pc:sldMkLst>
      </pc:sldChg>
      <pc:sldChg chg="del">
        <pc:chgData name="Zita Draper" userId="b063123c-f51f-481b-b99c-f574606c9ace" providerId="ADAL" clId="{E3C2FE08-5B20-47AE-B918-9903999781EA}" dt="2023-02-20T15:05:12.336" v="3491" actId="2696"/>
        <pc:sldMkLst>
          <pc:docMk/>
          <pc:sldMk cId="1837113942" sldId="375"/>
        </pc:sldMkLst>
      </pc:sldChg>
      <pc:sldChg chg="del">
        <pc:chgData name="Zita Draper" userId="b063123c-f51f-481b-b99c-f574606c9ace" providerId="ADAL" clId="{E3C2FE08-5B20-47AE-B918-9903999781EA}" dt="2023-02-20T15:05:12.542" v="3492" actId="2696"/>
        <pc:sldMkLst>
          <pc:docMk/>
          <pc:sldMk cId="184524865" sldId="376"/>
        </pc:sldMkLst>
      </pc:sldChg>
      <pc:sldChg chg="del">
        <pc:chgData name="Zita Draper" userId="b063123c-f51f-481b-b99c-f574606c9ace" providerId="ADAL" clId="{E3C2FE08-5B20-47AE-B918-9903999781EA}" dt="2023-02-20T15:05:12.732" v="3493" actId="2696"/>
        <pc:sldMkLst>
          <pc:docMk/>
          <pc:sldMk cId="3299825649" sldId="377"/>
        </pc:sldMkLst>
      </pc:sldChg>
      <pc:sldChg chg="del">
        <pc:chgData name="Zita Draper" userId="b063123c-f51f-481b-b99c-f574606c9ace" providerId="ADAL" clId="{E3C2FE08-5B20-47AE-B918-9903999781EA}" dt="2023-02-20T15:05:12.963" v="3494" actId="2696"/>
        <pc:sldMkLst>
          <pc:docMk/>
          <pc:sldMk cId="2964899539" sldId="378"/>
        </pc:sldMkLst>
      </pc:sldChg>
      <pc:sldChg chg="del">
        <pc:chgData name="Zita Draper" userId="b063123c-f51f-481b-b99c-f574606c9ace" providerId="ADAL" clId="{E3C2FE08-5B20-47AE-B918-9903999781EA}" dt="2023-02-20T15:05:13.150" v="3495" actId="2696"/>
        <pc:sldMkLst>
          <pc:docMk/>
          <pc:sldMk cId="606286006" sldId="379"/>
        </pc:sldMkLst>
      </pc:sldChg>
      <pc:sldChg chg="del">
        <pc:chgData name="Zita Draper" userId="b063123c-f51f-481b-b99c-f574606c9ace" providerId="ADAL" clId="{E3C2FE08-5B20-47AE-B918-9903999781EA}" dt="2023-02-20T15:05:13.495" v="3496" actId="2696"/>
        <pc:sldMkLst>
          <pc:docMk/>
          <pc:sldMk cId="3423353364" sldId="380"/>
        </pc:sldMkLst>
      </pc:sldChg>
      <pc:sldChg chg="del">
        <pc:chgData name="Zita Draper" userId="b063123c-f51f-481b-b99c-f574606c9ace" providerId="ADAL" clId="{E3C2FE08-5B20-47AE-B918-9903999781EA}" dt="2023-02-20T15:05:13.762" v="3497" actId="2696"/>
        <pc:sldMkLst>
          <pc:docMk/>
          <pc:sldMk cId="2647741362" sldId="381"/>
        </pc:sldMkLst>
      </pc:sldChg>
      <pc:sldChg chg="del">
        <pc:chgData name="Zita Draper" userId="b063123c-f51f-481b-b99c-f574606c9ace" providerId="ADAL" clId="{E3C2FE08-5B20-47AE-B918-9903999781EA}" dt="2023-02-20T15:05:13.980" v="3498" actId="2696"/>
        <pc:sldMkLst>
          <pc:docMk/>
          <pc:sldMk cId="3019319828" sldId="382"/>
        </pc:sldMkLst>
      </pc:sldChg>
      <pc:sldChg chg="del">
        <pc:chgData name="Zita Draper" userId="b063123c-f51f-481b-b99c-f574606c9ace" providerId="ADAL" clId="{E3C2FE08-5B20-47AE-B918-9903999781EA}" dt="2023-02-20T15:05:14.206" v="3499" actId="2696"/>
        <pc:sldMkLst>
          <pc:docMk/>
          <pc:sldMk cId="2872020068" sldId="383"/>
        </pc:sldMkLst>
      </pc:sldChg>
      <pc:sldChg chg="del">
        <pc:chgData name="Zita Draper" userId="b063123c-f51f-481b-b99c-f574606c9ace" providerId="ADAL" clId="{E3C2FE08-5B20-47AE-B918-9903999781EA}" dt="2023-02-20T15:05:14.381" v="3500" actId="2696"/>
        <pc:sldMkLst>
          <pc:docMk/>
          <pc:sldMk cId="3992789246" sldId="384"/>
        </pc:sldMkLst>
      </pc:sldChg>
      <pc:sldChg chg="del">
        <pc:chgData name="Zita Draper" userId="b063123c-f51f-481b-b99c-f574606c9ace" providerId="ADAL" clId="{E3C2FE08-5B20-47AE-B918-9903999781EA}" dt="2023-02-20T15:05:14.629" v="3501" actId="2696"/>
        <pc:sldMkLst>
          <pc:docMk/>
          <pc:sldMk cId="1127676685" sldId="385"/>
        </pc:sldMkLst>
      </pc:sldChg>
      <pc:sldChg chg="del">
        <pc:chgData name="Zita Draper" userId="b063123c-f51f-481b-b99c-f574606c9ace" providerId="ADAL" clId="{E3C2FE08-5B20-47AE-B918-9903999781EA}" dt="2023-02-20T15:05:14.834" v="3502" actId="2696"/>
        <pc:sldMkLst>
          <pc:docMk/>
          <pc:sldMk cId="3303117874" sldId="386"/>
        </pc:sldMkLst>
      </pc:sldChg>
      <pc:sldChg chg="del">
        <pc:chgData name="Zita Draper" userId="b063123c-f51f-481b-b99c-f574606c9ace" providerId="ADAL" clId="{E3C2FE08-5B20-47AE-B918-9903999781EA}" dt="2023-02-20T15:05:15.041" v="3503" actId="2696"/>
        <pc:sldMkLst>
          <pc:docMk/>
          <pc:sldMk cId="2870042658" sldId="387"/>
        </pc:sldMkLst>
      </pc:sldChg>
      <pc:sldChg chg="modSp add del mod modClrScheme chgLayout">
        <pc:chgData name="Zita Draper" userId="b063123c-f51f-481b-b99c-f574606c9ace" providerId="ADAL" clId="{E3C2FE08-5B20-47AE-B918-9903999781EA}" dt="2023-02-20T17:40:46.728" v="13554" actId="700"/>
        <pc:sldMkLst>
          <pc:docMk/>
          <pc:sldMk cId="3274741691" sldId="388"/>
        </pc:sldMkLst>
        <pc:spChg chg="mod ord">
          <ac:chgData name="Zita Draper" userId="b063123c-f51f-481b-b99c-f574606c9ace" providerId="ADAL" clId="{E3C2FE08-5B20-47AE-B918-9903999781EA}" dt="2023-02-20T17:40:46.728" v="13554" actId="700"/>
          <ac:spMkLst>
            <pc:docMk/>
            <pc:sldMk cId="3274741691" sldId="388"/>
            <ac:spMk id="2" creationId="{87B6F348-E792-E0AD-03F3-E859A4058202}"/>
          </ac:spMkLst>
        </pc:spChg>
        <pc:spChg chg="mod ord">
          <ac:chgData name="Zita Draper" userId="b063123c-f51f-481b-b99c-f574606c9ace" providerId="ADAL" clId="{E3C2FE08-5B20-47AE-B918-9903999781EA}" dt="2023-02-20T17:40:46.728" v="13554" actId="700"/>
          <ac:spMkLst>
            <pc:docMk/>
            <pc:sldMk cId="3274741691" sldId="388"/>
            <ac:spMk id="3" creationId="{FE1C095C-648B-328B-2884-C60DBE14F6DA}"/>
          </ac:spMkLst>
        </pc:spChg>
        <pc:spChg chg="mod ord">
          <ac:chgData name="Zita Draper" userId="b063123c-f51f-481b-b99c-f574606c9ace" providerId="ADAL" clId="{E3C2FE08-5B20-47AE-B918-9903999781EA}" dt="2023-02-20T17:40:46.728" v="13554" actId="700"/>
          <ac:spMkLst>
            <pc:docMk/>
            <pc:sldMk cId="3274741691" sldId="388"/>
            <ac:spMk id="5" creationId="{44A5296A-DBF3-3E9D-03CF-08036DD369DA}"/>
          </ac:spMkLst>
        </pc:spChg>
      </pc:sldChg>
      <pc:sldChg chg="add del">
        <pc:chgData name="Zita Draper" userId="b063123c-f51f-481b-b99c-f574606c9ace" providerId="ADAL" clId="{E3C2FE08-5B20-47AE-B918-9903999781EA}" dt="2023-02-20T15:05:19.686" v="3510" actId="2696"/>
        <pc:sldMkLst>
          <pc:docMk/>
          <pc:sldMk cId="607970347" sldId="389"/>
        </pc:sldMkLst>
      </pc:sldChg>
      <pc:sldChg chg="addSp delSp modSp add del mod modClrScheme chgLayout">
        <pc:chgData name="Zita Draper" userId="b063123c-f51f-481b-b99c-f574606c9ace" providerId="ADAL" clId="{E3C2FE08-5B20-47AE-B918-9903999781EA}" dt="2023-02-20T17:58:58.514" v="14713" actId="313"/>
        <pc:sldMkLst>
          <pc:docMk/>
          <pc:sldMk cId="1207712183" sldId="390"/>
        </pc:sldMkLst>
        <pc:spChg chg="del mod ord">
          <ac:chgData name="Zita Draper" userId="b063123c-f51f-481b-b99c-f574606c9ace" providerId="ADAL" clId="{E3C2FE08-5B20-47AE-B918-9903999781EA}" dt="2023-02-20T17:58:48.745" v="14703" actId="478"/>
          <ac:spMkLst>
            <pc:docMk/>
            <pc:sldMk cId="1207712183" sldId="390"/>
            <ac:spMk id="2" creationId="{DF789ACD-8475-C3D9-9532-58CEBC3284A5}"/>
          </ac:spMkLst>
        </pc:spChg>
        <pc:spChg chg="mod ord">
          <ac:chgData name="Zita Draper" userId="b063123c-f51f-481b-b99c-f574606c9ace" providerId="ADAL" clId="{E3C2FE08-5B20-47AE-B918-9903999781EA}" dt="2023-02-20T17:58:58.514" v="14713" actId="313"/>
          <ac:spMkLst>
            <pc:docMk/>
            <pc:sldMk cId="1207712183" sldId="390"/>
            <ac:spMk id="3" creationId="{6729A5EE-67EC-5828-53A7-03DB07554DD0}"/>
          </ac:spMkLst>
        </pc:spChg>
        <pc:spChg chg="add mod ord">
          <ac:chgData name="Zita Draper" userId="b063123c-f51f-481b-b99c-f574606c9ace" providerId="ADAL" clId="{E3C2FE08-5B20-47AE-B918-9903999781EA}" dt="2023-02-20T17:58:42.005" v="14694" actId="20577"/>
          <ac:spMkLst>
            <pc:docMk/>
            <pc:sldMk cId="1207712183" sldId="390"/>
            <ac:spMk id="4" creationId="{2617114E-82EC-1B08-244D-FCBC26EC9B33}"/>
          </ac:spMkLst>
        </pc:spChg>
        <pc:spChg chg="mod ord">
          <ac:chgData name="Zita Draper" userId="b063123c-f51f-481b-b99c-f574606c9ace" providerId="ADAL" clId="{E3C2FE08-5B20-47AE-B918-9903999781EA}" dt="2023-02-20T17:58:39.770" v="14693" actId="700"/>
          <ac:spMkLst>
            <pc:docMk/>
            <pc:sldMk cId="1207712183" sldId="390"/>
            <ac:spMk id="5" creationId="{09CB9E32-D1E8-FC8D-6A8C-86F689B4EFB5}"/>
          </ac:spMkLst>
        </pc:spChg>
      </pc:sldChg>
      <pc:sldChg chg="addSp delSp modSp add del mod modClrScheme chgLayout">
        <pc:chgData name="Zita Draper" userId="b063123c-f51f-481b-b99c-f574606c9ace" providerId="ADAL" clId="{E3C2FE08-5B20-47AE-B918-9903999781EA}" dt="2023-02-20T17:59:50.431" v="14720"/>
        <pc:sldMkLst>
          <pc:docMk/>
          <pc:sldMk cId="2876769409" sldId="391"/>
        </pc:sldMkLst>
        <pc:spChg chg="del mod ord">
          <ac:chgData name="Zita Draper" userId="b063123c-f51f-481b-b99c-f574606c9ace" providerId="ADAL" clId="{E3C2FE08-5B20-47AE-B918-9903999781EA}" dt="2023-02-20T17:59:16.938" v="14716" actId="478"/>
          <ac:spMkLst>
            <pc:docMk/>
            <pc:sldMk cId="2876769409" sldId="391"/>
            <ac:spMk id="2" creationId="{2E882117-B965-62BC-EFB5-DE457A65E832}"/>
          </ac:spMkLst>
        </pc:spChg>
        <pc:spChg chg="del mod ord">
          <ac:chgData name="Zita Draper" userId="b063123c-f51f-481b-b99c-f574606c9ace" providerId="ADAL" clId="{E3C2FE08-5B20-47AE-B918-9903999781EA}" dt="2023-02-20T17:59:07.956" v="14714" actId="700"/>
          <ac:spMkLst>
            <pc:docMk/>
            <pc:sldMk cId="2876769409" sldId="391"/>
            <ac:spMk id="3" creationId="{62BF9F03-114E-F360-19A8-6AA6389A56E7}"/>
          </ac:spMkLst>
        </pc:spChg>
        <pc:spChg chg="add mod ord">
          <ac:chgData name="Zita Draper" userId="b063123c-f51f-481b-b99c-f574606c9ace" providerId="ADAL" clId="{E3C2FE08-5B20-47AE-B918-9903999781EA}" dt="2023-02-20T17:59:50.431" v="14720"/>
          <ac:spMkLst>
            <pc:docMk/>
            <pc:sldMk cId="2876769409" sldId="391"/>
            <ac:spMk id="4" creationId="{FF7941E6-B2D9-6ECD-F32B-FF833EF1A263}"/>
          </ac:spMkLst>
        </pc:spChg>
        <pc:spChg chg="mod ord">
          <ac:chgData name="Zita Draper" userId="b063123c-f51f-481b-b99c-f574606c9ace" providerId="ADAL" clId="{E3C2FE08-5B20-47AE-B918-9903999781EA}" dt="2023-02-20T17:59:07.956" v="14714" actId="700"/>
          <ac:spMkLst>
            <pc:docMk/>
            <pc:sldMk cId="2876769409" sldId="391"/>
            <ac:spMk id="5" creationId="{9DF58321-AE75-9109-C107-A79CB0FC5797}"/>
          </ac:spMkLst>
        </pc:spChg>
        <pc:spChg chg="add mod ord">
          <ac:chgData name="Zita Draper" userId="b063123c-f51f-481b-b99c-f574606c9ace" providerId="ADAL" clId="{E3C2FE08-5B20-47AE-B918-9903999781EA}" dt="2023-02-20T17:59:09.936" v="14715" actId="20577"/>
          <ac:spMkLst>
            <pc:docMk/>
            <pc:sldMk cId="2876769409" sldId="391"/>
            <ac:spMk id="6" creationId="{A00BB8EF-BB41-B3D2-BFDE-5774A395696F}"/>
          </ac:spMkLst>
        </pc:spChg>
        <pc:spChg chg="add del mod">
          <ac:chgData name="Zita Draper" userId="b063123c-f51f-481b-b99c-f574606c9ace" providerId="ADAL" clId="{E3C2FE08-5B20-47AE-B918-9903999781EA}" dt="2023-02-20T17:59:20.501" v="14717" actId="478"/>
          <ac:spMkLst>
            <pc:docMk/>
            <pc:sldMk cId="2876769409" sldId="391"/>
            <ac:spMk id="8" creationId="{47C44398-E900-038E-5E12-1F35F97F05A5}"/>
          </ac:spMkLst>
        </pc:spChg>
      </pc:sldChg>
      <pc:sldChg chg="addSp delSp modSp mod modClrScheme chgLayout">
        <pc:chgData name="Zita Draper" userId="b063123c-f51f-481b-b99c-f574606c9ace" providerId="ADAL" clId="{E3C2FE08-5B20-47AE-B918-9903999781EA}" dt="2023-02-20T18:01:08.109" v="14865" actId="20577"/>
        <pc:sldMkLst>
          <pc:docMk/>
          <pc:sldMk cId="2471903095" sldId="392"/>
        </pc:sldMkLst>
        <pc:spChg chg="mod ord">
          <ac:chgData name="Zita Draper" userId="b063123c-f51f-481b-b99c-f574606c9ace" providerId="ADAL" clId="{E3C2FE08-5B20-47AE-B918-9903999781EA}" dt="2023-02-20T18:00:56.370" v="14862" actId="1076"/>
          <ac:spMkLst>
            <pc:docMk/>
            <pc:sldMk cId="2471903095" sldId="392"/>
            <ac:spMk id="2" creationId="{3C2A02CB-5FD7-5650-2AF1-1FDDB078C3F5}"/>
          </ac:spMkLst>
        </pc:spChg>
        <pc:spChg chg="mod ord">
          <ac:chgData name="Zita Draper" userId="b063123c-f51f-481b-b99c-f574606c9ace" providerId="ADAL" clId="{E3C2FE08-5B20-47AE-B918-9903999781EA}" dt="2023-02-20T18:01:03.085" v="14864" actId="14100"/>
          <ac:spMkLst>
            <pc:docMk/>
            <pc:sldMk cId="2471903095" sldId="392"/>
            <ac:spMk id="3" creationId="{84E8B74B-5ECB-E1F7-9339-2A9FE73C074D}"/>
          </ac:spMkLst>
        </pc:spChg>
        <pc:spChg chg="del">
          <ac:chgData name="Zita Draper" userId="b063123c-f51f-481b-b99c-f574606c9ace" providerId="ADAL" clId="{E3C2FE08-5B20-47AE-B918-9903999781EA}" dt="2023-02-19T19:58:27.364" v="273" actId="478"/>
          <ac:spMkLst>
            <pc:docMk/>
            <pc:sldMk cId="2471903095" sldId="392"/>
            <ac:spMk id="4" creationId="{23ACE6FD-49EB-34C3-E3B5-06E06D081DFE}"/>
          </ac:spMkLst>
        </pc:spChg>
        <pc:spChg chg="add mod ord">
          <ac:chgData name="Zita Draper" userId="b063123c-f51f-481b-b99c-f574606c9ace" providerId="ADAL" clId="{E3C2FE08-5B20-47AE-B918-9903999781EA}" dt="2023-02-20T18:01:08.109" v="14865" actId="20577"/>
          <ac:spMkLst>
            <pc:docMk/>
            <pc:sldMk cId="2471903095" sldId="392"/>
            <ac:spMk id="4" creationId="{875FCB4E-EEB2-BAAE-1617-5D7147244AFC}"/>
          </ac:spMkLst>
        </pc:spChg>
        <pc:spChg chg="mod ord">
          <ac:chgData name="Zita Draper" userId="b063123c-f51f-481b-b99c-f574606c9ace" providerId="ADAL" clId="{E3C2FE08-5B20-47AE-B918-9903999781EA}" dt="2023-02-20T18:00:39.991" v="14856" actId="700"/>
          <ac:spMkLst>
            <pc:docMk/>
            <pc:sldMk cId="2471903095" sldId="392"/>
            <ac:spMk id="5" creationId="{0EFCE30B-346A-A7A0-B6F6-7685A6D50AD2}"/>
          </ac:spMkLst>
        </pc:spChg>
      </pc:sldChg>
      <pc:sldChg chg="delSp modSp mod ord modClrScheme chgLayout">
        <pc:chgData name="Zita Draper" userId="b063123c-f51f-481b-b99c-f574606c9ace" providerId="ADAL" clId="{E3C2FE08-5B20-47AE-B918-9903999781EA}" dt="2023-02-20T12:12:56.339" v="2359" actId="27636"/>
        <pc:sldMkLst>
          <pc:docMk/>
          <pc:sldMk cId="1869196704" sldId="393"/>
        </pc:sldMkLst>
        <pc:spChg chg="mod ord">
          <ac:chgData name="Zita Draper" userId="b063123c-f51f-481b-b99c-f574606c9ace" providerId="ADAL" clId="{E3C2FE08-5B20-47AE-B918-9903999781EA}" dt="2023-02-20T12:12:56.329" v="2358" actId="700"/>
          <ac:spMkLst>
            <pc:docMk/>
            <pc:sldMk cId="1869196704" sldId="393"/>
            <ac:spMk id="2" creationId="{A3B6C201-C485-0A22-113F-F30D68713BD4}"/>
          </ac:spMkLst>
        </pc:spChg>
        <pc:spChg chg="mod ord">
          <ac:chgData name="Zita Draper" userId="b063123c-f51f-481b-b99c-f574606c9ace" providerId="ADAL" clId="{E3C2FE08-5B20-47AE-B918-9903999781EA}" dt="2023-02-20T12:12:56.339" v="2359" actId="27636"/>
          <ac:spMkLst>
            <pc:docMk/>
            <pc:sldMk cId="1869196704" sldId="393"/>
            <ac:spMk id="3" creationId="{07A7A3C7-F8C0-2556-0344-80A72B1136AE}"/>
          </ac:spMkLst>
        </pc:spChg>
        <pc:spChg chg="del">
          <ac:chgData name="Zita Draper" userId="b063123c-f51f-481b-b99c-f574606c9ace" providerId="ADAL" clId="{E3C2FE08-5B20-47AE-B918-9903999781EA}" dt="2023-02-19T19:58:21.853" v="272" actId="478"/>
          <ac:spMkLst>
            <pc:docMk/>
            <pc:sldMk cId="1869196704" sldId="393"/>
            <ac:spMk id="4" creationId="{8A7418B1-A430-38CC-6FD8-FFE07154F03A}"/>
          </ac:spMkLst>
        </pc:spChg>
        <pc:spChg chg="mod ord">
          <ac:chgData name="Zita Draper" userId="b063123c-f51f-481b-b99c-f574606c9ace" providerId="ADAL" clId="{E3C2FE08-5B20-47AE-B918-9903999781EA}" dt="2023-02-20T12:12:56.329" v="2358" actId="700"/>
          <ac:spMkLst>
            <pc:docMk/>
            <pc:sldMk cId="1869196704" sldId="393"/>
            <ac:spMk id="5" creationId="{E8D63A30-D178-106B-86A8-6E91B921B515}"/>
          </ac:spMkLst>
        </pc:spChg>
      </pc:sldChg>
      <pc:sldChg chg="modSp mod ord modClrScheme chgLayout">
        <pc:chgData name="Zita Draper" userId="b063123c-f51f-481b-b99c-f574606c9ace" providerId="ADAL" clId="{E3C2FE08-5B20-47AE-B918-9903999781EA}" dt="2023-02-20T12:12:49.901" v="2357" actId="27636"/>
        <pc:sldMkLst>
          <pc:docMk/>
          <pc:sldMk cId="804559359" sldId="394"/>
        </pc:sldMkLst>
        <pc:spChg chg="mod ord">
          <ac:chgData name="Zita Draper" userId="b063123c-f51f-481b-b99c-f574606c9ace" providerId="ADAL" clId="{E3C2FE08-5B20-47AE-B918-9903999781EA}" dt="2023-02-20T12:12:49.887" v="2356" actId="700"/>
          <ac:spMkLst>
            <pc:docMk/>
            <pc:sldMk cId="804559359" sldId="394"/>
            <ac:spMk id="2" creationId="{B8AB4F01-BEA9-B1B9-F873-C10BE949D68E}"/>
          </ac:spMkLst>
        </pc:spChg>
        <pc:spChg chg="mod ord">
          <ac:chgData name="Zita Draper" userId="b063123c-f51f-481b-b99c-f574606c9ace" providerId="ADAL" clId="{E3C2FE08-5B20-47AE-B918-9903999781EA}" dt="2023-02-20T12:12:49.901" v="2357" actId="27636"/>
          <ac:spMkLst>
            <pc:docMk/>
            <pc:sldMk cId="804559359" sldId="394"/>
            <ac:spMk id="3" creationId="{37C08BE7-BF40-8591-FB93-A3D754BF5B5F}"/>
          </ac:spMkLst>
        </pc:spChg>
        <pc:spChg chg="mod ord">
          <ac:chgData name="Zita Draper" userId="b063123c-f51f-481b-b99c-f574606c9ace" providerId="ADAL" clId="{E3C2FE08-5B20-47AE-B918-9903999781EA}" dt="2023-02-20T12:12:49.887" v="2356" actId="700"/>
          <ac:spMkLst>
            <pc:docMk/>
            <pc:sldMk cId="804559359" sldId="394"/>
            <ac:spMk id="5" creationId="{319AA842-844E-03C6-8543-E6DD2BD87CA5}"/>
          </ac:spMkLst>
        </pc:spChg>
      </pc:sldChg>
      <pc:sldChg chg="addSp delSp modSp mod ord modAnim">
        <pc:chgData name="Zita Draper" userId="b063123c-f51f-481b-b99c-f574606c9ace" providerId="ADAL" clId="{E3C2FE08-5B20-47AE-B918-9903999781EA}" dt="2023-02-19T20:00:20.506" v="576"/>
        <pc:sldMkLst>
          <pc:docMk/>
          <pc:sldMk cId="1067153081" sldId="395"/>
        </pc:sldMkLst>
        <pc:spChg chg="mod">
          <ac:chgData name="Zita Draper" userId="b063123c-f51f-481b-b99c-f574606c9ace" providerId="ADAL" clId="{E3C2FE08-5B20-47AE-B918-9903999781EA}" dt="2023-02-19T19:55:15.752" v="262" actId="115"/>
          <ac:spMkLst>
            <pc:docMk/>
            <pc:sldMk cId="1067153081" sldId="395"/>
            <ac:spMk id="2" creationId="{F75BDEDE-2B8F-F5F4-382E-941D14DC7451}"/>
          </ac:spMkLst>
        </pc:spChg>
        <pc:spChg chg="del">
          <ac:chgData name="Zita Draper" userId="b063123c-f51f-481b-b99c-f574606c9ace" providerId="ADAL" clId="{E3C2FE08-5B20-47AE-B918-9903999781EA}" dt="2023-02-19T19:56:35.051" v="263" actId="478"/>
          <ac:spMkLst>
            <pc:docMk/>
            <pc:sldMk cId="1067153081" sldId="395"/>
            <ac:spMk id="3" creationId="{9485BF47-FFF8-1283-68BA-C2E240ACDA8E}"/>
          </ac:spMkLst>
        </pc:spChg>
        <pc:spChg chg="del">
          <ac:chgData name="Zita Draper" userId="b063123c-f51f-481b-b99c-f574606c9ace" providerId="ADAL" clId="{E3C2FE08-5B20-47AE-B918-9903999781EA}" dt="2023-02-19T19:52:55.487" v="191" actId="478"/>
          <ac:spMkLst>
            <pc:docMk/>
            <pc:sldMk cId="1067153081" sldId="395"/>
            <ac:spMk id="4" creationId="{82E8F57C-4D04-2B67-951E-8EDC3233839D}"/>
          </ac:spMkLst>
        </pc:spChg>
        <pc:picChg chg="add mod">
          <ac:chgData name="Zita Draper" userId="b063123c-f51f-481b-b99c-f574606c9ace" providerId="ADAL" clId="{E3C2FE08-5B20-47AE-B918-9903999781EA}" dt="2023-02-19T19:57:23.483" v="268" actId="1076"/>
          <ac:picMkLst>
            <pc:docMk/>
            <pc:sldMk cId="1067153081" sldId="395"/>
            <ac:picMk id="6" creationId="{2DCD5ABD-8887-3F34-9DC4-9F28C61FE053}"/>
          </ac:picMkLst>
        </pc:picChg>
      </pc:sldChg>
      <pc:sldChg chg="delSp modSp del mod">
        <pc:chgData name="Zita Draper" userId="b063123c-f51f-481b-b99c-f574606c9ace" providerId="ADAL" clId="{E3C2FE08-5B20-47AE-B918-9903999781EA}" dt="2023-02-20T18:14:54.719" v="14944" actId="2696"/>
        <pc:sldMkLst>
          <pc:docMk/>
          <pc:sldMk cId="1420881225" sldId="396"/>
        </pc:sldMkLst>
        <pc:spChg chg="mod">
          <ac:chgData name="Zita Draper" userId="b063123c-f51f-481b-b99c-f574606c9ace" providerId="ADAL" clId="{E3C2FE08-5B20-47AE-B918-9903999781EA}" dt="2023-02-20T18:01:32.430" v="14889" actId="115"/>
          <ac:spMkLst>
            <pc:docMk/>
            <pc:sldMk cId="1420881225" sldId="396"/>
            <ac:spMk id="2" creationId="{58AC863E-E903-7D6A-95BC-E156613A9EC7}"/>
          </ac:spMkLst>
        </pc:spChg>
        <pc:spChg chg="del">
          <ac:chgData name="Zita Draper" userId="b063123c-f51f-481b-b99c-f574606c9ace" providerId="ADAL" clId="{E3C2FE08-5B20-47AE-B918-9903999781EA}" dt="2023-02-19T19:58:07.853" v="269" actId="478"/>
          <ac:spMkLst>
            <pc:docMk/>
            <pc:sldMk cId="1420881225" sldId="396"/>
            <ac:spMk id="4" creationId="{3E98E425-132A-A6EE-1EAC-8AF6E6FF9F09}"/>
          </ac:spMkLst>
        </pc:spChg>
      </pc:sldChg>
      <pc:sldChg chg="delSp modSp del mod">
        <pc:chgData name="Zita Draper" userId="b063123c-f51f-481b-b99c-f574606c9ace" providerId="ADAL" clId="{E3C2FE08-5B20-47AE-B918-9903999781EA}" dt="2023-02-20T18:14:57.730" v="14945" actId="2696"/>
        <pc:sldMkLst>
          <pc:docMk/>
          <pc:sldMk cId="261637305" sldId="397"/>
        </pc:sldMkLst>
        <pc:spChg chg="mod">
          <ac:chgData name="Zita Draper" userId="b063123c-f51f-481b-b99c-f574606c9ace" providerId="ADAL" clId="{E3C2FE08-5B20-47AE-B918-9903999781EA}" dt="2023-02-20T18:12:01.277" v="14943" actId="115"/>
          <ac:spMkLst>
            <pc:docMk/>
            <pc:sldMk cId="261637305" sldId="397"/>
            <ac:spMk id="2" creationId="{D99AE897-9A59-74D5-0574-EFBA75A1D2DF}"/>
          </ac:spMkLst>
        </pc:spChg>
        <pc:spChg chg="del">
          <ac:chgData name="Zita Draper" userId="b063123c-f51f-481b-b99c-f574606c9ace" providerId="ADAL" clId="{E3C2FE08-5B20-47AE-B918-9903999781EA}" dt="2023-02-19T19:58:11.592" v="270" actId="478"/>
          <ac:spMkLst>
            <pc:docMk/>
            <pc:sldMk cId="261637305" sldId="397"/>
            <ac:spMk id="4" creationId="{50570D7E-E0B3-59C6-569D-29D8C5307E9D}"/>
          </ac:spMkLst>
        </pc:spChg>
      </pc:sldChg>
      <pc:sldChg chg="delSp del mod">
        <pc:chgData name="Zita Draper" userId="b063123c-f51f-481b-b99c-f574606c9ace" providerId="ADAL" clId="{E3C2FE08-5B20-47AE-B918-9903999781EA}" dt="2023-02-20T18:01:46.853" v="14890" actId="2696"/>
        <pc:sldMkLst>
          <pc:docMk/>
          <pc:sldMk cId="1243656760" sldId="398"/>
        </pc:sldMkLst>
        <pc:spChg chg="del">
          <ac:chgData name="Zita Draper" userId="b063123c-f51f-481b-b99c-f574606c9ace" providerId="ADAL" clId="{E3C2FE08-5B20-47AE-B918-9903999781EA}" dt="2023-02-19T19:58:16.343" v="271" actId="478"/>
          <ac:spMkLst>
            <pc:docMk/>
            <pc:sldMk cId="1243656760" sldId="398"/>
            <ac:spMk id="4" creationId="{4BBB3E3B-B202-085B-3514-94E612EEB2A4}"/>
          </ac:spMkLst>
        </pc:spChg>
      </pc:sldChg>
      <pc:sldChg chg="delSp modSp mod modClrScheme chgLayout">
        <pc:chgData name="Zita Draper" userId="b063123c-f51f-481b-b99c-f574606c9ace" providerId="ADAL" clId="{E3C2FE08-5B20-47AE-B918-9903999781EA}" dt="2023-02-20T12:12:42.034" v="2355" actId="27636"/>
        <pc:sldMkLst>
          <pc:docMk/>
          <pc:sldMk cId="127502846" sldId="399"/>
        </pc:sldMkLst>
        <pc:spChg chg="mod ord">
          <ac:chgData name="Zita Draper" userId="b063123c-f51f-481b-b99c-f574606c9ace" providerId="ADAL" clId="{E3C2FE08-5B20-47AE-B918-9903999781EA}" dt="2023-02-20T12:12:42.026" v="2354" actId="700"/>
          <ac:spMkLst>
            <pc:docMk/>
            <pc:sldMk cId="127502846" sldId="399"/>
            <ac:spMk id="2" creationId="{12501208-471B-558C-6099-1B869372773C}"/>
          </ac:spMkLst>
        </pc:spChg>
        <pc:spChg chg="mod ord">
          <ac:chgData name="Zita Draper" userId="b063123c-f51f-481b-b99c-f574606c9ace" providerId="ADAL" clId="{E3C2FE08-5B20-47AE-B918-9903999781EA}" dt="2023-02-20T12:12:42.034" v="2355" actId="27636"/>
          <ac:spMkLst>
            <pc:docMk/>
            <pc:sldMk cId="127502846" sldId="399"/>
            <ac:spMk id="3" creationId="{BF59D5F0-13B5-23C0-D24C-0DF5612B122A}"/>
          </ac:spMkLst>
        </pc:spChg>
        <pc:spChg chg="del">
          <ac:chgData name="Zita Draper" userId="b063123c-f51f-481b-b99c-f574606c9ace" providerId="ADAL" clId="{E3C2FE08-5B20-47AE-B918-9903999781EA}" dt="2023-02-19T19:51:05.841" v="39" actId="478"/>
          <ac:spMkLst>
            <pc:docMk/>
            <pc:sldMk cId="127502846" sldId="399"/>
            <ac:spMk id="4" creationId="{776D8D68-94F5-B451-8864-307674E3C2C7}"/>
          </ac:spMkLst>
        </pc:spChg>
        <pc:spChg chg="mod ord">
          <ac:chgData name="Zita Draper" userId="b063123c-f51f-481b-b99c-f574606c9ace" providerId="ADAL" clId="{E3C2FE08-5B20-47AE-B918-9903999781EA}" dt="2023-02-20T12:12:42.026" v="2354" actId="700"/>
          <ac:spMkLst>
            <pc:docMk/>
            <pc:sldMk cId="127502846" sldId="399"/>
            <ac:spMk id="5" creationId="{6F37C0C1-BDDD-1C3A-9329-C9779C9EF752}"/>
          </ac:spMkLst>
        </pc:spChg>
      </pc:sldChg>
      <pc:sldChg chg="modSp mod modClrScheme chgLayout">
        <pc:chgData name="Zita Draper" userId="b063123c-f51f-481b-b99c-f574606c9ace" providerId="ADAL" clId="{E3C2FE08-5B20-47AE-B918-9903999781EA}" dt="2023-02-20T12:12:17.465" v="2350" actId="27636"/>
        <pc:sldMkLst>
          <pc:docMk/>
          <pc:sldMk cId="3865716084" sldId="401"/>
        </pc:sldMkLst>
        <pc:spChg chg="mod ord">
          <ac:chgData name="Zita Draper" userId="b063123c-f51f-481b-b99c-f574606c9ace" providerId="ADAL" clId="{E3C2FE08-5B20-47AE-B918-9903999781EA}" dt="2023-02-20T12:12:17.455" v="2349" actId="700"/>
          <ac:spMkLst>
            <pc:docMk/>
            <pc:sldMk cId="3865716084" sldId="401"/>
            <ac:spMk id="2" creationId="{BF250905-F961-9303-C0D9-78D74FDC7B2D}"/>
          </ac:spMkLst>
        </pc:spChg>
        <pc:spChg chg="mod ord">
          <ac:chgData name="Zita Draper" userId="b063123c-f51f-481b-b99c-f574606c9ace" providerId="ADAL" clId="{E3C2FE08-5B20-47AE-B918-9903999781EA}" dt="2023-02-20T12:12:17.465" v="2350" actId="27636"/>
          <ac:spMkLst>
            <pc:docMk/>
            <pc:sldMk cId="3865716084" sldId="401"/>
            <ac:spMk id="3" creationId="{10F19BB7-A280-C9A9-EA2C-BE60DE979701}"/>
          </ac:spMkLst>
        </pc:spChg>
        <pc:spChg chg="mod ord">
          <ac:chgData name="Zita Draper" userId="b063123c-f51f-481b-b99c-f574606c9ace" providerId="ADAL" clId="{E3C2FE08-5B20-47AE-B918-9903999781EA}" dt="2023-02-20T12:12:17.455" v="2349" actId="700"/>
          <ac:spMkLst>
            <pc:docMk/>
            <pc:sldMk cId="3865716084" sldId="401"/>
            <ac:spMk id="5" creationId="{C59E06E9-C953-C91D-311B-E8E147EB0907}"/>
          </ac:spMkLst>
        </pc:spChg>
      </pc:sldChg>
      <pc:sldChg chg="modSp mod modClrScheme chgLayout">
        <pc:chgData name="Zita Draper" userId="b063123c-f51f-481b-b99c-f574606c9ace" providerId="ADAL" clId="{E3C2FE08-5B20-47AE-B918-9903999781EA}" dt="2023-02-20T12:12:25.005" v="2352" actId="27636"/>
        <pc:sldMkLst>
          <pc:docMk/>
          <pc:sldMk cId="1099677149" sldId="402"/>
        </pc:sldMkLst>
        <pc:spChg chg="mod ord">
          <ac:chgData name="Zita Draper" userId="b063123c-f51f-481b-b99c-f574606c9ace" providerId="ADAL" clId="{E3C2FE08-5B20-47AE-B918-9903999781EA}" dt="2023-02-20T12:12:24.997" v="2351" actId="700"/>
          <ac:spMkLst>
            <pc:docMk/>
            <pc:sldMk cId="1099677149" sldId="402"/>
            <ac:spMk id="2" creationId="{5B23B4A8-44FD-62B3-0BEA-9544F9F4373B}"/>
          </ac:spMkLst>
        </pc:spChg>
        <pc:spChg chg="mod ord">
          <ac:chgData name="Zita Draper" userId="b063123c-f51f-481b-b99c-f574606c9ace" providerId="ADAL" clId="{E3C2FE08-5B20-47AE-B918-9903999781EA}" dt="2023-02-20T12:12:25.005" v="2352" actId="27636"/>
          <ac:spMkLst>
            <pc:docMk/>
            <pc:sldMk cId="1099677149" sldId="402"/>
            <ac:spMk id="3" creationId="{FBA9CEC5-936D-9680-3B5D-B511102F6C4B}"/>
          </ac:spMkLst>
        </pc:spChg>
        <pc:spChg chg="mod ord">
          <ac:chgData name="Zita Draper" userId="b063123c-f51f-481b-b99c-f574606c9ace" providerId="ADAL" clId="{E3C2FE08-5B20-47AE-B918-9903999781EA}" dt="2023-02-20T12:12:24.997" v="2351" actId="700"/>
          <ac:spMkLst>
            <pc:docMk/>
            <pc:sldMk cId="1099677149" sldId="402"/>
            <ac:spMk id="5" creationId="{DCC73B90-EE14-D109-0688-135FBCF9486F}"/>
          </ac:spMkLst>
        </pc:spChg>
      </pc:sldChg>
      <pc:sldChg chg="delSp modSp new mod modClrScheme chgLayout">
        <pc:chgData name="Zita Draper" userId="b063123c-f51f-481b-b99c-f574606c9ace" providerId="ADAL" clId="{E3C2FE08-5B20-47AE-B918-9903999781EA}" dt="2023-02-20T12:12:31.140" v="2353" actId="700"/>
        <pc:sldMkLst>
          <pc:docMk/>
          <pc:sldMk cId="2421485106" sldId="404"/>
        </pc:sldMkLst>
        <pc:spChg chg="mod ord">
          <ac:chgData name="Zita Draper" userId="b063123c-f51f-481b-b99c-f574606c9ace" providerId="ADAL" clId="{E3C2FE08-5B20-47AE-B918-9903999781EA}" dt="2023-02-20T12:12:31.140" v="2353" actId="700"/>
          <ac:spMkLst>
            <pc:docMk/>
            <pc:sldMk cId="2421485106" sldId="404"/>
            <ac:spMk id="2" creationId="{AB1BAEC6-C2B6-D7C2-2DD1-889F5A585435}"/>
          </ac:spMkLst>
        </pc:spChg>
        <pc:spChg chg="mod ord">
          <ac:chgData name="Zita Draper" userId="b063123c-f51f-481b-b99c-f574606c9ace" providerId="ADAL" clId="{E3C2FE08-5B20-47AE-B918-9903999781EA}" dt="2023-02-20T12:12:31.140" v="2353" actId="700"/>
          <ac:spMkLst>
            <pc:docMk/>
            <pc:sldMk cId="2421485106" sldId="404"/>
            <ac:spMk id="3" creationId="{5C6513D5-B1E4-9E66-1FCB-FC570F5D150A}"/>
          </ac:spMkLst>
        </pc:spChg>
        <pc:spChg chg="del">
          <ac:chgData name="Zita Draper" userId="b063123c-f51f-481b-b99c-f574606c9ace" providerId="ADAL" clId="{E3C2FE08-5B20-47AE-B918-9903999781EA}" dt="2023-02-19T19:58:45.504" v="275" actId="478"/>
          <ac:spMkLst>
            <pc:docMk/>
            <pc:sldMk cId="2421485106" sldId="404"/>
            <ac:spMk id="4" creationId="{AB559636-CB69-0D14-1E32-B01F61534D8D}"/>
          </ac:spMkLst>
        </pc:spChg>
        <pc:spChg chg="mod ord">
          <ac:chgData name="Zita Draper" userId="b063123c-f51f-481b-b99c-f574606c9ace" providerId="ADAL" clId="{E3C2FE08-5B20-47AE-B918-9903999781EA}" dt="2023-02-20T12:12:31.140" v="2353" actId="700"/>
          <ac:spMkLst>
            <pc:docMk/>
            <pc:sldMk cId="2421485106" sldId="404"/>
            <ac:spMk id="5" creationId="{BE35F236-AB9F-1D57-E683-39B269A907F2}"/>
          </ac:spMkLst>
        </pc:spChg>
      </pc:sldChg>
      <pc:sldChg chg="delSp modSp new del mod modClrScheme chgLayout">
        <pc:chgData name="Zita Draper" userId="b063123c-f51f-481b-b99c-f574606c9ace" providerId="ADAL" clId="{E3C2FE08-5B20-47AE-B918-9903999781EA}" dt="2023-02-20T18:06:22.563" v="14893" actId="2696"/>
        <pc:sldMkLst>
          <pc:docMk/>
          <pc:sldMk cId="2934020525" sldId="405"/>
        </pc:sldMkLst>
        <pc:spChg chg="mod ord">
          <ac:chgData name="Zita Draper" userId="b063123c-f51f-481b-b99c-f574606c9ace" providerId="ADAL" clId="{E3C2FE08-5B20-47AE-B918-9903999781EA}" dt="2023-02-20T11:51:21.962" v="2282" actId="700"/>
          <ac:spMkLst>
            <pc:docMk/>
            <pc:sldMk cId="2934020525" sldId="405"/>
            <ac:spMk id="2" creationId="{0004EEAD-967D-00C8-8FE7-3F75CB30F709}"/>
          </ac:spMkLst>
        </pc:spChg>
        <pc:spChg chg="mod ord">
          <ac:chgData name="Zita Draper" userId="b063123c-f51f-481b-b99c-f574606c9ace" providerId="ADAL" clId="{E3C2FE08-5B20-47AE-B918-9903999781EA}" dt="2023-02-20T11:51:21.962" v="2282" actId="700"/>
          <ac:spMkLst>
            <pc:docMk/>
            <pc:sldMk cId="2934020525" sldId="405"/>
            <ac:spMk id="3" creationId="{062455C2-7B1E-B43F-0FF0-727FF0AEC36E}"/>
          </ac:spMkLst>
        </pc:spChg>
        <pc:spChg chg="del">
          <ac:chgData name="Zita Draper" userId="b063123c-f51f-481b-b99c-f574606c9ace" providerId="ADAL" clId="{E3C2FE08-5B20-47AE-B918-9903999781EA}" dt="2023-02-20T10:30:53.597" v="1582" actId="478"/>
          <ac:spMkLst>
            <pc:docMk/>
            <pc:sldMk cId="2934020525" sldId="405"/>
            <ac:spMk id="4" creationId="{68E9B150-AB37-F199-6963-D80CB9FCFA37}"/>
          </ac:spMkLst>
        </pc:spChg>
        <pc:spChg chg="mod ord">
          <ac:chgData name="Zita Draper" userId="b063123c-f51f-481b-b99c-f574606c9ace" providerId="ADAL" clId="{E3C2FE08-5B20-47AE-B918-9903999781EA}" dt="2023-02-20T11:51:21.962" v="2282" actId="700"/>
          <ac:spMkLst>
            <pc:docMk/>
            <pc:sldMk cId="2934020525" sldId="405"/>
            <ac:spMk id="5" creationId="{F513E36A-1209-C65C-81B7-86C75F0E97C4}"/>
          </ac:spMkLst>
        </pc:spChg>
      </pc:sldChg>
      <pc:sldChg chg="delSp modSp new del mod modClrScheme chgLayout">
        <pc:chgData name="Zita Draper" userId="b063123c-f51f-481b-b99c-f574606c9ace" providerId="ADAL" clId="{E3C2FE08-5B20-47AE-B918-9903999781EA}" dt="2023-02-20T18:06:23.177" v="14894" actId="2696"/>
        <pc:sldMkLst>
          <pc:docMk/>
          <pc:sldMk cId="2565077067" sldId="406"/>
        </pc:sldMkLst>
        <pc:spChg chg="mod ord">
          <ac:chgData name="Zita Draper" userId="b063123c-f51f-481b-b99c-f574606c9ace" providerId="ADAL" clId="{E3C2FE08-5B20-47AE-B918-9903999781EA}" dt="2023-02-20T15:01:05.465" v="3153" actId="700"/>
          <ac:spMkLst>
            <pc:docMk/>
            <pc:sldMk cId="2565077067" sldId="406"/>
            <ac:spMk id="2" creationId="{B5FEC89A-7ED7-8AE1-B40F-F5A6239F186F}"/>
          </ac:spMkLst>
        </pc:spChg>
        <pc:spChg chg="mod ord">
          <ac:chgData name="Zita Draper" userId="b063123c-f51f-481b-b99c-f574606c9ace" providerId="ADAL" clId="{E3C2FE08-5B20-47AE-B918-9903999781EA}" dt="2023-02-20T15:01:05.487" v="3154" actId="27636"/>
          <ac:spMkLst>
            <pc:docMk/>
            <pc:sldMk cId="2565077067" sldId="406"/>
            <ac:spMk id="3" creationId="{C7B7E233-F3F9-4C69-9C61-7E31ECF022B9}"/>
          </ac:spMkLst>
        </pc:spChg>
        <pc:spChg chg="del">
          <ac:chgData name="Zita Draper" userId="b063123c-f51f-481b-b99c-f574606c9ace" providerId="ADAL" clId="{E3C2FE08-5B20-47AE-B918-9903999781EA}" dt="2023-02-20T10:31:11.107" v="1599" actId="478"/>
          <ac:spMkLst>
            <pc:docMk/>
            <pc:sldMk cId="2565077067" sldId="406"/>
            <ac:spMk id="4" creationId="{C170AFBB-C301-369A-832C-8DCB33303FD7}"/>
          </ac:spMkLst>
        </pc:spChg>
        <pc:spChg chg="mod ord">
          <ac:chgData name="Zita Draper" userId="b063123c-f51f-481b-b99c-f574606c9ace" providerId="ADAL" clId="{E3C2FE08-5B20-47AE-B918-9903999781EA}" dt="2023-02-20T15:01:05.465" v="3153" actId="700"/>
          <ac:spMkLst>
            <pc:docMk/>
            <pc:sldMk cId="2565077067" sldId="406"/>
            <ac:spMk id="5" creationId="{ED32CE9A-787E-A44A-2EE1-FCB9BF5D11EF}"/>
          </ac:spMkLst>
        </pc:spChg>
      </pc:sldChg>
      <pc:sldChg chg="delSp modSp new del mod modClrScheme chgLayout">
        <pc:chgData name="Zita Draper" userId="b063123c-f51f-481b-b99c-f574606c9ace" providerId="ADAL" clId="{E3C2FE08-5B20-47AE-B918-9903999781EA}" dt="2023-02-20T18:06:23.805" v="14895" actId="2696"/>
        <pc:sldMkLst>
          <pc:docMk/>
          <pc:sldMk cId="3350875251" sldId="407"/>
        </pc:sldMkLst>
        <pc:spChg chg="mod ord">
          <ac:chgData name="Zita Draper" userId="b063123c-f51f-481b-b99c-f574606c9ace" providerId="ADAL" clId="{E3C2FE08-5B20-47AE-B918-9903999781EA}" dt="2023-02-20T15:01:11.249" v="3155" actId="700"/>
          <ac:spMkLst>
            <pc:docMk/>
            <pc:sldMk cId="3350875251" sldId="407"/>
            <ac:spMk id="2" creationId="{EB4EE25A-4BA8-9E70-7D75-00E933D868E7}"/>
          </ac:spMkLst>
        </pc:spChg>
        <pc:spChg chg="mod ord">
          <ac:chgData name="Zita Draper" userId="b063123c-f51f-481b-b99c-f574606c9ace" providerId="ADAL" clId="{E3C2FE08-5B20-47AE-B918-9903999781EA}" dt="2023-02-20T15:01:11.281" v="3156" actId="27636"/>
          <ac:spMkLst>
            <pc:docMk/>
            <pc:sldMk cId="3350875251" sldId="407"/>
            <ac:spMk id="3" creationId="{2B943B46-A0E3-4DC9-0021-F44AEED5B9D4}"/>
          </ac:spMkLst>
        </pc:spChg>
        <pc:spChg chg="del mod">
          <ac:chgData name="Zita Draper" userId="b063123c-f51f-481b-b99c-f574606c9ace" providerId="ADAL" clId="{E3C2FE08-5B20-47AE-B918-9903999781EA}" dt="2023-02-20T14:58:25.042" v="2751" actId="478"/>
          <ac:spMkLst>
            <pc:docMk/>
            <pc:sldMk cId="3350875251" sldId="407"/>
            <ac:spMk id="4" creationId="{2DE3A786-0667-3E3A-23A0-9400FD2CFBDF}"/>
          </ac:spMkLst>
        </pc:spChg>
        <pc:spChg chg="mod ord">
          <ac:chgData name="Zita Draper" userId="b063123c-f51f-481b-b99c-f574606c9ace" providerId="ADAL" clId="{E3C2FE08-5B20-47AE-B918-9903999781EA}" dt="2023-02-20T15:01:11.249" v="3155" actId="700"/>
          <ac:spMkLst>
            <pc:docMk/>
            <pc:sldMk cId="3350875251" sldId="407"/>
            <ac:spMk id="5" creationId="{4CF4434B-D55A-0A89-CAE3-AB27BF20D791}"/>
          </ac:spMkLst>
        </pc:spChg>
      </pc:sldChg>
      <pc:sldChg chg="addSp delSp modSp new del mod modClrScheme chgLayout">
        <pc:chgData name="Zita Draper" userId="b063123c-f51f-481b-b99c-f574606c9ace" providerId="ADAL" clId="{E3C2FE08-5B20-47AE-B918-9903999781EA}" dt="2023-02-20T18:06:33.890" v="14912" actId="2696"/>
        <pc:sldMkLst>
          <pc:docMk/>
          <pc:sldMk cId="3653855008" sldId="408"/>
        </pc:sldMkLst>
        <pc:spChg chg="mod ord">
          <ac:chgData name="Zita Draper" userId="b063123c-f51f-481b-b99c-f574606c9ace" providerId="ADAL" clId="{E3C2FE08-5B20-47AE-B918-9903999781EA}" dt="2023-02-20T11:51:53.975" v="2286" actId="700"/>
          <ac:spMkLst>
            <pc:docMk/>
            <pc:sldMk cId="3653855008" sldId="408"/>
            <ac:spMk id="2" creationId="{CC12CC87-F296-3283-FF49-3EE662E70499}"/>
          </ac:spMkLst>
        </pc:spChg>
        <pc:spChg chg="mod ord">
          <ac:chgData name="Zita Draper" userId="b063123c-f51f-481b-b99c-f574606c9ace" providerId="ADAL" clId="{E3C2FE08-5B20-47AE-B918-9903999781EA}" dt="2023-02-20T11:51:53.975" v="2286" actId="700"/>
          <ac:spMkLst>
            <pc:docMk/>
            <pc:sldMk cId="3653855008" sldId="408"/>
            <ac:spMk id="3" creationId="{BDFA60A8-21BF-70ED-B902-8F5F090E947E}"/>
          </ac:spMkLst>
        </pc:spChg>
        <pc:spChg chg="del">
          <ac:chgData name="Zita Draper" userId="b063123c-f51f-481b-b99c-f574606c9ace" providerId="ADAL" clId="{E3C2FE08-5B20-47AE-B918-9903999781EA}" dt="2023-02-20T10:37:50.777" v="1946" actId="478"/>
          <ac:spMkLst>
            <pc:docMk/>
            <pc:sldMk cId="3653855008" sldId="408"/>
            <ac:spMk id="4" creationId="{CEA9F0A5-E1A5-9134-D882-43B033AFB55C}"/>
          </ac:spMkLst>
        </pc:spChg>
        <pc:spChg chg="mod ord">
          <ac:chgData name="Zita Draper" userId="b063123c-f51f-481b-b99c-f574606c9ace" providerId="ADAL" clId="{E3C2FE08-5B20-47AE-B918-9903999781EA}" dt="2023-02-20T11:51:53.975" v="2286" actId="700"/>
          <ac:spMkLst>
            <pc:docMk/>
            <pc:sldMk cId="3653855008" sldId="408"/>
            <ac:spMk id="5" creationId="{EFF118DF-EE03-74B5-0988-327C8D490454}"/>
          </ac:spMkLst>
        </pc:spChg>
        <pc:picChg chg="add mod">
          <ac:chgData name="Zita Draper" userId="b063123c-f51f-481b-b99c-f574606c9ace" providerId="ADAL" clId="{E3C2FE08-5B20-47AE-B918-9903999781EA}" dt="2023-02-20T10:39:42.819" v="2042" actId="167"/>
          <ac:picMkLst>
            <pc:docMk/>
            <pc:sldMk cId="3653855008" sldId="408"/>
            <ac:picMk id="1026" creationId="{54DDC67F-2521-DE7D-7CD0-A9D73F3049C4}"/>
          </ac:picMkLst>
        </pc:picChg>
      </pc:sldChg>
      <pc:sldChg chg="delSp modSp new del mod modClrScheme chgLayout">
        <pc:chgData name="Zita Draper" userId="b063123c-f51f-481b-b99c-f574606c9ace" providerId="ADAL" clId="{E3C2FE08-5B20-47AE-B918-9903999781EA}" dt="2023-02-20T18:06:34.561" v="14913" actId="2696"/>
        <pc:sldMkLst>
          <pc:docMk/>
          <pc:sldMk cId="3498637565" sldId="409"/>
        </pc:sldMkLst>
        <pc:spChg chg="mod ord">
          <ac:chgData name="Zita Draper" userId="b063123c-f51f-481b-b99c-f574606c9ace" providerId="ADAL" clId="{E3C2FE08-5B20-47AE-B918-9903999781EA}" dt="2023-02-20T11:52:06.276" v="2287" actId="700"/>
          <ac:spMkLst>
            <pc:docMk/>
            <pc:sldMk cId="3498637565" sldId="409"/>
            <ac:spMk id="2" creationId="{ADC36BB1-A87F-E1FD-3920-743C1D9B5829}"/>
          </ac:spMkLst>
        </pc:spChg>
        <pc:spChg chg="mod ord">
          <ac:chgData name="Zita Draper" userId="b063123c-f51f-481b-b99c-f574606c9ace" providerId="ADAL" clId="{E3C2FE08-5B20-47AE-B918-9903999781EA}" dt="2023-02-20T11:52:06.302" v="2288" actId="27636"/>
          <ac:spMkLst>
            <pc:docMk/>
            <pc:sldMk cId="3498637565" sldId="409"/>
            <ac:spMk id="3" creationId="{7C58DD04-D786-35B5-362A-D81E5562773E}"/>
          </ac:spMkLst>
        </pc:spChg>
        <pc:spChg chg="del">
          <ac:chgData name="Zita Draper" userId="b063123c-f51f-481b-b99c-f574606c9ace" providerId="ADAL" clId="{E3C2FE08-5B20-47AE-B918-9903999781EA}" dt="2023-02-20T11:21:05.010" v="2095" actId="478"/>
          <ac:spMkLst>
            <pc:docMk/>
            <pc:sldMk cId="3498637565" sldId="409"/>
            <ac:spMk id="4" creationId="{E05E7CCA-F2FB-A54F-DFBC-D51B7712A8F1}"/>
          </ac:spMkLst>
        </pc:spChg>
        <pc:spChg chg="mod ord">
          <ac:chgData name="Zita Draper" userId="b063123c-f51f-481b-b99c-f574606c9ace" providerId="ADAL" clId="{E3C2FE08-5B20-47AE-B918-9903999781EA}" dt="2023-02-20T11:52:06.276" v="2287" actId="700"/>
          <ac:spMkLst>
            <pc:docMk/>
            <pc:sldMk cId="3498637565" sldId="409"/>
            <ac:spMk id="5" creationId="{A494E1FE-9928-781C-6F71-89B32DC65438}"/>
          </ac:spMkLst>
        </pc:spChg>
      </pc:sldChg>
      <pc:sldChg chg="addSp delSp modSp new mod modClrScheme chgLayout">
        <pc:chgData name="Zita Draper" userId="b063123c-f51f-481b-b99c-f574606c9ace" providerId="ADAL" clId="{E3C2FE08-5B20-47AE-B918-9903999781EA}" dt="2023-02-20T11:53:57.728" v="2343" actId="478"/>
        <pc:sldMkLst>
          <pc:docMk/>
          <pc:sldMk cId="2960432514" sldId="410"/>
        </pc:sldMkLst>
        <pc:spChg chg="del mod ord">
          <ac:chgData name="Zita Draper" userId="b063123c-f51f-481b-b99c-f574606c9ace" providerId="ADAL" clId="{E3C2FE08-5B20-47AE-B918-9903999781EA}" dt="2023-02-20T11:53:40.786" v="2322" actId="700"/>
          <ac:spMkLst>
            <pc:docMk/>
            <pc:sldMk cId="2960432514" sldId="410"/>
            <ac:spMk id="2" creationId="{29E6379C-3DC2-7D98-875A-A37C2E723E0D}"/>
          </ac:spMkLst>
        </pc:spChg>
        <pc:spChg chg="del mod ord">
          <ac:chgData name="Zita Draper" userId="b063123c-f51f-481b-b99c-f574606c9ace" providerId="ADAL" clId="{E3C2FE08-5B20-47AE-B918-9903999781EA}" dt="2023-02-20T11:53:40.786" v="2322" actId="700"/>
          <ac:spMkLst>
            <pc:docMk/>
            <pc:sldMk cId="2960432514" sldId="410"/>
            <ac:spMk id="3" creationId="{55CF29D0-75CC-FAD2-A09A-6AEC01D2534F}"/>
          </ac:spMkLst>
        </pc:spChg>
        <pc:spChg chg="del mod ord">
          <ac:chgData name="Zita Draper" userId="b063123c-f51f-481b-b99c-f574606c9ace" providerId="ADAL" clId="{E3C2FE08-5B20-47AE-B918-9903999781EA}" dt="2023-02-20T11:53:57.728" v="2343" actId="478"/>
          <ac:spMkLst>
            <pc:docMk/>
            <pc:sldMk cId="2960432514" sldId="410"/>
            <ac:spMk id="4" creationId="{506C92A2-F072-EFF3-4DDF-0199279646BF}"/>
          </ac:spMkLst>
        </pc:spChg>
        <pc:spChg chg="mod ord">
          <ac:chgData name="Zita Draper" userId="b063123c-f51f-481b-b99c-f574606c9ace" providerId="ADAL" clId="{E3C2FE08-5B20-47AE-B918-9903999781EA}" dt="2023-02-20T11:53:40.786" v="2322" actId="700"/>
          <ac:spMkLst>
            <pc:docMk/>
            <pc:sldMk cId="2960432514" sldId="410"/>
            <ac:spMk id="5" creationId="{8C3FE848-2949-DAA8-FED0-708D5034EA16}"/>
          </ac:spMkLst>
        </pc:spChg>
        <pc:spChg chg="add mod ord">
          <ac:chgData name="Zita Draper" userId="b063123c-f51f-481b-b99c-f574606c9ace" providerId="ADAL" clId="{E3C2FE08-5B20-47AE-B918-9903999781EA}" dt="2023-02-20T11:53:53.657" v="2342" actId="115"/>
          <ac:spMkLst>
            <pc:docMk/>
            <pc:sldMk cId="2960432514" sldId="410"/>
            <ac:spMk id="6" creationId="{680E0DBF-E936-6E53-63B6-7257800A4CCD}"/>
          </ac:spMkLst>
        </pc:spChg>
        <pc:spChg chg="add del mod ord">
          <ac:chgData name="Zita Draper" userId="b063123c-f51f-481b-b99c-f574606c9ace" providerId="ADAL" clId="{E3C2FE08-5B20-47AE-B918-9903999781EA}" dt="2023-02-20T11:53:47.828" v="2337" actId="478"/>
          <ac:spMkLst>
            <pc:docMk/>
            <pc:sldMk cId="2960432514" sldId="410"/>
            <ac:spMk id="7" creationId="{82D742BA-E14C-ABE9-7AF6-211ECAE36829}"/>
          </ac:spMkLst>
        </pc:spChg>
      </pc:sldChg>
      <pc:sldChg chg="delSp modSp new mod">
        <pc:chgData name="Zita Draper" userId="b063123c-f51f-481b-b99c-f574606c9ace" providerId="ADAL" clId="{E3C2FE08-5B20-47AE-B918-9903999781EA}" dt="2023-02-20T12:38:45.662" v="2450" actId="20577"/>
        <pc:sldMkLst>
          <pc:docMk/>
          <pc:sldMk cId="540020954" sldId="411"/>
        </pc:sldMkLst>
        <pc:spChg chg="mod">
          <ac:chgData name="Zita Draper" userId="b063123c-f51f-481b-b99c-f574606c9ace" providerId="ADAL" clId="{E3C2FE08-5B20-47AE-B918-9903999781EA}" dt="2023-02-20T12:38:24.820" v="2379" actId="403"/>
          <ac:spMkLst>
            <pc:docMk/>
            <pc:sldMk cId="540020954" sldId="411"/>
            <ac:spMk id="2" creationId="{B0C7C3F7-BA9E-693B-9033-1D1DBB1FC41F}"/>
          </ac:spMkLst>
        </pc:spChg>
        <pc:spChg chg="mod">
          <ac:chgData name="Zita Draper" userId="b063123c-f51f-481b-b99c-f574606c9ace" providerId="ADAL" clId="{E3C2FE08-5B20-47AE-B918-9903999781EA}" dt="2023-02-20T12:38:45.662" v="2450" actId="20577"/>
          <ac:spMkLst>
            <pc:docMk/>
            <pc:sldMk cId="540020954" sldId="411"/>
            <ac:spMk id="3" creationId="{D61404B7-46B0-55B7-A9E6-7038ABA4188F}"/>
          </ac:spMkLst>
        </pc:spChg>
        <pc:spChg chg="del">
          <ac:chgData name="Zita Draper" userId="b063123c-f51f-481b-b99c-f574606c9ace" providerId="ADAL" clId="{E3C2FE08-5B20-47AE-B918-9903999781EA}" dt="2023-02-20T11:54:01.948" v="2344" actId="478"/>
          <ac:spMkLst>
            <pc:docMk/>
            <pc:sldMk cId="540020954" sldId="411"/>
            <ac:spMk id="4" creationId="{EA975DBF-5609-8BC5-663A-8D911A65C938}"/>
          </ac:spMkLst>
        </pc:spChg>
      </pc:sldChg>
      <pc:sldChg chg="delSp modSp new mod">
        <pc:chgData name="Zita Draper" userId="b063123c-f51f-481b-b99c-f574606c9ace" providerId="ADAL" clId="{E3C2FE08-5B20-47AE-B918-9903999781EA}" dt="2023-02-20T15:16:40.940" v="4739" actId="20577"/>
        <pc:sldMkLst>
          <pc:docMk/>
          <pc:sldMk cId="484232246" sldId="412"/>
        </pc:sldMkLst>
        <pc:spChg chg="mod">
          <ac:chgData name="Zita Draper" userId="b063123c-f51f-481b-b99c-f574606c9ace" providerId="ADAL" clId="{E3C2FE08-5B20-47AE-B918-9903999781EA}" dt="2023-02-20T15:14:36.630" v="4344" actId="403"/>
          <ac:spMkLst>
            <pc:docMk/>
            <pc:sldMk cId="484232246" sldId="412"/>
            <ac:spMk id="2" creationId="{E35CC5E0-1D79-80D6-80E3-5D35D09C7D6A}"/>
          </ac:spMkLst>
        </pc:spChg>
        <pc:spChg chg="mod">
          <ac:chgData name="Zita Draper" userId="b063123c-f51f-481b-b99c-f574606c9ace" providerId="ADAL" clId="{E3C2FE08-5B20-47AE-B918-9903999781EA}" dt="2023-02-20T15:16:40.940" v="4739" actId="20577"/>
          <ac:spMkLst>
            <pc:docMk/>
            <pc:sldMk cId="484232246" sldId="412"/>
            <ac:spMk id="3" creationId="{44EF0C33-F1E9-B147-88AD-E39C76F10310}"/>
          </ac:spMkLst>
        </pc:spChg>
        <pc:spChg chg="del">
          <ac:chgData name="Zita Draper" userId="b063123c-f51f-481b-b99c-f574606c9ace" providerId="ADAL" clId="{E3C2FE08-5B20-47AE-B918-9903999781EA}" dt="2023-02-20T12:38:54.392" v="2451" actId="478"/>
          <ac:spMkLst>
            <pc:docMk/>
            <pc:sldMk cId="484232246" sldId="412"/>
            <ac:spMk id="4" creationId="{842277C0-EE56-AD7C-EC03-6D8FDEC3D410}"/>
          </ac:spMkLst>
        </pc:spChg>
      </pc:sldChg>
      <pc:sldChg chg="delSp modSp new mod">
        <pc:chgData name="Zita Draper" userId="b063123c-f51f-481b-b99c-f574606c9ace" providerId="ADAL" clId="{E3C2FE08-5B20-47AE-B918-9903999781EA}" dt="2023-02-20T15:18:05.200" v="4802" actId="313"/>
        <pc:sldMkLst>
          <pc:docMk/>
          <pc:sldMk cId="3188772941" sldId="413"/>
        </pc:sldMkLst>
        <pc:spChg chg="mod">
          <ac:chgData name="Zita Draper" userId="b063123c-f51f-481b-b99c-f574606c9ace" providerId="ADAL" clId="{E3C2FE08-5B20-47AE-B918-9903999781EA}" dt="2023-02-20T15:17:07.109" v="4771" actId="403"/>
          <ac:spMkLst>
            <pc:docMk/>
            <pc:sldMk cId="3188772941" sldId="413"/>
            <ac:spMk id="2" creationId="{620CA68B-6738-F26D-5090-1D3B1DA5C63D}"/>
          </ac:spMkLst>
        </pc:spChg>
        <pc:spChg chg="mod">
          <ac:chgData name="Zita Draper" userId="b063123c-f51f-481b-b99c-f574606c9ace" providerId="ADAL" clId="{E3C2FE08-5B20-47AE-B918-9903999781EA}" dt="2023-02-20T15:18:05.200" v="4802" actId="313"/>
          <ac:spMkLst>
            <pc:docMk/>
            <pc:sldMk cId="3188772941" sldId="413"/>
            <ac:spMk id="3" creationId="{383BB61F-0766-83F6-E1B5-E8006E915708}"/>
          </ac:spMkLst>
        </pc:spChg>
        <pc:spChg chg="del">
          <ac:chgData name="Zita Draper" userId="b063123c-f51f-481b-b99c-f574606c9ace" providerId="ADAL" clId="{E3C2FE08-5B20-47AE-B918-9903999781EA}" dt="2023-02-20T15:17:33.583" v="4779" actId="478"/>
          <ac:spMkLst>
            <pc:docMk/>
            <pc:sldMk cId="3188772941" sldId="413"/>
            <ac:spMk id="4" creationId="{5037B937-CA4A-4428-9C1A-B7DE4631A8CD}"/>
          </ac:spMkLst>
        </pc:spChg>
      </pc:sldChg>
      <pc:sldChg chg="delSp modSp new mod">
        <pc:chgData name="Zita Draper" userId="b063123c-f51f-481b-b99c-f574606c9ace" providerId="ADAL" clId="{E3C2FE08-5B20-47AE-B918-9903999781EA}" dt="2023-02-20T15:31:03.285" v="6093" actId="478"/>
        <pc:sldMkLst>
          <pc:docMk/>
          <pc:sldMk cId="1639786266" sldId="414"/>
        </pc:sldMkLst>
        <pc:spChg chg="mod">
          <ac:chgData name="Zita Draper" userId="b063123c-f51f-481b-b99c-f574606c9ace" providerId="ADAL" clId="{E3C2FE08-5B20-47AE-B918-9903999781EA}" dt="2023-02-20T15:29:10.066" v="5838" actId="20577"/>
          <ac:spMkLst>
            <pc:docMk/>
            <pc:sldMk cId="1639786266" sldId="414"/>
            <ac:spMk id="2" creationId="{4FD12C01-480D-5249-BD87-80D2C3608ADB}"/>
          </ac:spMkLst>
        </pc:spChg>
        <pc:spChg chg="mod">
          <ac:chgData name="Zita Draper" userId="b063123c-f51f-481b-b99c-f574606c9ace" providerId="ADAL" clId="{E3C2FE08-5B20-47AE-B918-9903999781EA}" dt="2023-02-20T15:31:00.859" v="6092" actId="313"/>
          <ac:spMkLst>
            <pc:docMk/>
            <pc:sldMk cId="1639786266" sldId="414"/>
            <ac:spMk id="3" creationId="{7ED40836-966A-2609-F5EE-6A3E344D7AB2}"/>
          </ac:spMkLst>
        </pc:spChg>
        <pc:spChg chg="del">
          <ac:chgData name="Zita Draper" userId="b063123c-f51f-481b-b99c-f574606c9ace" providerId="ADAL" clId="{E3C2FE08-5B20-47AE-B918-9903999781EA}" dt="2023-02-20T15:31:03.285" v="6093" actId="478"/>
          <ac:spMkLst>
            <pc:docMk/>
            <pc:sldMk cId="1639786266" sldId="414"/>
            <ac:spMk id="4" creationId="{F4AEB3B1-EAA2-EE02-CADA-33A05861C810}"/>
          </ac:spMkLst>
        </pc:spChg>
      </pc:sldChg>
      <pc:sldChg chg="delSp modSp new mod ord">
        <pc:chgData name="Zita Draper" userId="b063123c-f51f-481b-b99c-f574606c9ace" providerId="ADAL" clId="{E3C2FE08-5B20-47AE-B918-9903999781EA}" dt="2023-02-20T15:48:08.452" v="7821" actId="313"/>
        <pc:sldMkLst>
          <pc:docMk/>
          <pc:sldMk cId="4170261894" sldId="415"/>
        </pc:sldMkLst>
        <pc:spChg chg="mod">
          <ac:chgData name="Zita Draper" userId="b063123c-f51f-481b-b99c-f574606c9ace" providerId="ADAL" clId="{E3C2FE08-5B20-47AE-B918-9903999781EA}" dt="2023-02-20T15:44:59.712" v="7440" actId="115"/>
          <ac:spMkLst>
            <pc:docMk/>
            <pc:sldMk cId="4170261894" sldId="415"/>
            <ac:spMk id="2" creationId="{D42AE53A-4262-BAD4-CD4C-D36A17452650}"/>
          </ac:spMkLst>
        </pc:spChg>
        <pc:spChg chg="mod">
          <ac:chgData name="Zita Draper" userId="b063123c-f51f-481b-b99c-f574606c9ace" providerId="ADAL" clId="{E3C2FE08-5B20-47AE-B918-9903999781EA}" dt="2023-02-20T15:48:08.452" v="7821" actId="313"/>
          <ac:spMkLst>
            <pc:docMk/>
            <pc:sldMk cId="4170261894" sldId="415"/>
            <ac:spMk id="3" creationId="{2725182A-D849-31D1-6FC7-3B2C7BA4A9B5}"/>
          </ac:spMkLst>
        </pc:spChg>
        <pc:spChg chg="del">
          <ac:chgData name="Zita Draper" userId="b063123c-f51f-481b-b99c-f574606c9ace" providerId="ADAL" clId="{E3C2FE08-5B20-47AE-B918-9903999781EA}" dt="2023-02-20T15:45:16.021" v="7498" actId="478"/>
          <ac:spMkLst>
            <pc:docMk/>
            <pc:sldMk cId="4170261894" sldId="415"/>
            <ac:spMk id="4" creationId="{77D56210-A479-39BB-CC6A-10A8A495DA6E}"/>
          </ac:spMkLst>
        </pc:spChg>
      </pc:sldChg>
      <pc:sldChg chg="delSp modSp new del mod modClrScheme chgLayout">
        <pc:chgData name="Zita Draper" userId="b063123c-f51f-481b-b99c-f574606c9ace" providerId="ADAL" clId="{E3C2FE08-5B20-47AE-B918-9903999781EA}" dt="2023-02-20T18:06:24.415" v="14896" actId="2696"/>
        <pc:sldMkLst>
          <pc:docMk/>
          <pc:sldMk cId="1652601520" sldId="416"/>
        </pc:sldMkLst>
        <pc:spChg chg="mod ord">
          <ac:chgData name="Zita Draper" userId="b063123c-f51f-481b-b99c-f574606c9ace" providerId="ADAL" clId="{E3C2FE08-5B20-47AE-B918-9903999781EA}" dt="2023-02-20T15:03:56.765" v="3426" actId="700"/>
          <ac:spMkLst>
            <pc:docMk/>
            <pc:sldMk cId="1652601520" sldId="416"/>
            <ac:spMk id="2" creationId="{9FDE850C-9CFA-22A2-A32F-AA00F0B7FC4B}"/>
          </ac:spMkLst>
        </pc:spChg>
        <pc:spChg chg="mod ord">
          <ac:chgData name="Zita Draper" userId="b063123c-f51f-481b-b99c-f574606c9ace" providerId="ADAL" clId="{E3C2FE08-5B20-47AE-B918-9903999781EA}" dt="2023-02-20T15:04:02.284" v="3427" actId="1076"/>
          <ac:spMkLst>
            <pc:docMk/>
            <pc:sldMk cId="1652601520" sldId="416"/>
            <ac:spMk id="3" creationId="{F1F1D639-B60D-DCDB-6336-A4E326C2D322}"/>
          </ac:spMkLst>
        </pc:spChg>
        <pc:spChg chg="del">
          <ac:chgData name="Zita Draper" userId="b063123c-f51f-481b-b99c-f574606c9ace" providerId="ADAL" clId="{E3C2FE08-5B20-47AE-B918-9903999781EA}" dt="2023-02-20T15:01:19.104" v="3157" actId="478"/>
          <ac:spMkLst>
            <pc:docMk/>
            <pc:sldMk cId="1652601520" sldId="416"/>
            <ac:spMk id="4" creationId="{6CB28D5F-0A97-CB2E-AD67-D4C86FDF00FA}"/>
          </ac:spMkLst>
        </pc:spChg>
        <pc:spChg chg="mod ord">
          <ac:chgData name="Zita Draper" userId="b063123c-f51f-481b-b99c-f574606c9ace" providerId="ADAL" clId="{E3C2FE08-5B20-47AE-B918-9903999781EA}" dt="2023-02-20T15:03:56.765" v="3426" actId="700"/>
          <ac:spMkLst>
            <pc:docMk/>
            <pc:sldMk cId="1652601520" sldId="416"/>
            <ac:spMk id="5" creationId="{2D713F05-1DB2-E26F-4976-18C0AB46C1BD}"/>
          </ac:spMkLst>
        </pc:spChg>
      </pc:sldChg>
      <pc:sldChg chg="delSp modSp new del mod modClrScheme chgLayout">
        <pc:chgData name="Zita Draper" userId="b063123c-f51f-481b-b99c-f574606c9ace" providerId="ADAL" clId="{E3C2FE08-5B20-47AE-B918-9903999781EA}" dt="2023-02-20T15:51:54.360" v="8117" actId="2696"/>
        <pc:sldMkLst>
          <pc:docMk/>
          <pc:sldMk cId="3912139967" sldId="417"/>
        </pc:sldMkLst>
        <pc:spChg chg="mod ord">
          <ac:chgData name="Zita Draper" userId="b063123c-f51f-481b-b99c-f574606c9ace" providerId="ADAL" clId="{E3C2FE08-5B20-47AE-B918-9903999781EA}" dt="2023-02-20T15:07:21.764" v="3616" actId="700"/>
          <ac:spMkLst>
            <pc:docMk/>
            <pc:sldMk cId="3912139967" sldId="417"/>
            <ac:spMk id="2" creationId="{A6D2E42B-2298-5AC6-C8B7-C5AEB9E24374}"/>
          </ac:spMkLst>
        </pc:spChg>
        <pc:spChg chg="mod ord">
          <ac:chgData name="Zita Draper" userId="b063123c-f51f-481b-b99c-f574606c9ace" providerId="ADAL" clId="{E3C2FE08-5B20-47AE-B918-9903999781EA}" dt="2023-02-20T15:07:21.788" v="3617" actId="27636"/>
          <ac:spMkLst>
            <pc:docMk/>
            <pc:sldMk cId="3912139967" sldId="417"/>
            <ac:spMk id="3" creationId="{AAA1A136-774F-9444-18C5-BF307FF5748C}"/>
          </ac:spMkLst>
        </pc:spChg>
        <pc:spChg chg="del mod">
          <ac:chgData name="Zita Draper" userId="b063123c-f51f-481b-b99c-f574606c9ace" providerId="ADAL" clId="{E3C2FE08-5B20-47AE-B918-9903999781EA}" dt="2023-02-20T15:04:34.018" v="3455" actId="478"/>
          <ac:spMkLst>
            <pc:docMk/>
            <pc:sldMk cId="3912139967" sldId="417"/>
            <ac:spMk id="4" creationId="{E5AAF48F-A26E-BBEA-8D2A-5ED165E3145A}"/>
          </ac:spMkLst>
        </pc:spChg>
        <pc:spChg chg="mod ord">
          <ac:chgData name="Zita Draper" userId="b063123c-f51f-481b-b99c-f574606c9ace" providerId="ADAL" clId="{E3C2FE08-5B20-47AE-B918-9903999781EA}" dt="2023-02-20T15:07:21.764" v="3616" actId="700"/>
          <ac:spMkLst>
            <pc:docMk/>
            <pc:sldMk cId="3912139967" sldId="417"/>
            <ac:spMk id="5" creationId="{92C469CA-71FD-31D8-D397-CAEFB8E57E93}"/>
          </ac:spMkLst>
        </pc:spChg>
      </pc:sldChg>
      <pc:sldChg chg="delSp modSp new del mod">
        <pc:chgData name="Zita Draper" userId="b063123c-f51f-481b-b99c-f574606c9ace" providerId="ADAL" clId="{E3C2FE08-5B20-47AE-B918-9903999781EA}" dt="2023-02-20T18:06:25.034" v="14897" actId="2696"/>
        <pc:sldMkLst>
          <pc:docMk/>
          <pc:sldMk cId="1293891979" sldId="418"/>
        </pc:sldMkLst>
        <pc:spChg chg="mod">
          <ac:chgData name="Zita Draper" userId="b063123c-f51f-481b-b99c-f574606c9ace" providerId="ADAL" clId="{E3C2FE08-5B20-47AE-B918-9903999781EA}" dt="2023-02-20T15:07:35.632" v="3638" actId="115"/>
          <ac:spMkLst>
            <pc:docMk/>
            <pc:sldMk cId="1293891979" sldId="418"/>
            <ac:spMk id="2" creationId="{CABB6874-C1AF-9F51-24C0-0E13014CDD75}"/>
          </ac:spMkLst>
        </pc:spChg>
        <pc:spChg chg="mod">
          <ac:chgData name="Zita Draper" userId="b063123c-f51f-481b-b99c-f574606c9ace" providerId="ADAL" clId="{E3C2FE08-5B20-47AE-B918-9903999781EA}" dt="2023-02-20T15:09:21.782" v="3886" actId="27636"/>
          <ac:spMkLst>
            <pc:docMk/>
            <pc:sldMk cId="1293891979" sldId="418"/>
            <ac:spMk id="3" creationId="{35A6BF7E-5BB9-62CE-B480-6742A9463288}"/>
          </ac:spMkLst>
        </pc:spChg>
        <pc:spChg chg="del">
          <ac:chgData name="Zita Draper" userId="b063123c-f51f-481b-b99c-f574606c9ace" providerId="ADAL" clId="{E3C2FE08-5B20-47AE-B918-9903999781EA}" dt="2023-02-20T15:09:13.803" v="3884" actId="478"/>
          <ac:spMkLst>
            <pc:docMk/>
            <pc:sldMk cId="1293891979" sldId="418"/>
            <ac:spMk id="4" creationId="{996E8443-4957-2924-54D3-91EC3DFC8FE1}"/>
          </ac:spMkLst>
        </pc:spChg>
      </pc:sldChg>
      <pc:sldChg chg="delSp modSp new del mod">
        <pc:chgData name="Zita Draper" userId="b063123c-f51f-481b-b99c-f574606c9ace" providerId="ADAL" clId="{E3C2FE08-5B20-47AE-B918-9903999781EA}" dt="2023-02-20T18:06:25.682" v="14898" actId="2696"/>
        <pc:sldMkLst>
          <pc:docMk/>
          <pc:sldMk cId="2553675812" sldId="419"/>
        </pc:sldMkLst>
        <pc:spChg chg="mod">
          <ac:chgData name="Zita Draper" userId="b063123c-f51f-481b-b99c-f574606c9ace" providerId="ADAL" clId="{E3C2FE08-5B20-47AE-B918-9903999781EA}" dt="2023-02-20T15:09:52.402" v="3906" actId="403"/>
          <ac:spMkLst>
            <pc:docMk/>
            <pc:sldMk cId="2553675812" sldId="419"/>
            <ac:spMk id="2" creationId="{67C4DF1D-70A9-091A-FADD-DDCAAB205E97}"/>
          </ac:spMkLst>
        </pc:spChg>
        <pc:spChg chg="mod">
          <ac:chgData name="Zita Draper" userId="b063123c-f51f-481b-b99c-f574606c9ace" providerId="ADAL" clId="{E3C2FE08-5B20-47AE-B918-9903999781EA}" dt="2023-02-20T15:13:07.048" v="4327" actId="20577"/>
          <ac:spMkLst>
            <pc:docMk/>
            <pc:sldMk cId="2553675812" sldId="419"/>
            <ac:spMk id="3" creationId="{5B385558-AC00-816D-08D2-4260799739DA}"/>
          </ac:spMkLst>
        </pc:spChg>
        <pc:spChg chg="del mod">
          <ac:chgData name="Zita Draper" userId="b063123c-f51f-481b-b99c-f574606c9ace" providerId="ADAL" clId="{E3C2FE08-5B20-47AE-B918-9903999781EA}" dt="2023-02-20T15:10:24.460" v="4038" actId="478"/>
          <ac:spMkLst>
            <pc:docMk/>
            <pc:sldMk cId="2553675812" sldId="419"/>
            <ac:spMk id="4" creationId="{6262EAEF-79B0-593E-5D37-2E94DE9D3FF0}"/>
          </ac:spMkLst>
        </pc:spChg>
      </pc:sldChg>
      <pc:sldChg chg="delSp modSp new mod">
        <pc:chgData name="Zita Draper" userId="b063123c-f51f-481b-b99c-f574606c9ace" providerId="ADAL" clId="{E3C2FE08-5B20-47AE-B918-9903999781EA}" dt="2023-02-20T15:34:04.107" v="6443" actId="20577"/>
        <pc:sldMkLst>
          <pc:docMk/>
          <pc:sldMk cId="2460184231" sldId="420"/>
        </pc:sldMkLst>
        <pc:spChg chg="mod">
          <ac:chgData name="Zita Draper" userId="b063123c-f51f-481b-b99c-f574606c9ace" providerId="ADAL" clId="{E3C2FE08-5B20-47AE-B918-9903999781EA}" dt="2023-02-20T15:31:16.050" v="6110" actId="403"/>
          <ac:spMkLst>
            <pc:docMk/>
            <pc:sldMk cId="2460184231" sldId="420"/>
            <ac:spMk id="2" creationId="{E61E0D7E-20A1-31F5-F419-B7461BB1BAF2}"/>
          </ac:spMkLst>
        </pc:spChg>
        <pc:spChg chg="mod">
          <ac:chgData name="Zita Draper" userId="b063123c-f51f-481b-b99c-f574606c9ace" providerId="ADAL" clId="{E3C2FE08-5B20-47AE-B918-9903999781EA}" dt="2023-02-20T15:34:04.107" v="6443" actId="20577"/>
          <ac:spMkLst>
            <pc:docMk/>
            <pc:sldMk cId="2460184231" sldId="420"/>
            <ac:spMk id="3" creationId="{3D62EE89-AE07-74F0-18C3-EAA7142C6A9A}"/>
          </ac:spMkLst>
        </pc:spChg>
        <pc:spChg chg="del mod">
          <ac:chgData name="Zita Draper" userId="b063123c-f51f-481b-b99c-f574606c9ace" providerId="ADAL" clId="{E3C2FE08-5B20-47AE-B918-9903999781EA}" dt="2023-02-20T15:31:07.288" v="6095" actId="478"/>
          <ac:spMkLst>
            <pc:docMk/>
            <pc:sldMk cId="2460184231" sldId="420"/>
            <ac:spMk id="4" creationId="{B5114894-1861-CF6F-4BFD-8B391CB9530A}"/>
          </ac:spMkLst>
        </pc:spChg>
      </pc:sldChg>
      <pc:sldChg chg="delSp modSp new mod">
        <pc:chgData name="Zita Draper" userId="b063123c-f51f-481b-b99c-f574606c9ace" providerId="ADAL" clId="{E3C2FE08-5B20-47AE-B918-9903999781EA}" dt="2023-02-20T15:36:42.459" v="6700" actId="313"/>
        <pc:sldMkLst>
          <pc:docMk/>
          <pc:sldMk cId="3794869351" sldId="421"/>
        </pc:sldMkLst>
        <pc:spChg chg="mod">
          <ac:chgData name="Zita Draper" userId="b063123c-f51f-481b-b99c-f574606c9ace" providerId="ADAL" clId="{E3C2FE08-5B20-47AE-B918-9903999781EA}" dt="2023-02-20T15:34:55.318" v="6467" actId="403"/>
          <ac:spMkLst>
            <pc:docMk/>
            <pc:sldMk cId="3794869351" sldId="421"/>
            <ac:spMk id="2" creationId="{7692E9F1-3289-07D0-38AD-C2E2AFDD25FD}"/>
          </ac:spMkLst>
        </pc:spChg>
        <pc:spChg chg="mod">
          <ac:chgData name="Zita Draper" userId="b063123c-f51f-481b-b99c-f574606c9ace" providerId="ADAL" clId="{E3C2FE08-5B20-47AE-B918-9903999781EA}" dt="2023-02-20T15:36:42.459" v="6700" actId="313"/>
          <ac:spMkLst>
            <pc:docMk/>
            <pc:sldMk cId="3794869351" sldId="421"/>
            <ac:spMk id="3" creationId="{E6E0CC47-7BB7-7B6D-90A8-A2F99DD9165C}"/>
          </ac:spMkLst>
        </pc:spChg>
        <pc:spChg chg="del">
          <ac:chgData name="Zita Draper" userId="b063123c-f51f-481b-b99c-f574606c9ace" providerId="ADAL" clId="{E3C2FE08-5B20-47AE-B918-9903999781EA}" dt="2023-02-20T15:35:00.791" v="6468" actId="478"/>
          <ac:spMkLst>
            <pc:docMk/>
            <pc:sldMk cId="3794869351" sldId="421"/>
            <ac:spMk id="4" creationId="{12E379B0-B223-98D7-E887-8D6A0470B412}"/>
          </ac:spMkLst>
        </pc:spChg>
      </pc:sldChg>
      <pc:sldChg chg="delSp modSp new mod">
        <pc:chgData name="Zita Draper" userId="b063123c-f51f-481b-b99c-f574606c9ace" providerId="ADAL" clId="{E3C2FE08-5B20-47AE-B918-9903999781EA}" dt="2023-02-20T15:39:12.055" v="6992" actId="20577"/>
        <pc:sldMkLst>
          <pc:docMk/>
          <pc:sldMk cId="2452130089" sldId="422"/>
        </pc:sldMkLst>
        <pc:spChg chg="mod">
          <ac:chgData name="Zita Draper" userId="b063123c-f51f-481b-b99c-f574606c9ace" providerId="ADAL" clId="{E3C2FE08-5B20-47AE-B918-9903999781EA}" dt="2023-02-20T15:37:23.655" v="6755" actId="403"/>
          <ac:spMkLst>
            <pc:docMk/>
            <pc:sldMk cId="2452130089" sldId="422"/>
            <ac:spMk id="2" creationId="{A4B1773E-3D0C-B349-DFD1-E26262D94F53}"/>
          </ac:spMkLst>
        </pc:spChg>
        <pc:spChg chg="mod">
          <ac:chgData name="Zita Draper" userId="b063123c-f51f-481b-b99c-f574606c9ace" providerId="ADAL" clId="{E3C2FE08-5B20-47AE-B918-9903999781EA}" dt="2023-02-20T15:39:12.055" v="6992" actId="20577"/>
          <ac:spMkLst>
            <pc:docMk/>
            <pc:sldMk cId="2452130089" sldId="422"/>
            <ac:spMk id="3" creationId="{0DB4EC56-4B2F-6DA9-8603-B06D7237E1DA}"/>
          </ac:spMkLst>
        </pc:spChg>
        <pc:spChg chg="del">
          <ac:chgData name="Zita Draper" userId="b063123c-f51f-481b-b99c-f574606c9ace" providerId="ADAL" clId="{E3C2FE08-5B20-47AE-B918-9903999781EA}" dt="2023-02-20T15:37:28.146" v="6756" actId="478"/>
          <ac:spMkLst>
            <pc:docMk/>
            <pc:sldMk cId="2452130089" sldId="422"/>
            <ac:spMk id="4" creationId="{A525999D-3A63-E3F0-8695-263732C2A38F}"/>
          </ac:spMkLst>
        </pc:spChg>
      </pc:sldChg>
      <pc:sldChg chg="delSp modSp new mod">
        <pc:chgData name="Zita Draper" userId="b063123c-f51f-481b-b99c-f574606c9ace" providerId="ADAL" clId="{E3C2FE08-5B20-47AE-B918-9903999781EA}" dt="2023-02-20T15:42:33.127" v="7336" actId="20577"/>
        <pc:sldMkLst>
          <pc:docMk/>
          <pc:sldMk cId="1252989888" sldId="423"/>
        </pc:sldMkLst>
        <pc:spChg chg="mod">
          <ac:chgData name="Zita Draper" userId="b063123c-f51f-481b-b99c-f574606c9ace" providerId="ADAL" clId="{E3C2FE08-5B20-47AE-B918-9903999781EA}" dt="2023-02-20T15:39:29.403" v="7011" actId="403"/>
          <ac:spMkLst>
            <pc:docMk/>
            <pc:sldMk cId="1252989888" sldId="423"/>
            <ac:spMk id="2" creationId="{2704BE41-62E8-CAAF-C1F7-1D3F483EA7AD}"/>
          </ac:spMkLst>
        </pc:spChg>
        <pc:spChg chg="mod">
          <ac:chgData name="Zita Draper" userId="b063123c-f51f-481b-b99c-f574606c9ace" providerId="ADAL" clId="{E3C2FE08-5B20-47AE-B918-9903999781EA}" dt="2023-02-20T15:42:33.127" v="7336" actId="20577"/>
          <ac:spMkLst>
            <pc:docMk/>
            <pc:sldMk cId="1252989888" sldId="423"/>
            <ac:spMk id="3" creationId="{18E1EFE2-03D2-DF25-5070-6C2A333D747A}"/>
          </ac:spMkLst>
        </pc:spChg>
        <pc:spChg chg="del mod">
          <ac:chgData name="Zita Draper" userId="b063123c-f51f-481b-b99c-f574606c9ace" providerId="ADAL" clId="{E3C2FE08-5B20-47AE-B918-9903999781EA}" dt="2023-02-20T15:39:33.697" v="7013" actId="478"/>
          <ac:spMkLst>
            <pc:docMk/>
            <pc:sldMk cId="1252989888" sldId="423"/>
            <ac:spMk id="4" creationId="{4752EA10-965D-D9FF-035E-459CBCFE7C54}"/>
          </ac:spMkLst>
        </pc:spChg>
      </pc:sldChg>
      <pc:sldChg chg="delSp modSp new mod">
        <pc:chgData name="Zita Draper" userId="b063123c-f51f-481b-b99c-f574606c9ace" providerId="ADAL" clId="{E3C2FE08-5B20-47AE-B918-9903999781EA}" dt="2023-02-20T15:43:53.420" v="7410" actId="5793"/>
        <pc:sldMkLst>
          <pc:docMk/>
          <pc:sldMk cId="2543748250" sldId="424"/>
        </pc:sldMkLst>
        <pc:spChg chg="mod">
          <ac:chgData name="Zita Draper" userId="b063123c-f51f-481b-b99c-f574606c9ace" providerId="ADAL" clId="{E3C2FE08-5B20-47AE-B918-9903999781EA}" dt="2023-02-20T15:43:15.014" v="7365" actId="403"/>
          <ac:spMkLst>
            <pc:docMk/>
            <pc:sldMk cId="2543748250" sldId="424"/>
            <ac:spMk id="2" creationId="{6D2AABDC-81FA-B09F-2607-D1FB5AAF9D0D}"/>
          </ac:spMkLst>
        </pc:spChg>
        <pc:spChg chg="mod">
          <ac:chgData name="Zita Draper" userId="b063123c-f51f-481b-b99c-f574606c9ace" providerId="ADAL" clId="{E3C2FE08-5B20-47AE-B918-9903999781EA}" dt="2023-02-20T15:43:53.420" v="7410" actId="5793"/>
          <ac:spMkLst>
            <pc:docMk/>
            <pc:sldMk cId="2543748250" sldId="424"/>
            <ac:spMk id="3" creationId="{D1164EF1-8B34-568B-2D69-A021CBB3CFF3}"/>
          </ac:spMkLst>
        </pc:spChg>
        <pc:spChg chg="del">
          <ac:chgData name="Zita Draper" userId="b063123c-f51f-481b-b99c-f574606c9ace" providerId="ADAL" clId="{E3C2FE08-5B20-47AE-B918-9903999781EA}" dt="2023-02-20T15:43:19.050" v="7366" actId="478"/>
          <ac:spMkLst>
            <pc:docMk/>
            <pc:sldMk cId="2543748250" sldId="424"/>
            <ac:spMk id="4" creationId="{D951E1F9-D90D-AAC0-F546-E0DC263DA732}"/>
          </ac:spMkLst>
        </pc:spChg>
      </pc:sldChg>
      <pc:sldChg chg="delSp modSp new mod">
        <pc:chgData name="Zita Draper" userId="b063123c-f51f-481b-b99c-f574606c9ace" providerId="ADAL" clId="{E3C2FE08-5B20-47AE-B918-9903999781EA}" dt="2023-02-20T15:28:18.595" v="5804" actId="478"/>
        <pc:sldMkLst>
          <pc:docMk/>
          <pc:sldMk cId="913134341" sldId="425"/>
        </pc:sldMkLst>
        <pc:spChg chg="mod">
          <ac:chgData name="Zita Draper" userId="b063123c-f51f-481b-b99c-f574606c9ace" providerId="ADAL" clId="{E3C2FE08-5B20-47AE-B918-9903999781EA}" dt="2023-02-20T15:26:25.833" v="5565" actId="403"/>
          <ac:spMkLst>
            <pc:docMk/>
            <pc:sldMk cId="913134341" sldId="425"/>
            <ac:spMk id="2" creationId="{426D7832-966E-5AE1-1B82-3B9D8103CD8E}"/>
          </ac:spMkLst>
        </pc:spChg>
        <pc:spChg chg="mod">
          <ac:chgData name="Zita Draper" userId="b063123c-f51f-481b-b99c-f574606c9ace" providerId="ADAL" clId="{E3C2FE08-5B20-47AE-B918-9903999781EA}" dt="2023-02-20T15:28:14.901" v="5803" actId="20577"/>
          <ac:spMkLst>
            <pc:docMk/>
            <pc:sldMk cId="913134341" sldId="425"/>
            <ac:spMk id="3" creationId="{9D518109-FB8B-03F3-350A-551F45A6238F}"/>
          </ac:spMkLst>
        </pc:spChg>
        <pc:spChg chg="del">
          <ac:chgData name="Zita Draper" userId="b063123c-f51f-481b-b99c-f574606c9ace" providerId="ADAL" clId="{E3C2FE08-5B20-47AE-B918-9903999781EA}" dt="2023-02-20T15:28:18.595" v="5804" actId="478"/>
          <ac:spMkLst>
            <pc:docMk/>
            <pc:sldMk cId="913134341" sldId="425"/>
            <ac:spMk id="4" creationId="{C35C6C5D-2147-169E-EBCC-628F77C66266}"/>
          </ac:spMkLst>
        </pc:spChg>
      </pc:sldChg>
      <pc:sldChg chg="delSp modSp new mod">
        <pc:chgData name="Zita Draper" userId="b063123c-f51f-481b-b99c-f574606c9ace" providerId="ADAL" clId="{E3C2FE08-5B20-47AE-B918-9903999781EA}" dt="2023-02-20T15:25:51.521" v="5539" actId="20577"/>
        <pc:sldMkLst>
          <pc:docMk/>
          <pc:sldMk cId="3099854670" sldId="426"/>
        </pc:sldMkLst>
        <pc:spChg chg="mod">
          <ac:chgData name="Zita Draper" userId="b063123c-f51f-481b-b99c-f574606c9ace" providerId="ADAL" clId="{E3C2FE08-5B20-47AE-B918-9903999781EA}" dt="2023-02-20T15:22:10.778" v="5087" actId="115"/>
          <ac:spMkLst>
            <pc:docMk/>
            <pc:sldMk cId="3099854670" sldId="426"/>
            <ac:spMk id="2" creationId="{597FE160-EA3F-70EB-8C76-CA49B90015F4}"/>
          </ac:spMkLst>
        </pc:spChg>
        <pc:spChg chg="mod">
          <ac:chgData name="Zita Draper" userId="b063123c-f51f-481b-b99c-f574606c9ace" providerId="ADAL" clId="{E3C2FE08-5B20-47AE-B918-9903999781EA}" dt="2023-02-20T15:25:51.521" v="5539" actId="20577"/>
          <ac:spMkLst>
            <pc:docMk/>
            <pc:sldMk cId="3099854670" sldId="426"/>
            <ac:spMk id="3" creationId="{C9E8C654-BB74-42AD-E111-B5E57BE63B54}"/>
          </ac:spMkLst>
        </pc:spChg>
        <pc:spChg chg="del mod">
          <ac:chgData name="Zita Draper" userId="b063123c-f51f-481b-b99c-f574606c9ace" providerId="ADAL" clId="{E3C2FE08-5B20-47AE-B918-9903999781EA}" dt="2023-02-20T15:22:13.929" v="5089" actId="478"/>
          <ac:spMkLst>
            <pc:docMk/>
            <pc:sldMk cId="3099854670" sldId="426"/>
            <ac:spMk id="4" creationId="{DBC4E146-9595-504B-2944-43D888B77B76}"/>
          </ac:spMkLst>
        </pc:spChg>
      </pc:sldChg>
      <pc:sldChg chg="delSp modSp new mod">
        <pc:chgData name="Zita Draper" userId="b063123c-f51f-481b-b99c-f574606c9ace" providerId="ADAL" clId="{E3C2FE08-5B20-47AE-B918-9903999781EA}" dt="2023-02-20T15:21:49.199" v="5066" actId="27636"/>
        <pc:sldMkLst>
          <pc:docMk/>
          <pc:sldMk cId="3075568171" sldId="427"/>
        </pc:sldMkLst>
        <pc:spChg chg="mod">
          <ac:chgData name="Zita Draper" userId="b063123c-f51f-481b-b99c-f574606c9ace" providerId="ADAL" clId="{E3C2FE08-5B20-47AE-B918-9903999781EA}" dt="2023-02-20T15:18:53.150" v="4827" actId="403"/>
          <ac:spMkLst>
            <pc:docMk/>
            <pc:sldMk cId="3075568171" sldId="427"/>
            <ac:spMk id="2" creationId="{D36DAB39-A91E-6BFB-7D71-4AC45DF50398}"/>
          </ac:spMkLst>
        </pc:spChg>
        <pc:spChg chg="mod">
          <ac:chgData name="Zita Draper" userId="b063123c-f51f-481b-b99c-f574606c9ace" providerId="ADAL" clId="{E3C2FE08-5B20-47AE-B918-9903999781EA}" dt="2023-02-20T15:21:49.199" v="5066" actId="27636"/>
          <ac:spMkLst>
            <pc:docMk/>
            <pc:sldMk cId="3075568171" sldId="427"/>
            <ac:spMk id="3" creationId="{8C714CF4-7322-18B9-E5BD-CA916238FD99}"/>
          </ac:spMkLst>
        </pc:spChg>
        <pc:spChg chg="del">
          <ac:chgData name="Zita Draper" userId="b063123c-f51f-481b-b99c-f574606c9ace" providerId="ADAL" clId="{E3C2FE08-5B20-47AE-B918-9903999781EA}" dt="2023-02-20T15:19:39.683" v="4883" actId="478"/>
          <ac:spMkLst>
            <pc:docMk/>
            <pc:sldMk cId="3075568171" sldId="427"/>
            <ac:spMk id="4" creationId="{2DEFF915-7D37-FA97-1EF9-33EBF1A8CC56}"/>
          </ac:spMkLst>
        </pc:spChg>
      </pc:sldChg>
      <pc:sldChg chg="delSp modSp new mod">
        <pc:chgData name="Zita Draper" userId="b063123c-f51f-481b-b99c-f574606c9ace" providerId="ADAL" clId="{E3C2FE08-5B20-47AE-B918-9903999781EA}" dt="2023-02-20T15:59:00.399" v="8442" actId="115"/>
        <pc:sldMkLst>
          <pc:docMk/>
          <pc:sldMk cId="3127660938" sldId="428"/>
        </pc:sldMkLst>
        <pc:spChg chg="mod">
          <ac:chgData name="Zita Draper" userId="b063123c-f51f-481b-b99c-f574606c9ace" providerId="ADAL" clId="{E3C2FE08-5B20-47AE-B918-9903999781EA}" dt="2023-02-20T15:59:00.399" v="8442" actId="115"/>
          <ac:spMkLst>
            <pc:docMk/>
            <pc:sldMk cId="3127660938" sldId="428"/>
            <ac:spMk id="2" creationId="{A5A497A7-3686-6527-C33C-1400E8A56484}"/>
          </ac:spMkLst>
        </pc:spChg>
        <pc:spChg chg="mod">
          <ac:chgData name="Zita Draper" userId="b063123c-f51f-481b-b99c-f574606c9ace" providerId="ADAL" clId="{E3C2FE08-5B20-47AE-B918-9903999781EA}" dt="2023-02-20T15:57:41.707" v="8427" actId="20577"/>
          <ac:spMkLst>
            <pc:docMk/>
            <pc:sldMk cId="3127660938" sldId="428"/>
            <ac:spMk id="3" creationId="{5B254B05-8F67-8AEE-92C9-C10090F3BBB9}"/>
          </ac:spMkLst>
        </pc:spChg>
        <pc:spChg chg="del mod">
          <ac:chgData name="Zita Draper" userId="b063123c-f51f-481b-b99c-f574606c9ace" providerId="ADAL" clId="{E3C2FE08-5B20-47AE-B918-9903999781EA}" dt="2023-02-20T15:56:26.385" v="8311" actId="478"/>
          <ac:spMkLst>
            <pc:docMk/>
            <pc:sldMk cId="3127660938" sldId="428"/>
            <ac:spMk id="4" creationId="{546B0348-EB78-D8C6-6A74-3E42CB0B6CCF}"/>
          </ac:spMkLst>
        </pc:spChg>
      </pc:sldChg>
      <pc:sldChg chg="new del">
        <pc:chgData name="Zita Draper" userId="b063123c-f51f-481b-b99c-f574606c9ace" providerId="ADAL" clId="{E3C2FE08-5B20-47AE-B918-9903999781EA}" dt="2023-02-20T15:59:03.047" v="8443" actId="2696"/>
        <pc:sldMkLst>
          <pc:docMk/>
          <pc:sldMk cId="4133084832" sldId="429"/>
        </pc:sldMkLst>
      </pc:sldChg>
      <pc:sldChg chg="new del">
        <pc:chgData name="Zita Draper" userId="b063123c-f51f-481b-b99c-f574606c9ace" providerId="ADAL" clId="{E3C2FE08-5B20-47AE-B918-9903999781EA}" dt="2023-02-20T15:59:03.870" v="8444" actId="2696"/>
        <pc:sldMkLst>
          <pc:docMk/>
          <pc:sldMk cId="2750196763" sldId="430"/>
        </pc:sldMkLst>
      </pc:sldChg>
      <pc:sldChg chg="new del">
        <pc:chgData name="Zita Draper" userId="b063123c-f51f-481b-b99c-f574606c9ace" providerId="ADAL" clId="{E3C2FE08-5B20-47AE-B918-9903999781EA}" dt="2023-02-20T15:59:04.523" v="8445" actId="2696"/>
        <pc:sldMkLst>
          <pc:docMk/>
          <pc:sldMk cId="3039402303" sldId="431"/>
        </pc:sldMkLst>
      </pc:sldChg>
      <pc:sldChg chg="new del">
        <pc:chgData name="Zita Draper" userId="b063123c-f51f-481b-b99c-f574606c9ace" providerId="ADAL" clId="{E3C2FE08-5B20-47AE-B918-9903999781EA}" dt="2023-02-20T15:59:05.142" v="8446" actId="2696"/>
        <pc:sldMkLst>
          <pc:docMk/>
          <pc:sldMk cId="1424205706" sldId="432"/>
        </pc:sldMkLst>
      </pc:sldChg>
      <pc:sldChg chg="new del">
        <pc:chgData name="Zita Draper" userId="b063123c-f51f-481b-b99c-f574606c9ace" providerId="ADAL" clId="{E3C2FE08-5B20-47AE-B918-9903999781EA}" dt="2023-02-20T15:59:05.807" v="8447" actId="2696"/>
        <pc:sldMkLst>
          <pc:docMk/>
          <pc:sldMk cId="2223541230" sldId="433"/>
        </pc:sldMkLst>
      </pc:sldChg>
      <pc:sldChg chg="delSp modSp new mod">
        <pc:chgData name="Zita Draper" userId="b063123c-f51f-481b-b99c-f574606c9ace" providerId="ADAL" clId="{E3C2FE08-5B20-47AE-B918-9903999781EA}" dt="2023-02-20T15:51:40.911" v="8111" actId="27636"/>
        <pc:sldMkLst>
          <pc:docMk/>
          <pc:sldMk cId="4263414999" sldId="434"/>
        </pc:sldMkLst>
        <pc:spChg chg="mod">
          <ac:chgData name="Zita Draper" userId="b063123c-f51f-481b-b99c-f574606c9ace" providerId="ADAL" clId="{E3C2FE08-5B20-47AE-B918-9903999781EA}" dt="2023-02-20T15:49:13.232" v="7855" actId="115"/>
          <ac:spMkLst>
            <pc:docMk/>
            <pc:sldMk cId="4263414999" sldId="434"/>
            <ac:spMk id="2" creationId="{91C4ED86-C4E2-5E36-252A-1D0B47077508}"/>
          </ac:spMkLst>
        </pc:spChg>
        <pc:spChg chg="mod">
          <ac:chgData name="Zita Draper" userId="b063123c-f51f-481b-b99c-f574606c9ace" providerId="ADAL" clId="{E3C2FE08-5B20-47AE-B918-9903999781EA}" dt="2023-02-20T15:51:40.911" v="8111" actId="27636"/>
          <ac:spMkLst>
            <pc:docMk/>
            <pc:sldMk cId="4263414999" sldId="434"/>
            <ac:spMk id="3" creationId="{3E26CF74-5CE1-08AF-5C48-A21C331913EB}"/>
          </ac:spMkLst>
        </pc:spChg>
        <pc:spChg chg="del mod">
          <ac:chgData name="Zita Draper" userId="b063123c-f51f-481b-b99c-f574606c9ace" providerId="ADAL" clId="{E3C2FE08-5B20-47AE-B918-9903999781EA}" dt="2023-02-20T15:49:17.793" v="7857" actId="478"/>
          <ac:spMkLst>
            <pc:docMk/>
            <pc:sldMk cId="4263414999" sldId="434"/>
            <ac:spMk id="4" creationId="{457FDB6B-892A-BF6E-8C5E-CAEB34BD1C32}"/>
          </ac:spMkLst>
        </pc:spChg>
      </pc:sldChg>
      <pc:sldChg chg="delSp modSp new mod">
        <pc:chgData name="Zita Draper" userId="b063123c-f51f-481b-b99c-f574606c9ace" providerId="ADAL" clId="{E3C2FE08-5B20-47AE-B918-9903999781EA}" dt="2023-02-20T15:53:45.651" v="8197" actId="478"/>
        <pc:sldMkLst>
          <pc:docMk/>
          <pc:sldMk cId="3038651468" sldId="435"/>
        </pc:sldMkLst>
        <pc:spChg chg="mod">
          <ac:chgData name="Zita Draper" userId="b063123c-f51f-481b-b99c-f574606c9ace" providerId="ADAL" clId="{E3C2FE08-5B20-47AE-B918-9903999781EA}" dt="2023-02-20T15:52:41.098" v="8148" actId="115"/>
          <ac:spMkLst>
            <pc:docMk/>
            <pc:sldMk cId="3038651468" sldId="435"/>
            <ac:spMk id="2" creationId="{AECD4CCA-384A-8359-CEC3-124AE668A745}"/>
          </ac:spMkLst>
        </pc:spChg>
        <pc:spChg chg="mod">
          <ac:chgData name="Zita Draper" userId="b063123c-f51f-481b-b99c-f574606c9ace" providerId="ADAL" clId="{E3C2FE08-5B20-47AE-B918-9903999781EA}" dt="2023-02-20T15:53:42.125" v="8196" actId="27636"/>
          <ac:spMkLst>
            <pc:docMk/>
            <pc:sldMk cId="3038651468" sldId="435"/>
            <ac:spMk id="3" creationId="{AF2BBC95-7CFF-BE19-2197-A3EBE5712569}"/>
          </ac:spMkLst>
        </pc:spChg>
        <pc:spChg chg="del">
          <ac:chgData name="Zita Draper" userId="b063123c-f51f-481b-b99c-f574606c9ace" providerId="ADAL" clId="{E3C2FE08-5B20-47AE-B918-9903999781EA}" dt="2023-02-20T15:53:45.651" v="8197" actId="478"/>
          <ac:spMkLst>
            <pc:docMk/>
            <pc:sldMk cId="3038651468" sldId="435"/>
            <ac:spMk id="4" creationId="{0C67362E-6CF5-AC44-C11F-8BD5C0431E19}"/>
          </ac:spMkLst>
        </pc:spChg>
      </pc:sldChg>
      <pc:sldChg chg="delSp modSp new mod">
        <pc:chgData name="Zita Draper" userId="b063123c-f51f-481b-b99c-f574606c9ace" providerId="ADAL" clId="{E3C2FE08-5B20-47AE-B918-9903999781EA}" dt="2023-02-20T15:55:55.453" v="8309" actId="115"/>
        <pc:sldMkLst>
          <pc:docMk/>
          <pc:sldMk cId="1447797583" sldId="436"/>
        </pc:sldMkLst>
        <pc:spChg chg="mod">
          <ac:chgData name="Zita Draper" userId="b063123c-f51f-481b-b99c-f574606c9ace" providerId="ADAL" clId="{E3C2FE08-5B20-47AE-B918-9903999781EA}" dt="2023-02-20T15:55:55.453" v="8309" actId="115"/>
          <ac:spMkLst>
            <pc:docMk/>
            <pc:sldMk cId="1447797583" sldId="436"/>
            <ac:spMk id="2" creationId="{21DCD8B8-A431-98E7-2357-3ADC5033C4D2}"/>
          </ac:spMkLst>
        </pc:spChg>
        <pc:spChg chg="mod">
          <ac:chgData name="Zita Draper" userId="b063123c-f51f-481b-b99c-f574606c9ace" providerId="ADAL" clId="{E3C2FE08-5B20-47AE-B918-9903999781EA}" dt="2023-02-20T15:55:39.444" v="8288" actId="313"/>
          <ac:spMkLst>
            <pc:docMk/>
            <pc:sldMk cId="1447797583" sldId="436"/>
            <ac:spMk id="3" creationId="{CCF35556-1B9B-AF33-EEAE-E510A6467B6B}"/>
          </ac:spMkLst>
        </pc:spChg>
        <pc:spChg chg="del mod">
          <ac:chgData name="Zita Draper" userId="b063123c-f51f-481b-b99c-f574606c9ace" providerId="ADAL" clId="{E3C2FE08-5B20-47AE-B918-9903999781EA}" dt="2023-02-20T15:55:43.735" v="8290" actId="478"/>
          <ac:spMkLst>
            <pc:docMk/>
            <pc:sldMk cId="1447797583" sldId="436"/>
            <ac:spMk id="4" creationId="{7E945735-0E7E-EB32-9353-890BD3ADEA9B}"/>
          </ac:spMkLst>
        </pc:spChg>
      </pc:sldChg>
      <pc:sldChg chg="addSp delSp modSp new mod modClrScheme chgLayout">
        <pc:chgData name="Zita Draper" userId="b063123c-f51f-481b-b99c-f574606c9ace" providerId="ADAL" clId="{E3C2FE08-5B20-47AE-B918-9903999781EA}" dt="2023-02-20T15:59:44.062" v="8475" actId="478"/>
        <pc:sldMkLst>
          <pc:docMk/>
          <pc:sldMk cId="728173469" sldId="437"/>
        </pc:sldMkLst>
        <pc:spChg chg="del mod ord">
          <ac:chgData name="Zita Draper" userId="b063123c-f51f-481b-b99c-f574606c9ace" providerId="ADAL" clId="{E3C2FE08-5B20-47AE-B918-9903999781EA}" dt="2023-02-20T15:59:25.356" v="8449" actId="700"/>
          <ac:spMkLst>
            <pc:docMk/>
            <pc:sldMk cId="728173469" sldId="437"/>
            <ac:spMk id="2" creationId="{0732DDA2-A712-78D4-5C50-DC8B1CF17C51}"/>
          </ac:spMkLst>
        </pc:spChg>
        <pc:spChg chg="del mod ord">
          <ac:chgData name="Zita Draper" userId="b063123c-f51f-481b-b99c-f574606c9ace" providerId="ADAL" clId="{E3C2FE08-5B20-47AE-B918-9903999781EA}" dt="2023-02-20T15:59:25.356" v="8449" actId="700"/>
          <ac:spMkLst>
            <pc:docMk/>
            <pc:sldMk cId="728173469" sldId="437"/>
            <ac:spMk id="3" creationId="{9EAEF7E7-1E42-AE28-2F4C-853B4D2685AC}"/>
          </ac:spMkLst>
        </pc:spChg>
        <pc:spChg chg="del mod ord">
          <ac:chgData name="Zita Draper" userId="b063123c-f51f-481b-b99c-f574606c9ace" providerId="ADAL" clId="{E3C2FE08-5B20-47AE-B918-9903999781EA}" dt="2023-02-20T15:59:44.062" v="8475" actId="478"/>
          <ac:spMkLst>
            <pc:docMk/>
            <pc:sldMk cId="728173469" sldId="437"/>
            <ac:spMk id="4" creationId="{DC8F8C2E-2990-74E8-78B0-9C82479985F8}"/>
          </ac:spMkLst>
        </pc:spChg>
        <pc:spChg chg="mod ord">
          <ac:chgData name="Zita Draper" userId="b063123c-f51f-481b-b99c-f574606c9ace" providerId="ADAL" clId="{E3C2FE08-5B20-47AE-B918-9903999781EA}" dt="2023-02-20T15:59:25.356" v="8449" actId="700"/>
          <ac:spMkLst>
            <pc:docMk/>
            <pc:sldMk cId="728173469" sldId="437"/>
            <ac:spMk id="5" creationId="{1B864103-6865-8330-4163-55AE57846AB3}"/>
          </ac:spMkLst>
        </pc:spChg>
        <pc:spChg chg="add mod ord">
          <ac:chgData name="Zita Draper" userId="b063123c-f51f-481b-b99c-f574606c9ace" providerId="ADAL" clId="{E3C2FE08-5B20-47AE-B918-9903999781EA}" dt="2023-02-20T15:59:40.431" v="8474" actId="115"/>
          <ac:spMkLst>
            <pc:docMk/>
            <pc:sldMk cId="728173469" sldId="437"/>
            <ac:spMk id="6" creationId="{8E9AEB69-393E-A42D-452B-373C36ACD833}"/>
          </ac:spMkLst>
        </pc:spChg>
        <pc:spChg chg="add del mod ord">
          <ac:chgData name="Zita Draper" userId="b063123c-f51f-481b-b99c-f574606c9ace" providerId="ADAL" clId="{E3C2FE08-5B20-47AE-B918-9903999781EA}" dt="2023-02-20T15:59:32.767" v="8469" actId="478"/>
          <ac:spMkLst>
            <pc:docMk/>
            <pc:sldMk cId="728173469" sldId="437"/>
            <ac:spMk id="7" creationId="{DD663B36-4B14-6345-20F5-470399FFF70A}"/>
          </ac:spMkLst>
        </pc:spChg>
      </pc:sldChg>
      <pc:sldChg chg="delSp new del mod">
        <pc:chgData name="Zita Draper" userId="b063123c-f51f-481b-b99c-f574606c9ace" providerId="ADAL" clId="{E3C2FE08-5B20-47AE-B918-9903999781EA}" dt="2023-02-20T18:06:26.267" v="14899" actId="2696"/>
        <pc:sldMkLst>
          <pc:docMk/>
          <pc:sldMk cId="3975853682" sldId="438"/>
        </pc:sldMkLst>
        <pc:spChg chg="del">
          <ac:chgData name="Zita Draper" userId="b063123c-f51f-481b-b99c-f574606c9ace" providerId="ADAL" clId="{E3C2FE08-5B20-47AE-B918-9903999781EA}" dt="2023-02-20T16:00:24.721" v="8483" actId="478"/>
          <ac:spMkLst>
            <pc:docMk/>
            <pc:sldMk cId="3975853682" sldId="438"/>
            <ac:spMk id="4" creationId="{33EDB0B9-D6A3-3C92-C16B-63B33E8B5306}"/>
          </ac:spMkLst>
        </pc:spChg>
      </pc:sldChg>
      <pc:sldChg chg="delSp new del mod">
        <pc:chgData name="Zita Draper" userId="b063123c-f51f-481b-b99c-f574606c9ace" providerId="ADAL" clId="{E3C2FE08-5B20-47AE-B918-9903999781EA}" dt="2023-02-20T18:06:26.866" v="14900" actId="2696"/>
        <pc:sldMkLst>
          <pc:docMk/>
          <pc:sldMk cId="109120573" sldId="439"/>
        </pc:sldMkLst>
        <pc:spChg chg="del">
          <ac:chgData name="Zita Draper" userId="b063123c-f51f-481b-b99c-f574606c9ace" providerId="ADAL" clId="{E3C2FE08-5B20-47AE-B918-9903999781EA}" dt="2023-02-20T16:00:29.288" v="8484" actId="478"/>
          <ac:spMkLst>
            <pc:docMk/>
            <pc:sldMk cId="109120573" sldId="439"/>
            <ac:spMk id="4" creationId="{D0010878-5D79-E1D4-1C65-0EA270E14B92}"/>
          </ac:spMkLst>
        </pc:spChg>
      </pc:sldChg>
      <pc:sldChg chg="new del">
        <pc:chgData name="Zita Draper" userId="b063123c-f51f-481b-b99c-f574606c9ace" providerId="ADAL" clId="{E3C2FE08-5B20-47AE-B918-9903999781EA}" dt="2023-02-20T18:06:27.307" v="14901" actId="2696"/>
        <pc:sldMkLst>
          <pc:docMk/>
          <pc:sldMk cId="456311675" sldId="440"/>
        </pc:sldMkLst>
      </pc:sldChg>
      <pc:sldChg chg="new del">
        <pc:chgData name="Zita Draper" userId="b063123c-f51f-481b-b99c-f574606c9ace" providerId="ADAL" clId="{E3C2FE08-5B20-47AE-B918-9903999781EA}" dt="2023-02-20T18:06:27.769" v="14902" actId="2696"/>
        <pc:sldMkLst>
          <pc:docMk/>
          <pc:sldMk cId="196666228" sldId="441"/>
        </pc:sldMkLst>
      </pc:sldChg>
      <pc:sldChg chg="new del">
        <pc:chgData name="Zita Draper" userId="b063123c-f51f-481b-b99c-f574606c9ace" providerId="ADAL" clId="{E3C2FE08-5B20-47AE-B918-9903999781EA}" dt="2023-02-20T18:06:28.250" v="14903" actId="2696"/>
        <pc:sldMkLst>
          <pc:docMk/>
          <pc:sldMk cId="2678382313" sldId="442"/>
        </pc:sldMkLst>
      </pc:sldChg>
      <pc:sldChg chg="new del">
        <pc:chgData name="Zita Draper" userId="b063123c-f51f-481b-b99c-f574606c9ace" providerId="ADAL" clId="{E3C2FE08-5B20-47AE-B918-9903999781EA}" dt="2023-02-20T18:06:28.707" v="14904" actId="2696"/>
        <pc:sldMkLst>
          <pc:docMk/>
          <pc:sldMk cId="1755994538" sldId="443"/>
        </pc:sldMkLst>
      </pc:sldChg>
      <pc:sldChg chg="new del">
        <pc:chgData name="Zita Draper" userId="b063123c-f51f-481b-b99c-f574606c9ace" providerId="ADAL" clId="{E3C2FE08-5B20-47AE-B918-9903999781EA}" dt="2023-02-20T18:06:29.289" v="14905" actId="2696"/>
        <pc:sldMkLst>
          <pc:docMk/>
          <pc:sldMk cId="1109863804" sldId="444"/>
        </pc:sldMkLst>
      </pc:sldChg>
      <pc:sldChg chg="new del">
        <pc:chgData name="Zita Draper" userId="b063123c-f51f-481b-b99c-f574606c9ace" providerId="ADAL" clId="{E3C2FE08-5B20-47AE-B918-9903999781EA}" dt="2023-02-20T17:37:17.651" v="13238" actId="2696"/>
        <pc:sldMkLst>
          <pc:docMk/>
          <pc:sldMk cId="1072834643" sldId="445"/>
        </pc:sldMkLst>
      </pc:sldChg>
      <pc:sldChg chg="new del">
        <pc:chgData name="Zita Draper" userId="b063123c-f51f-481b-b99c-f574606c9ace" providerId="ADAL" clId="{E3C2FE08-5B20-47AE-B918-9903999781EA}" dt="2023-02-20T17:37:15.671" v="13237" actId="2696"/>
        <pc:sldMkLst>
          <pc:docMk/>
          <pc:sldMk cId="1247413522" sldId="446"/>
        </pc:sldMkLst>
      </pc:sldChg>
      <pc:sldChg chg="delSp modSp new mod modClrScheme chgLayout">
        <pc:chgData name="Zita Draper" userId="b063123c-f51f-481b-b99c-f574606c9ace" providerId="ADAL" clId="{E3C2FE08-5B20-47AE-B918-9903999781EA}" dt="2023-02-20T17:36:42.282" v="13236" actId="1076"/>
        <pc:sldMkLst>
          <pc:docMk/>
          <pc:sldMk cId="1864997797" sldId="447"/>
        </pc:sldMkLst>
        <pc:spChg chg="mod ord">
          <ac:chgData name="Zita Draper" userId="b063123c-f51f-481b-b99c-f574606c9ace" providerId="ADAL" clId="{E3C2FE08-5B20-47AE-B918-9903999781EA}" dt="2023-02-20T17:36:37.296" v="13234" actId="700"/>
          <ac:spMkLst>
            <pc:docMk/>
            <pc:sldMk cId="1864997797" sldId="447"/>
            <ac:spMk id="2" creationId="{E04C3185-FE1A-F094-5A51-113F07072138}"/>
          </ac:spMkLst>
        </pc:spChg>
        <pc:spChg chg="mod ord">
          <ac:chgData name="Zita Draper" userId="b063123c-f51f-481b-b99c-f574606c9ace" providerId="ADAL" clId="{E3C2FE08-5B20-47AE-B918-9903999781EA}" dt="2023-02-20T17:36:42.282" v="13236" actId="1076"/>
          <ac:spMkLst>
            <pc:docMk/>
            <pc:sldMk cId="1864997797" sldId="447"/>
            <ac:spMk id="3" creationId="{C42BC6CC-C322-2B94-0337-F495DA24ADDB}"/>
          </ac:spMkLst>
        </pc:spChg>
        <pc:spChg chg="del">
          <ac:chgData name="Zita Draper" userId="b063123c-f51f-481b-b99c-f574606c9ace" providerId="ADAL" clId="{E3C2FE08-5B20-47AE-B918-9903999781EA}" dt="2023-02-20T16:09:19.782" v="8817" actId="478"/>
          <ac:spMkLst>
            <pc:docMk/>
            <pc:sldMk cId="1864997797" sldId="447"/>
            <ac:spMk id="4" creationId="{6F90D472-0FFD-0766-9D57-E2D05D81F9D2}"/>
          </ac:spMkLst>
        </pc:spChg>
        <pc:spChg chg="mod ord">
          <ac:chgData name="Zita Draper" userId="b063123c-f51f-481b-b99c-f574606c9ace" providerId="ADAL" clId="{E3C2FE08-5B20-47AE-B918-9903999781EA}" dt="2023-02-20T17:36:37.296" v="13234" actId="700"/>
          <ac:spMkLst>
            <pc:docMk/>
            <pc:sldMk cId="1864997797" sldId="447"/>
            <ac:spMk id="5" creationId="{9A77FE7B-2F3C-BB7A-4B06-9365D6CF26BE}"/>
          </ac:spMkLst>
        </pc:spChg>
      </pc:sldChg>
      <pc:sldChg chg="delSp modSp new mod modClrScheme chgLayout">
        <pc:chgData name="Zita Draper" userId="b063123c-f51f-481b-b99c-f574606c9ace" providerId="ADAL" clId="{E3C2FE08-5B20-47AE-B918-9903999781EA}" dt="2023-02-20T17:29:08.503" v="13131" actId="27636"/>
        <pc:sldMkLst>
          <pc:docMk/>
          <pc:sldMk cId="748034579" sldId="448"/>
        </pc:sldMkLst>
        <pc:spChg chg="mod ord">
          <ac:chgData name="Zita Draper" userId="b063123c-f51f-481b-b99c-f574606c9ace" providerId="ADAL" clId="{E3C2FE08-5B20-47AE-B918-9903999781EA}" dt="2023-02-20T17:29:08.442" v="13130" actId="700"/>
          <ac:spMkLst>
            <pc:docMk/>
            <pc:sldMk cId="748034579" sldId="448"/>
            <ac:spMk id="2" creationId="{B4E5697F-B5F9-9810-1074-0E1E0FA93EF4}"/>
          </ac:spMkLst>
        </pc:spChg>
        <pc:spChg chg="mod ord">
          <ac:chgData name="Zita Draper" userId="b063123c-f51f-481b-b99c-f574606c9ace" providerId="ADAL" clId="{E3C2FE08-5B20-47AE-B918-9903999781EA}" dt="2023-02-20T17:29:08.503" v="13131" actId="27636"/>
          <ac:spMkLst>
            <pc:docMk/>
            <pc:sldMk cId="748034579" sldId="448"/>
            <ac:spMk id="3" creationId="{5733A48B-A9C7-552A-6BD1-2043FC761863}"/>
          </ac:spMkLst>
        </pc:spChg>
        <pc:spChg chg="del mod">
          <ac:chgData name="Zita Draper" userId="b063123c-f51f-481b-b99c-f574606c9ace" providerId="ADAL" clId="{E3C2FE08-5B20-47AE-B918-9903999781EA}" dt="2023-02-20T16:47:16.831" v="10942" actId="478"/>
          <ac:spMkLst>
            <pc:docMk/>
            <pc:sldMk cId="748034579" sldId="448"/>
            <ac:spMk id="4" creationId="{66048311-DD24-F7B3-F7AD-24C3C519429E}"/>
          </ac:spMkLst>
        </pc:spChg>
        <pc:spChg chg="mod ord">
          <ac:chgData name="Zita Draper" userId="b063123c-f51f-481b-b99c-f574606c9ace" providerId="ADAL" clId="{E3C2FE08-5B20-47AE-B918-9903999781EA}" dt="2023-02-20T17:29:08.442" v="13130" actId="700"/>
          <ac:spMkLst>
            <pc:docMk/>
            <pc:sldMk cId="748034579" sldId="448"/>
            <ac:spMk id="5" creationId="{7BA95EE5-393F-2136-D132-CC0F434ED7D2}"/>
          </ac:spMkLst>
        </pc:spChg>
      </pc:sldChg>
      <pc:sldChg chg="add del">
        <pc:chgData name="Zita Draper" userId="b063123c-f51f-481b-b99c-f574606c9ace" providerId="ADAL" clId="{E3C2FE08-5B20-47AE-B918-9903999781EA}" dt="2023-02-20T17:20:18.772" v="12358" actId="2696"/>
        <pc:sldMkLst>
          <pc:docMk/>
          <pc:sldMk cId="284171942" sldId="449"/>
        </pc:sldMkLst>
      </pc:sldChg>
      <pc:sldChg chg="new del">
        <pc:chgData name="Zita Draper" userId="b063123c-f51f-481b-b99c-f574606c9ace" providerId="ADAL" clId="{E3C2FE08-5B20-47AE-B918-9903999781EA}" dt="2023-02-20T17:01:34.885" v="12168" actId="2696"/>
        <pc:sldMkLst>
          <pc:docMk/>
          <pc:sldMk cId="3227548195" sldId="449"/>
        </pc:sldMkLst>
      </pc:sldChg>
      <pc:sldChg chg="new del">
        <pc:chgData name="Zita Draper" userId="b063123c-f51f-481b-b99c-f574606c9ace" providerId="ADAL" clId="{E3C2FE08-5B20-47AE-B918-9903999781EA}" dt="2023-02-20T16:08:00.961" v="8784" actId="2696"/>
        <pc:sldMkLst>
          <pc:docMk/>
          <pc:sldMk cId="1008658295" sldId="450"/>
        </pc:sldMkLst>
      </pc:sldChg>
      <pc:sldChg chg="new del">
        <pc:chgData name="Zita Draper" userId="b063123c-f51f-481b-b99c-f574606c9ace" providerId="ADAL" clId="{E3C2FE08-5B20-47AE-B918-9903999781EA}" dt="2023-02-20T16:07:59.658" v="8783" actId="2696"/>
        <pc:sldMkLst>
          <pc:docMk/>
          <pc:sldMk cId="3998471940" sldId="451"/>
        </pc:sldMkLst>
      </pc:sldChg>
      <pc:sldChg chg="modSp new mod modClrScheme chgLayout">
        <pc:chgData name="Zita Draper" userId="b063123c-f51f-481b-b99c-f574606c9ace" providerId="ADAL" clId="{E3C2FE08-5B20-47AE-B918-9903999781EA}" dt="2023-02-20T17:01:39.408" v="12170" actId="27636"/>
        <pc:sldMkLst>
          <pc:docMk/>
          <pc:sldMk cId="1914736054" sldId="452"/>
        </pc:sldMkLst>
        <pc:spChg chg="mod ord">
          <ac:chgData name="Zita Draper" userId="b063123c-f51f-481b-b99c-f574606c9ace" providerId="ADAL" clId="{E3C2FE08-5B20-47AE-B918-9903999781EA}" dt="2023-02-20T17:01:39.390" v="12169" actId="700"/>
          <ac:spMkLst>
            <pc:docMk/>
            <pc:sldMk cId="1914736054" sldId="452"/>
            <ac:spMk id="2" creationId="{CEA893F7-F5F9-F3C4-6034-C38AE4242757}"/>
          </ac:spMkLst>
        </pc:spChg>
        <pc:spChg chg="mod ord">
          <ac:chgData name="Zita Draper" userId="b063123c-f51f-481b-b99c-f574606c9ace" providerId="ADAL" clId="{E3C2FE08-5B20-47AE-B918-9903999781EA}" dt="2023-02-20T17:01:39.408" v="12170" actId="27636"/>
          <ac:spMkLst>
            <pc:docMk/>
            <pc:sldMk cId="1914736054" sldId="452"/>
            <ac:spMk id="3" creationId="{5C17775F-0104-31B4-C052-52947DD34734}"/>
          </ac:spMkLst>
        </pc:spChg>
        <pc:spChg chg="mod ord">
          <ac:chgData name="Zita Draper" userId="b063123c-f51f-481b-b99c-f574606c9ace" providerId="ADAL" clId="{E3C2FE08-5B20-47AE-B918-9903999781EA}" dt="2023-02-20T17:01:39.390" v="12169" actId="700"/>
          <ac:spMkLst>
            <pc:docMk/>
            <pc:sldMk cId="1914736054" sldId="452"/>
            <ac:spMk id="4" creationId="{AB89A3A1-3EB9-CD6D-72DD-2A7296288624}"/>
          </ac:spMkLst>
        </pc:spChg>
        <pc:spChg chg="mod ord">
          <ac:chgData name="Zita Draper" userId="b063123c-f51f-481b-b99c-f574606c9ace" providerId="ADAL" clId="{E3C2FE08-5B20-47AE-B918-9903999781EA}" dt="2023-02-20T17:01:39.390" v="12169" actId="700"/>
          <ac:spMkLst>
            <pc:docMk/>
            <pc:sldMk cId="1914736054" sldId="452"/>
            <ac:spMk id="5" creationId="{FD65FA5B-C40E-22D7-A01A-A717CF74F65C}"/>
          </ac:spMkLst>
        </pc:spChg>
      </pc:sldChg>
      <pc:sldChg chg="delSp modSp new mod modClrScheme chgLayout">
        <pc:chgData name="Zita Draper" userId="b063123c-f51f-481b-b99c-f574606c9ace" providerId="ADAL" clId="{E3C2FE08-5B20-47AE-B918-9903999781EA}" dt="2023-02-20T17:01:45.443" v="12172" actId="27636"/>
        <pc:sldMkLst>
          <pc:docMk/>
          <pc:sldMk cId="464145621" sldId="453"/>
        </pc:sldMkLst>
        <pc:spChg chg="mod ord">
          <ac:chgData name="Zita Draper" userId="b063123c-f51f-481b-b99c-f574606c9ace" providerId="ADAL" clId="{E3C2FE08-5B20-47AE-B918-9903999781EA}" dt="2023-02-20T17:01:45.426" v="12171" actId="700"/>
          <ac:spMkLst>
            <pc:docMk/>
            <pc:sldMk cId="464145621" sldId="453"/>
            <ac:spMk id="2" creationId="{F4ED6A11-0CBC-5BC8-2027-2E5AC54B8462}"/>
          </ac:spMkLst>
        </pc:spChg>
        <pc:spChg chg="mod ord">
          <ac:chgData name="Zita Draper" userId="b063123c-f51f-481b-b99c-f574606c9ace" providerId="ADAL" clId="{E3C2FE08-5B20-47AE-B918-9903999781EA}" dt="2023-02-20T17:01:45.443" v="12172" actId="27636"/>
          <ac:spMkLst>
            <pc:docMk/>
            <pc:sldMk cId="464145621" sldId="453"/>
            <ac:spMk id="3" creationId="{02376C84-24AC-A432-672B-7EAA5E3B0CC8}"/>
          </ac:spMkLst>
        </pc:spChg>
        <pc:spChg chg="del mod">
          <ac:chgData name="Zita Draper" userId="b063123c-f51f-481b-b99c-f574606c9ace" providerId="ADAL" clId="{E3C2FE08-5B20-47AE-B918-9903999781EA}" dt="2023-02-20T17:00:32.649" v="12068" actId="478"/>
          <ac:spMkLst>
            <pc:docMk/>
            <pc:sldMk cId="464145621" sldId="453"/>
            <ac:spMk id="4" creationId="{AC7AC877-444A-B8C7-93D2-33F7DD132DFC}"/>
          </ac:spMkLst>
        </pc:spChg>
        <pc:spChg chg="mod ord">
          <ac:chgData name="Zita Draper" userId="b063123c-f51f-481b-b99c-f574606c9ace" providerId="ADAL" clId="{E3C2FE08-5B20-47AE-B918-9903999781EA}" dt="2023-02-20T17:01:45.426" v="12171" actId="700"/>
          <ac:spMkLst>
            <pc:docMk/>
            <pc:sldMk cId="464145621" sldId="453"/>
            <ac:spMk id="5" creationId="{DBFECBB2-A190-C1C4-91E8-BA02AB8CED23}"/>
          </ac:spMkLst>
        </pc:spChg>
      </pc:sldChg>
      <pc:sldChg chg="delSp modSp new mod modClrScheme chgLayout">
        <pc:chgData name="Zita Draper" userId="b063123c-f51f-481b-b99c-f574606c9ace" providerId="ADAL" clId="{E3C2FE08-5B20-47AE-B918-9903999781EA}" dt="2023-02-20T16:49:29.897" v="11170" actId="700"/>
        <pc:sldMkLst>
          <pc:docMk/>
          <pc:sldMk cId="343394047" sldId="454"/>
        </pc:sldMkLst>
        <pc:spChg chg="mod ord">
          <ac:chgData name="Zita Draper" userId="b063123c-f51f-481b-b99c-f574606c9ace" providerId="ADAL" clId="{E3C2FE08-5B20-47AE-B918-9903999781EA}" dt="2023-02-20T16:49:29.897" v="11170" actId="700"/>
          <ac:spMkLst>
            <pc:docMk/>
            <pc:sldMk cId="343394047" sldId="454"/>
            <ac:spMk id="2" creationId="{3EEB7E38-5946-941B-11D6-996992AA4376}"/>
          </ac:spMkLst>
        </pc:spChg>
        <pc:spChg chg="mod ord">
          <ac:chgData name="Zita Draper" userId="b063123c-f51f-481b-b99c-f574606c9ace" providerId="ADAL" clId="{E3C2FE08-5B20-47AE-B918-9903999781EA}" dt="2023-02-20T16:49:29.897" v="11170" actId="700"/>
          <ac:spMkLst>
            <pc:docMk/>
            <pc:sldMk cId="343394047" sldId="454"/>
            <ac:spMk id="3" creationId="{E6400C29-8217-AD9B-7003-63B4F1C0D1DD}"/>
          </ac:spMkLst>
        </pc:spChg>
        <pc:spChg chg="del">
          <ac:chgData name="Zita Draper" userId="b063123c-f51f-481b-b99c-f574606c9ace" providerId="ADAL" clId="{E3C2FE08-5B20-47AE-B918-9903999781EA}" dt="2023-02-20T16:49:07.643" v="11149" actId="478"/>
          <ac:spMkLst>
            <pc:docMk/>
            <pc:sldMk cId="343394047" sldId="454"/>
            <ac:spMk id="4" creationId="{7094187F-0565-F2C0-561E-BB9E0CF5D8B6}"/>
          </ac:spMkLst>
        </pc:spChg>
        <pc:spChg chg="mod ord">
          <ac:chgData name="Zita Draper" userId="b063123c-f51f-481b-b99c-f574606c9ace" providerId="ADAL" clId="{E3C2FE08-5B20-47AE-B918-9903999781EA}" dt="2023-02-20T16:49:29.897" v="11170" actId="700"/>
          <ac:spMkLst>
            <pc:docMk/>
            <pc:sldMk cId="343394047" sldId="454"/>
            <ac:spMk id="5" creationId="{C746CEED-A128-32D8-2545-6B14A04D0D8B}"/>
          </ac:spMkLst>
        </pc:spChg>
      </pc:sldChg>
      <pc:sldChg chg="delSp modSp new mod modClrScheme chgLayout">
        <pc:chgData name="Zita Draper" userId="b063123c-f51f-481b-b99c-f574606c9ace" providerId="ADAL" clId="{E3C2FE08-5B20-47AE-B918-9903999781EA}" dt="2023-02-20T17:24:11.814" v="12689" actId="27636"/>
        <pc:sldMkLst>
          <pc:docMk/>
          <pc:sldMk cId="1334670168" sldId="455"/>
        </pc:sldMkLst>
        <pc:spChg chg="mod ord">
          <ac:chgData name="Zita Draper" userId="b063123c-f51f-481b-b99c-f574606c9ace" providerId="ADAL" clId="{E3C2FE08-5B20-47AE-B918-9903999781EA}" dt="2023-02-20T17:24:11.735" v="12688" actId="700"/>
          <ac:spMkLst>
            <pc:docMk/>
            <pc:sldMk cId="1334670168" sldId="455"/>
            <ac:spMk id="2" creationId="{757ADA82-D716-44BE-F98A-7F3CE11A5BF8}"/>
          </ac:spMkLst>
        </pc:spChg>
        <pc:spChg chg="mod ord">
          <ac:chgData name="Zita Draper" userId="b063123c-f51f-481b-b99c-f574606c9ace" providerId="ADAL" clId="{E3C2FE08-5B20-47AE-B918-9903999781EA}" dt="2023-02-20T17:24:11.814" v="12689" actId="27636"/>
          <ac:spMkLst>
            <pc:docMk/>
            <pc:sldMk cId="1334670168" sldId="455"/>
            <ac:spMk id="3" creationId="{4E388787-93AF-6765-C9FE-658DA2AAB872}"/>
          </ac:spMkLst>
        </pc:spChg>
        <pc:spChg chg="del">
          <ac:chgData name="Zita Draper" userId="b063123c-f51f-481b-b99c-f574606c9ace" providerId="ADAL" clId="{E3C2FE08-5B20-47AE-B918-9903999781EA}" dt="2023-02-20T16:50:33.112" v="11241" actId="478"/>
          <ac:spMkLst>
            <pc:docMk/>
            <pc:sldMk cId="1334670168" sldId="455"/>
            <ac:spMk id="4" creationId="{C910C077-6C9F-6BF1-F946-D9B5A07AF443}"/>
          </ac:spMkLst>
        </pc:spChg>
        <pc:spChg chg="mod ord">
          <ac:chgData name="Zita Draper" userId="b063123c-f51f-481b-b99c-f574606c9ace" providerId="ADAL" clId="{E3C2FE08-5B20-47AE-B918-9903999781EA}" dt="2023-02-20T17:24:11.735" v="12688" actId="700"/>
          <ac:spMkLst>
            <pc:docMk/>
            <pc:sldMk cId="1334670168" sldId="455"/>
            <ac:spMk id="5" creationId="{836FBD9B-1335-CBF0-F746-BC15A8ABF201}"/>
          </ac:spMkLst>
        </pc:spChg>
      </pc:sldChg>
      <pc:sldChg chg="addSp delSp modSp new mod modClrScheme chgLayout">
        <pc:chgData name="Zita Draper" userId="b063123c-f51f-481b-b99c-f574606c9ace" providerId="ADAL" clId="{E3C2FE08-5B20-47AE-B918-9903999781EA}" dt="2023-02-20T16:27:56.170" v="9036" actId="27636"/>
        <pc:sldMkLst>
          <pc:docMk/>
          <pc:sldMk cId="4220384774" sldId="456"/>
        </pc:sldMkLst>
        <pc:spChg chg="mod ord">
          <ac:chgData name="Zita Draper" userId="b063123c-f51f-481b-b99c-f574606c9ace" providerId="ADAL" clId="{E3C2FE08-5B20-47AE-B918-9903999781EA}" dt="2023-02-20T16:10:13.719" v="8842" actId="700"/>
          <ac:spMkLst>
            <pc:docMk/>
            <pc:sldMk cId="4220384774" sldId="456"/>
            <ac:spMk id="2" creationId="{CBAF4703-F8F7-49F6-1133-1DBEBBAD7EC0}"/>
          </ac:spMkLst>
        </pc:spChg>
        <pc:spChg chg="del mod ord">
          <ac:chgData name="Zita Draper" userId="b063123c-f51f-481b-b99c-f574606c9ace" providerId="ADAL" clId="{E3C2FE08-5B20-47AE-B918-9903999781EA}" dt="2023-02-20T16:10:13.719" v="8842" actId="700"/>
          <ac:spMkLst>
            <pc:docMk/>
            <pc:sldMk cId="4220384774" sldId="456"/>
            <ac:spMk id="3" creationId="{49377C75-2AF7-C090-A523-F2A6B2E0EA48}"/>
          </ac:spMkLst>
        </pc:spChg>
        <pc:spChg chg="del mod ord">
          <ac:chgData name="Zita Draper" userId="b063123c-f51f-481b-b99c-f574606c9ace" providerId="ADAL" clId="{E3C2FE08-5B20-47AE-B918-9903999781EA}" dt="2023-02-20T16:10:17.953" v="8843" actId="478"/>
          <ac:spMkLst>
            <pc:docMk/>
            <pc:sldMk cId="4220384774" sldId="456"/>
            <ac:spMk id="4" creationId="{C520A2BB-5DCA-446A-AEF4-F0DE56BD6890}"/>
          </ac:spMkLst>
        </pc:spChg>
        <pc:spChg chg="mod ord">
          <ac:chgData name="Zita Draper" userId="b063123c-f51f-481b-b99c-f574606c9ace" providerId="ADAL" clId="{E3C2FE08-5B20-47AE-B918-9903999781EA}" dt="2023-02-20T16:10:13.719" v="8842" actId="700"/>
          <ac:spMkLst>
            <pc:docMk/>
            <pc:sldMk cId="4220384774" sldId="456"/>
            <ac:spMk id="5" creationId="{F1BC0020-EEBC-DF0A-9221-AC3B106D323B}"/>
          </ac:spMkLst>
        </pc:spChg>
        <pc:spChg chg="add mod ord">
          <ac:chgData name="Zita Draper" userId="b063123c-f51f-481b-b99c-f574606c9ace" providerId="ADAL" clId="{E3C2FE08-5B20-47AE-B918-9903999781EA}" dt="2023-02-20T16:27:56.170" v="9036" actId="27636"/>
          <ac:spMkLst>
            <pc:docMk/>
            <pc:sldMk cId="4220384774" sldId="456"/>
            <ac:spMk id="6" creationId="{A6F44C44-009F-EBE8-7A7B-24274915E77E}"/>
          </ac:spMkLst>
        </pc:spChg>
      </pc:sldChg>
      <pc:sldChg chg="addSp delSp modSp new mod modClrScheme chgLayout">
        <pc:chgData name="Zita Draper" userId="b063123c-f51f-481b-b99c-f574606c9ace" providerId="ADAL" clId="{E3C2FE08-5B20-47AE-B918-9903999781EA}" dt="2023-02-20T16:33:55.484" v="9676" actId="27636"/>
        <pc:sldMkLst>
          <pc:docMk/>
          <pc:sldMk cId="4213070112" sldId="457"/>
        </pc:sldMkLst>
        <pc:spChg chg="mod ord">
          <ac:chgData name="Zita Draper" userId="b063123c-f51f-481b-b99c-f574606c9ace" providerId="ADAL" clId="{E3C2FE08-5B20-47AE-B918-9903999781EA}" dt="2023-02-20T16:10:04.144" v="8841" actId="700"/>
          <ac:spMkLst>
            <pc:docMk/>
            <pc:sldMk cId="4213070112" sldId="457"/>
            <ac:spMk id="2" creationId="{6978FBF0-A20E-9966-8D29-4DC20FC17FB7}"/>
          </ac:spMkLst>
        </pc:spChg>
        <pc:spChg chg="del mod ord">
          <ac:chgData name="Zita Draper" userId="b063123c-f51f-481b-b99c-f574606c9ace" providerId="ADAL" clId="{E3C2FE08-5B20-47AE-B918-9903999781EA}" dt="2023-02-20T16:10:04.144" v="8841" actId="700"/>
          <ac:spMkLst>
            <pc:docMk/>
            <pc:sldMk cId="4213070112" sldId="457"/>
            <ac:spMk id="3" creationId="{5C6BFB81-8D78-BC1B-EF61-299ABA6B5586}"/>
          </ac:spMkLst>
        </pc:spChg>
        <pc:spChg chg="del">
          <ac:chgData name="Zita Draper" userId="b063123c-f51f-481b-b99c-f574606c9ace" providerId="ADAL" clId="{E3C2FE08-5B20-47AE-B918-9903999781EA}" dt="2023-02-20T16:09:56.655" v="8840" actId="478"/>
          <ac:spMkLst>
            <pc:docMk/>
            <pc:sldMk cId="4213070112" sldId="457"/>
            <ac:spMk id="4" creationId="{912E432A-CACB-278A-E1E4-2BEC39DD5F9F}"/>
          </ac:spMkLst>
        </pc:spChg>
        <pc:spChg chg="mod ord">
          <ac:chgData name="Zita Draper" userId="b063123c-f51f-481b-b99c-f574606c9ace" providerId="ADAL" clId="{E3C2FE08-5B20-47AE-B918-9903999781EA}" dt="2023-02-20T16:10:04.144" v="8841" actId="700"/>
          <ac:spMkLst>
            <pc:docMk/>
            <pc:sldMk cId="4213070112" sldId="457"/>
            <ac:spMk id="5" creationId="{A286D21E-8F97-8D7F-E22E-5E40DC7852D9}"/>
          </ac:spMkLst>
        </pc:spChg>
        <pc:spChg chg="add mod ord">
          <ac:chgData name="Zita Draper" userId="b063123c-f51f-481b-b99c-f574606c9ace" providerId="ADAL" clId="{E3C2FE08-5B20-47AE-B918-9903999781EA}" dt="2023-02-20T16:33:55.484" v="9676" actId="27636"/>
          <ac:spMkLst>
            <pc:docMk/>
            <pc:sldMk cId="4213070112" sldId="457"/>
            <ac:spMk id="6" creationId="{A88CBDA5-3D36-9798-FCD8-DBDBF7B19EFA}"/>
          </ac:spMkLst>
        </pc:spChg>
      </pc:sldChg>
      <pc:sldChg chg="addSp delSp modSp new mod modClrScheme chgLayout">
        <pc:chgData name="Zita Draper" userId="b063123c-f51f-481b-b99c-f574606c9ace" providerId="ADAL" clId="{E3C2FE08-5B20-47AE-B918-9903999781EA}" dt="2023-02-20T16:39:36.883" v="10341" actId="313"/>
        <pc:sldMkLst>
          <pc:docMk/>
          <pc:sldMk cId="788087069" sldId="458"/>
        </pc:sldMkLst>
        <pc:spChg chg="del mod ord">
          <ac:chgData name="Zita Draper" userId="b063123c-f51f-481b-b99c-f574606c9ace" providerId="ADAL" clId="{E3C2FE08-5B20-47AE-B918-9903999781EA}" dt="2023-02-20T16:03:20.023" v="8499" actId="700"/>
          <ac:spMkLst>
            <pc:docMk/>
            <pc:sldMk cId="788087069" sldId="458"/>
            <ac:spMk id="2" creationId="{40CADA28-11FB-98C5-6759-0E06B88D7676}"/>
          </ac:spMkLst>
        </pc:spChg>
        <pc:spChg chg="del mod ord">
          <ac:chgData name="Zita Draper" userId="b063123c-f51f-481b-b99c-f574606c9ace" providerId="ADAL" clId="{E3C2FE08-5B20-47AE-B918-9903999781EA}" dt="2023-02-20T16:03:20.023" v="8499" actId="700"/>
          <ac:spMkLst>
            <pc:docMk/>
            <pc:sldMk cId="788087069" sldId="458"/>
            <ac:spMk id="3" creationId="{B5A92306-8D50-60DE-4BEF-FCF034B39EE3}"/>
          </ac:spMkLst>
        </pc:spChg>
        <pc:spChg chg="del mod ord">
          <ac:chgData name="Zita Draper" userId="b063123c-f51f-481b-b99c-f574606c9ace" providerId="ADAL" clId="{E3C2FE08-5B20-47AE-B918-9903999781EA}" dt="2023-02-20T16:03:23.709" v="8501" actId="478"/>
          <ac:spMkLst>
            <pc:docMk/>
            <pc:sldMk cId="788087069" sldId="458"/>
            <ac:spMk id="4" creationId="{BBC0E682-1A97-B9CC-CDFA-ED558DB75329}"/>
          </ac:spMkLst>
        </pc:spChg>
        <pc:spChg chg="mod ord">
          <ac:chgData name="Zita Draper" userId="b063123c-f51f-481b-b99c-f574606c9ace" providerId="ADAL" clId="{E3C2FE08-5B20-47AE-B918-9903999781EA}" dt="2023-02-20T16:03:20.023" v="8499" actId="700"/>
          <ac:spMkLst>
            <pc:docMk/>
            <pc:sldMk cId="788087069" sldId="458"/>
            <ac:spMk id="5" creationId="{1CA183F6-4868-30FD-322E-6A09DC028523}"/>
          </ac:spMkLst>
        </pc:spChg>
        <pc:spChg chg="add mod ord">
          <ac:chgData name="Zita Draper" userId="b063123c-f51f-481b-b99c-f574606c9ace" providerId="ADAL" clId="{E3C2FE08-5B20-47AE-B918-9903999781EA}" dt="2023-02-20T16:03:52.634" v="8544" actId="122"/>
          <ac:spMkLst>
            <pc:docMk/>
            <pc:sldMk cId="788087069" sldId="458"/>
            <ac:spMk id="6" creationId="{E47FBCC6-2E68-D821-D538-D3964478661C}"/>
          </ac:spMkLst>
        </pc:spChg>
        <pc:spChg chg="add mod ord">
          <ac:chgData name="Zita Draper" userId="b063123c-f51f-481b-b99c-f574606c9ace" providerId="ADAL" clId="{E3C2FE08-5B20-47AE-B918-9903999781EA}" dt="2023-02-20T16:39:36.883" v="10341" actId="313"/>
          <ac:spMkLst>
            <pc:docMk/>
            <pc:sldMk cId="788087069" sldId="458"/>
            <ac:spMk id="7" creationId="{E890F5A1-7DEF-F079-0F0C-7ECE9FCBA4BB}"/>
          </ac:spMkLst>
        </pc:spChg>
      </pc:sldChg>
      <pc:sldChg chg="delSp modSp new mod">
        <pc:chgData name="Zita Draper" userId="b063123c-f51f-481b-b99c-f574606c9ace" providerId="ADAL" clId="{E3C2FE08-5B20-47AE-B918-9903999781EA}" dt="2023-02-20T16:29:46.169" v="9266" actId="478"/>
        <pc:sldMkLst>
          <pc:docMk/>
          <pc:sldMk cId="1513748332" sldId="459"/>
        </pc:sldMkLst>
        <pc:spChg chg="mod">
          <ac:chgData name="Zita Draper" userId="b063123c-f51f-481b-b99c-f574606c9ace" providerId="ADAL" clId="{E3C2FE08-5B20-47AE-B918-9903999781EA}" dt="2023-02-20T16:28:10.797" v="9070" actId="313"/>
          <ac:spMkLst>
            <pc:docMk/>
            <pc:sldMk cId="1513748332" sldId="459"/>
            <ac:spMk id="2" creationId="{B57BF2B3-EB9A-03C6-88FF-F47D438C3CD9}"/>
          </ac:spMkLst>
        </pc:spChg>
        <pc:spChg chg="mod">
          <ac:chgData name="Zita Draper" userId="b063123c-f51f-481b-b99c-f574606c9ace" providerId="ADAL" clId="{E3C2FE08-5B20-47AE-B918-9903999781EA}" dt="2023-02-20T16:29:42.962" v="9264" actId="20577"/>
          <ac:spMkLst>
            <pc:docMk/>
            <pc:sldMk cId="1513748332" sldId="459"/>
            <ac:spMk id="3" creationId="{1254D08F-A75D-3B2A-5D1E-C9802C20A715}"/>
          </ac:spMkLst>
        </pc:spChg>
        <pc:spChg chg="del mod">
          <ac:chgData name="Zita Draper" userId="b063123c-f51f-481b-b99c-f574606c9ace" providerId="ADAL" clId="{E3C2FE08-5B20-47AE-B918-9903999781EA}" dt="2023-02-20T16:29:46.169" v="9266" actId="478"/>
          <ac:spMkLst>
            <pc:docMk/>
            <pc:sldMk cId="1513748332" sldId="459"/>
            <ac:spMk id="4" creationId="{0845538F-1197-046E-06DE-EE7755650375}"/>
          </ac:spMkLst>
        </pc:spChg>
      </pc:sldChg>
      <pc:sldChg chg="modSp new mod">
        <pc:chgData name="Zita Draper" userId="b063123c-f51f-481b-b99c-f574606c9ace" providerId="ADAL" clId="{E3C2FE08-5B20-47AE-B918-9903999781EA}" dt="2023-02-20T16:32:04.592" v="9509" actId="20577"/>
        <pc:sldMkLst>
          <pc:docMk/>
          <pc:sldMk cId="2892124168" sldId="460"/>
        </pc:sldMkLst>
        <pc:spChg chg="mod">
          <ac:chgData name="Zita Draper" userId="b063123c-f51f-481b-b99c-f574606c9ace" providerId="ADAL" clId="{E3C2FE08-5B20-47AE-B918-9903999781EA}" dt="2023-02-20T16:30:55.045" v="9316" actId="115"/>
          <ac:spMkLst>
            <pc:docMk/>
            <pc:sldMk cId="2892124168" sldId="460"/>
            <ac:spMk id="2" creationId="{2F05C2D7-38C4-4271-45D1-8F0A21C3FC1F}"/>
          </ac:spMkLst>
        </pc:spChg>
        <pc:spChg chg="mod">
          <ac:chgData name="Zita Draper" userId="b063123c-f51f-481b-b99c-f574606c9ace" providerId="ADAL" clId="{E3C2FE08-5B20-47AE-B918-9903999781EA}" dt="2023-02-20T16:32:04.592" v="9509" actId="20577"/>
          <ac:spMkLst>
            <pc:docMk/>
            <pc:sldMk cId="2892124168" sldId="460"/>
            <ac:spMk id="3" creationId="{36F0E6FB-23A6-CDB5-6110-D95DCAA0ED98}"/>
          </ac:spMkLst>
        </pc:spChg>
      </pc:sldChg>
      <pc:sldChg chg="delSp modSp new mod">
        <pc:chgData name="Zita Draper" userId="b063123c-f51f-481b-b99c-f574606c9ace" providerId="ADAL" clId="{E3C2FE08-5B20-47AE-B918-9903999781EA}" dt="2023-02-20T16:34:38.800" v="9823" actId="478"/>
        <pc:sldMkLst>
          <pc:docMk/>
          <pc:sldMk cId="3989109045" sldId="461"/>
        </pc:sldMkLst>
        <pc:spChg chg="mod">
          <ac:chgData name="Zita Draper" userId="b063123c-f51f-481b-b99c-f574606c9ace" providerId="ADAL" clId="{E3C2FE08-5B20-47AE-B918-9903999781EA}" dt="2023-02-20T16:34:08.708" v="9695" actId="115"/>
          <ac:spMkLst>
            <pc:docMk/>
            <pc:sldMk cId="3989109045" sldId="461"/>
            <ac:spMk id="2" creationId="{B09A705C-566C-B114-02C8-29506C3E2E7A}"/>
          </ac:spMkLst>
        </pc:spChg>
        <pc:spChg chg="mod">
          <ac:chgData name="Zita Draper" userId="b063123c-f51f-481b-b99c-f574606c9ace" providerId="ADAL" clId="{E3C2FE08-5B20-47AE-B918-9903999781EA}" dt="2023-02-20T16:34:34.683" v="9822" actId="20577"/>
          <ac:spMkLst>
            <pc:docMk/>
            <pc:sldMk cId="3989109045" sldId="461"/>
            <ac:spMk id="3" creationId="{5DB26283-7C7C-F176-4504-A8358C6BB436}"/>
          </ac:spMkLst>
        </pc:spChg>
        <pc:spChg chg="del">
          <ac:chgData name="Zita Draper" userId="b063123c-f51f-481b-b99c-f574606c9ace" providerId="ADAL" clId="{E3C2FE08-5B20-47AE-B918-9903999781EA}" dt="2023-02-20T16:34:38.800" v="9823" actId="478"/>
          <ac:spMkLst>
            <pc:docMk/>
            <pc:sldMk cId="3989109045" sldId="461"/>
            <ac:spMk id="4" creationId="{EE93DA89-281F-CD2C-70AC-6132F87A79EB}"/>
          </ac:spMkLst>
        </pc:spChg>
      </pc:sldChg>
      <pc:sldChg chg="addSp delSp modSp new mod modClrScheme chgLayout">
        <pc:chgData name="Zita Draper" userId="b063123c-f51f-481b-b99c-f574606c9ace" providerId="ADAL" clId="{E3C2FE08-5B20-47AE-B918-9903999781EA}" dt="2023-02-20T18:15:12.310" v="14946" actId="478"/>
        <pc:sldMkLst>
          <pc:docMk/>
          <pc:sldMk cId="1393371801" sldId="462"/>
        </pc:sldMkLst>
        <pc:spChg chg="del mod ord">
          <ac:chgData name="Zita Draper" userId="b063123c-f51f-481b-b99c-f574606c9ace" providerId="ADAL" clId="{E3C2FE08-5B20-47AE-B918-9903999781EA}" dt="2023-02-20T16:34:47.939" v="9825" actId="700"/>
          <ac:spMkLst>
            <pc:docMk/>
            <pc:sldMk cId="1393371801" sldId="462"/>
            <ac:spMk id="2" creationId="{A806F00A-3859-513D-0B08-A411711DA701}"/>
          </ac:spMkLst>
        </pc:spChg>
        <pc:spChg chg="del mod ord">
          <ac:chgData name="Zita Draper" userId="b063123c-f51f-481b-b99c-f574606c9ace" providerId="ADAL" clId="{E3C2FE08-5B20-47AE-B918-9903999781EA}" dt="2023-02-20T16:34:47.939" v="9825" actId="700"/>
          <ac:spMkLst>
            <pc:docMk/>
            <pc:sldMk cId="1393371801" sldId="462"/>
            <ac:spMk id="3" creationId="{7337CD7F-5797-E718-C774-DCEF494DB5BD}"/>
          </ac:spMkLst>
        </pc:spChg>
        <pc:spChg chg="del mod ord">
          <ac:chgData name="Zita Draper" userId="b063123c-f51f-481b-b99c-f574606c9ace" providerId="ADAL" clId="{E3C2FE08-5B20-47AE-B918-9903999781EA}" dt="2023-02-20T18:15:12.310" v="14946" actId="478"/>
          <ac:spMkLst>
            <pc:docMk/>
            <pc:sldMk cId="1393371801" sldId="462"/>
            <ac:spMk id="4" creationId="{6191A2A3-2B67-E2CA-F201-0DC362FD6BAA}"/>
          </ac:spMkLst>
        </pc:spChg>
        <pc:spChg chg="mod ord">
          <ac:chgData name="Zita Draper" userId="b063123c-f51f-481b-b99c-f574606c9ace" providerId="ADAL" clId="{E3C2FE08-5B20-47AE-B918-9903999781EA}" dt="2023-02-20T16:34:47.939" v="9825" actId="700"/>
          <ac:spMkLst>
            <pc:docMk/>
            <pc:sldMk cId="1393371801" sldId="462"/>
            <ac:spMk id="5" creationId="{99ECA813-561C-51EB-D56B-FE4D0CF96C7A}"/>
          </ac:spMkLst>
        </pc:spChg>
        <pc:spChg chg="add mod ord">
          <ac:chgData name="Zita Draper" userId="b063123c-f51f-481b-b99c-f574606c9ace" providerId="ADAL" clId="{E3C2FE08-5B20-47AE-B918-9903999781EA}" dt="2023-02-20T16:35:07.624" v="9876" actId="14100"/>
          <ac:spMkLst>
            <pc:docMk/>
            <pc:sldMk cId="1393371801" sldId="462"/>
            <ac:spMk id="6" creationId="{577567F7-8DF9-CB1D-D8AB-1D79B0798868}"/>
          </ac:spMkLst>
        </pc:spChg>
        <pc:spChg chg="add del mod ord">
          <ac:chgData name="Zita Draper" userId="b063123c-f51f-481b-b99c-f574606c9ace" providerId="ADAL" clId="{E3C2FE08-5B20-47AE-B918-9903999781EA}" dt="2023-02-20T16:35:02.949" v="9875" actId="478"/>
          <ac:spMkLst>
            <pc:docMk/>
            <pc:sldMk cId="1393371801" sldId="462"/>
            <ac:spMk id="7" creationId="{25423844-C67C-946C-E09D-7390730D43D6}"/>
          </ac:spMkLst>
        </pc:spChg>
        <pc:spChg chg="add mod ord">
          <ac:chgData name="Zita Draper" userId="b063123c-f51f-481b-b99c-f574606c9ace" providerId="ADAL" clId="{E3C2FE08-5B20-47AE-B918-9903999781EA}" dt="2023-02-20T16:34:47.939" v="9825" actId="700"/>
          <ac:spMkLst>
            <pc:docMk/>
            <pc:sldMk cId="1393371801" sldId="462"/>
            <ac:spMk id="8" creationId="{66E40382-0FD5-6F34-2B37-86690B8E1098}"/>
          </ac:spMkLst>
        </pc:spChg>
        <pc:spChg chg="add mod ord">
          <ac:chgData name="Zita Draper" userId="b063123c-f51f-481b-b99c-f574606c9ace" providerId="ADAL" clId="{E3C2FE08-5B20-47AE-B918-9903999781EA}" dt="2023-02-20T16:34:47.939" v="9825" actId="700"/>
          <ac:spMkLst>
            <pc:docMk/>
            <pc:sldMk cId="1393371801" sldId="462"/>
            <ac:spMk id="9" creationId="{C6A11870-E663-CCD2-D976-F1BAB4B886FD}"/>
          </ac:spMkLst>
        </pc:spChg>
      </pc:sldChg>
      <pc:sldChg chg="addSp delSp new mod modClrScheme chgLayout">
        <pc:chgData name="Zita Draper" userId="b063123c-f51f-481b-b99c-f574606c9ace" providerId="ADAL" clId="{E3C2FE08-5B20-47AE-B918-9903999781EA}" dt="2023-02-20T17:54:21.895" v="14676"/>
        <pc:sldMkLst>
          <pc:docMk/>
          <pc:sldMk cId="2702636204" sldId="463"/>
        </pc:sldMkLst>
        <pc:spChg chg="del">
          <ac:chgData name="Zita Draper" userId="b063123c-f51f-481b-b99c-f574606c9ace" providerId="ADAL" clId="{E3C2FE08-5B20-47AE-B918-9903999781EA}" dt="2023-02-20T16:35:17.607" v="9881" actId="700"/>
          <ac:spMkLst>
            <pc:docMk/>
            <pc:sldMk cId="2702636204" sldId="463"/>
            <ac:spMk id="2" creationId="{18170FB6-2E9C-F6C6-33C6-79E589155ABE}"/>
          </ac:spMkLst>
        </pc:spChg>
        <pc:spChg chg="del">
          <ac:chgData name="Zita Draper" userId="b063123c-f51f-481b-b99c-f574606c9ace" providerId="ADAL" clId="{E3C2FE08-5B20-47AE-B918-9903999781EA}" dt="2023-02-20T16:35:17.607" v="9881" actId="700"/>
          <ac:spMkLst>
            <pc:docMk/>
            <pc:sldMk cId="2702636204" sldId="463"/>
            <ac:spMk id="3" creationId="{9167866E-4F49-8AF7-8D8B-1972F47B5B60}"/>
          </ac:spMkLst>
        </pc:spChg>
        <pc:spChg chg="del">
          <ac:chgData name="Zita Draper" userId="b063123c-f51f-481b-b99c-f574606c9ace" providerId="ADAL" clId="{E3C2FE08-5B20-47AE-B918-9903999781EA}" dt="2023-02-20T16:35:17.607" v="9881" actId="700"/>
          <ac:spMkLst>
            <pc:docMk/>
            <pc:sldMk cId="2702636204" sldId="463"/>
            <ac:spMk id="4" creationId="{091A912D-E47C-F403-1C83-7AA3B40DFE30}"/>
          </ac:spMkLst>
        </pc:spChg>
        <pc:spChg chg="del">
          <ac:chgData name="Zita Draper" userId="b063123c-f51f-481b-b99c-f574606c9ace" providerId="ADAL" clId="{E3C2FE08-5B20-47AE-B918-9903999781EA}" dt="2023-02-20T16:35:17.607" v="9881" actId="700"/>
          <ac:spMkLst>
            <pc:docMk/>
            <pc:sldMk cId="2702636204" sldId="463"/>
            <ac:spMk id="5" creationId="{F8851B09-6E7E-0016-D758-D10B8949460E}"/>
          </ac:spMkLst>
        </pc:spChg>
        <pc:picChg chg="add">
          <ac:chgData name="Zita Draper" userId="b063123c-f51f-481b-b99c-f574606c9ace" providerId="ADAL" clId="{E3C2FE08-5B20-47AE-B918-9903999781EA}" dt="2023-02-20T17:54:21.895" v="14676"/>
          <ac:picMkLst>
            <pc:docMk/>
            <pc:sldMk cId="2702636204" sldId="463"/>
            <ac:picMk id="1026" creationId="{3667FEAD-A3C2-E5FD-63D0-9D6683DCA440}"/>
          </ac:picMkLst>
        </pc:picChg>
      </pc:sldChg>
      <pc:sldChg chg="addSp delSp modSp new mod setBg modClrScheme chgLayout">
        <pc:chgData name="Zita Draper" userId="b063123c-f51f-481b-b99c-f574606c9ace" providerId="ADAL" clId="{E3C2FE08-5B20-47AE-B918-9903999781EA}" dt="2023-02-20T17:55:12.049" v="14680"/>
        <pc:sldMkLst>
          <pc:docMk/>
          <pc:sldMk cId="452039906" sldId="464"/>
        </pc:sldMkLst>
        <pc:spChg chg="del">
          <ac:chgData name="Zita Draper" userId="b063123c-f51f-481b-b99c-f574606c9ace" providerId="ADAL" clId="{E3C2FE08-5B20-47AE-B918-9903999781EA}" dt="2023-02-20T16:35:21.445" v="9882" actId="700"/>
          <ac:spMkLst>
            <pc:docMk/>
            <pc:sldMk cId="452039906" sldId="464"/>
            <ac:spMk id="2" creationId="{8F4CED5D-4E52-270A-F685-6A1C7405256F}"/>
          </ac:spMkLst>
        </pc:spChg>
        <pc:spChg chg="del">
          <ac:chgData name="Zita Draper" userId="b063123c-f51f-481b-b99c-f574606c9ace" providerId="ADAL" clId="{E3C2FE08-5B20-47AE-B918-9903999781EA}" dt="2023-02-20T16:35:21.445" v="9882" actId="700"/>
          <ac:spMkLst>
            <pc:docMk/>
            <pc:sldMk cId="452039906" sldId="464"/>
            <ac:spMk id="3" creationId="{0E312AFD-8536-5DBD-C983-EE5533D7C9F4}"/>
          </ac:spMkLst>
        </pc:spChg>
        <pc:spChg chg="del">
          <ac:chgData name="Zita Draper" userId="b063123c-f51f-481b-b99c-f574606c9ace" providerId="ADAL" clId="{E3C2FE08-5B20-47AE-B918-9903999781EA}" dt="2023-02-20T16:35:21.445" v="9882" actId="700"/>
          <ac:spMkLst>
            <pc:docMk/>
            <pc:sldMk cId="452039906" sldId="464"/>
            <ac:spMk id="4" creationId="{BB52AD33-1B1F-9695-EDBE-0FAD66A0C946}"/>
          </ac:spMkLst>
        </pc:spChg>
        <pc:spChg chg="del">
          <ac:chgData name="Zita Draper" userId="b063123c-f51f-481b-b99c-f574606c9ace" providerId="ADAL" clId="{E3C2FE08-5B20-47AE-B918-9903999781EA}" dt="2023-02-20T16:35:21.445" v="9882" actId="700"/>
          <ac:spMkLst>
            <pc:docMk/>
            <pc:sldMk cId="452039906" sldId="464"/>
            <ac:spMk id="5" creationId="{C00CABE1-0C1E-4836-03F8-B3969CC06297}"/>
          </ac:spMkLst>
        </pc:spChg>
        <pc:picChg chg="add mod">
          <ac:chgData name="Zita Draper" userId="b063123c-f51f-481b-b99c-f574606c9ace" providerId="ADAL" clId="{E3C2FE08-5B20-47AE-B918-9903999781EA}" dt="2023-02-20T17:55:02.727" v="14679" actId="1076"/>
          <ac:picMkLst>
            <pc:docMk/>
            <pc:sldMk cId="452039906" sldId="464"/>
            <ac:picMk id="2050" creationId="{A01E4A14-F32E-97E0-2361-ABCD4EEDAB01}"/>
          </ac:picMkLst>
        </pc:picChg>
      </pc:sldChg>
      <pc:sldChg chg="addSp delSp new mod modClrScheme chgLayout">
        <pc:chgData name="Zita Draper" userId="b063123c-f51f-481b-b99c-f574606c9ace" providerId="ADAL" clId="{E3C2FE08-5B20-47AE-B918-9903999781EA}" dt="2023-02-20T17:55:55.764" v="14681"/>
        <pc:sldMkLst>
          <pc:docMk/>
          <pc:sldMk cId="2178419031" sldId="465"/>
        </pc:sldMkLst>
        <pc:spChg chg="del">
          <ac:chgData name="Zita Draper" userId="b063123c-f51f-481b-b99c-f574606c9ace" providerId="ADAL" clId="{E3C2FE08-5B20-47AE-B918-9903999781EA}" dt="2023-02-20T16:35:26.497" v="9883" actId="700"/>
          <ac:spMkLst>
            <pc:docMk/>
            <pc:sldMk cId="2178419031" sldId="465"/>
            <ac:spMk id="2" creationId="{FCA93D53-D6A8-FE02-27DC-8E48C8B21F05}"/>
          </ac:spMkLst>
        </pc:spChg>
        <pc:spChg chg="del">
          <ac:chgData name="Zita Draper" userId="b063123c-f51f-481b-b99c-f574606c9ace" providerId="ADAL" clId="{E3C2FE08-5B20-47AE-B918-9903999781EA}" dt="2023-02-20T16:35:26.497" v="9883" actId="700"/>
          <ac:spMkLst>
            <pc:docMk/>
            <pc:sldMk cId="2178419031" sldId="465"/>
            <ac:spMk id="3" creationId="{5FA09FD2-0A97-6AB2-3D01-DE4E8C1062D1}"/>
          </ac:spMkLst>
        </pc:spChg>
        <pc:spChg chg="del">
          <ac:chgData name="Zita Draper" userId="b063123c-f51f-481b-b99c-f574606c9ace" providerId="ADAL" clId="{E3C2FE08-5B20-47AE-B918-9903999781EA}" dt="2023-02-20T16:35:26.497" v="9883" actId="700"/>
          <ac:spMkLst>
            <pc:docMk/>
            <pc:sldMk cId="2178419031" sldId="465"/>
            <ac:spMk id="4" creationId="{506F05A5-F190-78DE-F9F6-22266D02A3E5}"/>
          </ac:spMkLst>
        </pc:spChg>
        <pc:spChg chg="del">
          <ac:chgData name="Zita Draper" userId="b063123c-f51f-481b-b99c-f574606c9ace" providerId="ADAL" clId="{E3C2FE08-5B20-47AE-B918-9903999781EA}" dt="2023-02-20T16:35:26.497" v="9883" actId="700"/>
          <ac:spMkLst>
            <pc:docMk/>
            <pc:sldMk cId="2178419031" sldId="465"/>
            <ac:spMk id="5" creationId="{331F9DE9-9D56-71F6-BF8E-829BD0F83694}"/>
          </ac:spMkLst>
        </pc:spChg>
        <pc:picChg chg="add">
          <ac:chgData name="Zita Draper" userId="b063123c-f51f-481b-b99c-f574606c9ace" providerId="ADAL" clId="{E3C2FE08-5B20-47AE-B918-9903999781EA}" dt="2023-02-20T17:55:55.764" v="14681"/>
          <ac:picMkLst>
            <pc:docMk/>
            <pc:sldMk cId="2178419031" sldId="465"/>
            <ac:picMk id="3074" creationId="{2ACF4C2A-81AB-9E7B-0799-677D44660127}"/>
          </ac:picMkLst>
        </pc:picChg>
      </pc:sldChg>
      <pc:sldChg chg="addSp delSp modSp new mod modClrScheme chgLayout">
        <pc:chgData name="Zita Draper" userId="b063123c-f51f-481b-b99c-f574606c9ace" providerId="ADAL" clId="{E3C2FE08-5B20-47AE-B918-9903999781EA}" dt="2023-02-20T17:57:11.195" v="14686" actId="1076"/>
        <pc:sldMkLst>
          <pc:docMk/>
          <pc:sldMk cId="3328108929" sldId="466"/>
        </pc:sldMkLst>
        <pc:spChg chg="del">
          <ac:chgData name="Zita Draper" userId="b063123c-f51f-481b-b99c-f574606c9ace" providerId="ADAL" clId="{E3C2FE08-5B20-47AE-B918-9903999781EA}" dt="2023-02-20T16:35:32.749" v="9884" actId="700"/>
          <ac:spMkLst>
            <pc:docMk/>
            <pc:sldMk cId="3328108929" sldId="466"/>
            <ac:spMk id="2" creationId="{5A1AEED9-18FC-6565-6437-1A80CBE14B67}"/>
          </ac:spMkLst>
        </pc:spChg>
        <pc:spChg chg="del">
          <ac:chgData name="Zita Draper" userId="b063123c-f51f-481b-b99c-f574606c9ace" providerId="ADAL" clId="{E3C2FE08-5B20-47AE-B918-9903999781EA}" dt="2023-02-20T16:35:32.749" v="9884" actId="700"/>
          <ac:spMkLst>
            <pc:docMk/>
            <pc:sldMk cId="3328108929" sldId="466"/>
            <ac:spMk id="3" creationId="{968E5C8B-51DA-5570-1A6A-93C72C069981}"/>
          </ac:spMkLst>
        </pc:spChg>
        <pc:spChg chg="del">
          <ac:chgData name="Zita Draper" userId="b063123c-f51f-481b-b99c-f574606c9ace" providerId="ADAL" clId="{E3C2FE08-5B20-47AE-B918-9903999781EA}" dt="2023-02-20T16:35:32.749" v="9884" actId="700"/>
          <ac:spMkLst>
            <pc:docMk/>
            <pc:sldMk cId="3328108929" sldId="466"/>
            <ac:spMk id="4" creationId="{334D50EA-20E0-17A9-BF28-66DDC75B9BFA}"/>
          </ac:spMkLst>
        </pc:spChg>
        <pc:spChg chg="del">
          <ac:chgData name="Zita Draper" userId="b063123c-f51f-481b-b99c-f574606c9ace" providerId="ADAL" clId="{E3C2FE08-5B20-47AE-B918-9903999781EA}" dt="2023-02-20T16:35:32.749" v="9884" actId="700"/>
          <ac:spMkLst>
            <pc:docMk/>
            <pc:sldMk cId="3328108929" sldId="466"/>
            <ac:spMk id="5" creationId="{E6074671-18B3-E423-10BE-000BB8316BE5}"/>
          </ac:spMkLst>
        </pc:spChg>
        <pc:picChg chg="add mod">
          <ac:chgData name="Zita Draper" userId="b063123c-f51f-481b-b99c-f574606c9ace" providerId="ADAL" clId="{E3C2FE08-5B20-47AE-B918-9903999781EA}" dt="2023-02-20T17:57:11.195" v="14686" actId="1076"/>
          <ac:picMkLst>
            <pc:docMk/>
            <pc:sldMk cId="3328108929" sldId="466"/>
            <ac:picMk id="4098" creationId="{4B97448E-FE36-1877-1C3A-253987F0DF12}"/>
          </ac:picMkLst>
        </pc:picChg>
      </pc:sldChg>
      <pc:sldChg chg="delSp modSp new mod modClrScheme chgLayout">
        <pc:chgData name="Zita Draper" userId="b063123c-f51f-481b-b99c-f574606c9ace" providerId="ADAL" clId="{E3C2FE08-5B20-47AE-B918-9903999781EA}" dt="2023-02-20T17:02:10.981" v="12174" actId="27636"/>
        <pc:sldMkLst>
          <pc:docMk/>
          <pc:sldMk cId="2206799853" sldId="467"/>
        </pc:sldMkLst>
        <pc:spChg chg="mod ord">
          <ac:chgData name="Zita Draper" userId="b063123c-f51f-481b-b99c-f574606c9ace" providerId="ADAL" clId="{E3C2FE08-5B20-47AE-B918-9903999781EA}" dt="2023-02-20T17:02:10.949" v="12173" actId="700"/>
          <ac:spMkLst>
            <pc:docMk/>
            <pc:sldMk cId="2206799853" sldId="467"/>
            <ac:spMk id="2" creationId="{B865546F-3DF8-08E4-8B33-C3C1BAD99E20}"/>
          </ac:spMkLst>
        </pc:spChg>
        <pc:spChg chg="mod ord">
          <ac:chgData name="Zita Draper" userId="b063123c-f51f-481b-b99c-f574606c9ace" providerId="ADAL" clId="{E3C2FE08-5B20-47AE-B918-9903999781EA}" dt="2023-02-20T17:02:10.981" v="12174" actId="27636"/>
          <ac:spMkLst>
            <pc:docMk/>
            <pc:sldMk cId="2206799853" sldId="467"/>
            <ac:spMk id="3" creationId="{6383B303-AEE9-DA5A-F26A-9DC6C413C48D}"/>
          </ac:spMkLst>
        </pc:spChg>
        <pc:spChg chg="del">
          <ac:chgData name="Zita Draper" userId="b063123c-f51f-481b-b99c-f574606c9ace" providerId="ADAL" clId="{E3C2FE08-5B20-47AE-B918-9903999781EA}" dt="2023-02-20T16:43:47.721" v="10691" actId="478"/>
          <ac:spMkLst>
            <pc:docMk/>
            <pc:sldMk cId="2206799853" sldId="467"/>
            <ac:spMk id="4" creationId="{D7D8785D-9CED-2531-D9E1-F044F6A048BA}"/>
          </ac:spMkLst>
        </pc:spChg>
        <pc:spChg chg="mod ord">
          <ac:chgData name="Zita Draper" userId="b063123c-f51f-481b-b99c-f574606c9ace" providerId="ADAL" clId="{E3C2FE08-5B20-47AE-B918-9903999781EA}" dt="2023-02-20T17:02:10.949" v="12173" actId="700"/>
          <ac:spMkLst>
            <pc:docMk/>
            <pc:sldMk cId="2206799853" sldId="467"/>
            <ac:spMk id="5" creationId="{32ADA5B9-81A8-8EDC-355E-2EF7DAE9C838}"/>
          </ac:spMkLst>
        </pc:spChg>
      </pc:sldChg>
      <pc:sldChg chg="delSp modSp new mod modClrScheme chgLayout">
        <pc:chgData name="Zita Draper" userId="b063123c-f51f-481b-b99c-f574606c9ace" providerId="ADAL" clId="{E3C2FE08-5B20-47AE-B918-9903999781EA}" dt="2023-02-20T17:24:21.054" v="12691" actId="27636"/>
        <pc:sldMkLst>
          <pc:docMk/>
          <pc:sldMk cId="3230386417" sldId="468"/>
        </pc:sldMkLst>
        <pc:spChg chg="mod ord">
          <ac:chgData name="Zita Draper" userId="b063123c-f51f-481b-b99c-f574606c9ace" providerId="ADAL" clId="{E3C2FE08-5B20-47AE-B918-9903999781EA}" dt="2023-02-20T17:24:20.971" v="12690" actId="700"/>
          <ac:spMkLst>
            <pc:docMk/>
            <pc:sldMk cId="3230386417" sldId="468"/>
            <ac:spMk id="2" creationId="{E1DE9768-127E-41D7-3D48-D9E7E081F90A}"/>
          </ac:spMkLst>
        </pc:spChg>
        <pc:spChg chg="mod ord">
          <ac:chgData name="Zita Draper" userId="b063123c-f51f-481b-b99c-f574606c9ace" providerId="ADAL" clId="{E3C2FE08-5B20-47AE-B918-9903999781EA}" dt="2023-02-20T17:24:21.054" v="12691" actId="27636"/>
          <ac:spMkLst>
            <pc:docMk/>
            <pc:sldMk cId="3230386417" sldId="468"/>
            <ac:spMk id="3" creationId="{8AE3CD26-D5A9-52FA-4F43-0A12CD2716A5}"/>
          </ac:spMkLst>
        </pc:spChg>
        <pc:spChg chg="del">
          <ac:chgData name="Zita Draper" userId="b063123c-f51f-481b-b99c-f574606c9ace" providerId="ADAL" clId="{E3C2FE08-5B20-47AE-B918-9903999781EA}" dt="2023-02-20T16:50:38.203" v="11242" actId="478"/>
          <ac:spMkLst>
            <pc:docMk/>
            <pc:sldMk cId="3230386417" sldId="468"/>
            <ac:spMk id="4" creationId="{58AC6B04-9C49-9F13-6544-CE3D6AAA11F8}"/>
          </ac:spMkLst>
        </pc:spChg>
        <pc:spChg chg="mod ord">
          <ac:chgData name="Zita Draper" userId="b063123c-f51f-481b-b99c-f574606c9ace" providerId="ADAL" clId="{E3C2FE08-5B20-47AE-B918-9903999781EA}" dt="2023-02-20T17:24:20.971" v="12690" actId="700"/>
          <ac:spMkLst>
            <pc:docMk/>
            <pc:sldMk cId="3230386417" sldId="468"/>
            <ac:spMk id="5" creationId="{123EA541-E2D8-DBD8-4323-B00369B4AB58}"/>
          </ac:spMkLst>
        </pc:spChg>
      </pc:sldChg>
      <pc:sldChg chg="delSp modSp new mod modClrScheme chgLayout modNotesTx">
        <pc:chgData name="Zita Draper" userId="b063123c-f51f-481b-b99c-f574606c9ace" providerId="ADAL" clId="{E3C2FE08-5B20-47AE-B918-9903999781EA}" dt="2023-02-20T16:54:45.908" v="11542" actId="20577"/>
        <pc:sldMkLst>
          <pc:docMk/>
          <pc:sldMk cId="3407176352" sldId="469"/>
        </pc:sldMkLst>
        <pc:spChg chg="mod ord">
          <ac:chgData name="Zita Draper" userId="b063123c-f51f-481b-b99c-f574606c9ace" providerId="ADAL" clId="{E3C2FE08-5B20-47AE-B918-9903999781EA}" dt="2023-02-20T16:53:52.770" v="11463" actId="700"/>
          <ac:spMkLst>
            <pc:docMk/>
            <pc:sldMk cId="3407176352" sldId="469"/>
            <ac:spMk id="2" creationId="{130FFA75-8D04-F22C-5D18-31AE6B791D03}"/>
          </ac:spMkLst>
        </pc:spChg>
        <pc:spChg chg="mod ord">
          <ac:chgData name="Zita Draper" userId="b063123c-f51f-481b-b99c-f574606c9ace" providerId="ADAL" clId="{E3C2FE08-5B20-47AE-B918-9903999781EA}" dt="2023-02-20T16:53:59.276" v="11467" actId="27636"/>
          <ac:spMkLst>
            <pc:docMk/>
            <pc:sldMk cId="3407176352" sldId="469"/>
            <ac:spMk id="3" creationId="{6F030F0B-8011-8E95-2F29-CAB92D03C83D}"/>
          </ac:spMkLst>
        </pc:spChg>
        <pc:spChg chg="del">
          <ac:chgData name="Zita Draper" userId="b063123c-f51f-481b-b99c-f574606c9ace" providerId="ADAL" clId="{E3C2FE08-5B20-47AE-B918-9903999781EA}" dt="2023-02-20T16:50:43.876" v="11243" actId="478"/>
          <ac:spMkLst>
            <pc:docMk/>
            <pc:sldMk cId="3407176352" sldId="469"/>
            <ac:spMk id="4" creationId="{028300DD-6483-D8D4-4E4A-1B450BCBED41}"/>
          </ac:spMkLst>
        </pc:spChg>
        <pc:spChg chg="mod ord">
          <ac:chgData name="Zita Draper" userId="b063123c-f51f-481b-b99c-f574606c9ace" providerId="ADAL" clId="{E3C2FE08-5B20-47AE-B918-9903999781EA}" dt="2023-02-20T16:53:52.770" v="11463" actId="700"/>
          <ac:spMkLst>
            <pc:docMk/>
            <pc:sldMk cId="3407176352" sldId="469"/>
            <ac:spMk id="5" creationId="{BEED8C6F-3A20-1306-DD8A-85226D036B71}"/>
          </ac:spMkLst>
        </pc:spChg>
      </pc:sldChg>
      <pc:sldChg chg="delSp modSp new mod modClrScheme chgLayout">
        <pc:chgData name="Zita Draper" userId="b063123c-f51f-481b-b99c-f574606c9ace" providerId="ADAL" clId="{E3C2FE08-5B20-47AE-B918-9903999781EA}" dt="2023-02-20T17:26:38.163" v="12867" actId="27636"/>
        <pc:sldMkLst>
          <pc:docMk/>
          <pc:sldMk cId="992691206" sldId="470"/>
        </pc:sldMkLst>
        <pc:spChg chg="mod ord">
          <ac:chgData name="Zita Draper" userId="b063123c-f51f-481b-b99c-f574606c9ace" providerId="ADAL" clId="{E3C2FE08-5B20-47AE-B918-9903999781EA}" dt="2023-02-20T17:26:38.101" v="12866" actId="700"/>
          <ac:spMkLst>
            <pc:docMk/>
            <pc:sldMk cId="992691206" sldId="470"/>
            <ac:spMk id="2" creationId="{F9BA8097-B79C-B543-263A-A96EBBF96ED4}"/>
          </ac:spMkLst>
        </pc:spChg>
        <pc:spChg chg="mod ord">
          <ac:chgData name="Zita Draper" userId="b063123c-f51f-481b-b99c-f574606c9ace" providerId="ADAL" clId="{E3C2FE08-5B20-47AE-B918-9903999781EA}" dt="2023-02-20T17:26:38.163" v="12867" actId="27636"/>
          <ac:spMkLst>
            <pc:docMk/>
            <pc:sldMk cId="992691206" sldId="470"/>
            <ac:spMk id="3" creationId="{2685C929-09F1-546A-F27F-A88586983A3D}"/>
          </ac:spMkLst>
        </pc:spChg>
        <pc:spChg chg="del">
          <ac:chgData name="Zita Draper" userId="b063123c-f51f-481b-b99c-f574606c9ace" providerId="ADAL" clId="{E3C2FE08-5B20-47AE-B918-9903999781EA}" dt="2023-02-20T16:50:48.161" v="11244" actId="478"/>
          <ac:spMkLst>
            <pc:docMk/>
            <pc:sldMk cId="992691206" sldId="470"/>
            <ac:spMk id="4" creationId="{51447131-463B-03EC-B0D0-B56EDC8826E7}"/>
          </ac:spMkLst>
        </pc:spChg>
        <pc:spChg chg="mod ord">
          <ac:chgData name="Zita Draper" userId="b063123c-f51f-481b-b99c-f574606c9ace" providerId="ADAL" clId="{E3C2FE08-5B20-47AE-B918-9903999781EA}" dt="2023-02-20T17:26:38.101" v="12866" actId="700"/>
          <ac:spMkLst>
            <pc:docMk/>
            <pc:sldMk cId="992691206" sldId="470"/>
            <ac:spMk id="5" creationId="{FE657F95-A65B-2689-20B4-91CFFCEE7431}"/>
          </ac:spMkLst>
        </pc:spChg>
      </pc:sldChg>
      <pc:sldChg chg="new del">
        <pc:chgData name="Zita Draper" userId="b063123c-f51f-481b-b99c-f574606c9ace" providerId="ADAL" clId="{E3C2FE08-5B20-47AE-B918-9903999781EA}" dt="2023-02-20T17:24:39.084" v="12692" actId="2696"/>
        <pc:sldMkLst>
          <pc:docMk/>
          <pc:sldMk cId="1194532935" sldId="471"/>
        </pc:sldMkLst>
      </pc:sldChg>
      <pc:sldChg chg="delSp modSp new mod">
        <pc:chgData name="Zita Draper" userId="b063123c-f51f-481b-b99c-f574606c9ace" providerId="ADAL" clId="{E3C2FE08-5B20-47AE-B918-9903999781EA}" dt="2023-02-20T17:42:50.522" v="13878" actId="20577"/>
        <pc:sldMkLst>
          <pc:docMk/>
          <pc:sldMk cId="2344798514" sldId="472"/>
        </pc:sldMkLst>
        <pc:spChg chg="mod">
          <ac:chgData name="Zita Draper" userId="b063123c-f51f-481b-b99c-f574606c9ace" providerId="ADAL" clId="{E3C2FE08-5B20-47AE-B918-9903999781EA}" dt="2023-02-20T17:02:31.693" v="12190" actId="20577"/>
          <ac:spMkLst>
            <pc:docMk/>
            <pc:sldMk cId="2344798514" sldId="472"/>
            <ac:spMk id="2" creationId="{98E81A58-8E49-4FD3-BAAE-B5BF3A24200A}"/>
          </ac:spMkLst>
        </pc:spChg>
        <pc:spChg chg="mod">
          <ac:chgData name="Zita Draper" userId="b063123c-f51f-481b-b99c-f574606c9ace" providerId="ADAL" clId="{E3C2FE08-5B20-47AE-B918-9903999781EA}" dt="2023-02-20T17:42:50.522" v="13878" actId="20577"/>
          <ac:spMkLst>
            <pc:docMk/>
            <pc:sldMk cId="2344798514" sldId="472"/>
            <ac:spMk id="3" creationId="{CE02B9CF-BCEB-FAC2-EFDA-7590E4C93152}"/>
          </ac:spMkLst>
        </pc:spChg>
        <pc:spChg chg="del">
          <ac:chgData name="Zita Draper" userId="b063123c-f51f-481b-b99c-f574606c9ace" providerId="ADAL" clId="{E3C2FE08-5B20-47AE-B918-9903999781EA}" dt="2023-02-20T17:16:18.870" v="12206" actId="478"/>
          <ac:spMkLst>
            <pc:docMk/>
            <pc:sldMk cId="2344798514" sldId="472"/>
            <ac:spMk id="4" creationId="{D1FF4706-C39F-6A29-EDF9-1CC6C9AE5AB2}"/>
          </ac:spMkLst>
        </pc:spChg>
      </pc:sldChg>
      <pc:sldChg chg="delSp modSp new mod">
        <pc:chgData name="Zita Draper" userId="b063123c-f51f-481b-b99c-f574606c9ace" providerId="ADAL" clId="{E3C2FE08-5B20-47AE-B918-9903999781EA}" dt="2023-02-20T17:47:36.871" v="14315" actId="478"/>
        <pc:sldMkLst>
          <pc:docMk/>
          <pc:sldMk cId="240758676" sldId="473"/>
        </pc:sldMkLst>
        <pc:spChg chg="mod">
          <ac:chgData name="Zita Draper" userId="b063123c-f51f-481b-b99c-f574606c9ace" providerId="ADAL" clId="{E3C2FE08-5B20-47AE-B918-9903999781EA}" dt="2023-02-20T17:02:39.147" v="12205" actId="20577"/>
          <ac:spMkLst>
            <pc:docMk/>
            <pc:sldMk cId="240758676" sldId="473"/>
            <ac:spMk id="2" creationId="{EC03DE16-BDBD-C5C4-1D20-8EEFD481F164}"/>
          </ac:spMkLst>
        </pc:spChg>
        <pc:spChg chg="mod">
          <ac:chgData name="Zita Draper" userId="b063123c-f51f-481b-b99c-f574606c9ace" providerId="ADAL" clId="{E3C2FE08-5B20-47AE-B918-9903999781EA}" dt="2023-02-20T17:47:32.537" v="14313" actId="5793"/>
          <ac:spMkLst>
            <pc:docMk/>
            <pc:sldMk cId="240758676" sldId="473"/>
            <ac:spMk id="3" creationId="{BC44E574-E521-E4D2-CD43-4C5ACEAE8C8A}"/>
          </ac:spMkLst>
        </pc:spChg>
        <pc:spChg chg="del mod">
          <ac:chgData name="Zita Draper" userId="b063123c-f51f-481b-b99c-f574606c9ace" providerId="ADAL" clId="{E3C2FE08-5B20-47AE-B918-9903999781EA}" dt="2023-02-20T17:47:36.871" v="14315" actId="478"/>
          <ac:spMkLst>
            <pc:docMk/>
            <pc:sldMk cId="240758676" sldId="473"/>
            <ac:spMk id="4" creationId="{EEC7E87E-CDF5-EB27-62AD-57BE85B23267}"/>
          </ac:spMkLst>
        </pc:spChg>
      </pc:sldChg>
      <pc:sldChg chg="addSp delSp modSp add mod modClrScheme chgLayout">
        <pc:chgData name="Zita Draper" userId="b063123c-f51f-481b-b99c-f574606c9ace" providerId="ADAL" clId="{E3C2FE08-5B20-47AE-B918-9903999781EA}" dt="2023-02-20T17:20:59.704" v="12378" actId="115"/>
        <pc:sldMkLst>
          <pc:docMk/>
          <pc:sldMk cId="2196810183" sldId="474"/>
        </pc:sldMkLst>
        <pc:spChg chg="del">
          <ac:chgData name="Zita Draper" userId="b063123c-f51f-481b-b99c-f574606c9ace" providerId="ADAL" clId="{E3C2FE08-5B20-47AE-B918-9903999781EA}" dt="2023-02-20T17:19:39.028" v="12351" actId="478"/>
          <ac:spMkLst>
            <pc:docMk/>
            <pc:sldMk cId="2196810183" sldId="474"/>
            <ac:spMk id="2" creationId="{ECE50BFA-1FF3-CDB6-7B67-F4F243F92FC8}"/>
          </ac:spMkLst>
        </pc:spChg>
        <pc:spChg chg="mod ord">
          <ac:chgData name="Zita Draper" userId="b063123c-f51f-481b-b99c-f574606c9ace" providerId="ADAL" clId="{E3C2FE08-5B20-47AE-B918-9903999781EA}" dt="2023-02-20T17:20:48.943" v="12361" actId="27636"/>
          <ac:spMkLst>
            <pc:docMk/>
            <pc:sldMk cId="2196810183" sldId="474"/>
            <ac:spMk id="3" creationId="{39759381-AE8F-109C-BAEE-10013D83B461}"/>
          </ac:spMkLst>
        </pc:spChg>
        <pc:spChg chg="del">
          <ac:chgData name="Zita Draper" userId="b063123c-f51f-481b-b99c-f574606c9ace" providerId="ADAL" clId="{E3C2FE08-5B20-47AE-B918-9903999781EA}" dt="2023-02-20T17:19:52.388" v="12353" actId="478"/>
          <ac:spMkLst>
            <pc:docMk/>
            <pc:sldMk cId="2196810183" sldId="474"/>
            <ac:spMk id="4" creationId="{B79CEC9B-5BDB-D2E8-EBFE-654F7FAEB654}"/>
          </ac:spMkLst>
        </pc:spChg>
        <pc:spChg chg="mod ord">
          <ac:chgData name="Zita Draper" userId="b063123c-f51f-481b-b99c-f574606c9ace" providerId="ADAL" clId="{E3C2FE08-5B20-47AE-B918-9903999781EA}" dt="2023-02-20T17:20:48.893" v="12360" actId="700"/>
          <ac:spMkLst>
            <pc:docMk/>
            <pc:sldMk cId="2196810183" sldId="474"/>
            <ac:spMk id="5" creationId="{DAAFE492-A1E1-08D1-01D7-FB4398A967CE}"/>
          </ac:spMkLst>
        </pc:spChg>
        <pc:spChg chg="add mod ord">
          <ac:chgData name="Zita Draper" userId="b063123c-f51f-481b-b99c-f574606c9ace" providerId="ADAL" clId="{E3C2FE08-5B20-47AE-B918-9903999781EA}" dt="2023-02-20T17:20:59.704" v="12378" actId="115"/>
          <ac:spMkLst>
            <pc:docMk/>
            <pc:sldMk cId="2196810183" sldId="474"/>
            <ac:spMk id="6" creationId="{30CDE007-D267-545B-1BD3-1FE97B62B72A}"/>
          </ac:spMkLst>
        </pc:spChg>
      </pc:sldChg>
      <pc:sldChg chg="delSp modSp new mod">
        <pc:chgData name="Zita Draper" userId="b063123c-f51f-481b-b99c-f574606c9ace" providerId="ADAL" clId="{E3C2FE08-5B20-47AE-B918-9903999781EA}" dt="2023-02-20T17:46:17.228" v="14179" actId="20577"/>
        <pc:sldMkLst>
          <pc:docMk/>
          <pc:sldMk cId="2974120188" sldId="475"/>
        </pc:sldMkLst>
        <pc:spChg chg="mod">
          <ac:chgData name="Zita Draper" userId="b063123c-f51f-481b-b99c-f574606c9ace" providerId="ADAL" clId="{E3C2FE08-5B20-47AE-B918-9903999781EA}" dt="2023-02-20T17:43:08.670" v="13896" actId="403"/>
          <ac:spMkLst>
            <pc:docMk/>
            <pc:sldMk cId="2974120188" sldId="475"/>
            <ac:spMk id="2" creationId="{1AF21895-63F3-A7E3-5424-5A926A9C4149}"/>
          </ac:spMkLst>
        </pc:spChg>
        <pc:spChg chg="mod">
          <ac:chgData name="Zita Draper" userId="b063123c-f51f-481b-b99c-f574606c9ace" providerId="ADAL" clId="{E3C2FE08-5B20-47AE-B918-9903999781EA}" dt="2023-02-20T17:46:17.228" v="14179" actId="20577"/>
          <ac:spMkLst>
            <pc:docMk/>
            <pc:sldMk cId="2974120188" sldId="475"/>
            <ac:spMk id="3" creationId="{323F9C73-0AB2-115D-A042-D2A619D2450A}"/>
          </ac:spMkLst>
        </pc:spChg>
        <pc:spChg chg="del">
          <ac:chgData name="Zita Draper" userId="b063123c-f51f-481b-b99c-f574606c9ace" providerId="ADAL" clId="{E3C2FE08-5B20-47AE-B918-9903999781EA}" dt="2023-02-20T17:43:12.036" v="13897" actId="478"/>
          <ac:spMkLst>
            <pc:docMk/>
            <pc:sldMk cId="2974120188" sldId="475"/>
            <ac:spMk id="4" creationId="{C6D5559C-F014-C66E-7108-F823D8AAAE69}"/>
          </ac:spMkLst>
        </pc:spChg>
      </pc:sldChg>
      <pc:sldChg chg="addSp delSp modSp new mod ord modClrScheme chgLayout">
        <pc:chgData name="Zita Draper" userId="b063123c-f51f-481b-b99c-f574606c9ace" providerId="ADAL" clId="{E3C2FE08-5B20-47AE-B918-9903999781EA}" dt="2023-02-20T18:16:03.350" v="14983" actId="478"/>
        <pc:sldMkLst>
          <pc:docMk/>
          <pc:sldMk cId="903415462" sldId="476"/>
        </pc:sldMkLst>
        <pc:spChg chg="del mod ord">
          <ac:chgData name="Zita Draper" userId="b063123c-f51f-481b-b99c-f574606c9ace" providerId="ADAL" clId="{E3C2FE08-5B20-47AE-B918-9903999781EA}" dt="2023-02-20T18:15:38.757" v="14950" actId="700"/>
          <ac:spMkLst>
            <pc:docMk/>
            <pc:sldMk cId="903415462" sldId="476"/>
            <ac:spMk id="2" creationId="{6A6FF3D4-2332-E2B6-682D-87590ECCFDCD}"/>
          </ac:spMkLst>
        </pc:spChg>
        <pc:spChg chg="del mod ord">
          <ac:chgData name="Zita Draper" userId="b063123c-f51f-481b-b99c-f574606c9ace" providerId="ADAL" clId="{E3C2FE08-5B20-47AE-B918-9903999781EA}" dt="2023-02-20T18:15:38.757" v="14950" actId="700"/>
          <ac:spMkLst>
            <pc:docMk/>
            <pc:sldMk cId="903415462" sldId="476"/>
            <ac:spMk id="3" creationId="{7A7D14B1-EB5D-D210-1492-BFAD0C30243C}"/>
          </ac:spMkLst>
        </pc:spChg>
        <pc:spChg chg="del mod ord">
          <ac:chgData name="Zita Draper" userId="b063123c-f51f-481b-b99c-f574606c9ace" providerId="ADAL" clId="{E3C2FE08-5B20-47AE-B918-9903999781EA}" dt="2023-02-20T18:16:03.350" v="14983" actId="478"/>
          <ac:spMkLst>
            <pc:docMk/>
            <pc:sldMk cId="903415462" sldId="476"/>
            <ac:spMk id="4" creationId="{E972DB80-0819-F865-3AA2-51A616B390B9}"/>
          </ac:spMkLst>
        </pc:spChg>
        <pc:spChg chg="mod ord">
          <ac:chgData name="Zita Draper" userId="b063123c-f51f-481b-b99c-f574606c9ace" providerId="ADAL" clId="{E3C2FE08-5B20-47AE-B918-9903999781EA}" dt="2023-02-20T18:15:38.757" v="14950" actId="700"/>
          <ac:spMkLst>
            <pc:docMk/>
            <pc:sldMk cId="903415462" sldId="476"/>
            <ac:spMk id="5" creationId="{919F650B-B241-91A9-6BBD-883ABD918708}"/>
          </ac:spMkLst>
        </pc:spChg>
        <pc:spChg chg="add mod ord">
          <ac:chgData name="Zita Draper" userId="b063123c-f51f-481b-b99c-f574606c9ace" providerId="ADAL" clId="{E3C2FE08-5B20-47AE-B918-9903999781EA}" dt="2023-02-20T18:15:52.758" v="14981" actId="403"/>
          <ac:spMkLst>
            <pc:docMk/>
            <pc:sldMk cId="903415462" sldId="476"/>
            <ac:spMk id="6" creationId="{FA4509FE-4C57-8175-DB59-DCE9293903F2}"/>
          </ac:spMkLst>
        </pc:spChg>
        <pc:spChg chg="add del mod ord">
          <ac:chgData name="Zita Draper" userId="b063123c-f51f-481b-b99c-f574606c9ace" providerId="ADAL" clId="{E3C2FE08-5B20-47AE-B918-9903999781EA}" dt="2023-02-20T18:15:58.375" v="14982" actId="478"/>
          <ac:spMkLst>
            <pc:docMk/>
            <pc:sldMk cId="903415462" sldId="476"/>
            <ac:spMk id="7" creationId="{FB0974EE-7E4A-C2A0-F9A9-7C71FB82CDB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2/12/2024</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42</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slideLayout" Target="../slideLayouts/slideLayout17.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5.png"/><Relationship Id="rId4" Type="http://schemas.openxmlformats.org/officeDocument/2006/relationships/image" Target="../media/image18.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15.png"/><Relationship Id="rId4" Type="http://schemas.openxmlformats.org/officeDocument/2006/relationships/image" Target="../media/image19.jpe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15.png"/><Relationship Id="rId4" Type="http://schemas.openxmlformats.org/officeDocument/2006/relationships/image" Target="../media/image20.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5.png"/><Relationship Id="rId4" Type="http://schemas.openxmlformats.org/officeDocument/2006/relationships/image" Target="../media/image21.jpe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D8AFF5F4-CACB-41CF-8320-0339150F6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6078" y="6077125"/>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10451"/>
    </mc:Choice>
    <mc:Fallback xmlns="">
      <p:transition spd="slow" advTm="10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pic>
        <p:nvPicPr>
          <p:cNvPr id="2" name="Recorded Sound">
            <a:hlinkClick r:id="" action="ppaction://media"/>
            <a:extLst>
              <a:ext uri="{FF2B5EF4-FFF2-40B4-BE49-F238E27FC236}">
                <a16:creationId xmlns:a16="http://schemas.microsoft.com/office/drawing/2014/main" id="{9CE528C2-CA44-3828-25AA-C9C21B1B922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2829" y="6111875"/>
            <a:ext cx="609600" cy="60960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xmlns:p14="http://schemas.microsoft.com/office/powerpoint/2010/main">
    <mc:Choice Requires="p14">
      <p:transition spd="slow" p14:dur="2000" advTm="20135"/>
    </mc:Choice>
    <mc:Fallback xmlns="">
      <p:transition spd="slow" advTm="2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2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and workshop students should be able to understand the requirements for their assignment.</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pic>
        <p:nvPicPr>
          <p:cNvPr id="2" name="Recorded Sound">
            <a:hlinkClick r:id="" action="ppaction://media"/>
            <a:extLst>
              <a:ext uri="{FF2B5EF4-FFF2-40B4-BE49-F238E27FC236}">
                <a16:creationId xmlns:a16="http://schemas.microsoft.com/office/drawing/2014/main" id="{0B18865E-D92C-CEE9-8404-7A046C640A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234112"/>
            <a:ext cx="609600" cy="609600"/>
          </a:xfrm>
          <a:prstGeom prst="rect">
            <a:avLst/>
          </a:prstGeom>
        </p:spPr>
      </p:pic>
    </p:spTree>
    <p:extLst>
      <p:ext uri="{BB962C8B-B14F-4D97-AF65-F5344CB8AC3E}">
        <p14:creationId xmlns:p14="http://schemas.microsoft.com/office/powerpoint/2010/main" val="4143334124"/>
      </p:ext>
    </p:extLst>
  </p:cSld>
  <p:clrMapOvr>
    <a:masterClrMapping/>
  </p:clrMapOvr>
  <mc:AlternateContent xmlns:mc="http://schemas.openxmlformats.org/markup-compatibility/2006" xmlns:p14="http://schemas.microsoft.com/office/powerpoint/2010/main">
    <mc:Choice Requires="p14">
      <p:transition spd="slow" p14:dur="2000" advTm="27774"/>
    </mc:Choice>
    <mc:Fallback xmlns="">
      <p:transition spd="slow" advTm="27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a:t>
            </a:fld>
            <a:endParaRPr lang="en-US" dirty="0"/>
          </a:p>
        </p:txBody>
      </p:sp>
      <p:pic>
        <p:nvPicPr>
          <p:cNvPr id="2" name="Recorded Sound">
            <a:hlinkClick r:id="" action="ppaction://media"/>
            <a:extLst>
              <a:ext uri="{FF2B5EF4-FFF2-40B4-BE49-F238E27FC236}">
                <a16:creationId xmlns:a16="http://schemas.microsoft.com/office/drawing/2014/main" id="{4607AE67-AB90-339D-6280-4D1F9A5A89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0975" y="6111875"/>
            <a:ext cx="609600" cy="609600"/>
          </a:xfrm>
          <a:prstGeom prst="rect">
            <a:avLst/>
          </a:prstGeom>
        </p:spPr>
      </p:pic>
    </p:spTree>
    <p:extLst>
      <p:ext uri="{BB962C8B-B14F-4D97-AF65-F5344CB8AC3E}">
        <p14:creationId xmlns:p14="http://schemas.microsoft.com/office/powerpoint/2010/main" val="2960432514"/>
      </p:ext>
    </p:extLst>
  </p:cSld>
  <p:clrMapOvr>
    <a:masterClrMapping/>
  </p:clrMapOvr>
  <mc:AlternateContent xmlns:mc="http://schemas.openxmlformats.org/markup-compatibility/2006" xmlns:p14="http://schemas.microsoft.com/office/powerpoint/2010/main">
    <mc:Choice Requires="p14">
      <p:transition spd="slow" p14:dur="2000" advTm="9966"/>
    </mc:Choice>
    <mc:Fallback xmlns="">
      <p:transition spd="slow" advTm="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5</a:t>
            </a:fld>
            <a:endParaRPr lang="en-US" dirty="0"/>
          </a:p>
        </p:txBody>
      </p:sp>
      <p:pic>
        <p:nvPicPr>
          <p:cNvPr id="4" name="Recorded Sound">
            <a:hlinkClick r:id="" action="ppaction://media"/>
            <a:extLst>
              <a:ext uri="{FF2B5EF4-FFF2-40B4-BE49-F238E27FC236}">
                <a16:creationId xmlns:a16="http://schemas.microsoft.com/office/drawing/2014/main" id="{64CAA3A3-5D7D-4B72-2EBA-D0D9CAA06F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242" y="6111875"/>
            <a:ext cx="609600" cy="609600"/>
          </a:xfrm>
          <a:prstGeom prst="rect">
            <a:avLst/>
          </a:prstGeom>
        </p:spPr>
      </p:pic>
    </p:spTree>
    <p:extLst>
      <p:ext uri="{BB962C8B-B14F-4D97-AF65-F5344CB8AC3E}">
        <p14:creationId xmlns:p14="http://schemas.microsoft.com/office/powerpoint/2010/main" val="540020954"/>
      </p:ext>
    </p:extLst>
  </p:cSld>
  <p:clrMapOvr>
    <a:masterClrMapping/>
  </p:clrMapOvr>
  <mc:AlternateContent xmlns:mc="http://schemas.openxmlformats.org/markup-compatibility/2006" xmlns:p14="http://schemas.microsoft.com/office/powerpoint/2010/main">
    <mc:Choice Requires="p14">
      <p:transition spd="slow" p14:dur="2000" advTm="15795"/>
    </mc:Choice>
    <mc:Fallback xmlns="">
      <p:transition spd="slow" advTm="15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6</a:t>
            </a:fld>
            <a:endParaRPr lang="en-US" dirty="0"/>
          </a:p>
        </p:txBody>
      </p:sp>
      <p:pic>
        <p:nvPicPr>
          <p:cNvPr id="4" name="Recorded Sound">
            <a:hlinkClick r:id="" action="ppaction://media"/>
            <a:extLst>
              <a:ext uri="{FF2B5EF4-FFF2-40B4-BE49-F238E27FC236}">
                <a16:creationId xmlns:a16="http://schemas.microsoft.com/office/drawing/2014/main" id="{FE48C0DB-5A2A-4E0D-3F02-1869E96B64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0637" y="6111875"/>
            <a:ext cx="609600" cy="609600"/>
          </a:xfrm>
          <a:prstGeom prst="rect">
            <a:avLst/>
          </a:prstGeom>
        </p:spPr>
      </p:pic>
    </p:spTree>
    <p:extLst>
      <p:ext uri="{BB962C8B-B14F-4D97-AF65-F5344CB8AC3E}">
        <p14:creationId xmlns:p14="http://schemas.microsoft.com/office/powerpoint/2010/main" val="484232246"/>
      </p:ext>
    </p:extLst>
  </p:cSld>
  <p:clrMapOvr>
    <a:masterClrMapping/>
  </p:clrMapOvr>
  <mc:AlternateContent xmlns:mc="http://schemas.openxmlformats.org/markup-compatibility/2006" xmlns:p14="http://schemas.microsoft.com/office/powerpoint/2010/main">
    <mc:Choice Requires="p14">
      <p:transition spd="slow" p14:dur="2000" advTm="66486"/>
    </mc:Choice>
    <mc:Fallback xmlns="">
      <p:transition spd="slow" advTm="6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7</a:t>
            </a:fld>
            <a:endParaRPr lang="en-US" dirty="0"/>
          </a:p>
        </p:txBody>
      </p:sp>
      <p:pic>
        <p:nvPicPr>
          <p:cNvPr id="4" name="Recorded Sound">
            <a:hlinkClick r:id="" action="ppaction://media"/>
            <a:extLst>
              <a:ext uri="{FF2B5EF4-FFF2-40B4-BE49-F238E27FC236}">
                <a16:creationId xmlns:a16="http://schemas.microsoft.com/office/drawing/2014/main" id="{3A0073E5-77A8-7220-4FB8-8099F57D28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188772941"/>
      </p:ext>
    </p:extLst>
  </p:cSld>
  <p:clrMapOvr>
    <a:masterClrMapping/>
  </p:clrMapOvr>
  <mc:AlternateContent xmlns:mc="http://schemas.openxmlformats.org/markup-compatibility/2006" xmlns:p14="http://schemas.microsoft.com/office/powerpoint/2010/main">
    <mc:Choice Requires="p14">
      <p:transition spd="slow" p14:dur="2000" advTm="24805"/>
    </mc:Choice>
    <mc:Fallback xmlns="">
      <p:transition spd="slow" advTm="24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8</a:t>
            </a:fld>
            <a:endParaRPr lang="en-US" dirty="0"/>
          </a:p>
        </p:txBody>
      </p:sp>
      <p:pic>
        <p:nvPicPr>
          <p:cNvPr id="4" name="Recorded Sound">
            <a:hlinkClick r:id="" action="ppaction://media"/>
            <a:extLst>
              <a:ext uri="{FF2B5EF4-FFF2-40B4-BE49-F238E27FC236}">
                <a16:creationId xmlns:a16="http://schemas.microsoft.com/office/drawing/2014/main" id="{0834FB2B-D958-FF3B-CF23-0EF5BF2138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187" y="6160008"/>
            <a:ext cx="609600" cy="609600"/>
          </a:xfrm>
          <a:prstGeom prst="rect">
            <a:avLst/>
          </a:prstGeom>
        </p:spPr>
      </p:pic>
    </p:spTree>
    <p:extLst>
      <p:ext uri="{BB962C8B-B14F-4D97-AF65-F5344CB8AC3E}">
        <p14:creationId xmlns:p14="http://schemas.microsoft.com/office/powerpoint/2010/main" val="1639786266"/>
      </p:ext>
    </p:extLst>
  </p:cSld>
  <p:clrMapOvr>
    <a:masterClrMapping/>
  </p:clrMapOvr>
  <mc:AlternateContent xmlns:mc="http://schemas.openxmlformats.org/markup-compatibility/2006" xmlns:p14="http://schemas.microsoft.com/office/powerpoint/2010/main">
    <mc:Choice Requires="p14">
      <p:transition spd="slow" p14:dur="2000" advTm="62466"/>
    </mc:Choice>
    <mc:Fallback xmlns="">
      <p:transition spd="slow" advTm="62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9</a:t>
            </a:fld>
            <a:endParaRPr lang="en-US" dirty="0"/>
          </a:p>
        </p:txBody>
      </p:sp>
      <p:pic>
        <p:nvPicPr>
          <p:cNvPr id="4" name="Recorded Sound">
            <a:hlinkClick r:id="" action="ppaction://media"/>
            <a:extLst>
              <a:ext uri="{FF2B5EF4-FFF2-40B4-BE49-F238E27FC236}">
                <a16:creationId xmlns:a16="http://schemas.microsoft.com/office/drawing/2014/main" id="{6FA96E5A-2D17-0AC5-68AE-231DDB7576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853" y="6111875"/>
            <a:ext cx="609600" cy="609600"/>
          </a:xfrm>
          <a:prstGeom prst="rect">
            <a:avLst/>
          </a:prstGeom>
        </p:spPr>
      </p:pic>
    </p:spTree>
    <p:extLst>
      <p:ext uri="{BB962C8B-B14F-4D97-AF65-F5344CB8AC3E}">
        <p14:creationId xmlns:p14="http://schemas.microsoft.com/office/powerpoint/2010/main" val="2460184231"/>
      </p:ext>
    </p:extLst>
  </p:cSld>
  <p:clrMapOvr>
    <a:masterClrMapping/>
  </p:clrMapOvr>
  <mc:AlternateContent xmlns:mc="http://schemas.openxmlformats.org/markup-compatibility/2006" xmlns:p14="http://schemas.microsoft.com/office/powerpoint/2010/main">
    <mc:Choice Requires="p14">
      <p:transition spd="slow" p14:dur="2000" advTm="30469"/>
    </mc:Choice>
    <mc:Fallback xmlns="">
      <p:transition spd="slow" advTm="30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pic>
        <p:nvPicPr>
          <p:cNvPr id="4" name="Recorded Sound">
            <a:hlinkClick r:id="" action="ppaction://media"/>
            <a:extLst>
              <a:ext uri="{FF2B5EF4-FFF2-40B4-BE49-F238E27FC236}">
                <a16:creationId xmlns:a16="http://schemas.microsoft.com/office/drawing/2014/main" id="{13107942-0619-653F-A2D5-9734D85541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794869351"/>
      </p:ext>
    </p:extLst>
  </p:cSld>
  <p:clrMapOvr>
    <a:masterClrMapping/>
  </p:clrMapOvr>
  <mc:AlternateContent xmlns:mc="http://schemas.openxmlformats.org/markup-compatibility/2006" xmlns:p14="http://schemas.microsoft.com/office/powerpoint/2010/main">
    <mc:Choice Requires="p14">
      <p:transition spd="slow" p14:dur="2000" advTm="25823"/>
    </mc:Choice>
    <mc:Fallback xmlns="">
      <p:transition spd="slow" advTm="25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if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11</a:t>
            </a:fld>
            <a:endParaRPr lang="en-US" dirty="0"/>
          </a:p>
        </p:txBody>
      </p:sp>
      <p:pic>
        <p:nvPicPr>
          <p:cNvPr id="4" name="Recorded Sound">
            <a:hlinkClick r:id="" action="ppaction://media"/>
            <a:extLst>
              <a:ext uri="{FF2B5EF4-FFF2-40B4-BE49-F238E27FC236}">
                <a16:creationId xmlns:a16="http://schemas.microsoft.com/office/drawing/2014/main" id="{553979B1-A108-5B5E-3C59-2027ACD9A2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452130089"/>
      </p:ext>
    </p:extLst>
  </p:cSld>
  <p:clrMapOvr>
    <a:masterClrMapping/>
  </p:clrMapOvr>
  <mc:AlternateContent xmlns:mc="http://schemas.openxmlformats.org/markup-compatibility/2006" xmlns:p14="http://schemas.microsoft.com/office/powerpoint/2010/main">
    <mc:Choice Requires="p14">
      <p:transition spd="slow" p14:dur="2000" advTm="73616"/>
    </mc:Choice>
    <mc:Fallback xmlns="">
      <p:transition spd="slow" advTm="7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12</a:t>
            </a:fld>
            <a:endParaRPr lang="en-US" dirty="0"/>
          </a:p>
        </p:txBody>
      </p:sp>
      <p:pic>
        <p:nvPicPr>
          <p:cNvPr id="4" name="Recorded Sound">
            <a:hlinkClick r:id="" action="ppaction://media"/>
            <a:extLst>
              <a:ext uri="{FF2B5EF4-FFF2-40B4-BE49-F238E27FC236}">
                <a16:creationId xmlns:a16="http://schemas.microsoft.com/office/drawing/2014/main" id="{C52BDE06-572B-71C5-8893-9770A5D33C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83542"/>
            <a:ext cx="609600" cy="609600"/>
          </a:xfrm>
          <a:prstGeom prst="rect">
            <a:avLst/>
          </a:prstGeom>
        </p:spPr>
      </p:pic>
    </p:spTree>
    <p:extLst>
      <p:ext uri="{BB962C8B-B14F-4D97-AF65-F5344CB8AC3E}">
        <p14:creationId xmlns:p14="http://schemas.microsoft.com/office/powerpoint/2010/main" val="1252989888"/>
      </p:ext>
    </p:extLst>
  </p:cSld>
  <p:clrMapOvr>
    <a:masterClrMapping/>
  </p:clrMapOvr>
  <mc:AlternateContent xmlns:mc="http://schemas.openxmlformats.org/markup-compatibility/2006" xmlns:p14="http://schemas.microsoft.com/office/powerpoint/2010/main">
    <mc:Choice Requires="p14">
      <p:transition spd="slow" p14:dur="2000" advTm="39833"/>
    </mc:Choice>
    <mc:Fallback xmlns="">
      <p:transition spd="slow" advTm="3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13</a:t>
            </a:fld>
            <a:endParaRPr lang="en-US" dirty="0"/>
          </a:p>
        </p:txBody>
      </p:sp>
      <p:pic>
        <p:nvPicPr>
          <p:cNvPr id="4" name="Recorded Sound">
            <a:hlinkClick r:id="" action="ppaction://media"/>
            <a:extLst>
              <a:ext uri="{FF2B5EF4-FFF2-40B4-BE49-F238E27FC236}">
                <a16:creationId xmlns:a16="http://schemas.microsoft.com/office/drawing/2014/main" id="{49B94154-26E4-ED61-E633-22A891D90E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65" y="6160008"/>
            <a:ext cx="609600" cy="609600"/>
          </a:xfrm>
          <a:prstGeom prst="rect">
            <a:avLst/>
          </a:prstGeom>
        </p:spPr>
      </p:pic>
    </p:spTree>
    <p:extLst>
      <p:ext uri="{BB962C8B-B14F-4D97-AF65-F5344CB8AC3E}">
        <p14:creationId xmlns:p14="http://schemas.microsoft.com/office/powerpoint/2010/main" val="2543748250"/>
      </p:ext>
    </p:extLst>
  </p:cSld>
  <p:clrMapOvr>
    <a:masterClrMapping/>
  </p:clrMapOvr>
  <mc:AlternateContent xmlns:mc="http://schemas.openxmlformats.org/markup-compatibility/2006" xmlns:p14="http://schemas.microsoft.com/office/powerpoint/2010/main">
    <mc:Choice Requires="p14">
      <p:transition spd="slow" p14:dur="2000" advTm="9693"/>
    </mc:Choice>
    <mc:Fallback xmlns="">
      <p:transition spd="slow" advTm="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14</a:t>
            </a:fld>
            <a:endParaRPr lang="en-US" dirty="0"/>
          </a:p>
        </p:txBody>
      </p:sp>
      <p:pic>
        <p:nvPicPr>
          <p:cNvPr id="4" name="Recorded Sound">
            <a:hlinkClick r:id="" action="ppaction://media"/>
            <a:extLst>
              <a:ext uri="{FF2B5EF4-FFF2-40B4-BE49-F238E27FC236}">
                <a16:creationId xmlns:a16="http://schemas.microsoft.com/office/drawing/2014/main" id="{61795A0A-68F2-3E55-D36C-E0D8082606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29312"/>
            <a:ext cx="609600" cy="609600"/>
          </a:xfrm>
          <a:prstGeom prst="rect">
            <a:avLst/>
          </a:prstGeom>
        </p:spPr>
      </p:pic>
    </p:spTree>
    <p:extLst>
      <p:ext uri="{BB962C8B-B14F-4D97-AF65-F5344CB8AC3E}">
        <p14:creationId xmlns:p14="http://schemas.microsoft.com/office/powerpoint/2010/main" val="4170261894"/>
      </p:ext>
    </p:extLst>
  </p:cSld>
  <p:clrMapOvr>
    <a:masterClrMapping/>
  </p:clrMapOvr>
  <mc:AlternateContent xmlns:mc="http://schemas.openxmlformats.org/markup-compatibility/2006" xmlns:p14="http://schemas.microsoft.com/office/powerpoint/2010/main">
    <mc:Choice Requires="p14">
      <p:transition spd="slow" p14:dur="2000" advTm="37316"/>
    </mc:Choice>
    <mc:Fallback xmlns="">
      <p:transition spd="slow" advTm="3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15</a:t>
            </a:fld>
            <a:endParaRPr lang="en-US" dirty="0"/>
          </a:p>
        </p:txBody>
      </p:sp>
      <p:pic>
        <p:nvPicPr>
          <p:cNvPr id="4" name="Recorded Sound">
            <a:hlinkClick r:id="" action="ppaction://media"/>
            <a:extLst>
              <a:ext uri="{FF2B5EF4-FFF2-40B4-BE49-F238E27FC236}">
                <a16:creationId xmlns:a16="http://schemas.microsoft.com/office/drawing/2014/main" id="{150EA638-7A11-118B-BFED-D8C35EFB77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3127660938"/>
      </p:ext>
    </p:extLst>
  </p:cSld>
  <p:clrMapOvr>
    <a:masterClrMapping/>
  </p:clrMapOvr>
  <mc:AlternateContent xmlns:mc="http://schemas.openxmlformats.org/markup-compatibility/2006" xmlns:p14="http://schemas.microsoft.com/office/powerpoint/2010/main">
    <mc:Choice Requires="p14">
      <p:transition spd="slow" p14:dur="2000" advTm="38924"/>
    </mc:Choice>
    <mc:Fallback xmlns="">
      <p:transition spd="slow" advTm="38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16</a:t>
            </a:fld>
            <a:endParaRPr lang="en-US" dirty="0"/>
          </a:p>
        </p:txBody>
      </p:sp>
      <p:pic>
        <p:nvPicPr>
          <p:cNvPr id="4" name="Recorded Sound">
            <a:hlinkClick r:id="" action="ppaction://media"/>
            <a:extLst>
              <a:ext uri="{FF2B5EF4-FFF2-40B4-BE49-F238E27FC236}">
                <a16:creationId xmlns:a16="http://schemas.microsoft.com/office/drawing/2014/main" id="{4FCB7D5A-EC70-4E01-57DB-AB4C397A35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849" y="6051550"/>
            <a:ext cx="609600" cy="609600"/>
          </a:xfrm>
          <a:prstGeom prst="rect">
            <a:avLst/>
          </a:prstGeom>
        </p:spPr>
      </p:pic>
    </p:spTree>
    <p:extLst>
      <p:ext uri="{BB962C8B-B14F-4D97-AF65-F5344CB8AC3E}">
        <p14:creationId xmlns:p14="http://schemas.microsoft.com/office/powerpoint/2010/main" val="4263414999"/>
      </p:ext>
    </p:extLst>
  </p:cSld>
  <p:clrMapOvr>
    <a:masterClrMapping/>
  </p:clrMapOvr>
  <mc:AlternateContent xmlns:mc="http://schemas.openxmlformats.org/markup-compatibility/2006" xmlns:p14="http://schemas.microsoft.com/office/powerpoint/2010/main">
    <mc:Choice Requires="p14">
      <p:transition spd="slow" p14:dur="2000" advTm="47094"/>
    </mc:Choice>
    <mc:Fallback xmlns="">
      <p:transition spd="slow" advTm="47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4" name="Recorded Sound">
            <a:hlinkClick r:id="" action="ppaction://media"/>
            <a:extLst>
              <a:ext uri="{FF2B5EF4-FFF2-40B4-BE49-F238E27FC236}">
                <a16:creationId xmlns:a16="http://schemas.microsoft.com/office/drawing/2014/main" id="{0867ADA2-97C5-7D6B-F461-597714BDE1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038651468"/>
      </p:ext>
    </p:extLst>
  </p:cSld>
  <p:clrMapOvr>
    <a:masterClrMapping/>
  </p:clrMapOvr>
  <mc:AlternateContent xmlns:mc="http://schemas.openxmlformats.org/markup-compatibility/2006" xmlns:p14="http://schemas.microsoft.com/office/powerpoint/2010/main">
    <mc:Choice Requires="p14">
      <p:transition spd="slow" p14:dur="2000" advTm="31675"/>
    </mc:Choice>
    <mc:Fallback xmlns="">
      <p:transition spd="slow" advTm="3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pic>
        <p:nvPicPr>
          <p:cNvPr id="4" name="Recorded Sound">
            <a:hlinkClick r:id="" action="ppaction://media"/>
            <a:extLst>
              <a:ext uri="{FF2B5EF4-FFF2-40B4-BE49-F238E27FC236}">
                <a16:creationId xmlns:a16="http://schemas.microsoft.com/office/drawing/2014/main" id="{8C46082B-A690-F641-54A9-995B5FC8AB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763" y="6160008"/>
            <a:ext cx="609600" cy="609600"/>
          </a:xfrm>
          <a:prstGeom prst="rect">
            <a:avLst/>
          </a:prstGeom>
        </p:spPr>
      </p:pic>
    </p:spTree>
    <p:extLst>
      <p:ext uri="{BB962C8B-B14F-4D97-AF65-F5344CB8AC3E}">
        <p14:creationId xmlns:p14="http://schemas.microsoft.com/office/powerpoint/2010/main" val="1447797583"/>
      </p:ext>
    </p:extLst>
  </p:cSld>
  <p:clrMapOvr>
    <a:masterClrMapping/>
  </p:clrMapOvr>
  <mc:AlternateContent xmlns:mc="http://schemas.openxmlformats.org/markup-compatibility/2006" xmlns:p14="http://schemas.microsoft.com/office/powerpoint/2010/main">
    <mc:Choice Requires="p14">
      <p:transition spd="slow" p14:dur="2000" advTm="19118"/>
    </mc:Choice>
    <mc:Fallback xmlns="">
      <p:transition spd="slow" advTm="19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19</a:t>
            </a:fld>
            <a:endParaRPr lang="en-US" dirty="0"/>
          </a:p>
        </p:txBody>
      </p:sp>
      <p:pic>
        <p:nvPicPr>
          <p:cNvPr id="4" name="Recorded Sound">
            <a:hlinkClick r:id="" action="ppaction://media"/>
            <a:extLst>
              <a:ext uri="{FF2B5EF4-FFF2-40B4-BE49-F238E27FC236}">
                <a16:creationId xmlns:a16="http://schemas.microsoft.com/office/drawing/2014/main" id="{B8831C14-0A42-31DF-9F95-E9173CB1DA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68568"/>
            <a:ext cx="609600" cy="609600"/>
          </a:xfrm>
          <a:prstGeom prst="rect">
            <a:avLst/>
          </a:prstGeom>
        </p:spPr>
      </p:pic>
    </p:spTree>
    <p:extLst>
      <p:ext uri="{BB962C8B-B14F-4D97-AF65-F5344CB8AC3E}">
        <p14:creationId xmlns:p14="http://schemas.microsoft.com/office/powerpoint/2010/main" val="913134341"/>
      </p:ext>
    </p:extLst>
  </p:cSld>
  <p:clrMapOvr>
    <a:masterClrMapping/>
  </p:clrMapOvr>
  <mc:AlternateContent xmlns:mc="http://schemas.openxmlformats.org/markup-compatibility/2006" xmlns:p14="http://schemas.microsoft.com/office/powerpoint/2010/main">
    <mc:Choice Requires="p14">
      <p:transition spd="slow" p14:dur="2000" advTm="30470"/>
    </mc:Choice>
    <mc:Fallback xmlns="">
      <p:transition spd="slow" advTm="30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4" name="Recorded Sound">
            <a:hlinkClick r:id="" action="ppaction://media"/>
            <a:extLst>
              <a:ext uri="{FF2B5EF4-FFF2-40B4-BE49-F238E27FC236}">
                <a16:creationId xmlns:a16="http://schemas.microsoft.com/office/drawing/2014/main" id="{090281FE-B9CC-6D1F-F3D0-F1EAF333D2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6051550"/>
            <a:ext cx="609600" cy="609600"/>
          </a:xfrm>
          <a:prstGeom prst="rect">
            <a:avLst/>
          </a:prstGeom>
        </p:spPr>
      </p:pic>
    </p:spTree>
    <p:extLst>
      <p:ext uri="{BB962C8B-B14F-4D97-AF65-F5344CB8AC3E}">
        <p14:creationId xmlns:p14="http://schemas.microsoft.com/office/powerpoint/2010/main" val="3099854670"/>
      </p:ext>
    </p:extLst>
  </p:cSld>
  <p:clrMapOvr>
    <a:masterClrMapping/>
  </p:clrMapOvr>
  <mc:AlternateContent xmlns:mc="http://schemas.openxmlformats.org/markup-compatibility/2006" xmlns:p14="http://schemas.microsoft.com/office/powerpoint/2010/main">
    <mc:Choice Requires="p14">
      <p:transition spd="slow" p14:dur="2000" advTm="47071"/>
    </mc:Choice>
    <mc:Fallback xmlns="">
      <p:transition spd="slow" advTm="47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4" name="Recorded Sound">
            <a:hlinkClick r:id="" action="ppaction://media"/>
            <a:extLst>
              <a:ext uri="{FF2B5EF4-FFF2-40B4-BE49-F238E27FC236}">
                <a16:creationId xmlns:a16="http://schemas.microsoft.com/office/drawing/2014/main" id="{4261A34E-3FD0-F467-BAC8-9E8E3EC295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075568171"/>
      </p:ext>
    </p:extLst>
  </p:cSld>
  <p:clrMapOvr>
    <a:masterClrMapping/>
  </p:clrMapOvr>
  <mc:AlternateContent xmlns:mc="http://schemas.openxmlformats.org/markup-compatibility/2006" xmlns:p14="http://schemas.microsoft.com/office/powerpoint/2010/main">
    <mc:Choice Requires="p14">
      <p:transition spd="slow" p14:dur="2000" advTm="29654"/>
    </mc:Choice>
    <mc:Fallback xmlns="">
      <p:transition spd="slow" advTm="2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22</a:t>
            </a:fld>
            <a:endParaRPr lang="en-US" dirty="0"/>
          </a:p>
        </p:txBody>
      </p:sp>
      <p:pic>
        <p:nvPicPr>
          <p:cNvPr id="2" name="Recorded Sound">
            <a:hlinkClick r:id="" action="ppaction://media"/>
            <a:extLst>
              <a:ext uri="{FF2B5EF4-FFF2-40B4-BE49-F238E27FC236}">
                <a16:creationId xmlns:a16="http://schemas.microsoft.com/office/drawing/2014/main" id="{C5FF1B0B-FCBD-9980-C23C-7D851D84C8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179" y="6051550"/>
            <a:ext cx="609600" cy="609600"/>
          </a:xfrm>
          <a:prstGeom prst="rect">
            <a:avLst/>
          </a:prstGeom>
        </p:spPr>
      </p:pic>
    </p:spTree>
    <p:extLst>
      <p:ext uri="{BB962C8B-B14F-4D97-AF65-F5344CB8AC3E}">
        <p14:creationId xmlns:p14="http://schemas.microsoft.com/office/powerpoint/2010/main" val="728173469"/>
      </p:ext>
    </p:extLst>
  </p:cSld>
  <p:clrMapOvr>
    <a:masterClrMapping/>
  </p:clrMapOvr>
  <mc:AlternateContent xmlns:mc="http://schemas.openxmlformats.org/markup-compatibility/2006" xmlns:p14="http://schemas.microsoft.com/office/powerpoint/2010/main">
    <mc:Choice Requires="p14">
      <p:transition spd="slow" p14:dur="2000" advTm="12082"/>
    </mc:Choice>
    <mc:Fallback xmlns="">
      <p:transition spd="slow" advTm="1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23</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pic>
        <p:nvPicPr>
          <p:cNvPr id="2" name="Recorded Sound">
            <a:hlinkClick r:id="" action="ppaction://media"/>
            <a:extLst>
              <a:ext uri="{FF2B5EF4-FFF2-40B4-BE49-F238E27FC236}">
                <a16:creationId xmlns:a16="http://schemas.microsoft.com/office/drawing/2014/main" id="{D61FA196-0F8B-FCC2-B10D-7C88D58FF6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102" y="6051550"/>
            <a:ext cx="609600" cy="609600"/>
          </a:xfrm>
          <a:prstGeom prst="rect">
            <a:avLst/>
          </a:prstGeom>
        </p:spPr>
      </p:pic>
    </p:spTree>
    <p:extLst>
      <p:ext uri="{BB962C8B-B14F-4D97-AF65-F5344CB8AC3E}">
        <p14:creationId xmlns:p14="http://schemas.microsoft.com/office/powerpoint/2010/main" val="183165216"/>
      </p:ext>
    </p:extLst>
  </p:cSld>
  <p:clrMapOvr>
    <a:masterClrMapping/>
  </p:clrMapOvr>
  <mc:AlternateContent xmlns:mc="http://schemas.openxmlformats.org/markup-compatibility/2006" xmlns:p14="http://schemas.microsoft.com/office/powerpoint/2010/main">
    <mc:Choice Requires="p14">
      <p:transition spd="slow" p14:dur="2000" advTm="4740"/>
    </mc:Choice>
    <mc:Fallback xmlns="">
      <p:transition spd="slow" advTm="4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pic>
        <p:nvPicPr>
          <p:cNvPr id="4" name="Recorded Sound">
            <a:hlinkClick r:id="" action="ppaction://media"/>
            <a:extLst>
              <a:ext uri="{FF2B5EF4-FFF2-40B4-BE49-F238E27FC236}">
                <a16:creationId xmlns:a16="http://schemas.microsoft.com/office/drawing/2014/main" id="{0EF68764-9FC6-CC6A-5717-AD1B055B09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47954968"/>
      </p:ext>
    </p:extLst>
  </p:cSld>
  <p:clrMapOvr>
    <a:masterClrMapping/>
  </p:clrMapOvr>
  <mc:AlternateContent xmlns:mc="http://schemas.openxmlformats.org/markup-compatibility/2006" xmlns:p14="http://schemas.microsoft.com/office/powerpoint/2010/main">
    <mc:Choice Requires="p14">
      <p:transition spd="slow" p14:dur="2000" advTm="21743"/>
    </mc:Choice>
    <mc:Fallback xmlns="">
      <p:transition spd="slow" advTm="2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4" name="Recorded Sound">
            <a:hlinkClick r:id="" action="ppaction://media"/>
            <a:extLst>
              <a:ext uri="{FF2B5EF4-FFF2-40B4-BE49-F238E27FC236}">
                <a16:creationId xmlns:a16="http://schemas.microsoft.com/office/drawing/2014/main" id="{EA999605-13FE-42F5-C3E5-5D2931EF7D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0629" y="5929312"/>
            <a:ext cx="609600" cy="609600"/>
          </a:xfrm>
          <a:prstGeom prst="rect">
            <a:avLst/>
          </a:prstGeom>
        </p:spPr>
      </p:pic>
    </p:spTree>
    <p:extLst>
      <p:ext uri="{BB962C8B-B14F-4D97-AF65-F5344CB8AC3E}">
        <p14:creationId xmlns:p14="http://schemas.microsoft.com/office/powerpoint/2010/main" val="2146380459"/>
      </p:ext>
    </p:extLst>
  </p:cSld>
  <p:clrMapOvr>
    <a:masterClrMapping/>
  </p:clrMapOvr>
  <mc:AlternateContent xmlns:mc="http://schemas.openxmlformats.org/markup-compatibility/2006" xmlns:p14="http://schemas.microsoft.com/office/powerpoint/2010/main">
    <mc:Choice Requires="p14">
      <p:transition spd="slow" p14:dur="2000" advTm="41477"/>
    </mc:Choice>
    <mc:Fallback xmlns="">
      <p:transition spd="slow" advTm="4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26</a:t>
            </a:fld>
            <a:endParaRPr lang="en-US" dirty="0"/>
          </a:p>
        </p:txBody>
      </p:sp>
      <p:pic>
        <p:nvPicPr>
          <p:cNvPr id="3" name="Recorded Sound">
            <a:hlinkClick r:id="" action="ppaction://media"/>
            <a:extLst>
              <a:ext uri="{FF2B5EF4-FFF2-40B4-BE49-F238E27FC236}">
                <a16:creationId xmlns:a16="http://schemas.microsoft.com/office/drawing/2014/main" id="{6DD399DD-466A-6886-26D5-D2544ACEA5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4172" y="6234112"/>
            <a:ext cx="609600" cy="609600"/>
          </a:xfrm>
          <a:prstGeom prst="rect">
            <a:avLst/>
          </a:prstGeom>
        </p:spPr>
      </p:pic>
    </p:spTree>
    <p:extLst>
      <p:ext uri="{BB962C8B-B14F-4D97-AF65-F5344CB8AC3E}">
        <p14:creationId xmlns:p14="http://schemas.microsoft.com/office/powerpoint/2010/main" val="4246348857"/>
      </p:ext>
    </p:extLst>
  </p:cSld>
  <p:clrMapOvr>
    <a:masterClrMapping/>
  </p:clrMapOvr>
  <mc:AlternateContent xmlns:mc="http://schemas.openxmlformats.org/markup-compatibility/2006" xmlns:p14="http://schemas.microsoft.com/office/powerpoint/2010/main">
    <mc:Choice Requires="p14">
      <p:transition spd="slow" p14:dur="2000" advTm="6205"/>
    </mc:Choice>
    <mc:Fallback xmlns="">
      <p:transition spd="slow" advTm="6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92C2303E-61DC-DE8E-2902-13C40CD3AC5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1535" y="6174583"/>
            <a:ext cx="609600" cy="609600"/>
          </a:xfrm>
          <a:prstGeom prst="rect">
            <a:avLst/>
          </a:prstGeom>
        </p:spPr>
      </p:pic>
    </p:spTree>
    <p:extLst>
      <p:ext uri="{BB962C8B-B14F-4D97-AF65-F5344CB8AC3E}">
        <p14:creationId xmlns:p14="http://schemas.microsoft.com/office/powerpoint/2010/main" val="2547642721"/>
      </p:ext>
    </p:extLst>
  </p:cSld>
  <p:clrMapOvr>
    <a:masterClrMapping/>
  </p:clrMapOvr>
  <mc:AlternateContent xmlns:mc="http://schemas.openxmlformats.org/markup-compatibility/2006" xmlns:p14="http://schemas.microsoft.com/office/powerpoint/2010/main">
    <mc:Choice Requires="p14">
      <p:transition spd="slow" p14:dur="2000" advTm="84803"/>
    </mc:Choice>
    <mc:Fallback xmlns="">
      <p:transition spd="slow" advTm="8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8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4" name="Recorded Sound">
            <a:hlinkClick r:id="" action="ppaction://media"/>
            <a:extLst>
              <a:ext uri="{FF2B5EF4-FFF2-40B4-BE49-F238E27FC236}">
                <a16:creationId xmlns:a16="http://schemas.microsoft.com/office/drawing/2014/main" id="{BCF132A0-7749-A51D-718A-FAD65B13D7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52639"/>
            <a:ext cx="609600" cy="609600"/>
          </a:xfrm>
          <a:prstGeom prst="rect">
            <a:avLst/>
          </a:prstGeom>
        </p:spPr>
      </p:pic>
    </p:spTree>
    <p:extLst>
      <p:ext uri="{BB962C8B-B14F-4D97-AF65-F5344CB8AC3E}">
        <p14:creationId xmlns:p14="http://schemas.microsoft.com/office/powerpoint/2010/main" val="2206799853"/>
      </p:ext>
    </p:extLst>
  </p:cSld>
  <p:clrMapOvr>
    <a:masterClrMapping/>
  </p:clrMapOvr>
  <mc:AlternateContent xmlns:mc="http://schemas.openxmlformats.org/markup-compatibility/2006" xmlns:p14="http://schemas.microsoft.com/office/powerpoint/2010/main">
    <mc:Choice Requires="p14">
      <p:transition spd="slow" p14:dur="2000" advTm="26224"/>
    </mc:Choice>
    <mc:Fallback xmlns="">
      <p:transition spd="slow" advTm="26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pic>
        <p:nvPicPr>
          <p:cNvPr id="4" name="Recorded Sound">
            <a:hlinkClick r:id="" action="ppaction://media"/>
            <a:extLst>
              <a:ext uri="{FF2B5EF4-FFF2-40B4-BE49-F238E27FC236}">
                <a16:creationId xmlns:a16="http://schemas.microsoft.com/office/drawing/2014/main" id="{AE0481E4-0D1F-6391-72FA-DDB3D2C048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11875"/>
            <a:ext cx="609600" cy="609600"/>
          </a:xfrm>
          <a:prstGeom prst="rect">
            <a:avLst/>
          </a:prstGeom>
        </p:spPr>
      </p:pic>
    </p:spTree>
    <p:extLst>
      <p:ext uri="{BB962C8B-B14F-4D97-AF65-F5344CB8AC3E}">
        <p14:creationId xmlns:p14="http://schemas.microsoft.com/office/powerpoint/2010/main" val="2344798514"/>
      </p:ext>
    </p:extLst>
  </p:cSld>
  <p:clrMapOvr>
    <a:masterClrMapping/>
  </p:clrMapOvr>
  <mc:AlternateContent xmlns:mc="http://schemas.openxmlformats.org/markup-compatibility/2006" xmlns:p14="http://schemas.microsoft.com/office/powerpoint/2010/main">
    <mc:Choice Requires="p14">
      <p:transition spd="slow" p14:dur="2000" advTm="29452"/>
    </mc:Choice>
    <mc:Fallback xmlns="">
      <p:transition spd="slow" advTm="29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4" name="Recorded Sound">
            <a:hlinkClick r:id="" action="ppaction://media"/>
            <a:extLst>
              <a:ext uri="{FF2B5EF4-FFF2-40B4-BE49-F238E27FC236}">
                <a16:creationId xmlns:a16="http://schemas.microsoft.com/office/drawing/2014/main" id="{6A62EA5A-B12E-9EE3-9FE6-53252A77FC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2974120188"/>
      </p:ext>
    </p:extLst>
  </p:cSld>
  <p:clrMapOvr>
    <a:masterClrMapping/>
  </p:clrMapOvr>
  <mc:AlternateContent xmlns:mc="http://schemas.openxmlformats.org/markup-compatibility/2006" xmlns:p14="http://schemas.microsoft.com/office/powerpoint/2010/main">
    <mc:Choice Requires="p14">
      <p:transition spd="slow" p14:dur="2000" advTm="5212"/>
    </mc:Choice>
    <mc:Fallback xmlns="">
      <p:transition spd="slow" advTm="5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4" name="Recorded Sound">
            <a:hlinkClick r:id="" action="ppaction://media"/>
            <a:extLst>
              <a:ext uri="{FF2B5EF4-FFF2-40B4-BE49-F238E27FC236}">
                <a16:creationId xmlns:a16="http://schemas.microsoft.com/office/drawing/2014/main" id="{9C6A1E19-FD35-6901-75E1-2A73DA947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111875"/>
            <a:ext cx="609600" cy="609600"/>
          </a:xfrm>
          <a:prstGeom prst="rect">
            <a:avLst/>
          </a:prstGeom>
        </p:spPr>
      </p:pic>
    </p:spTree>
    <p:extLst>
      <p:ext uri="{BB962C8B-B14F-4D97-AF65-F5344CB8AC3E}">
        <p14:creationId xmlns:p14="http://schemas.microsoft.com/office/powerpoint/2010/main" val="240758676"/>
      </p:ext>
    </p:extLst>
  </p:cSld>
  <p:clrMapOvr>
    <a:masterClrMapping/>
  </p:clrMapOvr>
  <mc:AlternateContent xmlns:mc="http://schemas.openxmlformats.org/markup-compatibility/2006" xmlns:p14="http://schemas.microsoft.com/office/powerpoint/2010/main">
    <mc:Choice Requires="p14">
      <p:transition spd="slow" p14:dur="2000" advTm="42754"/>
    </mc:Choice>
    <mc:Fallback xmlns="">
      <p:transition spd="slow" advTm="42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7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32</a:t>
            </a:fld>
            <a:endParaRPr lang="en-US" dirty="0"/>
          </a:p>
        </p:txBody>
      </p:sp>
      <p:pic>
        <p:nvPicPr>
          <p:cNvPr id="4" name="Recorded Sound">
            <a:hlinkClick r:id="" action="ppaction://media"/>
            <a:extLst>
              <a:ext uri="{FF2B5EF4-FFF2-40B4-BE49-F238E27FC236}">
                <a16:creationId xmlns:a16="http://schemas.microsoft.com/office/drawing/2014/main" id="{8118C4CB-98EB-C81F-A8BD-44C254659B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051550"/>
            <a:ext cx="609600" cy="609600"/>
          </a:xfrm>
          <a:prstGeom prst="rect">
            <a:avLst/>
          </a:prstGeom>
        </p:spPr>
      </p:pic>
    </p:spTree>
    <p:extLst>
      <p:ext uri="{BB962C8B-B14F-4D97-AF65-F5344CB8AC3E}">
        <p14:creationId xmlns:p14="http://schemas.microsoft.com/office/powerpoint/2010/main" val="545531853"/>
      </p:ext>
    </p:extLst>
  </p:cSld>
  <p:clrMapOvr>
    <a:masterClrMapping/>
  </p:clrMapOvr>
  <mc:AlternateContent xmlns:mc="http://schemas.openxmlformats.org/markup-compatibility/2006" xmlns:p14="http://schemas.microsoft.com/office/powerpoint/2010/main">
    <mc:Choice Requires="p14">
      <p:transition spd="slow" p14:dur="2000" advTm="30705"/>
    </mc:Choice>
    <mc:Fallback xmlns="">
      <p:transition spd="slow" advTm="30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33</a:t>
            </a:fld>
            <a:endParaRPr lang="en-US" dirty="0"/>
          </a:p>
        </p:txBody>
      </p:sp>
      <p:pic>
        <p:nvPicPr>
          <p:cNvPr id="4" name="Recorded Sound">
            <a:hlinkClick r:id="" action="ppaction://media"/>
            <a:extLst>
              <a:ext uri="{FF2B5EF4-FFF2-40B4-BE49-F238E27FC236}">
                <a16:creationId xmlns:a16="http://schemas.microsoft.com/office/drawing/2014/main" id="{85CBBAFB-5DDB-34A5-D905-4F153CA2C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7919" y="6111875"/>
            <a:ext cx="609600" cy="609600"/>
          </a:xfrm>
          <a:prstGeom prst="rect">
            <a:avLst/>
          </a:prstGeom>
        </p:spPr>
      </p:pic>
    </p:spTree>
    <p:extLst>
      <p:ext uri="{BB962C8B-B14F-4D97-AF65-F5344CB8AC3E}">
        <p14:creationId xmlns:p14="http://schemas.microsoft.com/office/powerpoint/2010/main" val="3274741691"/>
      </p:ext>
    </p:extLst>
  </p:cSld>
  <p:clrMapOvr>
    <a:masterClrMapping/>
  </p:clrMapOvr>
  <mc:AlternateContent xmlns:mc="http://schemas.openxmlformats.org/markup-compatibility/2006" xmlns:p14="http://schemas.microsoft.com/office/powerpoint/2010/main">
    <mc:Choice Requires="p14">
      <p:transition spd="slow" p14:dur="2000" advTm="23137"/>
    </mc:Choice>
    <mc:Fallback xmlns="">
      <p:transition spd="slow" advTm="23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34</a:t>
            </a:fld>
            <a:endParaRPr lang="en-US" dirty="0"/>
          </a:p>
        </p:txBody>
      </p:sp>
      <p:pic>
        <p:nvPicPr>
          <p:cNvPr id="4" name="Recorded Sound">
            <a:hlinkClick r:id="" action="ppaction://media"/>
            <a:extLst>
              <a:ext uri="{FF2B5EF4-FFF2-40B4-BE49-F238E27FC236}">
                <a16:creationId xmlns:a16="http://schemas.microsoft.com/office/drawing/2014/main" id="{C0BEC3FA-5016-25E7-8B1D-DD6EE8A00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8107" y="5746750"/>
            <a:ext cx="609600" cy="609600"/>
          </a:xfrm>
          <a:prstGeom prst="rect">
            <a:avLst/>
          </a:prstGeom>
        </p:spPr>
      </p:pic>
    </p:spTree>
    <p:extLst>
      <p:ext uri="{BB962C8B-B14F-4D97-AF65-F5344CB8AC3E}">
        <p14:creationId xmlns:p14="http://schemas.microsoft.com/office/powerpoint/2010/main" val="1864997797"/>
      </p:ext>
    </p:extLst>
  </p:cSld>
  <p:clrMapOvr>
    <a:masterClrMapping/>
  </p:clrMapOvr>
  <mc:AlternateContent xmlns:mc="http://schemas.openxmlformats.org/markup-compatibility/2006" xmlns:p14="http://schemas.microsoft.com/office/powerpoint/2010/main">
    <mc:Choice Requires="p14">
      <p:transition spd="slow" p14:dur="2000" advTm="68922"/>
    </mc:Choice>
    <mc:Fallback xmlns="">
      <p:transition spd="slow" advTm="6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35</a:t>
            </a:fld>
            <a:endParaRPr lang="en-US" dirty="0"/>
          </a:p>
        </p:txBody>
      </p:sp>
      <p:pic>
        <p:nvPicPr>
          <p:cNvPr id="4" name="Recorded Sound">
            <a:hlinkClick r:id="" action="ppaction://media"/>
            <a:extLst>
              <a:ext uri="{FF2B5EF4-FFF2-40B4-BE49-F238E27FC236}">
                <a16:creationId xmlns:a16="http://schemas.microsoft.com/office/drawing/2014/main" id="{4E0E4FEA-05A6-0057-733A-C225505AC0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6" y="5983542"/>
            <a:ext cx="609600" cy="609600"/>
          </a:xfrm>
          <a:prstGeom prst="rect">
            <a:avLst/>
          </a:prstGeom>
        </p:spPr>
      </p:pic>
    </p:spTree>
    <p:extLst>
      <p:ext uri="{BB962C8B-B14F-4D97-AF65-F5344CB8AC3E}">
        <p14:creationId xmlns:p14="http://schemas.microsoft.com/office/powerpoint/2010/main" val="748034579"/>
      </p:ext>
    </p:extLst>
  </p:cSld>
  <p:clrMapOvr>
    <a:masterClrMapping/>
  </p:clrMapOvr>
  <mc:AlternateContent xmlns:mc="http://schemas.openxmlformats.org/markup-compatibility/2006" xmlns:p14="http://schemas.microsoft.com/office/powerpoint/2010/main">
    <mc:Choice Requires="p14">
      <p:transition spd="slow" p14:dur="2000" advTm="25691"/>
    </mc:Choice>
    <mc:Fallback xmlns="">
      <p:transition spd="slow" advTm="25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6" name="Recorded Sound">
            <a:hlinkClick r:id="" action="ppaction://media"/>
            <a:extLst>
              <a:ext uri="{FF2B5EF4-FFF2-40B4-BE49-F238E27FC236}">
                <a16:creationId xmlns:a16="http://schemas.microsoft.com/office/drawing/2014/main" id="{4D1673D0-3AAE-0244-19B8-68A177F00C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1914736054"/>
      </p:ext>
    </p:extLst>
  </p:cSld>
  <p:clrMapOvr>
    <a:masterClrMapping/>
  </p:clrMapOvr>
  <mc:AlternateContent xmlns:mc="http://schemas.openxmlformats.org/markup-compatibility/2006" xmlns:p14="http://schemas.microsoft.com/office/powerpoint/2010/main">
    <mc:Choice Requires="p14">
      <p:transition spd="slow" p14:dur="2000" advTm="41063"/>
    </mc:Choice>
    <mc:Fallback xmlns="">
      <p:transition spd="slow" advTm="4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pic>
        <p:nvPicPr>
          <p:cNvPr id="4" name="Recorded Sound">
            <a:hlinkClick r:id="" action="ppaction://media"/>
            <a:extLst>
              <a:ext uri="{FF2B5EF4-FFF2-40B4-BE49-F238E27FC236}">
                <a16:creationId xmlns:a16="http://schemas.microsoft.com/office/drawing/2014/main" id="{D4D8432B-E4A2-EF5F-52E8-DEDF372B12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60008"/>
            <a:ext cx="609600" cy="609600"/>
          </a:xfrm>
          <a:prstGeom prst="rect">
            <a:avLst/>
          </a:prstGeom>
        </p:spPr>
      </p:pic>
    </p:spTree>
    <p:extLst>
      <p:ext uri="{BB962C8B-B14F-4D97-AF65-F5344CB8AC3E}">
        <p14:creationId xmlns:p14="http://schemas.microsoft.com/office/powerpoint/2010/main" val="464145621"/>
      </p:ext>
    </p:extLst>
  </p:cSld>
  <p:clrMapOvr>
    <a:masterClrMapping/>
  </p:clrMapOvr>
  <mc:AlternateContent xmlns:mc="http://schemas.openxmlformats.org/markup-compatibility/2006" xmlns:p14="http://schemas.microsoft.com/office/powerpoint/2010/main">
    <mc:Choice Requires="p14">
      <p:transition spd="slow" p14:dur="2000" advTm="46633"/>
    </mc:Choice>
    <mc:Fallback xmlns="">
      <p:transition spd="slow" advTm="4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38</a:t>
            </a:fld>
            <a:endParaRPr lang="en-US" dirty="0"/>
          </a:p>
        </p:txBody>
      </p:sp>
      <p:pic>
        <p:nvPicPr>
          <p:cNvPr id="4" name="Recorded Sound">
            <a:hlinkClick r:id="" action="ppaction://media"/>
            <a:extLst>
              <a:ext uri="{FF2B5EF4-FFF2-40B4-BE49-F238E27FC236}">
                <a16:creationId xmlns:a16="http://schemas.microsoft.com/office/drawing/2014/main" id="{E978CDED-DE99-8842-79A5-AF59C1BE08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4131" y="6111875"/>
            <a:ext cx="609600" cy="609600"/>
          </a:xfrm>
          <a:prstGeom prst="rect">
            <a:avLst/>
          </a:prstGeom>
        </p:spPr>
      </p:pic>
    </p:spTree>
    <p:extLst>
      <p:ext uri="{BB962C8B-B14F-4D97-AF65-F5344CB8AC3E}">
        <p14:creationId xmlns:p14="http://schemas.microsoft.com/office/powerpoint/2010/main" val="343394047"/>
      </p:ext>
    </p:extLst>
  </p:cSld>
  <p:clrMapOvr>
    <a:masterClrMapping/>
  </p:clrMapOvr>
  <mc:AlternateContent xmlns:mc="http://schemas.openxmlformats.org/markup-compatibility/2006" xmlns:p14="http://schemas.microsoft.com/office/powerpoint/2010/main">
    <mc:Choice Requires="p14">
      <p:transition spd="slow" p14:dur="2000" advTm="27053"/>
    </mc:Choice>
    <mc:Fallback xmlns="">
      <p:transition spd="slow" advTm="27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39</a:t>
            </a:fld>
            <a:endParaRPr lang="en-US" dirty="0"/>
          </a:p>
        </p:txBody>
      </p:sp>
      <p:pic>
        <p:nvPicPr>
          <p:cNvPr id="4" name="Recorded Sound">
            <a:hlinkClick r:id="" action="ppaction://media"/>
            <a:extLst>
              <a:ext uri="{FF2B5EF4-FFF2-40B4-BE49-F238E27FC236}">
                <a16:creationId xmlns:a16="http://schemas.microsoft.com/office/drawing/2014/main" id="{63C107E7-0358-1467-83D7-AC74E12338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1334670168"/>
      </p:ext>
    </p:extLst>
  </p:cSld>
  <p:clrMapOvr>
    <a:masterClrMapping/>
  </p:clrMapOvr>
  <mc:AlternateContent xmlns:mc="http://schemas.openxmlformats.org/markup-compatibility/2006" xmlns:p14="http://schemas.microsoft.com/office/powerpoint/2010/main">
    <mc:Choice Requires="p14">
      <p:transition spd="slow" p14:dur="2000" advTm="43193"/>
    </mc:Choice>
    <mc:Fallback xmlns="">
      <p:transition spd="slow" advTm="43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pic>
        <p:nvPicPr>
          <p:cNvPr id="2" name="Recorded Sound">
            <a:hlinkClick r:id="" action="ppaction://media"/>
            <a:extLst>
              <a:ext uri="{FF2B5EF4-FFF2-40B4-BE49-F238E27FC236}">
                <a16:creationId xmlns:a16="http://schemas.microsoft.com/office/drawing/2014/main" id="{34E935B6-A656-3F58-E797-5E9FF43BD6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196810183"/>
      </p:ext>
    </p:extLst>
  </p:cSld>
  <p:clrMapOvr>
    <a:masterClrMapping/>
  </p:clrMapOvr>
  <mc:AlternateContent xmlns:mc="http://schemas.openxmlformats.org/markup-compatibility/2006" xmlns:p14="http://schemas.microsoft.com/office/powerpoint/2010/main">
    <mc:Choice Requires="p14">
      <p:transition spd="slow" p14:dur="2000" advTm="38664"/>
    </mc:Choice>
    <mc:Fallback xmlns="">
      <p:transition spd="slow" advTm="38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4" name="Recorded Sound">
            <a:hlinkClick r:id="" action="ppaction://media"/>
            <a:extLst>
              <a:ext uri="{FF2B5EF4-FFF2-40B4-BE49-F238E27FC236}">
                <a16:creationId xmlns:a16="http://schemas.microsoft.com/office/drawing/2014/main" id="{F1248E3C-16DB-A85B-004E-CD5E60C0E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3230386417"/>
      </p:ext>
    </p:extLst>
  </p:cSld>
  <p:clrMapOvr>
    <a:masterClrMapping/>
  </p:clrMapOvr>
  <mc:AlternateContent xmlns:mc="http://schemas.openxmlformats.org/markup-compatibility/2006" xmlns:p14="http://schemas.microsoft.com/office/powerpoint/2010/main">
    <mc:Choice Requires="p14">
      <p:transition spd="slow" p14:dur="2000" advTm="35931"/>
    </mc:Choice>
    <mc:Fallback xmlns="">
      <p:transition spd="slow" advTm="3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9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42</a:t>
            </a:fld>
            <a:endParaRPr lang="en-US" dirty="0"/>
          </a:p>
        </p:txBody>
      </p:sp>
      <p:pic>
        <p:nvPicPr>
          <p:cNvPr id="4" name="Recorded Sound">
            <a:hlinkClick r:id="" action="ppaction://media"/>
            <a:extLst>
              <a:ext uri="{FF2B5EF4-FFF2-40B4-BE49-F238E27FC236}">
                <a16:creationId xmlns:a16="http://schemas.microsoft.com/office/drawing/2014/main" id="{36B77990-593B-EE6F-B264-2EDF93B1D9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0" y="6111874"/>
            <a:ext cx="609600" cy="609600"/>
          </a:xfrm>
          <a:prstGeom prst="rect">
            <a:avLst/>
          </a:prstGeom>
        </p:spPr>
      </p:pic>
    </p:spTree>
    <p:extLst>
      <p:ext uri="{BB962C8B-B14F-4D97-AF65-F5344CB8AC3E}">
        <p14:creationId xmlns:p14="http://schemas.microsoft.com/office/powerpoint/2010/main" val="3407176352"/>
      </p:ext>
    </p:extLst>
  </p:cSld>
  <p:clrMapOvr>
    <a:masterClrMapping/>
  </p:clrMapOvr>
  <mc:AlternateContent xmlns:mc="http://schemas.openxmlformats.org/markup-compatibility/2006" xmlns:p14="http://schemas.microsoft.com/office/powerpoint/2010/main">
    <mc:Choice Requires="p14">
      <p:transition spd="slow" p14:dur="2000" advTm="41326"/>
    </mc:Choice>
    <mc:Fallback xmlns="">
      <p:transition spd="slow" advTm="4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4" name="Recorded Sound">
            <a:hlinkClick r:id="" action="ppaction://media"/>
            <a:extLst>
              <a:ext uri="{FF2B5EF4-FFF2-40B4-BE49-F238E27FC236}">
                <a16:creationId xmlns:a16="http://schemas.microsoft.com/office/drawing/2014/main" id="{EE77E8FE-455E-808B-A6AB-C50E38F99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902" y="5983542"/>
            <a:ext cx="609600" cy="609600"/>
          </a:xfrm>
          <a:prstGeom prst="rect">
            <a:avLst/>
          </a:prstGeom>
        </p:spPr>
      </p:pic>
    </p:spTree>
    <p:extLst>
      <p:ext uri="{BB962C8B-B14F-4D97-AF65-F5344CB8AC3E}">
        <p14:creationId xmlns:p14="http://schemas.microsoft.com/office/powerpoint/2010/main" val="992691206"/>
      </p:ext>
    </p:extLst>
  </p:cSld>
  <p:clrMapOvr>
    <a:masterClrMapping/>
  </p:clrMapOvr>
  <mc:AlternateContent xmlns:mc="http://schemas.openxmlformats.org/markup-compatibility/2006" xmlns:p14="http://schemas.microsoft.com/office/powerpoint/2010/main">
    <mc:Choice Requires="p14">
      <p:transition spd="slow" p14:dur="2000" advTm="61910"/>
    </mc:Choice>
    <mc:Fallback xmlns="">
      <p:transition spd="slow" advTm="61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3" name="Recorded Sound">
            <a:hlinkClick r:id="" action="ppaction://media"/>
            <a:extLst>
              <a:ext uri="{FF2B5EF4-FFF2-40B4-BE49-F238E27FC236}">
                <a16:creationId xmlns:a16="http://schemas.microsoft.com/office/drawing/2014/main" id="{797E2B87-5205-F28A-17EF-3A2F566EF0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6051550"/>
            <a:ext cx="609600" cy="609600"/>
          </a:xfrm>
          <a:prstGeom prst="rect">
            <a:avLst/>
          </a:prstGeom>
        </p:spPr>
      </p:pic>
    </p:spTree>
    <p:extLst>
      <p:ext uri="{BB962C8B-B14F-4D97-AF65-F5344CB8AC3E}">
        <p14:creationId xmlns:p14="http://schemas.microsoft.com/office/powerpoint/2010/main" val="4220384774"/>
      </p:ext>
    </p:extLst>
  </p:cSld>
  <p:clrMapOvr>
    <a:masterClrMapping/>
  </p:clrMapOvr>
  <mc:AlternateContent xmlns:mc="http://schemas.openxmlformats.org/markup-compatibility/2006" xmlns:p14="http://schemas.microsoft.com/office/powerpoint/2010/main">
    <mc:Choice Requires="p14">
      <p:transition spd="slow" p14:dur="2000" advTm="31308"/>
    </mc:Choice>
    <mc:Fallback xmlns="">
      <p:transition spd="slow" advTm="31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45</a:t>
            </a:fld>
            <a:endParaRPr lang="en-US" dirty="0"/>
          </a:p>
        </p:txBody>
      </p:sp>
      <p:pic>
        <p:nvPicPr>
          <p:cNvPr id="4" name="Recorded Sound">
            <a:hlinkClick r:id="" action="ppaction://media"/>
            <a:extLst>
              <a:ext uri="{FF2B5EF4-FFF2-40B4-BE49-F238E27FC236}">
                <a16:creationId xmlns:a16="http://schemas.microsoft.com/office/drawing/2014/main" id="{9D4CE8CA-8AA1-E2CF-A1AD-299CBD64B9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0555" y="6160008"/>
            <a:ext cx="609600" cy="609600"/>
          </a:xfrm>
          <a:prstGeom prst="rect">
            <a:avLst/>
          </a:prstGeom>
        </p:spPr>
      </p:pic>
    </p:spTree>
    <p:extLst>
      <p:ext uri="{BB962C8B-B14F-4D97-AF65-F5344CB8AC3E}">
        <p14:creationId xmlns:p14="http://schemas.microsoft.com/office/powerpoint/2010/main" val="1513748332"/>
      </p:ext>
    </p:extLst>
  </p:cSld>
  <p:clrMapOvr>
    <a:masterClrMapping/>
  </p:clrMapOvr>
  <mc:AlternateContent xmlns:mc="http://schemas.openxmlformats.org/markup-compatibility/2006" xmlns:p14="http://schemas.microsoft.com/office/powerpoint/2010/main">
    <mc:Choice Requires="p14">
      <p:transition spd="slow" p14:dur="2000" advTm="51208"/>
    </mc:Choice>
    <mc:Fallback xmlns="">
      <p:transition spd="slow" advTm="51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46</a:t>
            </a:fld>
            <a:endParaRPr lang="en-US" dirty="0"/>
          </a:p>
        </p:txBody>
      </p:sp>
      <p:pic>
        <p:nvPicPr>
          <p:cNvPr id="6" name="Recorded Sound">
            <a:hlinkClick r:id="" action="ppaction://media"/>
            <a:extLst>
              <a:ext uri="{FF2B5EF4-FFF2-40B4-BE49-F238E27FC236}">
                <a16:creationId xmlns:a16="http://schemas.microsoft.com/office/drawing/2014/main" id="{298F9ED4-E5E8-7E94-D1D1-F674C9B1BE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5929312"/>
            <a:ext cx="609600" cy="609600"/>
          </a:xfrm>
          <a:prstGeom prst="rect">
            <a:avLst/>
          </a:prstGeom>
        </p:spPr>
      </p:pic>
    </p:spTree>
    <p:extLst>
      <p:ext uri="{BB962C8B-B14F-4D97-AF65-F5344CB8AC3E}">
        <p14:creationId xmlns:p14="http://schemas.microsoft.com/office/powerpoint/2010/main" val="2892124168"/>
      </p:ext>
    </p:extLst>
  </p:cSld>
  <p:clrMapOvr>
    <a:masterClrMapping/>
  </p:clrMapOvr>
  <mc:AlternateContent xmlns:mc="http://schemas.openxmlformats.org/markup-compatibility/2006" xmlns:p14="http://schemas.microsoft.com/office/powerpoint/2010/main">
    <mc:Choice Requires="p14">
      <p:transition spd="slow" p14:dur="2000" advTm="38970"/>
    </mc:Choice>
    <mc:Fallback xmlns="">
      <p:transition spd="slow" advTm="3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7567F7-8DF9-CB1D-D8AB-1D79B0798868}"/>
              </a:ext>
            </a:extLst>
          </p:cNvPr>
          <p:cNvSpPr>
            <a:spLocks noGrp="1"/>
          </p:cNvSpPr>
          <p:nvPr>
            <p:ph type="title"/>
          </p:nvPr>
        </p:nvSpPr>
        <p:spPr>
          <a:xfrm>
            <a:off x="1975016" y="2404872"/>
            <a:ext cx="8473528" cy="2002536"/>
          </a:xfrm>
        </p:spPr>
        <p:txBody>
          <a:bodyPr/>
          <a:lstStyle/>
          <a:p>
            <a:r>
              <a:rPr lang="en-GB" dirty="0"/>
              <a:t>What do you think a judge looks like?</a:t>
            </a:r>
          </a:p>
        </p:txBody>
      </p:sp>
      <p:sp>
        <p:nvSpPr>
          <p:cNvPr id="9" name="Text Placeholder 8">
            <a:extLst>
              <a:ext uri="{FF2B5EF4-FFF2-40B4-BE49-F238E27FC236}">
                <a16:creationId xmlns:a16="http://schemas.microsoft.com/office/drawing/2014/main" id="{C6A11870-E663-CCD2-D976-F1BAB4B886FD}"/>
              </a:ext>
            </a:extLst>
          </p:cNvPr>
          <p:cNvSpPr>
            <a:spLocks noGrp="1"/>
          </p:cNvSpPr>
          <p:nvPr>
            <p:ph type="body" sz="quarter" idx="11"/>
          </p:nvPr>
        </p:nvSpPr>
        <p:spPr/>
        <p:txBody>
          <a:bodyPr/>
          <a:lstStyle/>
          <a:p>
            <a:endParaRPr lang="en-GB"/>
          </a:p>
        </p:txBody>
      </p:sp>
      <p:sp>
        <p:nvSpPr>
          <p:cNvPr id="8" name="Text Placeholder 7">
            <a:extLst>
              <a:ext uri="{FF2B5EF4-FFF2-40B4-BE49-F238E27FC236}">
                <a16:creationId xmlns:a16="http://schemas.microsoft.com/office/drawing/2014/main" id="{66E40382-0FD5-6F34-2B37-86690B8E1098}"/>
              </a:ext>
            </a:extLst>
          </p:cNvPr>
          <p:cNvSpPr>
            <a:spLocks noGrp="1"/>
          </p:cNvSpPr>
          <p:nvPr>
            <p:ph type="body" sz="quarter" idx="10"/>
          </p:nvPr>
        </p:nvSpPr>
        <p:spPr/>
        <p:txBody>
          <a:bodyPr/>
          <a:lstStyle/>
          <a:p>
            <a:endParaRPr lang="en-GB"/>
          </a:p>
        </p:txBody>
      </p:sp>
      <p:sp>
        <p:nvSpPr>
          <p:cNvPr id="5" name="Slide Number Placeholder 4">
            <a:extLst>
              <a:ext uri="{FF2B5EF4-FFF2-40B4-BE49-F238E27FC236}">
                <a16:creationId xmlns:a16="http://schemas.microsoft.com/office/drawing/2014/main" id="{99ECA813-561C-51EB-D56B-FE4D0CF96C7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47</a:t>
            </a:fld>
            <a:endParaRPr lang="en-US" dirty="0"/>
          </a:p>
        </p:txBody>
      </p:sp>
      <p:pic>
        <p:nvPicPr>
          <p:cNvPr id="2" name="Recorded Sound">
            <a:hlinkClick r:id="" action="ppaction://media"/>
            <a:extLst>
              <a:ext uri="{FF2B5EF4-FFF2-40B4-BE49-F238E27FC236}">
                <a16:creationId xmlns:a16="http://schemas.microsoft.com/office/drawing/2014/main" id="{3A4CFB6F-C213-5A90-549F-BD5B314754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7260" y="4299857"/>
            <a:ext cx="609600" cy="609600"/>
          </a:xfrm>
          <a:prstGeom prst="rect">
            <a:avLst/>
          </a:prstGeom>
        </p:spPr>
      </p:pic>
    </p:spTree>
    <p:extLst>
      <p:ext uri="{BB962C8B-B14F-4D97-AF65-F5344CB8AC3E}">
        <p14:creationId xmlns:p14="http://schemas.microsoft.com/office/powerpoint/2010/main" val="1393371801"/>
      </p:ext>
    </p:extLst>
  </p:cSld>
  <p:clrMapOvr>
    <a:masterClrMapping/>
  </p:clrMapOvr>
  <mc:AlternateContent xmlns:mc="http://schemas.openxmlformats.org/markup-compatibility/2006" xmlns:p14="http://schemas.microsoft.com/office/powerpoint/2010/main">
    <mc:Choice Requires="p14">
      <p:transition spd="slow" p14:dur="2000" advTm="15286"/>
    </mc:Choice>
    <mc:Fallback xmlns="">
      <p:transition spd="slow" advTm="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rise of jobstoppers: should face tattoos be banned? | Tattoos | The  Guardian">
            <a:extLst>
              <a:ext uri="{FF2B5EF4-FFF2-40B4-BE49-F238E27FC236}">
                <a16:creationId xmlns:a16="http://schemas.microsoft.com/office/drawing/2014/main" id="{3667FEAD-A3C2-E5FD-63D0-9D6683DCA4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C1B3440-583E-F992-BD71-E56454E14B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857" y="6082005"/>
            <a:ext cx="609600" cy="609600"/>
          </a:xfrm>
          <a:prstGeom prst="rect">
            <a:avLst/>
          </a:prstGeom>
        </p:spPr>
      </p:pic>
    </p:spTree>
    <p:extLst>
      <p:ext uri="{BB962C8B-B14F-4D97-AF65-F5344CB8AC3E}">
        <p14:creationId xmlns:p14="http://schemas.microsoft.com/office/powerpoint/2010/main" val="2702636204"/>
      </p:ext>
    </p:extLst>
  </p:cSld>
  <p:clrMapOvr>
    <a:masterClrMapping/>
  </p:clrMapOvr>
  <mc:AlternateContent xmlns:mc="http://schemas.openxmlformats.org/markup-compatibility/2006" xmlns:p14="http://schemas.microsoft.com/office/powerpoint/2010/main">
    <mc:Choice Requires="p14">
      <p:transition spd="slow" p14:dur="2000" advTm="7967"/>
    </mc:Choice>
    <mc:Fallback xmlns="">
      <p:transition spd="slow" advTm="7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230,790 Old White Man Stock Photos - Free &amp; Royalty-Free Stock Photos from  Dreamstime">
            <a:extLst>
              <a:ext uri="{FF2B5EF4-FFF2-40B4-BE49-F238E27FC236}">
                <a16:creationId xmlns:a16="http://schemas.microsoft.com/office/drawing/2014/main" id="{A01E4A14-F32E-97E0-2361-ABCD4EEDA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345" y="354236"/>
            <a:ext cx="9230061" cy="614952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59F022D-6B0A-C719-E189-E6A08BFAE6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6808" y="5894164"/>
            <a:ext cx="609600" cy="609600"/>
          </a:xfrm>
          <a:prstGeom prst="rect">
            <a:avLst/>
          </a:prstGeom>
        </p:spPr>
      </p:pic>
    </p:spTree>
    <p:extLst>
      <p:ext uri="{BB962C8B-B14F-4D97-AF65-F5344CB8AC3E}">
        <p14:creationId xmlns:p14="http://schemas.microsoft.com/office/powerpoint/2010/main" val="452039906"/>
      </p:ext>
    </p:extLst>
  </p:cSld>
  <p:clrMapOvr>
    <a:masterClrMapping/>
  </p:clrMapOvr>
  <mc:AlternateContent xmlns:mc="http://schemas.openxmlformats.org/markup-compatibility/2006" xmlns:p14="http://schemas.microsoft.com/office/powerpoint/2010/main">
    <mc:Choice Requires="p14">
      <p:transition spd="slow" p14:dur="2000" advTm="11101"/>
    </mc:Choice>
    <mc:Fallback xmlns="">
      <p:transition spd="slow" advTm="11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Young Woman Photos, Download The BEST Free Young Woman Stock Photos &amp; HD  Images">
            <a:extLst>
              <a:ext uri="{FF2B5EF4-FFF2-40B4-BE49-F238E27FC236}">
                <a16:creationId xmlns:a16="http://schemas.microsoft.com/office/drawing/2014/main" id="{2ACF4C2A-81AB-9E7B-0799-677D446601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25D4CC4-2F26-0EDD-EBDC-9B3A451FC0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7478" y="5848738"/>
            <a:ext cx="609600" cy="609600"/>
          </a:xfrm>
          <a:prstGeom prst="rect">
            <a:avLst/>
          </a:prstGeom>
        </p:spPr>
      </p:pic>
    </p:spTree>
    <p:extLst>
      <p:ext uri="{BB962C8B-B14F-4D97-AF65-F5344CB8AC3E}">
        <p14:creationId xmlns:p14="http://schemas.microsoft.com/office/powerpoint/2010/main" val="2178419031"/>
      </p:ext>
    </p:extLst>
  </p:cSld>
  <p:clrMapOvr>
    <a:masterClrMapping/>
  </p:clrMapOvr>
  <mc:AlternateContent xmlns:mc="http://schemas.openxmlformats.org/markup-compatibility/2006" xmlns:p14="http://schemas.microsoft.com/office/powerpoint/2010/main">
    <mc:Choice Requires="p14">
      <p:transition spd="slow" p14:dur="2000" advTm="9150"/>
    </mc:Choice>
    <mc:Fallback xmlns="">
      <p:transition spd="slow" advTm="9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ld Black Woman Images - Free Download on Freepik">
            <a:extLst>
              <a:ext uri="{FF2B5EF4-FFF2-40B4-BE49-F238E27FC236}">
                <a16:creationId xmlns:a16="http://schemas.microsoft.com/office/drawing/2014/main" id="{4B97448E-FE36-1877-1C3A-253987F0DF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616" y="11474"/>
            <a:ext cx="8543814" cy="683505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EA2E62E-B27B-925F-713A-D82730E7C8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147" y="6035351"/>
            <a:ext cx="609600" cy="609600"/>
          </a:xfrm>
          <a:prstGeom prst="rect">
            <a:avLst/>
          </a:prstGeom>
        </p:spPr>
      </p:pic>
    </p:spTree>
    <p:extLst>
      <p:ext uri="{BB962C8B-B14F-4D97-AF65-F5344CB8AC3E}">
        <p14:creationId xmlns:p14="http://schemas.microsoft.com/office/powerpoint/2010/main" val="3328108929"/>
      </p:ext>
    </p:extLst>
  </p:cSld>
  <p:clrMapOvr>
    <a:masterClrMapping/>
  </p:clrMapOvr>
  <mc:AlternateContent xmlns:mc="http://schemas.openxmlformats.org/markup-compatibility/2006" xmlns:p14="http://schemas.microsoft.com/office/powerpoint/2010/main">
    <mc:Choice Requires="p14">
      <p:transition spd="slow" p14:dur="2000" advTm="7553"/>
    </mc:Choice>
    <mc:Fallback xmlns="">
      <p:transition spd="slow" advTm="7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52</a:t>
            </a:fld>
            <a:endParaRPr lang="en-US" dirty="0"/>
          </a:p>
        </p:txBody>
      </p:sp>
      <p:pic>
        <p:nvPicPr>
          <p:cNvPr id="3" name="Recorded Sound">
            <a:hlinkClick r:id="" action="ppaction://media"/>
            <a:extLst>
              <a:ext uri="{FF2B5EF4-FFF2-40B4-BE49-F238E27FC236}">
                <a16:creationId xmlns:a16="http://schemas.microsoft.com/office/drawing/2014/main" id="{D659FA89-406F-42FB-F75F-480184DA92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4213070112"/>
      </p:ext>
    </p:extLst>
  </p:cSld>
  <p:clrMapOvr>
    <a:masterClrMapping/>
  </p:clrMapOvr>
  <mc:AlternateContent xmlns:mc="http://schemas.openxmlformats.org/markup-compatibility/2006" xmlns:p14="http://schemas.microsoft.com/office/powerpoint/2010/main">
    <mc:Choice Requires="p14">
      <p:transition spd="slow" p14:dur="2000" advTm="39479"/>
    </mc:Choice>
    <mc:Fallback xmlns="">
      <p:transition spd="slow" advTm="3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53</a:t>
            </a:fld>
            <a:endParaRPr lang="en-US" dirty="0"/>
          </a:p>
        </p:txBody>
      </p:sp>
      <p:pic>
        <p:nvPicPr>
          <p:cNvPr id="4" name="Recorded Sound">
            <a:hlinkClick r:id="" action="ppaction://media"/>
            <a:extLst>
              <a:ext uri="{FF2B5EF4-FFF2-40B4-BE49-F238E27FC236}">
                <a16:creationId xmlns:a16="http://schemas.microsoft.com/office/drawing/2014/main" id="{63734EB8-BB72-8C3B-A550-322A8C827F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3989109045"/>
      </p:ext>
    </p:extLst>
  </p:cSld>
  <p:clrMapOvr>
    <a:masterClrMapping/>
  </p:clrMapOvr>
  <mc:AlternateContent xmlns:mc="http://schemas.openxmlformats.org/markup-compatibility/2006" xmlns:p14="http://schemas.microsoft.com/office/powerpoint/2010/main">
    <mc:Choice Requires="p14">
      <p:transition spd="slow" p14:dur="2000" advTm="19141"/>
    </mc:Choice>
    <mc:Fallback xmlns="">
      <p:transition spd="slow" advTm="19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54</a:t>
            </a:fld>
            <a:endParaRPr lang="en-US" dirty="0"/>
          </a:p>
        </p:txBody>
      </p:sp>
      <p:pic>
        <p:nvPicPr>
          <p:cNvPr id="2" name="Recorded Sound">
            <a:hlinkClick r:id="" action="ppaction://media"/>
            <a:extLst>
              <a:ext uri="{FF2B5EF4-FFF2-40B4-BE49-F238E27FC236}">
                <a16:creationId xmlns:a16="http://schemas.microsoft.com/office/drawing/2014/main" id="{A6290941-2831-84D2-3A86-55C823D383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3718" y="5983542"/>
            <a:ext cx="609600" cy="609600"/>
          </a:xfrm>
          <a:prstGeom prst="rect">
            <a:avLst/>
          </a:prstGeom>
        </p:spPr>
      </p:pic>
    </p:spTree>
    <p:extLst>
      <p:ext uri="{BB962C8B-B14F-4D97-AF65-F5344CB8AC3E}">
        <p14:creationId xmlns:p14="http://schemas.microsoft.com/office/powerpoint/2010/main" val="788087069"/>
      </p:ext>
    </p:extLst>
  </p:cSld>
  <p:clrMapOvr>
    <a:masterClrMapping/>
  </p:clrMapOvr>
  <mc:AlternateContent xmlns:mc="http://schemas.openxmlformats.org/markup-compatibility/2006" xmlns:p14="http://schemas.microsoft.com/office/powerpoint/2010/main">
    <mc:Choice Requires="p14">
      <p:transition spd="slow" p14:dur="2000" advTm="58753"/>
    </mc:Choice>
    <mc:Fallback xmlns="">
      <p:transition spd="slow" advTm="5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7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55</a:t>
            </a:fld>
            <a:endParaRPr lang="en-US"/>
          </a:p>
        </p:txBody>
      </p:sp>
      <p:pic>
        <p:nvPicPr>
          <p:cNvPr id="4" name="Recorded Sound">
            <a:hlinkClick r:id="" action="ppaction://media"/>
            <a:extLst>
              <a:ext uri="{FF2B5EF4-FFF2-40B4-BE49-F238E27FC236}">
                <a16:creationId xmlns:a16="http://schemas.microsoft.com/office/drawing/2014/main" id="{4D418E11-652C-2A3F-1098-AA476AF774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6097879"/>
            <a:ext cx="609600" cy="609600"/>
          </a:xfrm>
          <a:prstGeom prst="rect">
            <a:avLst/>
          </a:prstGeom>
        </p:spPr>
      </p:pic>
    </p:spTree>
    <p:extLst>
      <p:ext uri="{BB962C8B-B14F-4D97-AF65-F5344CB8AC3E}">
        <p14:creationId xmlns:p14="http://schemas.microsoft.com/office/powerpoint/2010/main" val="3654784288"/>
      </p:ext>
    </p:extLst>
  </p:cSld>
  <p:clrMapOvr>
    <a:masterClrMapping/>
  </p:clrMapOvr>
  <mc:AlternateContent xmlns:mc="http://schemas.openxmlformats.org/markup-compatibility/2006" xmlns:p14="http://schemas.microsoft.com/office/powerpoint/2010/main">
    <mc:Choice Requires="p14">
      <p:transition spd="slow" p14:dur="2000" advTm="12685"/>
    </mc:Choice>
    <mc:Fallback xmlns="">
      <p:transition spd="slow" advTm="12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pic>
        <p:nvPicPr>
          <p:cNvPr id="3" name="Recorded Sound">
            <a:hlinkClick r:id="" action="ppaction://media"/>
            <a:extLst>
              <a:ext uri="{FF2B5EF4-FFF2-40B4-BE49-F238E27FC236}">
                <a16:creationId xmlns:a16="http://schemas.microsoft.com/office/drawing/2014/main" id="{4DF08F49-1A24-04F7-53C4-5B37D12112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7" y="6248400"/>
            <a:ext cx="609600" cy="609600"/>
          </a:xfrm>
          <a:prstGeom prst="rect">
            <a:avLst/>
          </a:prstGeom>
        </p:spPr>
      </p:pic>
    </p:spTree>
    <p:extLst>
      <p:ext uri="{BB962C8B-B14F-4D97-AF65-F5344CB8AC3E}">
        <p14:creationId xmlns:p14="http://schemas.microsoft.com/office/powerpoint/2010/main" val="2790251853"/>
      </p:ext>
    </p:extLst>
  </p:cSld>
  <p:clrMapOvr>
    <a:masterClrMapping/>
  </p:clrMapOvr>
  <mc:AlternateContent xmlns:mc="http://schemas.openxmlformats.org/markup-compatibility/2006" xmlns:p14="http://schemas.microsoft.com/office/powerpoint/2010/main">
    <mc:Choice Requires="p14">
      <p:transition spd="slow" p14:dur="2000" advTm="10367"/>
    </mc:Choice>
    <mc:Fallback xmlns="">
      <p:transition spd="slow" advTm="10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1895</Words>
  <Application>Microsoft Office PowerPoint</Application>
  <PresentationFormat>Widescreen</PresentationFormat>
  <Paragraphs>345</Paragraphs>
  <Slides>56</Slides>
  <Notes>2</Notes>
  <HiddenSlides>0</HiddenSlides>
  <MMClips>56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56</vt:i4>
      </vt:variant>
    </vt:vector>
  </HeadingPairs>
  <TitlesOfParts>
    <vt:vector size="66" baseType="lpstr">
      <vt:lpstr>Baskerville</vt:lpstr>
      <vt:lpstr>Gill Sans Light</vt:lpstr>
      <vt:lpstr>Arial</vt:lpstr>
      <vt:lpstr>Baskerville Old Face</vt:lpstr>
      <vt:lpstr>Calibri</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What do you think a judge looks like?</vt:lpstr>
      <vt:lpstr>PowerPoint Presentation</vt:lpstr>
      <vt:lpstr>PowerPoint Presentation</vt:lpstr>
      <vt:lpstr>PowerPoint Presentation</vt:lpstr>
      <vt:lpstr>PowerPoint Presentation</vt:lpstr>
      <vt:lpstr>Diversity </vt:lpstr>
      <vt:lpstr>Activity</vt:lpstr>
      <vt:lpstr>Judicial Appointments commission</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4</cp:revision>
  <dcterms:created xsi:type="dcterms:W3CDTF">2023-02-18T18:10:25Z</dcterms:created>
  <dcterms:modified xsi:type="dcterms:W3CDTF">2024-02-12T15:39:48Z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