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4"/>
  </p:notesMasterIdLst>
  <p:sldIdLst>
    <p:sldId id="256" r:id="rId3"/>
    <p:sldId id="257" r:id="rId5"/>
  </p:sldIdLst>
  <p:sldSz cx="10691495" cy="7559675"/>
  <p:notesSz cx="6858000" cy="9144000"/>
  <p:embeddedFontLst>
    <p:embeddedFont>
      <p:font typeface="Playfair Display" panose="00000500000000000000"/>
      <p:regular r:id="rId9"/>
      <p:bold r:id="rId10"/>
      <p:italic r:id="rId11"/>
      <p:boldItalic r:id="rId12"/>
    </p:embeddedFont>
    <p:embeddedFont>
      <p:font typeface="Lato" panose="020F0502020204030203"/>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2389" userDrawn="1">
          <p15:clr>
            <a:srgbClr val="747775"/>
          </p15:clr>
        </p15:guide>
        <p15:guide id="2" pos="3367"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73" d="100"/>
          <a:sy n="73" d="100"/>
        </p:scale>
        <p:origin x="1387" y="72"/>
      </p:cViewPr>
      <p:guideLst>
        <p:guide orient="horz" pos="2389"/>
        <p:guide pos="336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font" Target="fonts/font1.fntdata"/><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font" Target="fonts/font8.fntdata"/><Relationship Id="rId15" Type="http://schemas.openxmlformats.org/officeDocument/2006/relationships/font" Target="fonts/font7.fntdata"/><Relationship Id="rId14" Type="http://schemas.openxmlformats.org/officeDocument/2006/relationships/font" Target="fonts/font6.fntdata"/><Relationship Id="rId13" Type="http://schemas.openxmlformats.org/officeDocument/2006/relationships/font" Target="fonts/font5.fntdata"/><Relationship Id="rId12" Type="http://schemas.openxmlformats.org/officeDocument/2006/relationships/font" Target="fonts/font4.fntdata"/><Relationship Id="rId11" Type="http://schemas.openxmlformats.org/officeDocument/2006/relationships/font" Target="fonts/font3.fntdata"/><Relationship Id="rId10" Type="http://schemas.openxmlformats.org/officeDocument/2006/relationships/font" Target="fonts/font2.fntdata"/><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004543" y="685800"/>
            <a:ext cx="48495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1004888" y="685800"/>
            <a:ext cx="4849812"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7"/>
        <p:cNvGrpSpPr/>
        <p:nvPr/>
      </p:nvGrpSpPr>
      <p:grpSpPr>
        <a:xfrm>
          <a:off x="0" y="0"/>
          <a:ext cx="0" cy="0"/>
          <a:chOff x="0" y="0"/>
          <a:chExt cx="0" cy="0"/>
        </a:xfrm>
      </p:grpSpPr>
      <p:sp>
        <p:nvSpPr>
          <p:cNvPr id="78" name="Google Shape;78;g3e5a117d47e_0_79:notes"/>
          <p:cNvSpPr>
            <a:spLocks noGrp="1" noRot="1" noChangeAspect="1"/>
          </p:cNvSpPr>
          <p:nvPr>
            <p:ph type="sldImg" idx="2"/>
          </p:nvPr>
        </p:nvSpPr>
        <p:spPr>
          <a:xfrm>
            <a:off x="1004888" y="685800"/>
            <a:ext cx="4849812"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e5a117d47e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9"/>
        <p:cNvGrpSpPr/>
        <p:nvPr/>
      </p:nvGrpSpPr>
      <p:grpSpPr>
        <a:xfrm>
          <a:off x="0" y="0"/>
          <a:ext cx="0" cy="0"/>
          <a:chOff x="0" y="0"/>
          <a:chExt cx="0" cy="0"/>
        </a:xfrm>
      </p:grpSpPr>
      <p:sp>
        <p:nvSpPr>
          <p:cNvPr id="10" name="Google Shape;10;p2"/>
          <p:cNvSpPr/>
          <p:nvPr/>
        </p:nvSpPr>
        <p:spPr>
          <a:xfrm>
            <a:off x="686047" y="0"/>
            <a:ext cx="9320100" cy="97800"/>
          </a:xfrm>
          <a:prstGeom prst="rect">
            <a:avLst/>
          </a:prstGeom>
          <a:solidFill>
            <a:schemeClr val="dk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11" name="Google Shape;11;p2"/>
          <p:cNvSpPr/>
          <p:nvPr/>
        </p:nvSpPr>
        <p:spPr>
          <a:xfrm>
            <a:off x="686047" y="7462110"/>
            <a:ext cx="9320100" cy="97800"/>
          </a:xfrm>
          <a:prstGeom prst="rect">
            <a:avLst/>
          </a:prstGeom>
          <a:solidFill>
            <a:schemeClr val="accent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cxnSp>
        <p:nvCxnSpPr>
          <p:cNvPr id="12" name="Google Shape;12;p2"/>
          <p:cNvCxnSpPr/>
          <p:nvPr/>
        </p:nvCxnSpPr>
        <p:spPr>
          <a:xfrm>
            <a:off x="857346" y="3285555"/>
            <a:ext cx="450300" cy="0"/>
          </a:xfrm>
          <a:prstGeom prst="straightConnector1">
            <a:avLst/>
          </a:prstGeom>
          <a:noFill/>
          <a:ln w="362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737355" y="201071"/>
            <a:ext cx="9229200" cy="2724600"/>
          </a:xfrm>
          <a:prstGeom prst="rect">
            <a:avLst/>
          </a:prstGeom>
        </p:spPr>
        <p:txBody>
          <a:bodyPr spcFirstLastPara="1" wrap="square" lIns="116050" tIns="116050" rIns="116050" bIns="116050" anchor="b" anchorCtr="0">
            <a:normAutofit/>
          </a:bodyPr>
          <a:lstStyle>
            <a:lvl1pPr lvl="0">
              <a:spcBef>
                <a:spcPts val="1300"/>
              </a:spcBef>
              <a:spcAft>
                <a:spcPts val="0"/>
              </a:spcAft>
              <a:buSzPts val="6100"/>
              <a:buNone/>
              <a:defRPr sz="6100"/>
            </a:lvl1pPr>
            <a:lvl2pPr lvl="1">
              <a:spcBef>
                <a:spcPts val="0"/>
              </a:spcBef>
              <a:spcAft>
                <a:spcPts val="0"/>
              </a:spcAft>
              <a:buSzPts val="6100"/>
              <a:buNone/>
              <a:defRPr sz="6100"/>
            </a:lvl2pPr>
            <a:lvl3pPr lvl="2">
              <a:spcBef>
                <a:spcPts val="0"/>
              </a:spcBef>
              <a:spcAft>
                <a:spcPts val="0"/>
              </a:spcAft>
              <a:buSzPts val="6100"/>
              <a:buNone/>
              <a:defRPr sz="6100"/>
            </a:lvl3pPr>
            <a:lvl4pPr lvl="3">
              <a:spcBef>
                <a:spcPts val="0"/>
              </a:spcBef>
              <a:spcAft>
                <a:spcPts val="0"/>
              </a:spcAft>
              <a:buSzPts val="6100"/>
              <a:buNone/>
              <a:defRPr sz="6100"/>
            </a:lvl4pPr>
            <a:lvl5pPr lvl="4">
              <a:spcBef>
                <a:spcPts val="0"/>
              </a:spcBef>
              <a:spcAft>
                <a:spcPts val="0"/>
              </a:spcAft>
              <a:buSzPts val="6100"/>
              <a:buNone/>
              <a:defRPr sz="6100"/>
            </a:lvl5pPr>
            <a:lvl6pPr lvl="5">
              <a:spcBef>
                <a:spcPts val="0"/>
              </a:spcBef>
              <a:spcAft>
                <a:spcPts val="0"/>
              </a:spcAft>
              <a:buSzPts val="6100"/>
              <a:buNone/>
              <a:defRPr sz="6100"/>
            </a:lvl6pPr>
            <a:lvl7pPr lvl="6">
              <a:spcBef>
                <a:spcPts val="0"/>
              </a:spcBef>
              <a:spcAft>
                <a:spcPts val="0"/>
              </a:spcAft>
              <a:buSzPts val="6100"/>
              <a:buNone/>
              <a:defRPr sz="6100"/>
            </a:lvl7pPr>
            <a:lvl8pPr lvl="7">
              <a:spcBef>
                <a:spcPts val="0"/>
              </a:spcBef>
              <a:spcAft>
                <a:spcPts val="0"/>
              </a:spcAft>
              <a:buSzPts val="6100"/>
              <a:buNone/>
              <a:defRPr sz="6100"/>
            </a:lvl8pPr>
            <a:lvl9pPr lvl="8">
              <a:spcBef>
                <a:spcPts val="0"/>
              </a:spcBef>
              <a:spcAft>
                <a:spcPts val="0"/>
              </a:spcAft>
              <a:buSzPts val="6100"/>
              <a:buNone/>
              <a:defRPr sz="6100"/>
            </a:lvl9pPr>
          </a:lstStyle>
          <a:p/>
        </p:txBody>
      </p:sp>
      <p:sp>
        <p:nvSpPr>
          <p:cNvPr id="14" name="Google Shape;14;p2"/>
          <p:cNvSpPr txBox="1">
            <a:spLocks noGrp="1"/>
          </p:cNvSpPr>
          <p:nvPr>
            <p:ph type="subTitle" idx="1"/>
          </p:nvPr>
        </p:nvSpPr>
        <p:spPr>
          <a:xfrm>
            <a:off x="737355" y="4745118"/>
            <a:ext cx="9229200" cy="1872600"/>
          </a:xfrm>
          <a:prstGeom prst="rect">
            <a:avLst/>
          </a:prstGeom>
        </p:spPr>
        <p:txBody>
          <a:bodyPr spcFirstLastPara="1" wrap="square" lIns="116050" tIns="116050" rIns="116050" bIns="116050" anchor="b" anchorCtr="0">
            <a:normAutofit/>
          </a:bodyPr>
          <a:lstStyle>
            <a:lvl1pPr lvl="0">
              <a:lnSpc>
                <a:spcPct val="100000"/>
              </a:lnSpc>
              <a:spcBef>
                <a:spcPts val="1300"/>
              </a:spcBef>
              <a:spcAft>
                <a:spcPts val="0"/>
              </a:spcAft>
              <a:buClr>
                <a:schemeClr val="accent6"/>
              </a:buClr>
              <a:buSzPts val="3000"/>
              <a:buNone/>
              <a:defRPr sz="3000">
                <a:solidFill>
                  <a:schemeClr val="accent6"/>
                </a:solidFill>
              </a:defRPr>
            </a:lvl1pPr>
            <a:lvl2pPr lvl="1">
              <a:lnSpc>
                <a:spcPct val="100000"/>
              </a:lnSpc>
              <a:spcBef>
                <a:spcPts val="0"/>
              </a:spcBef>
              <a:spcAft>
                <a:spcPts val="0"/>
              </a:spcAft>
              <a:buClr>
                <a:schemeClr val="accent6"/>
              </a:buClr>
              <a:buSzPts val="3000"/>
              <a:buNone/>
              <a:defRPr sz="3000">
                <a:solidFill>
                  <a:schemeClr val="accent6"/>
                </a:solidFill>
              </a:defRPr>
            </a:lvl2pPr>
            <a:lvl3pPr lvl="2">
              <a:lnSpc>
                <a:spcPct val="100000"/>
              </a:lnSpc>
              <a:spcBef>
                <a:spcPts val="0"/>
              </a:spcBef>
              <a:spcAft>
                <a:spcPts val="0"/>
              </a:spcAft>
              <a:buClr>
                <a:schemeClr val="accent6"/>
              </a:buClr>
              <a:buSzPts val="3000"/>
              <a:buNone/>
              <a:defRPr sz="3000">
                <a:solidFill>
                  <a:schemeClr val="accent6"/>
                </a:solidFill>
              </a:defRPr>
            </a:lvl3pPr>
            <a:lvl4pPr lvl="3">
              <a:lnSpc>
                <a:spcPct val="100000"/>
              </a:lnSpc>
              <a:spcBef>
                <a:spcPts val="0"/>
              </a:spcBef>
              <a:spcAft>
                <a:spcPts val="0"/>
              </a:spcAft>
              <a:buClr>
                <a:schemeClr val="accent6"/>
              </a:buClr>
              <a:buSzPts val="3000"/>
              <a:buNone/>
              <a:defRPr sz="3000">
                <a:solidFill>
                  <a:schemeClr val="accent6"/>
                </a:solidFill>
              </a:defRPr>
            </a:lvl4pPr>
            <a:lvl5pPr lvl="4">
              <a:lnSpc>
                <a:spcPct val="100000"/>
              </a:lnSpc>
              <a:spcBef>
                <a:spcPts val="0"/>
              </a:spcBef>
              <a:spcAft>
                <a:spcPts val="0"/>
              </a:spcAft>
              <a:buClr>
                <a:schemeClr val="accent6"/>
              </a:buClr>
              <a:buSzPts val="3000"/>
              <a:buNone/>
              <a:defRPr sz="3000">
                <a:solidFill>
                  <a:schemeClr val="accent6"/>
                </a:solidFill>
              </a:defRPr>
            </a:lvl5pPr>
            <a:lvl6pPr lvl="5">
              <a:lnSpc>
                <a:spcPct val="100000"/>
              </a:lnSpc>
              <a:spcBef>
                <a:spcPts val="0"/>
              </a:spcBef>
              <a:spcAft>
                <a:spcPts val="0"/>
              </a:spcAft>
              <a:buClr>
                <a:schemeClr val="accent6"/>
              </a:buClr>
              <a:buSzPts val="3000"/>
              <a:buNone/>
              <a:defRPr sz="3000">
                <a:solidFill>
                  <a:schemeClr val="accent6"/>
                </a:solidFill>
              </a:defRPr>
            </a:lvl6pPr>
            <a:lvl7pPr lvl="6">
              <a:lnSpc>
                <a:spcPct val="100000"/>
              </a:lnSpc>
              <a:spcBef>
                <a:spcPts val="0"/>
              </a:spcBef>
              <a:spcAft>
                <a:spcPts val="0"/>
              </a:spcAft>
              <a:buClr>
                <a:schemeClr val="accent6"/>
              </a:buClr>
              <a:buSzPts val="3000"/>
              <a:buNone/>
              <a:defRPr sz="3000">
                <a:solidFill>
                  <a:schemeClr val="accent6"/>
                </a:solidFill>
              </a:defRPr>
            </a:lvl7pPr>
            <a:lvl8pPr lvl="7">
              <a:lnSpc>
                <a:spcPct val="100000"/>
              </a:lnSpc>
              <a:spcBef>
                <a:spcPts val="0"/>
              </a:spcBef>
              <a:spcAft>
                <a:spcPts val="0"/>
              </a:spcAft>
              <a:buClr>
                <a:schemeClr val="accent6"/>
              </a:buClr>
              <a:buSzPts val="3000"/>
              <a:buNone/>
              <a:defRPr sz="3000">
                <a:solidFill>
                  <a:schemeClr val="accent6"/>
                </a:solidFill>
              </a:defRPr>
            </a:lvl8pPr>
            <a:lvl9pPr lvl="8">
              <a:lnSpc>
                <a:spcPct val="100000"/>
              </a:lnSpc>
              <a:spcBef>
                <a:spcPts val="0"/>
              </a:spcBef>
              <a:spcAft>
                <a:spcPts val="0"/>
              </a:spcAft>
              <a:buClr>
                <a:schemeClr val="accent6"/>
              </a:buClr>
              <a:buSzPts val="3000"/>
              <a:buNone/>
              <a:defRPr sz="3000">
                <a:solidFill>
                  <a:schemeClr val="accent6"/>
                </a:solidFill>
              </a:defRPr>
            </a:lvl9pPr>
          </a:lstStyle>
          <a:p/>
        </p:txBody>
      </p:sp>
      <p:sp>
        <p:nvSpPr>
          <p:cNvPr id="15" name="Google Shape;15;p2"/>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6"/>
        <p:cNvGrpSpPr/>
        <p:nvPr/>
      </p:nvGrpSpPr>
      <p:grpSpPr>
        <a:xfrm>
          <a:off x="0" y="0"/>
          <a:ext cx="0" cy="0"/>
          <a:chOff x="0" y="0"/>
          <a:chExt cx="0" cy="0"/>
        </a:xfrm>
      </p:grpSpPr>
      <p:sp>
        <p:nvSpPr>
          <p:cNvPr id="17" name="Google Shape;17;p3"/>
          <p:cNvSpPr/>
          <p:nvPr/>
        </p:nvSpPr>
        <p:spPr>
          <a:xfrm>
            <a:off x="686047" y="7462110"/>
            <a:ext cx="9320100" cy="97800"/>
          </a:xfrm>
          <a:prstGeom prst="rect">
            <a:avLst/>
          </a:prstGeom>
          <a:solidFill>
            <a:schemeClr val="accent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18" name="Google Shape;18;p3"/>
          <p:cNvSpPr/>
          <p:nvPr/>
        </p:nvSpPr>
        <p:spPr>
          <a:xfrm>
            <a:off x="686047" y="0"/>
            <a:ext cx="9320100" cy="97800"/>
          </a:xfrm>
          <a:prstGeom prst="rect">
            <a:avLst/>
          </a:prstGeom>
          <a:solidFill>
            <a:schemeClr val="dk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19" name="Google Shape;19;p3"/>
          <p:cNvSpPr txBox="1">
            <a:spLocks noGrp="1"/>
          </p:cNvSpPr>
          <p:nvPr>
            <p:ph type="title"/>
          </p:nvPr>
        </p:nvSpPr>
        <p:spPr>
          <a:xfrm>
            <a:off x="595812" y="2824031"/>
            <a:ext cx="9500400" cy="1911900"/>
          </a:xfrm>
          <a:prstGeom prst="rect">
            <a:avLst/>
          </a:prstGeom>
        </p:spPr>
        <p:txBody>
          <a:bodyPr spcFirstLastPara="1" wrap="square" lIns="116050" tIns="116050" rIns="116050" bIns="116050" anchor="ctr" anchorCtr="0">
            <a:normAutofit/>
          </a:bodyPr>
          <a:lstStyle>
            <a:lvl1pPr lvl="0" algn="ctr">
              <a:spcBef>
                <a:spcPts val="0"/>
              </a:spcBef>
              <a:spcAft>
                <a:spcPts val="0"/>
              </a:spcAft>
              <a:buSzPts val="4600"/>
              <a:buNone/>
              <a:defRPr sz="4600"/>
            </a:lvl1pPr>
            <a:lvl2pPr lvl="1" algn="ctr">
              <a:spcBef>
                <a:spcPts val="0"/>
              </a:spcBef>
              <a:spcAft>
                <a:spcPts val="0"/>
              </a:spcAft>
              <a:buSzPts val="4600"/>
              <a:buNone/>
              <a:defRPr sz="4600"/>
            </a:lvl2pPr>
            <a:lvl3pPr lvl="2" algn="ctr">
              <a:spcBef>
                <a:spcPts val="0"/>
              </a:spcBef>
              <a:spcAft>
                <a:spcPts val="0"/>
              </a:spcAft>
              <a:buSzPts val="4600"/>
              <a:buNone/>
              <a:defRPr sz="4600"/>
            </a:lvl3pPr>
            <a:lvl4pPr lvl="3" algn="ctr">
              <a:spcBef>
                <a:spcPts val="0"/>
              </a:spcBef>
              <a:spcAft>
                <a:spcPts val="0"/>
              </a:spcAft>
              <a:buSzPts val="4600"/>
              <a:buNone/>
              <a:defRPr sz="4600"/>
            </a:lvl4pPr>
            <a:lvl5pPr lvl="4" algn="ctr">
              <a:spcBef>
                <a:spcPts val="0"/>
              </a:spcBef>
              <a:spcAft>
                <a:spcPts val="0"/>
              </a:spcAft>
              <a:buSzPts val="4600"/>
              <a:buNone/>
              <a:defRPr sz="4600"/>
            </a:lvl5pPr>
            <a:lvl6pPr lvl="5" algn="ctr">
              <a:spcBef>
                <a:spcPts val="0"/>
              </a:spcBef>
              <a:spcAft>
                <a:spcPts val="0"/>
              </a:spcAft>
              <a:buSzPts val="4600"/>
              <a:buNone/>
              <a:defRPr sz="4600"/>
            </a:lvl6pPr>
            <a:lvl7pPr lvl="6" algn="ctr">
              <a:spcBef>
                <a:spcPts val="0"/>
              </a:spcBef>
              <a:spcAft>
                <a:spcPts val="0"/>
              </a:spcAft>
              <a:buSzPts val="4600"/>
              <a:buNone/>
              <a:defRPr sz="4600"/>
            </a:lvl7pPr>
            <a:lvl8pPr lvl="7" algn="ctr">
              <a:spcBef>
                <a:spcPts val="0"/>
              </a:spcBef>
              <a:spcAft>
                <a:spcPts val="0"/>
              </a:spcAft>
              <a:buSzPts val="4600"/>
              <a:buNone/>
              <a:defRPr sz="4600"/>
            </a:lvl8pPr>
            <a:lvl9pPr lvl="8" algn="ctr">
              <a:spcBef>
                <a:spcPts val="0"/>
              </a:spcBef>
              <a:spcAft>
                <a:spcPts val="0"/>
              </a:spcAft>
              <a:buSzPts val="4600"/>
              <a:buNone/>
              <a:defRPr sz="4600"/>
            </a:lvl9pPr>
          </a:lstStyle>
          <a:p/>
        </p:txBody>
      </p:sp>
      <p:sp>
        <p:nvSpPr>
          <p:cNvPr id="20" name="Google Shape;20;p3"/>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21"/>
        <p:cNvGrpSpPr/>
        <p:nvPr/>
      </p:nvGrpSpPr>
      <p:grpSpPr>
        <a:xfrm>
          <a:off x="0" y="0"/>
          <a:ext cx="0" cy="0"/>
          <a:chOff x="0" y="0"/>
          <a:chExt cx="0" cy="0"/>
        </a:xfrm>
      </p:grpSpPr>
      <p:sp>
        <p:nvSpPr>
          <p:cNvPr id="22" name="Google Shape;22;p4"/>
          <p:cNvSpPr/>
          <p:nvPr/>
        </p:nvSpPr>
        <p:spPr>
          <a:xfrm>
            <a:off x="-146" y="7416252"/>
            <a:ext cx="10692000" cy="143700"/>
          </a:xfrm>
          <a:prstGeom prst="rect">
            <a:avLst/>
          </a:prstGeom>
          <a:solidFill>
            <a:schemeClr val="accent6"/>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cxnSp>
        <p:nvCxnSpPr>
          <p:cNvPr id="23" name="Google Shape;23;p4"/>
          <p:cNvCxnSpPr/>
          <p:nvPr/>
        </p:nvCxnSpPr>
        <p:spPr>
          <a:xfrm>
            <a:off x="490430" y="1696454"/>
            <a:ext cx="450300" cy="0"/>
          </a:xfrm>
          <a:prstGeom prst="straightConnector1">
            <a:avLst/>
          </a:prstGeom>
          <a:noFill/>
          <a:ln w="362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64468" y="547837"/>
            <a:ext cx="9963000" cy="948000"/>
          </a:xfrm>
          <a:prstGeom prst="rect">
            <a:avLst/>
          </a:prstGeom>
        </p:spPr>
        <p:txBody>
          <a:bodyPr spcFirstLastPara="1" wrap="square" lIns="116050" tIns="116050" rIns="116050" bIns="116050" anchor="t" anchorCtr="0">
            <a:normAutofit/>
          </a:bodyPr>
          <a:lstStyle>
            <a:lvl1pPr lvl="0">
              <a:spcBef>
                <a:spcPts val="0"/>
              </a:spcBef>
              <a:spcAft>
                <a:spcPts val="0"/>
              </a:spcAft>
              <a:buSzPts val="4100"/>
              <a:buNone/>
              <a:defRPr/>
            </a:lvl1pPr>
            <a:lvl2pPr lvl="1">
              <a:spcBef>
                <a:spcPts val="0"/>
              </a:spcBef>
              <a:spcAft>
                <a:spcPts val="0"/>
              </a:spcAft>
              <a:buSzPts val="4100"/>
              <a:buNone/>
              <a:defRPr/>
            </a:lvl2pPr>
            <a:lvl3pPr lvl="2">
              <a:spcBef>
                <a:spcPts val="0"/>
              </a:spcBef>
              <a:spcAft>
                <a:spcPts val="0"/>
              </a:spcAft>
              <a:buSzPts val="4100"/>
              <a:buNone/>
              <a:defRPr/>
            </a:lvl3pPr>
            <a:lvl4pPr lvl="3">
              <a:spcBef>
                <a:spcPts val="0"/>
              </a:spcBef>
              <a:spcAft>
                <a:spcPts val="0"/>
              </a:spcAft>
              <a:buSzPts val="4100"/>
              <a:buNone/>
              <a:defRPr/>
            </a:lvl4pPr>
            <a:lvl5pPr lvl="4">
              <a:spcBef>
                <a:spcPts val="0"/>
              </a:spcBef>
              <a:spcAft>
                <a:spcPts val="0"/>
              </a:spcAft>
              <a:buSzPts val="4100"/>
              <a:buNone/>
              <a:defRPr/>
            </a:lvl5pPr>
            <a:lvl6pPr lvl="5">
              <a:spcBef>
                <a:spcPts val="0"/>
              </a:spcBef>
              <a:spcAft>
                <a:spcPts val="0"/>
              </a:spcAft>
              <a:buSzPts val="4100"/>
              <a:buNone/>
              <a:defRPr/>
            </a:lvl6pPr>
            <a:lvl7pPr lvl="6">
              <a:spcBef>
                <a:spcPts val="0"/>
              </a:spcBef>
              <a:spcAft>
                <a:spcPts val="0"/>
              </a:spcAft>
              <a:buSzPts val="4100"/>
              <a:buNone/>
              <a:defRPr/>
            </a:lvl7pPr>
            <a:lvl8pPr lvl="7">
              <a:spcBef>
                <a:spcPts val="0"/>
              </a:spcBef>
              <a:spcAft>
                <a:spcPts val="0"/>
              </a:spcAft>
              <a:buSzPts val="4100"/>
              <a:buNone/>
              <a:defRPr/>
            </a:lvl8pPr>
            <a:lvl9pPr lvl="8">
              <a:spcBef>
                <a:spcPts val="0"/>
              </a:spcBef>
              <a:spcAft>
                <a:spcPts val="0"/>
              </a:spcAft>
              <a:buSzPts val="4100"/>
              <a:buNone/>
              <a:defRPr/>
            </a:lvl9pPr>
          </a:lstStyle>
          <a:p/>
        </p:txBody>
      </p:sp>
      <p:sp>
        <p:nvSpPr>
          <p:cNvPr id="25" name="Google Shape;25;p4"/>
          <p:cNvSpPr txBox="1">
            <a:spLocks noGrp="1"/>
          </p:cNvSpPr>
          <p:nvPr>
            <p:ph type="body" idx="1"/>
          </p:nvPr>
        </p:nvSpPr>
        <p:spPr>
          <a:xfrm>
            <a:off x="364468" y="2083906"/>
            <a:ext cx="9963000" cy="4631100"/>
          </a:xfrm>
          <a:prstGeom prst="rect">
            <a:avLst/>
          </a:prstGeom>
        </p:spPr>
        <p:txBody>
          <a:bodyPr spcFirstLastPara="1" wrap="square" lIns="116050" tIns="116050" rIns="116050" bIns="116050" anchor="t" anchorCtr="0">
            <a:normAutofit/>
          </a:bodyPr>
          <a:lstStyle>
            <a:lvl1pPr marL="457200" lvl="0" indent="-374650">
              <a:spcBef>
                <a:spcPts val="0"/>
              </a:spcBef>
              <a:spcAft>
                <a:spcPts val="0"/>
              </a:spcAft>
              <a:buSzPts val="2300"/>
              <a:buChar char="●"/>
              <a:defRPr/>
            </a:lvl1pPr>
            <a:lvl2pPr marL="914400" lvl="1" indent="-342900">
              <a:spcBef>
                <a:spcPts val="0"/>
              </a:spcBef>
              <a:spcAft>
                <a:spcPts val="0"/>
              </a:spcAft>
              <a:buSzPts val="1800"/>
              <a:buChar char="○"/>
              <a:defRPr/>
            </a:lvl2pPr>
            <a:lvl3pPr marL="1371600" lvl="2" indent="-342900">
              <a:spcBef>
                <a:spcPts val="0"/>
              </a:spcBef>
              <a:spcAft>
                <a:spcPts val="0"/>
              </a:spcAft>
              <a:buSzPts val="1800"/>
              <a:buChar char="■"/>
              <a:defRPr/>
            </a:lvl3pPr>
            <a:lvl4pPr marL="1828800" lvl="3" indent="-342900">
              <a:spcBef>
                <a:spcPts val="0"/>
              </a:spcBef>
              <a:spcAft>
                <a:spcPts val="0"/>
              </a:spcAft>
              <a:buSzPts val="1800"/>
              <a:buChar char="●"/>
              <a:defRPr/>
            </a:lvl4pPr>
            <a:lvl5pPr marL="2286000" lvl="4" indent="-342900">
              <a:spcBef>
                <a:spcPts val="0"/>
              </a:spcBef>
              <a:spcAft>
                <a:spcPts val="0"/>
              </a:spcAft>
              <a:buSzPts val="1800"/>
              <a:buChar char="○"/>
              <a:defRPr/>
            </a:lvl5pPr>
            <a:lvl6pPr marL="2743200" lvl="5" indent="-342900">
              <a:spcBef>
                <a:spcPts val="0"/>
              </a:spcBef>
              <a:spcAft>
                <a:spcPts val="0"/>
              </a:spcAft>
              <a:buSzPts val="1800"/>
              <a:buChar char="■"/>
              <a:defRPr/>
            </a:lvl6pPr>
            <a:lvl7pPr marL="3200400" lvl="6" indent="-342900">
              <a:spcBef>
                <a:spcPts val="0"/>
              </a:spcBef>
              <a:spcAft>
                <a:spcPts val="0"/>
              </a:spcAft>
              <a:buSzPts val="1800"/>
              <a:buChar char="●"/>
              <a:defRPr/>
            </a:lvl7pPr>
            <a:lvl8pPr marL="3657600" lvl="7" indent="-342900">
              <a:spcBef>
                <a:spcPts val="0"/>
              </a:spcBef>
              <a:spcAft>
                <a:spcPts val="0"/>
              </a:spcAft>
              <a:buSzPts val="1800"/>
              <a:buChar char="○"/>
              <a:defRPr/>
            </a:lvl8pPr>
            <a:lvl9pPr marL="4114800" lvl="8" indent="-342900">
              <a:spcBef>
                <a:spcPts val="0"/>
              </a:spcBef>
              <a:spcAft>
                <a:spcPts val="0"/>
              </a:spcAft>
              <a:buSzPts val="1800"/>
              <a:buChar char="■"/>
              <a:defRPr/>
            </a:lvl9pPr>
          </a:lstStyle>
          <a:p/>
        </p:txBody>
      </p:sp>
      <p:sp>
        <p:nvSpPr>
          <p:cNvPr id="26" name="Google Shape;26;p4"/>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90430" y="1696454"/>
            <a:ext cx="450300" cy="0"/>
          </a:xfrm>
          <a:prstGeom prst="straightConnector1">
            <a:avLst/>
          </a:prstGeom>
          <a:noFill/>
          <a:ln w="362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64468" y="547837"/>
            <a:ext cx="9963000" cy="948000"/>
          </a:xfrm>
          <a:prstGeom prst="rect">
            <a:avLst/>
          </a:prstGeom>
        </p:spPr>
        <p:txBody>
          <a:bodyPr spcFirstLastPara="1" wrap="square" lIns="116050" tIns="116050" rIns="116050" bIns="116050" anchor="t" anchorCtr="0">
            <a:normAutofit/>
          </a:bodyPr>
          <a:lstStyle>
            <a:lvl1pPr lvl="0">
              <a:spcBef>
                <a:spcPts val="0"/>
              </a:spcBef>
              <a:spcAft>
                <a:spcPts val="0"/>
              </a:spcAft>
              <a:buSzPts val="4100"/>
              <a:buNone/>
              <a:defRPr/>
            </a:lvl1pPr>
            <a:lvl2pPr lvl="1">
              <a:spcBef>
                <a:spcPts val="0"/>
              </a:spcBef>
              <a:spcAft>
                <a:spcPts val="0"/>
              </a:spcAft>
              <a:buSzPts val="4100"/>
              <a:buNone/>
              <a:defRPr/>
            </a:lvl2pPr>
            <a:lvl3pPr lvl="2">
              <a:spcBef>
                <a:spcPts val="0"/>
              </a:spcBef>
              <a:spcAft>
                <a:spcPts val="0"/>
              </a:spcAft>
              <a:buSzPts val="4100"/>
              <a:buNone/>
              <a:defRPr/>
            </a:lvl3pPr>
            <a:lvl4pPr lvl="3">
              <a:spcBef>
                <a:spcPts val="0"/>
              </a:spcBef>
              <a:spcAft>
                <a:spcPts val="0"/>
              </a:spcAft>
              <a:buSzPts val="4100"/>
              <a:buNone/>
              <a:defRPr/>
            </a:lvl4pPr>
            <a:lvl5pPr lvl="4">
              <a:spcBef>
                <a:spcPts val="0"/>
              </a:spcBef>
              <a:spcAft>
                <a:spcPts val="0"/>
              </a:spcAft>
              <a:buSzPts val="4100"/>
              <a:buNone/>
              <a:defRPr/>
            </a:lvl5pPr>
            <a:lvl6pPr lvl="5">
              <a:spcBef>
                <a:spcPts val="0"/>
              </a:spcBef>
              <a:spcAft>
                <a:spcPts val="0"/>
              </a:spcAft>
              <a:buSzPts val="4100"/>
              <a:buNone/>
              <a:defRPr/>
            </a:lvl6pPr>
            <a:lvl7pPr lvl="6">
              <a:spcBef>
                <a:spcPts val="0"/>
              </a:spcBef>
              <a:spcAft>
                <a:spcPts val="0"/>
              </a:spcAft>
              <a:buSzPts val="4100"/>
              <a:buNone/>
              <a:defRPr/>
            </a:lvl7pPr>
            <a:lvl8pPr lvl="7">
              <a:spcBef>
                <a:spcPts val="0"/>
              </a:spcBef>
              <a:spcAft>
                <a:spcPts val="0"/>
              </a:spcAft>
              <a:buSzPts val="4100"/>
              <a:buNone/>
              <a:defRPr/>
            </a:lvl8pPr>
            <a:lvl9pPr lvl="8">
              <a:spcBef>
                <a:spcPts val="0"/>
              </a:spcBef>
              <a:spcAft>
                <a:spcPts val="0"/>
              </a:spcAft>
              <a:buSzPts val="4100"/>
              <a:buNone/>
              <a:defRPr/>
            </a:lvl9pPr>
          </a:lstStyle>
          <a:p/>
        </p:txBody>
      </p:sp>
      <p:sp>
        <p:nvSpPr>
          <p:cNvPr id="30" name="Google Shape;30;p5"/>
          <p:cNvSpPr txBox="1">
            <a:spLocks noGrp="1"/>
          </p:cNvSpPr>
          <p:nvPr>
            <p:ph type="body" idx="1"/>
          </p:nvPr>
        </p:nvSpPr>
        <p:spPr>
          <a:xfrm>
            <a:off x="364468" y="2084126"/>
            <a:ext cx="4677000" cy="4631100"/>
          </a:xfrm>
          <a:prstGeom prst="rect">
            <a:avLst/>
          </a:prstGeom>
        </p:spPr>
        <p:txBody>
          <a:bodyPr spcFirstLastPara="1" wrap="square" lIns="116050" tIns="116050" rIns="116050" bIns="116050" anchor="t" anchorCtr="0">
            <a:normAutofit/>
          </a:bodyPr>
          <a:lstStyle>
            <a:lvl1pPr marL="457200" lvl="0" indent="-342900">
              <a:spcBef>
                <a:spcPts val="0"/>
              </a:spcBef>
              <a:spcAft>
                <a:spcPts val="0"/>
              </a:spcAft>
              <a:buSzPts val="1800"/>
              <a:buChar char="●"/>
              <a:defRPr sz="1800"/>
            </a:lvl1pPr>
            <a:lvl2pPr marL="914400" lvl="1" indent="-323850">
              <a:spcBef>
                <a:spcPts val="0"/>
              </a:spcBef>
              <a:spcAft>
                <a:spcPts val="0"/>
              </a:spcAft>
              <a:buSzPts val="1500"/>
              <a:buChar char="○"/>
              <a:defRPr sz="1500"/>
            </a:lvl2pPr>
            <a:lvl3pPr marL="1371600" lvl="2" indent="-323850">
              <a:spcBef>
                <a:spcPts val="0"/>
              </a:spcBef>
              <a:spcAft>
                <a:spcPts val="0"/>
              </a:spcAft>
              <a:buSzPts val="1500"/>
              <a:buChar char="■"/>
              <a:defRPr sz="1500"/>
            </a:lvl3pPr>
            <a:lvl4pPr marL="1828800" lvl="3" indent="-323850">
              <a:spcBef>
                <a:spcPts val="0"/>
              </a:spcBef>
              <a:spcAft>
                <a:spcPts val="0"/>
              </a:spcAft>
              <a:buSzPts val="1500"/>
              <a:buChar char="●"/>
              <a:defRPr sz="1500"/>
            </a:lvl4pPr>
            <a:lvl5pPr marL="2286000" lvl="4" indent="-323850">
              <a:spcBef>
                <a:spcPts val="0"/>
              </a:spcBef>
              <a:spcAft>
                <a:spcPts val="0"/>
              </a:spcAft>
              <a:buSzPts val="1500"/>
              <a:buChar char="○"/>
              <a:defRPr sz="1500"/>
            </a:lvl5pPr>
            <a:lvl6pPr marL="2743200" lvl="5" indent="-323850">
              <a:spcBef>
                <a:spcPts val="0"/>
              </a:spcBef>
              <a:spcAft>
                <a:spcPts val="0"/>
              </a:spcAft>
              <a:buSzPts val="1500"/>
              <a:buChar char="■"/>
              <a:defRPr sz="1500"/>
            </a:lvl6pPr>
            <a:lvl7pPr marL="3200400" lvl="6" indent="-323850">
              <a:spcBef>
                <a:spcPts val="0"/>
              </a:spcBef>
              <a:spcAft>
                <a:spcPts val="0"/>
              </a:spcAft>
              <a:buSzPts val="1500"/>
              <a:buChar char="●"/>
              <a:defRPr sz="1500"/>
            </a:lvl7pPr>
            <a:lvl8pPr marL="3657600" lvl="7" indent="-323850">
              <a:spcBef>
                <a:spcPts val="0"/>
              </a:spcBef>
              <a:spcAft>
                <a:spcPts val="0"/>
              </a:spcAft>
              <a:buSzPts val="1500"/>
              <a:buChar char="○"/>
              <a:defRPr sz="1500"/>
            </a:lvl8pPr>
            <a:lvl9pPr marL="4114800" lvl="8" indent="-323850">
              <a:spcBef>
                <a:spcPts val="0"/>
              </a:spcBef>
              <a:spcAft>
                <a:spcPts val="0"/>
              </a:spcAft>
              <a:buSzPts val="1500"/>
              <a:buChar char="■"/>
              <a:defRPr sz="1500"/>
            </a:lvl9pPr>
          </a:lstStyle>
          <a:p/>
        </p:txBody>
      </p:sp>
      <p:sp>
        <p:nvSpPr>
          <p:cNvPr id="31" name="Google Shape;31;p5"/>
          <p:cNvSpPr txBox="1">
            <a:spLocks noGrp="1"/>
          </p:cNvSpPr>
          <p:nvPr>
            <p:ph type="body" idx="2"/>
          </p:nvPr>
        </p:nvSpPr>
        <p:spPr>
          <a:xfrm>
            <a:off x="5650483" y="2084126"/>
            <a:ext cx="4677000" cy="4631100"/>
          </a:xfrm>
          <a:prstGeom prst="rect">
            <a:avLst/>
          </a:prstGeom>
        </p:spPr>
        <p:txBody>
          <a:bodyPr spcFirstLastPara="1" wrap="square" lIns="116050" tIns="116050" rIns="116050" bIns="116050" anchor="t" anchorCtr="0">
            <a:normAutofit/>
          </a:bodyPr>
          <a:lstStyle>
            <a:lvl1pPr marL="457200" lvl="0" indent="-342900">
              <a:spcBef>
                <a:spcPts val="0"/>
              </a:spcBef>
              <a:spcAft>
                <a:spcPts val="0"/>
              </a:spcAft>
              <a:buSzPts val="1800"/>
              <a:buChar char="●"/>
              <a:defRPr sz="1800"/>
            </a:lvl1pPr>
            <a:lvl2pPr marL="914400" lvl="1" indent="-323850">
              <a:spcBef>
                <a:spcPts val="0"/>
              </a:spcBef>
              <a:spcAft>
                <a:spcPts val="0"/>
              </a:spcAft>
              <a:buSzPts val="1500"/>
              <a:buChar char="○"/>
              <a:defRPr sz="1500"/>
            </a:lvl2pPr>
            <a:lvl3pPr marL="1371600" lvl="2" indent="-323850">
              <a:spcBef>
                <a:spcPts val="0"/>
              </a:spcBef>
              <a:spcAft>
                <a:spcPts val="0"/>
              </a:spcAft>
              <a:buSzPts val="1500"/>
              <a:buChar char="■"/>
              <a:defRPr sz="1500"/>
            </a:lvl3pPr>
            <a:lvl4pPr marL="1828800" lvl="3" indent="-323850">
              <a:spcBef>
                <a:spcPts val="0"/>
              </a:spcBef>
              <a:spcAft>
                <a:spcPts val="0"/>
              </a:spcAft>
              <a:buSzPts val="1500"/>
              <a:buChar char="●"/>
              <a:defRPr sz="1500"/>
            </a:lvl4pPr>
            <a:lvl5pPr marL="2286000" lvl="4" indent="-323850">
              <a:spcBef>
                <a:spcPts val="0"/>
              </a:spcBef>
              <a:spcAft>
                <a:spcPts val="0"/>
              </a:spcAft>
              <a:buSzPts val="1500"/>
              <a:buChar char="○"/>
              <a:defRPr sz="1500"/>
            </a:lvl5pPr>
            <a:lvl6pPr marL="2743200" lvl="5" indent="-323850">
              <a:spcBef>
                <a:spcPts val="0"/>
              </a:spcBef>
              <a:spcAft>
                <a:spcPts val="0"/>
              </a:spcAft>
              <a:buSzPts val="1500"/>
              <a:buChar char="■"/>
              <a:defRPr sz="1500"/>
            </a:lvl6pPr>
            <a:lvl7pPr marL="3200400" lvl="6" indent="-323850">
              <a:spcBef>
                <a:spcPts val="0"/>
              </a:spcBef>
              <a:spcAft>
                <a:spcPts val="0"/>
              </a:spcAft>
              <a:buSzPts val="1500"/>
              <a:buChar char="●"/>
              <a:defRPr sz="1500"/>
            </a:lvl7pPr>
            <a:lvl8pPr marL="3657600" lvl="7" indent="-323850">
              <a:spcBef>
                <a:spcPts val="0"/>
              </a:spcBef>
              <a:spcAft>
                <a:spcPts val="0"/>
              </a:spcAft>
              <a:buSzPts val="1500"/>
              <a:buChar char="○"/>
              <a:defRPr sz="1500"/>
            </a:lvl8pPr>
            <a:lvl9pPr marL="4114800" lvl="8" indent="-323850">
              <a:spcBef>
                <a:spcPts val="0"/>
              </a:spcBef>
              <a:spcAft>
                <a:spcPts val="0"/>
              </a:spcAft>
              <a:buSzPts val="1500"/>
              <a:buChar char="■"/>
              <a:defRPr sz="1500"/>
            </a:lvl9pPr>
          </a:lstStyle>
          <a:p/>
        </p:txBody>
      </p:sp>
      <p:sp>
        <p:nvSpPr>
          <p:cNvPr id="32" name="Google Shape;32;p5"/>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64468" y="547837"/>
            <a:ext cx="9963000" cy="948000"/>
          </a:xfrm>
          <a:prstGeom prst="rect">
            <a:avLst/>
          </a:prstGeom>
        </p:spPr>
        <p:txBody>
          <a:bodyPr spcFirstLastPara="1" wrap="square" lIns="116050" tIns="116050" rIns="116050" bIns="116050" anchor="t" anchorCtr="0">
            <a:normAutofit/>
          </a:bodyPr>
          <a:lstStyle>
            <a:lvl1pPr lvl="0">
              <a:spcBef>
                <a:spcPts val="0"/>
              </a:spcBef>
              <a:spcAft>
                <a:spcPts val="0"/>
              </a:spcAft>
              <a:buSzPts val="4100"/>
              <a:buNone/>
              <a:defRPr/>
            </a:lvl1pPr>
            <a:lvl2pPr lvl="1">
              <a:spcBef>
                <a:spcPts val="0"/>
              </a:spcBef>
              <a:spcAft>
                <a:spcPts val="0"/>
              </a:spcAft>
              <a:buSzPts val="4100"/>
              <a:buNone/>
              <a:defRPr/>
            </a:lvl2pPr>
            <a:lvl3pPr lvl="2">
              <a:spcBef>
                <a:spcPts val="0"/>
              </a:spcBef>
              <a:spcAft>
                <a:spcPts val="0"/>
              </a:spcAft>
              <a:buSzPts val="4100"/>
              <a:buNone/>
              <a:defRPr/>
            </a:lvl3pPr>
            <a:lvl4pPr lvl="3">
              <a:spcBef>
                <a:spcPts val="0"/>
              </a:spcBef>
              <a:spcAft>
                <a:spcPts val="0"/>
              </a:spcAft>
              <a:buSzPts val="4100"/>
              <a:buNone/>
              <a:defRPr/>
            </a:lvl4pPr>
            <a:lvl5pPr lvl="4">
              <a:spcBef>
                <a:spcPts val="0"/>
              </a:spcBef>
              <a:spcAft>
                <a:spcPts val="0"/>
              </a:spcAft>
              <a:buSzPts val="4100"/>
              <a:buNone/>
              <a:defRPr/>
            </a:lvl5pPr>
            <a:lvl6pPr lvl="5">
              <a:spcBef>
                <a:spcPts val="0"/>
              </a:spcBef>
              <a:spcAft>
                <a:spcPts val="0"/>
              </a:spcAft>
              <a:buSzPts val="4100"/>
              <a:buNone/>
              <a:defRPr/>
            </a:lvl6pPr>
            <a:lvl7pPr lvl="6">
              <a:spcBef>
                <a:spcPts val="0"/>
              </a:spcBef>
              <a:spcAft>
                <a:spcPts val="0"/>
              </a:spcAft>
              <a:buSzPts val="4100"/>
              <a:buNone/>
              <a:defRPr/>
            </a:lvl7pPr>
            <a:lvl8pPr lvl="7">
              <a:spcBef>
                <a:spcPts val="0"/>
              </a:spcBef>
              <a:spcAft>
                <a:spcPts val="0"/>
              </a:spcAft>
              <a:buSzPts val="4100"/>
              <a:buNone/>
              <a:defRPr/>
            </a:lvl8pPr>
            <a:lvl9pPr lvl="8">
              <a:spcBef>
                <a:spcPts val="0"/>
              </a:spcBef>
              <a:spcAft>
                <a:spcPts val="0"/>
              </a:spcAft>
              <a:buSzPts val="4100"/>
              <a:buNone/>
              <a:defRPr/>
            </a:lvl9pPr>
          </a:lstStyle>
          <a:p/>
        </p:txBody>
      </p:sp>
      <p:sp>
        <p:nvSpPr>
          <p:cNvPr id="35" name="Google Shape;35;p6"/>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80630" y="2083865"/>
            <a:ext cx="450300" cy="0"/>
          </a:xfrm>
          <a:prstGeom prst="straightConnector1">
            <a:avLst/>
          </a:prstGeom>
          <a:noFill/>
          <a:ln w="362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64468" y="816630"/>
            <a:ext cx="3283500" cy="1110600"/>
          </a:xfrm>
          <a:prstGeom prst="rect">
            <a:avLst/>
          </a:prstGeom>
        </p:spPr>
        <p:txBody>
          <a:bodyPr spcFirstLastPara="1" wrap="square" lIns="116050" tIns="116050" rIns="116050" bIns="116050" anchor="b"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39" name="Google Shape;39;p7"/>
          <p:cNvSpPr txBox="1">
            <a:spLocks noGrp="1"/>
          </p:cNvSpPr>
          <p:nvPr>
            <p:ph type="body" idx="1"/>
          </p:nvPr>
        </p:nvSpPr>
        <p:spPr>
          <a:xfrm>
            <a:off x="364468" y="2411013"/>
            <a:ext cx="3283500" cy="4305000"/>
          </a:xfrm>
          <a:prstGeom prst="rect">
            <a:avLst/>
          </a:prstGeom>
        </p:spPr>
        <p:txBody>
          <a:bodyPr spcFirstLastPara="1" wrap="square" lIns="116050" tIns="116050" rIns="116050" bIns="116050" anchor="t" anchorCtr="0">
            <a:normAutofit/>
          </a:bodyPr>
          <a:lstStyle>
            <a:lvl1pPr marL="457200" lvl="0" indent="-323850">
              <a:spcBef>
                <a:spcPts val="0"/>
              </a:spcBef>
              <a:spcAft>
                <a:spcPts val="0"/>
              </a:spcAft>
              <a:buSzPts val="1500"/>
              <a:buChar char="●"/>
              <a:defRPr sz="1500"/>
            </a:lvl1pPr>
            <a:lvl2pPr marL="914400" lvl="1" indent="-323850">
              <a:spcBef>
                <a:spcPts val="0"/>
              </a:spcBef>
              <a:spcAft>
                <a:spcPts val="0"/>
              </a:spcAft>
              <a:buSzPts val="1500"/>
              <a:buChar char="○"/>
              <a:defRPr sz="1500"/>
            </a:lvl2pPr>
            <a:lvl3pPr marL="1371600" lvl="2" indent="-323850">
              <a:spcBef>
                <a:spcPts val="0"/>
              </a:spcBef>
              <a:spcAft>
                <a:spcPts val="0"/>
              </a:spcAft>
              <a:buSzPts val="1500"/>
              <a:buChar char="■"/>
              <a:defRPr sz="1500"/>
            </a:lvl3pPr>
            <a:lvl4pPr marL="1828800" lvl="3" indent="-323850">
              <a:spcBef>
                <a:spcPts val="0"/>
              </a:spcBef>
              <a:spcAft>
                <a:spcPts val="0"/>
              </a:spcAft>
              <a:buSzPts val="1500"/>
              <a:buChar char="●"/>
              <a:defRPr sz="1500"/>
            </a:lvl4pPr>
            <a:lvl5pPr marL="2286000" lvl="4" indent="-323850">
              <a:spcBef>
                <a:spcPts val="0"/>
              </a:spcBef>
              <a:spcAft>
                <a:spcPts val="0"/>
              </a:spcAft>
              <a:buSzPts val="1500"/>
              <a:buChar char="○"/>
              <a:defRPr sz="1500"/>
            </a:lvl5pPr>
            <a:lvl6pPr marL="2743200" lvl="5" indent="-323850">
              <a:spcBef>
                <a:spcPts val="0"/>
              </a:spcBef>
              <a:spcAft>
                <a:spcPts val="0"/>
              </a:spcAft>
              <a:buSzPts val="1500"/>
              <a:buChar char="■"/>
              <a:defRPr sz="1500"/>
            </a:lvl6pPr>
            <a:lvl7pPr marL="3200400" lvl="6" indent="-323850">
              <a:spcBef>
                <a:spcPts val="0"/>
              </a:spcBef>
              <a:spcAft>
                <a:spcPts val="0"/>
              </a:spcAft>
              <a:buSzPts val="1500"/>
              <a:buChar char="●"/>
              <a:defRPr sz="1500"/>
            </a:lvl7pPr>
            <a:lvl8pPr marL="3657600" lvl="7" indent="-323850">
              <a:spcBef>
                <a:spcPts val="0"/>
              </a:spcBef>
              <a:spcAft>
                <a:spcPts val="0"/>
              </a:spcAft>
              <a:buSzPts val="1500"/>
              <a:buChar char="○"/>
              <a:defRPr sz="1500"/>
            </a:lvl8pPr>
            <a:lvl9pPr marL="4114800" lvl="8" indent="-323850">
              <a:spcBef>
                <a:spcPts val="0"/>
              </a:spcBef>
              <a:spcAft>
                <a:spcPts val="0"/>
              </a:spcAft>
              <a:buSzPts val="1500"/>
              <a:buChar char="■"/>
              <a:defRPr sz="1500"/>
            </a:lvl9pPr>
          </a:lstStyle>
          <a:p/>
        </p:txBody>
      </p:sp>
      <p:sp>
        <p:nvSpPr>
          <p:cNvPr id="40" name="Google Shape;40;p7"/>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686047" y="0"/>
            <a:ext cx="9320100" cy="97800"/>
          </a:xfrm>
          <a:prstGeom prst="rect">
            <a:avLst/>
          </a:prstGeom>
          <a:solidFill>
            <a:schemeClr val="dk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43" name="Google Shape;43;p8"/>
          <p:cNvSpPr/>
          <p:nvPr/>
        </p:nvSpPr>
        <p:spPr>
          <a:xfrm>
            <a:off x="686047" y="7462110"/>
            <a:ext cx="9320100" cy="97800"/>
          </a:xfrm>
          <a:prstGeom prst="rect">
            <a:avLst/>
          </a:prstGeom>
          <a:solidFill>
            <a:schemeClr val="accent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44" name="Google Shape;44;p8"/>
          <p:cNvSpPr txBox="1">
            <a:spLocks noGrp="1"/>
          </p:cNvSpPr>
          <p:nvPr>
            <p:ph type="title"/>
          </p:nvPr>
        </p:nvSpPr>
        <p:spPr>
          <a:xfrm>
            <a:off x="573245" y="773638"/>
            <a:ext cx="6570000" cy="6012600"/>
          </a:xfrm>
          <a:prstGeom prst="rect">
            <a:avLst/>
          </a:prstGeom>
        </p:spPr>
        <p:txBody>
          <a:bodyPr spcFirstLastPara="1" wrap="square" lIns="116050" tIns="116050" rIns="116050" bIns="116050" anchor="ctr" anchorCtr="0">
            <a:normAutofit/>
          </a:bodyPr>
          <a:lstStyle>
            <a:lvl1pPr lvl="0">
              <a:spcBef>
                <a:spcPts val="0"/>
              </a:spcBef>
              <a:spcAft>
                <a:spcPts val="0"/>
              </a:spcAft>
              <a:buSzPts val="5300"/>
              <a:buNone/>
              <a:defRPr sz="5300"/>
            </a:lvl1pPr>
            <a:lvl2pPr lvl="1">
              <a:spcBef>
                <a:spcPts val="0"/>
              </a:spcBef>
              <a:spcAft>
                <a:spcPts val="0"/>
              </a:spcAft>
              <a:buSzPts val="5300"/>
              <a:buNone/>
              <a:defRPr sz="5300"/>
            </a:lvl2pPr>
            <a:lvl3pPr lvl="2">
              <a:spcBef>
                <a:spcPts val="0"/>
              </a:spcBef>
              <a:spcAft>
                <a:spcPts val="0"/>
              </a:spcAft>
              <a:buSzPts val="5300"/>
              <a:buNone/>
              <a:defRPr sz="5300"/>
            </a:lvl3pPr>
            <a:lvl4pPr lvl="3">
              <a:spcBef>
                <a:spcPts val="0"/>
              </a:spcBef>
              <a:spcAft>
                <a:spcPts val="0"/>
              </a:spcAft>
              <a:buSzPts val="5300"/>
              <a:buNone/>
              <a:defRPr sz="5300"/>
            </a:lvl4pPr>
            <a:lvl5pPr lvl="4">
              <a:spcBef>
                <a:spcPts val="0"/>
              </a:spcBef>
              <a:spcAft>
                <a:spcPts val="0"/>
              </a:spcAft>
              <a:buSzPts val="5300"/>
              <a:buNone/>
              <a:defRPr sz="5300"/>
            </a:lvl5pPr>
            <a:lvl6pPr lvl="5">
              <a:spcBef>
                <a:spcPts val="0"/>
              </a:spcBef>
              <a:spcAft>
                <a:spcPts val="0"/>
              </a:spcAft>
              <a:buSzPts val="5300"/>
              <a:buNone/>
              <a:defRPr sz="5300"/>
            </a:lvl6pPr>
            <a:lvl7pPr lvl="6">
              <a:spcBef>
                <a:spcPts val="0"/>
              </a:spcBef>
              <a:spcAft>
                <a:spcPts val="0"/>
              </a:spcAft>
              <a:buSzPts val="5300"/>
              <a:buNone/>
              <a:defRPr sz="5300"/>
            </a:lvl7pPr>
            <a:lvl8pPr lvl="7">
              <a:spcBef>
                <a:spcPts val="0"/>
              </a:spcBef>
              <a:spcAft>
                <a:spcPts val="0"/>
              </a:spcAft>
              <a:buSzPts val="5300"/>
              <a:buNone/>
              <a:defRPr sz="5300"/>
            </a:lvl8pPr>
            <a:lvl9pPr lvl="8">
              <a:spcBef>
                <a:spcPts val="0"/>
              </a:spcBef>
              <a:spcAft>
                <a:spcPts val="0"/>
              </a:spcAft>
              <a:buSzPts val="5300"/>
              <a:buNone/>
              <a:defRPr sz="5300"/>
            </a:lvl9pPr>
          </a:lstStyle>
          <a:p/>
        </p:txBody>
      </p:sp>
      <p:sp>
        <p:nvSpPr>
          <p:cNvPr id="45" name="Google Shape;45;p8"/>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5346000" y="-147"/>
            <a:ext cx="5346000" cy="7560000"/>
          </a:xfrm>
          <a:prstGeom prst="rect">
            <a:avLst/>
          </a:prstGeom>
          <a:solidFill>
            <a:schemeClr val="dk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cxnSp>
        <p:nvCxnSpPr>
          <p:cNvPr id="48" name="Google Shape;48;p9"/>
          <p:cNvCxnSpPr/>
          <p:nvPr/>
        </p:nvCxnSpPr>
        <p:spPr>
          <a:xfrm>
            <a:off x="5881155" y="6607559"/>
            <a:ext cx="547500" cy="0"/>
          </a:xfrm>
          <a:prstGeom prst="straightConnector1">
            <a:avLst/>
          </a:prstGeom>
          <a:noFill/>
          <a:ln w="24175"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310447" y="1594199"/>
            <a:ext cx="4730100" cy="2508900"/>
          </a:xfrm>
          <a:prstGeom prst="rect">
            <a:avLst/>
          </a:prstGeom>
        </p:spPr>
        <p:txBody>
          <a:bodyPr spcFirstLastPara="1" wrap="square" lIns="116050" tIns="116050" rIns="116050" bIns="116050" anchor="b" anchorCtr="0">
            <a:normAutofit/>
          </a:bodyPr>
          <a:lstStyle>
            <a:lvl1pPr lvl="0" algn="ctr">
              <a:spcBef>
                <a:spcPts val="0"/>
              </a:spcBef>
              <a:spcAft>
                <a:spcPts val="0"/>
              </a:spcAft>
              <a:buSzPts val="5300"/>
              <a:buNone/>
              <a:defRPr sz="5300"/>
            </a:lvl1pPr>
            <a:lvl2pPr lvl="1" algn="ctr">
              <a:spcBef>
                <a:spcPts val="0"/>
              </a:spcBef>
              <a:spcAft>
                <a:spcPts val="0"/>
              </a:spcAft>
              <a:buSzPts val="5300"/>
              <a:buNone/>
              <a:defRPr sz="5300"/>
            </a:lvl2pPr>
            <a:lvl3pPr lvl="2" algn="ctr">
              <a:spcBef>
                <a:spcPts val="0"/>
              </a:spcBef>
              <a:spcAft>
                <a:spcPts val="0"/>
              </a:spcAft>
              <a:buSzPts val="5300"/>
              <a:buNone/>
              <a:defRPr sz="5300"/>
            </a:lvl3pPr>
            <a:lvl4pPr lvl="3" algn="ctr">
              <a:spcBef>
                <a:spcPts val="0"/>
              </a:spcBef>
              <a:spcAft>
                <a:spcPts val="0"/>
              </a:spcAft>
              <a:buSzPts val="5300"/>
              <a:buNone/>
              <a:defRPr sz="5300"/>
            </a:lvl4pPr>
            <a:lvl5pPr lvl="4" algn="ctr">
              <a:spcBef>
                <a:spcPts val="0"/>
              </a:spcBef>
              <a:spcAft>
                <a:spcPts val="0"/>
              </a:spcAft>
              <a:buSzPts val="5300"/>
              <a:buNone/>
              <a:defRPr sz="5300"/>
            </a:lvl5pPr>
            <a:lvl6pPr lvl="5" algn="ctr">
              <a:spcBef>
                <a:spcPts val="0"/>
              </a:spcBef>
              <a:spcAft>
                <a:spcPts val="0"/>
              </a:spcAft>
              <a:buSzPts val="5300"/>
              <a:buNone/>
              <a:defRPr sz="5300"/>
            </a:lvl6pPr>
            <a:lvl7pPr lvl="6" algn="ctr">
              <a:spcBef>
                <a:spcPts val="0"/>
              </a:spcBef>
              <a:spcAft>
                <a:spcPts val="0"/>
              </a:spcAft>
              <a:buSzPts val="5300"/>
              <a:buNone/>
              <a:defRPr sz="5300"/>
            </a:lvl7pPr>
            <a:lvl8pPr lvl="7" algn="ctr">
              <a:spcBef>
                <a:spcPts val="0"/>
              </a:spcBef>
              <a:spcAft>
                <a:spcPts val="0"/>
              </a:spcAft>
              <a:buSzPts val="5300"/>
              <a:buNone/>
              <a:defRPr sz="5300"/>
            </a:lvl8pPr>
            <a:lvl9pPr lvl="8" algn="ctr">
              <a:spcBef>
                <a:spcPts val="0"/>
              </a:spcBef>
              <a:spcAft>
                <a:spcPts val="0"/>
              </a:spcAft>
              <a:buSzPts val="5300"/>
              <a:buNone/>
              <a:defRPr sz="5300"/>
            </a:lvl9pPr>
          </a:lstStyle>
          <a:p/>
        </p:txBody>
      </p:sp>
      <p:sp>
        <p:nvSpPr>
          <p:cNvPr id="50" name="Google Shape;50;p9"/>
          <p:cNvSpPr txBox="1">
            <a:spLocks noGrp="1"/>
          </p:cNvSpPr>
          <p:nvPr>
            <p:ph type="subTitle" idx="1"/>
          </p:nvPr>
        </p:nvSpPr>
        <p:spPr>
          <a:xfrm>
            <a:off x="310447" y="4181921"/>
            <a:ext cx="4730100" cy="2089500"/>
          </a:xfrm>
          <a:prstGeom prst="rect">
            <a:avLst/>
          </a:prstGeom>
        </p:spPr>
        <p:txBody>
          <a:bodyPr spcFirstLastPara="1" wrap="square" lIns="116050" tIns="116050" rIns="116050" bIns="116050" anchor="t" anchorCtr="0">
            <a:normAutofit/>
          </a:bodyPr>
          <a:lstStyle>
            <a:lvl1pPr lvl="0" algn="ctr">
              <a:lnSpc>
                <a:spcPct val="100000"/>
              </a:lnSpc>
              <a:spcBef>
                <a:spcPts val="0"/>
              </a:spcBef>
              <a:spcAft>
                <a:spcPts val="0"/>
              </a:spcAft>
              <a:buClr>
                <a:schemeClr val="accent6"/>
              </a:buClr>
              <a:buSzPts val="2700"/>
              <a:buNone/>
              <a:defRPr sz="2700">
                <a:solidFill>
                  <a:schemeClr val="accent6"/>
                </a:solidFill>
              </a:defRPr>
            </a:lvl1pPr>
            <a:lvl2pPr lvl="1" algn="ctr">
              <a:lnSpc>
                <a:spcPct val="100000"/>
              </a:lnSpc>
              <a:spcBef>
                <a:spcPts val="0"/>
              </a:spcBef>
              <a:spcAft>
                <a:spcPts val="0"/>
              </a:spcAft>
              <a:buClr>
                <a:schemeClr val="accent6"/>
              </a:buClr>
              <a:buSzPts val="2700"/>
              <a:buNone/>
              <a:defRPr sz="2700">
                <a:solidFill>
                  <a:schemeClr val="accent6"/>
                </a:solidFill>
              </a:defRPr>
            </a:lvl2pPr>
            <a:lvl3pPr lvl="2" algn="ctr">
              <a:lnSpc>
                <a:spcPct val="100000"/>
              </a:lnSpc>
              <a:spcBef>
                <a:spcPts val="0"/>
              </a:spcBef>
              <a:spcAft>
                <a:spcPts val="0"/>
              </a:spcAft>
              <a:buClr>
                <a:schemeClr val="accent6"/>
              </a:buClr>
              <a:buSzPts val="2700"/>
              <a:buNone/>
              <a:defRPr sz="2700">
                <a:solidFill>
                  <a:schemeClr val="accent6"/>
                </a:solidFill>
              </a:defRPr>
            </a:lvl3pPr>
            <a:lvl4pPr lvl="3" algn="ctr">
              <a:lnSpc>
                <a:spcPct val="100000"/>
              </a:lnSpc>
              <a:spcBef>
                <a:spcPts val="0"/>
              </a:spcBef>
              <a:spcAft>
                <a:spcPts val="0"/>
              </a:spcAft>
              <a:buClr>
                <a:schemeClr val="accent6"/>
              </a:buClr>
              <a:buSzPts val="2700"/>
              <a:buNone/>
              <a:defRPr sz="2700">
                <a:solidFill>
                  <a:schemeClr val="accent6"/>
                </a:solidFill>
              </a:defRPr>
            </a:lvl4pPr>
            <a:lvl5pPr lvl="4" algn="ctr">
              <a:lnSpc>
                <a:spcPct val="100000"/>
              </a:lnSpc>
              <a:spcBef>
                <a:spcPts val="0"/>
              </a:spcBef>
              <a:spcAft>
                <a:spcPts val="0"/>
              </a:spcAft>
              <a:buClr>
                <a:schemeClr val="accent6"/>
              </a:buClr>
              <a:buSzPts val="2700"/>
              <a:buNone/>
              <a:defRPr sz="2700">
                <a:solidFill>
                  <a:schemeClr val="accent6"/>
                </a:solidFill>
              </a:defRPr>
            </a:lvl5pPr>
            <a:lvl6pPr lvl="5" algn="ctr">
              <a:lnSpc>
                <a:spcPct val="100000"/>
              </a:lnSpc>
              <a:spcBef>
                <a:spcPts val="0"/>
              </a:spcBef>
              <a:spcAft>
                <a:spcPts val="0"/>
              </a:spcAft>
              <a:buClr>
                <a:schemeClr val="accent6"/>
              </a:buClr>
              <a:buSzPts val="2700"/>
              <a:buNone/>
              <a:defRPr sz="2700">
                <a:solidFill>
                  <a:schemeClr val="accent6"/>
                </a:solidFill>
              </a:defRPr>
            </a:lvl6pPr>
            <a:lvl7pPr lvl="6" algn="ctr">
              <a:lnSpc>
                <a:spcPct val="100000"/>
              </a:lnSpc>
              <a:spcBef>
                <a:spcPts val="0"/>
              </a:spcBef>
              <a:spcAft>
                <a:spcPts val="0"/>
              </a:spcAft>
              <a:buClr>
                <a:schemeClr val="accent6"/>
              </a:buClr>
              <a:buSzPts val="2700"/>
              <a:buNone/>
              <a:defRPr sz="2700">
                <a:solidFill>
                  <a:schemeClr val="accent6"/>
                </a:solidFill>
              </a:defRPr>
            </a:lvl7pPr>
            <a:lvl8pPr lvl="7" algn="ctr">
              <a:lnSpc>
                <a:spcPct val="100000"/>
              </a:lnSpc>
              <a:spcBef>
                <a:spcPts val="0"/>
              </a:spcBef>
              <a:spcAft>
                <a:spcPts val="0"/>
              </a:spcAft>
              <a:buClr>
                <a:schemeClr val="accent6"/>
              </a:buClr>
              <a:buSzPts val="2700"/>
              <a:buNone/>
              <a:defRPr sz="2700">
                <a:solidFill>
                  <a:schemeClr val="accent6"/>
                </a:solidFill>
              </a:defRPr>
            </a:lvl8pPr>
            <a:lvl9pPr lvl="8" algn="ctr">
              <a:lnSpc>
                <a:spcPct val="100000"/>
              </a:lnSpc>
              <a:spcBef>
                <a:spcPts val="0"/>
              </a:spcBef>
              <a:spcAft>
                <a:spcPts val="0"/>
              </a:spcAft>
              <a:buClr>
                <a:schemeClr val="accent6"/>
              </a:buClr>
              <a:buSzPts val="2700"/>
              <a:buNone/>
              <a:defRPr sz="2700">
                <a:solidFill>
                  <a:schemeClr val="accent6"/>
                </a:solidFill>
              </a:defRPr>
            </a:lvl9pPr>
          </a:lstStyle>
          <a:p/>
        </p:txBody>
      </p:sp>
      <p:sp>
        <p:nvSpPr>
          <p:cNvPr id="51" name="Google Shape;51;p9"/>
          <p:cNvSpPr txBox="1">
            <a:spLocks noGrp="1"/>
          </p:cNvSpPr>
          <p:nvPr>
            <p:ph type="body" idx="2"/>
          </p:nvPr>
        </p:nvSpPr>
        <p:spPr>
          <a:xfrm>
            <a:off x="5775715" y="1064441"/>
            <a:ext cx="4486500" cy="5431200"/>
          </a:xfrm>
          <a:prstGeom prst="rect">
            <a:avLst/>
          </a:prstGeom>
        </p:spPr>
        <p:txBody>
          <a:bodyPr spcFirstLastPara="1" wrap="square" lIns="116050" tIns="116050" rIns="116050" bIns="116050" anchor="ctr" anchorCtr="0">
            <a:normAutofit/>
          </a:bodyPr>
          <a:lstStyle>
            <a:lvl1pPr marL="457200" lvl="0" indent="-374650">
              <a:spcBef>
                <a:spcPts val="0"/>
              </a:spcBef>
              <a:spcAft>
                <a:spcPts val="0"/>
              </a:spcAft>
              <a:buClr>
                <a:schemeClr val="accent1"/>
              </a:buClr>
              <a:buSzPts val="2300"/>
              <a:buChar char="●"/>
              <a:defRPr>
                <a:solidFill>
                  <a:schemeClr val="accent1"/>
                </a:solidFill>
              </a:defRPr>
            </a:lvl1pPr>
            <a:lvl2pPr marL="914400" lvl="1" indent="-342900">
              <a:spcBef>
                <a:spcPts val="0"/>
              </a:spcBef>
              <a:spcAft>
                <a:spcPts val="0"/>
              </a:spcAft>
              <a:buClr>
                <a:schemeClr val="accent1"/>
              </a:buClr>
              <a:buSzPts val="1800"/>
              <a:buChar char="○"/>
              <a:defRPr>
                <a:solidFill>
                  <a:schemeClr val="accent1"/>
                </a:solidFill>
              </a:defRPr>
            </a:lvl2pPr>
            <a:lvl3pPr marL="1371600" lvl="2" indent="-342900">
              <a:spcBef>
                <a:spcPts val="0"/>
              </a:spcBef>
              <a:spcAft>
                <a:spcPts val="0"/>
              </a:spcAft>
              <a:buClr>
                <a:schemeClr val="accent1"/>
              </a:buClr>
              <a:buSzPts val="1800"/>
              <a:buChar char="■"/>
              <a:defRPr>
                <a:solidFill>
                  <a:schemeClr val="accent1"/>
                </a:solidFill>
              </a:defRPr>
            </a:lvl3pPr>
            <a:lvl4pPr marL="1828800" lvl="3" indent="-342900">
              <a:spcBef>
                <a:spcPts val="0"/>
              </a:spcBef>
              <a:spcAft>
                <a:spcPts val="0"/>
              </a:spcAft>
              <a:buClr>
                <a:schemeClr val="accent1"/>
              </a:buClr>
              <a:buSzPts val="1800"/>
              <a:buChar char="●"/>
              <a:defRPr>
                <a:solidFill>
                  <a:schemeClr val="accent1"/>
                </a:solidFill>
              </a:defRPr>
            </a:lvl4pPr>
            <a:lvl5pPr marL="2286000" lvl="4" indent="-342900">
              <a:spcBef>
                <a:spcPts val="0"/>
              </a:spcBef>
              <a:spcAft>
                <a:spcPts val="0"/>
              </a:spcAft>
              <a:buClr>
                <a:schemeClr val="accent1"/>
              </a:buClr>
              <a:buSzPts val="1800"/>
              <a:buChar char="○"/>
              <a:defRPr>
                <a:solidFill>
                  <a:schemeClr val="accent1"/>
                </a:solidFill>
              </a:defRPr>
            </a:lvl5pPr>
            <a:lvl6pPr marL="2743200" lvl="5" indent="-342900">
              <a:spcBef>
                <a:spcPts val="0"/>
              </a:spcBef>
              <a:spcAft>
                <a:spcPts val="0"/>
              </a:spcAft>
              <a:buClr>
                <a:schemeClr val="accent1"/>
              </a:buClr>
              <a:buSzPts val="1800"/>
              <a:buChar char="■"/>
              <a:defRPr>
                <a:solidFill>
                  <a:schemeClr val="accent1"/>
                </a:solidFill>
              </a:defRPr>
            </a:lvl6pPr>
            <a:lvl7pPr marL="3200400" lvl="6" indent="-342900">
              <a:spcBef>
                <a:spcPts val="0"/>
              </a:spcBef>
              <a:spcAft>
                <a:spcPts val="0"/>
              </a:spcAft>
              <a:buClr>
                <a:schemeClr val="accent1"/>
              </a:buClr>
              <a:buSzPts val="1800"/>
              <a:buChar char="●"/>
              <a:defRPr>
                <a:solidFill>
                  <a:schemeClr val="accent1"/>
                </a:solidFill>
              </a:defRPr>
            </a:lvl7pPr>
            <a:lvl8pPr marL="3657600" lvl="7" indent="-342900">
              <a:spcBef>
                <a:spcPts val="0"/>
              </a:spcBef>
              <a:spcAft>
                <a:spcPts val="0"/>
              </a:spcAft>
              <a:buClr>
                <a:schemeClr val="accent1"/>
              </a:buClr>
              <a:buSzPts val="1800"/>
              <a:buChar char="○"/>
              <a:defRPr>
                <a:solidFill>
                  <a:schemeClr val="accent1"/>
                </a:solidFill>
              </a:defRPr>
            </a:lvl8pPr>
            <a:lvl9pPr marL="4114800" lvl="8" indent="-342900">
              <a:spcBef>
                <a:spcPts val="0"/>
              </a:spcBef>
              <a:spcAft>
                <a:spcPts val="0"/>
              </a:spcAft>
              <a:buClr>
                <a:schemeClr val="accent1"/>
              </a:buClr>
              <a:buSzPts val="1800"/>
              <a:buChar char="■"/>
              <a:defRPr>
                <a:solidFill>
                  <a:schemeClr val="accent1"/>
                </a:solidFill>
              </a:defRPr>
            </a:lvl9pPr>
          </a:lstStyle>
          <a:p/>
        </p:txBody>
      </p:sp>
      <p:sp>
        <p:nvSpPr>
          <p:cNvPr id="52" name="Google Shape;52;p9"/>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73589" y="6218168"/>
            <a:ext cx="7014300" cy="880200"/>
          </a:xfrm>
          <a:prstGeom prst="rect">
            <a:avLst/>
          </a:prstGeom>
        </p:spPr>
        <p:txBody>
          <a:bodyPr spcFirstLastPara="1" wrap="square" lIns="116050" tIns="116050" rIns="116050" bIns="116050" anchor="ctr" anchorCtr="0">
            <a:normAutofit/>
          </a:bodyPr>
          <a:lstStyle>
            <a:lvl1pPr marL="457200" lvl="0" indent="-228600">
              <a:lnSpc>
                <a:spcPct val="100000"/>
              </a:lnSpc>
              <a:spcBef>
                <a:spcPts val="0"/>
              </a:spcBef>
              <a:spcAft>
                <a:spcPts val="0"/>
              </a:spcAft>
              <a:buSzPts val="2300"/>
              <a:buNone/>
              <a:defRPr/>
            </a:lvl1pPr>
          </a:lstStyle>
          <a:p/>
        </p:txBody>
      </p:sp>
      <p:sp>
        <p:nvSpPr>
          <p:cNvPr id="55" name="Google Shape;55;p10"/>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686047" y="0"/>
            <a:ext cx="9320100" cy="97800"/>
          </a:xfrm>
          <a:prstGeom prst="rect">
            <a:avLst/>
          </a:prstGeom>
          <a:solidFill>
            <a:schemeClr val="dk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58" name="Google Shape;58;p11"/>
          <p:cNvSpPr/>
          <p:nvPr/>
        </p:nvSpPr>
        <p:spPr>
          <a:xfrm>
            <a:off x="686047" y="7462110"/>
            <a:ext cx="9320100" cy="97800"/>
          </a:xfrm>
          <a:prstGeom prst="rect">
            <a:avLst/>
          </a:prstGeom>
          <a:solidFill>
            <a:schemeClr val="accent1"/>
          </a:solidFill>
          <a:ln>
            <a:noFill/>
          </a:ln>
        </p:spPr>
        <p:txBody>
          <a:bodyPr spcFirstLastPara="1" wrap="square" lIns="116050" tIns="116050" rIns="116050" bIns="116050" anchor="ctr" anchorCtr="0">
            <a:noAutofit/>
          </a:bodyPr>
          <a:lstStyle/>
          <a:p>
            <a:pPr marL="0" lvl="0" indent="0" algn="l" rtl="0">
              <a:spcBef>
                <a:spcPts val="0"/>
              </a:spcBef>
              <a:spcAft>
                <a:spcPts val="0"/>
              </a:spcAft>
              <a:buNone/>
            </a:pPr>
          </a:p>
        </p:txBody>
      </p:sp>
      <p:sp>
        <p:nvSpPr>
          <p:cNvPr id="59" name="Google Shape;59;p11"/>
          <p:cNvSpPr txBox="1">
            <a:spLocks noGrp="1"/>
          </p:cNvSpPr>
          <p:nvPr>
            <p:ph type="title" hasCustomPrompt="1"/>
          </p:nvPr>
        </p:nvSpPr>
        <p:spPr>
          <a:xfrm>
            <a:off x="686052" y="1989819"/>
            <a:ext cx="9320100" cy="2261100"/>
          </a:xfrm>
          <a:prstGeom prst="rect">
            <a:avLst/>
          </a:prstGeom>
        </p:spPr>
        <p:txBody>
          <a:bodyPr spcFirstLastPara="1" wrap="square" lIns="116050" tIns="116050" rIns="116050" bIns="116050" anchor="ctr" anchorCtr="0">
            <a:normAutofit/>
          </a:bodyPr>
          <a:lstStyle>
            <a:lvl1pPr lvl="0" algn="ctr">
              <a:spcBef>
                <a:spcPts val="0"/>
              </a:spcBef>
              <a:spcAft>
                <a:spcPts val="0"/>
              </a:spcAft>
              <a:buClr>
                <a:schemeClr val="accent6"/>
              </a:buClr>
              <a:buSzPts val="13700"/>
              <a:buNone/>
              <a:defRPr sz="13700">
                <a:solidFill>
                  <a:schemeClr val="accent6"/>
                </a:solidFill>
              </a:defRPr>
            </a:lvl1pPr>
            <a:lvl2pPr lvl="1" algn="ctr">
              <a:spcBef>
                <a:spcPts val="0"/>
              </a:spcBef>
              <a:spcAft>
                <a:spcPts val="0"/>
              </a:spcAft>
              <a:buClr>
                <a:schemeClr val="accent6"/>
              </a:buClr>
              <a:buSzPts val="13700"/>
              <a:buNone/>
              <a:defRPr sz="13700">
                <a:solidFill>
                  <a:schemeClr val="accent6"/>
                </a:solidFill>
              </a:defRPr>
            </a:lvl2pPr>
            <a:lvl3pPr lvl="2" algn="ctr">
              <a:spcBef>
                <a:spcPts val="0"/>
              </a:spcBef>
              <a:spcAft>
                <a:spcPts val="0"/>
              </a:spcAft>
              <a:buClr>
                <a:schemeClr val="accent6"/>
              </a:buClr>
              <a:buSzPts val="13700"/>
              <a:buNone/>
              <a:defRPr sz="13700">
                <a:solidFill>
                  <a:schemeClr val="accent6"/>
                </a:solidFill>
              </a:defRPr>
            </a:lvl3pPr>
            <a:lvl4pPr lvl="3" algn="ctr">
              <a:spcBef>
                <a:spcPts val="0"/>
              </a:spcBef>
              <a:spcAft>
                <a:spcPts val="0"/>
              </a:spcAft>
              <a:buClr>
                <a:schemeClr val="accent6"/>
              </a:buClr>
              <a:buSzPts val="13700"/>
              <a:buNone/>
              <a:defRPr sz="13700">
                <a:solidFill>
                  <a:schemeClr val="accent6"/>
                </a:solidFill>
              </a:defRPr>
            </a:lvl4pPr>
            <a:lvl5pPr lvl="4" algn="ctr">
              <a:spcBef>
                <a:spcPts val="0"/>
              </a:spcBef>
              <a:spcAft>
                <a:spcPts val="0"/>
              </a:spcAft>
              <a:buClr>
                <a:schemeClr val="accent6"/>
              </a:buClr>
              <a:buSzPts val="13700"/>
              <a:buNone/>
              <a:defRPr sz="13700">
                <a:solidFill>
                  <a:schemeClr val="accent6"/>
                </a:solidFill>
              </a:defRPr>
            </a:lvl5pPr>
            <a:lvl6pPr lvl="5" algn="ctr">
              <a:spcBef>
                <a:spcPts val="0"/>
              </a:spcBef>
              <a:spcAft>
                <a:spcPts val="0"/>
              </a:spcAft>
              <a:buClr>
                <a:schemeClr val="accent6"/>
              </a:buClr>
              <a:buSzPts val="13700"/>
              <a:buNone/>
              <a:defRPr sz="13700">
                <a:solidFill>
                  <a:schemeClr val="accent6"/>
                </a:solidFill>
              </a:defRPr>
            </a:lvl6pPr>
            <a:lvl7pPr lvl="6" algn="ctr">
              <a:spcBef>
                <a:spcPts val="0"/>
              </a:spcBef>
              <a:spcAft>
                <a:spcPts val="0"/>
              </a:spcAft>
              <a:buClr>
                <a:schemeClr val="accent6"/>
              </a:buClr>
              <a:buSzPts val="13700"/>
              <a:buNone/>
              <a:defRPr sz="13700">
                <a:solidFill>
                  <a:schemeClr val="accent6"/>
                </a:solidFill>
              </a:defRPr>
            </a:lvl7pPr>
            <a:lvl8pPr lvl="7" algn="ctr">
              <a:spcBef>
                <a:spcPts val="0"/>
              </a:spcBef>
              <a:spcAft>
                <a:spcPts val="0"/>
              </a:spcAft>
              <a:buClr>
                <a:schemeClr val="accent6"/>
              </a:buClr>
              <a:buSzPts val="13700"/>
              <a:buNone/>
              <a:defRPr sz="13700">
                <a:solidFill>
                  <a:schemeClr val="accent6"/>
                </a:solidFill>
              </a:defRPr>
            </a:lvl8pPr>
            <a:lvl9pPr lvl="8" algn="ctr">
              <a:spcBef>
                <a:spcPts val="0"/>
              </a:spcBef>
              <a:spcAft>
                <a:spcPts val="0"/>
              </a:spcAft>
              <a:buClr>
                <a:schemeClr val="accent6"/>
              </a:buClr>
              <a:buSzPts val="13700"/>
              <a:buNone/>
              <a:defRPr sz="13700">
                <a:solidFill>
                  <a:schemeClr val="accent6"/>
                </a:solidFill>
              </a:defRPr>
            </a:lvl9pPr>
          </a:lstStyle>
          <a:p>
            <a:r>
              <a:t>xx%</a:t>
            </a:r>
          </a:p>
        </p:txBody>
      </p:sp>
      <p:sp>
        <p:nvSpPr>
          <p:cNvPr id="60" name="Google Shape;60;p11"/>
          <p:cNvSpPr txBox="1">
            <a:spLocks noGrp="1"/>
          </p:cNvSpPr>
          <p:nvPr>
            <p:ph type="body" idx="1"/>
          </p:nvPr>
        </p:nvSpPr>
        <p:spPr>
          <a:xfrm>
            <a:off x="686052" y="4362985"/>
            <a:ext cx="9320100" cy="1575000"/>
          </a:xfrm>
          <a:prstGeom prst="rect">
            <a:avLst/>
          </a:prstGeom>
        </p:spPr>
        <p:txBody>
          <a:bodyPr spcFirstLastPara="1" wrap="square" lIns="116050" tIns="116050" rIns="116050" bIns="116050" anchor="t" anchorCtr="0">
            <a:normAutofit/>
          </a:bodyPr>
          <a:lstStyle>
            <a:lvl1pPr marL="457200" lvl="0" indent="-374650" algn="ctr">
              <a:spcBef>
                <a:spcPts val="0"/>
              </a:spcBef>
              <a:spcAft>
                <a:spcPts val="0"/>
              </a:spcAft>
              <a:buSzPts val="2300"/>
              <a:buChar char="●"/>
              <a:defRPr/>
            </a:lvl1pPr>
            <a:lvl2pPr marL="914400" lvl="1" indent="-342900" algn="ctr">
              <a:spcBef>
                <a:spcPts val="0"/>
              </a:spcBef>
              <a:spcAft>
                <a:spcPts val="0"/>
              </a:spcAft>
              <a:buSzPts val="1800"/>
              <a:buChar char="○"/>
              <a:defRPr/>
            </a:lvl2pPr>
            <a:lvl3pPr marL="1371600" lvl="2" indent="-342900" algn="ctr">
              <a:spcBef>
                <a:spcPts val="0"/>
              </a:spcBef>
              <a:spcAft>
                <a:spcPts val="0"/>
              </a:spcAft>
              <a:buSzPts val="1800"/>
              <a:buChar char="■"/>
              <a:defRPr/>
            </a:lvl3pPr>
            <a:lvl4pPr marL="1828800" lvl="3" indent="-342900" algn="ctr">
              <a:spcBef>
                <a:spcPts val="0"/>
              </a:spcBef>
              <a:spcAft>
                <a:spcPts val="0"/>
              </a:spcAft>
              <a:buSzPts val="1800"/>
              <a:buChar char="●"/>
              <a:defRPr/>
            </a:lvl4pPr>
            <a:lvl5pPr marL="2286000" lvl="4" indent="-342900" algn="ctr">
              <a:spcBef>
                <a:spcPts val="0"/>
              </a:spcBef>
              <a:spcAft>
                <a:spcPts val="0"/>
              </a:spcAft>
              <a:buSzPts val="1800"/>
              <a:buChar char="○"/>
              <a:defRPr/>
            </a:lvl5pPr>
            <a:lvl6pPr marL="2743200" lvl="5" indent="-342900" algn="ctr">
              <a:spcBef>
                <a:spcPts val="0"/>
              </a:spcBef>
              <a:spcAft>
                <a:spcPts val="0"/>
              </a:spcAft>
              <a:buSzPts val="1800"/>
              <a:buChar char="■"/>
              <a:defRPr/>
            </a:lvl6pPr>
            <a:lvl7pPr marL="3200400" lvl="6" indent="-342900" algn="ctr">
              <a:spcBef>
                <a:spcPts val="0"/>
              </a:spcBef>
              <a:spcAft>
                <a:spcPts val="0"/>
              </a:spcAft>
              <a:buSzPts val="1800"/>
              <a:buChar char="●"/>
              <a:defRPr/>
            </a:lvl7pPr>
            <a:lvl8pPr marL="3657600" lvl="7" indent="-342900" algn="ctr">
              <a:spcBef>
                <a:spcPts val="0"/>
              </a:spcBef>
              <a:spcAft>
                <a:spcPts val="0"/>
              </a:spcAft>
              <a:buSzPts val="1800"/>
              <a:buChar char="○"/>
              <a:defRPr/>
            </a:lvl8pPr>
            <a:lvl9pPr marL="4114800" lvl="8" indent="-342900" algn="ctr">
              <a:spcBef>
                <a:spcPts val="0"/>
              </a:spcBef>
              <a:spcAft>
                <a:spcPts val="0"/>
              </a:spcAft>
              <a:buSzPts val="1800"/>
              <a:buChar char="■"/>
              <a:defRPr/>
            </a:lvl9pPr>
          </a:lstStyle>
          <a:p/>
        </p:txBody>
      </p:sp>
      <p:sp>
        <p:nvSpPr>
          <p:cNvPr id="61" name="Google Shape;61;p11"/>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9906772" y="6854072"/>
            <a:ext cx="641700" cy="578400"/>
          </a:xfrm>
          <a:prstGeom prst="rect">
            <a:avLst/>
          </a:prstGeom>
        </p:spPr>
        <p:txBody>
          <a:bodyPr spcFirstLastPara="1" wrap="square" lIns="116050" tIns="116050" rIns="116050" bIns="1160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64468" y="547837"/>
            <a:ext cx="9963000" cy="948000"/>
          </a:xfrm>
          <a:prstGeom prst="rect">
            <a:avLst/>
          </a:prstGeom>
          <a:noFill/>
          <a:ln>
            <a:noFill/>
          </a:ln>
        </p:spPr>
        <p:txBody>
          <a:bodyPr spcFirstLastPara="1" wrap="square" lIns="116050" tIns="116050" rIns="116050" bIns="116050" anchor="t" anchorCtr="0">
            <a:normAutofit/>
          </a:bodyPr>
          <a:lstStyle>
            <a:lvl1pPr lvl="0">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1pPr>
            <a:lvl2pPr lvl="1">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2pPr>
            <a:lvl3pPr lvl="2">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3pPr>
            <a:lvl4pPr lvl="3">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4pPr>
            <a:lvl5pPr lvl="4">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5pPr>
            <a:lvl6pPr lvl="5">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6pPr>
            <a:lvl7pPr lvl="6">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7pPr>
            <a:lvl8pPr lvl="7">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8pPr>
            <a:lvl9pPr lvl="8">
              <a:spcBef>
                <a:spcPts val="0"/>
              </a:spcBef>
              <a:spcAft>
                <a:spcPts val="0"/>
              </a:spcAft>
              <a:buClr>
                <a:schemeClr val="dk1"/>
              </a:buClr>
              <a:buSzPts val="4100"/>
              <a:buFont typeface="Playfair Display" panose="00000500000000000000"/>
              <a:buNone/>
              <a:defRPr sz="4100" b="1">
                <a:solidFill>
                  <a:schemeClr val="dk1"/>
                </a:solidFill>
                <a:latin typeface="Playfair Display" panose="00000500000000000000"/>
                <a:ea typeface="Playfair Display" panose="00000500000000000000"/>
                <a:cs typeface="Playfair Display" panose="00000500000000000000"/>
                <a:sym typeface="Playfair Display" panose="00000500000000000000"/>
              </a:defRPr>
            </a:lvl9pPr>
          </a:lstStyle>
          <a:p/>
        </p:txBody>
      </p:sp>
      <p:sp>
        <p:nvSpPr>
          <p:cNvPr id="7" name="Google Shape;7;p1"/>
          <p:cNvSpPr txBox="1">
            <a:spLocks noGrp="1"/>
          </p:cNvSpPr>
          <p:nvPr>
            <p:ph type="body" idx="1"/>
          </p:nvPr>
        </p:nvSpPr>
        <p:spPr>
          <a:xfrm>
            <a:off x="364468" y="2083906"/>
            <a:ext cx="9963000" cy="4631100"/>
          </a:xfrm>
          <a:prstGeom prst="rect">
            <a:avLst/>
          </a:prstGeom>
          <a:noFill/>
          <a:ln>
            <a:noFill/>
          </a:ln>
        </p:spPr>
        <p:txBody>
          <a:bodyPr spcFirstLastPara="1" wrap="square" lIns="116050" tIns="116050" rIns="116050" bIns="116050" anchor="t" anchorCtr="0">
            <a:normAutofit/>
          </a:bodyPr>
          <a:lstStyle>
            <a:lvl1pPr marL="457200" lvl="0" indent="-374650">
              <a:lnSpc>
                <a:spcPct val="115000"/>
              </a:lnSpc>
              <a:spcBef>
                <a:spcPts val="0"/>
              </a:spcBef>
              <a:spcAft>
                <a:spcPts val="0"/>
              </a:spcAft>
              <a:buClr>
                <a:schemeClr val="dk1"/>
              </a:buClr>
              <a:buSzPts val="2300"/>
              <a:buFont typeface="Lato" panose="020F0502020204030203"/>
              <a:buChar char="●"/>
              <a:defRPr sz="2300">
                <a:solidFill>
                  <a:schemeClr val="dk1"/>
                </a:solidFill>
                <a:latin typeface="Lato" panose="020F0502020204030203"/>
                <a:ea typeface="Lato" panose="020F0502020204030203"/>
                <a:cs typeface="Lato" panose="020F0502020204030203"/>
                <a:sym typeface="Lato" panose="020F0502020204030203"/>
              </a:defRPr>
            </a:lvl1pPr>
            <a:lvl2pPr marL="914400" lvl="1"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2pPr>
            <a:lvl3pPr marL="1371600" lvl="2"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3pPr>
            <a:lvl4pPr marL="1828800" lvl="3"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4pPr>
            <a:lvl5pPr marL="2286000" lvl="4"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5pPr>
            <a:lvl6pPr marL="2743200" lvl="5"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6pPr>
            <a:lvl7pPr marL="3200400" lvl="6"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7pPr>
            <a:lvl8pPr marL="3657600" lvl="7"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8pPr>
            <a:lvl9pPr marL="4114800" lvl="8" indent="-342900">
              <a:lnSpc>
                <a:spcPct val="115000"/>
              </a:lnSpc>
              <a:spcBef>
                <a:spcPts val="0"/>
              </a:spcBef>
              <a:spcAft>
                <a:spcPts val="0"/>
              </a:spcAft>
              <a:buClr>
                <a:schemeClr val="dk1"/>
              </a:buClr>
              <a:buSzPts val="1800"/>
              <a:buFont typeface="Lato" panose="020F0502020204030203"/>
              <a:buChar char="■"/>
              <a:defRPr sz="1800">
                <a:solidFill>
                  <a:schemeClr val="dk1"/>
                </a:solidFill>
                <a:latin typeface="Lato" panose="020F0502020204030203"/>
                <a:ea typeface="Lato" panose="020F0502020204030203"/>
                <a:cs typeface="Lato" panose="020F0502020204030203"/>
                <a:sym typeface="Lato" panose="020F0502020204030203"/>
              </a:defRPr>
            </a:lvl9pPr>
          </a:lstStyle>
          <a:p/>
        </p:txBody>
      </p:sp>
      <p:sp>
        <p:nvSpPr>
          <p:cNvPr id="8" name="Google Shape;8;p1"/>
          <p:cNvSpPr txBox="1">
            <a:spLocks noGrp="1"/>
          </p:cNvSpPr>
          <p:nvPr>
            <p:ph type="sldNum" idx="12"/>
          </p:nvPr>
        </p:nvSpPr>
        <p:spPr>
          <a:xfrm>
            <a:off x="9906772" y="6854072"/>
            <a:ext cx="641700" cy="578400"/>
          </a:xfrm>
          <a:prstGeom prst="rect">
            <a:avLst/>
          </a:prstGeom>
          <a:noFill/>
          <a:ln>
            <a:noFill/>
          </a:ln>
        </p:spPr>
        <p:txBody>
          <a:bodyPr spcFirstLastPara="1" wrap="square" lIns="116050" tIns="116050" rIns="116050" bIns="116050" anchor="ctr" anchorCtr="0">
            <a:normAutofit/>
          </a:bodyPr>
          <a:lstStyle>
            <a:lvl1pPr lvl="0" algn="r">
              <a:buNone/>
              <a:defRPr sz="1300">
                <a:solidFill>
                  <a:schemeClr val="dk1"/>
                </a:solidFill>
                <a:latin typeface="Lato" panose="020F0502020204030203"/>
                <a:ea typeface="Lato" panose="020F0502020204030203"/>
                <a:cs typeface="Lato" panose="020F0502020204030203"/>
                <a:sym typeface="Lato" panose="020F0502020204030203"/>
              </a:defRPr>
            </a:lvl1pPr>
            <a:lvl2pPr lvl="1" algn="r">
              <a:buNone/>
              <a:defRPr sz="1300">
                <a:solidFill>
                  <a:schemeClr val="dk1"/>
                </a:solidFill>
                <a:latin typeface="Lato" panose="020F0502020204030203"/>
                <a:ea typeface="Lato" panose="020F0502020204030203"/>
                <a:cs typeface="Lato" panose="020F0502020204030203"/>
                <a:sym typeface="Lato" panose="020F0502020204030203"/>
              </a:defRPr>
            </a:lvl2pPr>
            <a:lvl3pPr lvl="2" algn="r">
              <a:buNone/>
              <a:defRPr sz="1300">
                <a:solidFill>
                  <a:schemeClr val="dk1"/>
                </a:solidFill>
                <a:latin typeface="Lato" panose="020F0502020204030203"/>
                <a:ea typeface="Lato" panose="020F0502020204030203"/>
                <a:cs typeface="Lato" panose="020F0502020204030203"/>
                <a:sym typeface="Lato" panose="020F0502020204030203"/>
              </a:defRPr>
            </a:lvl3pPr>
            <a:lvl4pPr lvl="3" algn="r">
              <a:buNone/>
              <a:defRPr sz="1300">
                <a:solidFill>
                  <a:schemeClr val="dk1"/>
                </a:solidFill>
                <a:latin typeface="Lato" panose="020F0502020204030203"/>
                <a:ea typeface="Lato" panose="020F0502020204030203"/>
                <a:cs typeface="Lato" panose="020F0502020204030203"/>
                <a:sym typeface="Lato" panose="020F0502020204030203"/>
              </a:defRPr>
            </a:lvl4pPr>
            <a:lvl5pPr lvl="4" algn="r">
              <a:buNone/>
              <a:defRPr sz="1300">
                <a:solidFill>
                  <a:schemeClr val="dk1"/>
                </a:solidFill>
                <a:latin typeface="Lato" panose="020F0502020204030203"/>
                <a:ea typeface="Lato" panose="020F0502020204030203"/>
                <a:cs typeface="Lato" panose="020F0502020204030203"/>
                <a:sym typeface="Lato" panose="020F0502020204030203"/>
              </a:defRPr>
            </a:lvl5pPr>
            <a:lvl6pPr lvl="5" algn="r">
              <a:buNone/>
              <a:defRPr sz="1300">
                <a:solidFill>
                  <a:schemeClr val="dk1"/>
                </a:solidFill>
                <a:latin typeface="Lato" panose="020F0502020204030203"/>
                <a:ea typeface="Lato" panose="020F0502020204030203"/>
                <a:cs typeface="Lato" panose="020F0502020204030203"/>
                <a:sym typeface="Lato" panose="020F0502020204030203"/>
              </a:defRPr>
            </a:lvl6pPr>
            <a:lvl7pPr lvl="6" algn="r">
              <a:buNone/>
              <a:defRPr sz="1300">
                <a:solidFill>
                  <a:schemeClr val="dk1"/>
                </a:solidFill>
                <a:latin typeface="Lato" panose="020F0502020204030203"/>
                <a:ea typeface="Lato" panose="020F0502020204030203"/>
                <a:cs typeface="Lato" panose="020F0502020204030203"/>
                <a:sym typeface="Lato" panose="020F0502020204030203"/>
              </a:defRPr>
            </a:lvl7pPr>
            <a:lvl8pPr lvl="7" algn="r">
              <a:buNone/>
              <a:defRPr sz="1300">
                <a:solidFill>
                  <a:schemeClr val="dk1"/>
                </a:solidFill>
                <a:latin typeface="Lato" panose="020F0502020204030203"/>
                <a:ea typeface="Lato" panose="020F0502020204030203"/>
                <a:cs typeface="Lato" panose="020F0502020204030203"/>
                <a:sym typeface="Lato" panose="020F0502020204030203"/>
              </a:defRPr>
            </a:lvl8pPr>
            <a:lvl9pPr lvl="8" algn="r">
              <a:buNone/>
              <a:defRPr sz="1300">
                <a:solidFill>
                  <a:schemeClr val="dk1"/>
                </a:solidFill>
                <a:latin typeface="Lato" panose="020F0502020204030203"/>
                <a:ea typeface="Lato" panose="020F0502020204030203"/>
                <a:cs typeface="Lato" panose="020F0502020204030203"/>
                <a:sym typeface="Lato" panose="020F0502020204030203"/>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67"/>
        <p:cNvGrpSpPr/>
        <p:nvPr/>
      </p:nvGrpSpPr>
      <p:grpSpPr>
        <a:xfrm>
          <a:off x="0" y="0"/>
          <a:ext cx="0" cy="0"/>
          <a:chOff x="0" y="0"/>
          <a:chExt cx="0" cy="0"/>
        </a:xfrm>
      </p:grpSpPr>
      <p:sp>
        <p:nvSpPr>
          <p:cNvPr id="68" name="Google Shape;68;p13"/>
          <p:cNvSpPr txBox="1">
            <a:spLocks noGrp="1"/>
          </p:cNvSpPr>
          <p:nvPr>
            <p:ph type="ctrTitle"/>
          </p:nvPr>
        </p:nvSpPr>
        <p:spPr>
          <a:xfrm>
            <a:off x="471163" y="-195898"/>
            <a:ext cx="9229200" cy="912300"/>
          </a:xfrm>
          <a:prstGeom prst="rect">
            <a:avLst/>
          </a:prstGeom>
        </p:spPr>
        <p:txBody>
          <a:bodyPr spcFirstLastPara="1" wrap="square" lIns="116050" tIns="116050" rIns="116050" bIns="116050" anchor="b" anchorCtr="0">
            <a:normAutofit/>
          </a:bodyPr>
          <a:lstStyle/>
          <a:p>
            <a:pPr marL="0" lvl="0" indent="0" algn="ctr" rtl="0">
              <a:lnSpc>
                <a:spcPct val="150000"/>
              </a:lnSpc>
              <a:spcBef>
                <a:spcPts val="0"/>
              </a:spcBef>
              <a:spcAft>
                <a:spcPts val="0"/>
              </a:spcAft>
              <a:buNone/>
            </a:pPr>
            <a:r>
              <a:rPr lang="en-GB" sz="1400">
                <a:solidFill>
                  <a:srgbClr val="741B47"/>
                </a:solidFill>
                <a:latin typeface="Times New Roman" panose="02020603050405020304"/>
                <a:ea typeface="Times New Roman" panose="02020603050405020304"/>
                <a:cs typeface="Times New Roman" panose="02020603050405020304"/>
                <a:sym typeface="Times New Roman" panose="02020603050405020304"/>
              </a:rPr>
              <a:t>“Leading Group Projects with Emotional Intelligence” - </a:t>
            </a:r>
            <a:r>
              <a:rPr lang="en-US" altLang="en-US" sz="890">
                <a:solidFill>
                  <a:srgbClr val="741B47"/>
                </a:solidFill>
              </a:rPr>
              <a:t>Student Name: Ana Capatina</a:t>
            </a:r>
            <a:r>
              <a:rPr lang="en-GB" altLang="en-US" sz="890">
                <a:solidFill>
                  <a:srgbClr val="741B47"/>
                </a:solidFill>
              </a:rPr>
              <a:t>  //</a:t>
            </a:r>
            <a:r>
              <a:rPr lang="en-US" altLang="en-US" sz="890">
                <a:solidFill>
                  <a:srgbClr val="741B47"/>
                </a:solidFill>
                <a:sym typeface="+mn-ea"/>
              </a:rPr>
              <a:t>Student ID number: 2408124</a:t>
            </a:r>
            <a:br>
              <a:rPr lang="en-US" altLang="en-US" sz="890">
                <a:solidFill>
                  <a:srgbClr val="741B47"/>
                </a:solidFill>
              </a:rPr>
            </a:br>
            <a:endParaRPr lang="en-US" altLang="en-US" sz="890">
              <a:solidFill>
                <a:srgbClr val="741B47"/>
              </a:solidFill>
            </a:endParaRPr>
          </a:p>
        </p:txBody>
      </p:sp>
      <p:pic>
        <p:nvPicPr>
          <p:cNvPr id="70" name="Google Shape;70;p13"/>
          <p:cNvPicPr preferRelativeResize="0"/>
          <p:nvPr/>
        </p:nvPicPr>
        <p:blipFill>
          <a:blip r:embed="rId1"/>
          <a:stretch>
            <a:fillRect/>
          </a:stretch>
        </p:blipFill>
        <p:spPr>
          <a:xfrm>
            <a:off x="4755770" y="2493489"/>
            <a:ext cx="1579550" cy="2393821"/>
          </a:xfrm>
          <a:prstGeom prst="rect">
            <a:avLst/>
          </a:prstGeom>
          <a:noFill/>
          <a:ln>
            <a:noFill/>
          </a:ln>
        </p:spPr>
      </p:pic>
      <p:pic>
        <p:nvPicPr>
          <p:cNvPr id="72" name="Google Shape;72;p13"/>
          <p:cNvPicPr preferRelativeResize="0"/>
          <p:nvPr/>
        </p:nvPicPr>
        <p:blipFill>
          <a:blip r:embed="rId2"/>
          <a:stretch>
            <a:fillRect/>
          </a:stretch>
        </p:blipFill>
        <p:spPr>
          <a:xfrm>
            <a:off x="5087098" y="5058254"/>
            <a:ext cx="853980" cy="2246436"/>
          </a:xfrm>
          <a:prstGeom prst="rect">
            <a:avLst/>
          </a:prstGeom>
          <a:noFill/>
          <a:ln>
            <a:noFill/>
          </a:ln>
        </p:spPr>
      </p:pic>
      <p:sp>
        <p:nvSpPr>
          <p:cNvPr id="2" name="TextBox 1"/>
          <p:cNvSpPr txBox="1"/>
          <p:nvPr/>
        </p:nvSpPr>
        <p:spPr>
          <a:xfrm>
            <a:off x="102450" y="2418088"/>
            <a:ext cx="4522102" cy="2785378"/>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pPr lvl="0" algn="ctr">
              <a:spcBef>
                <a:spcPts val="2000"/>
              </a:spcBef>
            </a:pPr>
            <a:r>
              <a:rPr lang="en-US" sz="12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EI in Teamwork </a:t>
            </a:r>
            <a:endParaRPr lang="en-US" sz="1200" b="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spcBef>
                <a:spcPts val="600"/>
              </a:spcBef>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As per Daniel Goleman, EI consists of five critical competencies. These competencies enable students to work efficiently in groups by managing conflict, improving communication and collaboration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Khotbi</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and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Brir</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Within group projects, students generally face challenges related to missed deadlines, disagreements over ideas, and receiving feedback. Therefore, EI helps students to respond constructively to situations. For example, during my group work, a student failed to complete a task on time, which caused frustration. Hence, instead of reacting negatively, I chose to stay calm and used self-regulation and empathy to reach a solution. The key EI competencies of Goleman’s Emotional Intelligence framework in teamwork are: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Self-awareness:</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Helps in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recognising</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strengths, weaknesses and emotions while working with others.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Self-regulation:</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Helps in managing frustration during missed deadlines and conflicts.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Empathy:</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Understanding the feelings and perspectives of others in teams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Schramme</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2024).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Motivation</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Maintaining enthusiasm and commitment to achieve team project goals.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Social skills</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Creating positive relations within the team through communication and collaboration.</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Thus, the key takeaway here is that students who apply Goleman’s Emotional Intelligence framework can better manage teamwork-related issues while fostering positive group dynamics, resulting in successful academic outcomes.</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endParaRPr lang="en-IN" dirty="0"/>
          </a:p>
        </p:txBody>
      </p:sp>
      <p:sp>
        <p:nvSpPr>
          <p:cNvPr id="3" name="TextBox 2"/>
          <p:cNvSpPr txBox="1"/>
          <p:nvPr/>
        </p:nvSpPr>
        <p:spPr>
          <a:xfrm>
            <a:off x="102449" y="460497"/>
            <a:ext cx="6193247" cy="1862048"/>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lvl="0" algn="ctr">
              <a:spcBef>
                <a:spcPts val="2000"/>
              </a:spcBef>
            </a:pPr>
            <a:r>
              <a:rPr lang="en-US"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Introduction 1</a:t>
            </a:r>
            <a:endParaRPr lang="en-US" b="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spcBef>
                <a:spcPts val="600"/>
              </a:spcBef>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Emotional Intelligence (EI) can be understood as an individual’s ability to understand,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recognise</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and manage the emotions of others as well as their own. EI plays a critical role in shaping interpersonal relationships, academic success, and the overall well-being of people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Mukhidinovich</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2024). EI generally comprises five key competencies.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9240" algn="just">
              <a:buSzPct val="1000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Self-awareness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9240" algn="just">
              <a:buSzPct val="1000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Empathy</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9240" algn="just">
              <a:buSzPct val="1000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Motivation</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9240" algn="just">
              <a:buSzPct val="1000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Self-regulation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9240" algn="just">
              <a:buSzPct val="1000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Social skills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Talking about group projects, EI is extremely crucial because it prevents miscommunication while fostering a highly collaborative environment. This can be linked to a real-life situation of a group task. During my university group assignment, my team was asked to prepare a presentation with a strong deadline. However, a group member failed to finish the allocated task, which frustrated the team. However, by applying EI, my team and I chose to react emotionally while understanding the student’s situation. </a:t>
            </a:r>
            <a:endParaRPr lang="en-US" sz="800" dirty="0">
              <a:solidFill>
                <a:srgbClr val="000000"/>
              </a:solidFill>
            </a:endParaRPr>
          </a:p>
        </p:txBody>
      </p:sp>
      <p:sp>
        <p:nvSpPr>
          <p:cNvPr id="4" name="TextBox 3"/>
          <p:cNvSpPr txBox="1"/>
          <p:nvPr/>
        </p:nvSpPr>
        <p:spPr>
          <a:xfrm>
            <a:off x="6466538" y="460497"/>
            <a:ext cx="4001765" cy="29700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lvl="0" algn="ctr">
              <a:spcBef>
                <a:spcPts val="2000"/>
              </a:spcBef>
            </a:pPr>
            <a:r>
              <a:rPr lang="en-US"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Understanding Others’ Emotions </a:t>
            </a:r>
            <a:endParaRPr lang="en-US" b="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spcBef>
                <a:spcPts val="600"/>
              </a:spcBef>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Understanding the viewpoints and emotions of other people is very important for overall team success. As per Mayer and Salovey’s Ability Model, EI is defined as the ability to generate or access feelings while understanding others' emotions and thoughts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Megías</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-Robles </a:t>
            </a:r>
            <a:r>
              <a:rPr lang="en-US" sz="8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et al. </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2024). As per this model, EI involves four abilities: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6700" algn="just">
              <a:buSzPts val="6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Perceiving emotions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6700" algn="just">
              <a:buSzPts val="6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Using emotions to facilitate thinking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6700" algn="just">
              <a:buSzPts val="6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Understanding emotions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66700" algn="just">
              <a:buSzPts val="600"/>
              <a:buFont typeface="Times New Roman" panose="02020603050405020304"/>
              <a:buChar char="●"/>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Managing emotions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aforementioned abilities help students to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recognise</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emotional cues while responding to them appropriately. For instance, if a student accurately perceives the emotions of their teammate, they can prevent negative assumptions about them while being empathetic towards them. For this, within a group setting, several empathetic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behaviours</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are needed, such as:</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Active listening: </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Active listening allows team members to attend to others while acknowledging their concerns and respecting their feelings.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Constructive feedback: </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This is focused on brewing performance by providing suggestions rather than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criticising</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others. Constructive feedback helps in maintaining team morale and positive relationships.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Perspective-taking: </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This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behaviour</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helps in considering situations from others’ perspectives as well, which results in reduced conflict and improved performance.</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As a consequence, understanding the emotions and feelings of others ensures solidified group cohesion and students' engagement in the long run. </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5" name="TextBox 4"/>
          <p:cNvSpPr txBox="1"/>
          <p:nvPr/>
        </p:nvSpPr>
        <p:spPr>
          <a:xfrm>
            <a:off x="6466538" y="3530257"/>
            <a:ext cx="4001765" cy="1615827"/>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pPr lvl="0" algn="ctr">
              <a:spcBef>
                <a:spcPts val="2000"/>
              </a:spcBef>
            </a:pPr>
            <a:r>
              <a:rPr lang="en-US" b="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Method / Reflection </a:t>
            </a:r>
            <a:endParaRPr lang="en-US" b="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lvl="0" algn="just">
              <a:spcBef>
                <a:spcPts val="600"/>
              </a:spcBef>
            </a:pP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Data was collected primarily from personal experience, along with academic research, combined with observations of my real university projects of how students work together in groups. The most personal experience collected was when putting forth voluntary effort to communicate with team members, each having to deal with aspects of teamwork, such as completing the work and the deadlines associated with a group. These personal experiences helped me in understanding how EI affects individual </a:t>
            </a:r>
            <a:r>
              <a:rPr lang="en-US" sz="8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behaviour</a:t>
            </a:r>
            <a:r>
              <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and how EI impacts teams and group performance. In addition, I also reviewed literature related to EI, including Daniel Goleman and the Ability Model by John D. Mayer and Peter Salovey. To sum up, all the information presented in this poster is a combination of the mentioned areas of study, which has resulted in my being cognizant of the effect of creating a positive group dynamic.</a:t>
            </a:r>
            <a:endParaRPr lang="en-US" sz="8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6" name="TextBox 5"/>
          <p:cNvSpPr txBox="1"/>
          <p:nvPr/>
        </p:nvSpPr>
        <p:spPr>
          <a:xfrm>
            <a:off x="102448" y="5289344"/>
            <a:ext cx="4908233" cy="2108269"/>
          </a:xfrm>
          <a:prstGeom prst="rect">
            <a:avLst/>
          </a:prstGeom>
          <a:solidFill>
            <a:schemeClr val="accent6">
              <a:lumMod val="40000"/>
              <a:lumOff val="60000"/>
            </a:schemeClr>
          </a:solidFill>
        </p:spPr>
        <p:txBody>
          <a:bodyPr wrap="square" rtlCol="0">
            <a:spAutoFit/>
          </a:bodyPr>
          <a:lstStyle/>
          <a:p>
            <a:pPr lvl="0" algn="ctr">
              <a:spcBef>
                <a:spcPts val="2000"/>
              </a:spcBef>
            </a:pPr>
            <a:r>
              <a:rPr lang="en-US" b="1" dirty="0">
                <a:latin typeface="Times New Roman" panose="02020603050405020304"/>
                <a:ea typeface="Times New Roman" panose="02020603050405020304"/>
                <a:cs typeface="Times New Roman" panose="02020603050405020304"/>
                <a:sym typeface="Times New Roman" panose="02020603050405020304"/>
              </a:rPr>
              <a:t>Managing Own Emotions </a:t>
            </a:r>
            <a:endParaRPr lang="en-US" b="1" dirty="0">
              <a:latin typeface="Times New Roman" panose="02020603050405020304"/>
              <a:ea typeface="Times New Roman" panose="02020603050405020304"/>
              <a:cs typeface="Times New Roman" panose="02020603050405020304"/>
              <a:sym typeface="Times New Roman" panose="02020603050405020304"/>
            </a:endParaRPr>
          </a:p>
          <a:p>
            <a:pPr lvl="0" algn="just">
              <a:spcBef>
                <a:spcPts val="600"/>
              </a:spcBef>
            </a:pPr>
            <a:r>
              <a:rPr lang="en-US" sz="800" dirty="0">
                <a:latin typeface="Times New Roman" panose="02020603050405020304"/>
                <a:ea typeface="Times New Roman" panose="02020603050405020304"/>
                <a:cs typeface="Times New Roman" panose="02020603050405020304"/>
                <a:sym typeface="Times New Roman" panose="02020603050405020304"/>
              </a:rPr>
              <a:t>Students can effectively enhance their productivity while reducing stress during teamwork and group projects if they successfully manage and </a:t>
            </a:r>
            <a:r>
              <a:rPr lang="en-US" sz="800" dirty="0" err="1">
                <a:latin typeface="Times New Roman" panose="02020603050405020304"/>
                <a:ea typeface="Times New Roman" panose="02020603050405020304"/>
                <a:cs typeface="Times New Roman" panose="02020603050405020304"/>
                <a:sym typeface="Times New Roman" panose="02020603050405020304"/>
              </a:rPr>
              <a:t>recognise</a:t>
            </a:r>
            <a:r>
              <a:rPr lang="en-US" sz="800" dirty="0">
                <a:latin typeface="Times New Roman" panose="02020603050405020304"/>
                <a:ea typeface="Times New Roman" panose="02020603050405020304"/>
                <a:cs typeface="Times New Roman" panose="02020603050405020304"/>
                <a:sym typeface="Times New Roman" panose="02020603050405020304"/>
              </a:rPr>
              <a:t> their emotions. As Hadi and </a:t>
            </a:r>
            <a:r>
              <a:rPr lang="en-US" sz="800" dirty="0" err="1">
                <a:latin typeface="Times New Roman" panose="02020603050405020304"/>
                <a:ea typeface="Times New Roman" panose="02020603050405020304"/>
                <a:cs typeface="Times New Roman" panose="02020603050405020304"/>
                <a:sym typeface="Times New Roman" panose="02020603050405020304"/>
              </a:rPr>
              <a:t>Gharaibeh</a:t>
            </a:r>
            <a:r>
              <a:rPr lang="en-US" sz="800" dirty="0">
                <a:latin typeface="Times New Roman" panose="02020603050405020304"/>
                <a:ea typeface="Times New Roman" panose="02020603050405020304"/>
                <a:cs typeface="Times New Roman" panose="02020603050405020304"/>
                <a:sym typeface="Times New Roman" panose="02020603050405020304"/>
              </a:rPr>
              <a:t> (2023) put it, emotional self-awareness helps an individual to identify feelings like overwhelm, anxiety or frustration, even before they affect their performance. Under this context, the various strategies to manage emotions are: </a:t>
            </a:r>
            <a:endParaRPr lang="en-US" sz="800" dirty="0">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latin typeface="Times New Roman" panose="02020603050405020304"/>
                <a:ea typeface="Times New Roman" panose="02020603050405020304"/>
                <a:cs typeface="Times New Roman" panose="02020603050405020304"/>
                <a:sym typeface="Times New Roman" panose="02020603050405020304"/>
              </a:rPr>
              <a:t>Mindfulness: </a:t>
            </a:r>
            <a:r>
              <a:rPr lang="en-US" sz="800" dirty="0">
                <a:latin typeface="Times New Roman" panose="02020603050405020304"/>
                <a:ea typeface="Times New Roman" panose="02020603050405020304"/>
                <a:cs typeface="Times New Roman" panose="02020603050405020304"/>
                <a:sym typeface="Times New Roman" panose="02020603050405020304"/>
              </a:rPr>
              <a:t>This is about focusing on the present situation while reducing worries about project outcomes. </a:t>
            </a:r>
            <a:endParaRPr lang="en-US" sz="800" dirty="0">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latin typeface="Times New Roman" panose="02020603050405020304"/>
                <a:ea typeface="Times New Roman" panose="02020603050405020304"/>
                <a:cs typeface="Times New Roman" panose="02020603050405020304"/>
                <a:sym typeface="Times New Roman" panose="02020603050405020304"/>
              </a:rPr>
              <a:t>Reflection: </a:t>
            </a:r>
            <a:r>
              <a:rPr lang="en-US" sz="800" dirty="0">
                <a:latin typeface="Times New Roman" panose="02020603050405020304"/>
                <a:ea typeface="Times New Roman" panose="02020603050405020304"/>
                <a:cs typeface="Times New Roman" panose="02020603050405020304"/>
                <a:sym typeface="Times New Roman" panose="02020603050405020304"/>
              </a:rPr>
              <a:t>Reflection allows learners to evaluate their experiences and emotional responses after group meetings and discussions while assessing areas of improvement (McGuire, 2025).</a:t>
            </a:r>
            <a:endParaRPr lang="en-US" sz="800" dirty="0">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latin typeface="Times New Roman" panose="02020603050405020304"/>
                <a:ea typeface="Times New Roman" panose="02020603050405020304"/>
                <a:cs typeface="Times New Roman" panose="02020603050405020304"/>
                <a:sym typeface="Times New Roman" panose="02020603050405020304"/>
              </a:rPr>
              <a:t>Pausing before reacting: </a:t>
            </a:r>
            <a:r>
              <a:rPr lang="en-US" sz="800" dirty="0">
                <a:latin typeface="Times New Roman" panose="02020603050405020304"/>
                <a:ea typeface="Times New Roman" panose="02020603050405020304"/>
                <a:cs typeface="Times New Roman" panose="02020603050405020304"/>
                <a:sym typeface="Times New Roman" panose="02020603050405020304"/>
              </a:rPr>
              <a:t>This skill is necessary while dealing with conflict and criticism. Here, it is always better to think constructively before responding emotionally. </a:t>
            </a:r>
            <a:endParaRPr lang="en-US" sz="800" dirty="0">
              <a:latin typeface="Times New Roman" panose="02020603050405020304"/>
              <a:ea typeface="Times New Roman" panose="02020603050405020304"/>
              <a:cs typeface="Times New Roman" panose="02020603050405020304"/>
              <a:sym typeface="Times New Roman" panose="02020603050405020304"/>
            </a:endParaRPr>
          </a:p>
          <a:p>
            <a:pPr marL="457200" lvl="0" indent="-273050" algn="just">
              <a:buSzPts val="700"/>
              <a:buFont typeface="Times New Roman" panose="02020603050405020304"/>
              <a:buChar char="●"/>
            </a:pPr>
            <a:r>
              <a:rPr lang="en-US" sz="800" b="1" dirty="0">
                <a:latin typeface="Times New Roman" panose="02020603050405020304"/>
                <a:ea typeface="Times New Roman" panose="02020603050405020304"/>
                <a:cs typeface="Times New Roman" panose="02020603050405020304"/>
                <a:sym typeface="Times New Roman" panose="02020603050405020304"/>
              </a:rPr>
              <a:t>Stress-management techniques: </a:t>
            </a:r>
            <a:r>
              <a:rPr lang="en-US" sz="800" dirty="0">
                <a:latin typeface="Times New Roman" panose="02020603050405020304"/>
                <a:ea typeface="Times New Roman" panose="02020603050405020304"/>
                <a:cs typeface="Times New Roman" panose="02020603050405020304"/>
                <a:sym typeface="Times New Roman" panose="02020603050405020304"/>
              </a:rPr>
              <a:t>This includes </a:t>
            </a:r>
            <a:r>
              <a:rPr lang="en-US" sz="800" dirty="0" err="1">
                <a:latin typeface="Times New Roman" panose="02020603050405020304"/>
                <a:ea typeface="Times New Roman" panose="02020603050405020304"/>
                <a:cs typeface="Times New Roman" panose="02020603050405020304"/>
                <a:sym typeface="Times New Roman" panose="02020603050405020304"/>
              </a:rPr>
              <a:t>prioritising</a:t>
            </a:r>
            <a:r>
              <a:rPr lang="en-US" sz="800" dirty="0">
                <a:latin typeface="Times New Roman" panose="02020603050405020304"/>
                <a:ea typeface="Times New Roman" panose="02020603050405020304"/>
                <a:cs typeface="Times New Roman" panose="02020603050405020304"/>
                <a:sym typeface="Times New Roman" panose="02020603050405020304"/>
              </a:rPr>
              <a:t> responsibilities, taking breaks and creating task schedules to ensure the maintenance of focus and preventing burnout and tiredness.</a:t>
            </a:r>
            <a:endParaRPr lang="en-US" sz="800" dirty="0">
              <a:latin typeface="Times New Roman" panose="02020603050405020304"/>
              <a:ea typeface="Times New Roman" panose="02020603050405020304"/>
              <a:cs typeface="Times New Roman" panose="02020603050405020304"/>
              <a:sym typeface="Times New Roman" panose="02020603050405020304"/>
            </a:endParaRPr>
          </a:p>
          <a:p>
            <a:pPr lvl="0" algn="just"/>
            <a:r>
              <a:rPr lang="en-US" sz="800" dirty="0">
                <a:latin typeface="Times New Roman" panose="02020603050405020304"/>
                <a:ea typeface="Times New Roman" panose="02020603050405020304"/>
                <a:cs typeface="Times New Roman" panose="02020603050405020304"/>
                <a:sym typeface="Times New Roman" panose="02020603050405020304"/>
              </a:rPr>
              <a:t>Hence, it can be stated that managing emotions within teamwork and group tasks is very important for students to reduce stress, stay productive, and contribute positively to successful academic outcomes. </a:t>
            </a:r>
            <a:endParaRPr lang="en-US" sz="800" dirty="0">
              <a:latin typeface="Times New Roman" panose="02020603050405020304"/>
              <a:ea typeface="Times New Roman" panose="02020603050405020304"/>
              <a:cs typeface="Times New Roman" panose="02020603050405020304"/>
              <a:sym typeface="Times New Roman" panose="02020603050405020304"/>
            </a:endParaRPr>
          </a:p>
        </p:txBody>
      </p:sp>
      <p:sp>
        <p:nvSpPr>
          <p:cNvPr id="7" name="TextBox 6"/>
          <p:cNvSpPr txBox="1"/>
          <p:nvPr/>
        </p:nvSpPr>
        <p:spPr>
          <a:xfrm>
            <a:off x="6070602" y="6049028"/>
            <a:ext cx="4518763" cy="1369606"/>
          </a:xfrm>
          <a:prstGeom prst="rect">
            <a:avLst/>
          </a:prstGeom>
          <a:solidFill>
            <a:schemeClr val="accent1">
              <a:lumMod val="20000"/>
              <a:lumOff val="80000"/>
            </a:schemeClr>
          </a:solidFill>
        </p:spPr>
        <p:txBody>
          <a:bodyPr wrap="square" rtlCol="0">
            <a:spAutoFit/>
          </a:bodyPr>
          <a:lstStyle/>
          <a:p>
            <a:pPr lvl="0" algn="ctr">
              <a:spcBef>
                <a:spcPts val="2000"/>
              </a:spcBef>
            </a:pPr>
            <a:r>
              <a:rPr lang="en-US" b="1" dirty="0">
                <a:latin typeface="Times New Roman" panose="02020603050405020304"/>
                <a:ea typeface="Times New Roman" panose="02020603050405020304"/>
                <a:cs typeface="Times New Roman" panose="02020603050405020304"/>
                <a:sym typeface="Times New Roman" panose="02020603050405020304"/>
              </a:rPr>
              <a:t>Conclusion / Recommendations </a:t>
            </a:r>
            <a:endParaRPr lang="en-US" b="1" dirty="0">
              <a:latin typeface="Times New Roman" panose="02020603050405020304"/>
              <a:ea typeface="Times New Roman" panose="02020603050405020304"/>
              <a:cs typeface="Times New Roman" panose="02020603050405020304"/>
              <a:sym typeface="Times New Roman" panose="02020603050405020304"/>
            </a:endParaRPr>
          </a:p>
          <a:p>
            <a:pPr lvl="0" algn="just">
              <a:spcBef>
                <a:spcPts val="600"/>
              </a:spcBef>
            </a:pPr>
            <a:r>
              <a:rPr lang="en-US" sz="800" dirty="0">
                <a:latin typeface="Times New Roman" panose="02020603050405020304"/>
                <a:ea typeface="Times New Roman" panose="02020603050405020304"/>
                <a:cs typeface="Times New Roman" panose="02020603050405020304"/>
                <a:sym typeface="Times New Roman" panose="02020603050405020304"/>
              </a:rPr>
              <a:t>It can be summed up that EI is foundational for students to function effectively in group settings. Further, applying the key components of EI can reduce misunderstandings, create a positive team environment and improve group relationships and cohesion while ensuring that the team members are motivated, respected and valued. The discussion of EI frameworks has also been viable in the current task to highlight that successful teamwork depends not only on academic knowledge, but also on interpersonal and emotional skills. However, there are several recommendations to be followed. Firstly, </a:t>
            </a:r>
            <a:r>
              <a:rPr lang="en-US" sz="800" dirty="0" err="1">
                <a:latin typeface="Times New Roman" panose="02020603050405020304"/>
                <a:ea typeface="Times New Roman" panose="02020603050405020304"/>
                <a:cs typeface="Times New Roman" panose="02020603050405020304"/>
                <a:sym typeface="Times New Roman" panose="02020603050405020304"/>
              </a:rPr>
              <a:t>practising</a:t>
            </a:r>
            <a:r>
              <a:rPr lang="en-US" sz="800" dirty="0">
                <a:latin typeface="Times New Roman" panose="02020603050405020304"/>
                <a:ea typeface="Times New Roman" panose="02020603050405020304"/>
                <a:cs typeface="Times New Roman" panose="02020603050405020304"/>
                <a:sym typeface="Times New Roman" panose="02020603050405020304"/>
              </a:rPr>
              <a:t> self-awareness for students is necessary. Further, using mindfulness techniques is also very important for students within groups to ensure productivity even under </a:t>
            </a:r>
            <a:r>
              <a:rPr lang="en-US" sz="800" dirty="0" err="1">
                <a:latin typeface="Times New Roman" panose="02020603050405020304"/>
                <a:ea typeface="Times New Roman" panose="02020603050405020304"/>
                <a:cs typeface="Times New Roman" panose="02020603050405020304"/>
                <a:sym typeface="Times New Roman" panose="02020603050405020304"/>
              </a:rPr>
              <a:t>pressurising</a:t>
            </a:r>
            <a:r>
              <a:rPr lang="en-US" sz="800" dirty="0">
                <a:latin typeface="Times New Roman" panose="02020603050405020304"/>
                <a:ea typeface="Times New Roman" panose="02020603050405020304"/>
                <a:cs typeface="Times New Roman" panose="02020603050405020304"/>
                <a:sym typeface="Times New Roman" panose="02020603050405020304"/>
              </a:rPr>
              <a:t> circumstances.</a:t>
            </a:r>
            <a:endParaRPr lang="en-US" sz="800" dirty="0"/>
          </a:p>
        </p:txBody>
      </p:sp>
      <p:pic>
        <p:nvPicPr>
          <p:cNvPr id="9" name="Picture 8"/>
          <p:cNvPicPr>
            <a:picLocks noChangeAspect="1"/>
          </p:cNvPicPr>
          <p:nvPr/>
        </p:nvPicPr>
        <p:blipFill>
          <a:blip r:embed="rId3"/>
          <a:stretch>
            <a:fillRect/>
          </a:stretch>
        </p:blipFill>
        <p:spPr>
          <a:xfrm>
            <a:off x="6695090" y="5203466"/>
            <a:ext cx="3615557" cy="803248"/>
          </a:xfrm>
          <a:prstGeom prst="rect">
            <a:avLst/>
          </a:prstGeom>
        </p:spPr>
      </p:pic>
      <p:sp>
        <p:nvSpPr>
          <p:cNvPr id="8" name="Text Box 7"/>
          <p:cNvSpPr txBox="1"/>
          <p:nvPr/>
        </p:nvSpPr>
        <p:spPr>
          <a:xfrm>
            <a:off x="3563832" y="3596238"/>
            <a:ext cx="3563832" cy="394335"/>
          </a:xfrm>
          <a:prstGeom prst="rect">
            <a:avLst/>
          </a:prstGeom>
        </p:spPr>
        <p:txBody>
          <a:bodyPr>
            <a:spAutoFit/>
            <a:extLst>
              <a:ext uri="{4A0BC546-FE56-4ADE-93B0-CB8AF2F6F144}">
                <wpsdc:textFrameExt xmlns:wpsdc="http://www.wps.cn/officeDocument/2022/drawingmlCustomData" type="text"/>
              </a:ext>
            </a:extLst>
          </a:bodyPr>
          <a:p>
            <a:pPr algn="l"/>
            <a:endParaRPr lang="en-US" sz="1985">
              <a:latin typeface="Arial" panose="020B0604020202020204" pitchFamily="34" charset="0"/>
              <a:ea typeface="Microsoft YaHei" panose="020B050302020402020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80"/>
        <p:cNvGrpSpPr/>
        <p:nvPr/>
      </p:nvGrpSpPr>
      <p:grpSpPr>
        <a:xfrm>
          <a:off x="0" y="0"/>
          <a:ext cx="0" cy="0"/>
          <a:chOff x="0" y="0"/>
          <a:chExt cx="0" cy="0"/>
        </a:xfrm>
      </p:grpSpPr>
      <p:sp>
        <p:nvSpPr>
          <p:cNvPr id="81" name="Google Shape;81;p14"/>
          <p:cNvSpPr txBox="1">
            <a:spLocks noGrp="1"/>
          </p:cNvSpPr>
          <p:nvPr>
            <p:ph type="body" idx="1"/>
          </p:nvPr>
        </p:nvSpPr>
        <p:spPr>
          <a:xfrm>
            <a:off x="364468" y="2083906"/>
            <a:ext cx="9963000" cy="4631100"/>
          </a:xfrm>
          <a:prstGeom prst="rect">
            <a:avLst/>
          </a:prstGeom>
          <a:solidFill>
            <a:schemeClr val="accent6">
              <a:lumMod val="40000"/>
              <a:lumOff val="60000"/>
            </a:schemeClr>
          </a:solidFill>
          <a:ln w="28575" cap="flat" cmpd="sng">
            <a:solidFill>
              <a:srgbClr val="1155CC"/>
            </a:solidFill>
            <a:prstDash val="solid"/>
            <a:round/>
            <a:headEnd type="none" w="sm" len="sm"/>
            <a:tailEnd type="none" w="sm" len="sm"/>
          </a:ln>
        </p:spPr>
        <p:txBody>
          <a:bodyPr spcFirstLastPara="1" wrap="square" lIns="116050" tIns="116050" rIns="116050" bIns="116050" anchor="t" anchorCtr="0">
            <a:normAutofit lnSpcReduction="10000"/>
          </a:bodyPr>
          <a:lstStyle/>
          <a:p>
            <a:pPr marL="0" lvl="0" indent="0" algn="just" rtl="0">
              <a:lnSpc>
                <a:spcPct val="150000"/>
              </a:lnSpc>
              <a:spcBef>
                <a:spcPts val="600"/>
              </a:spcBef>
              <a:spcAft>
                <a:spcPts val="0"/>
              </a:spcAft>
              <a:buNone/>
            </a:pP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Hadi, S.A.A. and </a:t>
            </a:r>
            <a:r>
              <a:rPr lang="en-GB" sz="16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Gharaibeh</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(2023) ‘The role of self-awareness in predicting the level of emotional regulation difficulties among faculty members’, </a:t>
            </a:r>
            <a:r>
              <a:rPr lang="en-GB" sz="16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Emerging Science Journal</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7(4), pp.1274-1293. </a:t>
            </a:r>
            <a:endParaRPr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r>
              <a:rPr lang="en-GB" sz="16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Khotbi</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and </a:t>
            </a:r>
            <a:r>
              <a:rPr lang="en-GB" sz="16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Brir</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H. (2023) ‘Emotional intelligence in sport-related contexts: Review of literature’, </a:t>
            </a:r>
            <a:r>
              <a:rPr lang="en-GB" sz="16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Ibero-American Journal of Exercise and Sports Psychology</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18(5), pp.526-529.</a:t>
            </a:r>
            <a:endParaRPr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McGuire, M. (2025) ‘Feedback, reflection and psychological safety: rethinking assessment for student well-being in higher education’, </a:t>
            </a:r>
            <a:r>
              <a:rPr lang="en-GB" sz="16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Assessment &amp; Evaluation in Higher Education</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pp.1-25. </a:t>
            </a:r>
            <a:endParaRPr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r>
              <a:rPr lang="en-GB" sz="16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Megías</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-Robles, A., Gutiérrez-Cobo, M.J., Fernández-Berrocal, P., Gómez-Leal, R. and Cabello, R. (2024) ‘The development of ability emotional intelligence during adolescence’, </a:t>
            </a:r>
            <a:r>
              <a:rPr lang="en-GB" sz="16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Personality and Individual Differences</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224, p.112642.</a:t>
            </a:r>
            <a:endParaRPr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r>
              <a:rPr lang="en-GB" sz="16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Mukhidinovich</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J.O. (2024) ‘Understanding emotional intelligence’,</a:t>
            </a:r>
            <a:r>
              <a:rPr lang="en-GB" sz="16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Universal Science Perspectives International Scientific Practical Journal</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1(1), pp. 1-5. </a:t>
            </a:r>
            <a:endParaRPr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50000"/>
              </a:lnSpc>
              <a:spcBef>
                <a:spcPts val="0"/>
              </a:spcBef>
              <a:spcAft>
                <a:spcPts val="0"/>
              </a:spcAft>
              <a:buNone/>
            </a:pPr>
            <a:r>
              <a:rPr lang="en-GB" sz="160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Schramme</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(2024) ‘Empathy as a means to understand people’, </a:t>
            </a:r>
            <a:r>
              <a:rPr lang="en-GB" sz="1600" i="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Philosophical Explorations</a:t>
            </a:r>
            <a:r>
              <a:rPr lang="en-GB"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27(2), pp.157-170.</a:t>
            </a:r>
            <a:endParaRPr sz="160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l" rtl="0">
              <a:spcBef>
                <a:spcPts val="0"/>
              </a:spcBef>
              <a:spcAft>
                <a:spcPts val="1500"/>
              </a:spcAft>
              <a:buNone/>
            </a:pPr>
            <a:endParaRPr dirty="0"/>
          </a:p>
        </p:txBody>
      </p:sp>
      <p:sp>
        <p:nvSpPr>
          <p:cNvPr id="2" name="TextBox 1"/>
          <p:cNvSpPr txBox="1"/>
          <p:nvPr/>
        </p:nvSpPr>
        <p:spPr>
          <a:xfrm>
            <a:off x="94592" y="462455"/>
            <a:ext cx="10510345" cy="615553"/>
          </a:xfrm>
          <a:prstGeom prst="rect">
            <a:avLst/>
          </a:prstGeom>
          <a:solidFill>
            <a:schemeClr val="accent3">
              <a:lumMod val="40000"/>
              <a:lumOff val="60000"/>
            </a:schemeClr>
          </a:solidFill>
        </p:spPr>
        <p:txBody>
          <a:bodyPr wrap="square" rtlCol="0">
            <a:spAutoFit/>
          </a:bodyPr>
          <a:lstStyle/>
          <a:p>
            <a:pPr algn="ctr"/>
            <a:r>
              <a:rPr lang="en-GB" sz="2000" b="1" dirty="0">
                <a:latin typeface="Times New Roman" panose="02020603050405020304"/>
                <a:ea typeface="Times New Roman" panose="02020603050405020304"/>
                <a:cs typeface="Times New Roman" panose="02020603050405020304"/>
                <a:sym typeface="Times New Roman" panose="02020603050405020304"/>
              </a:rPr>
              <a:t>References</a:t>
            </a:r>
            <a:endParaRPr lang="en-GB" sz="2000" b="1" dirty="0">
              <a:latin typeface="Times New Roman" panose="02020603050405020304"/>
              <a:ea typeface="Times New Roman" panose="02020603050405020304"/>
              <a:cs typeface="Times New Roman" panose="02020603050405020304"/>
              <a:sym typeface="Times New Roman" panose="02020603050405020304"/>
            </a:endParaRPr>
          </a:p>
          <a:p>
            <a:endParaRPr lang="en-IN" dirty="0"/>
          </a:p>
        </p:txBody>
      </p:sp>
    </p:spTree>
  </p:cSld>
  <p:clrMapOvr>
    <a:masterClrMapping/>
  </p:clrMapOvr>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8044</Words>
  <PresentationFormat>Custom</PresentationFormat>
  <Paragraphs>58</Paragraphs>
  <Slides>2</Slides>
  <Notes>2</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vt:i4>
      </vt:variant>
    </vt:vector>
  </HeadingPairs>
  <TitlesOfParts>
    <vt:vector size="12" baseType="lpstr">
      <vt:lpstr>Arial</vt:lpstr>
      <vt:lpstr>SimSun</vt:lpstr>
      <vt:lpstr>Wingdings</vt:lpstr>
      <vt:lpstr>Arial</vt:lpstr>
      <vt:lpstr>Playfair Display</vt:lpstr>
      <vt:lpstr>Lato</vt:lpstr>
      <vt:lpstr>Times New Roman</vt:lpstr>
      <vt:lpstr>Microsoft YaHei</vt:lpstr>
      <vt:lpstr>Arial Unicode MS</vt:lpstr>
      <vt:lpstr>Blue &amp; Gold</vt:lpstr>
      <vt:lpstr>“Leading Group Projects with Emotional Intelligence”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terms:created xsi:type="dcterms:W3CDTF">2026-06-03T09:06:18Z</dcterms:created>
  <dcterms:modified xsi:type="dcterms:W3CDTF">2026-06-03T09:09:19Z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54BE4EC233B24299B6614114F03CFE3E_12</vt:lpwstr>
  </property>
  <property fmtid="{D5CDD505-2E9C-101B-9397-08002B2CF9AE}" pid="3" name="KSOProductBuildVer">
    <vt:lpwstr>1033-12.1.0.26372</vt:lpwstr>
  </property>
</Properties>
</file>