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0"/>
  </p:notesMasterIdLst>
  <p:sldIdLst>
    <p:sldId id="259" r:id="rId2"/>
    <p:sldId id="285" r:id="rId3"/>
    <p:sldId id="282" r:id="rId4"/>
    <p:sldId id="286" r:id="rId5"/>
    <p:sldId id="287" r:id="rId6"/>
    <p:sldId id="288" r:id="rId7"/>
    <p:sldId id="289" r:id="rId8"/>
    <p:sldId id="29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A85740-44F7-4931-B2F0-58DD71B66B2A}" v="12" dt="2025-10-26T10:45:21.6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62" d="100"/>
          <a:sy n="62" d="100"/>
        </p:scale>
        <p:origin x="27" y="9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Wright" userId="c92157ca-efaa-4ac9-82aa-821539b397b5" providerId="ADAL" clId="{8F1DEC96-16DD-468A-8399-507C25C20CF8}"/>
    <pc:docChg chg="undo custSel addSld modSld">
      <pc:chgData name="Paul Wright" userId="c92157ca-efaa-4ac9-82aa-821539b397b5" providerId="ADAL" clId="{8F1DEC96-16DD-468A-8399-507C25C20CF8}" dt="2025-10-26T10:46:28.475" v="154" actId="26606"/>
      <pc:docMkLst>
        <pc:docMk/>
      </pc:docMkLst>
      <pc:sldChg chg="delSp delDesignElem">
        <pc:chgData name="Paul Wright" userId="c92157ca-efaa-4ac9-82aa-821539b397b5" providerId="ADAL" clId="{8F1DEC96-16DD-468A-8399-507C25C20CF8}" dt="2025-10-26T10:45:21.640" v="150"/>
        <pc:sldMkLst>
          <pc:docMk/>
          <pc:sldMk cId="2654783928" sldId="259"/>
        </pc:sldMkLst>
        <pc:spChg chg="del">
          <ac:chgData name="Paul Wright" userId="c92157ca-efaa-4ac9-82aa-821539b397b5" providerId="ADAL" clId="{8F1DEC96-16DD-468A-8399-507C25C20CF8}" dt="2025-10-26T10:45:21.640" v="150"/>
          <ac:spMkLst>
            <pc:docMk/>
            <pc:sldMk cId="2654783928" sldId="259"/>
            <ac:spMk id="71" creationId="{3CED7894-4F62-4A6C-8DB5-DB5BE08E9C03}"/>
          </ac:spMkLst>
        </pc:spChg>
        <pc:spChg chg="del">
          <ac:chgData name="Paul Wright" userId="c92157ca-efaa-4ac9-82aa-821539b397b5" providerId="ADAL" clId="{8F1DEC96-16DD-468A-8399-507C25C20CF8}" dt="2025-10-26T10:45:21.640" v="150"/>
          <ac:spMkLst>
            <pc:docMk/>
            <pc:sldMk cId="2654783928" sldId="259"/>
            <ac:spMk id="73" creationId="{E536F3B4-50F6-4C52-8F76-4EB1214719DC}"/>
          </ac:spMkLst>
        </pc:spChg>
      </pc:sldChg>
      <pc:sldChg chg="delSp delDesignElem">
        <pc:chgData name="Paul Wright" userId="c92157ca-efaa-4ac9-82aa-821539b397b5" providerId="ADAL" clId="{8F1DEC96-16DD-468A-8399-507C25C20CF8}" dt="2025-10-26T10:45:21.640" v="150"/>
        <pc:sldMkLst>
          <pc:docMk/>
          <pc:sldMk cId="300134" sldId="282"/>
        </pc:sldMkLst>
        <pc:spChg chg="del">
          <ac:chgData name="Paul Wright" userId="c92157ca-efaa-4ac9-82aa-821539b397b5" providerId="ADAL" clId="{8F1DEC96-16DD-468A-8399-507C25C20CF8}" dt="2025-10-26T10:45:21.640" v="150"/>
          <ac:spMkLst>
            <pc:docMk/>
            <pc:sldMk cId="300134" sldId="282"/>
            <ac:spMk id="20" creationId="{504BED40-EAF7-4E55-AFF7-2CD840EBD3AA}"/>
          </ac:spMkLst>
        </pc:spChg>
        <pc:spChg chg="del">
          <ac:chgData name="Paul Wright" userId="c92157ca-efaa-4ac9-82aa-821539b397b5" providerId="ADAL" clId="{8F1DEC96-16DD-468A-8399-507C25C20CF8}" dt="2025-10-26T10:45:21.640" v="150"/>
          <ac:spMkLst>
            <pc:docMk/>
            <pc:sldMk cId="300134" sldId="282"/>
            <ac:spMk id="21" creationId="{F367CCF1-BB1E-41CF-8499-94A870C33EFA}"/>
          </ac:spMkLst>
        </pc:spChg>
      </pc:sldChg>
      <pc:sldChg chg="addSp delSp modSp new mod setBg">
        <pc:chgData name="Paul Wright" userId="c92157ca-efaa-4ac9-82aa-821539b397b5" providerId="ADAL" clId="{8F1DEC96-16DD-468A-8399-507C25C20CF8}" dt="2025-10-26T10:46:03.527" v="152" actId="26606"/>
        <pc:sldMkLst>
          <pc:docMk/>
          <pc:sldMk cId="1576007330" sldId="288"/>
        </pc:sldMkLst>
        <pc:spChg chg="mod">
          <ac:chgData name="Paul Wright" userId="c92157ca-efaa-4ac9-82aa-821539b397b5" providerId="ADAL" clId="{8F1DEC96-16DD-468A-8399-507C25C20CF8}" dt="2025-10-26T10:46:03.527" v="152" actId="26606"/>
          <ac:spMkLst>
            <pc:docMk/>
            <pc:sldMk cId="1576007330" sldId="288"/>
            <ac:spMk id="2" creationId="{69DCB831-592F-51D1-C4C6-89664938253F}"/>
          </ac:spMkLst>
        </pc:spChg>
        <pc:spChg chg="del mod">
          <ac:chgData name="Paul Wright" userId="c92157ca-efaa-4ac9-82aa-821539b397b5" providerId="ADAL" clId="{8F1DEC96-16DD-468A-8399-507C25C20CF8}" dt="2025-10-26T10:46:03.527" v="152" actId="26606"/>
          <ac:spMkLst>
            <pc:docMk/>
            <pc:sldMk cId="1576007330" sldId="288"/>
            <ac:spMk id="3" creationId="{D170EA21-1F07-247B-6EA7-7BBAD889CD53}"/>
          </ac:spMkLst>
        </pc:spChg>
        <pc:spChg chg="add">
          <ac:chgData name="Paul Wright" userId="c92157ca-efaa-4ac9-82aa-821539b397b5" providerId="ADAL" clId="{8F1DEC96-16DD-468A-8399-507C25C20CF8}" dt="2025-10-26T10:46:03.527" v="152" actId="26606"/>
          <ac:spMkLst>
            <pc:docMk/>
            <pc:sldMk cId="1576007330" sldId="288"/>
            <ac:spMk id="9" creationId="{BACC6370-2D7E-4714-9D71-7542949D7D5D}"/>
          </ac:spMkLst>
        </pc:spChg>
        <pc:spChg chg="add">
          <ac:chgData name="Paul Wright" userId="c92157ca-efaa-4ac9-82aa-821539b397b5" providerId="ADAL" clId="{8F1DEC96-16DD-468A-8399-507C25C20CF8}" dt="2025-10-26T10:46:03.527" v="152" actId="26606"/>
          <ac:spMkLst>
            <pc:docMk/>
            <pc:sldMk cId="1576007330" sldId="288"/>
            <ac:spMk id="11" creationId="{256B2C21-A230-48C0-8DF1-C46611373C44}"/>
          </ac:spMkLst>
        </pc:spChg>
        <pc:spChg chg="add">
          <ac:chgData name="Paul Wright" userId="c92157ca-efaa-4ac9-82aa-821539b397b5" providerId="ADAL" clId="{8F1DEC96-16DD-468A-8399-507C25C20CF8}" dt="2025-10-26T10:46:03.527" v="152" actId="26606"/>
          <ac:spMkLst>
            <pc:docMk/>
            <pc:sldMk cId="1576007330" sldId="288"/>
            <ac:spMk id="13" creationId="{3847E18C-932D-4C95-AABA-FEC7C9499AD7}"/>
          </ac:spMkLst>
        </pc:spChg>
        <pc:spChg chg="add">
          <ac:chgData name="Paul Wright" userId="c92157ca-efaa-4ac9-82aa-821539b397b5" providerId="ADAL" clId="{8F1DEC96-16DD-468A-8399-507C25C20CF8}" dt="2025-10-26T10:46:03.527" v="152" actId="26606"/>
          <ac:spMkLst>
            <pc:docMk/>
            <pc:sldMk cId="1576007330" sldId="288"/>
            <ac:spMk id="15" creationId="{3150CB11-0C61-439E-910F-5787759E72A0}"/>
          </ac:spMkLst>
        </pc:spChg>
        <pc:spChg chg="add">
          <ac:chgData name="Paul Wright" userId="c92157ca-efaa-4ac9-82aa-821539b397b5" providerId="ADAL" clId="{8F1DEC96-16DD-468A-8399-507C25C20CF8}" dt="2025-10-26T10:46:03.527" v="152" actId="26606"/>
          <ac:spMkLst>
            <pc:docMk/>
            <pc:sldMk cId="1576007330" sldId="288"/>
            <ac:spMk id="17" creationId="{43F8A58B-5155-44CE-A5FF-7647B47D0A7A}"/>
          </ac:spMkLst>
        </pc:spChg>
        <pc:spChg chg="add">
          <ac:chgData name="Paul Wright" userId="c92157ca-efaa-4ac9-82aa-821539b397b5" providerId="ADAL" clId="{8F1DEC96-16DD-468A-8399-507C25C20CF8}" dt="2025-10-26T10:46:03.527" v="152" actId="26606"/>
          <ac:spMkLst>
            <pc:docMk/>
            <pc:sldMk cId="1576007330" sldId="288"/>
            <ac:spMk id="19" creationId="{443F2ACA-E6D6-4028-82DD-F03C262D5DE6}"/>
          </ac:spMkLst>
        </pc:spChg>
        <pc:graphicFrameChg chg="add">
          <ac:chgData name="Paul Wright" userId="c92157ca-efaa-4ac9-82aa-821539b397b5" providerId="ADAL" clId="{8F1DEC96-16DD-468A-8399-507C25C20CF8}" dt="2025-10-26T10:46:03.527" v="152" actId="26606"/>
          <ac:graphicFrameMkLst>
            <pc:docMk/>
            <pc:sldMk cId="1576007330" sldId="288"/>
            <ac:graphicFrameMk id="5" creationId="{A0AC9761-2B34-68F1-8F4D-79FF90CE26C4}"/>
          </ac:graphicFrameMkLst>
        </pc:graphicFrameChg>
      </pc:sldChg>
      <pc:sldChg chg="addSp delSp modSp new mod setBg">
        <pc:chgData name="Paul Wright" userId="c92157ca-efaa-4ac9-82aa-821539b397b5" providerId="ADAL" clId="{8F1DEC96-16DD-468A-8399-507C25C20CF8}" dt="2025-10-26T10:46:14.673" v="153" actId="26606"/>
        <pc:sldMkLst>
          <pc:docMk/>
          <pc:sldMk cId="1257416182" sldId="289"/>
        </pc:sldMkLst>
        <pc:spChg chg="mod">
          <ac:chgData name="Paul Wright" userId="c92157ca-efaa-4ac9-82aa-821539b397b5" providerId="ADAL" clId="{8F1DEC96-16DD-468A-8399-507C25C20CF8}" dt="2025-10-26T10:46:14.673" v="153" actId="26606"/>
          <ac:spMkLst>
            <pc:docMk/>
            <pc:sldMk cId="1257416182" sldId="289"/>
            <ac:spMk id="2" creationId="{8359E25E-A99B-8A1B-93E3-2012A4259237}"/>
          </ac:spMkLst>
        </pc:spChg>
        <pc:spChg chg="del mod">
          <ac:chgData name="Paul Wright" userId="c92157ca-efaa-4ac9-82aa-821539b397b5" providerId="ADAL" clId="{8F1DEC96-16DD-468A-8399-507C25C20CF8}" dt="2025-10-26T10:46:14.673" v="153" actId="26606"/>
          <ac:spMkLst>
            <pc:docMk/>
            <pc:sldMk cId="1257416182" sldId="289"/>
            <ac:spMk id="3" creationId="{97A2A771-DE0B-5E27-3086-A9D7E12EBE65}"/>
          </ac:spMkLst>
        </pc:spChg>
        <pc:spChg chg="add del">
          <ac:chgData name="Paul Wright" userId="c92157ca-efaa-4ac9-82aa-821539b397b5" providerId="ADAL" clId="{8F1DEC96-16DD-468A-8399-507C25C20CF8}" dt="2025-10-26T10:28:59.453" v="13" actId="22"/>
          <ac:spMkLst>
            <pc:docMk/>
            <pc:sldMk cId="1257416182" sldId="289"/>
            <ac:spMk id="5" creationId="{817669A6-DBCC-73CA-3A72-6154963D85CC}"/>
          </ac:spMkLst>
        </pc:spChg>
        <pc:spChg chg="add">
          <ac:chgData name="Paul Wright" userId="c92157ca-efaa-4ac9-82aa-821539b397b5" providerId="ADAL" clId="{8F1DEC96-16DD-468A-8399-507C25C20CF8}" dt="2025-10-26T10:46:14.673" v="153" actId="26606"/>
          <ac:spMkLst>
            <pc:docMk/>
            <pc:sldMk cId="1257416182" sldId="289"/>
            <ac:spMk id="9" creationId="{BACC6370-2D7E-4714-9D71-7542949D7D5D}"/>
          </ac:spMkLst>
        </pc:spChg>
        <pc:spChg chg="add">
          <ac:chgData name="Paul Wright" userId="c92157ca-efaa-4ac9-82aa-821539b397b5" providerId="ADAL" clId="{8F1DEC96-16DD-468A-8399-507C25C20CF8}" dt="2025-10-26T10:46:14.673" v="153" actId="26606"/>
          <ac:spMkLst>
            <pc:docMk/>
            <pc:sldMk cId="1257416182" sldId="289"/>
            <ac:spMk id="11" creationId="{256B2C21-A230-48C0-8DF1-C46611373C44}"/>
          </ac:spMkLst>
        </pc:spChg>
        <pc:spChg chg="add">
          <ac:chgData name="Paul Wright" userId="c92157ca-efaa-4ac9-82aa-821539b397b5" providerId="ADAL" clId="{8F1DEC96-16DD-468A-8399-507C25C20CF8}" dt="2025-10-26T10:46:14.673" v="153" actId="26606"/>
          <ac:spMkLst>
            <pc:docMk/>
            <pc:sldMk cId="1257416182" sldId="289"/>
            <ac:spMk id="13" creationId="{3847E18C-932D-4C95-AABA-FEC7C9499AD7}"/>
          </ac:spMkLst>
        </pc:spChg>
        <pc:spChg chg="add">
          <ac:chgData name="Paul Wright" userId="c92157ca-efaa-4ac9-82aa-821539b397b5" providerId="ADAL" clId="{8F1DEC96-16DD-468A-8399-507C25C20CF8}" dt="2025-10-26T10:46:14.673" v="153" actId="26606"/>
          <ac:spMkLst>
            <pc:docMk/>
            <pc:sldMk cId="1257416182" sldId="289"/>
            <ac:spMk id="15" creationId="{3150CB11-0C61-439E-910F-5787759E72A0}"/>
          </ac:spMkLst>
        </pc:spChg>
        <pc:spChg chg="add">
          <ac:chgData name="Paul Wright" userId="c92157ca-efaa-4ac9-82aa-821539b397b5" providerId="ADAL" clId="{8F1DEC96-16DD-468A-8399-507C25C20CF8}" dt="2025-10-26T10:46:14.673" v="153" actId="26606"/>
          <ac:spMkLst>
            <pc:docMk/>
            <pc:sldMk cId="1257416182" sldId="289"/>
            <ac:spMk id="17" creationId="{43F8A58B-5155-44CE-A5FF-7647B47D0A7A}"/>
          </ac:spMkLst>
        </pc:spChg>
        <pc:spChg chg="add">
          <ac:chgData name="Paul Wright" userId="c92157ca-efaa-4ac9-82aa-821539b397b5" providerId="ADAL" clId="{8F1DEC96-16DD-468A-8399-507C25C20CF8}" dt="2025-10-26T10:46:14.673" v="153" actId="26606"/>
          <ac:spMkLst>
            <pc:docMk/>
            <pc:sldMk cId="1257416182" sldId="289"/>
            <ac:spMk id="19" creationId="{443F2ACA-E6D6-4028-82DD-F03C262D5DE6}"/>
          </ac:spMkLst>
        </pc:spChg>
        <pc:graphicFrameChg chg="add">
          <ac:chgData name="Paul Wright" userId="c92157ca-efaa-4ac9-82aa-821539b397b5" providerId="ADAL" clId="{8F1DEC96-16DD-468A-8399-507C25C20CF8}" dt="2025-10-26T10:46:14.673" v="153" actId="26606"/>
          <ac:graphicFrameMkLst>
            <pc:docMk/>
            <pc:sldMk cId="1257416182" sldId="289"/>
            <ac:graphicFrameMk id="6" creationId="{8D36EB35-B72E-BF8B-5279-07357D7E84CF}"/>
          </ac:graphicFrameMkLst>
        </pc:graphicFrameChg>
      </pc:sldChg>
      <pc:sldChg chg="addSp delSp modSp new mod setBg">
        <pc:chgData name="Paul Wright" userId="c92157ca-efaa-4ac9-82aa-821539b397b5" providerId="ADAL" clId="{8F1DEC96-16DD-468A-8399-507C25C20CF8}" dt="2025-10-26T10:46:28.475" v="154" actId="26606"/>
        <pc:sldMkLst>
          <pc:docMk/>
          <pc:sldMk cId="3607496851" sldId="290"/>
        </pc:sldMkLst>
        <pc:spChg chg="mod">
          <ac:chgData name="Paul Wright" userId="c92157ca-efaa-4ac9-82aa-821539b397b5" providerId="ADAL" clId="{8F1DEC96-16DD-468A-8399-507C25C20CF8}" dt="2025-10-26T10:46:28.475" v="154" actId="26606"/>
          <ac:spMkLst>
            <pc:docMk/>
            <pc:sldMk cId="3607496851" sldId="290"/>
            <ac:spMk id="2" creationId="{033D07B4-CBB4-E125-9518-ABE4F2A58366}"/>
          </ac:spMkLst>
        </pc:spChg>
        <pc:spChg chg="del mod">
          <ac:chgData name="Paul Wright" userId="c92157ca-efaa-4ac9-82aa-821539b397b5" providerId="ADAL" clId="{8F1DEC96-16DD-468A-8399-507C25C20CF8}" dt="2025-10-26T10:46:28.475" v="154" actId="26606"/>
          <ac:spMkLst>
            <pc:docMk/>
            <pc:sldMk cId="3607496851" sldId="290"/>
            <ac:spMk id="3" creationId="{9BED82F7-9C02-E5EF-A6DC-832952BE50DF}"/>
          </ac:spMkLst>
        </pc:spChg>
        <pc:spChg chg="add">
          <ac:chgData name="Paul Wright" userId="c92157ca-efaa-4ac9-82aa-821539b397b5" providerId="ADAL" clId="{8F1DEC96-16DD-468A-8399-507C25C20CF8}" dt="2025-10-26T10:46:28.475" v="154" actId="26606"/>
          <ac:spMkLst>
            <pc:docMk/>
            <pc:sldMk cId="3607496851" sldId="290"/>
            <ac:spMk id="9" creationId="{BACC6370-2D7E-4714-9D71-7542949D7D5D}"/>
          </ac:spMkLst>
        </pc:spChg>
        <pc:spChg chg="add">
          <ac:chgData name="Paul Wright" userId="c92157ca-efaa-4ac9-82aa-821539b397b5" providerId="ADAL" clId="{8F1DEC96-16DD-468A-8399-507C25C20CF8}" dt="2025-10-26T10:46:28.475" v="154" actId="26606"/>
          <ac:spMkLst>
            <pc:docMk/>
            <pc:sldMk cId="3607496851" sldId="290"/>
            <ac:spMk id="11" creationId="{256B2C21-A230-48C0-8DF1-C46611373C44}"/>
          </ac:spMkLst>
        </pc:spChg>
        <pc:spChg chg="add">
          <ac:chgData name="Paul Wright" userId="c92157ca-efaa-4ac9-82aa-821539b397b5" providerId="ADAL" clId="{8F1DEC96-16DD-468A-8399-507C25C20CF8}" dt="2025-10-26T10:46:28.475" v="154" actId="26606"/>
          <ac:spMkLst>
            <pc:docMk/>
            <pc:sldMk cId="3607496851" sldId="290"/>
            <ac:spMk id="13" creationId="{3847E18C-932D-4C95-AABA-FEC7C9499AD7}"/>
          </ac:spMkLst>
        </pc:spChg>
        <pc:spChg chg="add">
          <ac:chgData name="Paul Wright" userId="c92157ca-efaa-4ac9-82aa-821539b397b5" providerId="ADAL" clId="{8F1DEC96-16DD-468A-8399-507C25C20CF8}" dt="2025-10-26T10:46:28.475" v="154" actId="26606"/>
          <ac:spMkLst>
            <pc:docMk/>
            <pc:sldMk cId="3607496851" sldId="290"/>
            <ac:spMk id="15" creationId="{3150CB11-0C61-439E-910F-5787759E72A0}"/>
          </ac:spMkLst>
        </pc:spChg>
        <pc:spChg chg="add">
          <ac:chgData name="Paul Wright" userId="c92157ca-efaa-4ac9-82aa-821539b397b5" providerId="ADAL" clId="{8F1DEC96-16DD-468A-8399-507C25C20CF8}" dt="2025-10-26T10:46:28.475" v="154" actId="26606"/>
          <ac:spMkLst>
            <pc:docMk/>
            <pc:sldMk cId="3607496851" sldId="290"/>
            <ac:spMk id="17" creationId="{43F8A58B-5155-44CE-A5FF-7647B47D0A7A}"/>
          </ac:spMkLst>
        </pc:spChg>
        <pc:spChg chg="add">
          <ac:chgData name="Paul Wright" userId="c92157ca-efaa-4ac9-82aa-821539b397b5" providerId="ADAL" clId="{8F1DEC96-16DD-468A-8399-507C25C20CF8}" dt="2025-10-26T10:46:28.475" v="154" actId="26606"/>
          <ac:spMkLst>
            <pc:docMk/>
            <pc:sldMk cId="3607496851" sldId="290"/>
            <ac:spMk id="19" creationId="{443F2ACA-E6D6-4028-82DD-F03C262D5DE6}"/>
          </ac:spMkLst>
        </pc:spChg>
        <pc:graphicFrameChg chg="add">
          <ac:chgData name="Paul Wright" userId="c92157ca-efaa-4ac9-82aa-821539b397b5" providerId="ADAL" clId="{8F1DEC96-16DD-468A-8399-507C25C20CF8}" dt="2025-10-26T10:46:28.475" v="154" actId="26606"/>
          <ac:graphicFrameMkLst>
            <pc:docMk/>
            <pc:sldMk cId="3607496851" sldId="290"/>
            <ac:graphicFrameMk id="5" creationId="{B932D398-C227-139A-6309-F4B801C86EFC}"/>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79DDC5-398B-44D3-9C7D-CA915A28FC6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A3735CD-9547-4C7C-959F-E1CE6B32320C}">
      <dgm:prSet/>
      <dgm:spPr/>
      <dgm:t>
        <a:bodyPr/>
        <a:lstStyle/>
        <a:p>
          <a:r>
            <a:rPr lang="en-GB"/>
            <a:t>Abbreviated novella written in a colourful style • </a:t>
          </a:r>
          <a:endParaRPr lang="en-US"/>
        </a:p>
      </dgm:t>
    </dgm:pt>
    <dgm:pt modelId="{4A77A2A9-1010-4A26-BD45-8AB5CEE57347}" type="parTrans" cxnId="{587B31C9-F450-4FA7-8307-FB4F53858ABB}">
      <dgm:prSet/>
      <dgm:spPr/>
      <dgm:t>
        <a:bodyPr/>
        <a:lstStyle/>
        <a:p>
          <a:endParaRPr lang="en-US"/>
        </a:p>
      </dgm:t>
    </dgm:pt>
    <dgm:pt modelId="{BD02ACBD-2A27-4774-A921-7AEBF3454218}" type="sibTrans" cxnId="{587B31C9-F450-4FA7-8307-FB4F53858ABB}">
      <dgm:prSet/>
      <dgm:spPr/>
      <dgm:t>
        <a:bodyPr/>
        <a:lstStyle/>
        <a:p>
          <a:endParaRPr lang="en-US"/>
        </a:p>
      </dgm:t>
    </dgm:pt>
    <dgm:pt modelId="{0ACF797B-5023-49B5-9A4C-57904609E617}">
      <dgm:prSet/>
      <dgm:spPr/>
      <dgm:t>
        <a:bodyPr/>
        <a:lstStyle/>
        <a:p>
          <a:r>
            <a:rPr lang="en-GB"/>
            <a:t>Must create visual images of the action whilst also conveying the thoughts and feelings of your characters </a:t>
          </a:r>
          <a:endParaRPr lang="en-US"/>
        </a:p>
      </dgm:t>
    </dgm:pt>
    <dgm:pt modelId="{09C7F4FF-5A72-4D1A-A804-6E2A26E99FDE}" type="parTrans" cxnId="{7735E242-8960-4591-99DE-071DCC6914E0}">
      <dgm:prSet/>
      <dgm:spPr/>
      <dgm:t>
        <a:bodyPr/>
        <a:lstStyle/>
        <a:p>
          <a:endParaRPr lang="en-US"/>
        </a:p>
      </dgm:t>
    </dgm:pt>
    <dgm:pt modelId="{48F5E75D-79B5-4BFD-AB51-E4802E7A6428}" type="sibTrans" cxnId="{7735E242-8960-4591-99DE-071DCC6914E0}">
      <dgm:prSet/>
      <dgm:spPr/>
      <dgm:t>
        <a:bodyPr/>
        <a:lstStyle/>
        <a:p>
          <a:endParaRPr lang="en-US"/>
        </a:p>
      </dgm:t>
    </dgm:pt>
    <dgm:pt modelId="{A02067E5-7B21-424A-A587-37544B351821}">
      <dgm:prSet/>
      <dgm:spPr/>
      <dgm:t>
        <a:bodyPr/>
        <a:lstStyle/>
        <a:p>
          <a:r>
            <a:rPr lang="en-GB"/>
            <a:t>• Straightforward non-elaborate writing style </a:t>
          </a:r>
          <a:endParaRPr lang="en-US"/>
        </a:p>
      </dgm:t>
    </dgm:pt>
    <dgm:pt modelId="{D35D6267-2541-45CC-82EC-4CF7CA56E516}" type="parTrans" cxnId="{E9D2E662-9A74-4C39-9C67-40244AE036A4}">
      <dgm:prSet/>
      <dgm:spPr/>
      <dgm:t>
        <a:bodyPr/>
        <a:lstStyle/>
        <a:p>
          <a:endParaRPr lang="en-US"/>
        </a:p>
      </dgm:t>
    </dgm:pt>
    <dgm:pt modelId="{5DF6FA37-3902-40AE-8B91-EF9ADDE01ADE}" type="sibTrans" cxnId="{E9D2E662-9A74-4C39-9C67-40244AE036A4}">
      <dgm:prSet/>
      <dgm:spPr/>
      <dgm:t>
        <a:bodyPr/>
        <a:lstStyle/>
        <a:p>
          <a:endParaRPr lang="en-US"/>
        </a:p>
      </dgm:t>
    </dgm:pt>
    <dgm:pt modelId="{E8181A24-4FC5-4C08-9838-0F310B353B12}">
      <dgm:prSet/>
      <dgm:spPr/>
      <dgm:t>
        <a:bodyPr/>
        <a:lstStyle/>
        <a:p>
          <a:r>
            <a:rPr lang="en-GB"/>
            <a:t>• No dialogue – except for the odd exception as you might in a novel </a:t>
          </a:r>
          <a:endParaRPr lang="en-US"/>
        </a:p>
      </dgm:t>
    </dgm:pt>
    <dgm:pt modelId="{29370B08-F289-47A2-A4DA-9FC3340E9B51}" type="parTrans" cxnId="{FE160F7B-315B-4FE4-9E41-FC6D6FC2DDC4}">
      <dgm:prSet/>
      <dgm:spPr/>
      <dgm:t>
        <a:bodyPr/>
        <a:lstStyle/>
        <a:p>
          <a:endParaRPr lang="en-US"/>
        </a:p>
      </dgm:t>
    </dgm:pt>
    <dgm:pt modelId="{BE3A1BD9-79C7-409F-AD38-211F36C65490}" type="sibTrans" cxnId="{FE160F7B-315B-4FE4-9E41-FC6D6FC2DDC4}">
      <dgm:prSet/>
      <dgm:spPr/>
      <dgm:t>
        <a:bodyPr/>
        <a:lstStyle/>
        <a:p>
          <a:endParaRPr lang="en-US"/>
        </a:p>
      </dgm:t>
    </dgm:pt>
    <dgm:pt modelId="{CD699446-78F8-4F16-8990-05276D6779F6}">
      <dgm:prSet/>
      <dgm:spPr/>
      <dgm:t>
        <a:bodyPr/>
        <a:lstStyle/>
        <a:p>
          <a:r>
            <a:rPr lang="en-GB"/>
            <a:t>• This is a selling document, so it needs to be very compelling</a:t>
          </a:r>
          <a:endParaRPr lang="en-US"/>
        </a:p>
      </dgm:t>
    </dgm:pt>
    <dgm:pt modelId="{CF3BBE6D-2892-4111-9CEF-8F22ACD725E2}" type="parTrans" cxnId="{0110E030-E4EA-483F-AD97-8F4841A667A0}">
      <dgm:prSet/>
      <dgm:spPr/>
      <dgm:t>
        <a:bodyPr/>
        <a:lstStyle/>
        <a:p>
          <a:endParaRPr lang="en-US"/>
        </a:p>
      </dgm:t>
    </dgm:pt>
    <dgm:pt modelId="{70E455D0-4503-4EFE-91E8-430852D3CAD5}" type="sibTrans" cxnId="{0110E030-E4EA-483F-AD97-8F4841A667A0}">
      <dgm:prSet/>
      <dgm:spPr/>
      <dgm:t>
        <a:bodyPr/>
        <a:lstStyle/>
        <a:p>
          <a:endParaRPr lang="en-US"/>
        </a:p>
      </dgm:t>
    </dgm:pt>
    <dgm:pt modelId="{0A105D17-82AE-44E9-9F84-6DDC86374550}" type="pres">
      <dgm:prSet presAssocID="{8E79DDC5-398B-44D3-9C7D-CA915A28FC6B}" presName="linear" presStyleCnt="0">
        <dgm:presLayoutVars>
          <dgm:animLvl val="lvl"/>
          <dgm:resizeHandles val="exact"/>
        </dgm:presLayoutVars>
      </dgm:prSet>
      <dgm:spPr/>
    </dgm:pt>
    <dgm:pt modelId="{07F5CAE4-0DFE-4970-B1CB-C2EF7A881984}" type="pres">
      <dgm:prSet presAssocID="{BA3735CD-9547-4C7C-959F-E1CE6B32320C}" presName="parentText" presStyleLbl="node1" presStyleIdx="0" presStyleCnt="5">
        <dgm:presLayoutVars>
          <dgm:chMax val="0"/>
          <dgm:bulletEnabled val="1"/>
        </dgm:presLayoutVars>
      </dgm:prSet>
      <dgm:spPr/>
    </dgm:pt>
    <dgm:pt modelId="{07432120-9EF1-49F3-A8D1-B631B63B07AC}" type="pres">
      <dgm:prSet presAssocID="{BD02ACBD-2A27-4774-A921-7AEBF3454218}" presName="spacer" presStyleCnt="0"/>
      <dgm:spPr/>
    </dgm:pt>
    <dgm:pt modelId="{E0889BBB-6BDD-44F5-B139-A62996B13D60}" type="pres">
      <dgm:prSet presAssocID="{0ACF797B-5023-49B5-9A4C-57904609E617}" presName="parentText" presStyleLbl="node1" presStyleIdx="1" presStyleCnt="5">
        <dgm:presLayoutVars>
          <dgm:chMax val="0"/>
          <dgm:bulletEnabled val="1"/>
        </dgm:presLayoutVars>
      </dgm:prSet>
      <dgm:spPr/>
    </dgm:pt>
    <dgm:pt modelId="{064030D6-D54E-46E7-959E-2ECC0F6A421A}" type="pres">
      <dgm:prSet presAssocID="{48F5E75D-79B5-4BFD-AB51-E4802E7A6428}" presName="spacer" presStyleCnt="0"/>
      <dgm:spPr/>
    </dgm:pt>
    <dgm:pt modelId="{7514F95F-544E-4D5A-9BE6-5CBFA01C5D2B}" type="pres">
      <dgm:prSet presAssocID="{A02067E5-7B21-424A-A587-37544B351821}" presName="parentText" presStyleLbl="node1" presStyleIdx="2" presStyleCnt="5">
        <dgm:presLayoutVars>
          <dgm:chMax val="0"/>
          <dgm:bulletEnabled val="1"/>
        </dgm:presLayoutVars>
      </dgm:prSet>
      <dgm:spPr/>
    </dgm:pt>
    <dgm:pt modelId="{C9DE5E23-C556-402F-BFE9-55F7DB499983}" type="pres">
      <dgm:prSet presAssocID="{5DF6FA37-3902-40AE-8B91-EF9ADDE01ADE}" presName="spacer" presStyleCnt="0"/>
      <dgm:spPr/>
    </dgm:pt>
    <dgm:pt modelId="{0BB3CCA3-F56B-4FA5-83B0-2FCD3F763752}" type="pres">
      <dgm:prSet presAssocID="{E8181A24-4FC5-4C08-9838-0F310B353B12}" presName="parentText" presStyleLbl="node1" presStyleIdx="3" presStyleCnt="5">
        <dgm:presLayoutVars>
          <dgm:chMax val="0"/>
          <dgm:bulletEnabled val="1"/>
        </dgm:presLayoutVars>
      </dgm:prSet>
      <dgm:spPr/>
    </dgm:pt>
    <dgm:pt modelId="{4A84C514-DD10-4017-8B19-5CAA85FB5B94}" type="pres">
      <dgm:prSet presAssocID="{BE3A1BD9-79C7-409F-AD38-211F36C65490}" presName="spacer" presStyleCnt="0"/>
      <dgm:spPr/>
    </dgm:pt>
    <dgm:pt modelId="{62AA59B7-1A1E-4942-BAAF-0892BFFA77BD}" type="pres">
      <dgm:prSet presAssocID="{CD699446-78F8-4F16-8990-05276D6779F6}" presName="parentText" presStyleLbl="node1" presStyleIdx="4" presStyleCnt="5">
        <dgm:presLayoutVars>
          <dgm:chMax val="0"/>
          <dgm:bulletEnabled val="1"/>
        </dgm:presLayoutVars>
      </dgm:prSet>
      <dgm:spPr/>
    </dgm:pt>
  </dgm:ptLst>
  <dgm:cxnLst>
    <dgm:cxn modelId="{7262A90D-3F38-4BDE-A23E-4C00CAA941EF}" type="presOf" srcId="{BA3735CD-9547-4C7C-959F-E1CE6B32320C}" destId="{07F5CAE4-0DFE-4970-B1CB-C2EF7A881984}" srcOrd="0" destOrd="0" presId="urn:microsoft.com/office/officeart/2005/8/layout/vList2"/>
    <dgm:cxn modelId="{D1026119-0C4F-4936-A636-EDFB1BAF9E78}" type="presOf" srcId="{0ACF797B-5023-49B5-9A4C-57904609E617}" destId="{E0889BBB-6BDD-44F5-B139-A62996B13D60}" srcOrd="0" destOrd="0" presId="urn:microsoft.com/office/officeart/2005/8/layout/vList2"/>
    <dgm:cxn modelId="{D4F53B29-C1B6-4029-9B18-8B350D4D0AF2}" type="presOf" srcId="{CD699446-78F8-4F16-8990-05276D6779F6}" destId="{62AA59B7-1A1E-4942-BAAF-0892BFFA77BD}" srcOrd="0" destOrd="0" presId="urn:microsoft.com/office/officeart/2005/8/layout/vList2"/>
    <dgm:cxn modelId="{0110E030-E4EA-483F-AD97-8F4841A667A0}" srcId="{8E79DDC5-398B-44D3-9C7D-CA915A28FC6B}" destId="{CD699446-78F8-4F16-8990-05276D6779F6}" srcOrd="4" destOrd="0" parTransId="{CF3BBE6D-2892-4111-9CEF-8F22ACD725E2}" sibTransId="{70E455D0-4503-4EFE-91E8-430852D3CAD5}"/>
    <dgm:cxn modelId="{7735E242-8960-4591-99DE-071DCC6914E0}" srcId="{8E79DDC5-398B-44D3-9C7D-CA915A28FC6B}" destId="{0ACF797B-5023-49B5-9A4C-57904609E617}" srcOrd="1" destOrd="0" parTransId="{09C7F4FF-5A72-4D1A-A804-6E2A26E99FDE}" sibTransId="{48F5E75D-79B5-4BFD-AB51-E4802E7A6428}"/>
    <dgm:cxn modelId="{E9D2E662-9A74-4C39-9C67-40244AE036A4}" srcId="{8E79DDC5-398B-44D3-9C7D-CA915A28FC6B}" destId="{A02067E5-7B21-424A-A587-37544B351821}" srcOrd="2" destOrd="0" parTransId="{D35D6267-2541-45CC-82EC-4CF7CA56E516}" sibTransId="{5DF6FA37-3902-40AE-8B91-EF9ADDE01ADE}"/>
    <dgm:cxn modelId="{CFB12843-D2ED-4F25-A9DA-694FD7FEFE84}" type="presOf" srcId="{8E79DDC5-398B-44D3-9C7D-CA915A28FC6B}" destId="{0A105D17-82AE-44E9-9F84-6DDC86374550}" srcOrd="0" destOrd="0" presId="urn:microsoft.com/office/officeart/2005/8/layout/vList2"/>
    <dgm:cxn modelId="{FE160F7B-315B-4FE4-9E41-FC6D6FC2DDC4}" srcId="{8E79DDC5-398B-44D3-9C7D-CA915A28FC6B}" destId="{E8181A24-4FC5-4C08-9838-0F310B353B12}" srcOrd="3" destOrd="0" parTransId="{29370B08-F289-47A2-A4DA-9FC3340E9B51}" sibTransId="{BE3A1BD9-79C7-409F-AD38-211F36C65490}"/>
    <dgm:cxn modelId="{EDD5ACA8-27A9-4ACC-A090-9960839CE6A3}" type="presOf" srcId="{A02067E5-7B21-424A-A587-37544B351821}" destId="{7514F95F-544E-4D5A-9BE6-5CBFA01C5D2B}" srcOrd="0" destOrd="0" presId="urn:microsoft.com/office/officeart/2005/8/layout/vList2"/>
    <dgm:cxn modelId="{7AF89BB8-1EEE-41CE-8F85-6C094EF60146}" type="presOf" srcId="{E8181A24-4FC5-4C08-9838-0F310B353B12}" destId="{0BB3CCA3-F56B-4FA5-83B0-2FCD3F763752}" srcOrd="0" destOrd="0" presId="urn:microsoft.com/office/officeart/2005/8/layout/vList2"/>
    <dgm:cxn modelId="{587B31C9-F450-4FA7-8307-FB4F53858ABB}" srcId="{8E79DDC5-398B-44D3-9C7D-CA915A28FC6B}" destId="{BA3735CD-9547-4C7C-959F-E1CE6B32320C}" srcOrd="0" destOrd="0" parTransId="{4A77A2A9-1010-4A26-BD45-8AB5CEE57347}" sibTransId="{BD02ACBD-2A27-4774-A921-7AEBF3454218}"/>
    <dgm:cxn modelId="{17926563-9B7E-4C41-93B9-7524A42AAA8B}" type="presParOf" srcId="{0A105D17-82AE-44E9-9F84-6DDC86374550}" destId="{07F5CAE4-0DFE-4970-B1CB-C2EF7A881984}" srcOrd="0" destOrd="0" presId="urn:microsoft.com/office/officeart/2005/8/layout/vList2"/>
    <dgm:cxn modelId="{5D137901-90B6-4F9A-9596-4879C5D4442E}" type="presParOf" srcId="{0A105D17-82AE-44E9-9F84-6DDC86374550}" destId="{07432120-9EF1-49F3-A8D1-B631B63B07AC}" srcOrd="1" destOrd="0" presId="urn:microsoft.com/office/officeart/2005/8/layout/vList2"/>
    <dgm:cxn modelId="{31FAC388-3D17-4E0E-93CD-0C196430C4AB}" type="presParOf" srcId="{0A105D17-82AE-44E9-9F84-6DDC86374550}" destId="{E0889BBB-6BDD-44F5-B139-A62996B13D60}" srcOrd="2" destOrd="0" presId="urn:microsoft.com/office/officeart/2005/8/layout/vList2"/>
    <dgm:cxn modelId="{51444776-A063-4E9E-91A5-FA8109FBEC4D}" type="presParOf" srcId="{0A105D17-82AE-44E9-9F84-6DDC86374550}" destId="{064030D6-D54E-46E7-959E-2ECC0F6A421A}" srcOrd="3" destOrd="0" presId="urn:microsoft.com/office/officeart/2005/8/layout/vList2"/>
    <dgm:cxn modelId="{AFE7CA84-15B5-49E1-87CD-97DEB826C6CD}" type="presParOf" srcId="{0A105D17-82AE-44E9-9F84-6DDC86374550}" destId="{7514F95F-544E-4D5A-9BE6-5CBFA01C5D2B}" srcOrd="4" destOrd="0" presId="urn:microsoft.com/office/officeart/2005/8/layout/vList2"/>
    <dgm:cxn modelId="{B6C97A85-34A3-4258-A765-B8234D96A6AB}" type="presParOf" srcId="{0A105D17-82AE-44E9-9F84-6DDC86374550}" destId="{C9DE5E23-C556-402F-BFE9-55F7DB499983}" srcOrd="5" destOrd="0" presId="urn:microsoft.com/office/officeart/2005/8/layout/vList2"/>
    <dgm:cxn modelId="{C658F808-C0C8-4D28-B61F-4C344363D661}" type="presParOf" srcId="{0A105D17-82AE-44E9-9F84-6DDC86374550}" destId="{0BB3CCA3-F56B-4FA5-83B0-2FCD3F763752}" srcOrd="6" destOrd="0" presId="urn:microsoft.com/office/officeart/2005/8/layout/vList2"/>
    <dgm:cxn modelId="{9FB4CECD-2BF2-44A0-BBB6-00C7DBED1107}" type="presParOf" srcId="{0A105D17-82AE-44E9-9F84-6DDC86374550}" destId="{4A84C514-DD10-4017-8B19-5CAA85FB5B94}" srcOrd="7" destOrd="0" presId="urn:microsoft.com/office/officeart/2005/8/layout/vList2"/>
    <dgm:cxn modelId="{41297501-A5A9-4199-BDD6-EBFB05ACD8E6}" type="presParOf" srcId="{0A105D17-82AE-44E9-9F84-6DDC86374550}" destId="{62AA59B7-1A1E-4942-BAAF-0892BFFA77BD}"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AB71BC-C0E0-4514-9AA2-ED20F401AF5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DC14C5A-6C88-4EC6-BDD5-D6B1B9AD559A}">
      <dgm:prSet/>
      <dgm:spPr/>
      <dgm:t>
        <a:bodyPr/>
        <a:lstStyle/>
        <a:p>
          <a:r>
            <a:rPr lang="en-GB"/>
            <a:t>1. Brevity Initially, if you can distil your brilliant idea down into a single page that is going to excite producers, your idea is much more likely to get read and taken seriously than a speculative 20 page document. </a:t>
          </a:r>
          <a:endParaRPr lang="en-US"/>
        </a:p>
      </dgm:t>
    </dgm:pt>
    <dgm:pt modelId="{185B10C4-6953-40B3-81CB-E66E54681376}" type="parTrans" cxnId="{0D05A411-514E-4554-81E2-C7FEE5D525E2}">
      <dgm:prSet/>
      <dgm:spPr/>
      <dgm:t>
        <a:bodyPr/>
        <a:lstStyle/>
        <a:p>
          <a:endParaRPr lang="en-US"/>
        </a:p>
      </dgm:t>
    </dgm:pt>
    <dgm:pt modelId="{EBFE954E-DFF3-4A47-9B21-4075C4C46043}" type="sibTrans" cxnId="{0D05A411-514E-4554-81E2-C7FEE5D525E2}">
      <dgm:prSet/>
      <dgm:spPr/>
      <dgm:t>
        <a:bodyPr/>
        <a:lstStyle/>
        <a:p>
          <a:endParaRPr lang="en-US"/>
        </a:p>
      </dgm:t>
    </dgm:pt>
    <dgm:pt modelId="{DCB54F4E-EDE0-4CCB-A993-A9D99135DFDB}">
      <dgm:prSet/>
      <dgm:spPr/>
      <dgm:t>
        <a:bodyPr/>
        <a:lstStyle/>
        <a:p>
          <a:r>
            <a:rPr lang="en-GB"/>
            <a:t>2. The Writer's Agenda / Theme With one-page pitches and treatments, it’s really important to start off with some sort of overview that expresses the idea as succinctly and persuasively as possible, and that states your agenda as a writer for pursuing this project, and something about the story’s themes – what it’s about. </a:t>
          </a:r>
          <a:endParaRPr lang="en-US"/>
        </a:p>
      </dgm:t>
    </dgm:pt>
    <dgm:pt modelId="{EE3EC036-D175-49A8-A51F-AD39B9DE3B5F}" type="parTrans" cxnId="{A16ACC84-C412-44CB-86AE-7265D5EEDE23}">
      <dgm:prSet/>
      <dgm:spPr/>
      <dgm:t>
        <a:bodyPr/>
        <a:lstStyle/>
        <a:p>
          <a:endParaRPr lang="en-US"/>
        </a:p>
      </dgm:t>
    </dgm:pt>
    <dgm:pt modelId="{3D5B520F-BFC7-4B33-BB4E-5167ACDBF2E9}" type="sibTrans" cxnId="{A16ACC84-C412-44CB-86AE-7265D5EEDE23}">
      <dgm:prSet/>
      <dgm:spPr/>
      <dgm:t>
        <a:bodyPr/>
        <a:lstStyle/>
        <a:p>
          <a:endParaRPr lang="en-US"/>
        </a:p>
      </dgm:t>
    </dgm:pt>
    <dgm:pt modelId="{EF34E548-2859-4569-AD34-AEE6F2CAAAED}">
      <dgm:prSet/>
      <dgm:spPr/>
      <dgm:t>
        <a:bodyPr/>
        <a:lstStyle/>
        <a:p>
          <a:r>
            <a:rPr lang="en-GB"/>
            <a:t>3. Content It’s important to demonstrate through story events and character action just how exciting, moving, emotive etc this is going to be (rather than just writing, ‘this is going to be the ultimate emotional rollercoaster – exciting, moving and emotive...’). Deliver - don’t tease. And if your story has the most wonderful narrative twist / reveal – tell us what it is. This isn’t the place to hold back. </a:t>
          </a:r>
          <a:endParaRPr lang="en-US"/>
        </a:p>
      </dgm:t>
    </dgm:pt>
    <dgm:pt modelId="{4E5F1447-57E7-4FB2-8C95-B348DD1D5FE5}" type="parTrans" cxnId="{19628C1C-9F30-445F-B77C-070A42869C95}">
      <dgm:prSet/>
      <dgm:spPr/>
      <dgm:t>
        <a:bodyPr/>
        <a:lstStyle/>
        <a:p>
          <a:endParaRPr lang="en-US"/>
        </a:p>
      </dgm:t>
    </dgm:pt>
    <dgm:pt modelId="{FE60E0F8-D90D-4572-8A63-5734BA31669B}" type="sibTrans" cxnId="{19628C1C-9F30-445F-B77C-070A42869C95}">
      <dgm:prSet/>
      <dgm:spPr/>
      <dgm:t>
        <a:bodyPr/>
        <a:lstStyle/>
        <a:p>
          <a:endParaRPr lang="en-US"/>
        </a:p>
      </dgm:t>
    </dgm:pt>
    <dgm:pt modelId="{265656ED-761A-4BAE-A3D1-03F1140843C7}">
      <dgm:prSet/>
      <dgm:spPr/>
      <dgm:t>
        <a:bodyPr/>
        <a:lstStyle/>
        <a:p>
          <a:r>
            <a:rPr lang="en-GB"/>
            <a:t>4. Write visually and explain nothing The outline has to work in the same way as the script will do. It needs to dramatise the story, and leave interpretation of the story action up to the reader – in the same way as the best scripts / films. Don’t explain character motivations; it gets in the way of the story action, and defeats the purpose of the document – which is to show how the story is going to be dramatised</a:t>
          </a:r>
          <a:endParaRPr lang="en-US"/>
        </a:p>
      </dgm:t>
    </dgm:pt>
    <dgm:pt modelId="{B5222468-F5CA-4E47-85A7-716963BE748A}" type="parTrans" cxnId="{17369AF9-80F2-464C-9721-688C89E288A0}">
      <dgm:prSet/>
      <dgm:spPr/>
      <dgm:t>
        <a:bodyPr/>
        <a:lstStyle/>
        <a:p>
          <a:endParaRPr lang="en-US"/>
        </a:p>
      </dgm:t>
    </dgm:pt>
    <dgm:pt modelId="{6D1001B6-08ED-47C4-A5F8-11580E80064E}" type="sibTrans" cxnId="{17369AF9-80F2-464C-9721-688C89E288A0}">
      <dgm:prSet/>
      <dgm:spPr/>
      <dgm:t>
        <a:bodyPr/>
        <a:lstStyle/>
        <a:p>
          <a:endParaRPr lang="en-US"/>
        </a:p>
      </dgm:t>
    </dgm:pt>
    <dgm:pt modelId="{541725BB-A3FD-4755-8ABB-B9670D045DAC}" type="pres">
      <dgm:prSet presAssocID="{E9AB71BC-C0E0-4514-9AA2-ED20F401AF57}" presName="linear" presStyleCnt="0">
        <dgm:presLayoutVars>
          <dgm:animLvl val="lvl"/>
          <dgm:resizeHandles val="exact"/>
        </dgm:presLayoutVars>
      </dgm:prSet>
      <dgm:spPr/>
    </dgm:pt>
    <dgm:pt modelId="{1A85CAA3-81A1-4DD5-B51B-817DC0192A67}" type="pres">
      <dgm:prSet presAssocID="{6DC14C5A-6C88-4EC6-BDD5-D6B1B9AD559A}" presName="parentText" presStyleLbl="node1" presStyleIdx="0" presStyleCnt="4">
        <dgm:presLayoutVars>
          <dgm:chMax val="0"/>
          <dgm:bulletEnabled val="1"/>
        </dgm:presLayoutVars>
      </dgm:prSet>
      <dgm:spPr/>
    </dgm:pt>
    <dgm:pt modelId="{F78823BF-8C51-42AA-9E58-FD5231BDA776}" type="pres">
      <dgm:prSet presAssocID="{EBFE954E-DFF3-4A47-9B21-4075C4C46043}" presName="spacer" presStyleCnt="0"/>
      <dgm:spPr/>
    </dgm:pt>
    <dgm:pt modelId="{EF86BCBD-0537-49F5-AA54-0BC1163DB85E}" type="pres">
      <dgm:prSet presAssocID="{DCB54F4E-EDE0-4CCB-A993-A9D99135DFDB}" presName="parentText" presStyleLbl="node1" presStyleIdx="1" presStyleCnt="4">
        <dgm:presLayoutVars>
          <dgm:chMax val="0"/>
          <dgm:bulletEnabled val="1"/>
        </dgm:presLayoutVars>
      </dgm:prSet>
      <dgm:spPr/>
    </dgm:pt>
    <dgm:pt modelId="{B6B40CFF-B6EF-477F-8B00-0A218C526C00}" type="pres">
      <dgm:prSet presAssocID="{3D5B520F-BFC7-4B33-BB4E-5167ACDBF2E9}" presName="spacer" presStyleCnt="0"/>
      <dgm:spPr/>
    </dgm:pt>
    <dgm:pt modelId="{8D2D9185-099C-41D9-B718-DC7FEF6AE579}" type="pres">
      <dgm:prSet presAssocID="{EF34E548-2859-4569-AD34-AEE6F2CAAAED}" presName="parentText" presStyleLbl="node1" presStyleIdx="2" presStyleCnt="4">
        <dgm:presLayoutVars>
          <dgm:chMax val="0"/>
          <dgm:bulletEnabled val="1"/>
        </dgm:presLayoutVars>
      </dgm:prSet>
      <dgm:spPr/>
    </dgm:pt>
    <dgm:pt modelId="{1B54D0A0-9E4D-4D4B-96EA-55F9F5FDCBC8}" type="pres">
      <dgm:prSet presAssocID="{FE60E0F8-D90D-4572-8A63-5734BA31669B}" presName="spacer" presStyleCnt="0"/>
      <dgm:spPr/>
    </dgm:pt>
    <dgm:pt modelId="{62CA9F50-B0C7-44DE-B62C-4A85FD6D59AD}" type="pres">
      <dgm:prSet presAssocID="{265656ED-761A-4BAE-A3D1-03F1140843C7}" presName="parentText" presStyleLbl="node1" presStyleIdx="3" presStyleCnt="4">
        <dgm:presLayoutVars>
          <dgm:chMax val="0"/>
          <dgm:bulletEnabled val="1"/>
        </dgm:presLayoutVars>
      </dgm:prSet>
      <dgm:spPr/>
    </dgm:pt>
  </dgm:ptLst>
  <dgm:cxnLst>
    <dgm:cxn modelId="{0E675C0C-A14E-4905-97B8-E587DA0A0AA7}" type="presOf" srcId="{EF34E548-2859-4569-AD34-AEE6F2CAAAED}" destId="{8D2D9185-099C-41D9-B718-DC7FEF6AE579}" srcOrd="0" destOrd="0" presId="urn:microsoft.com/office/officeart/2005/8/layout/vList2"/>
    <dgm:cxn modelId="{0D05A411-514E-4554-81E2-C7FEE5D525E2}" srcId="{E9AB71BC-C0E0-4514-9AA2-ED20F401AF57}" destId="{6DC14C5A-6C88-4EC6-BDD5-D6B1B9AD559A}" srcOrd="0" destOrd="0" parTransId="{185B10C4-6953-40B3-81CB-E66E54681376}" sibTransId="{EBFE954E-DFF3-4A47-9B21-4075C4C46043}"/>
    <dgm:cxn modelId="{5F6EEA14-710A-4043-9DA7-8A3FCC4F6E1A}" type="presOf" srcId="{E9AB71BC-C0E0-4514-9AA2-ED20F401AF57}" destId="{541725BB-A3FD-4755-8ABB-B9670D045DAC}" srcOrd="0" destOrd="0" presId="urn:microsoft.com/office/officeart/2005/8/layout/vList2"/>
    <dgm:cxn modelId="{19628C1C-9F30-445F-B77C-070A42869C95}" srcId="{E9AB71BC-C0E0-4514-9AA2-ED20F401AF57}" destId="{EF34E548-2859-4569-AD34-AEE6F2CAAAED}" srcOrd="2" destOrd="0" parTransId="{4E5F1447-57E7-4FB2-8C95-B348DD1D5FE5}" sibTransId="{FE60E0F8-D90D-4572-8A63-5734BA31669B}"/>
    <dgm:cxn modelId="{A706A132-1AA5-4182-A737-782AE82A30D8}" type="presOf" srcId="{6DC14C5A-6C88-4EC6-BDD5-D6B1B9AD559A}" destId="{1A85CAA3-81A1-4DD5-B51B-817DC0192A67}" srcOrd="0" destOrd="0" presId="urn:microsoft.com/office/officeart/2005/8/layout/vList2"/>
    <dgm:cxn modelId="{A16ACC84-C412-44CB-86AE-7265D5EEDE23}" srcId="{E9AB71BC-C0E0-4514-9AA2-ED20F401AF57}" destId="{DCB54F4E-EDE0-4CCB-A993-A9D99135DFDB}" srcOrd="1" destOrd="0" parTransId="{EE3EC036-D175-49A8-A51F-AD39B9DE3B5F}" sibTransId="{3D5B520F-BFC7-4B33-BB4E-5167ACDBF2E9}"/>
    <dgm:cxn modelId="{CC7E49A2-132F-43A4-8BFE-F1C35AB40B46}" type="presOf" srcId="{265656ED-761A-4BAE-A3D1-03F1140843C7}" destId="{62CA9F50-B0C7-44DE-B62C-4A85FD6D59AD}" srcOrd="0" destOrd="0" presId="urn:microsoft.com/office/officeart/2005/8/layout/vList2"/>
    <dgm:cxn modelId="{7B8C8CC4-34E4-41AF-9F4C-4E4C34F5DD48}" type="presOf" srcId="{DCB54F4E-EDE0-4CCB-A993-A9D99135DFDB}" destId="{EF86BCBD-0537-49F5-AA54-0BC1163DB85E}" srcOrd="0" destOrd="0" presId="urn:microsoft.com/office/officeart/2005/8/layout/vList2"/>
    <dgm:cxn modelId="{17369AF9-80F2-464C-9721-688C89E288A0}" srcId="{E9AB71BC-C0E0-4514-9AA2-ED20F401AF57}" destId="{265656ED-761A-4BAE-A3D1-03F1140843C7}" srcOrd="3" destOrd="0" parTransId="{B5222468-F5CA-4E47-85A7-716963BE748A}" sibTransId="{6D1001B6-08ED-47C4-A5F8-11580E80064E}"/>
    <dgm:cxn modelId="{D1DD4677-EC55-4C86-93A7-4EC707D42D32}" type="presParOf" srcId="{541725BB-A3FD-4755-8ABB-B9670D045DAC}" destId="{1A85CAA3-81A1-4DD5-B51B-817DC0192A67}" srcOrd="0" destOrd="0" presId="urn:microsoft.com/office/officeart/2005/8/layout/vList2"/>
    <dgm:cxn modelId="{2B34D479-41DA-49C7-95E3-281C0C698FB1}" type="presParOf" srcId="{541725BB-A3FD-4755-8ABB-B9670D045DAC}" destId="{F78823BF-8C51-42AA-9E58-FD5231BDA776}" srcOrd="1" destOrd="0" presId="urn:microsoft.com/office/officeart/2005/8/layout/vList2"/>
    <dgm:cxn modelId="{156B25EE-0638-4A04-A7D9-5A51C78B5186}" type="presParOf" srcId="{541725BB-A3FD-4755-8ABB-B9670D045DAC}" destId="{EF86BCBD-0537-49F5-AA54-0BC1163DB85E}" srcOrd="2" destOrd="0" presId="urn:microsoft.com/office/officeart/2005/8/layout/vList2"/>
    <dgm:cxn modelId="{DCEB4D01-ED8D-4650-9584-333D77DDBF35}" type="presParOf" srcId="{541725BB-A3FD-4755-8ABB-B9670D045DAC}" destId="{B6B40CFF-B6EF-477F-8B00-0A218C526C00}" srcOrd="3" destOrd="0" presId="urn:microsoft.com/office/officeart/2005/8/layout/vList2"/>
    <dgm:cxn modelId="{5AA3309E-77CF-4B81-8C0F-7039F144F71B}" type="presParOf" srcId="{541725BB-A3FD-4755-8ABB-B9670D045DAC}" destId="{8D2D9185-099C-41D9-B718-DC7FEF6AE579}" srcOrd="4" destOrd="0" presId="urn:microsoft.com/office/officeart/2005/8/layout/vList2"/>
    <dgm:cxn modelId="{624B0F8E-99C4-4AD4-87B4-2FEDDB7A0B3D}" type="presParOf" srcId="{541725BB-A3FD-4755-8ABB-B9670D045DAC}" destId="{1B54D0A0-9E4D-4D4B-96EA-55F9F5FDCBC8}" srcOrd="5" destOrd="0" presId="urn:microsoft.com/office/officeart/2005/8/layout/vList2"/>
    <dgm:cxn modelId="{CFF81AE4-2EF6-46C7-B7FA-519140C235CD}" type="presParOf" srcId="{541725BB-A3FD-4755-8ABB-B9670D045DAC}" destId="{62CA9F50-B0C7-44DE-B62C-4A85FD6D59A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1613523-2C07-4A81-8D4C-5B45520A1A68}"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189E6047-D3DB-4A3A-9446-16C65223CFD8}">
      <dgm:prSet/>
      <dgm:spPr/>
      <dgm:t>
        <a:bodyPr/>
        <a:lstStyle/>
        <a:p>
          <a:r>
            <a:rPr lang="en-GB"/>
            <a:t>NAME, TITLE, EPISODES/DURATION</a:t>
          </a:r>
          <a:endParaRPr lang="en-US"/>
        </a:p>
      </dgm:t>
    </dgm:pt>
    <dgm:pt modelId="{3A4C2044-6828-49C2-A475-61530CE2578B}" type="parTrans" cxnId="{A2AAF7F5-290D-489B-80A5-5893661F6B8B}">
      <dgm:prSet/>
      <dgm:spPr/>
      <dgm:t>
        <a:bodyPr/>
        <a:lstStyle/>
        <a:p>
          <a:endParaRPr lang="en-US"/>
        </a:p>
      </dgm:t>
    </dgm:pt>
    <dgm:pt modelId="{475EEC41-14B9-48CD-BA4E-1AC01C57EE1A}" type="sibTrans" cxnId="{A2AAF7F5-290D-489B-80A5-5893661F6B8B}">
      <dgm:prSet/>
      <dgm:spPr/>
      <dgm:t>
        <a:bodyPr/>
        <a:lstStyle/>
        <a:p>
          <a:endParaRPr lang="en-US"/>
        </a:p>
      </dgm:t>
    </dgm:pt>
    <dgm:pt modelId="{DF974255-13A8-4EC1-93A5-B631820149B2}">
      <dgm:prSet/>
      <dgm:spPr/>
      <dgm:t>
        <a:bodyPr/>
        <a:lstStyle/>
        <a:p>
          <a:r>
            <a:rPr lang="en-GB"/>
            <a:t>LOGLINE: a succinct, but striking, sentence that immediately answers the question: what’s it about/and genre? </a:t>
          </a:r>
          <a:endParaRPr lang="en-US"/>
        </a:p>
      </dgm:t>
    </dgm:pt>
    <dgm:pt modelId="{5A6DD024-F98C-41CA-898A-01BA1E5AAEBE}" type="parTrans" cxnId="{31BECDC3-4534-4874-AFBC-2067CCFC55B5}">
      <dgm:prSet/>
      <dgm:spPr/>
      <dgm:t>
        <a:bodyPr/>
        <a:lstStyle/>
        <a:p>
          <a:endParaRPr lang="en-US"/>
        </a:p>
      </dgm:t>
    </dgm:pt>
    <dgm:pt modelId="{0CF56270-C36A-45E0-9079-929C0654839D}" type="sibTrans" cxnId="{31BECDC3-4534-4874-AFBC-2067CCFC55B5}">
      <dgm:prSet/>
      <dgm:spPr/>
      <dgm:t>
        <a:bodyPr/>
        <a:lstStyle/>
        <a:p>
          <a:endParaRPr lang="en-US"/>
        </a:p>
      </dgm:t>
    </dgm:pt>
    <dgm:pt modelId="{32A8613A-6ED0-43AE-A39D-14ACDC71F5A6}">
      <dgm:prSet/>
      <dgm:spPr/>
      <dgm:t>
        <a:bodyPr/>
        <a:lstStyle/>
        <a:p>
          <a:r>
            <a:rPr lang="en-GB"/>
            <a:t>KEY CHARACTERS</a:t>
          </a:r>
          <a:endParaRPr lang="en-US"/>
        </a:p>
      </dgm:t>
    </dgm:pt>
    <dgm:pt modelId="{4C49517E-9E91-4EA1-921B-3541EE433966}" type="parTrans" cxnId="{35FDEF90-F1F4-4DD3-8578-530F499A6FDC}">
      <dgm:prSet/>
      <dgm:spPr/>
      <dgm:t>
        <a:bodyPr/>
        <a:lstStyle/>
        <a:p>
          <a:endParaRPr lang="en-US"/>
        </a:p>
      </dgm:t>
    </dgm:pt>
    <dgm:pt modelId="{52E3F856-7792-4CAC-8781-790786AEE227}" type="sibTrans" cxnId="{35FDEF90-F1F4-4DD3-8578-530F499A6FDC}">
      <dgm:prSet/>
      <dgm:spPr/>
      <dgm:t>
        <a:bodyPr/>
        <a:lstStyle/>
        <a:p>
          <a:endParaRPr lang="en-US"/>
        </a:p>
      </dgm:t>
    </dgm:pt>
    <dgm:pt modelId="{50586B3C-FDC3-425D-83ED-36DD6DAC3082}">
      <dgm:prSet/>
      <dgm:spPr/>
      <dgm:t>
        <a:bodyPr/>
        <a:lstStyle/>
        <a:p>
          <a:r>
            <a:rPr lang="en-GB"/>
            <a:t>STORY: What happens?: inciting incident; how the story will play out (over a series), including major turning points and the ending. </a:t>
          </a:r>
          <a:endParaRPr lang="en-US"/>
        </a:p>
      </dgm:t>
    </dgm:pt>
    <dgm:pt modelId="{E771DBA3-28D6-4B12-8E3E-59310802D1D1}" type="parTrans" cxnId="{829DBF5F-6375-4B0B-A6F2-6818FDAAB54D}">
      <dgm:prSet/>
      <dgm:spPr/>
      <dgm:t>
        <a:bodyPr/>
        <a:lstStyle/>
        <a:p>
          <a:endParaRPr lang="en-US"/>
        </a:p>
      </dgm:t>
    </dgm:pt>
    <dgm:pt modelId="{A4284311-79BA-46B2-BA2D-BBC2E0435801}" type="sibTrans" cxnId="{829DBF5F-6375-4B0B-A6F2-6818FDAAB54D}">
      <dgm:prSet/>
      <dgm:spPr/>
      <dgm:t>
        <a:bodyPr/>
        <a:lstStyle/>
        <a:p>
          <a:endParaRPr lang="en-US"/>
        </a:p>
      </dgm:t>
    </dgm:pt>
    <dgm:pt modelId="{D7350ACF-78AF-4481-A45C-D31C1B0CFD0D}">
      <dgm:prSet/>
      <dgm:spPr/>
      <dgm:t>
        <a:bodyPr/>
        <a:lstStyle/>
        <a:p>
          <a:r>
            <a:rPr lang="en-GB"/>
            <a:t>WORLD</a:t>
          </a:r>
          <a:endParaRPr lang="en-US"/>
        </a:p>
      </dgm:t>
    </dgm:pt>
    <dgm:pt modelId="{0A56E8CB-AA51-43EE-B3CE-5E4B4AECBADA}" type="parTrans" cxnId="{7EF27D3E-88C7-4B13-9432-F32AC2816A8B}">
      <dgm:prSet/>
      <dgm:spPr/>
      <dgm:t>
        <a:bodyPr/>
        <a:lstStyle/>
        <a:p>
          <a:endParaRPr lang="en-US"/>
        </a:p>
      </dgm:t>
    </dgm:pt>
    <dgm:pt modelId="{37565DE1-FDE9-417B-B812-6D7E01345E0B}" type="sibTrans" cxnId="{7EF27D3E-88C7-4B13-9432-F32AC2816A8B}">
      <dgm:prSet/>
      <dgm:spPr/>
      <dgm:t>
        <a:bodyPr/>
        <a:lstStyle/>
        <a:p>
          <a:endParaRPr lang="en-US"/>
        </a:p>
      </dgm:t>
    </dgm:pt>
    <dgm:pt modelId="{25748819-A93B-4107-868E-C3CF20C44856}">
      <dgm:prSet/>
      <dgm:spPr/>
      <dgm:t>
        <a:bodyPr/>
        <a:lstStyle/>
        <a:p>
          <a:r>
            <a:rPr lang="en-GB"/>
            <a:t>TONE/GENRE</a:t>
          </a:r>
          <a:endParaRPr lang="en-US"/>
        </a:p>
      </dgm:t>
    </dgm:pt>
    <dgm:pt modelId="{99D724EA-16A7-425A-899D-2A77F78544E7}" type="parTrans" cxnId="{F7D1EF2B-EC16-479D-A128-5C5E2B242007}">
      <dgm:prSet/>
      <dgm:spPr/>
      <dgm:t>
        <a:bodyPr/>
        <a:lstStyle/>
        <a:p>
          <a:endParaRPr lang="en-US"/>
        </a:p>
      </dgm:t>
    </dgm:pt>
    <dgm:pt modelId="{2C19275D-7B1B-4F0D-BFBA-3CFED9B72861}" type="sibTrans" cxnId="{F7D1EF2B-EC16-479D-A128-5C5E2B242007}">
      <dgm:prSet/>
      <dgm:spPr/>
      <dgm:t>
        <a:bodyPr/>
        <a:lstStyle/>
        <a:p>
          <a:endParaRPr lang="en-US"/>
        </a:p>
      </dgm:t>
    </dgm:pt>
    <dgm:pt modelId="{83A715A8-79D2-4248-AF50-172A4F4CABB1}" type="pres">
      <dgm:prSet presAssocID="{31613523-2C07-4A81-8D4C-5B45520A1A68}" presName="linear" presStyleCnt="0">
        <dgm:presLayoutVars>
          <dgm:animLvl val="lvl"/>
          <dgm:resizeHandles val="exact"/>
        </dgm:presLayoutVars>
      </dgm:prSet>
      <dgm:spPr/>
    </dgm:pt>
    <dgm:pt modelId="{20580C4A-9A74-4900-88FA-9BB1E33C0AC2}" type="pres">
      <dgm:prSet presAssocID="{189E6047-D3DB-4A3A-9446-16C65223CFD8}" presName="parentText" presStyleLbl="node1" presStyleIdx="0" presStyleCnt="6">
        <dgm:presLayoutVars>
          <dgm:chMax val="0"/>
          <dgm:bulletEnabled val="1"/>
        </dgm:presLayoutVars>
      </dgm:prSet>
      <dgm:spPr/>
    </dgm:pt>
    <dgm:pt modelId="{F2547E3C-D09F-45A9-BB4D-D56525DA8941}" type="pres">
      <dgm:prSet presAssocID="{475EEC41-14B9-48CD-BA4E-1AC01C57EE1A}" presName="spacer" presStyleCnt="0"/>
      <dgm:spPr/>
    </dgm:pt>
    <dgm:pt modelId="{19F1BA43-35F1-4E46-9743-331F400DE227}" type="pres">
      <dgm:prSet presAssocID="{DF974255-13A8-4EC1-93A5-B631820149B2}" presName="parentText" presStyleLbl="node1" presStyleIdx="1" presStyleCnt="6">
        <dgm:presLayoutVars>
          <dgm:chMax val="0"/>
          <dgm:bulletEnabled val="1"/>
        </dgm:presLayoutVars>
      </dgm:prSet>
      <dgm:spPr/>
    </dgm:pt>
    <dgm:pt modelId="{CBA6E66E-3A33-4512-ABE3-1A356F7BC87E}" type="pres">
      <dgm:prSet presAssocID="{0CF56270-C36A-45E0-9079-929C0654839D}" presName="spacer" presStyleCnt="0"/>
      <dgm:spPr/>
    </dgm:pt>
    <dgm:pt modelId="{295110A9-BF60-42E7-AC1E-253D5D4D4F69}" type="pres">
      <dgm:prSet presAssocID="{32A8613A-6ED0-43AE-A39D-14ACDC71F5A6}" presName="parentText" presStyleLbl="node1" presStyleIdx="2" presStyleCnt="6">
        <dgm:presLayoutVars>
          <dgm:chMax val="0"/>
          <dgm:bulletEnabled val="1"/>
        </dgm:presLayoutVars>
      </dgm:prSet>
      <dgm:spPr/>
    </dgm:pt>
    <dgm:pt modelId="{D1615830-D5C6-40B8-B177-0D3E4F376218}" type="pres">
      <dgm:prSet presAssocID="{52E3F856-7792-4CAC-8781-790786AEE227}" presName="spacer" presStyleCnt="0"/>
      <dgm:spPr/>
    </dgm:pt>
    <dgm:pt modelId="{BF4FE33A-52F9-4623-8D27-BE98C4F127C8}" type="pres">
      <dgm:prSet presAssocID="{50586B3C-FDC3-425D-83ED-36DD6DAC3082}" presName="parentText" presStyleLbl="node1" presStyleIdx="3" presStyleCnt="6">
        <dgm:presLayoutVars>
          <dgm:chMax val="0"/>
          <dgm:bulletEnabled val="1"/>
        </dgm:presLayoutVars>
      </dgm:prSet>
      <dgm:spPr/>
    </dgm:pt>
    <dgm:pt modelId="{85638BDD-7DD3-49AF-ACF0-9478076581C1}" type="pres">
      <dgm:prSet presAssocID="{A4284311-79BA-46B2-BA2D-BBC2E0435801}" presName="spacer" presStyleCnt="0"/>
      <dgm:spPr/>
    </dgm:pt>
    <dgm:pt modelId="{9253527E-9D0F-4A57-996D-1694FEC7C739}" type="pres">
      <dgm:prSet presAssocID="{D7350ACF-78AF-4481-A45C-D31C1B0CFD0D}" presName="parentText" presStyleLbl="node1" presStyleIdx="4" presStyleCnt="6">
        <dgm:presLayoutVars>
          <dgm:chMax val="0"/>
          <dgm:bulletEnabled val="1"/>
        </dgm:presLayoutVars>
      </dgm:prSet>
      <dgm:spPr/>
    </dgm:pt>
    <dgm:pt modelId="{A34D6C77-1886-4FDB-B26E-2C7FB7759784}" type="pres">
      <dgm:prSet presAssocID="{37565DE1-FDE9-417B-B812-6D7E01345E0B}" presName="spacer" presStyleCnt="0"/>
      <dgm:spPr/>
    </dgm:pt>
    <dgm:pt modelId="{90395B58-05EB-42E0-8A78-DF544AD39EDC}" type="pres">
      <dgm:prSet presAssocID="{25748819-A93B-4107-868E-C3CF20C44856}" presName="parentText" presStyleLbl="node1" presStyleIdx="5" presStyleCnt="6">
        <dgm:presLayoutVars>
          <dgm:chMax val="0"/>
          <dgm:bulletEnabled val="1"/>
        </dgm:presLayoutVars>
      </dgm:prSet>
      <dgm:spPr/>
    </dgm:pt>
  </dgm:ptLst>
  <dgm:cxnLst>
    <dgm:cxn modelId="{65E8BA01-FB90-41EB-AB69-28C5F18B6FDD}" type="presOf" srcId="{DF974255-13A8-4EC1-93A5-B631820149B2}" destId="{19F1BA43-35F1-4E46-9743-331F400DE227}" srcOrd="0" destOrd="0" presId="urn:microsoft.com/office/officeart/2005/8/layout/vList2"/>
    <dgm:cxn modelId="{F7D1EF2B-EC16-479D-A128-5C5E2B242007}" srcId="{31613523-2C07-4A81-8D4C-5B45520A1A68}" destId="{25748819-A93B-4107-868E-C3CF20C44856}" srcOrd="5" destOrd="0" parTransId="{99D724EA-16A7-425A-899D-2A77F78544E7}" sibTransId="{2C19275D-7B1B-4F0D-BFBA-3CFED9B72861}"/>
    <dgm:cxn modelId="{7EF27D3E-88C7-4B13-9432-F32AC2816A8B}" srcId="{31613523-2C07-4A81-8D4C-5B45520A1A68}" destId="{D7350ACF-78AF-4481-A45C-D31C1B0CFD0D}" srcOrd="4" destOrd="0" parTransId="{0A56E8CB-AA51-43EE-B3CE-5E4B4AECBADA}" sibTransId="{37565DE1-FDE9-417B-B812-6D7E01345E0B}"/>
    <dgm:cxn modelId="{829DBF5F-6375-4B0B-A6F2-6818FDAAB54D}" srcId="{31613523-2C07-4A81-8D4C-5B45520A1A68}" destId="{50586B3C-FDC3-425D-83ED-36DD6DAC3082}" srcOrd="3" destOrd="0" parTransId="{E771DBA3-28D6-4B12-8E3E-59310802D1D1}" sibTransId="{A4284311-79BA-46B2-BA2D-BBC2E0435801}"/>
    <dgm:cxn modelId="{40FEC853-7EB5-4796-95B0-9B4515E7A08E}" type="presOf" srcId="{189E6047-D3DB-4A3A-9446-16C65223CFD8}" destId="{20580C4A-9A74-4900-88FA-9BB1E33C0AC2}" srcOrd="0" destOrd="0" presId="urn:microsoft.com/office/officeart/2005/8/layout/vList2"/>
    <dgm:cxn modelId="{36085054-9ADE-4685-9DD3-24089ACB7639}" type="presOf" srcId="{50586B3C-FDC3-425D-83ED-36DD6DAC3082}" destId="{BF4FE33A-52F9-4623-8D27-BE98C4F127C8}" srcOrd="0" destOrd="0" presId="urn:microsoft.com/office/officeart/2005/8/layout/vList2"/>
    <dgm:cxn modelId="{F15D5A78-7F3B-476D-96BE-0F33D76614DF}" type="presOf" srcId="{25748819-A93B-4107-868E-C3CF20C44856}" destId="{90395B58-05EB-42E0-8A78-DF544AD39EDC}" srcOrd="0" destOrd="0" presId="urn:microsoft.com/office/officeart/2005/8/layout/vList2"/>
    <dgm:cxn modelId="{35FDEF90-F1F4-4DD3-8578-530F499A6FDC}" srcId="{31613523-2C07-4A81-8D4C-5B45520A1A68}" destId="{32A8613A-6ED0-43AE-A39D-14ACDC71F5A6}" srcOrd="2" destOrd="0" parTransId="{4C49517E-9E91-4EA1-921B-3541EE433966}" sibTransId="{52E3F856-7792-4CAC-8781-790786AEE227}"/>
    <dgm:cxn modelId="{A3B5739A-ABB0-4D6F-801E-E14F276205D3}" type="presOf" srcId="{D7350ACF-78AF-4481-A45C-D31C1B0CFD0D}" destId="{9253527E-9D0F-4A57-996D-1694FEC7C739}" srcOrd="0" destOrd="0" presId="urn:microsoft.com/office/officeart/2005/8/layout/vList2"/>
    <dgm:cxn modelId="{607B47A9-7134-4D18-A357-F30C4DBDC4D1}" type="presOf" srcId="{31613523-2C07-4A81-8D4C-5B45520A1A68}" destId="{83A715A8-79D2-4248-AF50-172A4F4CABB1}" srcOrd="0" destOrd="0" presId="urn:microsoft.com/office/officeart/2005/8/layout/vList2"/>
    <dgm:cxn modelId="{31BECDC3-4534-4874-AFBC-2067CCFC55B5}" srcId="{31613523-2C07-4A81-8D4C-5B45520A1A68}" destId="{DF974255-13A8-4EC1-93A5-B631820149B2}" srcOrd="1" destOrd="0" parTransId="{5A6DD024-F98C-41CA-898A-01BA1E5AAEBE}" sibTransId="{0CF56270-C36A-45E0-9079-929C0654839D}"/>
    <dgm:cxn modelId="{A2AAF7F5-290D-489B-80A5-5893661F6B8B}" srcId="{31613523-2C07-4A81-8D4C-5B45520A1A68}" destId="{189E6047-D3DB-4A3A-9446-16C65223CFD8}" srcOrd="0" destOrd="0" parTransId="{3A4C2044-6828-49C2-A475-61530CE2578B}" sibTransId="{475EEC41-14B9-48CD-BA4E-1AC01C57EE1A}"/>
    <dgm:cxn modelId="{781EC2F7-A586-49EB-94CC-051BDDFC730E}" type="presOf" srcId="{32A8613A-6ED0-43AE-A39D-14ACDC71F5A6}" destId="{295110A9-BF60-42E7-AC1E-253D5D4D4F69}" srcOrd="0" destOrd="0" presId="urn:microsoft.com/office/officeart/2005/8/layout/vList2"/>
    <dgm:cxn modelId="{47E8F255-4603-463A-9F7B-ED13C48784CA}" type="presParOf" srcId="{83A715A8-79D2-4248-AF50-172A4F4CABB1}" destId="{20580C4A-9A74-4900-88FA-9BB1E33C0AC2}" srcOrd="0" destOrd="0" presId="urn:microsoft.com/office/officeart/2005/8/layout/vList2"/>
    <dgm:cxn modelId="{F8004482-A0D9-4439-8454-4882448C9683}" type="presParOf" srcId="{83A715A8-79D2-4248-AF50-172A4F4CABB1}" destId="{F2547E3C-D09F-45A9-BB4D-D56525DA8941}" srcOrd="1" destOrd="0" presId="urn:microsoft.com/office/officeart/2005/8/layout/vList2"/>
    <dgm:cxn modelId="{356487DB-119D-4586-9542-35F80B02F882}" type="presParOf" srcId="{83A715A8-79D2-4248-AF50-172A4F4CABB1}" destId="{19F1BA43-35F1-4E46-9743-331F400DE227}" srcOrd="2" destOrd="0" presId="urn:microsoft.com/office/officeart/2005/8/layout/vList2"/>
    <dgm:cxn modelId="{04DDC596-EE6B-4A90-95DE-945E0154DBD0}" type="presParOf" srcId="{83A715A8-79D2-4248-AF50-172A4F4CABB1}" destId="{CBA6E66E-3A33-4512-ABE3-1A356F7BC87E}" srcOrd="3" destOrd="0" presId="urn:microsoft.com/office/officeart/2005/8/layout/vList2"/>
    <dgm:cxn modelId="{0C8D897F-1DDF-46A3-8F9B-5690F31D4467}" type="presParOf" srcId="{83A715A8-79D2-4248-AF50-172A4F4CABB1}" destId="{295110A9-BF60-42E7-AC1E-253D5D4D4F69}" srcOrd="4" destOrd="0" presId="urn:microsoft.com/office/officeart/2005/8/layout/vList2"/>
    <dgm:cxn modelId="{A56A0764-64CA-4135-82B4-494CB6EBE26E}" type="presParOf" srcId="{83A715A8-79D2-4248-AF50-172A4F4CABB1}" destId="{D1615830-D5C6-40B8-B177-0D3E4F376218}" srcOrd="5" destOrd="0" presId="urn:microsoft.com/office/officeart/2005/8/layout/vList2"/>
    <dgm:cxn modelId="{2321CAC6-1A6E-4DBF-BA65-B40BC9052C85}" type="presParOf" srcId="{83A715A8-79D2-4248-AF50-172A4F4CABB1}" destId="{BF4FE33A-52F9-4623-8D27-BE98C4F127C8}" srcOrd="6" destOrd="0" presId="urn:microsoft.com/office/officeart/2005/8/layout/vList2"/>
    <dgm:cxn modelId="{950C4733-810B-42CF-B3F2-11856E1DFAC1}" type="presParOf" srcId="{83A715A8-79D2-4248-AF50-172A4F4CABB1}" destId="{85638BDD-7DD3-49AF-ACF0-9478076581C1}" srcOrd="7" destOrd="0" presId="urn:microsoft.com/office/officeart/2005/8/layout/vList2"/>
    <dgm:cxn modelId="{E1030DFF-56A9-4BDC-B90A-C5E2C5B6659E}" type="presParOf" srcId="{83A715A8-79D2-4248-AF50-172A4F4CABB1}" destId="{9253527E-9D0F-4A57-996D-1694FEC7C739}" srcOrd="8" destOrd="0" presId="urn:microsoft.com/office/officeart/2005/8/layout/vList2"/>
    <dgm:cxn modelId="{CF83D2DD-27E3-4A82-B49F-C8E44C807BC7}" type="presParOf" srcId="{83A715A8-79D2-4248-AF50-172A4F4CABB1}" destId="{A34D6C77-1886-4FDB-B26E-2C7FB7759784}" srcOrd="9" destOrd="0" presId="urn:microsoft.com/office/officeart/2005/8/layout/vList2"/>
    <dgm:cxn modelId="{FC6C2842-FFCB-47F9-9989-7E7453C95BC0}" type="presParOf" srcId="{83A715A8-79D2-4248-AF50-172A4F4CABB1}" destId="{90395B58-05EB-42E0-8A78-DF544AD39EDC}"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F5CAE4-0DFE-4970-B1CB-C2EF7A881984}">
      <dsp:nvSpPr>
        <dsp:cNvPr id="0" name=""/>
        <dsp:cNvSpPr/>
      </dsp:nvSpPr>
      <dsp:spPr>
        <a:xfrm>
          <a:off x="0" y="509871"/>
          <a:ext cx="6666833" cy="83845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Abbreviated novella written in a colourful style • </a:t>
          </a:r>
          <a:endParaRPr lang="en-US" sz="2100" kern="1200"/>
        </a:p>
      </dsp:txBody>
      <dsp:txXfrm>
        <a:off x="40930" y="550801"/>
        <a:ext cx="6584973" cy="756591"/>
      </dsp:txXfrm>
    </dsp:sp>
    <dsp:sp modelId="{E0889BBB-6BDD-44F5-B139-A62996B13D60}">
      <dsp:nvSpPr>
        <dsp:cNvPr id="0" name=""/>
        <dsp:cNvSpPr/>
      </dsp:nvSpPr>
      <dsp:spPr>
        <a:xfrm>
          <a:off x="0" y="1408803"/>
          <a:ext cx="6666833" cy="838451"/>
        </a:xfrm>
        <a:prstGeom prst="round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Must create visual images of the action whilst also conveying the thoughts and feelings of your characters </a:t>
          </a:r>
          <a:endParaRPr lang="en-US" sz="2100" kern="1200"/>
        </a:p>
      </dsp:txBody>
      <dsp:txXfrm>
        <a:off x="40930" y="1449733"/>
        <a:ext cx="6584973" cy="756591"/>
      </dsp:txXfrm>
    </dsp:sp>
    <dsp:sp modelId="{7514F95F-544E-4D5A-9BE6-5CBFA01C5D2B}">
      <dsp:nvSpPr>
        <dsp:cNvPr id="0" name=""/>
        <dsp:cNvSpPr/>
      </dsp:nvSpPr>
      <dsp:spPr>
        <a:xfrm>
          <a:off x="0" y="2307734"/>
          <a:ext cx="6666833" cy="838451"/>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Straightforward non-elaborate writing style </a:t>
          </a:r>
          <a:endParaRPr lang="en-US" sz="2100" kern="1200"/>
        </a:p>
      </dsp:txBody>
      <dsp:txXfrm>
        <a:off x="40930" y="2348664"/>
        <a:ext cx="6584973" cy="756591"/>
      </dsp:txXfrm>
    </dsp:sp>
    <dsp:sp modelId="{0BB3CCA3-F56B-4FA5-83B0-2FCD3F763752}">
      <dsp:nvSpPr>
        <dsp:cNvPr id="0" name=""/>
        <dsp:cNvSpPr/>
      </dsp:nvSpPr>
      <dsp:spPr>
        <a:xfrm>
          <a:off x="0" y="3206665"/>
          <a:ext cx="6666833" cy="838451"/>
        </a:xfrm>
        <a:prstGeom prst="roundRect">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No dialogue – except for the odd exception as you might in a novel </a:t>
          </a:r>
          <a:endParaRPr lang="en-US" sz="2100" kern="1200"/>
        </a:p>
      </dsp:txBody>
      <dsp:txXfrm>
        <a:off x="40930" y="3247595"/>
        <a:ext cx="6584973" cy="756591"/>
      </dsp:txXfrm>
    </dsp:sp>
    <dsp:sp modelId="{62AA59B7-1A1E-4942-BAAF-0892BFFA77BD}">
      <dsp:nvSpPr>
        <dsp:cNvPr id="0" name=""/>
        <dsp:cNvSpPr/>
      </dsp:nvSpPr>
      <dsp:spPr>
        <a:xfrm>
          <a:off x="0" y="4105596"/>
          <a:ext cx="6666833" cy="838451"/>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This is a selling document, so it needs to be very compelling</a:t>
          </a:r>
          <a:endParaRPr lang="en-US" sz="2100" kern="1200"/>
        </a:p>
      </dsp:txBody>
      <dsp:txXfrm>
        <a:off x="40930" y="4146526"/>
        <a:ext cx="6584973" cy="7565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85CAA3-81A1-4DD5-B51B-817DC0192A67}">
      <dsp:nvSpPr>
        <dsp:cNvPr id="0" name=""/>
        <dsp:cNvSpPr/>
      </dsp:nvSpPr>
      <dsp:spPr>
        <a:xfrm>
          <a:off x="0" y="262171"/>
          <a:ext cx="6666833" cy="120215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1. Brevity Initially, if you can distil your brilliant idea down into a single page that is going to excite producers, your idea is much more likely to get read and taken seriously than a speculative 20 page document. </a:t>
          </a:r>
          <a:endParaRPr lang="en-US" sz="1400" kern="1200"/>
        </a:p>
      </dsp:txBody>
      <dsp:txXfrm>
        <a:off x="58684" y="320855"/>
        <a:ext cx="6549465" cy="1084786"/>
      </dsp:txXfrm>
    </dsp:sp>
    <dsp:sp modelId="{EF86BCBD-0537-49F5-AA54-0BC1163DB85E}">
      <dsp:nvSpPr>
        <dsp:cNvPr id="0" name=""/>
        <dsp:cNvSpPr/>
      </dsp:nvSpPr>
      <dsp:spPr>
        <a:xfrm>
          <a:off x="0" y="1504645"/>
          <a:ext cx="6666833" cy="1202154"/>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2. The Writer's Agenda / Theme With one-page pitches and treatments, it’s really important to start off with some sort of overview that expresses the idea as succinctly and persuasively as possible, and that states your agenda as a writer for pursuing this project, and something about the story’s themes – what it’s about. </a:t>
          </a:r>
          <a:endParaRPr lang="en-US" sz="1400" kern="1200"/>
        </a:p>
      </dsp:txBody>
      <dsp:txXfrm>
        <a:off x="58684" y="1563329"/>
        <a:ext cx="6549465" cy="1084786"/>
      </dsp:txXfrm>
    </dsp:sp>
    <dsp:sp modelId="{8D2D9185-099C-41D9-B718-DC7FEF6AE579}">
      <dsp:nvSpPr>
        <dsp:cNvPr id="0" name=""/>
        <dsp:cNvSpPr/>
      </dsp:nvSpPr>
      <dsp:spPr>
        <a:xfrm>
          <a:off x="0" y="2747119"/>
          <a:ext cx="6666833" cy="1202154"/>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3. Content It’s important to demonstrate through story events and character action just how exciting, moving, emotive etc this is going to be (rather than just writing, ‘this is going to be the ultimate emotional rollercoaster – exciting, moving and emotive...’). Deliver - don’t tease. And if your story has the most wonderful narrative twist / reveal – tell us what it is. This isn’t the place to hold back. </a:t>
          </a:r>
          <a:endParaRPr lang="en-US" sz="1400" kern="1200"/>
        </a:p>
      </dsp:txBody>
      <dsp:txXfrm>
        <a:off x="58684" y="2805803"/>
        <a:ext cx="6549465" cy="1084786"/>
      </dsp:txXfrm>
    </dsp:sp>
    <dsp:sp modelId="{62CA9F50-B0C7-44DE-B62C-4A85FD6D59AD}">
      <dsp:nvSpPr>
        <dsp:cNvPr id="0" name=""/>
        <dsp:cNvSpPr/>
      </dsp:nvSpPr>
      <dsp:spPr>
        <a:xfrm>
          <a:off x="0" y="3989594"/>
          <a:ext cx="6666833" cy="1202154"/>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4. Write visually and explain nothing The outline has to work in the same way as the script will do. It needs to dramatise the story, and leave interpretation of the story action up to the reader – in the same way as the best scripts / films. Don’t explain character motivations; it gets in the way of the story action, and defeats the purpose of the document – which is to show how the story is going to be dramatised</a:t>
          </a:r>
          <a:endParaRPr lang="en-US" sz="1400" kern="1200"/>
        </a:p>
      </dsp:txBody>
      <dsp:txXfrm>
        <a:off x="58684" y="4048278"/>
        <a:ext cx="6549465" cy="10847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580C4A-9A74-4900-88FA-9BB1E33C0AC2}">
      <dsp:nvSpPr>
        <dsp:cNvPr id="0" name=""/>
        <dsp:cNvSpPr/>
      </dsp:nvSpPr>
      <dsp:spPr>
        <a:xfrm>
          <a:off x="0" y="441342"/>
          <a:ext cx="6666833" cy="71867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NAME, TITLE, EPISODES/DURATION</a:t>
          </a:r>
          <a:endParaRPr lang="en-US" sz="1800" kern="1200"/>
        </a:p>
      </dsp:txBody>
      <dsp:txXfrm>
        <a:off x="35083" y="476425"/>
        <a:ext cx="6596667" cy="648506"/>
      </dsp:txXfrm>
    </dsp:sp>
    <dsp:sp modelId="{19F1BA43-35F1-4E46-9743-331F400DE227}">
      <dsp:nvSpPr>
        <dsp:cNvPr id="0" name=""/>
        <dsp:cNvSpPr/>
      </dsp:nvSpPr>
      <dsp:spPr>
        <a:xfrm>
          <a:off x="0" y="1211854"/>
          <a:ext cx="6666833" cy="718672"/>
        </a:xfrm>
        <a:prstGeom prst="roundRect">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LOGLINE: a succinct, but striking, sentence that immediately answers the question: what’s it about/and genre? </a:t>
          </a:r>
          <a:endParaRPr lang="en-US" sz="1800" kern="1200"/>
        </a:p>
      </dsp:txBody>
      <dsp:txXfrm>
        <a:off x="35083" y="1246937"/>
        <a:ext cx="6596667" cy="648506"/>
      </dsp:txXfrm>
    </dsp:sp>
    <dsp:sp modelId="{295110A9-BF60-42E7-AC1E-253D5D4D4F69}">
      <dsp:nvSpPr>
        <dsp:cNvPr id="0" name=""/>
        <dsp:cNvSpPr/>
      </dsp:nvSpPr>
      <dsp:spPr>
        <a:xfrm>
          <a:off x="0" y="1982367"/>
          <a:ext cx="6666833" cy="718672"/>
        </a:xfrm>
        <a:prstGeom prst="roundRect">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KEY CHARACTERS</a:t>
          </a:r>
          <a:endParaRPr lang="en-US" sz="1800" kern="1200"/>
        </a:p>
      </dsp:txBody>
      <dsp:txXfrm>
        <a:off x="35083" y="2017450"/>
        <a:ext cx="6596667" cy="648506"/>
      </dsp:txXfrm>
    </dsp:sp>
    <dsp:sp modelId="{BF4FE33A-52F9-4623-8D27-BE98C4F127C8}">
      <dsp:nvSpPr>
        <dsp:cNvPr id="0" name=""/>
        <dsp:cNvSpPr/>
      </dsp:nvSpPr>
      <dsp:spPr>
        <a:xfrm>
          <a:off x="0" y="2752880"/>
          <a:ext cx="6666833" cy="718672"/>
        </a:xfrm>
        <a:prstGeom prst="roundRect">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STORY: What happens?: inciting incident; how the story will play out (over a series), including major turning points and the ending. </a:t>
          </a:r>
          <a:endParaRPr lang="en-US" sz="1800" kern="1200"/>
        </a:p>
      </dsp:txBody>
      <dsp:txXfrm>
        <a:off x="35083" y="2787963"/>
        <a:ext cx="6596667" cy="648506"/>
      </dsp:txXfrm>
    </dsp:sp>
    <dsp:sp modelId="{9253527E-9D0F-4A57-996D-1694FEC7C739}">
      <dsp:nvSpPr>
        <dsp:cNvPr id="0" name=""/>
        <dsp:cNvSpPr/>
      </dsp:nvSpPr>
      <dsp:spPr>
        <a:xfrm>
          <a:off x="0" y="3523392"/>
          <a:ext cx="6666833" cy="718672"/>
        </a:xfrm>
        <a:prstGeom prst="roundRect">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WORLD</a:t>
          </a:r>
          <a:endParaRPr lang="en-US" sz="1800" kern="1200"/>
        </a:p>
      </dsp:txBody>
      <dsp:txXfrm>
        <a:off x="35083" y="3558475"/>
        <a:ext cx="6596667" cy="648506"/>
      </dsp:txXfrm>
    </dsp:sp>
    <dsp:sp modelId="{90395B58-05EB-42E0-8A78-DF544AD39EDC}">
      <dsp:nvSpPr>
        <dsp:cNvPr id="0" name=""/>
        <dsp:cNvSpPr/>
      </dsp:nvSpPr>
      <dsp:spPr>
        <a:xfrm>
          <a:off x="0" y="4293905"/>
          <a:ext cx="6666833" cy="718672"/>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TONE/GENRE</a:t>
          </a:r>
          <a:endParaRPr lang="en-US" sz="1800" kern="1200"/>
        </a:p>
      </dsp:txBody>
      <dsp:txXfrm>
        <a:off x="35083" y="4328988"/>
        <a:ext cx="6596667" cy="6485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9T12:20:47.646"/>
    </inkml:context>
    <inkml:brush xml:id="br0">
      <inkml:brushProperty name="width" value="0.05" units="cm"/>
      <inkml:brushProperty name="height" value="0.05" units="cm"/>
      <inkml:brushProperty name="color" value="#E71224"/>
      <inkml:brushProperty name="ignorePressure" value="1"/>
    </inkml:brush>
  </inkml:definitions>
  <inkml:trace contextRef="#ctx0" brushRef="#br0">1 1,'1935'1935,"-1917"-1917</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9T12:21:55.947"/>
    </inkml:context>
    <inkml:brush xml:id="br0">
      <inkml:brushProperty name="width" value="0.05" units="cm"/>
      <inkml:brushProperty name="height" value="0.05" units="cm"/>
      <inkml:brushProperty name="color" value="#E71224"/>
      <inkml:brushProperty name="ignorePressure" value="1"/>
    </inkml:brush>
  </inkml:definitions>
  <inkml:trace contextRef="#ctx0" brushRef="#br0">1 0,'98'98,"2017"2017,-2098-2098,-3-3</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9T12:22:18.199"/>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9T12:23:46.729"/>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9T12:23:47.088"/>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9T12:23:47.955"/>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9T12:23:48.406"/>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592AFE-2E8C-4B6F-B7D7-814E65CC9D36}" type="datetimeFigureOut">
              <a:rPr lang="en-GB" smtClean="0"/>
              <a:t>26/10/2025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DECB59-A0BB-43C9-8043-CB82D707D503}" type="slidenum">
              <a:rPr lang="en-GB" smtClean="0"/>
              <a:t>‹#›</a:t>
            </a:fld>
            <a:endParaRPr lang="en-GB"/>
          </a:p>
        </p:txBody>
      </p:sp>
    </p:spTree>
    <p:extLst>
      <p:ext uri="{BB962C8B-B14F-4D97-AF65-F5344CB8AC3E}">
        <p14:creationId xmlns:p14="http://schemas.microsoft.com/office/powerpoint/2010/main" val="923894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t>
            </a:r>
            <a:r>
              <a:rPr lang="en-GB" sz="1200" kern="1200" dirty="0" err="1">
                <a:solidFill>
                  <a:schemeClr val="tx1"/>
                </a:solidFill>
                <a:effectLst/>
                <a:latin typeface="+mn-lt"/>
                <a:ea typeface="+mn-ea"/>
                <a:cs typeface="+mn-cs"/>
              </a:rPr>
              <a:t>monomyth</a:t>
            </a:r>
            <a:r>
              <a:rPr lang="en-GB" sz="1200" kern="1200" dirty="0">
                <a:solidFill>
                  <a:schemeClr val="tx1"/>
                </a:solidFill>
                <a:effectLst/>
                <a:latin typeface="+mn-lt"/>
                <a:ea typeface="+mn-ea"/>
                <a:cs typeface="+mn-cs"/>
              </a:rPr>
              <a:t> is the idea that mythic</a:t>
            </a:r>
            <a:r>
              <a:rPr lang="en-GB" sz="1200" kern="1200" baseline="0" dirty="0">
                <a:solidFill>
                  <a:schemeClr val="tx1"/>
                </a:solidFill>
                <a:effectLst/>
                <a:latin typeface="+mn-lt"/>
                <a:ea typeface="+mn-ea"/>
                <a:cs typeface="+mn-cs"/>
              </a:rPr>
              <a:t> stories fit a formula in which a</a:t>
            </a:r>
            <a:r>
              <a:rPr lang="en-GB" sz="1200" kern="1200" dirty="0">
                <a:solidFill>
                  <a:schemeClr val="tx1"/>
                </a:solidFill>
                <a:effectLst/>
                <a:latin typeface="+mn-lt"/>
                <a:ea typeface="+mn-ea"/>
                <a:cs typeface="+mn-cs"/>
              </a:rPr>
              <a:t> hero ventures forth from the everyday world into a region of supernatural wonder: fabulous forces are there encountered and a decisive victory is won: the hero comes back from this mysterious adventure with the power to bestow good on his fellow man. This idea</a:t>
            </a:r>
            <a:r>
              <a:rPr lang="en-GB" sz="1200" kern="1200" baseline="0" dirty="0">
                <a:solidFill>
                  <a:schemeClr val="tx1"/>
                </a:solidFill>
                <a:effectLst/>
                <a:latin typeface="+mn-lt"/>
                <a:ea typeface="+mn-ea"/>
                <a:cs typeface="+mn-cs"/>
              </a:rPr>
              <a:t> was put forward by Joseph Campbell in his 1949 book, The Hero with a Thousand Faces. Lauded by many film makers </a:t>
            </a:r>
            <a:r>
              <a:rPr lang="mr-IN" sz="1200" kern="1200" baseline="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George Lucas, especially those at Disney </a:t>
            </a:r>
            <a:r>
              <a:rPr lang="mr-IN" sz="1200" kern="1200" baseline="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it also attracts a lot of criticism and some writers and scholars object to the overpowering influence of Freud and Jung on Campbell’s theory.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marL="0" marR="0" indent="0" algn="l" defTabSz="457200" rtl="0" eaLnBrk="1" fontAlgn="auto" latinLnBrk="0" hangingPunct="1">
              <a:lnSpc>
                <a:spcPct val="100000"/>
              </a:lnSpc>
              <a:spcBef>
                <a:spcPts val="0"/>
              </a:spcBef>
              <a:spcAft>
                <a:spcPts val="0"/>
              </a:spcAft>
              <a:buClrTx/>
              <a:buSzTx/>
              <a:buFontTx/>
              <a:buNone/>
              <a:tabLst/>
              <a:defRPr/>
            </a:pPr>
            <a:r>
              <a:rPr lang="en-US" dirty="0"/>
              <a:t>Another</a:t>
            </a:r>
            <a:r>
              <a:rPr lang="en-US" baseline="0" dirty="0"/>
              <a:t> text that has been both lauded and critiqued, is Christopher Booker’s 2004 tome: The Seven Basic Plots: why we Tell Stories. This book also draws heavily on a psycho-analytical interpretation of story. We don’t need to agree with all the ideas in these books to find some useful material for thinking about myth. </a:t>
            </a:r>
            <a:endParaRPr lang="en-US" dirty="0"/>
          </a:p>
        </p:txBody>
      </p:sp>
      <p:sp>
        <p:nvSpPr>
          <p:cNvPr id="4" name="Slide Number Placeholder 3"/>
          <p:cNvSpPr>
            <a:spLocks noGrp="1"/>
          </p:cNvSpPr>
          <p:nvPr>
            <p:ph type="sldNum" sz="quarter" idx="10"/>
          </p:nvPr>
        </p:nvSpPr>
        <p:spPr/>
        <p:txBody>
          <a:bodyPr/>
          <a:lstStyle/>
          <a:p>
            <a:fld id="{4BAA8365-BC5C-D94F-8AFF-6AF2697A9FBA}" type="slidenum">
              <a:rPr lang="en-US" smtClean="0"/>
              <a:t>4</a:t>
            </a:fld>
            <a:endParaRPr lang="en-US"/>
          </a:p>
        </p:txBody>
      </p:sp>
    </p:spTree>
    <p:extLst>
      <p:ext uri="{BB962C8B-B14F-4D97-AF65-F5344CB8AC3E}">
        <p14:creationId xmlns:p14="http://schemas.microsoft.com/office/powerpoint/2010/main" val="41513939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t>
            </a:r>
            <a:r>
              <a:rPr lang="en-GB" sz="1200" kern="1200" dirty="0" err="1">
                <a:solidFill>
                  <a:schemeClr val="tx1"/>
                </a:solidFill>
                <a:effectLst/>
                <a:latin typeface="+mn-lt"/>
                <a:ea typeface="+mn-ea"/>
                <a:cs typeface="+mn-cs"/>
              </a:rPr>
              <a:t>monomyth</a:t>
            </a:r>
            <a:r>
              <a:rPr lang="en-GB" sz="1200" kern="1200" dirty="0">
                <a:solidFill>
                  <a:schemeClr val="tx1"/>
                </a:solidFill>
                <a:effectLst/>
                <a:latin typeface="+mn-lt"/>
                <a:ea typeface="+mn-ea"/>
                <a:cs typeface="+mn-cs"/>
              </a:rPr>
              <a:t> is the idea that mythic</a:t>
            </a:r>
            <a:r>
              <a:rPr lang="en-GB" sz="1200" kern="1200" baseline="0" dirty="0">
                <a:solidFill>
                  <a:schemeClr val="tx1"/>
                </a:solidFill>
                <a:effectLst/>
                <a:latin typeface="+mn-lt"/>
                <a:ea typeface="+mn-ea"/>
                <a:cs typeface="+mn-cs"/>
              </a:rPr>
              <a:t> stories fit a formula in which a</a:t>
            </a:r>
            <a:r>
              <a:rPr lang="en-GB" sz="1200" kern="1200" dirty="0">
                <a:solidFill>
                  <a:schemeClr val="tx1"/>
                </a:solidFill>
                <a:effectLst/>
                <a:latin typeface="+mn-lt"/>
                <a:ea typeface="+mn-ea"/>
                <a:cs typeface="+mn-cs"/>
              </a:rPr>
              <a:t> hero ventures forth from the everyday world into a region of supernatural wonder: fabulous forces are there encountered and a decisive victory is won: the hero comes back from this mysterious adventure with the power to bestow good on his fellow man. This idea</a:t>
            </a:r>
            <a:r>
              <a:rPr lang="en-GB" sz="1200" kern="1200" baseline="0" dirty="0">
                <a:solidFill>
                  <a:schemeClr val="tx1"/>
                </a:solidFill>
                <a:effectLst/>
                <a:latin typeface="+mn-lt"/>
                <a:ea typeface="+mn-ea"/>
                <a:cs typeface="+mn-cs"/>
              </a:rPr>
              <a:t> was put forward by Joseph Campbell in his 1949 book, The Hero with a Thousand Faces. Lauded by many film makers </a:t>
            </a:r>
            <a:r>
              <a:rPr lang="mr-IN" sz="1200" kern="1200" baseline="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George Lucas, especially those at Disney </a:t>
            </a:r>
            <a:r>
              <a:rPr lang="mr-IN" sz="1200" kern="1200" baseline="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it also attracts a lot of criticism and some writers and scholars object to the overpowering influence of Freud and Jung on Campbell’s theory.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marL="0" marR="0" indent="0" algn="l" defTabSz="457200" rtl="0" eaLnBrk="1" fontAlgn="auto" latinLnBrk="0" hangingPunct="1">
              <a:lnSpc>
                <a:spcPct val="100000"/>
              </a:lnSpc>
              <a:spcBef>
                <a:spcPts val="0"/>
              </a:spcBef>
              <a:spcAft>
                <a:spcPts val="0"/>
              </a:spcAft>
              <a:buClrTx/>
              <a:buSzTx/>
              <a:buFontTx/>
              <a:buNone/>
              <a:tabLst/>
              <a:defRPr/>
            </a:pPr>
            <a:r>
              <a:rPr lang="en-US" dirty="0"/>
              <a:t>Another</a:t>
            </a:r>
            <a:r>
              <a:rPr lang="en-US" baseline="0" dirty="0"/>
              <a:t> text that has been both lauded and critiqued, is Christopher Booker’s 2004 tome: The Seven Basic Plots: why we Tell Stories. This book also draws heavily on a psycho-analytical interpretation of story. We don’t need to agree with all the ideas in these books to find some useful material for thinking about myth. </a:t>
            </a:r>
            <a:endParaRPr lang="en-US" dirty="0"/>
          </a:p>
        </p:txBody>
      </p:sp>
      <p:sp>
        <p:nvSpPr>
          <p:cNvPr id="4" name="Slide Number Placeholder 3"/>
          <p:cNvSpPr>
            <a:spLocks noGrp="1"/>
          </p:cNvSpPr>
          <p:nvPr>
            <p:ph type="sldNum" sz="quarter" idx="10"/>
          </p:nvPr>
        </p:nvSpPr>
        <p:spPr/>
        <p:txBody>
          <a:bodyPr/>
          <a:lstStyle/>
          <a:p>
            <a:fld id="{4BAA8365-BC5C-D94F-8AFF-6AF2697A9FBA}" type="slidenum">
              <a:rPr lang="en-US" smtClean="0"/>
              <a:t>5</a:t>
            </a:fld>
            <a:endParaRPr lang="en-US"/>
          </a:p>
        </p:txBody>
      </p:sp>
    </p:spTree>
    <p:extLst>
      <p:ext uri="{BB962C8B-B14F-4D97-AF65-F5344CB8AC3E}">
        <p14:creationId xmlns:p14="http://schemas.microsoft.com/office/powerpoint/2010/main" val="41513939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1A67A-6A54-5E49-F9BC-8766BC760AB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526A130-08F9-C19C-8381-4D9E005910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246100-D776-BBF3-8B66-3A38B0451F78}"/>
              </a:ext>
            </a:extLst>
          </p:cNvPr>
          <p:cNvSpPr>
            <a:spLocks noGrp="1"/>
          </p:cNvSpPr>
          <p:nvPr>
            <p:ph type="dt" sz="half" idx="10"/>
          </p:nvPr>
        </p:nvSpPr>
        <p:spPr/>
        <p:txBody>
          <a:bodyPr/>
          <a:lstStyle/>
          <a:p>
            <a:fld id="{ED291B17-9318-49DB-B28B-6E5994AE9581}" type="datetime1">
              <a:rPr lang="en-US" smtClean="0"/>
              <a:t>10/26/2025</a:t>
            </a:fld>
            <a:endParaRPr lang="en-US" dirty="0"/>
          </a:p>
        </p:txBody>
      </p:sp>
      <p:sp>
        <p:nvSpPr>
          <p:cNvPr id="5" name="Footer Placeholder 4">
            <a:extLst>
              <a:ext uri="{FF2B5EF4-FFF2-40B4-BE49-F238E27FC236}">
                <a16:creationId xmlns:a16="http://schemas.microsoft.com/office/drawing/2014/main" id="{822788D6-1CFA-6498-BBA5-888C4D4F38B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A182FF8-55FF-AE1F-B828-7E8FA499F5AB}"/>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84652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0AD05-5F1B-4CC3-AC51-A702824DA5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583A90-1E78-67AB-A6CF-2FE2003C40D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A50585-7970-BFE3-78C6-76F3772E7316}"/>
              </a:ext>
            </a:extLst>
          </p:cNvPr>
          <p:cNvSpPr>
            <a:spLocks noGrp="1"/>
          </p:cNvSpPr>
          <p:nvPr>
            <p:ph type="dt" sz="half" idx="10"/>
          </p:nvPr>
        </p:nvSpPr>
        <p:spPr/>
        <p:txBody>
          <a:bodyPr/>
          <a:lstStyle/>
          <a:p>
            <a:fld id="{78DD82B9-B8EE-4375-B6FF-88FA6ABB15D9}" type="datetime1">
              <a:rPr lang="en-US" smtClean="0"/>
              <a:t>10/26/2025</a:t>
            </a:fld>
            <a:endParaRPr lang="en-US" dirty="0"/>
          </a:p>
        </p:txBody>
      </p:sp>
      <p:sp>
        <p:nvSpPr>
          <p:cNvPr id="5" name="Footer Placeholder 4">
            <a:extLst>
              <a:ext uri="{FF2B5EF4-FFF2-40B4-BE49-F238E27FC236}">
                <a16:creationId xmlns:a16="http://schemas.microsoft.com/office/drawing/2014/main" id="{D2AB0573-B564-B014-09F7-B11B1792A22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1DB45BA-0CC8-FDC0-5D45-05CF47A092A2}"/>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74475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8D307-939C-7D8D-FAD3-DD69B6E144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04C62AD-FA55-FB7B-8DA4-A4599C6E832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22E38B3-8A71-DE3B-339B-817A1A2613C4}"/>
              </a:ext>
            </a:extLst>
          </p:cNvPr>
          <p:cNvSpPr>
            <a:spLocks noGrp="1"/>
          </p:cNvSpPr>
          <p:nvPr>
            <p:ph type="dt" sz="half" idx="10"/>
          </p:nvPr>
        </p:nvSpPr>
        <p:spPr/>
        <p:txBody>
          <a:bodyPr/>
          <a:lstStyle/>
          <a:p>
            <a:fld id="{B2497495-0637-405E-AE64-5CC7506D51F5}" type="datetime1">
              <a:rPr lang="en-US" smtClean="0"/>
              <a:t>10/26/2025</a:t>
            </a:fld>
            <a:endParaRPr lang="en-US" dirty="0"/>
          </a:p>
        </p:txBody>
      </p:sp>
      <p:sp>
        <p:nvSpPr>
          <p:cNvPr id="5" name="Footer Placeholder 4">
            <a:extLst>
              <a:ext uri="{FF2B5EF4-FFF2-40B4-BE49-F238E27FC236}">
                <a16:creationId xmlns:a16="http://schemas.microsoft.com/office/drawing/2014/main" id="{C235F7F0-7639-ADB4-74C4-C9A894E2200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65683E-5D91-146F-9F27-D3422BC7CB56}"/>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614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43DAE-B0F3-D37B-7F2D-D34620872F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F9CEE6-6320-8219-BBC4-76983967EF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1D567FF-79BB-76FF-07F5-C61E8FF607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D5128A-D04E-D72A-72C9-B06D35114C95}"/>
              </a:ext>
            </a:extLst>
          </p:cNvPr>
          <p:cNvSpPr>
            <a:spLocks noGrp="1"/>
          </p:cNvSpPr>
          <p:nvPr>
            <p:ph type="dt" sz="half" idx="10"/>
          </p:nvPr>
        </p:nvSpPr>
        <p:spPr/>
        <p:txBody>
          <a:bodyPr/>
          <a:lstStyle/>
          <a:p>
            <a:fld id="{7BFFD690-9426-415D-8B65-26881E07B2D4}" type="datetime1">
              <a:rPr lang="en-US" smtClean="0"/>
              <a:t>10/26/2025</a:t>
            </a:fld>
            <a:endParaRPr lang="en-US" dirty="0"/>
          </a:p>
        </p:txBody>
      </p:sp>
      <p:sp>
        <p:nvSpPr>
          <p:cNvPr id="6" name="Footer Placeholder 5">
            <a:extLst>
              <a:ext uri="{FF2B5EF4-FFF2-40B4-BE49-F238E27FC236}">
                <a16:creationId xmlns:a16="http://schemas.microsoft.com/office/drawing/2014/main" id="{B15002FA-7FCB-E2BA-3193-A6275665489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D81FAAA-0EBD-915C-E73D-0E0E79189EE2}"/>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009658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FFD29-651C-B0B3-468A-0D6453CBD61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B8F3C14-09FF-B6AB-E688-62B4A59CBA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9A6EAD6-CDF2-D453-F380-9791785E34E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D207A94-4045-A088-1765-EF1F9DEEEF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E652789-EDDE-9F2E-C124-37AFF3F398A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032AF21-13AA-6E54-D7D9-F7D1A77FBE4C}"/>
              </a:ext>
            </a:extLst>
          </p:cNvPr>
          <p:cNvSpPr>
            <a:spLocks noGrp="1"/>
          </p:cNvSpPr>
          <p:nvPr>
            <p:ph type="dt" sz="half" idx="10"/>
          </p:nvPr>
        </p:nvSpPr>
        <p:spPr/>
        <p:txBody>
          <a:bodyPr/>
          <a:lstStyle/>
          <a:p>
            <a:fld id="{04C4989A-474C-40DE-95B9-011C28B71673}" type="datetime1">
              <a:rPr lang="en-US" smtClean="0"/>
              <a:t>10/26/2025</a:t>
            </a:fld>
            <a:endParaRPr lang="en-US" dirty="0"/>
          </a:p>
        </p:txBody>
      </p:sp>
      <p:sp>
        <p:nvSpPr>
          <p:cNvPr id="8" name="Footer Placeholder 7">
            <a:extLst>
              <a:ext uri="{FF2B5EF4-FFF2-40B4-BE49-F238E27FC236}">
                <a16:creationId xmlns:a16="http://schemas.microsoft.com/office/drawing/2014/main" id="{22D26DB5-9D7C-A6F3-F61A-E4F54CF233F2}"/>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003C7588-3238-F489-F8FE-18A82A455C4B}"/>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92199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469AE-939B-68B1-1B64-20857402DCD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1089CF-5D55-D31E-1E55-351D87CD99AF}"/>
              </a:ext>
            </a:extLst>
          </p:cNvPr>
          <p:cNvSpPr>
            <a:spLocks noGrp="1"/>
          </p:cNvSpPr>
          <p:nvPr>
            <p:ph type="dt" sz="half" idx="10"/>
          </p:nvPr>
        </p:nvSpPr>
        <p:spPr/>
        <p:txBody>
          <a:bodyPr/>
          <a:lstStyle/>
          <a:p>
            <a:fld id="{5DB4ED54-5B5E-4A04-93D3-5772E3CE3818}" type="datetime1">
              <a:rPr lang="en-US" smtClean="0"/>
              <a:t>10/26/2025</a:t>
            </a:fld>
            <a:endParaRPr lang="en-US" dirty="0"/>
          </a:p>
        </p:txBody>
      </p:sp>
      <p:sp>
        <p:nvSpPr>
          <p:cNvPr id="4" name="Footer Placeholder 3">
            <a:extLst>
              <a:ext uri="{FF2B5EF4-FFF2-40B4-BE49-F238E27FC236}">
                <a16:creationId xmlns:a16="http://schemas.microsoft.com/office/drawing/2014/main" id="{E232BA68-C9AB-DB24-A817-8F1621005AB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58535B7-D377-9E25-B03E-AFBF5A8C270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730684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2101F7-AAC9-4F94-9F6A-51EFF5A4BBB2}"/>
              </a:ext>
            </a:extLst>
          </p:cNvPr>
          <p:cNvSpPr>
            <a:spLocks noGrp="1"/>
          </p:cNvSpPr>
          <p:nvPr>
            <p:ph type="dt" sz="half" idx="10"/>
          </p:nvPr>
        </p:nvSpPr>
        <p:spPr/>
        <p:txBody>
          <a:bodyPr/>
          <a:lstStyle/>
          <a:p>
            <a:fld id="{4EDE50D6-574B-40AF-946F-D52A04ADE379}" type="datetime1">
              <a:rPr lang="en-US" smtClean="0"/>
              <a:t>10/26/2025</a:t>
            </a:fld>
            <a:endParaRPr lang="en-US" dirty="0"/>
          </a:p>
        </p:txBody>
      </p:sp>
      <p:sp>
        <p:nvSpPr>
          <p:cNvPr id="3" name="Footer Placeholder 2">
            <a:extLst>
              <a:ext uri="{FF2B5EF4-FFF2-40B4-BE49-F238E27FC236}">
                <a16:creationId xmlns:a16="http://schemas.microsoft.com/office/drawing/2014/main" id="{572AF796-A69C-E629-68AC-3B3A0A4DCE5D}"/>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D27C7400-6955-8E3E-4837-F575443B5424}"/>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701021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B5392-F45B-0103-7B6E-ED9C52217E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4598A18-A1DE-4707-CE30-3922851373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8D44F39-A850-082C-EC90-3479651980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CF2B2E-13B6-A92A-C702-33139AEDAAC1}"/>
              </a:ext>
            </a:extLst>
          </p:cNvPr>
          <p:cNvSpPr>
            <a:spLocks noGrp="1"/>
          </p:cNvSpPr>
          <p:nvPr>
            <p:ph type="dt" sz="half" idx="10"/>
          </p:nvPr>
        </p:nvSpPr>
        <p:spPr/>
        <p:txBody>
          <a:bodyPr/>
          <a:lstStyle/>
          <a:p>
            <a:fld id="{D82884F1-FFEA-405F-9602-3DCA865EDA4E}" type="datetime1">
              <a:rPr lang="en-US" smtClean="0"/>
              <a:t>10/26/2025</a:t>
            </a:fld>
            <a:endParaRPr lang="en-US" dirty="0"/>
          </a:p>
        </p:txBody>
      </p:sp>
      <p:sp>
        <p:nvSpPr>
          <p:cNvPr id="6" name="Footer Placeholder 5">
            <a:extLst>
              <a:ext uri="{FF2B5EF4-FFF2-40B4-BE49-F238E27FC236}">
                <a16:creationId xmlns:a16="http://schemas.microsoft.com/office/drawing/2014/main" id="{DC496BC4-03C0-5FB6-8F76-482591DD7BC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2B602D-17C4-3A20-7A7E-1F2DB8B53B83}"/>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6163019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DFCAC-466F-EC87-D5B4-AE403236FF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B5FB6C6-C412-A8EF-A5E8-0722B5C1CDE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5D52F87-0419-B297-B6FF-7E0BA8F77B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C12A2D-C9FF-4809-DC07-C836280E4927}"/>
              </a:ext>
            </a:extLst>
          </p:cNvPr>
          <p:cNvSpPr>
            <a:spLocks noGrp="1"/>
          </p:cNvSpPr>
          <p:nvPr>
            <p:ph type="dt" sz="half" idx="10"/>
          </p:nvPr>
        </p:nvSpPr>
        <p:spPr/>
        <p:txBody>
          <a:bodyPr/>
          <a:lstStyle/>
          <a:p>
            <a:fld id="{7E18DB4A-8810-4A10-AD5C-D5E2C667F5B3}" type="datetime1">
              <a:rPr lang="en-US" smtClean="0"/>
              <a:t>10/26/2025</a:t>
            </a:fld>
            <a:endParaRPr lang="en-US" dirty="0"/>
          </a:p>
        </p:txBody>
      </p:sp>
      <p:sp>
        <p:nvSpPr>
          <p:cNvPr id="6" name="Footer Placeholder 5">
            <a:extLst>
              <a:ext uri="{FF2B5EF4-FFF2-40B4-BE49-F238E27FC236}">
                <a16:creationId xmlns:a16="http://schemas.microsoft.com/office/drawing/2014/main" id="{FE51E13A-470F-1823-D44F-C78C15AB4DF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C925BE6C-4754-7895-0225-F1D2A9FAE39E}"/>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775668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F1052-26A2-16D7-4E5D-BA530C8A0D8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CB751A-D4F5-C36F-B00B-F941840B614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8A20DE-038F-30DD-32CE-F1AFCD420FCC}"/>
              </a:ext>
            </a:extLst>
          </p:cNvPr>
          <p:cNvSpPr>
            <a:spLocks noGrp="1"/>
          </p:cNvSpPr>
          <p:nvPr>
            <p:ph type="dt" sz="half" idx="10"/>
          </p:nvPr>
        </p:nvSpPr>
        <p:spPr/>
        <p:txBody>
          <a:bodyPr/>
          <a:lstStyle/>
          <a:p>
            <a:fld id="{2CED4963-E985-44C4-B8C4-FDD613B7C2F8}" type="datetime1">
              <a:rPr lang="en-US" smtClean="0"/>
              <a:t>10/26/2025</a:t>
            </a:fld>
            <a:endParaRPr lang="en-US" dirty="0"/>
          </a:p>
        </p:txBody>
      </p:sp>
      <p:sp>
        <p:nvSpPr>
          <p:cNvPr id="5" name="Footer Placeholder 4">
            <a:extLst>
              <a:ext uri="{FF2B5EF4-FFF2-40B4-BE49-F238E27FC236}">
                <a16:creationId xmlns:a16="http://schemas.microsoft.com/office/drawing/2014/main" id="{3209952A-C4F8-7364-D846-A29279A930E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C885401-249D-E238-62D8-78680C0EB35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20065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A853C8-34EB-4205-7DCF-AEEE78F13B3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1F5053-3682-E6A5-5B5D-943FCFE9E1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F8957D-5FE2-5A94-B5F6-1ED9964D0C37}"/>
              </a:ext>
            </a:extLst>
          </p:cNvPr>
          <p:cNvSpPr>
            <a:spLocks noGrp="1"/>
          </p:cNvSpPr>
          <p:nvPr>
            <p:ph type="dt" sz="half" idx="10"/>
          </p:nvPr>
        </p:nvSpPr>
        <p:spPr/>
        <p:txBody>
          <a:bodyPr/>
          <a:lstStyle/>
          <a:p>
            <a:fld id="{ED291B17-9318-49DB-B28B-6E5994AE9581}" type="datetime1">
              <a:rPr lang="en-US" smtClean="0"/>
              <a:t>10/26/2025</a:t>
            </a:fld>
            <a:endParaRPr lang="en-US" dirty="0"/>
          </a:p>
        </p:txBody>
      </p:sp>
      <p:sp>
        <p:nvSpPr>
          <p:cNvPr id="5" name="Footer Placeholder 4">
            <a:extLst>
              <a:ext uri="{FF2B5EF4-FFF2-40B4-BE49-F238E27FC236}">
                <a16:creationId xmlns:a16="http://schemas.microsoft.com/office/drawing/2014/main" id="{621097C5-BDC9-4F77-F2E1-51DE72FC2D3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210D3F2-497A-C811-52CB-6DFEEADD3F9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30768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7E5C56-87D0-CB7C-43AC-6BBCEFF087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B0737A-5F52-4FA2-0911-A5D3E2787DB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4D51A3-E0A3-D5A5-2A1F-C816E7A6AB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D291B17-9318-49DB-B28B-6E5994AE9581}" type="datetime1">
              <a:rPr lang="en-US" smtClean="0"/>
              <a:t>10/26/2025</a:t>
            </a:fld>
            <a:endParaRPr lang="en-US" dirty="0"/>
          </a:p>
        </p:txBody>
      </p:sp>
      <p:sp>
        <p:nvSpPr>
          <p:cNvPr id="5" name="Footer Placeholder 4">
            <a:extLst>
              <a:ext uri="{FF2B5EF4-FFF2-40B4-BE49-F238E27FC236}">
                <a16:creationId xmlns:a16="http://schemas.microsoft.com/office/drawing/2014/main" id="{16EAB87A-B0B3-EAF3-5352-CA61DEF156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D8A801DA-3C64-9AEE-C3B1-3DE8641B1D3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61913514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customXml" Target="../ink/ink4.xml"/><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customXml" Target="../ink/ink1.xml"/><Relationship Id="rId1" Type="http://schemas.openxmlformats.org/officeDocument/2006/relationships/slideLayout" Target="../slideLayouts/slideLayout2.xml"/><Relationship Id="rId6" Type="http://schemas.openxmlformats.org/officeDocument/2006/relationships/customXml" Target="../ink/ink3.xml"/><Relationship Id="rId11" Type="http://schemas.openxmlformats.org/officeDocument/2006/relationships/customXml" Target="../ink/ink7.xml"/><Relationship Id="rId5" Type="http://schemas.openxmlformats.org/officeDocument/2006/relationships/image" Target="NULL"/><Relationship Id="rId10" Type="http://schemas.openxmlformats.org/officeDocument/2006/relationships/customXml" Target="../ink/ink6.xml"/><Relationship Id="rId4" Type="http://schemas.openxmlformats.org/officeDocument/2006/relationships/customXml" Target="../ink/ink2.xml"/><Relationship Id="rId9" Type="http://schemas.openxmlformats.org/officeDocument/2006/relationships/customXml" Target="../ink/ink5.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1C2654C8-FE84-480E-BE4D-F442E432A90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9016"/>
          <a:stretch/>
        </p:blipFill>
        <p:spPr bwMode="auto">
          <a:xfrm>
            <a:off x="20" y="10"/>
            <a:ext cx="7537685"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9B63B72C-3664-415E-A65F-48F53B548FA6}"/>
              </a:ext>
            </a:extLst>
          </p:cNvPr>
          <p:cNvSpPr txBox="1">
            <a:spLocks noGrp="1"/>
          </p:cNvSpPr>
          <p:nvPr>
            <p:ph idx="1"/>
          </p:nvPr>
        </p:nvSpPr>
        <p:spPr>
          <a:xfrm>
            <a:off x="6695932" y="1374852"/>
            <a:ext cx="5215477" cy="3634486"/>
          </a:xfrm>
          <a:prstGeom prst="rect">
            <a:avLst/>
          </a:prstGeom>
        </p:spPr>
        <p:txBody>
          <a:bodyPr rtlCol="0">
            <a:noAutofit/>
          </a:bodyPr>
          <a:lstStyle/>
          <a:p>
            <a:pPr marL="0" indent="0">
              <a:spcAft>
                <a:spcPts val="800"/>
              </a:spcAft>
              <a:buNone/>
            </a:pPr>
            <a:r>
              <a:rPr lang="en-GB" sz="3500" b="1" dirty="0"/>
              <a:t>“</a:t>
            </a:r>
            <a:r>
              <a:rPr lang="en-GB" sz="3500" dirty="0">
                <a:effectLst/>
                <a:latin typeface="Calibri" panose="020F0502020204030204" pitchFamily="34" charset="0"/>
                <a:ea typeface="DengXian" panose="02010600030101010101" pitchFamily="2" charset="-122"/>
                <a:cs typeface="Arial" panose="020B0604020202020204" pitchFamily="34" charset="0"/>
              </a:rPr>
              <a:t>A screenplay is a story told with pictures, in dialogue and description and places with the context of dramatic structure</a:t>
            </a:r>
            <a:r>
              <a:rPr lang="en-GB" sz="3500" b="1" dirty="0"/>
              <a:t>.”</a:t>
            </a:r>
          </a:p>
        </p:txBody>
      </p:sp>
      <p:sp>
        <p:nvSpPr>
          <p:cNvPr id="12" name="TextBox 11">
            <a:extLst>
              <a:ext uri="{FF2B5EF4-FFF2-40B4-BE49-F238E27FC236}">
                <a16:creationId xmlns:a16="http://schemas.microsoft.com/office/drawing/2014/main" id="{3292BBFE-AF24-42A5-A3F5-1B1ADAE6E0B9}"/>
              </a:ext>
            </a:extLst>
          </p:cNvPr>
          <p:cNvSpPr txBox="1"/>
          <p:nvPr/>
        </p:nvSpPr>
        <p:spPr>
          <a:xfrm>
            <a:off x="6304208" y="6014848"/>
            <a:ext cx="5607201" cy="323165"/>
          </a:xfrm>
          <a:prstGeom prst="rect">
            <a:avLst/>
          </a:prstGeom>
          <a:noFill/>
        </p:spPr>
        <p:txBody>
          <a:bodyPr wrap="square" rtlCol="0">
            <a:spAutoFit/>
          </a:bodyPr>
          <a:lstStyle/>
          <a:p>
            <a:pPr algn="r"/>
            <a:r>
              <a:rPr lang="en-US" sz="1500" dirty="0">
                <a:solidFill>
                  <a:srgbClr val="0D081E"/>
                </a:solidFill>
              </a:rPr>
              <a:t>Syd Field, </a:t>
            </a:r>
            <a:r>
              <a:rPr lang="en-US" sz="1500" i="1" dirty="0">
                <a:solidFill>
                  <a:srgbClr val="0D081E"/>
                </a:solidFill>
              </a:rPr>
              <a:t>Screenwriting </a:t>
            </a:r>
            <a:r>
              <a:rPr lang="en-US" sz="1500" dirty="0">
                <a:solidFill>
                  <a:srgbClr val="0D081E"/>
                </a:solidFill>
              </a:rPr>
              <a:t>(New York: Houghton Mifflin, 1994) p. 10</a:t>
            </a:r>
          </a:p>
        </p:txBody>
      </p:sp>
    </p:spTree>
    <p:extLst>
      <p:ext uri="{BB962C8B-B14F-4D97-AF65-F5344CB8AC3E}">
        <p14:creationId xmlns:p14="http://schemas.microsoft.com/office/powerpoint/2010/main" val="26547839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9BED2-E3BA-4791-9829-724C6400F96F}"/>
              </a:ext>
            </a:extLst>
          </p:cNvPr>
          <p:cNvSpPr>
            <a:spLocks noGrp="1"/>
          </p:cNvSpPr>
          <p:nvPr>
            <p:ph type="title"/>
          </p:nvPr>
        </p:nvSpPr>
        <p:spPr>
          <a:xfrm>
            <a:off x="4132888" y="1002987"/>
            <a:ext cx="4200229" cy="671312"/>
          </a:xfrm>
        </p:spPr>
        <p:txBody>
          <a:bodyPr anchor="ctr">
            <a:noAutofit/>
          </a:bodyPr>
          <a:lstStyle/>
          <a:p>
            <a:r>
              <a:rPr lang="en-GB" sz="5000" b="1" dirty="0" err="1"/>
              <a:t>cHARACTER</a:t>
            </a:r>
            <a:endParaRPr lang="en-GB" sz="5000" b="1" dirty="0"/>
          </a:p>
        </p:txBody>
      </p:sp>
      <p:sp>
        <p:nvSpPr>
          <p:cNvPr id="6" name="TextBox 5">
            <a:extLst>
              <a:ext uri="{FF2B5EF4-FFF2-40B4-BE49-F238E27FC236}">
                <a16:creationId xmlns:a16="http://schemas.microsoft.com/office/drawing/2014/main" id="{EEED686C-7E89-4463-968F-B41542B2D868}"/>
              </a:ext>
            </a:extLst>
          </p:cNvPr>
          <p:cNvSpPr txBox="1"/>
          <p:nvPr/>
        </p:nvSpPr>
        <p:spPr>
          <a:xfrm>
            <a:off x="1695090" y="2433327"/>
            <a:ext cx="2835215" cy="784830"/>
          </a:xfrm>
          <a:prstGeom prst="rect">
            <a:avLst/>
          </a:prstGeom>
          <a:noFill/>
        </p:spPr>
        <p:txBody>
          <a:bodyPr wrap="square" rtlCol="0">
            <a:spAutoFit/>
          </a:bodyPr>
          <a:lstStyle/>
          <a:p>
            <a:r>
              <a:rPr lang="en-GB" sz="4500" b="1" dirty="0"/>
              <a:t>INTERIOR</a:t>
            </a:r>
            <a:r>
              <a:rPr lang="en-GB" dirty="0"/>
              <a:t> </a:t>
            </a:r>
          </a:p>
        </p:txBody>
      </p:sp>
      <p:sp>
        <p:nvSpPr>
          <p:cNvPr id="13" name="TextBox 12">
            <a:extLst>
              <a:ext uri="{FF2B5EF4-FFF2-40B4-BE49-F238E27FC236}">
                <a16:creationId xmlns:a16="http://schemas.microsoft.com/office/drawing/2014/main" id="{77293A16-6FD8-40F4-9D56-CFD6BF91048B}"/>
              </a:ext>
            </a:extLst>
          </p:cNvPr>
          <p:cNvSpPr txBox="1"/>
          <p:nvPr/>
        </p:nvSpPr>
        <p:spPr>
          <a:xfrm>
            <a:off x="7661695" y="2438977"/>
            <a:ext cx="2835215" cy="784830"/>
          </a:xfrm>
          <a:prstGeom prst="rect">
            <a:avLst/>
          </a:prstGeom>
          <a:noFill/>
        </p:spPr>
        <p:txBody>
          <a:bodyPr wrap="square" rtlCol="0">
            <a:spAutoFit/>
          </a:bodyPr>
          <a:lstStyle/>
          <a:p>
            <a:r>
              <a:rPr lang="en-GB" sz="4500" b="1" dirty="0"/>
              <a:t>EXTERIOR</a:t>
            </a:r>
            <a:r>
              <a:rPr lang="en-GB" dirty="0"/>
              <a:t> </a:t>
            </a:r>
          </a:p>
        </p:txBody>
      </p:sp>
      <p:sp>
        <p:nvSpPr>
          <p:cNvPr id="14" name="TextBox 13">
            <a:extLst>
              <a:ext uri="{FF2B5EF4-FFF2-40B4-BE49-F238E27FC236}">
                <a16:creationId xmlns:a16="http://schemas.microsoft.com/office/drawing/2014/main" id="{7FC56F6C-2F7B-4EFE-98AE-913968B67C8D}"/>
              </a:ext>
            </a:extLst>
          </p:cNvPr>
          <p:cNvSpPr txBox="1"/>
          <p:nvPr/>
        </p:nvSpPr>
        <p:spPr>
          <a:xfrm>
            <a:off x="1240744" y="3161932"/>
            <a:ext cx="4974565" cy="400110"/>
          </a:xfrm>
          <a:prstGeom prst="rect">
            <a:avLst/>
          </a:prstGeom>
          <a:noFill/>
        </p:spPr>
        <p:txBody>
          <a:bodyPr wrap="square" rtlCol="0">
            <a:spAutoFit/>
          </a:bodyPr>
          <a:lstStyle/>
          <a:p>
            <a:r>
              <a:rPr lang="en-GB" sz="2000" b="1" dirty="0"/>
              <a:t>FROM BIRTH TILL PRESENT</a:t>
            </a:r>
            <a:r>
              <a:rPr lang="en-GB" sz="2000" dirty="0"/>
              <a:t> </a:t>
            </a:r>
          </a:p>
        </p:txBody>
      </p:sp>
      <p:sp>
        <p:nvSpPr>
          <p:cNvPr id="15" name="TextBox 14">
            <a:extLst>
              <a:ext uri="{FF2B5EF4-FFF2-40B4-BE49-F238E27FC236}">
                <a16:creationId xmlns:a16="http://schemas.microsoft.com/office/drawing/2014/main" id="{5745B2BC-A33A-452A-98BF-46D2CBD16ACF}"/>
              </a:ext>
            </a:extLst>
          </p:cNvPr>
          <p:cNvSpPr txBox="1"/>
          <p:nvPr/>
        </p:nvSpPr>
        <p:spPr>
          <a:xfrm>
            <a:off x="6861974" y="3150141"/>
            <a:ext cx="4200051" cy="400110"/>
          </a:xfrm>
          <a:prstGeom prst="rect">
            <a:avLst/>
          </a:prstGeom>
          <a:noFill/>
        </p:spPr>
        <p:txBody>
          <a:bodyPr wrap="square" rtlCol="0">
            <a:spAutoFit/>
          </a:bodyPr>
          <a:lstStyle/>
          <a:p>
            <a:pPr algn="r"/>
            <a:r>
              <a:rPr lang="en-GB" sz="2000" b="1" dirty="0"/>
              <a:t>DURATION OF THE SCREENPLAY</a:t>
            </a:r>
            <a:endParaRPr lang="en-GB" sz="2000" dirty="0"/>
          </a:p>
        </p:txBody>
      </p:sp>
      <p:sp>
        <p:nvSpPr>
          <p:cNvPr id="16" name="TextBox 15">
            <a:extLst>
              <a:ext uri="{FF2B5EF4-FFF2-40B4-BE49-F238E27FC236}">
                <a16:creationId xmlns:a16="http://schemas.microsoft.com/office/drawing/2014/main" id="{C81CF941-967C-4039-A8D6-6EE6D7703DC6}"/>
              </a:ext>
            </a:extLst>
          </p:cNvPr>
          <p:cNvSpPr txBox="1"/>
          <p:nvPr/>
        </p:nvSpPr>
        <p:spPr>
          <a:xfrm>
            <a:off x="1695090" y="3696068"/>
            <a:ext cx="4272287" cy="400110"/>
          </a:xfrm>
          <a:prstGeom prst="rect">
            <a:avLst/>
          </a:prstGeom>
          <a:noFill/>
        </p:spPr>
        <p:txBody>
          <a:bodyPr wrap="square" rtlCol="0">
            <a:spAutoFit/>
          </a:bodyPr>
          <a:lstStyle/>
          <a:p>
            <a:r>
              <a:rPr lang="en-GB" sz="2000" b="1" dirty="0"/>
              <a:t>FORMS CHARACTER</a:t>
            </a:r>
            <a:endParaRPr lang="en-GB" sz="2000" dirty="0"/>
          </a:p>
        </p:txBody>
      </p:sp>
      <p:sp>
        <p:nvSpPr>
          <p:cNvPr id="17" name="TextBox 16">
            <a:extLst>
              <a:ext uri="{FF2B5EF4-FFF2-40B4-BE49-F238E27FC236}">
                <a16:creationId xmlns:a16="http://schemas.microsoft.com/office/drawing/2014/main" id="{41E0D7E5-ACD6-4B6C-9520-5800987B331F}"/>
              </a:ext>
            </a:extLst>
          </p:cNvPr>
          <p:cNvSpPr txBox="1"/>
          <p:nvPr/>
        </p:nvSpPr>
        <p:spPr>
          <a:xfrm>
            <a:off x="5620037" y="3680525"/>
            <a:ext cx="4974565" cy="400110"/>
          </a:xfrm>
          <a:prstGeom prst="rect">
            <a:avLst/>
          </a:prstGeom>
          <a:noFill/>
        </p:spPr>
        <p:txBody>
          <a:bodyPr wrap="square" rtlCol="0">
            <a:spAutoFit/>
          </a:bodyPr>
          <a:lstStyle/>
          <a:p>
            <a:pPr algn="r"/>
            <a:r>
              <a:rPr lang="en-GB" sz="2000" b="1" dirty="0"/>
              <a:t>REVEALS CHARACTER</a:t>
            </a:r>
            <a:endParaRPr lang="en-GB" sz="2000" dirty="0"/>
          </a:p>
        </p:txBody>
      </p:sp>
      <p:sp>
        <p:nvSpPr>
          <p:cNvPr id="18" name="TextBox 17">
            <a:extLst>
              <a:ext uri="{FF2B5EF4-FFF2-40B4-BE49-F238E27FC236}">
                <a16:creationId xmlns:a16="http://schemas.microsoft.com/office/drawing/2014/main" id="{160BF67D-AF9F-4733-9459-BE9C590C5217}"/>
              </a:ext>
            </a:extLst>
          </p:cNvPr>
          <p:cNvSpPr txBox="1"/>
          <p:nvPr/>
        </p:nvSpPr>
        <p:spPr>
          <a:xfrm>
            <a:off x="-522396" y="4926337"/>
            <a:ext cx="5479211" cy="553998"/>
          </a:xfrm>
          <a:prstGeom prst="rect">
            <a:avLst/>
          </a:prstGeom>
          <a:noFill/>
        </p:spPr>
        <p:txBody>
          <a:bodyPr wrap="square" rtlCol="0">
            <a:spAutoFit/>
          </a:bodyPr>
          <a:lstStyle/>
          <a:p>
            <a:pPr algn="ctr"/>
            <a:r>
              <a:rPr lang="en-GB" sz="2000" b="1" dirty="0"/>
              <a:t>Character</a:t>
            </a:r>
            <a:r>
              <a:rPr lang="en-GB" sz="3000" b="1" dirty="0"/>
              <a:t> </a:t>
            </a:r>
            <a:r>
              <a:rPr lang="en-GB" sz="2000" b="1" dirty="0"/>
              <a:t>biography</a:t>
            </a:r>
            <a:endParaRPr lang="en-GB" sz="2000" dirty="0"/>
          </a:p>
        </p:txBody>
      </p:sp>
      <p:sp>
        <p:nvSpPr>
          <p:cNvPr id="19" name="TextBox 18">
            <a:extLst>
              <a:ext uri="{FF2B5EF4-FFF2-40B4-BE49-F238E27FC236}">
                <a16:creationId xmlns:a16="http://schemas.microsoft.com/office/drawing/2014/main" id="{D8048DDC-D9C7-4E72-8EA3-8E48C86D8997}"/>
              </a:ext>
            </a:extLst>
          </p:cNvPr>
          <p:cNvSpPr txBox="1"/>
          <p:nvPr/>
        </p:nvSpPr>
        <p:spPr>
          <a:xfrm>
            <a:off x="5017699" y="5075617"/>
            <a:ext cx="5479211" cy="400110"/>
          </a:xfrm>
          <a:prstGeom prst="rect">
            <a:avLst/>
          </a:prstGeom>
          <a:noFill/>
        </p:spPr>
        <p:txBody>
          <a:bodyPr wrap="square" rtlCol="0">
            <a:spAutoFit/>
          </a:bodyPr>
          <a:lstStyle/>
          <a:p>
            <a:pPr algn="ctr"/>
            <a:r>
              <a:rPr lang="en-GB" sz="2000" b="1" dirty="0"/>
              <a:t>Define the need</a:t>
            </a:r>
            <a:endParaRPr lang="en-GB" sz="2000" dirty="0"/>
          </a:p>
        </p:txBody>
      </p:sp>
      <p:sp>
        <p:nvSpPr>
          <p:cNvPr id="20" name="TextBox 19">
            <a:extLst>
              <a:ext uri="{FF2B5EF4-FFF2-40B4-BE49-F238E27FC236}">
                <a16:creationId xmlns:a16="http://schemas.microsoft.com/office/drawing/2014/main" id="{BCF14775-DD62-402F-A147-18198B3DAFB2}"/>
              </a:ext>
            </a:extLst>
          </p:cNvPr>
          <p:cNvSpPr txBox="1"/>
          <p:nvPr/>
        </p:nvSpPr>
        <p:spPr>
          <a:xfrm>
            <a:off x="7921849" y="5071009"/>
            <a:ext cx="5479211" cy="400110"/>
          </a:xfrm>
          <a:prstGeom prst="rect">
            <a:avLst/>
          </a:prstGeom>
          <a:noFill/>
        </p:spPr>
        <p:txBody>
          <a:bodyPr wrap="square" rtlCol="0">
            <a:spAutoFit/>
          </a:bodyPr>
          <a:lstStyle/>
          <a:p>
            <a:pPr algn="ctr"/>
            <a:r>
              <a:rPr lang="en-GB" sz="2000" b="1" dirty="0"/>
              <a:t>Action is character</a:t>
            </a:r>
            <a:endParaRPr lang="en-GB" sz="2000" dirty="0"/>
          </a:p>
        </p:txBody>
      </p:sp>
      <mc:AlternateContent xmlns:mc="http://schemas.openxmlformats.org/markup-compatibility/2006" xmlns:p14="http://schemas.microsoft.com/office/powerpoint/2010/main">
        <mc:Choice Requires="p14">
          <p:contentPart p14:bwMode="auto" r:id="rId2">
            <p14:nvContentPartPr>
              <p14:cNvPr id="8" name="Ink 7">
                <a:extLst>
                  <a:ext uri="{FF2B5EF4-FFF2-40B4-BE49-F238E27FC236}">
                    <a16:creationId xmlns:a16="http://schemas.microsoft.com/office/drawing/2014/main" id="{F2B17B13-324A-496B-941A-4ED7DFB42521}"/>
                  </a:ext>
                </a:extLst>
              </p14:cNvPr>
              <p14:cNvContentPartPr/>
              <p14:nvPr/>
            </p14:nvContentPartPr>
            <p14:xfrm>
              <a:off x="7661708" y="1735576"/>
              <a:ext cx="703800" cy="703800"/>
            </p14:xfrm>
          </p:contentPart>
        </mc:Choice>
        <mc:Fallback xmlns="">
          <p:pic>
            <p:nvPicPr>
              <p:cNvPr id="8" name="Ink 7">
                <a:extLst>
                  <a:ext uri="{FF2B5EF4-FFF2-40B4-BE49-F238E27FC236}">
                    <a16:creationId xmlns:a16="http://schemas.microsoft.com/office/drawing/2014/main" id="{F2B17B13-324A-496B-941A-4ED7DFB42521}"/>
                  </a:ext>
                </a:extLst>
              </p:cNvPr>
              <p:cNvPicPr/>
              <p:nvPr/>
            </p:nvPicPr>
            <p:blipFill>
              <a:blip r:embed="rId3"/>
              <a:stretch>
                <a:fillRect/>
              </a:stretch>
            </p:blipFill>
            <p:spPr>
              <a:xfrm>
                <a:off x="7653068" y="1726936"/>
                <a:ext cx="721440" cy="72144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9" name="Ink 8">
                <a:extLst>
                  <a:ext uri="{FF2B5EF4-FFF2-40B4-BE49-F238E27FC236}">
                    <a16:creationId xmlns:a16="http://schemas.microsoft.com/office/drawing/2014/main" id="{DD2984AA-1D77-4DF4-8689-8A6E66BB956F}"/>
                  </a:ext>
                </a:extLst>
              </p14:cNvPr>
              <p14:cNvContentPartPr/>
              <p14:nvPr/>
            </p14:nvContentPartPr>
            <p14:xfrm>
              <a:off x="9848348" y="4224616"/>
              <a:ext cx="808200" cy="808200"/>
            </p14:xfrm>
          </p:contentPart>
        </mc:Choice>
        <mc:Fallback xmlns="">
          <p:pic>
            <p:nvPicPr>
              <p:cNvPr id="9" name="Ink 8">
                <a:extLst>
                  <a:ext uri="{FF2B5EF4-FFF2-40B4-BE49-F238E27FC236}">
                    <a16:creationId xmlns:a16="http://schemas.microsoft.com/office/drawing/2014/main" id="{DD2984AA-1D77-4DF4-8689-8A6E66BB956F}"/>
                  </a:ext>
                </a:extLst>
              </p:cNvPr>
              <p:cNvPicPr/>
              <p:nvPr/>
            </p:nvPicPr>
            <p:blipFill>
              <a:blip r:embed="rId5"/>
              <a:stretch>
                <a:fillRect/>
              </a:stretch>
            </p:blipFill>
            <p:spPr>
              <a:xfrm>
                <a:off x="9839708" y="4215616"/>
                <a:ext cx="825840" cy="82584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0" name="Ink 9">
                <a:extLst>
                  <a:ext uri="{FF2B5EF4-FFF2-40B4-BE49-F238E27FC236}">
                    <a16:creationId xmlns:a16="http://schemas.microsoft.com/office/drawing/2014/main" id="{CF70AA21-347A-4254-9F12-9C78768170BD}"/>
                  </a:ext>
                </a:extLst>
              </p14:cNvPr>
              <p14:cNvContentPartPr/>
              <p14:nvPr/>
            </p14:nvContentPartPr>
            <p14:xfrm>
              <a:off x="850148" y="-1082144"/>
              <a:ext cx="360" cy="360"/>
            </p14:xfrm>
          </p:contentPart>
        </mc:Choice>
        <mc:Fallback xmlns="">
          <p:pic>
            <p:nvPicPr>
              <p:cNvPr id="10" name="Ink 9">
                <a:extLst>
                  <a:ext uri="{FF2B5EF4-FFF2-40B4-BE49-F238E27FC236}">
                    <a16:creationId xmlns:a16="http://schemas.microsoft.com/office/drawing/2014/main" id="{CF70AA21-347A-4254-9F12-9C78768170BD}"/>
                  </a:ext>
                </a:extLst>
              </p:cNvPr>
              <p:cNvPicPr/>
              <p:nvPr/>
            </p:nvPicPr>
            <p:blipFill>
              <a:blip r:embed="rId7"/>
              <a:stretch>
                <a:fillRect/>
              </a:stretch>
            </p:blipFill>
            <p:spPr>
              <a:xfrm>
                <a:off x="841148" y="-1090784"/>
                <a:ext cx="18000" cy="18000"/>
              </a:xfrm>
              <a:prstGeom prst="rect">
                <a:avLst/>
              </a:prstGeom>
            </p:spPr>
          </p:pic>
        </mc:Fallback>
      </mc:AlternateContent>
      <p:grpSp>
        <p:nvGrpSpPr>
          <p:cNvPr id="23" name="Group 22">
            <a:extLst>
              <a:ext uri="{FF2B5EF4-FFF2-40B4-BE49-F238E27FC236}">
                <a16:creationId xmlns:a16="http://schemas.microsoft.com/office/drawing/2014/main" id="{E7FE1042-7F1B-4F2E-B819-EEB29F072119}"/>
              </a:ext>
            </a:extLst>
          </p:cNvPr>
          <p:cNvGrpSpPr/>
          <p:nvPr/>
        </p:nvGrpSpPr>
        <p:grpSpPr>
          <a:xfrm>
            <a:off x="2639348" y="2647456"/>
            <a:ext cx="360" cy="360"/>
            <a:chOff x="2639348" y="2647456"/>
            <a:chExt cx="360" cy="360"/>
          </a:xfrm>
        </p:grpSpPr>
        <mc:AlternateContent xmlns:mc="http://schemas.openxmlformats.org/markup-compatibility/2006" xmlns:p14="http://schemas.microsoft.com/office/powerpoint/2010/main">
          <mc:Choice Requires="p14">
            <p:contentPart p14:bwMode="auto" r:id="rId8">
              <p14:nvContentPartPr>
                <p14:cNvPr id="21" name="Ink 20">
                  <a:extLst>
                    <a:ext uri="{FF2B5EF4-FFF2-40B4-BE49-F238E27FC236}">
                      <a16:creationId xmlns:a16="http://schemas.microsoft.com/office/drawing/2014/main" id="{AA75BBA2-5C18-4B73-A098-F9D8C96B9583}"/>
                    </a:ext>
                  </a:extLst>
                </p14:cNvPr>
                <p14:cNvContentPartPr/>
                <p14:nvPr/>
              </p14:nvContentPartPr>
              <p14:xfrm>
                <a:off x="2639348" y="2647456"/>
                <a:ext cx="360" cy="360"/>
              </p14:xfrm>
            </p:contentPart>
          </mc:Choice>
          <mc:Fallback xmlns="">
            <p:pic>
              <p:nvPicPr>
                <p:cNvPr id="21" name="Ink 20">
                  <a:extLst>
                    <a:ext uri="{FF2B5EF4-FFF2-40B4-BE49-F238E27FC236}">
                      <a16:creationId xmlns:a16="http://schemas.microsoft.com/office/drawing/2014/main" id="{AA75BBA2-5C18-4B73-A098-F9D8C96B9583}"/>
                    </a:ext>
                  </a:extLst>
                </p:cNvPr>
                <p:cNvPicPr/>
                <p:nvPr/>
              </p:nvPicPr>
              <p:blipFill>
                <a:blip r:embed="rId7"/>
                <a:stretch>
                  <a:fillRect/>
                </a:stretch>
              </p:blipFill>
              <p:spPr>
                <a:xfrm>
                  <a:off x="2630708" y="2638816"/>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22" name="Ink 21">
                  <a:extLst>
                    <a:ext uri="{FF2B5EF4-FFF2-40B4-BE49-F238E27FC236}">
                      <a16:creationId xmlns:a16="http://schemas.microsoft.com/office/drawing/2014/main" id="{723E7102-097A-49C3-978A-1B60526DBFF7}"/>
                    </a:ext>
                  </a:extLst>
                </p14:cNvPr>
                <p14:cNvContentPartPr/>
                <p14:nvPr/>
              </p14:nvContentPartPr>
              <p14:xfrm>
                <a:off x="2639348" y="2647456"/>
                <a:ext cx="360" cy="360"/>
              </p14:xfrm>
            </p:contentPart>
          </mc:Choice>
          <mc:Fallback xmlns="">
            <p:pic>
              <p:nvPicPr>
                <p:cNvPr id="22" name="Ink 21">
                  <a:extLst>
                    <a:ext uri="{FF2B5EF4-FFF2-40B4-BE49-F238E27FC236}">
                      <a16:creationId xmlns:a16="http://schemas.microsoft.com/office/drawing/2014/main" id="{723E7102-097A-49C3-978A-1B60526DBFF7}"/>
                    </a:ext>
                  </a:extLst>
                </p:cNvPr>
                <p:cNvPicPr/>
                <p:nvPr/>
              </p:nvPicPr>
              <p:blipFill>
                <a:blip r:embed="rId7"/>
                <a:stretch>
                  <a:fillRect/>
                </a:stretch>
              </p:blipFill>
              <p:spPr>
                <a:xfrm>
                  <a:off x="2630708" y="2638816"/>
                  <a:ext cx="18000" cy="18000"/>
                </a:xfrm>
                <a:prstGeom prst="rect">
                  <a:avLst/>
                </a:prstGeom>
              </p:spPr>
            </p:pic>
          </mc:Fallback>
        </mc:AlternateContent>
      </p:grpSp>
      <p:grpSp>
        <p:nvGrpSpPr>
          <p:cNvPr id="27" name="Group 26">
            <a:extLst>
              <a:ext uri="{FF2B5EF4-FFF2-40B4-BE49-F238E27FC236}">
                <a16:creationId xmlns:a16="http://schemas.microsoft.com/office/drawing/2014/main" id="{17E543F9-D35C-409D-B703-787F9BA84E56}"/>
              </a:ext>
            </a:extLst>
          </p:cNvPr>
          <p:cNvGrpSpPr/>
          <p:nvPr/>
        </p:nvGrpSpPr>
        <p:grpSpPr>
          <a:xfrm>
            <a:off x="3180428" y="3951016"/>
            <a:ext cx="360" cy="360"/>
            <a:chOff x="3180428" y="3951016"/>
            <a:chExt cx="360" cy="360"/>
          </a:xfrm>
        </p:grpSpPr>
        <mc:AlternateContent xmlns:mc="http://schemas.openxmlformats.org/markup-compatibility/2006" xmlns:p14="http://schemas.microsoft.com/office/powerpoint/2010/main">
          <mc:Choice Requires="p14">
            <p:contentPart p14:bwMode="auto" r:id="rId10">
              <p14:nvContentPartPr>
                <p14:cNvPr id="24" name="Ink 23">
                  <a:extLst>
                    <a:ext uri="{FF2B5EF4-FFF2-40B4-BE49-F238E27FC236}">
                      <a16:creationId xmlns:a16="http://schemas.microsoft.com/office/drawing/2014/main" id="{43A76461-26D5-4CB6-B57B-1AE893C414C3}"/>
                    </a:ext>
                  </a:extLst>
                </p14:cNvPr>
                <p14:cNvContentPartPr/>
                <p14:nvPr/>
              </p14:nvContentPartPr>
              <p14:xfrm>
                <a:off x="3180428" y="3951016"/>
                <a:ext cx="360" cy="360"/>
              </p14:xfrm>
            </p:contentPart>
          </mc:Choice>
          <mc:Fallback xmlns="">
            <p:pic>
              <p:nvPicPr>
                <p:cNvPr id="24" name="Ink 23">
                  <a:extLst>
                    <a:ext uri="{FF2B5EF4-FFF2-40B4-BE49-F238E27FC236}">
                      <a16:creationId xmlns:a16="http://schemas.microsoft.com/office/drawing/2014/main" id="{43A76461-26D5-4CB6-B57B-1AE893C414C3}"/>
                    </a:ext>
                  </a:extLst>
                </p:cNvPr>
                <p:cNvPicPr/>
                <p:nvPr/>
              </p:nvPicPr>
              <p:blipFill>
                <a:blip r:embed="rId7"/>
                <a:stretch>
                  <a:fillRect/>
                </a:stretch>
              </p:blipFill>
              <p:spPr>
                <a:xfrm>
                  <a:off x="3171428" y="3942376"/>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26" name="Ink 25">
                  <a:extLst>
                    <a:ext uri="{FF2B5EF4-FFF2-40B4-BE49-F238E27FC236}">
                      <a16:creationId xmlns:a16="http://schemas.microsoft.com/office/drawing/2014/main" id="{692B17E5-EFFC-493A-B211-D79A2600075A}"/>
                    </a:ext>
                  </a:extLst>
                </p14:cNvPr>
                <p14:cNvContentPartPr/>
                <p14:nvPr/>
              </p14:nvContentPartPr>
              <p14:xfrm>
                <a:off x="3180428" y="3951016"/>
                <a:ext cx="360" cy="360"/>
              </p14:xfrm>
            </p:contentPart>
          </mc:Choice>
          <mc:Fallback xmlns="">
            <p:pic>
              <p:nvPicPr>
                <p:cNvPr id="26" name="Ink 25">
                  <a:extLst>
                    <a:ext uri="{FF2B5EF4-FFF2-40B4-BE49-F238E27FC236}">
                      <a16:creationId xmlns:a16="http://schemas.microsoft.com/office/drawing/2014/main" id="{692B17E5-EFFC-493A-B211-D79A2600075A}"/>
                    </a:ext>
                  </a:extLst>
                </p:cNvPr>
                <p:cNvPicPr/>
                <p:nvPr/>
              </p:nvPicPr>
              <p:blipFill>
                <a:blip r:embed="rId7"/>
                <a:stretch>
                  <a:fillRect/>
                </a:stretch>
              </p:blipFill>
              <p:spPr>
                <a:xfrm>
                  <a:off x="3171428" y="3942376"/>
                  <a:ext cx="18000" cy="18000"/>
                </a:xfrm>
                <a:prstGeom prst="rect">
                  <a:avLst/>
                </a:prstGeom>
              </p:spPr>
            </p:pic>
          </mc:Fallback>
        </mc:AlternateContent>
      </p:grpSp>
      <p:cxnSp>
        <p:nvCxnSpPr>
          <p:cNvPr id="3" name="Straight Arrow Connector 2">
            <a:extLst>
              <a:ext uri="{FF2B5EF4-FFF2-40B4-BE49-F238E27FC236}">
                <a16:creationId xmlns:a16="http://schemas.microsoft.com/office/drawing/2014/main" id="{E6BFB6F4-91BB-43DB-97F3-F8D479E68448}"/>
              </a:ext>
            </a:extLst>
          </p:cNvPr>
          <p:cNvCxnSpPr/>
          <p:nvPr/>
        </p:nvCxnSpPr>
        <p:spPr>
          <a:xfrm flipV="1">
            <a:off x="3945466" y="1758244"/>
            <a:ext cx="818445" cy="7196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742C3FBE-C747-4023-9DA9-CCBFC1BA0B1F}"/>
              </a:ext>
            </a:extLst>
          </p:cNvPr>
          <p:cNvCxnSpPr>
            <a:cxnSpLocks/>
          </p:cNvCxnSpPr>
          <p:nvPr/>
        </p:nvCxnSpPr>
        <p:spPr>
          <a:xfrm flipV="1">
            <a:off x="2223911" y="4255911"/>
            <a:ext cx="592668" cy="747889"/>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298D3F47-F47F-4BEE-9B4F-228C588BA1EF}"/>
              </a:ext>
            </a:extLst>
          </p:cNvPr>
          <p:cNvCxnSpPr>
            <a:cxnSpLocks/>
          </p:cNvCxnSpPr>
          <p:nvPr/>
        </p:nvCxnSpPr>
        <p:spPr>
          <a:xfrm flipV="1">
            <a:off x="7811911" y="4255911"/>
            <a:ext cx="592668" cy="747889"/>
          </a:xfrm>
          <a:prstGeom prst="straightConnector1">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01268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494B1-63BF-4A05-B17C-61B37345DD72}"/>
              </a:ext>
            </a:extLst>
          </p:cNvPr>
          <p:cNvSpPr>
            <a:spLocks noGrp="1"/>
          </p:cNvSpPr>
          <p:nvPr>
            <p:ph type="title"/>
          </p:nvPr>
        </p:nvSpPr>
        <p:spPr>
          <a:xfrm>
            <a:off x="581193" y="702156"/>
            <a:ext cx="6309003" cy="1013800"/>
          </a:xfrm>
        </p:spPr>
        <p:txBody>
          <a:bodyPr>
            <a:normAutofit/>
          </a:bodyPr>
          <a:lstStyle/>
          <a:p>
            <a:r>
              <a:rPr lang="en-GB" sz="4000" b="1" dirty="0">
                <a:solidFill>
                  <a:schemeClr val="tx2"/>
                </a:solidFill>
              </a:rPr>
              <a:t> THE PREMISE</a:t>
            </a:r>
          </a:p>
        </p:txBody>
      </p:sp>
      <p:sp>
        <p:nvSpPr>
          <p:cNvPr id="3" name="Content Placeholder 2">
            <a:extLst>
              <a:ext uri="{FF2B5EF4-FFF2-40B4-BE49-F238E27FC236}">
                <a16:creationId xmlns:a16="http://schemas.microsoft.com/office/drawing/2014/main" id="{03AB5D43-4B8A-4A0A-888C-9F9A142729BF}"/>
              </a:ext>
            </a:extLst>
          </p:cNvPr>
          <p:cNvSpPr>
            <a:spLocks noGrp="1"/>
          </p:cNvSpPr>
          <p:nvPr>
            <p:ph idx="1"/>
          </p:nvPr>
        </p:nvSpPr>
        <p:spPr>
          <a:xfrm>
            <a:off x="581194" y="1896533"/>
            <a:ext cx="6309003" cy="3962266"/>
          </a:xfrm>
        </p:spPr>
        <p:txBody>
          <a:bodyPr>
            <a:normAutofit/>
          </a:bodyPr>
          <a:lstStyle/>
          <a:p>
            <a:r>
              <a:rPr lang="en-GB" sz="2200" b="1" dirty="0">
                <a:solidFill>
                  <a:schemeClr val="tx2"/>
                </a:solidFill>
                <a:effectLst/>
                <a:latin typeface="Calibri" panose="020F0502020204030204" pitchFamily="34" charset="0"/>
                <a:ea typeface="DengXian" panose="02010600030101010101" pitchFamily="2" charset="-122"/>
                <a:cs typeface="Arial" panose="020B0604020202020204" pitchFamily="34" charset="0"/>
              </a:rPr>
              <a:t>The storytelling should be built around a simple premise – for example: a prisoner plots escape; a woman blags her way into a top job; a scientist discovers an enormous meteorite headed for Earth.</a:t>
            </a:r>
          </a:p>
          <a:p>
            <a:r>
              <a:rPr lang="en-GB" sz="2200" b="1" dirty="0">
                <a:solidFill>
                  <a:schemeClr val="tx2"/>
                </a:solidFill>
                <a:effectLst/>
                <a:latin typeface="Calibri" panose="020F0502020204030204" pitchFamily="34" charset="0"/>
                <a:ea typeface="DengXian" panose="02010600030101010101" pitchFamily="2" charset="-122"/>
                <a:cs typeface="Arial" panose="020B0604020202020204" pitchFamily="34" charset="0"/>
              </a:rPr>
              <a:t>If you can’t summarise </a:t>
            </a:r>
            <a:r>
              <a:rPr lang="en-GB" sz="2200" b="1" dirty="0">
                <a:solidFill>
                  <a:schemeClr val="tx2"/>
                </a:solidFill>
                <a:latin typeface="Calibri" panose="020F0502020204030204" pitchFamily="34" charset="0"/>
                <a:ea typeface="DengXian" panose="02010600030101010101" pitchFamily="2" charset="-122"/>
                <a:cs typeface="Arial" panose="020B0604020202020204" pitchFamily="34" charset="0"/>
              </a:rPr>
              <a:t>the premise</a:t>
            </a:r>
            <a:r>
              <a:rPr lang="en-GB" sz="2200" b="1"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in one line then the idea is probably not simple enough. </a:t>
            </a:r>
          </a:p>
          <a:p>
            <a:pPr marL="0" indent="0">
              <a:buNone/>
            </a:pPr>
            <a:endParaRPr lang="en-GB" sz="2200" dirty="0">
              <a:solidFill>
                <a:schemeClr val="tx2"/>
              </a:solidFill>
            </a:endParaRPr>
          </a:p>
        </p:txBody>
      </p:sp>
      <p:pic>
        <p:nvPicPr>
          <p:cNvPr id="5" name="Picture 4" descr="A picture containing accessory, necklet, light&#10;&#10;Description automatically generated">
            <a:extLst>
              <a:ext uri="{FF2B5EF4-FFF2-40B4-BE49-F238E27FC236}">
                <a16:creationId xmlns:a16="http://schemas.microsoft.com/office/drawing/2014/main" id="{4F20C7D8-28D8-49CF-A8E8-7D9863D1ADE4}"/>
              </a:ext>
            </a:extLst>
          </p:cNvPr>
          <p:cNvPicPr>
            <a:picLocks noChangeAspect="1"/>
          </p:cNvPicPr>
          <p:nvPr/>
        </p:nvPicPr>
        <p:blipFill rotWithShape="1">
          <a:blip r:embed="rId2">
            <a:extLst>
              <a:ext uri="{28A0092B-C50C-407E-A947-70E740481C1C}">
                <a14:useLocalDpi xmlns:a14="http://schemas.microsoft.com/office/drawing/2010/main" val="0"/>
              </a:ext>
            </a:extLst>
          </a:blip>
          <a:srcRect l="26594" r="27944" b="-1"/>
          <a:stretch/>
        </p:blipFill>
        <p:spPr>
          <a:xfrm>
            <a:off x="7521283" y="10"/>
            <a:ext cx="4670717" cy="6857990"/>
          </a:xfrm>
          <a:prstGeom prst="rect">
            <a:avLst/>
          </a:prstGeom>
        </p:spPr>
      </p:pic>
    </p:spTree>
    <p:extLst>
      <p:ext uri="{BB962C8B-B14F-4D97-AF65-F5344CB8AC3E}">
        <p14:creationId xmlns:p14="http://schemas.microsoft.com/office/powerpoint/2010/main" val="3001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524000" y="0"/>
            <a:ext cx="9144000" cy="6858000"/>
          </a:xfrm>
          <a:prstGeom prst="rect">
            <a:avLst/>
          </a:prstGeom>
          <a:solidFill>
            <a:schemeClr val="accent1">
              <a:lumMod val="40000"/>
              <a:lumOff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p>
        </p:txBody>
      </p:sp>
      <p:sp>
        <p:nvSpPr>
          <p:cNvPr id="8" name="Title 1"/>
          <p:cNvSpPr txBox="1">
            <a:spLocks/>
          </p:cNvSpPr>
          <p:nvPr/>
        </p:nvSpPr>
        <p:spPr>
          <a:xfrm>
            <a:off x="1837554" y="313600"/>
            <a:ext cx="8544329" cy="878073"/>
          </a:xfrm>
          <a:prstGeom prst="rect">
            <a:avLst/>
          </a:prstGeom>
          <a:solidFill>
            <a:schemeClr val="bg1"/>
          </a:solidFill>
          <a:ln w="57150" cmpd="sng">
            <a:solidFill>
              <a:schemeClr val="bg1"/>
            </a:solidFill>
          </a:ln>
          <a:effectLst>
            <a:outerShdw blurRad="50800" dist="38100" dir="5400000" algn="t" rotWithShape="0">
              <a:prstClr val="black">
                <a:alpha val="40000"/>
              </a:prstClr>
            </a:outerShdw>
          </a:effectLst>
        </p:spPr>
        <p:txBody>
          <a:bodyPr vert="horz" lIns="91440" tIns="45720" rIns="91440" bIns="45720" rtlCol="0" anchor="ctr">
            <a:normAutofit fontScale="975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4500" dirty="0">
                <a:latin typeface="Arial Black"/>
                <a:cs typeface="Arial Black"/>
              </a:rPr>
              <a:t>FAMILIAR STORY SHAPES</a:t>
            </a:r>
          </a:p>
        </p:txBody>
      </p:sp>
      <p:pic>
        <p:nvPicPr>
          <p:cNvPr id="7" name="Picture 6" descr="220px-TheHeroWithAThousandFac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2762" y="1534781"/>
            <a:ext cx="2274949" cy="340208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3" name="Picture 2" descr="Unknown-2.jpe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57782" y="3072293"/>
            <a:ext cx="2324100" cy="350520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5" name="Picture 4" descr="tumblr_mls56fyIgk1sntytlo1_500.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37553" y="1534781"/>
            <a:ext cx="4974806" cy="497480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57586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524000" y="0"/>
            <a:ext cx="9144000" cy="6858000"/>
          </a:xfrm>
          <a:prstGeom prst="rect">
            <a:avLst/>
          </a:prstGeom>
          <a:solidFill>
            <a:schemeClr val="accent1">
              <a:lumMod val="40000"/>
              <a:lumOff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p>
        </p:txBody>
      </p:sp>
      <p:sp>
        <p:nvSpPr>
          <p:cNvPr id="8" name="Title 1"/>
          <p:cNvSpPr txBox="1">
            <a:spLocks/>
          </p:cNvSpPr>
          <p:nvPr/>
        </p:nvSpPr>
        <p:spPr>
          <a:xfrm>
            <a:off x="1837554" y="313600"/>
            <a:ext cx="8544329" cy="878073"/>
          </a:xfrm>
          <a:prstGeom prst="rect">
            <a:avLst/>
          </a:prstGeom>
          <a:solidFill>
            <a:schemeClr val="bg1"/>
          </a:solidFill>
          <a:ln w="57150" cmpd="sng">
            <a:solidFill>
              <a:schemeClr val="bg1"/>
            </a:solidFill>
          </a:ln>
          <a:effectLst>
            <a:outerShdw blurRad="50800" dist="38100" dir="5400000" algn="t" rotWithShape="0">
              <a:prstClr val="black">
                <a:alpha val="40000"/>
              </a:prstClr>
            </a:outerShdw>
          </a:effectLst>
        </p:spPr>
        <p:txBody>
          <a:bodyPr vert="horz" lIns="91440" tIns="45720" rIns="91440" bIns="45720" rtlCol="0" anchor="ctr">
            <a:normAutofit fontScale="975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4500" dirty="0">
                <a:latin typeface="Arial Black"/>
                <a:cs typeface="Arial Black"/>
              </a:rPr>
              <a:t>THE SEVEN BASIC PLOTS</a:t>
            </a:r>
          </a:p>
        </p:txBody>
      </p:sp>
      <p:pic>
        <p:nvPicPr>
          <p:cNvPr id="3" name="Picture 2" descr="Unknown-2.jpe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134" y="1621078"/>
            <a:ext cx="3054677" cy="460705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2" name="TextBox 1"/>
          <p:cNvSpPr txBox="1"/>
          <p:nvPr/>
        </p:nvSpPr>
        <p:spPr>
          <a:xfrm>
            <a:off x="5495056" y="1621078"/>
            <a:ext cx="5108565" cy="5216812"/>
          </a:xfrm>
          <a:prstGeom prst="rect">
            <a:avLst/>
          </a:prstGeom>
          <a:noFill/>
        </p:spPr>
        <p:txBody>
          <a:bodyPr wrap="square" rtlCol="0">
            <a:spAutoFit/>
          </a:bodyPr>
          <a:lstStyle/>
          <a:p>
            <a:pPr marL="285750" indent="-285750">
              <a:buFont typeface="Arial"/>
              <a:buChar char="•"/>
            </a:pPr>
            <a:r>
              <a:rPr lang="en-US" sz="3700" dirty="0"/>
              <a:t>Overcoming the monster</a:t>
            </a:r>
          </a:p>
          <a:p>
            <a:pPr marL="285750" indent="-285750">
              <a:buFont typeface="Arial"/>
              <a:buChar char="•"/>
            </a:pPr>
            <a:r>
              <a:rPr lang="en-US" sz="3700" dirty="0"/>
              <a:t>Rags to riches</a:t>
            </a:r>
          </a:p>
          <a:p>
            <a:pPr marL="285750" indent="-285750">
              <a:buFont typeface="Arial"/>
              <a:buChar char="•"/>
            </a:pPr>
            <a:r>
              <a:rPr lang="en-US" sz="3700" dirty="0"/>
              <a:t>The quest</a:t>
            </a:r>
          </a:p>
          <a:p>
            <a:pPr marL="285750" indent="-285750">
              <a:buFont typeface="Arial"/>
              <a:buChar char="•"/>
            </a:pPr>
            <a:r>
              <a:rPr lang="en-US" sz="3700" dirty="0"/>
              <a:t>Voyage and return</a:t>
            </a:r>
          </a:p>
          <a:p>
            <a:pPr marL="285750" indent="-285750">
              <a:buFont typeface="Arial"/>
              <a:buChar char="•"/>
            </a:pPr>
            <a:r>
              <a:rPr lang="en-US" sz="3700" dirty="0"/>
              <a:t>Comedy</a:t>
            </a:r>
          </a:p>
          <a:p>
            <a:pPr marL="285750" indent="-285750">
              <a:buFont typeface="Arial"/>
              <a:buChar char="•"/>
            </a:pPr>
            <a:r>
              <a:rPr lang="en-US" sz="3700" dirty="0"/>
              <a:t>Tragedy</a:t>
            </a:r>
          </a:p>
          <a:p>
            <a:pPr marL="285750" indent="-285750">
              <a:buFont typeface="Arial"/>
              <a:buChar char="•"/>
            </a:pPr>
            <a:r>
              <a:rPr lang="en-US" sz="3700" dirty="0"/>
              <a:t>Rebirth</a:t>
            </a:r>
          </a:p>
          <a:p>
            <a:pPr marL="285750" indent="-285750">
              <a:buFont typeface="Arial"/>
              <a:buChar char="•"/>
            </a:pPr>
            <a:endParaRPr lang="en-US" sz="3700" dirty="0"/>
          </a:p>
        </p:txBody>
      </p:sp>
    </p:spTree>
    <p:extLst>
      <p:ext uri="{BB962C8B-B14F-4D97-AF65-F5344CB8AC3E}">
        <p14:creationId xmlns:p14="http://schemas.microsoft.com/office/powerpoint/2010/main" val="1324185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DCB831-592F-51D1-C4C6-89664938253F}"/>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WHAT IS A TREATMENT?</a:t>
            </a:r>
          </a:p>
        </p:txBody>
      </p:sp>
      <p:graphicFrame>
        <p:nvGraphicFramePr>
          <p:cNvPr id="5" name="Content Placeholder 2">
            <a:extLst>
              <a:ext uri="{FF2B5EF4-FFF2-40B4-BE49-F238E27FC236}">
                <a16:creationId xmlns:a16="http://schemas.microsoft.com/office/drawing/2014/main" id="{A0AC9761-2B34-68F1-8F4D-79FF90CE26C4}"/>
              </a:ext>
            </a:extLst>
          </p:cNvPr>
          <p:cNvGraphicFramePr>
            <a:graphicFrameLocks noGrp="1"/>
          </p:cNvGraphicFramePr>
          <p:nvPr>
            <p:ph idx="1"/>
            <p:extLst>
              <p:ext uri="{D42A27DB-BD31-4B8C-83A1-F6EECF244321}">
                <p14:modId xmlns:p14="http://schemas.microsoft.com/office/powerpoint/2010/main" val="31563374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6007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59E25E-A99B-8A1B-93E3-2012A4259237}"/>
              </a:ext>
            </a:extLst>
          </p:cNvPr>
          <p:cNvSpPr>
            <a:spLocks noGrp="1"/>
          </p:cNvSpPr>
          <p:nvPr>
            <p:ph type="title"/>
          </p:nvPr>
        </p:nvSpPr>
        <p:spPr>
          <a:xfrm>
            <a:off x="586478" y="1683756"/>
            <a:ext cx="3115265" cy="2396359"/>
          </a:xfrm>
        </p:spPr>
        <p:txBody>
          <a:bodyPr anchor="b">
            <a:normAutofit/>
          </a:bodyPr>
          <a:lstStyle/>
          <a:p>
            <a:pPr algn="r"/>
            <a:r>
              <a:rPr lang="en-GB" sz="3400">
                <a:solidFill>
                  <a:srgbClr val="FFFFFF"/>
                </a:solidFill>
              </a:rPr>
              <a:t>TIPS FOR WRITING TREATMENTS...</a:t>
            </a:r>
          </a:p>
        </p:txBody>
      </p:sp>
      <p:graphicFrame>
        <p:nvGraphicFramePr>
          <p:cNvPr id="6" name="Content Placeholder 2">
            <a:extLst>
              <a:ext uri="{FF2B5EF4-FFF2-40B4-BE49-F238E27FC236}">
                <a16:creationId xmlns:a16="http://schemas.microsoft.com/office/drawing/2014/main" id="{8D36EB35-B72E-BF8B-5279-07357D7E84CF}"/>
              </a:ext>
            </a:extLst>
          </p:cNvPr>
          <p:cNvGraphicFramePr>
            <a:graphicFrameLocks noGrp="1"/>
          </p:cNvGraphicFramePr>
          <p:nvPr>
            <p:ph idx="1"/>
            <p:extLst>
              <p:ext uri="{D42A27DB-BD31-4B8C-83A1-F6EECF244321}">
                <p14:modId xmlns:p14="http://schemas.microsoft.com/office/powerpoint/2010/main" val="61704956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74161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3D07B4-CBB4-E125-9518-ABE4F2A58366}"/>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The One Page Pitch</a:t>
            </a:r>
          </a:p>
        </p:txBody>
      </p:sp>
      <p:graphicFrame>
        <p:nvGraphicFramePr>
          <p:cNvPr id="5" name="Content Placeholder 2">
            <a:extLst>
              <a:ext uri="{FF2B5EF4-FFF2-40B4-BE49-F238E27FC236}">
                <a16:creationId xmlns:a16="http://schemas.microsoft.com/office/drawing/2014/main" id="{B932D398-C227-139A-6309-F4B801C86EFC}"/>
              </a:ext>
            </a:extLst>
          </p:cNvPr>
          <p:cNvGraphicFramePr>
            <a:graphicFrameLocks noGrp="1"/>
          </p:cNvGraphicFramePr>
          <p:nvPr>
            <p:ph idx="1"/>
            <p:extLst>
              <p:ext uri="{D42A27DB-BD31-4B8C-83A1-F6EECF244321}">
                <p14:modId xmlns:p14="http://schemas.microsoft.com/office/powerpoint/2010/main" val="154499661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74968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28</TotalTime>
  <Words>907</Words>
  <Application>Microsoft Office PowerPoint</Application>
  <PresentationFormat>Widescreen</PresentationFormat>
  <Paragraphs>50</Paragraphs>
  <Slides>8</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Aptos</vt:lpstr>
      <vt:lpstr>Aptos Display</vt:lpstr>
      <vt:lpstr>Arial</vt:lpstr>
      <vt:lpstr>Arial Black</vt:lpstr>
      <vt:lpstr>Calibri</vt:lpstr>
      <vt:lpstr>Office Theme</vt:lpstr>
      <vt:lpstr>PowerPoint Presentation</vt:lpstr>
      <vt:lpstr>cHARACTER</vt:lpstr>
      <vt:lpstr> THE PREMISE</vt:lpstr>
      <vt:lpstr>PowerPoint Presentation</vt:lpstr>
      <vt:lpstr>PowerPoint Presentation</vt:lpstr>
      <vt:lpstr>WHAT IS A TREATMENT?</vt:lpstr>
      <vt:lpstr>TIPS FOR WRITING TREATMENTS...</vt:lpstr>
      <vt:lpstr>The One Page Pitch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for FILM AND TV</dc:title>
  <dc:creator>Sarah Reynolds</dc:creator>
  <cp:lastModifiedBy>Paul Wright</cp:lastModifiedBy>
  <cp:revision>3</cp:revision>
  <dcterms:created xsi:type="dcterms:W3CDTF">2022-02-19T10:21:34Z</dcterms:created>
  <dcterms:modified xsi:type="dcterms:W3CDTF">2025-10-26T10:46:32Z</dcterms:modified>
</cp:coreProperties>
</file>