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00"/>
    <a:srgbClr val="F3FCFF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647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337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698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788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461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186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986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425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65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564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754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8049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5336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3275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6906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6946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123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95ADC-1AB5-464F-8E38-4AE2300FE0B0}" type="datetimeFigureOut">
              <a:rPr lang="en-GB" smtClean="0"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F88C74-C5EA-4B9D-B654-CF5804E8E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1670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  <p:sldLayoutId id="2147483854" r:id="rId14"/>
    <p:sldLayoutId id="2147483855" r:id="rId15"/>
    <p:sldLayoutId id="2147483856" r:id="rId16"/>
    <p:sldLayoutId id="214748385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rlz=1C1CHBF_en-GBGB820GB820&amp;biw=1366&amp;bih=626&amp;tbm=isch&amp;sa=1&amp;ei=TrrVW5KmJ4mEgAbwnreIAQ&amp;q=autism&amp;oq=autism&amp;gs_l=img.3..0j0i67k1j0l6j0i67k1j0.11612.11612.0.11808.1.1.0.0.0.0.76.76.1.1.0....0...1c.1.64.img..0.1.76....0.-UNU313DP9A#imgrc=hsOMfTjDweHynM" TargetMode="External"/><Relationship Id="rId7" Type="http://schemas.openxmlformats.org/officeDocument/2006/relationships/hyperlink" Target="https://files.eric.ed.gov/fulltext/EJ794569.pdf" TargetMode="External"/><Relationship Id="rId2" Type="http://schemas.openxmlformats.org/officeDocument/2006/relationships/hyperlink" Target="https://www.google.co.uk/search?rlz=1C1CHBF_en-GBGB820GB820&amp;biw=1366&amp;bih=626&amp;tbm=isch&amp;sa=1&amp;ei=YL_VW5ioOomOgAaU87iADw&amp;q=inclusion+strategies+for+autistic+students&amp;oq=inclusion+strategies+for+aut&amp;gs_l=img.1.1.0i24k1l2.27882.47549.0.50521.49.33.11.5.6.0.169.2267.30j2.32.0....0...1c.1.64.img..1.44.2141...0j0i67k1j0i10i67k1j0i5i30k1j0i8i30k1j0i10i24k1j0i30k1.0.SWjxCaNB9Mw#imgrc=OmCFi_6f-rK6x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utismargyll.org.uk/autismargyll/Resources_files/AUTISM%20PE%20BOOKLET_v5.pdf" TargetMode="External"/><Relationship Id="rId5" Type="http://schemas.openxmlformats.org/officeDocument/2006/relationships/hyperlink" Target="https://www.englandathletics.org/library-media/documents/Autism-sport-and-physical-activty-booklet.pdf" TargetMode="External"/><Relationship Id="rId4" Type="http://schemas.openxmlformats.org/officeDocument/2006/relationships/hyperlink" Target="https://www.google.co.uk/search?rlz=1C1CHBF_en-GBGB820GB820&amp;biw=1366&amp;bih=626&amp;tbm=isch&amp;sa=1&amp;ei=W7rVW-nqFcv5gQaarLTIBw&amp;q=barriers+faced+in+pe+for+autstic+people&amp;oq=barriers+faced+in+pe+for+autstic+people&amp;gs_l=img.3...1009629.1014582.0.1015113.39.37.0.2.2.0.129.2507.33j3.36.0....0...1c.1.64.img..1.15.981...0j0i67k1j0i8i30k1j0i24k1.0.P5DOMc5L2UA#imgrc=c1V3xMfS2MUah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23CAE-1E1A-4BF3-9EE7-EB4D3A27CF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9858" y="536886"/>
            <a:ext cx="7035800" cy="958022"/>
          </a:xfrm>
        </p:spPr>
        <p:txBody>
          <a:bodyPr>
            <a:normAutofit fontScale="90000"/>
          </a:bodyPr>
          <a:lstStyle/>
          <a:p>
            <a:r>
              <a:rPr lang="en-GB" sz="2000" b="1" i="1" dirty="0"/>
              <a:t>Select and illustrate one of the barriers that prevent pupils from accessing meaningful physical education and sport. Include the variety of strategies that can be used to overcome them.</a:t>
            </a:r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DB5BBDE6-99A4-495F-A688-D949FA166D8F}"/>
              </a:ext>
            </a:extLst>
          </p:cNvPr>
          <p:cNvSpPr/>
          <p:nvPr/>
        </p:nvSpPr>
        <p:spPr>
          <a:xfrm>
            <a:off x="1329192" y="1637191"/>
            <a:ext cx="1833011" cy="1423234"/>
          </a:xfrm>
          <a:prstGeom prst="cloud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0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is Autism?</a:t>
            </a:r>
          </a:p>
        </p:txBody>
      </p:sp>
      <p:sp>
        <p:nvSpPr>
          <p:cNvPr id="19" name="Cloud 18">
            <a:extLst>
              <a:ext uri="{FF2B5EF4-FFF2-40B4-BE49-F238E27FC236}">
                <a16:creationId xmlns:a16="http://schemas.microsoft.com/office/drawing/2014/main" id="{D39BEBC8-DCD9-4233-8803-9647F1E876B9}"/>
              </a:ext>
            </a:extLst>
          </p:cNvPr>
          <p:cNvSpPr/>
          <p:nvPr/>
        </p:nvSpPr>
        <p:spPr>
          <a:xfrm>
            <a:off x="5021635" y="1645057"/>
            <a:ext cx="2064957" cy="1440757"/>
          </a:xfrm>
          <a:prstGeom prst="cloud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Barriers faced in PE</a:t>
            </a:r>
          </a:p>
        </p:txBody>
      </p:sp>
      <p:sp>
        <p:nvSpPr>
          <p:cNvPr id="21" name="Cloud 20">
            <a:extLst>
              <a:ext uri="{FF2B5EF4-FFF2-40B4-BE49-F238E27FC236}">
                <a16:creationId xmlns:a16="http://schemas.microsoft.com/office/drawing/2014/main" id="{8DC7FC22-85E1-4424-8F16-8B2A6E144A92}"/>
              </a:ext>
            </a:extLst>
          </p:cNvPr>
          <p:cNvSpPr/>
          <p:nvPr/>
        </p:nvSpPr>
        <p:spPr>
          <a:xfrm>
            <a:off x="8572103" y="1558062"/>
            <a:ext cx="2192877" cy="1525961"/>
          </a:xfrm>
          <a:prstGeom prst="cloud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Inclusion Strategies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D630E81-F677-4ECA-9BD3-C0A7C2A29B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7051" y="3228471"/>
            <a:ext cx="1877292" cy="159569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D8AE66D-9CB5-4C14-BBC2-C31146EB2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2210" y="3187059"/>
            <a:ext cx="1311741" cy="157146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4355ECA-6791-464F-8459-CC49881C87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1818" y="3187059"/>
            <a:ext cx="1745672" cy="143920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DA27569-57E2-4141-95A9-E492BBDA94F2}"/>
              </a:ext>
            </a:extLst>
          </p:cNvPr>
          <p:cNvSpPr/>
          <p:nvPr/>
        </p:nvSpPr>
        <p:spPr>
          <a:xfrm>
            <a:off x="421915" y="149975"/>
            <a:ext cx="39120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AUTISM</a:t>
            </a:r>
            <a:endParaRPr lang="en-GB" sz="72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1462" t="3509" r="1473" b="11288"/>
          <a:stretch/>
        </p:blipFill>
        <p:spPr>
          <a:xfrm>
            <a:off x="7739123" y="4854923"/>
            <a:ext cx="4116535" cy="1645920"/>
          </a:xfrm>
          <a:prstGeom prst="rect">
            <a:avLst/>
          </a:prstGeom>
        </p:spPr>
      </p:pic>
      <p:sp>
        <p:nvSpPr>
          <p:cNvPr id="4" name="Right Arrow 3"/>
          <p:cNvSpPr/>
          <p:nvPr/>
        </p:nvSpPr>
        <p:spPr>
          <a:xfrm>
            <a:off x="3536124" y="2195024"/>
            <a:ext cx="1208561" cy="391161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9694" y="2195024"/>
            <a:ext cx="1219306" cy="396274"/>
          </a:xfrm>
          <a:prstGeom prst="rect">
            <a:avLst/>
          </a:prstGeom>
        </p:spPr>
      </p:pic>
      <p:sp>
        <p:nvSpPr>
          <p:cNvPr id="8" name="Left-Up Arrow 7"/>
          <p:cNvSpPr/>
          <p:nvPr/>
        </p:nvSpPr>
        <p:spPr>
          <a:xfrm rot="17277736">
            <a:off x="10005016" y="2912367"/>
            <a:ext cx="2208097" cy="1316984"/>
          </a:xfrm>
          <a:prstGeom prst="leftUpArrow">
            <a:avLst>
              <a:gd name="adj1" fmla="val 19508"/>
              <a:gd name="adj2" fmla="val 18120"/>
              <a:gd name="adj3" fmla="val 2500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01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EB28A-B16E-4B3E-A196-C457C98D3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859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F3A98-DE26-4917-A247-43AB1D8E7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843" y="1017241"/>
            <a:ext cx="11814314" cy="5524235"/>
          </a:xfrm>
        </p:spPr>
        <p:txBody>
          <a:bodyPr>
            <a:normAutofit fontScale="32500" lnSpcReduction="20000"/>
          </a:bodyPr>
          <a:lstStyle/>
          <a:p>
            <a:r>
              <a:rPr lang="en-GB" sz="3800" dirty="0"/>
              <a:t>Flynn, S. (2013) ‘Inclusion strategies for students with autism spectrum disorders’ Available at: </a:t>
            </a:r>
            <a:r>
              <a:rPr lang="en-GB" sz="3800" u="sng" dirty="0">
                <a:hlinkClick r:id="rId2"/>
              </a:rPr>
              <a:t>https://www.google.co.uk/</a:t>
            </a:r>
            <a:r>
              <a:rPr lang="en-GB" sz="3800" u="sng" dirty="0" err="1">
                <a:hlinkClick r:id="rId2"/>
              </a:rPr>
              <a:t>search?rlz</a:t>
            </a:r>
            <a:r>
              <a:rPr lang="en-GB" sz="3800" u="sng" dirty="0">
                <a:hlinkClick r:id="rId2"/>
              </a:rPr>
              <a:t>=1C1CHBF_en-GBGB820GB820&amp;biw=1366&amp;bih=626&amp;tbm=</a:t>
            </a:r>
            <a:r>
              <a:rPr lang="en-GB" sz="3800" u="sng" dirty="0" err="1">
                <a:hlinkClick r:id="rId2"/>
              </a:rPr>
              <a:t>isch&amp;sa</a:t>
            </a:r>
            <a:r>
              <a:rPr lang="en-GB" sz="3800" u="sng" dirty="0">
                <a:hlinkClick r:id="rId2"/>
              </a:rPr>
              <a:t>=1&amp;ei=YL_VW5ioOomOgAaU87iADw&amp;q=</a:t>
            </a:r>
            <a:r>
              <a:rPr lang="en-GB" sz="3800" u="sng" dirty="0" err="1">
                <a:hlinkClick r:id="rId2"/>
              </a:rPr>
              <a:t>inclusion+strategies+for+autistic+students&amp;oq</a:t>
            </a:r>
            <a:r>
              <a:rPr lang="en-GB" sz="3800" u="sng" dirty="0">
                <a:hlinkClick r:id="rId2"/>
              </a:rPr>
              <a:t>=</a:t>
            </a:r>
            <a:r>
              <a:rPr lang="en-GB" sz="3800" u="sng" dirty="0" err="1">
                <a:hlinkClick r:id="rId2"/>
              </a:rPr>
              <a:t>inclusion+strategies+for+aut&amp;gs_l</a:t>
            </a:r>
            <a:r>
              <a:rPr lang="en-GB" sz="3800" u="sng" dirty="0">
                <a:hlinkClick r:id="rId2"/>
              </a:rPr>
              <a:t>=img.1.1.0i24k1l2.27882.47549.0.50521.49.33.11.5.6.0.169.2267.30j2.32.0....0...1c.1.64.img..1.44.2141...0j0i67k1j0i10i67k1j0i5i30k1j0i8i30k1j0i10i24k1j0i30k1.0.SWjxCaNB9Mw#imgrc=OmCFi_6f-rK6xM</a:t>
            </a:r>
            <a:r>
              <a:rPr lang="en-GB" sz="3800" dirty="0"/>
              <a:t>: (Accessed: 28</a:t>
            </a:r>
            <a:r>
              <a:rPr lang="en-GB" sz="3800" baseline="30000" dirty="0"/>
              <a:t>th</a:t>
            </a:r>
            <a:r>
              <a:rPr lang="en-GB" sz="3800" dirty="0"/>
              <a:t> October 2018).</a:t>
            </a:r>
          </a:p>
          <a:p>
            <a:r>
              <a:rPr lang="en-GB" sz="3800" dirty="0"/>
              <a:t>Novella, S. (2014) ‘Autism Prevalence Unchanged in 20 Years’ Available at: </a:t>
            </a:r>
            <a:r>
              <a:rPr lang="en-GB" sz="3800" u="sng" dirty="0">
                <a:hlinkClick r:id="rId3"/>
              </a:rPr>
              <a:t>https://www.google.co.uk/</a:t>
            </a:r>
            <a:r>
              <a:rPr lang="en-GB" sz="3800" u="sng" dirty="0" err="1">
                <a:hlinkClick r:id="rId3"/>
              </a:rPr>
              <a:t>search?rlz</a:t>
            </a:r>
            <a:r>
              <a:rPr lang="en-GB" sz="3800" u="sng" dirty="0">
                <a:hlinkClick r:id="rId3"/>
              </a:rPr>
              <a:t>=1C1CHBF_en-GBGB820GB820&amp;biw=1366&amp;bih=626&amp;tbm=</a:t>
            </a:r>
            <a:r>
              <a:rPr lang="en-GB" sz="3800" u="sng" dirty="0" err="1">
                <a:hlinkClick r:id="rId3"/>
              </a:rPr>
              <a:t>isch&amp;sa</a:t>
            </a:r>
            <a:r>
              <a:rPr lang="en-GB" sz="3800" u="sng" dirty="0">
                <a:hlinkClick r:id="rId3"/>
              </a:rPr>
              <a:t>=1&amp;ei=TrrVW5KmJ4mEgAbwnreIAQ&amp;q=</a:t>
            </a:r>
            <a:r>
              <a:rPr lang="en-GB" sz="3800" u="sng" dirty="0" err="1">
                <a:hlinkClick r:id="rId3"/>
              </a:rPr>
              <a:t>autism&amp;oq</a:t>
            </a:r>
            <a:r>
              <a:rPr lang="en-GB" sz="3800" u="sng" dirty="0">
                <a:hlinkClick r:id="rId3"/>
              </a:rPr>
              <a:t>=</a:t>
            </a:r>
            <a:r>
              <a:rPr lang="en-GB" sz="3800" u="sng" dirty="0" err="1">
                <a:hlinkClick r:id="rId3"/>
              </a:rPr>
              <a:t>autism&amp;gs_l</a:t>
            </a:r>
            <a:r>
              <a:rPr lang="en-GB" sz="3800" u="sng" dirty="0">
                <a:hlinkClick r:id="rId3"/>
              </a:rPr>
              <a:t>=img.3..0j0i67k1j0l6j0i67k1j0.11612.11612.0.11808.1.1.0.0.0.0.76.76.1.1.0....0...1c.1.64.img..0.1.76....0.-UNU313DP9A#imgrc=</a:t>
            </a:r>
            <a:r>
              <a:rPr lang="en-GB" sz="3800" u="sng" dirty="0" err="1">
                <a:hlinkClick r:id="rId3"/>
              </a:rPr>
              <a:t>hsOMfTjDweHynM</a:t>
            </a:r>
            <a:r>
              <a:rPr lang="en-GB" sz="3800" dirty="0"/>
              <a:t>: (Accessed: 28</a:t>
            </a:r>
            <a:r>
              <a:rPr lang="en-GB" sz="3800" baseline="30000" dirty="0"/>
              <a:t>th</a:t>
            </a:r>
            <a:r>
              <a:rPr lang="en-GB" sz="3800" dirty="0"/>
              <a:t> October 2018).</a:t>
            </a:r>
          </a:p>
          <a:p>
            <a:r>
              <a:rPr lang="en-GB" sz="3800" dirty="0"/>
              <a:t>Sarris, M. (2018) ‘The Challenge of Physical Fitness for People with Autism’ Available at: </a:t>
            </a:r>
            <a:r>
              <a:rPr lang="en-GB" sz="3800" u="sng" dirty="0">
                <a:hlinkClick r:id="rId4"/>
              </a:rPr>
              <a:t>https://www.google.co.uk/</a:t>
            </a:r>
            <a:r>
              <a:rPr lang="en-GB" sz="3800" u="sng" dirty="0" err="1">
                <a:hlinkClick r:id="rId4"/>
              </a:rPr>
              <a:t>search?rlz</a:t>
            </a:r>
            <a:r>
              <a:rPr lang="en-GB" sz="3800" u="sng" dirty="0">
                <a:hlinkClick r:id="rId4"/>
              </a:rPr>
              <a:t>=1C1CHBF_en-GBGB820GB820&amp;biw=1366&amp;bih=626&amp;tbm=</a:t>
            </a:r>
            <a:r>
              <a:rPr lang="en-GB" sz="3800" u="sng" dirty="0" err="1">
                <a:hlinkClick r:id="rId4"/>
              </a:rPr>
              <a:t>isch&amp;sa</a:t>
            </a:r>
            <a:r>
              <a:rPr lang="en-GB" sz="3800" u="sng" dirty="0">
                <a:hlinkClick r:id="rId4"/>
              </a:rPr>
              <a:t>=1&amp;ei=W7rVW-nqFcv5gQaarLTIBw&amp;q=</a:t>
            </a:r>
            <a:r>
              <a:rPr lang="en-GB" sz="3800" u="sng" dirty="0" err="1">
                <a:hlinkClick r:id="rId4"/>
              </a:rPr>
              <a:t>barriers+faced+in+pe+for+autstic+people&amp;oq</a:t>
            </a:r>
            <a:r>
              <a:rPr lang="en-GB" sz="3800" u="sng" dirty="0">
                <a:hlinkClick r:id="rId4"/>
              </a:rPr>
              <a:t>=</a:t>
            </a:r>
            <a:r>
              <a:rPr lang="en-GB" sz="3800" u="sng" dirty="0" err="1">
                <a:hlinkClick r:id="rId4"/>
              </a:rPr>
              <a:t>barriers+faced+in+pe+for+autstic+people&amp;gs_l</a:t>
            </a:r>
            <a:r>
              <a:rPr lang="en-GB" sz="3800" u="sng" dirty="0">
                <a:hlinkClick r:id="rId4"/>
              </a:rPr>
              <a:t>=img.3...1009629.1014582.0.1015113.39.37.0.2.2.0.129.2507.33j3.36.0....0...1c.1.64.img..1.15.981...0j0i67k1j0i8i30k1j0i24k1.0.P5DOMc5L2UA#imgrc=c1V3xMfS2MUahM</a:t>
            </a:r>
            <a:r>
              <a:rPr lang="en-GB" sz="3800" dirty="0"/>
              <a:t>: (Accessed: 28</a:t>
            </a:r>
            <a:r>
              <a:rPr lang="en-GB" sz="3800" baseline="30000" dirty="0"/>
              <a:t>th</a:t>
            </a:r>
            <a:r>
              <a:rPr lang="en-GB" sz="3800" dirty="0"/>
              <a:t> October 2018),</a:t>
            </a:r>
          </a:p>
          <a:p>
            <a:r>
              <a:rPr lang="en-GB" sz="3800" dirty="0"/>
              <a:t>Webster, A. (no date) ‘What is autism’, </a:t>
            </a:r>
            <a:r>
              <a:rPr lang="en-GB" sz="3800" i="1" dirty="0"/>
              <a:t>Autism, sport &amp; physical activity, </a:t>
            </a:r>
            <a:r>
              <a:rPr lang="en-GB" sz="3800" dirty="0"/>
              <a:t>pp. 4. Available at: </a:t>
            </a:r>
            <a:r>
              <a:rPr lang="en-GB" sz="3800" u="sng" dirty="0">
                <a:hlinkClick r:id="rId5"/>
              </a:rPr>
              <a:t>https://www.englandathletics.org/library-media/documents/Autism-sport-and-physical-activty-booklet.pdf</a:t>
            </a:r>
            <a:r>
              <a:rPr lang="en-GB" sz="3800" dirty="0"/>
              <a:t> (Accessed: 17</a:t>
            </a:r>
            <a:r>
              <a:rPr lang="en-GB" sz="3800" baseline="30000" dirty="0"/>
              <a:t>th</a:t>
            </a:r>
            <a:r>
              <a:rPr lang="en-GB" sz="3800" dirty="0"/>
              <a:t> October 2018). </a:t>
            </a:r>
          </a:p>
          <a:p>
            <a:r>
              <a:rPr lang="en-GB" sz="3800" dirty="0"/>
              <a:t>Webster, A. (no date) ‘What is autism’, </a:t>
            </a:r>
            <a:r>
              <a:rPr lang="en-GB" sz="3800" i="1" dirty="0"/>
              <a:t>Autism, sport &amp; physical activity, </a:t>
            </a:r>
            <a:r>
              <a:rPr lang="en-GB" sz="3800" dirty="0"/>
              <a:t>pp. 10. Available at: </a:t>
            </a:r>
            <a:r>
              <a:rPr lang="en-GB" sz="3800" u="sng" dirty="0">
                <a:hlinkClick r:id="rId5"/>
              </a:rPr>
              <a:t>https://www.englandathletics.org/library-media/documents/Autism-sport-and-physical-activty-booklet.pdf</a:t>
            </a:r>
            <a:r>
              <a:rPr lang="en-GB" sz="3800" dirty="0"/>
              <a:t> (Accessed: </a:t>
            </a:r>
            <a:r>
              <a:rPr lang="en-GB" sz="3800" dirty="0" smtClean="0"/>
              <a:t>10</a:t>
            </a:r>
            <a:r>
              <a:rPr lang="en-GB" sz="3800" baseline="30000" dirty="0" smtClean="0"/>
              <a:t>th</a:t>
            </a:r>
            <a:r>
              <a:rPr lang="en-GB" sz="3800" dirty="0" smtClean="0"/>
              <a:t> </a:t>
            </a:r>
            <a:r>
              <a:rPr lang="en-GB" sz="3800" dirty="0"/>
              <a:t>October 2018). </a:t>
            </a:r>
          </a:p>
          <a:p>
            <a:r>
              <a:rPr lang="en-GB" sz="3800" dirty="0"/>
              <a:t>Youth Sport Trust (no date) </a:t>
            </a:r>
            <a:r>
              <a:rPr lang="en-GB" sz="3800" i="1" dirty="0"/>
              <a:t>High Quality Physical Education for Pupils with Autism. </a:t>
            </a:r>
            <a:r>
              <a:rPr lang="en-GB" sz="3800" dirty="0"/>
              <a:t>Available at: </a:t>
            </a:r>
            <a:r>
              <a:rPr lang="en-GB" sz="3800" u="sng" dirty="0">
                <a:hlinkClick r:id="rId6"/>
              </a:rPr>
              <a:t>http://www.autismargyll.org.uk/autismargyll/Resources_files/AUTISM%20PE%20BOOKLET_v5.pdf</a:t>
            </a:r>
            <a:r>
              <a:rPr lang="en-GB" sz="3800" dirty="0"/>
              <a:t> (Accessed: </a:t>
            </a:r>
            <a:r>
              <a:rPr lang="en-GB" sz="3800" dirty="0" smtClean="0"/>
              <a:t>10</a:t>
            </a:r>
            <a:r>
              <a:rPr lang="en-GB" sz="3800" baseline="30000" dirty="0" smtClean="0"/>
              <a:t>th</a:t>
            </a:r>
            <a:r>
              <a:rPr lang="en-GB" sz="3800" dirty="0" smtClean="0"/>
              <a:t> </a:t>
            </a:r>
            <a:r>
              <a:rPr lang="en-GB" sz="3800" dirty="0"/>
              <a:t>October 2018). </a:t>
            </a:r>
          </a:p>
          <a:p>
            <a:r>
              <a:rPr lang="en-GB" sz="3800" dirty="0"/>
              <a:t>Zhang, J., Griffin, </a:t>
            </a:r>
            <a:r>
              <a:rPr lang="en-GB" sz="3800" dirty="0" err="1"/>
              <a:t>J.Ann</a:t>
            </a:r>
            <a:r>
              <a:rPr lang="en-GB" sz="3800" dirty="0"/>
              <a:t> (2007) ‘Including Children with Autism in General Physical Education: Eight Possible Solutions’, </a:t>
            </a:r>
            <a:r>
              <a:rPr lang="en-GB" sz="3800" i="1" dirty="0"/>
              <a:t>Solutions for Including Individuals with Disabilities, </a:t>
            </a:r>
            <a:r>
              <a:rPr lang="en-GB" sz="3800" dirty="0"/>
              <a:t>pp. 34. Available at: </a:t>
            </a:r>
            <a:r>
              <a:rPr lang="en-GB" sz="3800" u="sng" dirty="0">
                <a:hlinkClick r:id="rId7"/>
              </a:rPr>
              <a:t>https://files.eric.ed.gov/fulltext/EJ794569.pdf</a:t>
            </a:r>
            <a:r>
              <a:rPr lang="en-GB" sz="3800" dirty="0"/>
              <a:t> (Accessed: 24</a:t>
            </a:r>
            <a:r>
              <a:rPr lang="en-GB" sz="3800" baseline="30000" dirty="0"/>
              <a:t>th</a:t>
            </a:r>
            <a:r>
              <a:rPr lang="en-GB" sz="3800" dirty="0"/>
              <a:t> October 2018).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028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673</TotalTime>
  <Words>316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Bookman Old Style</vt:lpstr>
      <vt:lpstr>Rockwell</vt:lpstr>
      <vt:lpstr>Damask</vt:lpstr>
      <vt:lpstr>Select and illustrate one of the barriers that prevent pupils from accessing meaningful physical education and sport. Include the variety of strategies that can be used to overcome them.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Kylie Archer (1450079)</dc:creator>
  <cp:lastModifiedBy>Kylie Archer (1450079)</cp:lastModifiedBy>
  <cp:revision>28</cp:revision>
  <dcterms:created xsi:type="dcterms:W3CDTF">2018-10-27T13:50:33Z</dcterms:created>
  <dcterms:modified xsi:type="dcterms:W3CDTF">2018-10-31T14:35:31Z</dcterms:modified>
</cp:coreProperties>
</file>