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2" Type="http://schemas.openxmlformats.org/officeDocument/2006/relationships/slide" Target="slides/slide7.xml"/><Relationship Id="rId9" Type="http://schemas.openxmlformats.org/officeDocument/2006/relationships/slide" Target="slides/slide4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f3c56a24a1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f3c56a24a1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f3c56a24a1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f3c56a24a1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f3c56a24a1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f3c56a24a1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f5b7c087af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3f5b7c087af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g3f5b7c087a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g3f5b7c087a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g3f61e4ebde1_1_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2" name="Google Shape;92;g3f61e4ebde1_1_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pt-PT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733325" y="1753875"/>
            <a:ext cx="7960200" cy="141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pt-PT" sz="3580"/>
              <a:t>DS2 Scenario 2 </a:t>
            </a:r>
            <a:endParaRPr b="1" sz="358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b="1" lang="pt-PT" sz="3580"/>
              <a:t>River Fitness</a:t>
            </a:r>
            <a:endParaRPr b="1" sz="358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>
            <p:ph idx="1" type="subTitle"/>
          </p:nvPr>
        </p:nvSpPr>
        <p:spPr>
          <a:xfrm>
            <a:off x="557175" y="449400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>
                <a:solidFill>
                  <a:schemeClr val="dk1"/>
                </a:solidFill>
              </a:rPr>
              <a:t>Subject</a:t>
            </a:r>
            <a:endParaRPr>
              <a:solidFill>
                <a:schemeClr val="dk1"/>
              </a:solidFill>
            </a:endParaRPr>
          </a:p>
        </p:txBody>
      </p:sp>
      <p:sp>
        <p:nvSpPr>
          <p:cNvPr id="60" name="Google Shape;60;p14"/>
          <p:cNvSpPr txBox="1"/>
          <p:nvPr/>
        </p:nvSpPr>
        <p:spPr>
          <a:xfrm>
            <a:off x="865050" y="1917125"/>
            <a:ext cx="7726800" cy="240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1800">
                <a:solidFill>
                  <a:schemeClr val="dk1"/>
                </a:solidFill>
              </a:rPr>
              <a:t>    Last month customer feedback </a:t>
            </a:r>
            <a:r>
              <a:rPr b="1" lang="pt-PT" sz="1800">
                <a:solidFill>
                  <a:schemeClr val="dk1"/>
                </a:solidFill>
              </a:rPr>
              <a:t>collection about gym services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1800">
                <a:solidFill>
                  <a:schemeClr val="dk1"/>
                </a:solidFill>
              </a:rPr>
              <a:t>Customers responses: </a:t>
            </a:r>
            <a:endParaRPr b="1"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Satisfied: 46 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Neutral: 18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Not Satisfied: 11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61" name="Google Shape;61;p14" title="emoji_satisfaction_meter.jp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66699" y="2702975"/>
            <a:ext cx="3025152" cy="20162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9225" y="839325"/>
            <a:ext cx="7554876" cy="4304175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5"/>
          <p:cNvSpPr txBox="1"/>
          <p:nvPr/>
        </p:nvSpPr>
        <p:spPr>
          <a:xfrm>
            <a:off x="1362138" y="223725"/>
            <a:ext cx="68421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2800">
                <a:solidFill>
                  <a:schemeClr val="dk1"/>
                </a:solidFill>
              </a:rPr>
              <a:t>Customer feedback survey results</a:t>
            </a:r>
            <a:endParaRPr b="1"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>
            <p:ph idx="1" type="subTitle"/>
          </p:nvPr>
        </p:nvSpPr>
        <p:spPr>
          <a:xfrm>
            <a:off x="311700" y="2373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>
                <a:solidFill>
                  <a:schemeClr val="dk1"/>
                </a:solidFill>
              </a:rPr>
              <a:t>Why did I choose my tool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73" name="Google Shape;73;p16"/>
          <p:cNvSpPr txBox="1"/>
          <p:nvPr/>
        </p:nvSpPr>
        <p:spPr>
          <a:xfrm>
            <a:off x="847025" y="1672875"/>
            <a:ext cx="7598400" cy="1847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I choose use this tool ( </a:t>
            </a:r>
            <a:r>
              <a:rPr lang="pt-PT" sz="1800">
                <a:solidFill>
                  <a:schemeClr val="dk1"/>
                </a:solidFill>
              </a:rPr>
              <a:t>Power Point</a:t>
            </a:r>
            <a:r>
              <a:rPr lang="pt-PT" sz="1800">
                <a:solidFill>
                  <a:schemeClr val="dk1"/>
                </a:solidFill>
              </a:rPr>
              <a:t> ) because I felt more </a:t>
            </a:r>
            <a:r>
              <a:rPr lang="pt-PT" sz="1800">
                <a:solidFill>
                  <a:schemeClr val="dk1"/>
                </a:solidFill>
              </a:rPr>
              <a:t>comfortable in using it also I can communicate ideas clearly in a simple and understandable way by using slides. By using this tool i can also insert pictures and graphics to help me show the feedback given by customers about the services provided by the gym.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7"/>
          <p:cNvSpPr txBox="1"/>
          <p:nvPr>
            <p:ph idx="1" type="subTitle"/>
          </p:nvPr>
        </p:nvSpPr>
        <p:spPr>
          <a:xfrm>
            <a:off x="194825" y="27407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>
                <a:solidFill>
                  <a:schemeClr val="dk1"/>
                </a:solidFill>
              </a:rPr>
              <a:t>What information I used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79" name="Google Shape;79;p17"/>
          <p:cNvSpPr txBox="1"/>
          <p:nvPr/>
        </p:nvSpPr>
        <p:spPr>
          <a:xfrm>
            <a:off x="892275" y="983875"/>
            <a:ext cx="74790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I have used information provided from the scenario data and chart</a:t>
            </a:r>
            <a:endParaRPr sz="1800"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  e.g. Number of customers; type of feedback.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1037075" y="1810725"/>
            <a:ext cx="6836100" cy="1128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2800">
                <a:solidFill>
                  <a:schemeClr val="dk1"/>
                </a:solidFill>
              </a:rPr>
              <a:t>           How i created my artefact</a:t>
            </a:r>
            <a:endParaRPr b="1" sz="2800">
              <a:solidFill>
                <a:schemeClr val="dk1"/>
              </a:solidFill>
            </a:endParaRPr>
          </a:p>
        </p:txBody>
      </p:sp>
      <p:sp>
        <p:nvSpPr>
          <p:cNvPr id="81" name="Google Shape;81;p17"/>
          <p:cNvSpPr txBox="1"/>
          <p:nvPr/>
        </p:nvSpPr>
        <p:spPr>
          <a:xfrm>
            <a:off x="485475" y="2427425"/>
            <a:ext cx="7885800" cy="2440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arenR"/>
            </a:pPr>
            <a:r>
              <a:rPr lang="pt-PT" sz="1800">
                <a:solidFill>
                  <a:schemeClr val="dk1"/>
                </a:solidFill>
              </a:rPr>
              <a:t>I created my artefact by insert the number of </a:t>
            </a:r>
            <a:r>
              <a:rPr lang="pt-PT" sz="1800">
                <a:solidFill>
                  <a:schemeClr val="dk1"/>
                </a:solidFill>
              </a:rPr>
              <a:t>customers</a:t>
            </a:r>
            <a:r>
              <a:rPr lang="pt-PT" sz="1800">
                <a:solidFill>
                  <a:schemeClr val="dk1"/>
                </a:solidFill>
              </a:rPr>
              <a:t> into excel table to help me calculate the percentage of each feedback been given. </a:t>
            </a:r>
            <a:endParaRPr sz="18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arenR"/>
            </a:pPr>
            <a:r>
              <a:rPr lang="pt-PT" sz="1800">
                <a:solidFill>
                  <a:schemeClr val="dk1"/>
                </a:solidFill>
              </a:rPr>
              <a:t>After had a </a:t>
            </a:r>
            <a:r>
              <a:rPr lang="pt-PT" sz="1800">
                <a:solidFill>
                  <a:schemeClr val="dk1"/>
                </a:solidFill>
              </a:rPr>
              <a:t>calculation</a:t>
            </a:r>
            <a:r>
              <a:rPr lang="pt-PT" sz="1800">
                <a:solidFill>
                  <a:schemeClr val="dk1"/>
                </a:solidFill>
              </a:rPr>
              <a:t> done i created a chart (graph) based on the results </a:t>
            </a:r>
            <a:r>
              <a:rPr lang="pt-PT" sz="1800">
                <a:solidFill>
                  <a:schemeClr val="dk1"/>
                </a:solidFill>
              </a:rPr>
              <a:t>that</a:t>
            </a:r>
            <a:r>
              <a:rPr lang="pt-PT" sz="1800">
                <a:solidFill>
                  <a:schemeClr val="dk1"/>
                </a:solidFill>
              </a:rPr>
              <a:t> I get from the calculation. </a:t>
            </a:r>
            <a:endParaRPr sz="1800"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AutoNum type="arabicParenR"/>
            </a:pPr>
            <a:r>
              <a:rPr lang="pt-PT" sz="1800">
                <a:solidFill>
                  <a:schemeClr val="dk1"/>
                </a:solidFill>
              </a:rPr>
              <a:t>The third and final step was moving all information into powerpoint to help me explain the scenario better.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8"/>
          <p:cNvSpPr txBox="1"/>
          <p:nvPr>
            <p:ph idx="1" type="subTitle"/>
          </p:nvPr>
        </p:nvSpPr>
        <p:spPr>
          <a:xfrm>
            <a:off x="311700" y="2483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>
                <a:solidFill>
                  <a:schemeClr val="dk1"/>
                </a:solidFill>
              </a:rPr>
              <a:t>What changes I made</a:t>
            </a:r>
            <a:endParaRPr b="1">
              <a:solidFill>
                <a:schemeClr val="dk1"/>
              </a:solidFill>
            </a:endParaRPr>
          </a:p>
        </p:txBody>
      </p:sp>
      <p:sp>
        <p:nvSpPr>
          <p:cNvPr id="87" name="Google Shape;87;p18"/>
          <p:cNvSpPr txBox="1"/>
          <p:nvPr/>
        </p:nvSpPr>
        <p:spPr>
          <a:xfrm>
            <a:off x="579900" y="1040925"/>
            <a:ext cx="7984200" cy="1215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I changed the displaying way by insert charts to </a:t>
            </a:r>
            <a:r>
              <a:rPr lang="pt-PT" sz="1800">
                <a:solidFill>
                  <a:schemeClr val="dk1"/>
                </a:solidFill>
              </a:rPr>
              <a:t>propose</a:t>
            </a:r>
            <a:r>
              <a:rPr lang="pt-PT" sz="1800">
                <a:solidFill>
                  <a:schemeClr val="dk1"/>
                </a:solidFill>
              </a:rPr>
              <a:t> a better </a:t>
            </a:r>
            <a:r>
              <a:rPr lang="pt-PT" sz="1800">
                <a:solidFill>
                  <a:schemeClr val="dk1"/>
                </a:solidFill>
              </a:rPr>
              <a:t>understanding of the situation. Also I made some adjustments by using some images, changing the size of the titles in each slide.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88" name="Google Shape;88;p18"/>
          <p:cNvSpPr txBox="1"/>
          <p:nvPr/>
        </p:nvSpPr>
        <p:spPr>
          <a:xfrm>
            <a:off x="2217500" y="2040275"/>
            <a:ext cx="5012400" cy="127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2800">
                <a:solidFill>
                  <a:schemeClr val="dk1"/>
                </a:solidFill>
              </a:rPr>
              <a:t>       Final explanation</a:t>
            </a:r>
            <a:endParaRPr b="1" sz="2800">
              <a:solidFill>
                <a:schemeClr val="dk1"/>
              </a:solidFill>
            </a:endParaRPr>
          </a:p>
        </p:txBody>
      </p:sp>
      <p:sp>
        <p:nvSpPr>
          <p:cNvPr id="89" name="Google Shape;89;p18"/>
          <p:cNvSpPr txBox="1"/>
          <p:nvPr/>
        </p:nvSpPr>
        <p:spPr>
          <a:xfrm>
            <a:off x="629100" y="2742350"/>
            <a:ext cx="7885800" cy="216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2"/>
                </a:solidFill>
              </a:rPr>
              <a:t>Creating this artefact can help the gym understand the </a:t>
            </a:r>
            <a:r>
              <a:rPr lang="pt-PT" sz="1800">
                <a:solidFill>
                  <a:schemeClr val="dk2"/>
                </a:solidFill>
              </a:rPr>
              <a:t>customers</a:t>
            </a:r>
            <a:r>
              <a:rPr lang="pt-PT" sz="1800">
                <a:solidFill>
                  <a:schemeClr val="dk2"/>
                </a:solidFill>
              </a:rPr>
              <a:t> </a:t>
            </a:r>
            <a:r>
              <a:rPr lang="pt-PT" sz="1800">
                <a:solidFill>
                  <a:schemeClr val="dk2"/>
                </a:solidFill>
              </a:rPr>
              <a:t>happiness</a:t>
            </a:r>
            <a:r>
              <a:rPr lang="pt-PT" sz="1800">
                <a:solidFill>
                  <a:schemeClr val="dk2"/>
                </a:solidFill>
              </a:rPr>
              <a:t> with the services provided and take decisions on what should be change to provide a better </a:t>
            </a:r>
            <a:r>
              <a:rPr lang="pt-PT" sz="1800">
                <a:solidFill>
                  <a:schemeClr val="dk2"/>
                </a:solidFill>
              </a:rPr>
              <a:t>experience</a:t>
            </a:r>
            <a:r>
              <a:rPr lang="pt-PT" sz="1800">
                <a:solidFill>
                  <a:schemeClr val="dk2"/>
                </a:solidFill>
              </a:rPr>
              <a:t> to the costumers. </a:t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2"/>
                </a:solidFill>
              </a:rPr>
              <a:t>Also making this artefact helped me </a:t>
            </a:r>
            <a:r>
              <a:rPr lang="pt-PT" sz="1800">
                <a:solidFill>
                  <a:schemeClr val="dk2"/>
                </a:solidFill>
              </a:rPr>
              <a:t>improve</a:t>
            </a:r>
            <a:r>
              <a:rPr lang="pt-PT" sz="1800">
                <a:solidFill>
                  <a:schemeClr val="dk2"/>
                </a:solidFill>
              </a:rPr>
              <a:t> my digital skills by writing thinking, use excel and powerpoint.</a:t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9"/>
          <p:cNvSpPr txBox="1"/>
          <p:nvPr>
            <p:ph type="title"/>
          </p:nvPr>
        </p:nvSpPr>
        <p:spPr>
          <a:xfrm>
            <a:off x="257175" y="467525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pt-PT" sz="2800"/>
              <a:t>Feedback I used</a:t>
            </a:r>
            <a:endParaRPr b="1" sz="2800"/>
          </a:p>
        </p:txBody>
      </p:sp>
      <p:sp>
        <p:nvSpPr>
          <p:cNvPr id="95" name="Google Shape;95;p19"/>
          <p:cNvSpPr txBox="1"/>
          <p:nvPr/>
        </p:nvSpPr>
        <p:spPr>
          <a:xfrm>
            <a:off x="1053450" y="1776625"/>
            <a:ext cx="7037100" cy="1940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pt-PT" sz="1800">
                <a:solidFill>
                  <a:schemeClr val="dk1"/>
                </a:solidFill>
              </a:rPr>
              <a:t>One of my classmates gave me advice about the kind of chart I was using and how was displayed and based on the feedback that I had I decided to change the type of chart.</a:t>
            </a:r>
            <a:endParaRPr sz="1800">
              <a:solidFill>
                <a:schemeClr val="dk1"/>
              </a:solidFill>
            </a:endParaRPr>
          </a:p>
        </p:txBody>
      </p:sp>
      <p:pic>
        <p:nvPicPr>
          <p:cNvPr id="96" name="Google Shape;96;p19" title="Screenshot 2026-08-01 12.34.30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50000" y="2401175"/>
            <a:ext cx="3505200" cy="26479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