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3" d="100"/>
          <a:sy n="73" d="100"/>
        </p:scale>
        <p:origin x="40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0FBBFEC9-D73D-4F60-BEE3-DC85B27E90D7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3E3369D4-BF07-4AB8-8C2A-F201F685CBC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190822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BFEC9-D73D-4F60-BEE3-DC85B27E90D7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369D4-BF07-4AB8-8C2A-F201F685C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054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BFEC9-D73D-4F60-BEE3-DC85B27E90D7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369D4-BF07-4AB8-8C2A-F201F685CBC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394706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BFEC9-D73D-4F60-BEE3-DC85B27E90D7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369D4-BF07-4AB8-8C2A-F201F685C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6084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BFEC9-D73D-4F60-BEE3-DC85B27E90D7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369D4-BF07-4AB8-8C2A-F201F685C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5487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BFEC9-D73D-4F60-BEE3-DC85B27E90D7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369D4-BF07-4AB8-8C2A-F201F685C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5626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BFEC9-D73D-4F60-BEE3-DC85B27E90D7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369D4-BF07-4AB8-8C2A-F201F685C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6256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BFEC9-D73D-4F60-BEE3-DC85B27E90D7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369D4-BF07-4AB8-8C2A-F201F685C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4372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BFEC9-D73D-4F60-BEE3-DC85B27E90D7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369D4-BF07-4AB8-8C2A-F201F685C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3652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BFEC9-D73D-4F60-BEE3-DC85B27E90D7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369D4-BF07-4AB8-8C2A-F201F685C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4990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BFEC9-D73D-4F60-BEE3-DC85B27E90D7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369D4-BF07-4AB8-8C2A-F201F685C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110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0FBBFEC9-D73D-4F60-BEE3-DC85B27E90D7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3E3369D4-BF07-4AB8-8C2A-F201F685C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1567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989683EB-D202-4B4D-B1BD-8BA6965FB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292840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DF1B02-E0C1-9F51-8279-64346ED93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035" y="205103"/>
            <a:ext cx="4760976" cy="1484360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2400" b="1" i="1" u="sng" dirty="0">
                <a:solidFill>
                  <a:schemeClr val="bg1"/>
                </a:solidFill>
              </a:rPr>
              <a:t>Chay Williams </a:t>
            </a:r>
            <a:br>
              <a:rPr lang="en-US" sz="2400" b="1" i="1" u="sng" dirty="0">
                <a:solidFill>
                  <a:schemeClr val="bg1"/>
                </a:solidFill>
              </a:rPr>
            </a:br>
            <a:r>
              <a:rPr lang="en-US" sz="2400" b="1" i="1" u="sng" dirty="0">
                <a:solidFill>
                  <a:schemeClr val="bg1"/>
                </a:solidFill>
              </a:rPr>
              <a:t>Research Elevator Pitch</a:t>
            </a:r>
            <a:br>
              <a:rPr lang="en-US" sz="2400" b="1" i="1" u="sng" dirty="0">
                <a:solidFill>
                  <a:schemeClr val="bg1"/>
                </a:solidFill>
              </a:rPr>
            </a:br>
            <a:r>
              <a:rPr lang="en-US" sz="2400" b="1" i="1" u="sng" dirty="0">
                <a:solidFill>
                  <a:schemeClr val="bg1"/>
                </a:solidFill>
              </a:rPr>
              <a:t>Solar energy in South Wales and Neath Port Talbot </a:t>
            </a:r>
          </a:p>
        </p:txBody>
      </p:sp>
      <p:sp>
        <p:nvSpPr>
          <p:cNvPr id="22" name="Content Placeholder 21">
            <a:extLst>
              <a:ext uri="{FF2B5EF4-FFF2-40B4-BE49-F238E27FC236}">
                <a16:creationId xmlns:a16="http://schemas.microsoft.com/office/drawing/2014/main" id="{32C70CFE-ECB9-9A55-E783-552125954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989" y="2133600"/>
            <a:ext cx="5283491" cy="45827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u="sng" dirty="0">
                <a:solidFill>
                  <a:schemeClr val="bg1"/>
                </a:solidFill>
              </a:rPr>
              <a:t>Key points noted.</a:t>
            </a:r>
          </a:p>
          <a:p>
            <a:r>
              <a:rPr lang="en-GB" b="1" dirty="0">
                <a:solidFill>
                  <a:schemeClr val="bg1"/>
                </a:solidFill>
              </a:rPr>
              <a:t>Solar panel systems typically cost £5,000–£8,500.</a:t>
            </a:r>
          </a:p>
          <a:p>
            <a:r>
              <a:rPr lang="en-GB" b="1" dirty="0">
                <a:solidFill>
                  <a:schemeClr val="bg1"/>
                </a:solidFill>
              </a:rPr>
              <a:t>The average household savings are £3-600 per year on electrical bills.</a:t>
            </a:r>
          </a:p>
          <a:p>
            <a:r>
              <a:rPr lang="en-GB" b="1" dirty="0">
                <a:solidFill>
                  <a:schemeClr val="bg1"/>
                </a:solidFill>
              </a:rPr>
              <a:t>The average payback period on solar installation is from 8-15 years.</a:t>
            </a:r>
          </a:p>
          <a:p>
            <a:r>
              <a:rPr lang="en-GB" b="1" dirty="0">
                <a:solidFill>
                  <a:schemeClr val="bg1"/>
                </a:solidFill>
              </a:rPr>
              <a:t>Solar systems usually last for 25-years before renewal is required.</a:t>
            </a:r>
          </a:p>
          <a:p>
            <a:r>
              <a:rPr lang="en-GB" b="1" dirty="0">
                <a:solidFill>
                  <a:schemeClr val="bg1"/>
                </a:solidFill>
              </a:rPr>
              <a:t>Reduces carbon emissions by approx. 1 tonne a year.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C791CD3-BE65-9271-1EE9-35C4107A352F}"/>
              </a:ext>
            </a:extLst>
          </p:cNvPr>
          <p:cNvSpPr txBox="1"/>
          <p:nvPr/>
        </p:nvSpPr>
        <p:spPr>
          <a:xfrm>
            <a:off x="5425440" y="205102"/>
            <a:ext cx="560832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u="sng" dirty="0">
                <a:solidFill>
                  <a:schemeClr val="bg1"/>
                </a:solidFill>
              </a:rPr>
              <a:t>Benefits of solar energy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Lower electricity bills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Reduced carbon footprint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Potential increase in property value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Smart Export Guarantee (SEG) allows selling excess energy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b="1" i="1" u="sng" dirty="0">
                <a:solidFill>
                  <a:schemeClr val="bg1"/>
                </a:solidFill>
              </a:rPr>
              <a:t>Challenges of solar energy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High upfront installation cost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Weather dependence in South Wales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Roof orientation &amp; shading affect performance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Maintenance/replacement costs (e.g. inverter after 10–15 years)</a:t>
            </a:r>
          </a:p>
          <a:p>
            <a:pPr marL="342900" indent="-342900">
              <a:buFont typeface="+mj-lt"/>
              <a:buAutoNum type="arabicPeriod"/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8EA771B-71D1-A6A6-9931-482A99E12D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0051" y="3973539"/>
            <a:ext cx="5839097" cy="267935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597844314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31</TotalTime>
  <Words>135</Words>
  <Application>Microsoft Office PowerPoint</Application>
  <PresentationFormat>Widescreen</PresentationFormat>
  <Paragraphs>18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Schoolbook</vt:lpstr>
      <vt:lpstr>Wingdings 2</vt:lpstr>
      <vt:lpstr>View</vt:lpstr>
      <vt:lpstr>Chay Williams  Research Elevator Pitch Solar energy in South Wales and Neath Port Talbot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Chay Williams</dc:creator>
  <cp:lastModifiedBy>Chay Williams</cp:lastModifiedBy>
  <cp:revision>1</cp:revision>
  <dcterms:created xsi:type="dcterms:W3CDTF">2026-05-18T08:36:07Z</dcterms:created>
  <dcterms:modified xsi:type="dcterms:W3CDTF">2026-05-18T09:07:58Z</dcterms:modified>
</cp:coreProperties>
</file>