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A2F7D9-5BD3-4215-B41E-7CACAFF31376}" v="17" dt="2024-11-26T22:37:39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1" autoAdjust="0"/>
    <p:restoredTop sz="90694" autoAdjust="0"/>
  </p:normalViewPr>
  <p:slideViewPr>
    <p:cSldViewPr snapToGrid="0">
      <p:cViewPr varScale="1">
        <p:scale>
          <a:sx n="55" d="100"/>
          <a:sy n="55" d="100"/>
        </p:scale>
        <p:origin x="123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iubis" userId="737e03d091f89883" providerId="LiveId" clId="{9EA2F7D9-5BD3-4215-B41E-7CACAFF31376}"/>
    <pc:docChg chg="undo custSel modSld">
      <pc:chgData name="diana iubis" userId="737e03d091f89883" providerId="LiveId" clId="{9EA2F7D9-5BD3-4215-B41E-7CACAFF31376}" dt="2024-11-26T22:38:31.197" v="106" actId="114"/>
      <pc:docMkLst>
        <pc:docMk/>
      </pc:docMkLst>
      <pc:sldChg chg="addSp delSp modSp mod">
        <pc:chgData name="diana iubis" userId="737e03d091f89883" providerId="LiveId" clId="{9EA2F7D9-5BD3-4215-B41E-7CACAFF31376}" dt="2024-11-26T22:33:15.943" v="104" actId="1076"/>
        <pc:sldMkLst>
          <pc:docMk/>
          <pc:sldMk cId="3073052870" sldId="256"/>
        </pc:sldMkLst>
        <pc:spChg chg="add mod">
          <ac:chgData name="diana iubis" userId="737e03d091f89883" providerId="LiveId" clId="{9EA2F7D9-5BD3-4215-B41E-7CACAFF31376}" dt="2024-11-26T22:30:10.246" v="91" actId="1076"/>
          <ac:spMkLst>
            <pc:docMk/>
            <pc:sldMk cId="3073052870" sldId="256"/>
            <ac:spMk id="11" creationId="{C47B85BF-B929-A74C-AD4E-2419B8529AE3}"/>
          </ac:spMkLst>
        </pc:spChg>
        <pc:picChg chg="mod">
          <ac:chgData name="diana iubis" userId="737e03d091f89883" providerId="LiveId" clId="{9EA2F7D9-5BD3-4215-B41E-7CACAFF31376}" dt="2024-11-26T12:29:26.683" v="8" actId="1076"/>
          <ac:picMkLst>
            <pc:docMk/>
            <pc:sldMk cId="3073052870" sldId="256"/>
            <ac:picMk id="6" creationId="{7A375517-B53D-30A8-20F7-344281A207A4}"/>
          </ac:picMkLst>
        </pc:picChg>
        <pc:picChg chg="add del mod">
          <ac:chgData name="diana iubis" userId="737e03d091f89883" providerId="LiveId" clId="{9EA2F7D9-5BD3-4215-B41E-7CACAFF31376}" dt="2024-11-26T12:52:22.869" v="18" actId="478"/>
          <ac:picMkLst>
            <pc:docMk/>
            <pc:sldMk cId="3073052870" sldId="256"/>
            <ac:picMk id="10" creationId="{38D2B3CF-10C9-D5F9-BA13-FCBB507BDD26}"/>
          </ac:picMkLst>
        </pc:picChg>
        <pc:picChg chg="add mod">
          <ac:chgData name="diana iubis" userId="737e03d091f89883" providerId="LiveId" clId="{9EA2F7D9-5BD3-4215-B41E-7CACAFF31376}" dt="2024-11-26T22:33:15.943" v="104" actId="1076"/>
          <ac:picMkLst>
            <pc:docMk/>
            <pc:sldMk cId="3073052870" sldId="256"/>
            <ac:picMk id="13" creationId="{85B5DB07-F986-2294-840E-F76C0B2CF4A4}"/>
          </ac:picMkLst>
        </pc:picChg>
      </pc:sldChg>
      <pc:sldChg chg="addSp delSp modSp mod">
        <pc:chgData name="diana iubis" userId="737e03d091f89883" providerId="LiveId" clId="{9EA2F7D9-5BD3-4215-B41E-7CACAFF31376}" dt="2024-11-26T22:38:31.197" v="106" actId="114"/>
        <pc:sldMkLst>
          <pc:docMk/>
          <pc:sldMk cId="1350698334" sldId="257"/>
        </pc:sldMkLst>
        <pc:spChg chg="mod">
          <ac:chgData name="diana iubis" userId="737e03d091f89883" providerId="LiveId" clId="{9EA2F7D9-5BD3-4215-B41E-7CACAFF31376}" dt="2024-11-26T22:38:31.197" v="106" actId="114"/>
          <ac:spMkLst>
            <pc:docMk/>
            <pc:sldMk cId="1350698334" sldId="257"/>
            <ac:spMk id="2" creationId="{18F35641-5FBA-4DC1-8EC9-62581C03D38C}"/>
          </ac:spMkLst>
        </pc:spChg>
        <pc:spChg chg="del mod">
          <ac:chgData name="diana iubis" userId="737e03d091f89883" providerId="LiveId" clId="{9EA2F7D9-5BD3-4215-B41E-7CACAFF31376}" dt="2024-11-26T12:56:25.996" v="27" actId="478"/>
          <ac:spMkLst>
            <pc:docMk/>
            <pc:sldMk cId="1350698334" sldId="257"/>
            <ac:spMk id="5" creationId="{851B26A1-60B1-3E60-D7B7-036878B836BE}"/>
          </ac:spMkLst>
        </pc:spChg>
        <pc:spChg chg="mod">
          <ac:chgData name="diana iubis" userId="737e03d091f89883" providerId="LiveId" clId="{9EA2F7D9-5BD3-4215-B41E-7CACAFF31376}" dt="2024-11-26T22:38:17.134" v="105" actId="114"/>
          <ac:spMkLst>
            <pc:docMk/>
            <pc:sldMk cId="1350698334" sldId="257"/>
            <ac:spMk id="7" creationId="{33D9E366-0607-687B-EEB7-B15C17B0294C}"/>
          </ac:spMkLst>
        </pc:spChg>
        <pc:spChg chg="add mod">
          <ac:chgData name="diana iubis" userId="737e03d091f89883" providerId="LiveId" clId="{9EA2F7D9-5BD3-4215-B41E-7CACAFF31376}" dt="2024-11-26T13:04:09.817" v="65" actId="20577"/>
          <ac:spMkLst>
            <pc:docMk/>
            <pc:sldMk cId="1350698334" sldId="257"/>
            <ac:spMk id="8" creationId="{06669C02-D2D0-4254-AA29-C2E7FBE4096B}"/>
          </ac:spMkLst>
        </pc:spChg>
        <pc:spChg chg="add del mod">
          <ac:chgData name="diana iubis" userId="737e03d091f89883" providerId="LiveId" clId="{9EA2F7D9-5BD3-4215-B41E-7CACAFF31376}" dt="2024-11-26T12:57:30.108" v="30" actId="478"/>
          <ac:spMkLst>
            <pc:docMk/>
            <pc:sldMk cId="1350698334" sldId="257"/>
            <ac:spMk id="9" creationId="{E42DBF27-FC7A-A673-AB78-25B75AD95A92}"/>
          </ac:spMkLst>
        </pc:spChg>
        <pc:spChg chg="add mod">
          <ac:chgData name="diana iubis" userId="737e03d091f89883" providerId="LiveId" clId="{9EA2F7D9-5BD3-4215-B41E-7CACAFF31376}" dt="2024-11-26T12:59:52.083" v="55" actId="255"/>
          <ac:spMkLst>
            <pc:docMk/>
            <pc:sldMk cId="1350698334" sldId="257"/>
            <ac:spMk id="10" creationId="{8FE286DE-0179-37DF-7EB2-8CD15E82208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696178" y="1169931"/>
            <a:ext cx="5216071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7850" y="533401"/>
            <a:ext cx="6667606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7850" y="3843868"/>
            <a:ext cx="5367104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435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851" y="533400"/>
            <a:ext cx="7101106" cy="376767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70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0" y="1981200"/>
            <a:ext cx="6936007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1" y="4487334"/>
            <a:ext cx="6936006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389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77851" y="533401"/>
            <a:ext cx="4279131" cy="3767667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5050892" y="533400"/>
            <a:ext cx="4277258" cy="37592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5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5501" y="533400"/>
            <a:ext cx="4026605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7849" y="1143001"/>
            <a:ext cx="4274256" cy="3158067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59601" y="566738"/>
            <a:ext cx="407772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50893" y="1143000"/>
            <a:ext cx="4286430" cy="314960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50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32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36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0223" y="533400"/>
            <a:ext cx="34671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850" y="533400"/>
            <a:ext cx="4808651" cy="54864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70223" y="2209803"/>
            <a:ext cx="34671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19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0450" y="1447800"/>
            <a:ext cx="3860196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825500" y="914400"/>
            <a:ext cx="3554389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70696" y="2743200"/>
            <a:ext cx="3861242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7850" y="6172201"/>
            <a:ext cx="629603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526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77850" y="533400"/>
            <a:ext cx="87503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825502" y="3843867"/>
            <a:ext cx="78881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612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0" y="533400"/>
            <a:ext cx="87503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0" y="4114800"/>
            <a:ext cx="6915515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736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7640" y="533400"/>
            <a:ext cx="743143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55701" y="3429000"/>
            <a:ext cx="6936006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1" y="4301070"/>
            <a:ext cx="6914224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7651" y="710624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7551" y="2768601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59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3429000"/>
            <a:ext cx="6914224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0" y="5132981"/>
            <a:ext cx="6915515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759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7641" y="533400"/>
            <a:ext cx="7431435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77851" y="3886200"/>
            <a:ext cx="6914224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0" y="4953000"/>
            <a:ext cx="6914223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7651" y="710624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7551" y="2768601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73894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0" y="533400"/>
            <a:ext cx="8152796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77851" y="3928534"/>
            <a:ext cx="6914224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0" y="4766736"/>
            <a:ext cx="6914223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8532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7851" y="533401"/>
            <a:ext cx="7101106" cy="376767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9574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13606" y="533400"/>
            <a:ext cx="221454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7850" y="533400"/>
            <a:ext cx="6337513" cy="5486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93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7226565" y="3894668"/>
            <a:ext cx="2676327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77851" y="4495800"/>
            <a:ext cx="7101106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7851" y="533401"/>
            <a:ext cx="7101106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9432" y="6172204"/>
            <a:ext cx="130050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84F5D6A-CBB8-4510-9BEE-7A24E476C584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7850" y="6172201"/>
            <a:ext cx="629603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22295" y="5578479"/>
            <a:ext cx="928316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89239E2-C6B6-40CA-BF4D-1C4862E53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2070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  <p:sldLayoutId id="214748389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ransition.fcc.gov/cgb/Internet-Safety-Tips.pdf" TargetMode="External"/><Relationship Id="rId2" Type="http://schemas.openxmlformats.org/officeDocument/2006/relationships/hyperlink" Target="https://www.staysafeonline.org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internetmatters.org/wp-content/uploads/2023/03/Internet-Matters-Set-Up-Safe-Checklist-Mar-202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652E4AA-9880-19E2-1FD4-503B3F364C99}"/>
              </a:ext>
            </a:extLst>
          </p:cNvPr>
          <p:cNvSpPr/>
          <p:nvPr/>
        </p:nvSpPr>
        <p:spPr>
          <a:xfrm>
            <a:off x="0" y="3016"/>
            <a:ext cx="9906000" cy="13973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DAVIS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SKILLS: LCLM4002  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STUDENT: MARIA DIANA IUBIS (2412985)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FERNANDO SUNETH</a:t>
            </a:r>
          </a:p>
          <a:p>
            <a:pPr algn="ctr"/>
            <a:endParaRPr lang="en-GB" dirty="0"/>
          </a:p>
        </p:txBody>
      </p:sp>
      <p:pic>
        <p:nvPicPr>
          <p:cNvPr id="1026" name="Picture 2" descr="University_of_Wales_Trinity_Saint_David_Logo (256×256)">
            <a:extLst>
              <a:ext uri="{FF2B5EF4-FFF2-40B4-BE49-F238E27FC236}">
                <a16:creationId xmlns:a16="http://schemas.microsoft.com/office/drawing/2014/main" id="{753DF55E-C29F-1EAD-0F6E-4C7E72847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7727" y="0"/>
            <a:ext cx="1888273" cy="139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FDC10-56EA-2888-B83E-4FD5478366DA}"/>
              </a:ext>
            </a:extLst>
          </p:cNvPr>
          <p:cNvSpPr txBox="1"/>
          <p:nvPr/>
        </p:nvSpPr>
        <p:spPr>
          <a:xfrm>
            <a:off x="463341" y="1692661"/>
            <a:ext cx="2943922" cy="4021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buFont typeface="Wingdings" panose="05000000000000000000" pitchFamily="2" charset="2"/>
              <a:buChar char="§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Always use powerful passwords by  keeping up to date  and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password manager to avoid saving login information in browsers, which can be vulnerable if your device is stolen or lost.</a:t>
            </a:r>
          </a:p>
          <a:p>
            <a:pPr marL="171450" lvl="0" indent="-171450" algn="just">
              <a:buFont typeface="Wingdings" panose="05000000000000000000" pitchFamily="2" charset="2"/>
              <a:buChar char="§"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using public Wi-Fi for sensitive transactions.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Wingdings" panose="05000000000000000000" pitchFamily="2" charset="2"/>
              <a:buChar char="§"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Keeping software updated by </a:t>
            </a:r>
            <a:r>
              <a:rPr lang="en-GB" sz="12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aintaining updated your devices, software to resolve security issues.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Recognizing phishing attempts</a:t>
            </a:r>
            <a:r>
              <a:rPr lang="en-GB" sz="12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by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avoiding clicking on links or attachments in emails, as these could be designed to trick into collecting personal information. </a:t>
            </a:r>
          </a:p>
          <a:p>
            <a:pPr marL="171450" lvl="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</a:t>
            </a:r>
            <a:r>
              <a:rPr lang="en-GB" sz="1200" b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careful with the personal information and sensitive details you share on social media.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CCE180-AED5-0A53-30BB-B444378BD592}"/>
              </a:ext>
            </a:extLst>
          </p:cNvPr>
          <p:cNvSpPr txBox="1"/>
          <p:nvPr/>
        </p:nvSpPr>
        <p:spPr>
          <a:xfrm>
            <a:off x="254643" y="1463391"/>
            <a:ext cx="31576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DIGITAL SAFETY AT WORK AND HOME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B05243-117C-40FB-2050-D8831DCA4404}"/>
              </a:ext>
            </a:extLst>
          </p:cNvPr>
          <p:cNvSpPr txBox="1"/>
          <p:nvPr/>
        </p:nvSpPr>
        <p:spPr>
          <a:xfrm>
            <a:off x="3969833" y="1463391"/>
            <a:ext cx="27543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DIGITAL SAFETY IN PUBLIC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519012-93A8-3CE3-52FE-0362919529E9}"/>
              </a:ext>
            </a:extLst>
          </p:cNvPr>
          <p:cNvSpPr txBox="1"/>
          <p:nvPr/>
        </p:nvSpPr>
        <p:spPr>
          <a:xfrm>
            <a:off x="3784358" y="1692661"/>
            <a:ext cx="2653989" cy="534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Always logout from the accessed accounts before logging off, even if its your own device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Don’t open attachments from people you don’t trust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Always keep your passwords private from strangers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Never share post holidays plans and don’t share explicit photos to people you don’t know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Don’t download pictures from unknown source (may contain sexually explicit content)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If it’s not a valid source don’t send money or account information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Never respond to obscene, suggestive or harassing messages.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Don’t share your personal information(full name, address or telephone number)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956556-C87F-7DE0-F706-72B37785A2B5}"/>
              </a:ext>
            </a:extLst>
          </p:cNvPr>
          <p:cNvSpPr txBox="1"/>
          <p:nvPr/>
        </p:nvSpPr>
        <p:spPr>
          <a:xfrm>
            <a:off x="7192537" y="1398425"/>
            <a:ext cx="2245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DIGITAL SAFETY FOR KIDS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A375517-B53D-30A8-20F7-344281A20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14" y="5400341"/>
            <a:ext cx="2487287" cy="12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47B85BF-B929-A74C-AD4E-2419B8529AE3}"/>
              </a:ext>
            </a:extLst>
          </p:cNvPr>
          <p:cNvSpPr txBox="1"/>
          <p:nvPr/>
        </p:nvSpPr>
        <p:spPr>
          <a:xfrm>
            <a:off x="7132546" y="1668433"/>
            <a:ext cx="2518811" cy="526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Control the settings to limit the inappropriate content and screen time spending.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 aware about the apps and games your kids are using if they are safe.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with your child about the impact of online safety issues that may affect them.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Communicate together about privacy and safety settings of the platforms they access.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For the safety of your child while they play, browse and chat, control this apps and games by setting controls. 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Install or set up extra parental control apps for further protection.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 open to create an open conversation and learn from your child about their favourite online platforms.</a:t>
            </a:r>
          </a:p>
        </p:txBody>
      </p:sp>
      <p:pic>
        <p:nvPicPr>
          <p:cNvPr id="13" name="Picture 12" descr="Father and son using laptop">
            <a:extLst>
              <a:ext uri="{FF2B5EF4-FFF2-40B4-BE49-F238E27FC236}">
                <a16:creationId xmlns:a16="http://schemas.microsoft.com/office/drawing/2014/main" id="{85B5DB07-F986-2294-840E-F76C0B2CF4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44"/>
            <a:ext cx="2245112" cy="137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052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88615-3393-24AB-FA8B-B292DD4B4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3D9E366-0607-687B-EEB7-B15C17B0294C}"/>
              </a:ext>
            </a:extLst>
          </p:cNvPr>
          <p:cNvSpPr txBox="1"/>
          <p:nvPr/>
        </p:nvSpPr>
        <p:spPr>
          <a:xfrm>
            <a:off x="410052" y="4189748"/>
            <a:ext cx="7750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Cybersecurity Alliance, 2024. </a:t>
            </a:r>
            <a:r>
              <a:rPr lang="en-GB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safety tips for home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work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https://www.staysafeonline.org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24 November 2024].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F35641-5FBA-4DC1-8EC9-62581C03D38C}"/>
              </a:ext>
            </a:extLst>
          </p:cNvPr>
          <p:cNvSpPr txBox="1"/>
          <p:nvPr/>
        </p:nvSpPr>
        <p:spPr>
          <a:xfrm>
            <a:off x="853068" y="1467923"/>
            <a:ext cx="7750098" cy="9590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Federal Communications Commission (FCC), n.d. </a:t>
            </a:r>
            <a:r>
              <a:rPr lang="en-GB" b="1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Safety Tips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https://transition.fcc.gov/cgb/Internet-Safety-Tips.pdf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25 November 2024].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669C02-D2D0-4254-AA29-C2E7FBE4096B}"/>
              </a:ext>
            </a:extLst>
          </p:cNvPr>
          <p:cNvSpPr txBox="1"/>
          <p:nvPr/>
        </p:nvSpPr>
        <p:spPr>
          <a:xfrm>
            <a:off x="853068" y="2668252"/>
            <a:ext cx="747555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Matters (2023) </a:t>
            </a:r>
            <a:r>
              <a:rPr lang="en-GB" b="1" i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up safe checklist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https://www.internetmatters.org/wp-content/uploads/2023/03/Internet-Matters-Set-Up-Safe-Checklist-Mar-2023.pdf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November 2024).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E286DE-0179-37DF-7EB2-8CD15E822084}"/>
              </a:ext>
            </a:extLst>
          </p:cNvPr>
          <p:cNvSpPr txBox="1"/>
          <p:nvPr/>
        </p:nvSpPr>
        <p:spPr>
          <a:xfrm>
            <a:off x="3576577" y="196769"/>
            <a:ext cx="4155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5069833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452</Words>
  <Application>Microsoft Office PowerPoint</Application>
  <PresentationFormat>A4 Paper (210x297 mm)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Arial</vt:lpstr>
      <vt:lpstr>Century Gothic</vt:lpstr>
      <vt:lpstr>Wingdings</vt:lpstr>
      <vt:lpstr>Wingdings 3</vt:lpstr>
      <vt:lpstr>Slice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iubis</dc:creator>
  <cp:lastModifiedBy>diana iubis</cp:lastModifiedBy>
  <cp:revision>2</cp:revision>
  <dcterms:created xsi:type="dcterms:W3CDTF">2024-11-25T12:20:25Z</dcterms:created>
  <dcterms:modified xsi:type="dcterms:W3CDTF">2024-11-26T22:38:35Z</dcterms:modified>
</cp:coreProperties>
</file>