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4"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6588"/>
    <p:restoredTop sz="94746"/>
  </p:normalViewPr>
  <p:slideViewPr>
    <p:cSldViewPr snapToGrid="0" snapToObjects="1">
      <p:cViewPr>
        <p:scale>
          <a:sx n="70" d="100"/>
          <a:sy n="70" d="100"/>
        </p:scale>
        <p:origin x="2296"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0" y="1"/>
            <a:ext cx="12801600" cy="9605119"/>
            <a:chOff x="0" y="0"/>
            <a:chExt cx="9144000" cy="6860799"/>
          </a:xfrm>
        </p:grpSpPr>
        <p:sp>
          <p:nvSpPr>
            <p:cNvPr id="8" name="Rectangle 7"/>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213018" y="3111673"/>
            <a:ext cx="8284751" cy="3576976"/>
          </a:xfrm>
        </p:spPr>
        <p:txBody>
          <a:bodyPr anchor="b"/>
          <a:lstStyle>
            <a:lvl1pPr>
              <a:defRPr sz="6720"/>
            </a:lvl1pPr>
          </a:lstStyle>
          <a:p>
            <a:r>
              <a:rPr lang="en-US"/>
              <a:t>Click to edit Master title style</a:t>
            </a:r>
            <a:endParaRPr lang="en-US" dirty="0"/>
          </a:p>
        </p:txBody>
      </p:sp>
      <p:sp>
        <p:nvSpPr>
          <p:cNvPr id="3" name="Subtitle 2"/>
          <p:cNvSpPr>
            <a:spLocks noGrp="1"/>
          </p:cNvSpPr>
          <p:nvPr>
            <p:ph type="subTitle" idx="1"/>
          </p:nvPr>
        </p:nvSpPr>
        <p:spPr bwMode="gray">
          <a:xfrm>
            <a:off x="1213018" y="6688332"/>
            <a:ext cx="8284751" cy="1205988"/>
          </a:xfrm>
        </p:spPr>
        <p:txBody>
          <a:bodyPr anchor="t"/>
          <a:lstStyle>
            <a:lvl1pPr marL="0" indent="0" algn="l">
              <a:buNone/>
              <a:defRPr cap="all">
                <a:solidFill>
                  <a:schemeClr val="accent1"/>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467712" y="2560319"/>
            <a:ext cx="1386839" cy="320123"/>
          </a:xfrm>
        </p:spPr>
        <p:txBody>
          <a:bodyPr/>
          <a:lstStyle>
            <a:lvl1pPr algn="l">
              <a:defRPr b="0" i="0">
                <a:solidFill>
                  <a:schemeClr val="bg1"/>
                </a:solidFill>
              </a:defRPr>
            </a:lvl1p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bwMode="gray">
          <a:xfrm rot="5400000">
            <a:off x="8730695" y="4570170"/>
            <a:ext cx="5403713" cy="320123"/>
          </a:xfrm>
        </p:spPr>
        <p:txBody>
          <a:bodyPr/>
          <a:lstStyle>
            <a:lvl1pPr>
              <a:defRPr b="0" i="0">
                <a:solidFill>
                  <a:schemeClr val="bg1"/>
                </a:solidFill>
              </a:defRPr>
            </a:lvl1pPr>
          </a:lstStyle>
          <a:p>
            <a:endParaRPr lang="en-US" dirty="0"/>
          </a:p>
        </p:txBody>
      </p:sp>
      <p:sp>
        <p:nvSpPr>
          <p:cNvPr id="11" name="Rectangle 10"/>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Slide Number Placeholder 5"/>
          <p:cNvSpPr>
            <a:spLocks noGrp="1"/>
          </p:cNvSpPr>
          <p:nvPr>
            <p:ph type="sldNum" sz="quarter" idx="4"/>
          </p:nvPr>
        </p:nvSpPr>
        <p:spPr>
          <a:xfrm>
            <a:off x="10750063" y="414023"/>
            <a:ext cx="1107831" cy="1074762"/>
          </a:xfrm>
          <a:prstGeom prst="rect">
            <a:avLst/>
          </a:prstGeom>
        </p:spPr>
        <p:txBody>
          <a:bodyPr vert="horz" lIns="91440" tIns="45720" rIns="91440" bIns="45720" rtlCol="0" anchor="b"/>
          <a:lstStyle>
            <a:lvl1pPr algn="ctr">
              <a:defRPr sz="3920" b="0" i="0">
                <a:solidFill>
                  <a:schemeClr val="bg1"/>
                </a:solidFill>
                <a:latin typeface="+mn-lt"/>
              </a:defRPr>
            </a:lvl1pPr>
          </a:lstStyle>
          <a:p>
            <a:fld id="{9EC2CEAF-1ED7-8F4C-81C8-20C5365E00F3}" type="slidenum">
              <a:rPr lang="en-US" smtClean="0"/>
              <a:t>‹#›</a:t>
            </a:fld>
            <a:endParaRPr lang="en-US" dirty="0"/>
          </a:p>
        </p:txBody>
      </p:sp>
    </p:spTree>
    <p:extLst>
      <p:ext uri="{BB962C8B-B14F-4D97-AF65-F5344CB8AC3E}">
        <p14:creationId xmlns:p14="http://schemas.microsoft.com/office/powerpoint/2010/main" val="1780039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Slide Number Placeholder 5"/>
          <p:cNvSpPr>
            <a:spLocks noGrp="1"/>
          </p:cNvSpPr>
          <p:nvPr>
            <p:ph type="sldNum" sz="quarter" idx="4"/>
          </p:nvPr>
        </p:nvSpPr>
        <p:spPr>
          <a:xfrm>
            <a:off x="10750063" y="414023"/>
            <a:ext cx="1107831" cy="1074762"/>
          </a:xfrm>
          <a:prstGeom prst="rect">
            <a:avLst/>
          </a:prstGeom>
        </p:spPr>
        <p:txBody>
          <a:bodyPr vert="horz" lIns="91440" tIns="45720" rIns="91440" bIns="45720" rtlCol="0" anchor="b"/>
          <a:lstStyle>
            <a:lvl1pPr algn="ctr">
              <a:defRPr sz="3920" b="0" i="0">
                <a:solidFill>
                  <a:schemeClr val="bg1"/>
                </a:solidFill>
                <a:latin typeface="+mn-lt"/>
              </a:defRPr>
            </a:lvl1pPr>
          </a:lstStyle>
          <a:p>
            <a:fld id="{9EC2CEAF-1ED7-8F4C-81C8-20C5365E00F3}" type="slidenum">
              <a:rPr lang="en-US" smtClean="0"/>
              <a:t>‹#›</a:t>
            </a:fld>
            <a:endParaRPr lang="en-US" dirty="0"/>
          </a:p>
        </p:txBody>
      </p:sp>
    </p:spTree>
    <p:extLst>
      <p:ext uri="{BB962C8B-B14F-4D97-AF65-F5344CB8AC3E}">
        <p14:creationId xmlns:p14="http://schemas.microsoft.com/office/powerpoint/2010/main" val="840846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6" name="Group 5"/>
          <p:cNvGrpSpPr/>
          <p:nvPr/>
        </p:nvGrpSpPr>
        <p:grpSpPr>
          <a:xfrm>
            <a:off x="0" y="1"/>
            <a:ext cx="12801600" cy="9605119"/>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9"/>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9" name="Rectangle 8"/>
            <p:cNvSpPr/>
            <p:nvPr/>
          </p:nvSpPr>
          <p:spPr bwMode="gray">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8" y="3160624"/>
            <a:ext cx="4342471" cy="4228480"/>
          </a:xfrm>
        </p:spPr>
        <p:txBody>
          <a:bodyPr anchor="ctr"/>
          <a:lstStyle>
            <a:lvl1pPr algn="l">
              <a:defRPr sz="4480" b="0" cap="none"/>
            </a:lvl1pPr>
          </a:lstStyle>
          <a:p>
            <a:r>
              <a:rPr lang="en-US"/>
              <a:t>Click to edit Master title style</a:t>
            </a:r>
            <a:endParaRPr lang="en-US" dirty="0"/>
          </a:p>
        </p:txBody>
      </p:sp>
      <p:sp>
        <p:nvSpPr>
          <p:cNvPr id="3" name="Text Placeholder 2"/>
          <p:cNvSpPr>
            <a:spLocks noGrp="1"/>
          </p:cNvSpPr>
          <p:nvPr>
            <p:ph type="body" idx="1"/>
          </p:nvPr>
        </p:nvSpPr>
        <p:spPr>
          <a:xfrm>
            <a:off x="7166966" y="3160623"/>
            <a:ext cx="4276514" cy="4228480"/>
          </a:xfrm>
        </p:spPr>
        <p:txBody>
          <a:bodyPr anchor="ctr"/>
          <a:lstStyle>
            <a:lvl1pPr marL="0" indent="0" algn="l">
              <a:buNone/>
              <a:defRPr sz="2800" cap="all">
                <a:solidFill>
                  <a:schemeClr val="accent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833255" y="10647"/>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5"/>
          <p:cNvSpPr>
            <a:spLocks noGrp="1"/>
          </p:cNvSpPr>
          <p:nvPr>
            <p:ph type="sldNum" sz="quarter" idx="4"/>
          </p:nvPr>
        </p:nvSpPr>
        <p:spPr>
          <a:xfrm>
            <a:off x="10750063" y="414023"/>
            <a:ext cx="1107831" cy="1074762"/>
          </a:xfrm>
          <a:prstGeom prst="rect">
            <a:avLst/>
          </a:prstGeom>
        </p:spPr>
        <p:txBody>
          <a:bodyPr vert="horz" lIns="91440" tIns="45720" rIns="91440" bIns="45720" rtlCol="0" anchor="b"/>
          <a:lstStyle>
            <a:lvl1pPr algn="ctr">
              <a:defRPr sz="3920" b="0" i="0">
                <a:solidFill>
                  <a:schemeClr val="bg1"/>
                </a:solidFill>
                <a:latin typeface="+mn-lt"/>
              </a:defRPr>
            </a:lvl1pPr>
          </a:lstStyle>
          <a:p>
            <a:fld id="{9EC2CEAF-1ED7-8F4C-81C8-20C5365E00F3}" type="slidenum">
              <a:rPr lang="en-US" smtClean="0"/>
              <a:t>‹#›</a:t>
            </a:fld>
            <a:endParaRPr lang="en-US" dirty="0"/>
          </a:p>
        </p:txBody>
      </p:sp>
    </p:spTree>
    <p:extLst>
      <p:ext uri="{BB962C8B-B14F-4D97-AF65-F5344CB8AC3E}">
        <p14:creationId xmlns:p14="http://schemas.microsoft.com/office/powerpoint/2010/main" val="3555515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1213016" y="3484878"/>
            <a:ext cx="5091772" cy="494284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96813" y="3484880"/>
            <a:ext cx="5091773" cy="494284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1F1D33-9B27-F741-9C5F-78EB01E18B82}" type="datetimeFigureOut">
              <a:rPr lang="en-US" smtClean="0"/>
              <a:t>11/4/19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8" name="Slide Number Placeholder 5"/>
          <p:cNvSpPr>
            <a:spLocks noGrp="1"/>
          </p:cNvSpPr>
          <p:nvPr>
            <p:ph type="sldNum" sz="quarter" idx="4"/>
          </p:nvPr>
        </p:nvSpPr>
        <p:spPr>
          <a:xfrm>
            <a:off x="10750063" y="414023"/>
            <a:ext cx="1107831" cy="1074762"/>
          </a:xfrm>
          <a:prstGeom prst="rect">
            <a:avLst/>
          </a:prstGeom>
        </p:spPr>
        <p:txBody>
          <a:bodyPr vert="horz" lIns="91440" tIns="45720" rIns="91440" bIns="45720" rtlCol="0" anchor="b"/>
          <a:lstStyle>
            <a:lvl1pPr algn="ctr">
              <a:defRPr sz="3920" b="0" i="0">
                <a:solidFill>
                  <a:schemeClr val="bg1"/>
                </a:solidFill>
                <a:latin typeface="+mn-lt"/>
              </a:defRPr>
            </a:lvl1pPr>
          </a:lstStyle>
          <a:p>
            <a:fld id="{9EC2CEAF-1ED7-8F4C-81C8-20C5365E00F3}" type="slidenum">
              <a:rPr lang="en-US" smtClean="0"/>
              <a:t>‹#›</a:t>
            </a:fld>
            <a:endParaRPr lang="en-US" dirty="0"/>
          </a:p>
        </p:txBody>
      </p:sp>
    </p:spTree>
    <p:extLst>
      <p:ext uri="{BB962C8B-B14F-4D97-AF65-F5344CB8AC3E}">
        <p14:creationId xmlns:p14="http://schemas.microsoft.com/office/powerpoint/2010/main" val="3150818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13016" y="3492017"/>
            <a:ext cx="5091772" cy="1063006"/>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213016" y="4555024"/>
            <a:ext cx="5091773" cy="387269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96814" y="3484880"/>
            <a:ext cx="5091771" cy="1063006"/>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96813" y="4547887"/>
            <a:ext cx="5091772" cy="387983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1F1D33-9B27-F741-9C5F-78EB01E18B82}" type="datetimeFigureOut">
              <a:rPr lang="en-US" smtClean="0"/>
              <a:t>11/4/19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0" name="Slide Number Placeholder 5"/>
          <p:cNvSpPr>
            <a:spLocks noGrp="1"/>
          </p:cNvSpPr>
          <p:nvPr>
            <p:ph type="sldNum" sz="quarter" idx="12"/>
          </p:nvPr>
        </p:nvSpPr>
        <p:spPr>
          <a:xfrm>
            <a:off x="10750063" y="414023"/>
            <a:ext cx="1107831" cy="1074762"/>
          </a:xfrm>
          <a:prstGeom prst="rect">
            <a:avLst/>
          </a:prstGeom>
        </p:spPr>
        <p:txBody>
          <a:bodyPr vert="horz" lIns="91440" tIns="45720" rIns="91440" bIns="45720" rtlCol="0" anchor="b"/>
          <a:lstStyle>
            <a:lvl1pPr algn="ctr">
              <a:defRPr sz="3920" b="0" i="0">
                <a:solidFill>
                  <a:schemeClr val="bg1"/>
                </a:solidFill>
                <a:latin typeface="+mn-lt"/>
              </a:defRPr>
            </a:lvl1pPr>
          </a:lstStyle>
          <a:p>
            <a:fld id="{9EC2CEAF-1ED7-8F4C-81C8-20C5365E00F3}" type="slidenum">
              <a:rPr lang="en-US" smtClean="0"/>
              <a:t>‹#›</a:t>
            </a:fld>
            <a:endParaRPr lang="en-US" dirty="0"/>
          </a:p>
        </p:txBody>
      </p:sp>
    </p:spTree>
    <p:extLst>
      <p:ext uri="{BB962C8B-B14F-4D97-AF65-F5344CB8AC3E}">
        <p14:creationId xmlns:p14="http://schemas.microsoft.com/office/powerpoint/2010/main" val="1123912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1F1D33-9B27-F741-9C5F-78EB01E18B82}" type="datetimeFigureOut">
              <a:rPr lang="en-US" smtClean="0"/>
              <a:t>11/4/19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4"/>
          </p:nvPr>
        </p:nvSpPr>
        <p:spPr>
          <a:xfrm>
            <a:off x="10750063" y="414023"/>
            <a:ext cx="1107831" cy="1074762"/>
          </a:xfrm>
          <a:prstGeom prst="rect">
            <a:avLst/>
          </a:prstGeom>
        </p:spPr>
        <p:txBody>
          <a:bodyPr vert="horz" lIns="91440" tIns="45720" rIns="91440" bIns="45720" rtlCol="0" anchor="b"/>
          <a:lstStyle>
            <a:lvl1pPr algn="ctr">
              <a:defRPr sz="3920" b="0" i="0">
                <a:solidFill>
                  <a:schemeClr val="bg1"/>
                </a:solidFill>
                <a:latin typeface="+mn-lt"/>
              </a:defRPr>
            </a:lvl1pPr>
          </a:lstStyle>
          <a:p>
            <a:fld id="{9EC2CEAF-1ED7-8F4C-81C8-20C5365E00F3}" type="slidenum">
              <a:rPr lang="en-US" smtClean="0"/>
              <a:t>‹#›</a:t>
            </a:fld>
            <a:endParaRPr lang="en-US" dirty="0"/>
          </a:p>
        </p:txBody>
      </p:sp>
    </p:spTree>
    <p:extLst>
      <p:ext uri="{BB962C8B-B14F-4D97-AF65-F5344CB8AC3E}">
        <p14:creationId xmlns:p14="http://schemas.microsoft.com/office/powerpoint/2010/main" val="3795934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1F1D33-9B27-F741-9C5F-78EB01E18B82}" type="datetimeFigureOut">
              <a:rPr lang="en-US" smtClean="0"/>
              <a:t>11/4/19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Rectangle 5"/>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972691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1"/>
            <a:ext cx="12801600" cy="9605119"/>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7" y="2026920"/>
            <a:ext cx="3797625" cy="2093823"/>
          </a:xfrm>
        </p:spPr>
        <p:txBody>
          <a:bodyPr anchor="b"/>
          <a:lstStyle>
            <a:lvl1pPr algn="l">
              <a:defRPr sz="3360" b="0"/>
            </a:lvl1pPr>
          </a:lstStyle>
          <a:p>
            <a:r>
              <a:rPr lang="en-US"/>
              <a:t>Click to edit Master title style</a:t>
            </a:r>
            <a:endParaRPr lang="en-US" dirty="0"/>
          </a:p>
        </p:txBody>
      </p:sp>
      <p:sp>
        <p:nvSpPr>
          <p:cNvPr id="3" name="Content Placeholder 2"/>
          <p:cNvSpPr>
            <a:spLocks noGrp="1"/>
          </p:cNvSpPr>
          <p:nvPr>
            <p:ph idx="1"/>
          </p:nvPr>
        </p:nvSpPr>
        <p:spPr>
          <a:xfrm>
            <a:off x="6396498" y="2017655"/>
            <a:ext cx="5085990" cy="64008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213017" y="4321583"/>
            <a:ext cx="3797625" cy="4113250"/>
          </a:xfrm>
        </p:spPr>
        <p:txBody>
          <a:bodyPr/>
          <a:lstStyle>
            <a:lvl1pPr marL="0" indent="0">
              <a:buNone/>
              <a:defRPr sz="1960">
                <a:solidFill>
                  <a:schemeClr val="accent1"/>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441F1D33-9B27-F741-9C5F-78EB01E18B82}" type="datetimeFigureOut">
              <a:rPr lang="en-US" smtClean="0"/>
              <a:t>11/4/19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986700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1" name="Group 10"/>
          <p:cNvGrpSpPr/>
          <p:nvPr/>
        </p:nvGrpSpPr>
        <p:grpSpPr>
          <a:xfrm>
            <a:off x="0" y="1"/>
            <a:ext cx="12801600" cy="9605119"/>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192228" y="1876000"/>
            <a:ext cx="4202713" cy="2262677"/>
          </a:xfrm>
        </p:spPr>
        <p:txBody>
          <a:bodyPr anchor="b">
            <a:normAutofit/>
          </a:bodyPr>
          <a:lstStyle>
            <a:lvl1pPr algn="l">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612073" y="1849120"/>
            <a:ext cx="3907543" cy="590296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dirty="0"/>
              <a:t>Click icon to add picture</a:t>
            </a:r>
          </a:p>
        </p:txBody>
      </p:sp>
      <p:sp>
        <p:nvSpPr>
          <p:cNvPr id="4" name="Text Placeholder 3"/>
          <p:cNvSpPr>
            <a:spLocks noGrp="1"/>
          </p:cNvSpPr>
          <p:nvPr>
            <p:ph type="body" sz="half" idx="2"/>
          </p:nvPr>
        </p:nvSpPr>
        <p:spPr bwMode="gray">
          <a:xfrm>
            <a:off x="1192228" y="4320540"/>
            <a:ext cx="4202713" cy="3431540"/>
          </a:xfrm>
        </p:spPr>
        <p:txBody>
          <a:bodyPr>
            <a:normAutofit/>
          </a:bodyPr>
          <a:lstStyle>
            <a:lvl1pPr marL="0" indent="0">
              <a:buNone/>
              <a:defRPr sz="1960">
                <a:solidFill>
                  <a:schemeClr val="accent1"/>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441F1D33-9B27-F741-9C5F-78EB01E18B82}" type="datetimeFigureOut">
              <a:rPr lang="en-US" smtClean="0"/>
              <a:t>11/4/19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3745043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1" name="Group 10"/>
          <p:cNvGrpSpPr/>
          <p:nvPr/>
        </p:nvGrpSpPr>
        <p:grpSpPr>
          <a:xfrm>
            <a:off x="0" y="1"/>
            <a:ext cx="12801600" cy="9605119"/>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9"/>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23" y="6946034"/>
            <a:ext cx="8990803" cy="793433"/>
          </a:xfrm>
        </p:spPr>
        <p:txBody>
          <a:bodyPr anchor="b">
            <a:normAutofit/>
          </a:bodyPr>
          <a:lstStyle>
            <a:lvl1pPr algn="l">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13017" y="960120"/>
            <a:ext cx="8990806" cy="4800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dirty="0"/>
              <a:t>Click icon to add picture</a:t>
            </a:r>
          </a:p>
        </p:txBody>
      </p:sp>
      <p:sp>
        <p:nvSpPr>
          <p:cNvPr id="4" name="Text Placeholder 3"/>
          <p:cNvSpPr>
            <a:spLocks noGrp="1"/>
          </p:cNvSpPr>
          <p:nvPr>
            <p:ph type="body" sz="half" idx="2"/>
          </p:nvPr>
        </p:nvSpPr>
        <p:spPr bwMode="gray">
          <a:xfrm>
            <a:off x="1213021" y="7739467"/>
            <a:ext cx="8990804" cy="691197"/>
          </a:xfrm>
        </p:spPr>
        <p:txBody>
          <a:bodyPr>
            <a:normAutofit/>
          </a:bodyPr>
          <a:lstStyle>
            <a:lvl1pPr marL="0" indent="0">
              <a:buNone/>
              <a:defRPr sz="1680">
                <a:solidFill>
                  <a:schemeClr val="accent1"/>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441F1D33-9B27-F741-9C5F-78EB01E18B82}" type="datetimeFigureOut">
              <a:rPr lang="en-US" smtClean="0"/>
              <a:t>11/4/19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118251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0" y="1"/>
            <a:ext cx="12801600" cy="9605119"/>
            <a:chOff x="0" y="0"/>
            <a:chExt cx="9144000" cy="6860799"/>
          </a:xfrm>
        </p:grpSpPr>
        <p:sp>
          <p:nvSpPr>
            <p:cNvPr id="11" name="Rectangle 10"/>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7" y="1297941"/>
            <a:ext cx="8990806" cy="2369808"/>
          </a:xfrm>
        </p:spPr>
        <p:txBody>
          <a:bodyPr anchor="ctr"/>
          <a:lstStyle>
            <a:lvl1pPr>
              <a:defRPr sz="5040"/>
            </a:lvl1pPr>
          </a:lstStyle>
          <a:p>
            <a:r>
              <a:rPr lang="en-US"/>
              <a:t>Click to edit Master title style</a:t>
            </a:r>
            <a:endParaRPr lang="en-US" dirty="0"/>
          </a:p>
        </p:txBody>
      </p:sp>
      <p:sp>
        <p:nvSpPr>
          <p:cNvPr id="13" name="Text Placeholder 3"/>
          <p:cNvSpPr>
            <a:spLocks noGrp="1"/>
          </p:cNvSpPr>
          <p:nvPr>
            <p:ph type="body" sz="half" idx="2"/>
          </p:nvPr>
        </p:nvSpPr>
        <p:spPr>
          <a:xfrm>
            <a:off x="1213017" y="4883232"/>
            <a:ext cx="8990807" cy="3551601"/>
          </a:xfrm>
        </p:spPr>
        <p:txBody>
          <a:bodyPr anchor="ctr">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4" name="Date Placeholder 3"/>
          <p:cNvSpPr>
            <a:spLocks noGrp="1"/>
          </p:cNvSpPr>
          <p:nvPr>
            <p:ph type="dt" sz="half" idx="10"/>
          </p:nvPr>
        </p:nvSpPr>
        <p:spPr/>
        <p:txBody>
          <a:body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5725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1"/>
            <a:ext cx="12801600" cy="9605119"/>
            <a:chOff x="0" y="0"/>
            <a:chExt cx="9144000" cy="6860799"/>
          </a:xfrm>
        </p:grpSpPr>
        <p:sp>
          <p:nvSpPr>
            <p:cNvPr id="14" name="Rectangle 13"/>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12"/>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3"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12" name="TextBox 11"/>
          <p:cNvSpPr txBox="1"/>
          <p:nvPr/>
        </p:nvSpPr>
        <p:spPr bwMode="gray">
          <a:xfrm>
            <a:off x="9846791" y="4058107"/>
            <a:ext cx="924770" cy="1815882"/>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11200" dirty="0"/>
              <a:t>”</a:t>
            </a:r>
          </a:p>
        </p:txBody>
      </p:sp>
      <p:sp>
        <p:nvSpPr>
          <p:cNvPr id="11" name="TextBox 10"/>
          <p:cNvSpPr txBox="1"/>
          <p:nvPr/>
        </p:nvSpPr>
        <p:spPr bwMode="gray">
          <a:xfrm>
            <a:off x="912357" y="825674"/>
            <a:ext cx="842227" cy="1815882"/>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11200" dirty="0"/>
              <a:t>“</a:t>
            </a:r>
          </a:p>
        </p:txBody>
      </p:sp>
      <p:sp>
        <p:nvSpPr>
          <p:cNvPr id="2" name="Title 1"/>
          <p:cNvSpPr>
            <a:spLocks noGrp="1"/>
          </p:cNvSpPr>
          <p:nvPr>
            <p:ph type="title"/>
          </p:nvPr>
        </p:nvSpPr>
        <p:spPr>
          <a:xfrm>
            <a:off x="1579282" y="1264790"/>
            <a:ext cx="8624539" cy="4053921"/>
          </a:xfrm>
        </p:spPr>
        <p:txBody>
          <a:bodyPr/>
          <a:lstStyle>
            <a:lvl1pPr>
              <a:defRPr sz="504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942191" y="5332990"/>
            <a:ext cx="7904599" cy="466358"/>
          </a:xfrm>
        </p:spPr>
        <p:txBody>
          <a:bodyPr>
            <a:normAutofit/>
          </a:bodyPr>
          <a:lstStyle>
            <a:lvl1pPr marL="0" indent="0">
              <a:buNone/>
              <a:defRPr lang="en-US" sz="1960" b="0" i="0" kern="1200" cap="small" dirty="0">
                <a:solidFill>
                  <a:schemeClr val="accent1"/>
                </a:solidFill>
                <a:ea typeface="+mn-ea"/>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6" name="Text Placeholder 3"/>
          <p:cNvSpPr>
            <a:spLocks noGrp="1"/>
          </p:cNvSpPr>
          <p:nvPr>
            <p:ph type="body" sz="half" idx="2"/>
          </p:nvPr>
        </p:nvSpPr>
        <p:spPr>
          <a:xfrm>
            <a:off x="1213017" y="7001142"/>
            <a:ext cx="8990807" cy="1433691"/>
          </a:xfrm>
        </p:spPr>
        <p:txBody>
          <a:bodyPr anchor="ctr">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4" name="Date Placeholder 3"/>
          <p:cNvSpPr>
            <a:spLocks noGrp="1"/>
          </p:cNvSpPr>
          <p:nvPr>
            <p:ph type="dt" sz="half" idx="10"/>
          </p:nvPr>
        </p:nvSpPr>
        <p:spPr/>
        <p:txBody>
          <a:body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2" name="Rectangle 21"/>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2731084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1"/>
            <a:ext cx="12801600" cy="9605119"/>
            <a:chOff x="0" y="0"/>
            <a:chExt cx="9144000" cy="6860799"/>
          </a:xfrm>
        </p:grpSpPr>
        <p:sp>
          <p:nvSpPr>
            <p:cNvPr id="10" name="Rectangle 9"/>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1213017" y="2880360"/>
            <a:ext cx="8990806" cy="2933700"/>
          </a:xfrm>
        </p:spPr>
        <p:txBody>
          <a:bodyPr anchor="b"/>
          <a:lstStyle>
            <a:lvl1pPr algn="l">
              <a:defRPr sz="5040" b="0" cap="none"/>
            </a:lvl1pPr>
          </a:lstStyle>
          <a:p>
            <a:r>
              <a:rPr lang="en-US"/>
              <a:t>Click to edit Master title style</a:t>
            </a:r>
            <a:endParaRPr lang="en-US" dirty="0"/>
          </a:p>
        </p:txBody>
      </p:sp>
      <p:sp>
        <p:nvSpPr>
          <p:cNvPr id="3" name="Text Placeholder 2"/>
          <p:cNvSpPr>
            <a:spLocks noGrp="1"/>
          </p:cNvSpPr>
          <p:nvPr>
            <p:ph type="body" idx="1"/>
          </p:nvPr>
        </p:nvSpPr>
        <p:spPr>
          <a:xfrm>
            <a:off x="1213017" y="7034872"/>
            <a:ext cx="8990806" cy="1392847"/>
          </a:xfrm>
        </p:spPr>
        <p:txBody>
          <a:bodyPr anchor="t">
            <a:normAutofit/>
          </a:bodyPr>
          <a:lstStyle>
            <a:lvl1pPr marL="0" indent="0" algn="l">
              <a:buNone/>
              <a:defRPr sz="2520" cap="none">
                <a:solidFill>
                  <a:schemeClr val="accent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2434795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213017" y="1291227"/>
            <a:ext cx="8993029" cy="1000524"/>
          </a:xfrm>
        </p:spPr>
        <p:txBody>
          <a:bodyPr/>
          <a:lstStyle>
            <a:lvl1pPr>
              <a:defRPr sz="4480"/>
            </a:lvl1pPr>
          </a:lstStyle>
          <a:p>
            <a:r>
              <a:rPr lang="en-US"/>
              <a:t>Click to edit Master title style</a:t>
            </a:r>
            <a:endParaRPr lang="en-US" dirty="0"/>
          </a:p>
        </p:txBody>
      </p:sp>
      <p:sp>
        <p:nvSpPr>
          <p:cNvPr id="3" name="Text Placeholder 2"/>
          <p:cNvSpPr>
            <a:spLocks noGrp="1"/>
          </p:cNvSpPr>
          <p:nvPr>
            <p:ph type="body" idx="1"/>
          </p:nvPr>
        </p:nvSpPr>
        <p:spPr>
          <a:xfrm>
            <a:off x="1213018" y="3484880"/>
            <a:ext cx="3238806" cy="921147"/>
          </a:xfrm>
        </p:spPr>
        <p:txBody>
          <a:bodyPr anchor="b">
            <a:noAutofit/>
          </a:bodyPr>
          <a:lstStyle>
            <a:lvl1pPr marL="0" indent="0">
              <a:buNone/>
              <a:defRPr sz="280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2" name="Text Placeholder 3"/>
          <p:cNvSpPr>
            <a:spLocks noGrp="1"/>
          </p:cNvSpPr>
          <p:nvPr>
            <p:ph type="body" sz="half" idx="15"/>
          </p:nvPr>
        </p:nvSpPr>
        <p:spPr>
          <a:xfrm>
            <a:off x="1213016" y="4406031"/>
            <a:ext cx="3238805" cy="4028800"/>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Text Placeholder 4"/>
          <p:cNvSpPr>
            <a:spLocks noGrp="1"/>
          </p:cNvSpPr>
          <p:nvPr>
            <p:ph type="body" sz="quarter" idx="3"/>
          </p:nvPr>
        </p:nvSpPr>
        <p:spPr>
          <a:xfrm>
            <a:off x="4771861" y="3484880"/>
            <a:ext cx="3257450" cy="921147"/>
          </a:xfrm>
        </p:spPr>
        <p:txBody>
          <a:bodyPr anchor="b">
            <a:noAutofit/>
          </a:bodyPr>
          <a:lstStyle>
            <a:lvl1pPr marL="0" indent="0">
              <a:buNone/>
              <a:defRPr sz="280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3" name="Text Placeholder 3"/>
          <p:cNvSpPr>
            <a:spLocks noGrp="1"/>
          </p:cNvSpPr>
          <p:nvPr>
            <p:ph type="body" sz="half" idx="16"/>
          </p:nvPr>
        </p:nvSpPr>
        <p:spPr>
          <a:xfrm>
            <a:off x="4771861" y="4406031"/>
            <a:ext cx="3257449" cy="4017829"/>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4" name="Text Placeholder 4"/>
          <p:cNvSpPr>
            <a:spLocks noGrp="1"/>
          </p:cNvSpPr>
          <p:nvPr>
            <p:ph type="body" sz="quarter" idx="13"/>
          </p:nvPr>
        </p:nvSpPr>
        <p:spPr>
          <a:xfrm>
            <a:off x="8349348" y="3484881"/>
            <a:ext cx="3239236" cy="921147"/>
          </a:xfrm>
        </p:spPr>
        <p:txBody>
          <a:bodyPr anchor="b">
            <a:noAutofit/>
          </a:bodyPr>
          <a:lstStyle>
            <a:lvl1pPr marL="0" indent="0">
              <a:buNone/>
              <a:defRPr sz="280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4" name="Text Placeholder 3"/>
          <p:cNvSpPr>
            <a:spLocks noGrp="1"/>
          </p:cNvSpPr>
          <p:nvPr>
            <p:ph type="body" sz="half" idx="17"/>
          </p:nvPr>
        </p:nvSpPr>
        <p:spPr>
          <a:xfrm>
            <a:off x="8349349" y="4406030"/>
            <a:ext cx="3239236" cy="4043712"/>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cxnSp>
        <p:nvCxnSpPr>
          <p:cNvPr id="19" name="Straight Connector 18"/>
          <p:cNvCxnSpPr/>
          <p:nvPr/>
        </p:nvCxnSpPr>
        <p:spPr>
          <a:xfrm>
            <a:off x="4612342"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8189329"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41F1D33-9B27-F741-9C5F-78EB01E18B82}" type="datetimeFigureOut">
              <a:rPr lang="en-US" smtClean="0"/>
              <a:t>11/4/19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22655852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213017" y="1297941"/>
            <a:ext cx="8993029" cy="993810"/>
          </a:xfrm>
        </p:spPr>
        <p:txBody>
          <a:bodyPr/>
          <a:lstStyle>
            <a:lvl1pPr>
              <a:defRPr sz="4480"/>
            </a:lvl1pPr>
          </a:lstStyle>
          <a:p>
            <a:r>
              <a:rPr lang="en-US"/>
              <a:t>Click to edit Master title style</a:t>
            </a:r>
            <a:endParaRPr lang="en-US" dirty="0"/>
          </a:p>
        </p:txBody>
      </p:sp>
      <p:sp>
        <p:nvSpPr>
          <p:cNvPr id="3" name="Text Placeholder 2"/>
          <p:cNvSpPr>
            <a:spLocks noGrp="1"/>
          </p:cNvSpPr>
          <p:nvPr>
            <p:ph type="body" idx="1"/>
          </p:nvPr>
        </p:nvSpPr>
        <p:spPr>
          <a:xfrm>
            <a:off x="1234045" y="5852133"/>
            <a:ext cx="3218659" cy="921147"/>
          </a:xfrm>
        </p:spPr>
        <p:txBody>
          <a:bodyPr anchor="b">
            <a:noAutofit/>
          </a:bodyPr>
          <a:lstStyle>
            <a:lvl1pPr marL="0" indent="0">
              <a:buNone/>
              <a:defRPr sz="280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9" name="Picture Placeholder 2"/>
          <p:cNvSpPr>
            <a:spLocks noGrp="1" noChangeAspect="1"/>
          </p:cNvSpPr>
          <p:nvPr>
            <p:ph type="pic" idx="15"/>
          </p:nvPr>
        </p:nvSpPr>
        <p:spPr>
          <a:xfrm>
            <a:off x="1417840" y="3480710"/>
            <a:ext cx="2830038" cy="203044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dirty="0"/>
              <a:t>Click icon to add picture</a:t>
            </a:r>
          </a:p>
        </p:txBody>
      </p:sp>
      <p:sp>
        <p:nvSpPr>
          <p:cNvPr id="20" name="Text Placeholder 3"/>
          <p:cNvSpPr>
            <a:spLocks noGrp="1"/>
          </p:cNvSpPr>
          <p:nvPr>
            <p:ph type="body" sz="half" idx="21"/>
          </p:nvPr>
        </p:nvSpPr>
        <p:spPr>
          <a:xfrm>
            <a:off x="1234045" y="6772582"/>
            <a:ext cx="3217774" cy="1662249"/>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Text Placeholder 4"/>
          <p:cNvSpPr>
            <a:spLocks noGrp="1"/>
          </p:cNvSpPr>
          <p:nvPr>
            <p:ph type="body" sz="quarter" idx="3"/>
          </p:nvPr>
        </p:nvSpPr>
        <p:spPr>
          <a:xfrm>
            <a:off x="4766045" y="5851434"/>
            <a:ext cx="3244906" cy="921147"/>
          </a:xfrm>
        </p:spPr>
        <p:txBody>
          <a:bodyPr anchor="b">
            <a:noAutofit/>
          </a:bodyPr>
          <a:lstStyle>
            <a:lvl1pPr marL="0" indent="0">
              <a:buNone/>
              <a:defRPr sz="280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30" name="Picture Placeholder 2"/>
          <p:cNvSpPr>
            <a:spLocks noGrp="1" noChangeAspect="1"/>
          </p:cNvSpPr>
          <p:nvPr>
            <p:ph type="pic" idx="16"/>
          </p:nvPr>
        </p:nvSpPr>
        <p:spPr>
          <a:xfrm>
            <a:off x="4970871" y="3513235"/>
            <a:ext cx="2835255" cy="199792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dirty="0"/>
              <a:t>Click icon to add picture</a:t>
            </a:r>
          </a:p>
        </p:txBody>
      </p:sp>
      <p:sp>
        <p:nvSpPr>
          <p:cNvPr id="24" name="Text Placeholder 3"/>
          <p:cNvSpPr>
            <a:spLocks noGrp="1"/>
          </p:cNvSpPr>
          <p:nvPr>
            <p:ph type="body" sz="half" idx="19"/>
          </p:nvPr>
        </p:nvSpPr>
        <p:spPr>
          <a:xfrm>
            <a:off x="4766046" y="6772582"/>
            <a:ext cx="3263264" cy="1662249"/>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4" name="Text Placeholder 4"/>
          <p:cNvSpPr>
            <a:spLocks noGrp="1"/>
          </p:cNvSpPr>
          <p:nvPr>
            <p:ph type="body" sz="quarter" idx="13"/>
          </p:nvPr>
        </p:nvSpPr>
        <p:spPr>
          <a:xfrm>
            <a:off x="8349349" y="5851433"/>
            <a:ext cx="3219289" cy="921147"/>
          </a:xfrm>
        </p:spPr>
        <p:txBody>
          <a:bodyPr anchor="b">
            <a:noAutofit/>
          </a:bodyPr>
          <a:lstStyle>
            <a:lvl1pPr marL="0" indent="0">
              <a:buNone/>
              <a:defRPr sz="280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31" name="Picture Placeholder 2"/>
          <p:cNvSpPr>
            <a:spLocks noGrp="1" noChangeAspect="1"/>
          </p:cNvSpPr>
          <p:nvPr>
            <p:ph type="pic" idx="17"/>
          </p:nvPr>
        </p:nvSpPr>
        <p:spPr>
          <a:xfrm>
            <a:off x="8546925" y="3513235"/>
            <a:ext cx="2826375" cy="1997925"/>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dirty="0"/>
              <a:t>Click icon to add picture</a:t>
            </a:r>
          </a:p>
        </p:txBody>
      </p:sp>
      <p:sp>
        <p:nvSpPr>
          <p:cNvPr id="27" name="Text Placeholder 3"/>
          <p:cNvSpPr>
            <a:spLocks noGrp="1"/>
          </p:cNvSpPr>
          <p:nvPr>
            <p:ph type="body" sz="half" idx="20"/>
          </p:nvPr>
        </p:nvSpPr>
        <p:spPr>
          <a:xfrm>
            <a:off x="8349349" y="6772582"/>
            <a:ext cx="3219289" cy="1662249"/>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cxnSp>
        <p:nvCxnSpPr>
          <p:cNvPr id="21" name="Straight Connector 20"/>
          <p:cNvCxnSpPr/>
          <p:nvPr/>
        </p:nvCxnSpPr>
        <p:spPr>
          <a:xfrm>
            <a:off x="4606027"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8189329" y="3484882"/>
            <a:ext cx="0" cy="49648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41F1D33-9B27-F741-9C5F-78EB01E18B82}" type="datetimeFigureOut">
              <a:rPr lang="en-US" smtClean="0"/>
              <a:t>11/4/19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3327790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17289304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1"/>
            <a:ext cx="12801600" cy="9605119"/>
            <a:chOff x="0" y="0"/>
            <a:chExt cx="9144000" cy="6860799"/>
          </a:xfrm>
        </p:grpSpPr>
        <p:sp>
          <p:nvSpPr>
            <p:cNvPr id="11" name="Rectangle 10"/>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8"/>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8" name="Rectangle 7"/>
            <p:cNvSpPr/>
            <p:nvPr/>
          </p:nvSpPr>
          <p:spPr bwMode="gray">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Vertical Title 1"/>
          <p:cNvSpPr>
            <a:spLocks noGrp="1"/>
          </p:cNvSpPr>
          <p:nvPr>
            <p:ph type="title" orient="vert"/>
          </p:nvPr>
        </p:nvSpPr>
        <p:spPr>
          <a:xfrm>
            <a:off x="8636559" y="2026919"/>
            <a:ext cx="1508286" cy="640079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213016" y="2026919"/>
            <a:ext cx="6184128" cy="6400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1F1D33-9B27-F741-9C5F-78EB01E18B82}" type="datetimeFigureOut">
              <a:rPr lang="en-US" smtClean="0"/>
              <a:t>11/4/19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873000" y="414023"/>
            <a:ext cx="880338" cy="1074762"/>
          </a:xfrm>
          <a:prstGeom prst="rect">
            <a:avLst/>
          </a:prstGeom>
        </p:spPr>
        <p:txBody>
          <a:bodyPr/>
          <a:lstStyle/>
          <a:p>
            <a:fld id="{9EC2CEAF-1ED7-8F4C-81C8-20C5365E00F3}" type="slidenum">
              <a:rPr lang="en-US" smtClean="0"/>
              <a:t>‹#›</a:t>
            </a:fld>
            <a:endParaRPr lang="en-US" dirty="0"/>
          </a:p>
        </p:txBody>
      </p:sp>
    </p:spTree>
    <p:extLst>
      <p:ext uri="{BB962C8B-B14F-4D97-AF65-F5344CB8AC3E}">
        <p14:creationId xmlns:p14="http://schemas.microsoft.com/office/powerpoint/2010/main" val="2688592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0" y="1"/>
            <a:ext cx="12801600" cy="9605119"/>
            <a:chOff x="0" y="0"/>
            <a:chExt cx="9144000" cy="6860799"/>
          </a:xfrm>
        </p:grpSpPr>
        <p:sp>
          <p:nvSpPr>
            <p:cNvPr id="25" name="Rectangle 24"/>
            <p:cNvSpPr/>
            <p:nvPr/>
          </p:nvSpPr>
          <p:spPr>
            <a:xfrm>
              <a:off x="0" y="0"/>
              <a:ext cx="9118832"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18"/>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1213016" y="1297939"/>
            <a:ext cx="8880483" cy="993811"/>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213018" y="3484880"/>
            <a:ext cx="8880481" cy="4942840"/>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555494" y="8911699"/>
            <a:ext cx="1386839" cy="320123"/>
          </a:xfrm>
          <a:prstGeom prst="rect">
            <a:avLst/>
          </a:prstGeom>
        </p:spPr>
        <p:txBody>
          <a:bodyPr vert="horz" lIns="91440" tIns="45720" rIns="91440" bIns="45720" rtlCol="0" anchor="b"/>
          <a:lstStyle>
            <a:lvl1pPr algn="r">
              <a:defRPr sz="1260" b="1" i="0">
                <a:solidFill>
                  <a:schemeClr val="accent1"/>
                </a:solidFill>
                <a:latin typeface="+mn-lt"/>
              </a:defRPr>
            </a:lvl1pPr>
          </a:lstStyle>
          <a:p>
            <a:fld id="{441F1D33-9B27-F741-9C5F-78EB01E18B82}" type="datetimeFigureOut">
              <a:rPr lang="en-US" smtClean="0"/>
              <a:t>11/4/19</a:t>
            </a:fld>
            <a:endParaRPr lang="en-US" dirty="0"/>
          </a:p>
        </p:txBody>
      </p:sp>
      <p:sp>
        <p:nvSpPr>
          <p:cNvPr id="5" name="Footer Placeholder 4"/>
          <p:cNvSpPr>
            <a:spLocks noGrp="1"/>
          </p:cNvSpPr>
          <p:nvPr>
            <p:ph type="ftr" sz="quarter" idx="3"/>
          </p:nvPr>
        </p:nvSpPr>
        <p:spPr>
          <a:xfrm>
            <a:off x="827181" y="8911697"/>
            <a:ext cx="5403713" cy="320124"/>
          </a:xfrm>
          <a:prstGeom prst="rect">
            <a:avLst/>
          </a:prstGeom>
        </p:spPr>
        <p:txBody>
          <a:bodyPr vert="horz" lIns="91440" tIns="45720" rIns="91440" bIns="45720" rtlCol="0" anchor="b"/>
          <a:lstStyle>
            <a:lvl1pPr algn="l">
              <a:defRPr sz="1260" b="1" i="0">
                <a:solidFill>
                  <a:schemeClr val="accent1"/>
                </a:solidFill>
              </a:defRPr>
            </a:lvl1pPr>
          </a:lstStyle>
          <a:p>
            <a:endParaRPr lang="en-US" dirty="0"/>
          </a:p>
        </p:txBody>
      </p:sp>
      <p:sp>
        <p:nvSpPr>
          <p:cNvPr id="22" name="Rectangle 21"/>
          <p:cNvSpPr/>
          <p:nvPr/>
        </p:nvSpPr>
        <p:spPr>
          <a:xfrm>
            <a:off x="10843902" y="0"/>
            <a:ext cx="960120" cy="153924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Slide Number Placeholder 5"/>
          <p:cNvSpPr>
            <a:spLocks noGrp="1"/>
          </p:cNvSpPr>
          <p:nvPr>
            <p:ph type="sldNum" sz="quarter" idx="4"/>
          </p:nvPr>
        </p:nvSpPr>
        <p:spPr bwMode="auto">
          <a:xfrm>
            <a:off x="10750063" y="414023"/>
            <a:ext cx="1107831" cy="1074762"/>
          </a:xfrm>
          <a:prstGeom prst="rect">
            <a:avLst/>
          </a:prstGeom>
        </p:spPr>
        <p:txBody>
          <a:bodyPr vert="horz" lIns="91440" tIns="45720" rIns="91440" bIns="45720" rtlCol="0" anchor="b"/>
          <a:lstStyle>
            <a:lvl1pPr algn="ctr">
              <a:defRPr sz="3920" b="0" i="0">
                <a:solidFill>
                  <a:schemeClr val="bg1"/>
                </a:solidFill>
              </a:defRPr>
            </a:lvl1pPr>
          </a:lstStyle>
          <a:p>
            <a:fld id="{9EC2CEAF-1ED7-8F4C-81C8-20C5365E00F3}" type="slidenum">
              <a:rPr lang="en-US" smtClean="0"/>
              <a:t>‹#›</a:t>
            </a:fld>
            <a:endParaRPr lang="en-US" dirty="0"/>
          </a:p>
        </p:txBody>
      </p:sp>
    </p:spTree>
    <p:extLst>
      <p:ext uri="{BB962C8B-B14F-4D97-AF65-F5344CB8AC3E}">
        <p14:creationId xmlns:p14="http://schemas.microsoft.com/office/powerpoint/2010/main" val="1961686326"/>
      </p:ext>
    </p:extLst>
  </p:cSld>
  <p:clrMap bg1="lt1" tx1="dk1" bg2="lt2" tx2="dk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 id="2147483951" r:id="rId7"/>
    <p:sldLayoutId id="2147483952" r:id="rId8"/>
    <p:sldLayoutId id="2147483953" r:id="rId9"/>
    <p:sldLayoutId id="2147483954" r:id="rId10"/>
    <p:sldLayoutId id="2147483955" r:id="rId11"/>
    <p:sldLayoutId id="2147483956" r:id="rId12"/>
    <p:sldLayoutId id="2147483957" r:id="rId13"/>
    <p:sldLayoutId id="2147483958" r:id="rId14"/>
    <p:sldLayoutId id="2147483959" r:id="rId15"/>
    <p:sldLayoutId id="2147483960" r:id="rId16"/>
    <p:sldLayoutId id="2147483961" r:id="rId17"/>
  </p:sldLayoutIdLst>
  <p:txStyles>
    <p:titleStyle>
      <a:lvl1pPr algn="l" defTabSz="640080" rtl="0" eaLnBrk="1" latinLnBrk="0" hangingPunct="1">
        <a:spcBef>
          <a:spcPct val="0"/>
        </a:spcBef>
        <a:buNone/>
        <a:defRPr sz="448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SzPct val="80000"/>
        <a:buFont typeface="Wingdings 3" charset="2"/>
        <a:buChar char=""/>
        <a:defRPr sz="2520" b="0" i="0" kern="1200">
          <a:solidFill>
            <a:schemeClr val="tx1">
              <a:lumMod val="75000"/>
              <a:lumOff val="25000"/>
            </a:schemeClr>
          </a:solidFill>
          <a:latin typeface="+mn-lt"/>
          <a:ea typeface="+mn-ea"/>
          <a:cs typeface="+mn-cs"/>
        </a:defRPr>
      </a:lvl1pPr>
      <a:lvl2pPr marL="960120" indent="-396850" algn="l" defTabSz="640080" rtl="0" eaLnBrk="1" latinLnBrk="0" hangingPunct="1">
        <a:spcBef>
          <a:spcPts val="1400"/>
        </a:spcBef>
        <a:spcAft>
          <a:spcPts val="0"/>
        </a:spcAft>
        <a:buClr>
          <a:schemeClr val="accent1"/>
        </a:buClr>
        <a:buSzPct val="80000"/>
        <a:buFont typeface="Wingdings 3" charset="2"/>
        <a:buChar char=""/>
        <a:defRPr sz="2240" b="0" i="0" kern="1200">
          <a:solidFill>
            <a:schemeClr val="tx1">
              <a:lumMod val="75000"/>
              <a:lumOff val="25000"/>
            </a:schemeClr>
          </a:solidFill>
          <a:latin typeface="+mn-lt"/>
          <a:ea typeface="+mn-ea"/>
          <a:cs typeface="+mn-cs"/>
        </a:defRPr>
      </a:lvl2pPr>
      <a:lvl3pPr marL="1344168"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lumMod val="75000"/>
              <a:lumOff val="25000"/>
            </a:schemeClr>
          </a:solidFill>
          <a:latin typeface="+mn-lt"/>
          <a:ea typeface="+mn-ea"/>
          <a:cs typeface="+mn-cs"/>
        </a:defRPr>
      </a:lvl3pPr>
      <a:lvl4pPr marL="1728216"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4pPr>
      <a:lvl5pPr marL="2112264"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5pPr>
      <a:lvl6pPr marL="254044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6pPr>
      <a:lvl7pPr marL="290052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7pPr>
      <a:lvl8pPr marL="316260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8pPr>
      <a:lvl9pPr marL="3480680" indent="-320040" algn="l" defTabSz="640080" rtl="0" eaLnBrk="1" latinLnBrk="0" hangingPunct="1">
        <a:spcBef>
          <a:spcPts val="1400"/>
        </a:spcBef>
        <a:spcAft>
          <a:spcPts val="0"/>
        </a:spcAft>
        <a:buClr>
          <a:schemeClr val="accent1"/>
        </a:buClr>
        <a:buSzPct val="80000"/>
        <a:buFont typeface="Wingdings 3" charset="2"/>
        <a:buChar char=""/>
        <a:defRPr sz="1680" b="0" i="0" kern="1200">
          <a:solidFill>
            <a:schemeClr val="tx1">
              <a:lumMod val="75000"/>
              <a:lumOff val="25000"/>
            </a:schemeClr>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pic>
        <p:nvPicPr>
          <p:cNvPr id="1026" name="Picture 2" descr="Image result for cross curricular learning">
            <a:extLst>
              <a:ext uri="{FF2B5EF4-FFF2-40B4-BE49-F238E27FC236}">
                <a16:creationId xmlns:a16="http://schemas.microsoft.com/office/drawing/2014/main" id="{49B21A3D-B78A-5540-9027-4D26033D5F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5413" y="0"/>
            <a:ext cx="1300537" cy="71917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2165A60-A6D2-6342-BE88-ED7C1672135C}"/>
              </a:ext>
            </a:extLst>
          </p:cNvPr>
          <p:cNvSpPr/>
          <p:nvPr/>
        </p:nvSpPr>
        <p:spPr>
          <a:xfrm>
            <a:off x="179295" y="113545"/>
            <a:ext cx="6221505" cy="646331"/>
          </a:xfrm>
          <a:prstGeom prst="rect">
            <a:avLst/>
          </a:prstGeom>
          <a:gradFill flip="none" rotWithShape="1">
            <a:gsLst>
              <a:gs pos="0">
                <a:schemeClr val="accent1">
                  <a:lumMod val="57000"/>
                  <a:lumOff val="43000"/>
                </a:schemeClr>
              </a:gs>
              <a:gs pos="48000">
                <a:schemeClr val="accent1">
                  <a:lumMod val="97000"/>
                  <a:lumOff val="3000"/>
                </a:schemeClr>
              </a:gs>
              <a:gs pos="100000">
                <a:schemeClr val="accent1">
                  <a:lumMod val="60000"/>
                  <a:lumOff val="40000"/>
                </a:schemeClr>
              </a:gs>
            </a:gsLst>
            <a:lin ang="16200000" scaled="1"/>
            <a:tileRect/>
          </a:gradFill>
          <a:effectLst>
            <a:softEdge rad="88900"/>
          </a:effectLst>
          <a:scene3d>
            <a:camera prst="orthographicFront"/>
            <a:lightRig rig="balanced" dir="t"/>
          </a:scene3d>
          <a:sp3d contourW="44450"/>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dirty="0">
                <a:ln w="0"/>
                <a:effectLst>
                  <a:outerShdw blurRad="38100" dist="19050" dir="2700000" algn="tl" rotWithShape="0">
                    <a:schemeClr val="dk1">
                      <a:alpha val="40000"/>
                    </a:schemeClr>
                  </a:outerShdw>
                </a:effectLst>
                <a:latin typeface="Comic Sans MS" panose="030F0902030302020204" pitchFamily="66" charset="0"/>
                <a:cs typeface="Al Tarikh" pitchFamily="2" charset="-78"/>
              </a:rPr>
              <a:t>Incorporation of literacy numeracy and digital competence as cross- curricular responsibilities </a:t>
            </a:r>
          </a:p>
        </p:txBody>
      </p:sp>
      <p:sp>
        <p:nvSpPr>
          <p:cNvPr id="8" name="TextBox 7">
            <a:extLst>
              <a:ext uri="{FF2B5EF4-FFF2-40B4-BE49-F238E27FC236}">
                <a16:creationId xmlns:a16="http://schemas.microsoft.com/office/drawing/2014/main" id="{2A1A6CD9-458A-0E41-85A1-02BAF0034B8B}"/>
              </a:ext>
            </a:extLst>
          </p:cNvPr>
          <p:cNvSpPr txBox="1"/>
          <p:nvPr/>
        </p:nvSpPr>
        <p:spPr>
          <a:xfrm>
            <a:off x="9505950" y="133680"/>
            <a:ext cx="3295650" cy="646331"/>
          </a:xfrm>
          <a:prstGeom prst="rect">
            <a:avLst/>
          </a:prstGeom>
          <a:noFill/>
        </p:spPr>
        <p:txBody>
          <a:bodyPr wrap="square" rtlCol="0">
            <a:spAutoFit/>
          </a:bodyPr>
          <a:lstStyle/>
          <a:p>
            <a:r>
              <a:rPr lang="en-US" dirty="0"/>
              <a:t>Out with the old Curriculum and in with the new </a:t>
            </a:r>
          </a:p>
        </p:txBody>
      </p:sp>
      <p:sp>
        <p:nvSpPr>
          <p:cNvPr id="10" name="TextBox 9">
            <a:extLst>
              <a:ext uri="{FF2B5EF4-FFF2-40B4-BE49-F238E27FC236}">
                <a16:creationId xmlns:a16="http://schemas.microsoft.com/office/drawing/2014/main" id="{18426A57-0C04-B642-BDE1-1DDE8713C0B5}"/>
              </a:ext>
            </a:extLst>
          </p:cNvPr>
          <p:cNvSpPr txBox="1"/>
          <p:nvPr/>
        </p:nvSpPr>
        <p:spPr>
          <a:xfrm>
            <a:off x="317934" y="1799414"/>
            <a:ext cx="4680000" cy="7109639"/>
          </a:xfrm>
          <a:prstGeom prst="rect">
            <a:avLst/>
          </a:prstGeom>
          <a:solidFill>
            <a:srgbClr val="0070C0"/>
          </a:solidFill>
          <a:ln w="57150">
            <a:solidFill>
              <a:srgbClr val="92D050"/>
            </a:solidFill>
          </a:ln>
        </p:spPr>
        <p:txBody>
          <a:bodyPr wrap="square" rtlCol="0">
            <a:spAutoFit/>
          </a:bodyPr>
          <a:lstStyle/>
          <a:p>
            <a:r>
              <a:rPr lang="en-US" sz="1200" i="1" u="sng" dirty="0">
                <a:solidFill>
                  <a:schemeClr val="bg1"/>
                </a:solidFill>
              </a:rPr>
              <a:t>The New Curriculum </a:t>
            </a:r>
          </a:p>
          <a:p>
            <a:endParaRPr lang="en-US" sz="1000" i="1" u="sng" dirty="0">
              <a:solidFill>
                <a:schemeClr val="bg1"/>
              </a:solidFill>
            </a:endParaRPr>
          </a:p>
          <a:p>
            <a:r>
              <a:rPr lang="en-US" sz="1000" dirty="0">
                <a:solidFill>
                  <a:schemeClr val="bg1"/>
                </a:solidFill>
              </a:rPr>
              <a:t>The Welsh assembly Government (2019) is looking at a curriculum renovation.  With the new  proposals for a new curriculum to put Wales at the forefront of a everchanging and modern world.  With the recommendations in the 2015 report “successful futures” conducted by  Professor Graham  Donaldson , the curriculum will be centered around-</a:t>
            </a:r>
          </a:p>
          <a:p>
            <a:r>
              <a:rPr lang="en-US" sz="1000" u="sng" dirty="0">
                <a:solidFill>
                  <a:schemeClr val="bg1"/>
                </a:solidFill>
              </a:rPr>
              <a:t>The four key Purposes: </a:t>
            </a:r>
          </a:p>
          <a:p>
            <a:pPr marL="171450" indent="-171450">
              <a:buFont typeface="Arial" panose="020B0604020202020204" pitchFamily="34" charset="0"/>
              <a:buChar char="•"/>
            </a:pPr>
            <a:r>
              <a:rPr lang="en-US" sz="1000" i="1" dirty="0">
                <a:solidFill>
                  <a:schemeClr val="bg1"/>
                </a:solidFill>
              </a:rPr>
              <a:t>Ambitious, capable learner, ready to learn throughout their lives:</a:t>
            </a:r>
          </a:p>
          <a:p>
            <a:pPr marL="171450" indent="-171450">
              <a:buFont typeface="Arial" panose="020B0604020202020204" pitchFamily="34" charset="0"/>
              <a:buChar char="•"/>
            </a:pPr>
            <a:r>
              <a:rPr lang="en-US" sz="1000" i="1" dirty="0">
                <a:solidFill>
                  <a:schemeClr val="bg1"/>
                </a:solidFill>
              </a:rPr>
              <a:t>Enterprising, creative contributors, ready to play a full part in life and work:</a:t>
            </a:r>
          </a:p>
          <a:p>
            <a:pPr marL="171450" indent="-171450">
              <a:buFont typeface="Arial" panose="020B0604020202020204" pitchFamily="34" charset="0"/>
              <a:buChar char="•"/>
            </a:pPr>
            <a:r>
              <a:rPr lang="en-US" sz="1000" i="1" dirty="0">
                <a:solidFill>
                  <a:schemeClr val="bg1"/>
                </a:solidFill>
              </a:rPr>
              <a:t>Ethical, informed citizens of Wales and the world:</a:t>
            </a:r>
          </a:p>
          <a:p>
            <a:pPr marL="171450" indent="-171450">
              <a:buFont typeface="Arial" panose="020B0604020202020204" pitchFamily="34" charset="0"/>
              <a:buChar char="•"/>
            </a:pPr>
            <a:r>
              <a:rPr lang="en-US" sz="1000" i="1" dirty="0">
                <a:solidFill>
                  <a:schemeClr val="bg1"/>
                </a:solidFill>
              </a:rPr>
              <a:t>Healthy, confident individuals, ready to lead fulfilling lives as a valued members of society (Donaldson, 2015. P 29) </a:t>
            </a:r>
          </a:p>
          <a:p>
            <a:endParaRPr lang="en-US" sz="1000" i="1" dirty="0">
              <a:solidFill>
                <a:schemeClr val="bg1"/>
              </a:solidFill>
            </a:endParaRPr>
          </a:p>
          <a:p>
            <a:r>
              <a:rPr lang="en-US" sz="1000" i="1" dirty="0">
                <a:solidFill>
                  <a:schemeClr val="bg1"/>
                </a:solidFill>
              </a:rPr>
              <a:t>Within these four purposes the new curriculum will move away from subject based learning and into </a:t>
            </a:r>
          </a:p>
          <a:p>
            <a:r>
              <a:rPr lang="en-US" sz="1000" i="1" u="sng" dirty="0">
                <a:solidFill>
                  <a:schemeClr val="bg1"/>
                </a:solidFill>
              </a:rPr>
              <a:t>Six Areas of learning:</a:t>
            </a:r>
          </a:p>
          <a:p>
            <a:pPr marL="171450" indent="-171450">
              <a:buFont typeface="Arial" panose="020B0604020202020204" pitchFamily="34" charset="0"/>
              <a:buChar char="•"/>
            </a:pPr>
            <a:r>
              <a:rPr lang="en-US" sz="1000" i="1" dirty="0">
                <a:solidFill>
                  <a:schemeClr val="bg1"/>
                </a:solidFill>
              </a:rPr>
              <a:t>Expressive arts;</a:t>
            </a:r>
          </a:p>
          <a:p>
            <a:pPr marL="171450" indent="-171450">
              <a:buFont typeface="Arial" panose="020B0604020202020204" pitchFamily="34" charset="0"/>
              <a:buChar char="•"/>
            </a:pPr>
            <a:r>
              <a:rPr lang="en-US" sz="1000" i="1" dirty="0">
                <a:solidFill>
                  <a:schemeClr val="bg1"/>
                </a:solidFill>
              </a:rPr>
              <a:t>Health and well-being</a:t>
            </a:r>
          </a:p>
          <a:p>
            <a:pPr marL="171450" indent="-171450">
              <a:buFont typeface="Arial" panose="020B0604020202020204" pitchFamily="34" charset="0"/>
              <a:buChar char="•"/>
            </a:pPr>
            <a:r>
              <a:rPr lang="en-US" sz="1000" i="1" dirty="0">
                <a:solidFill>
                  <a:schemeClr val="bg1"/>
                </a:solidFill>
              </a:rPr>
              <a:t>Humanities</a:t>
            </a:r>
          </a:p>
          <a:p>
            <a:pPr marL="171450" indent="-171450">
              <a:buFont typeface="Arial" panose="020B0604020202020204" pitchFamily="34" charset="0"/>
              <a:buChar char="•"/>
            </a:pPr>
            <a:r>
              <a:rPr lang="en-US" sz="1000" i="1" dirty="0">
                <a:solidFill>
                  <a:schemeClr val="bg1"/>
                </a:solidFill>
              </a:rPr>
              <a:t>Languages, literacy and communication</a:t>
            </a:r>
          </a:p>
          <a:p>
            <a:pPr marL="171450" indent="-171450">
              <a:buFont typeface="Arial" panose="020B0604020202020204" pitchFamily="34" charset="0"/>
              <a:buChar char="•"/>
            </a:pPr>
            <a:r>
              <a:rPr lang="en-US" sz="1000" i="1" dirty="0">
                <a:solidFill>
                  <a:schemeClr val="bg1"/>
                </a:solidFill>
              </a:rPr>
              <a:t>Mathematics and numeracy</a:t>
            </a:r>
          </a:p>
          <a:p>
            <a:pPr marL="171450" indent="-171450">
              <a:buFont typeface="Arial" panose="020B0604020202020204" pitchFamily="34" charset="0"/>
              <a:buChar char="•"/>
            </a:pPr>
            <a:r>
              <a:rPr lang="en-US" sz="1000" i="1" dirty="0">
                <a:solidFill>
                  <a:schemeClr val="bg1"/>
                </a:solidFill>
              </a:rPr>
              <a:t>Science and technology (Donaldson, 2015. P 43) </a:t>
            </a:r>
          </a:p>
          <a:p>
            <a:endParaRPr lang="en-US" sz="1000" i="1" dirty="0">
              <a:solidFill>
                <a:schemeClr val="bg1"/>
              </a:solidFill>
            </a:endParaRPr>
          </a:p>
          <a:p>
            <a:r>
              <a:rPr lang="en-US" sz="1000" dirty="0">
                <a:solidFill>
                  <a:schemeClr val="bg1"/>
                </a:solidFill>
              </a:rPr>
              <a:t>The new and the old curriculum both share the importance, and contain the literacy, Numeracy and Digital framework throughout and teach subjects/areas of learning in a cross-curricular manner. Donaldson (2015) suggests that there is a demand for children and young people to have improved levels of literacy, numeracy and wider skills, which include creative and critical thinking and be able to solve problems, this has fueled a global trend in school curriculums to allow for greater emphasis of development of skills, alongside, or embedded in a area of learning approach or traditional subject curriculum (Donaldson, 2015). </a:t>
            </a:r>
            <a:endParaRPr lang="en-US" sz="1000" i="1" u="sng" dirty="0">
              <a:solidFill>
                <a:schemeClr val="bg1"/>
              </a:solidFill>
            </a:endParaRPr>
          </a:p>
          <a:p>
            <a:endParaRPr lang="en-US" sz="1000" i="1" u="sng" dirty="0">
              <a:solidFill>
                <a:schemeClr val="bg1"/>
              </a:solidFill>
            </a:endParaRPr>
          </a:p>
          <a:p>
            <a:r>
              <a:rPr lang="en-US" sz="1000" dirty="0">
                <a:solidFill>
                  <a:schemeClr val="bg1"/>
                </a:solidFill>
              </a:rPr>
              <a:t>As teachers and practitioners of primary education, it is essential that we see ourselves as teachers of Numeracy, Literacy and now just as important digital competency, these need to be embedded in teaching and learning in a cross-curricular way that can help and support subjects and different themes (WAG,2017). </a:t>
            </a:r>
            <a:endParaRPr lang="en-US" sz="1200" dirty="0">
              <a:solidFill>
                <a:schemeClr val="bg1"/>
              </a:solidFill>
            </a:endParaRPr>
          </a:p>
          <a:p>
            <a:endParaRPr lang="en-US" sz="1200" i="1" dirty="0">
              <a:solidFill>
                <a:schemeClr val="bg1"/>
              </a:solidFill>
            </a:endParaRPr>
          </a:p>
          <a:p>
            <a:endParaRPr lang="en-US" sz="1200" dirty="0">
              <a:solidFill>
                <a:schemeClr val="bg1"/>
              </a:solidFill>
            </a:endParaRPr>
          </a:p>
          <a:p>
            <a:endParaRPr lang="en-US" sz="1200" dirty="0">
              <a:solidFill>
                <a:schemeClr val="bg1"/>
              </a:solidFill>
            </a:endParaRPr>
          </a:p>
          <a:p>
            <a:endParaRPr lang="en-US" dirty="0">
              <a:solidFill>
                <a:schemeClr val="bg1"/>
              </a:solidFill>
            </a:endParaRPr>
          </a:p>
        </p:txBody>
      </p:sp>
      <p:sp>
        <p:nvSpPr>
          <p:cNvPr id="11" name="Rectangle 10">
            <a:extLst>
              <a:ext uri="{FF2B5EF4-FFF2-40B4-BE49-F238E27FC236}">
                <a16:creationId xmlns:a16="http://schemas.microsoft.com/office/drawing/2014/main" id="{A8AA55E0-2C11-0C4C-B45A-AF95E9BF0945}"/>
              </a:ext>
            </a:extLst>
          </p:cNvPr>
          <p:cNvSpPr/>
          <p:nvPr/>
        </p:nvSpPr>
        <p:spPr>
          <a:xfrm>
            <a:off x="804876" y="1110051"/>
            <a:ext cx="7557727" cy="719171"/>
          </a:xfrm>
          <a:prstGeom prst="rect">
            <a:avLst/>
          </a:prstGeom>
        </p:spPr>
        <p:txBody>
          <a:bodyPr wrap="square">
            <a:spAutoFit/>
          </a:bodyPr>
          <a:lstStyle/>
          <a:p>
            <a:pPr>
              <a:lnSpc>
                <a:spcPct val="90000"/>
              </a:lnSpc>
              <a:spcBef>
                <a:spcPts val="1000"/>
              </a:spcBef>
            </a:pPr>
            <a:r>
              <a:rPr lang="en-GB" sz="1200" dirty="0">
                <a:solidFill>
                  <a:schemeClr val="bg1"/>
                </a:solidFill>
                <a:latin typeface="Calibri" panose="020F0502020204030204" pitchFamily="34" charset="0"/>
              </a:rPr>
              <a:t>Literacy, Numeracy and digital competence should be the </a:t>
            </a:r>
            <a:r>
              <a:rPr lang="en-GB" sz="1200" b="1" dirty="0">
                <a:solidFill>
                  <a:schemeClr val="bg1"/>
                </a:solidFill>
                <a:latin typeface="Calibri" panose="020F0502020204030204" pitchFamily="34" charset="0"/>
              </a:rPr>
              <a:t>cross-curriculum </a:t>
            </a:r>
            <a:r>
              <a:rPr lang="en-GB" sz="1200" dirty="0">
                <a:solidFill>
                  <a:schemeClr val="bg1"/>
                </a:solidFill>
                <a:latin typeface="Calibri" panose="020F0502020204030204" pitchFamily="34" charset="0"/>
              </a:rPr>
              <a:t>responsibilities for all teachers who work with children and young people.</a:t>
            </a:r>
            <a:endParaRPr lang="en-GB" sz="1200" dirty="0">
              <a:solidFill>
                <a:schemeClr val="bg1"/>
              </a:solidFill>
            </a:endParaRPr>
          </a:p>
          <a:p>
            <a:pPr>
              <a:lnSpc>
                <a:spcPct val="90000"/>
              </a:lnSpc>
              <a:spcBef>
                <a:spcPts val="1000"/>
              </a:spcBef>
            </a:pPr>
            <a:r>
              <a:rPr lang="en-GB" sz="1200" dirty="0">
                <a:solidFill>
                  <a:schemeClr val="bg1"/>
                </a:solidFill>
                <a:latin typeface="Calibri" panose="020F0502020204030204" pitchFamily="34" charset="0"/>
              </a:rPr>
              <a:t>(Donaldson 2015) </a:t>
            </a:r>
            <a:endParaRPr lang="en-GB" sz="1200" dirty="0">
              <a:solidFill>
                <a:schemeClr val="bg1"/>
              </a:solidFill>
              <a:effectLst/>
            </a:endParaRPr>
          </a:p>
        </p:txBody>
      </p:sp>
      <p:sp>
        <p:nvSpPr>
          <p:cNvPr id="12" name="Rectangle 11">
            <a:extLst>
              <a:ext uri="{FF2B5EF4-FFF2-40B4-BE49-F238E27FC236}">
                <a16:creationId xmlns:a16="http://schemas.microsoft.com/office/drawing/2014/main" id="{C2D3A72C-E62F-6C46-913B-94E4211F74A1}"/>
              </a:ext>
            </a:extLst>
          </p:cNvPr>
          <p:cNvSpPr/>
          <p:nvPr/>
        </p:nvSpPr>
        <p:spPr>
          <a:xfrm>
            <a:off x="804877" y="888503"/>
            <a:ext cx="2449710" cy="307777"/>
          </a:xfrm>
          <a:prstGeom prst="rect">
            <a:avLst/>
          </a:prstGeom>
        </p:spPr>
        <p:txBody>
          <a:bodyPr wrap="none">
            <a:spAutoFit/>
          </a:bodyPr>
          <a:lstStyle/>
          <a:p>
            <a:r>
              <a:rPr lang="en-GB" sz="1400" dirty="0">
                <a:solidFill>
                  <a:schemeClr val="bg1"/>
                </a:solidFill>
              </a:rPr>
              <a:t>Foundation for all learning</a:t>
            </a:r>
            <a:endParaRPr lang="en-US" sz="1400" dirty="0">
              <a:solidFill>
                <a:schemeClr val="bg1"/>
              </a:solidFill>
            </a:endParaRPr>
          </a:p>
        </p:txBody>
      </p:sp>
      <p:sp>
        <p:nvSpPr>
          <p:cNvPr id="13" name="TextBox 12">
            <a:extLst>
              <a:ext uri="{FF2B5EF4-FFF2-40B4-BE49-F238E27FC236}">
                <a16:creationId xmlns:a16="http://schemas.microsoft.com/office/drawing/2014/main" id="{AAF3A4E7-DD7C-1C40-B1C8-8CAEED943404}"/>
              </a:ext>
            </a:extLst>
          </p:cNvPr>
          <p:cNvSpPr txBox="1"/>
          <p:nvPr/>
        </p:nvSpPr>
        <p:spPr>
          <a:xfrm>
            <a:off x="5303359" y="1469636"/>
            <a:ext cx="7092372" cy="3001187"/>
          </a:xfrm>
          <a:prstGeom prst="rect">
            <a:avLst/>
          </a:prstGeom>
          <a:solidFill>
            <a:srgbClr val="0070C0"/>
          </a:solidFill>
          <a:ln w="34925">
            <a:solidFill>
              <a:srgbClr val="92D050"/>
            </a:solidFill>
          </a:ln>
        </p:spPr>
        <p:txBody>
          <a:bodyPr wrap="square" rtlCol="0">
            <a:spAutoFit/>
          </a:bodyPr>
          <a:lstStyle/>
          <a:p>
            <a:r>
              <a:rPr lang="en-US" sz="1000" dirty="0">
                <a:solidFill>
                  <a:schemeClr val="bg1"/>
                </a:solidFill>
              </a:rPr>
              <a:t>Why Teach cross-curricular?</a:t>
            </a:r>
          </a:p>
          <a:p>
            <a:r>
              <a:rPr lang="en-US" sz="1000" dirty="0">
                <a:solidFill>
                  <a:schemeClr val="bg1"/>
                </a:solidFill>
              </a:rPr>
              <a:t>To live and work in todays world is cross-curricular and not subject based, this is why we should prepare children  for a diverse world and teach in a cross-curricular approach (Barnes, 2015). </a:t>
            </a:r>
          </a:p>
          <a:p>
            <a:r>
              <a:rPr lang="en-US" sz="1000" dirty="0">
                <a:solidFill>
                  <a:schemeClr val="bg1"/>
                </a:solidFill>
              </a:rPr>
              <a:t>Lessons with subject focused content do tend to present boundaries in my experience, lesson tend to be ridged and don’t always suit all learners. Hassen and Vaulian (2012) suggest that not all children learn in compartments created by different subject boundaries and that unnecessary barriers can occur.</a:t>
            </a:r>
          </a:p>
          <a:p>
            <a:r>
              <a:rPr lang="en-US" sz="1000" dirty="0">
                <a:solidFill>
                  <a:schemeClr val="bg1"/>
                </a:solidFill>
              </a:rPr>
              <a:t>In my teaching experience I have found that when teachers have a dislike of certain subjects or lack of subject knowledge they have difficulties in being enthusiastic towards teaching certain subjects (Cockburn 2009). Additionally Fox and Surtees (2010) have identified in their research that enthusiasm is an essential part of teaching and enthusiasm needs to be infectious to engage and improve attitudes towards different subjects. I have found subjects that I don’t enjoy as much harder to teach and get enthusiasm to rub of on the learners. </a:t>
            </a:r>
          </a:p>
          <a:p>
            <a:r>
              <a:rPr lang="en-US" sz="1000" dirty="0">
                <a:solidFill>
                  <a:schemeClr val="bg1"/>
                </a:solidFill>
              </a:rPr>
              <a:t>Furthermore when teachers are anxious it has a negative effect by passing the anxieties on to the learners (Haylock, 2010). </a:t>
            </a:r>
          </a:p>
          <a:p>
            <a:r>
              <a:rPr lang="en-US" sz="1000" dirty="0">
                <a:solidFill>
                  <a:schemeClr val="bg1"/>
                </a:solidFill>
              </a:rPr>
              <a:t>Therefore this is why Fox and Surtees (2010) suggest that teachers need a sound knowledge and understanding of subject knowledge and that all processes are fully understood. </a:t>
            </a:r>
          </a:p>
          <a:p>
            <a:r>
              <a:rPr lang="en-US" sz="1000" dirty="0">
                <a:solidFill>
                  <a:schemeClr val="bg1"/>
                </a:solidFill>
              </a:rPr>
              <a:t>However sometimes when teaching in a cross-curricular way it can be deemed to be shallow and sometimes poorly planned (Hayes, 2010), Hayes (2010) goes on to suggest that content can have lack of focus towards subject content and can only deflect learners from high order thinking. Additionally I have found that children can have great enthusiasm for project and theme based learning. </a:t>
            </a:r>
          </a:p>
        </p:txBody>
      </p:sp>
      <p:pic>
        <p:nvPicPr>
          <p:cNvPr id="14" name="Picture 13">
            <a:extLst>
              <a:ext uri="{FF2B5EF4-FFF2-40B4-BE49-F238E27FC236}">
                <a16:creationId xmlns:a16="http://schemas.microsoft.com/office/drawing/2014/main" id="{02BBADF0-68CE-5D4D-AF68-1D247A487AC1}"/>
              </a:ext>
            </a:extLst>
          </p:cNvPr>
          <p:cNvPicPr>
            <a:picLocks noChangeAspect="1"/>
          </p:cNvPicPr>
          <p:nvPr/>
        </p:nvPicPr>
        <p:blipFill>
          <a:blip r:embed="rId3"/>
          <a:stretch>
            <a:fillRect/>
          </a:stretch>
        </p:blipFill>
        <p:spPr>
          <a:xfrm>
            <a:off x="317934" y="8275371"/>
            <a:ext cx="1486679" cy="998354"/>
          </a:xfrm>
          <a:prstGeom prst="rect">
            <a:avLst/>
          </a:prstGeom>
          <a:ln>
            <a:solidFill>
              <a:srgbClr val="92D050"/>
            </a:solidFill>
          </a:ln>
          <a:scene3d>
            <a:camera prst="orthographicFront"/>
            <a:lightRig rig="threePt" dir="t"/>
          </a:scene3d>
          <a:sp3d extrusionH="95250">
            <a:extrusionClr>
              <a:schemeClr val="accent1"/>
            </a:extrusionClr>
          </a:sp3d>
        </p:spPr>
      </p:pic>
      <p:sp>
        <p:nvSpPr>
          <p:cNvPr id="15" name="TextBox 14">
            <a:extLst>
              <a:ext uri="{FF2B5EF4-FFF2-40B4-BE49-F238E27FC236}">
                <a16:creationId xmlns:a16="http://schemas.microsoft.com/office/drawing/2014/main" id="{17577098-7E25-0F42-AB3E-FED4F46CDF9B}"/>
              </a:ext>
            </a:extLst>
          </p:cNvPr>
          <p:cNvSpPr txBox="1"/>
          <p:nvPr/>
        </p:nvSpPr>
        <p:spPr>
          <a:xfrm>
            <a:off x="1898347" y="8275371"/>
            <a:ext cx="3099587" cy="984885"/>
          </a:xfrm>
          <a:prstGeom prst="rect">
            <a:avLst/>
          </a:prstGeom>
          <a:solidFill>
            <a:srgbClr val="0070C0"/>
          </a:solidFill>
          <a:ln w="28575">
            <a:solidFill>
              <a:srgbClr val="92D050"/>
            </a:solidFill>
          </a:ln>
        </p:spPr>
        <p:txBody>
          <a:bodyPr wrap="square" rtlCol="0">
            <a:spAutoFit/>
          </a:bodyPr>
          <a:lstStyle/>
          <a:p>
            <a:r>
              <a:rPr lang="en-US" sz="1000" dirty="0">
                <a:solidFill>
                  <a:schemeClr val="bg1"/>
                </a:solidFill>
              </a:rPr>
              <a:t>Allow children to immerse themselves within a theme or project and have exposure to all subjects with literacy numeracy and digital competency running  throughout. </a:t>
            </a:r>
          </a:p>
          <a:p>
            <a:r>
              <a:rPr lang="en-GB" sz="900" i="1" dirty="0">
                <a:solidFill>
                  <a:schemeClr val="bg1"/>
                </a:solidFill>
              </a:rPr>
              <a:t>"Literacy, numeracy and digital competence are at the heart of the new curriculum.’ (Williams, 2018) </a:t>
            </a:r>
            <a:endParaRPr lang="en-US" sz="900" dirty="0">
              <a:solidFill>
                <a:schemeClr val="bg1"/>
              </a:solidFill>
            </a:endParaRPr>
          </a:p>
        </p:txBody>
      </p:sp>
      <p:sp>
        <p:nvSpPr>
          <p:cNvPr id="16" name="TextBox 15">
            <a:extLst>
              <a:ext uri="{FF2B5EF4-FFF2-40B4-BE49-F238E27FC236}">
                <a16:creationId xmlns:a16="http://schemas.microsoft.com/office/drawing/2014/main" id="{DDCBE34D-5A4D-6F4E-8103-0595E0156F86}"/>
              </a:ext>
            </a:extLst>
          </p:cNvPr>
          <p:cNvSpPr txBox="1"/>
          <p:nvPr/>
        </p:nvSpPr>
        <p:spPr>
          <a:xfrm>
            <a:off x="5303359" y="4516543"/>
            <a:ext cx="7180307" cy="3816429"/>
          </a:xfrm>
          <a:prstGeom prst="rect">
            <a:avLst/>
          </a:prstGeom>
          <a:solidFill>
            <a:srgbClr val="0070C0"/>
          </a:solidFill>
          <a:ln w="34925">
            <a:solidFill>
              <a:srgbClr val="92D050"/>
            </a:solidFill>
          </a:ln>
        </p:spPr>
        <p:txBody>
          <a:bodyPr wrap="square" rtlCol="0">
            <a:spAutoFit/>
          </a:bodyPr>
          <a:lstStyle/>
          <a:p>
            <a:r>
              <a:rPr lang="en-US" sz="1200" u="sng" dirty="0">
                <a:solidFill>
                  <a:schemeClr val="bg1"/>
                </a:solidFill>
              </a:rPr>
              <a:t>Theme and Project based learning</a:t>
            </a:r>
          </a:p>
          <a:p>
            <a:endParaRPr lang="en-US" sz="1000" u="sng" dirty="0">
              <a:solidFill>
                <a:schemeClr val="bg1"/>
              </a:solidFill>
            </a:endParaRPr>
          </a:p>
          <a:p>
            <a:r>
              <a:rPr lang="en-US" sz="1000" dirty="0">
                <a:solidFill>
                  <a:schemeClr val="bg1"/>
                </a:solidFill>
              </a:rPr>
              <a:t>For example a year 5/6 class, the theme was captive animals,  the children would have opportunities to research explore and present findings on different types of captive animals. Using a theme can assess all areas of learning to explore this theme fully.  The pupils tend to engage well and usually all  are able to be enthusiastic and debate their view points in different and creative ways. Using a theme and cross-curricular approach children are able and should have the opportunity to use and develop Literacy, numeracy and digital competency skills throughout.</a:t>
            </a:r>
          </a:p>
          <a:p>
            <a:r>
              <a:rPr lang="en-US" sz="1000" dirty="0">
                <a:solidFill>
                  <a:schemeClr val="bg1"/>
                </a:solidFill>
              </a:rPr>
              <a:t>The theme of animals in captivity should be used as a springboard for different opportunities for the children to research and work collaboratively as part of a team and as individuals. </a:t>
            </a:r>
          </a:p>
          <a:p>
            <a:r>
              <a:rPr lang="en-US" sz="1000" dirty="0">
                <a:solidFill>
                  <a:schemeClr val="bg1"/>
                </a:solidFill>
              </a:rPr>
              <a:t>It is the responsibility for the teacher to give pupils the opportunity to enhance and develop skills in ICT, Numeracy and literacy or Welsh during different sessions but </a:t>
            </a:r>
            <a:r>
              <a:rPr lang="en-US" sz="1000" dirty="0" err="1">
                <a:solidFill>
                  <a:schemeClr val="bg1"/>
                </a:solidFill>
              </a:rPr>
              <a:t>Estyn</a:t>
            </a:r>
            <a:r>
              <a:rPr lang="en-US" sz="1000" dirty="0">
                <a:solidFill>
                  <a:schemeClr val="bg1"/>
                </a:solidFill>
              </a:rPr>
              <a:t> (2015) clarify that teachers and schools are not expected to create opportunities every single lesson to develop ICT, literacy and numeracy, they should be included in a cross-curricular approach when they have real benefit and not as tokenistic approach (Barnes 2015).  </a:t>
            </a:r>
            <a:r>
              <a:rPr lang="en-US" sz="1000" dirty="0" err="1">
                <a:solidFill>
                  <a:schemeClr val="bg1"/>
                </a:solidFill>
              </a:rPr>
              <a:t>Estyn</a:t>
            </a:r>
            <a:r>
              <a:rPr lang="en-US" sz="1000" dirty="0">
                <a:solidFill>
                  <a:schemeClr val="bg1"/>
                </a:solidFill>
              </a:rPr>
              <a:t> (2015) have cleared it up for teachers that they don’t have boxes to tick  in observations , and  emphasis that teachers should make the most of different opportunities that may occur naturally in the curriculum that can positively reinforce learning literacy and numeracy  (</a:t>
            </a:r>
            <a:r>
              <a:rPr lang="en-US" sz="1000" dirty="0" err="1">
                <a:solidFill>
                  <a:schemeClr val="bg1"/>
                </a:solidFill>
              </a:rPr>
              <a:t>Estyn</a:t>
            </a:r>
            <a:r>
              <a:rPr lang="en-US" sz="1000" dirty="0">
                <a:solidFill>
                  <a:schemeClr val="bg1"/>
                </a:solidFill>
              </a:rPr>
              <a:t>, 2015). </a:t>
            </a:r>
          </a:p>
          <a:p>
            <a:r>
              <a:rPr lang="en-US" sz="1000" dirty="0">
                <a:solidFill>
                  <a:schemeClr val="bg1"/>
                </a:solidFill>
              </a:rPr>
              <a:t>The challenges that teachers may face when working in a cross-curricular project or theme is that it can be very demanding when it comes to planning and the time it takes (Finucane </a:t>
            </a:r>
            <a:r>
              <a:rPr lang="en-US" sz="1000" dirty="0" err="1">
                <a:solidFill>
                  <a:schemeClr val="bg1"/>
                </a:solidFill>
              </a:rPr>
              <a:t>etal</a:t>
            </a:r>
            <a:r>
              <a:rPr lang="en-US" sz="1000" dirty="0">
                <a:solidFill>
                  <a:schemeClr val="bg1"/>
                </a:solidFill>
              </a:rPr>
              <a:t>, 1998), however it was noticed by myself that that like the Welsh Assembly Government (2015) recommends that planning collaboratively helps with teacher work load and planning, and gives the children more involvement and responsibility for their own learning (Donaldson, 2015). Furthermore Weimer (2009) has suggested that less subject knowledge and content may be learned when using a cross-curricular approach, I found that children engaged better and were able to cover and develop more Literacy, numeracy and ICT skills throughout the projects. </a:t>
            </a:r>
          </a:p>
        </p:txBody>
      </p:sp>
      <p:sp>
        <p:nvSpPr>
          <p:cNvPr id="17" name="TextBox 16">
            <a:extLst>
              <a:ext uri="{FF2B5EF4-FFF2-40B4-BE49-F238E27FC236}">
                <a16:creationId xmlns:a16="http://schemas.microsoft.com/office/drawing/2014/main" id="{4049FD69-204A-474C-9B06-0A43DA702DAC}"/>
              </a:ext>
            </a:extLst>
          </p:cNvPr>
          <p:cNvSpPr txBox="1"/>
          <p:nvPr/>
        </p:nvSpPr>
        <p:spPr>
          <a:xfrm>
            <a:off x="5303359" y="8519615"/>
            <a:ext cx="7303931" cy="553998"/>
          </a:xfrm>
          <a:prstGeom prst="rect">
            <a:avLst/>
          </a:prstGeom>
          <a:solidFill>
            <a:srgbClr val="0070C0"/>
          </a:solidFill>
          <a:ln w="38100">
            <a:solidFill>
              <a:srgbClr val="92D050"/>
            </a:solidFill>
          </a:ln>
        </p:spPr>
        <p:txBody>
          <a:bodyPr wrap="square" rtlCol="0">
            <a:spAutoFit/>
          </a:bodyPr>
          <a:lstStyle/>
          <a:p>
            <a:r>
              <a:rPr lang="en-US" sz="1000" dirty="0">
                <a:solidFill>
                  <a:schemeClr val="bg1"/>
                </a:solidFill>
              </a:rPr>
              <a:t>It’s the responsibility of the teachers and practitioners to teach cross-curricular utilizing both the LNF (2014) and DCF (2018) frameworks throughout all children's learning opportunities and experiences (Williams, 2018). Furthmore its important for children to be immersed in meaningful and everyday contexts (Donaldson,2015). </a:t>
            </a:r>
          </a:p>
        </p:txBody>
      </p:sp>
      <p:sp>
        <p:nvSpPr>
          <p:cNvPr id="18" name="TextBox 17">
            <a:extLst>
              <a:ext uri="{FF2B5EF4-FFF2-40B4-BE49-F238E27FC236}">
                <a16:creationId xmlns:a16="http://schemas.microsoft.com/office/drawing/2014/main" id="{433A8B17-72A6-634F-B55C-49B375DF2877}"/>
              </a:ext>
            </a:extLst>
          </p:cNvPr>
          <p:cNvSpPr txBox="1"/>
          <p:nvPr/>
        </p:nvSpPr>
        <p:spPr>
          <a:xfrm>
            <a:off x="7386320" y="9084508"/>
            <a:ext cx="5415280" cy="523220"/>
          </a:xfrm>
          <a:prstGeom prst="rect">
            <a:avLst/>
          </a:prstGeom>
          <a:noFill/>
        </p:spPr>
        <p:txBody>
          <a:bodyPr wrap="square" rtlCol="0">
            <a:spAutoFit/>
          </a:bodyPr>
          <a:lstStyle/>
          <a:p>
            <a:r>
              <a:rPr lang="en-GB" sz="1400" dirty="0"/>
              <a:t>ECAD6012/C Student Number 1601573</a:t>
            </a:r>
          </a:p>
          <a:p>
            <a:endParaRPr lang="en-US" sz="1400" dirty="0"/>
          </a:p>
        </p:txBody>
      </p:sp>
    </p:spTree>
    <p:extLst>
      <p:ext uri="{BB962C8B-B14F-4D97-AF65-F5344CB8AC3E}">
        <p14:creationId xmlns:p14="http://schemas.microsoft.com/office/powerpoint/2010/main" val="7255425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{8710DB8E-A63A-814C-8C46-D0E40378229C}tf10001076</Template>
  <TotalTime>5892</TotalTime>
  <Words>1197</Words>
  <Application>Microsoft Macintosh PowerPoint</Application>
  <PresentationFormat>A3 Paper (297x420 mm)</PresentationFormat>
  <Paragraphs>45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Century Gothic</vt:lpstr>
      <vt:lpstr>Comic Sans MS</vt:lpstr>
      <vt:lpstr>Wingdings 3</vt:lpstr>
      <vt:lpstr>Ion Boardroom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34</cp:revision>
  <dcterms:created xsi:type="dcterms:W3CDTF">2019-11-04T11:40:28Z</dcterms:created>
  <dcterms:modified xsi:type="dcterms:W3CDTF">2019-11-08T13:52:28Z</dcterms:modified>
</cp:coreProperties>
</file>