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4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5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6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7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8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9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10.xml" ContentType="application/vnd.openxmlformats-officedocument.presentationml.notesSlide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3465"/>
    <p:restoredTop sz="94667"/>
  </p:normalViewPr>
  <p:slideViewPr>
    <p:cSldViewPr snapToGrid="0" snapToObjects="1">
      <p:cViewPr varScale="1">
        <p:scale>
          <a:sx n="76" d="100"/>
          <a:sy n="76" d="100"/>
        </p:scale>
        <p:origin x="192" y="9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_rels/data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svg"/></Relationships>
</file>

<file path=ppt/diagrams/_rels/data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sv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20.svg"/><Relationship Id="rId5" Type="http://schemas.openxmlformats.org/officeDocument/2006/relationships/image" Target="../media/image19.png"/><Relationship Id="rId4" Type="http://schemas.openxmlformats.org/officeDocument/2006/relationships/image" Target="../media/image18.svg"/></Relationships>
</file>

<file path=ppt/diagrams/_rels/data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svg"/><Relationship Id="rId13" Type="http://schemas.openxmlformats.org/officeDocument/2006/relationships/image" Target="../media/image35.png"/><Relationship Id="rId3" Type="http://schemas.openxmlformats.org/officeDocument/2006/relationships/image" Target="../media/image25.png"/><Relationship Id="rId7" Type="http://schemas.openxmlformats.org/officeDocument/2006/relationships/image" Target="../media/image29.png"/><Relationship Id="rId12" Type="http://schemas.openxmlformats.org/officeDocument/2006/relationships/image" Target="../media/image34.svg"/><Relationship Id="rId2" Type="http://schemas.openxmlformats.org/officeDocument/2006/relationships/image" Target="../media/image24.svg"/><Relationship Id="rId1" Type="http://schemas.openxmlformats.org/officeDocument/2006/relationships/image" Target="../media/image23.png"/><Relationship Id="rId6" Type="http://schemas.openxmlformats.org/officeDocument/2006/relationships/image" Target="../media/image28.svg"/><Relationship Id="rId11" Type="http://schemas.openxmlformats.org/officeDocument/2006/relationships/image" Target="../media/image33.png"/><Relationship Id="rId5" Type="http://schemas.openxmlformats.org/officeDocument/2006/relationships/image" Target="../media/image27.png"/><Relationship Id="rId10" Type="http://schemas.openxmlformats.org/officeDocument/2006/relationships/image" Target="../media/image32.svg"/><Relationship Id="rId4" Type="http://schemas.openxmlformats.org/officeDocument/2006/relationships/image" Target="../media/image26.svg"/><Relationship Id="rId9" Type="http://schemas.openxmlformats.org/officeDocument/2006/relationships/image" Target="../media/image31.png"/><Relationship Id="rId14" Type="http://schemas.openxmlformats.org/officeDocument/2006/relationships/image" Target="../media/image36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_rels/drawing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svg"/></Relationships>
</file>

<file path=ppt/diagrams/_rels/drawing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sv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20.svg"/><Relationship Id="rId5" Type="http://schemas.openxmlformats.org/officeDocument/2006/relationships/image" Target="../media/image19.png"/><Relationship Id="rId4" Type="http://schemas.openxmlformats.org/officeDocument/2006/relationships/image" Target="../media/image18.svg"/></Relationships>
</file>

<file path=ppt/diagrams/_rels/drawing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svg"/><Relationship Id="rId13" Type="http://schemas.openxmlformats.org/officeDocument/2006/relationships/image" Target="../media/image35.png"/><Relationship Id="rId3" Type="http://schemas.openxmlformats.org/officeDocument/2006/relationships/image" Target="../media/image25.png"/><Relationship Id="rId7" Type="http://schemas.openxmlformats.org/officeDocument/2006/relationships/image" Target="../media/image29.png"/><Relationship Id="rId12" Type="http://schemas.openxmlformats.org/officeDocument/2006/relationships/image" Target="../media/image34.svg"/><Relationship Id="rId2" Type="http://schemas.openxmlformats.org/officeDocument/2006/relationships/image" Target="../media/image24.svg"/><Relationship Id="rId1" Type="http://schemas.openxmlformats.org/officeDocument/2006/relationships/image" Target="../media/image23.png"/><Relationship Id="rId6" Type="http://schemas.openxmlformats.org/officeDocument/2006/relationships/image" Target="../media/image28.svg"/><Relationship Id="rId11" Type="http://schemas.openxmlformats.org/officeDocument/2006/relationships/image" Target="../media/image33.png"/><Relationship Id="rId5" Type="http://schemas.openxmlformats.org/officeDocument/2006/relationships/image" Target="../media/image27.png"/><Relationship Id="rId10" Type="http://schemas.openxmlformats.org/officeDocument/2006/relationships/image" Target="../media/image32.svg"/><Relationship Id="rId4" Type="http://schemas.openxmlformats.org/officeDocument/2006/relationships/image" Target="../media/image26.svg"/><Relationship Id="rId9" Type="http://schemas.openxmlformats.org/officeDocument/2006/relationships/image" Target="../media/image31.png"/><Relationship Id="rId14" Type="http://schemas.openxmlformats.org/officeDocument/2006/relationships/image" Target="../media/image3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27184F4-666D-4C80-BC7C-77477AA8AB6E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2" csCatId="colorful" phldr="1"/>
      <dgm:spPr/>
      <dgm:t>
        <a:bodyPr/>
        <a:lstStyle/>
        <a:p>
          <a:endParaRPr lang="en-US"/>
        </a:p>
      </dgm:t>
    </dgm:pt>
    <dgm:pt modelId="{3E3DE787-2A63-4B44-A55B-2514B248B6D7}">
      <dgm:prSet/>
      <dgm:spPr/>
      <dgm:t>
        <a:bodyPr/>
        <a:lstStyle/>
        <a:p>
          <a:r>
            <a:rPr lang="en-US"/>
            <a:t>Head Coach Presentation</a:t>
          </a:r>
        </a:p>
      </dgm:t>
    </dgm:pt>
    <dgm:pt modelId="{2C93DCF5-7604-4BAA-83D9-D443B0FD276E}" type="parTrans" cxnId="{A7DEFEDC-66A0-411A-A0AB-E6D6A1C5F680}">
      <dgm:prSet/>
      <dgm:spPr/>
      <dgm:t>
        <a:bodyPr/>
        <a:lstStyle/>
        <a:p>
          <a:endParaRPr lang="en-US"/>
        </a:p>
      </dgm:t>
    </dgm:pt>
    <dgm:pt modelId="{60DB0B7C-48DF-4E44-937C-417CDF10A2E8}" type="sibTrans" cxnId="{A7DEFEDC-66A0-411A-A0AB-E6D6A1C5F680}">
      <dgm:prSet/>
      <dgm:spPr/>
      <dgm:t>
        <a:bodyPr/>
        <a:lstStyle/>
        <a:p>
          <a:endParaRPr lang="en-US"/>
        </a:p>
      </dgm:t>
    </dgm:pt>
    <dgm:pt modelId="{BDA3D262-CB87-40D7-A265-91DCCA79A76F}">
      <dgm:prSet/>
      <dgm:spPr/>
      <dgm:t>
        <a:bodyPr/>
        <a:lstStyle/>
        <a:p>
          <a:r>
            <a:rPr lang="en-US"/>
            <a:t>Duration: 4-Week Mesocycle</a:t>
          </a:r>
        </a:p>
      </dgm:t>
    </dgm:pt>
    <dgm:pt modelId="{DEED7AFF-3191-4311-BB57-24B3E3CB8D36}" type="parTrans" cxnId="{EC6CA822-A8C6-4406-9A77-F0F04DACC1F4}">
      <dgm:prSet/>
      <dgm:spPr/>
      <dgm:t>
        <a:bodyPr/>
        <a:lstStyle/>
        <a:p>
          <a:endParaRPr lang="en-US"/>
        </a:p>
      </dgm:t>
    </dgm:pt>
    <dgm:pt modelId="{02298A22-BB40-4D50-A28F-06F9FADF059F}" type="sibTrans" cxnId="{EC6CA822-A8C6-4406-9A77-F0F04DACC1F4}">
      <dgm:prSet/>
      <dgm:spPr/>
      <dgm:t>
        <a:bodyPr/>
        <a:lstStyle/>
        <a:p>
          <a:endParaRPr lang="en-US"/>
        </a:p>
      </dgm:t>
    </dgm:pt>
    <dgm:pt modelId="{ACDBBF55-8861-46E6-BD5B-3CF1EE8E0BFC}">
      <dgm:prSet/>
      <dgm:spPr/>
      <dgm:t>
        <a:bodyPr/>
        <a:lstStyle/>
        <a:p>
          <a:r>
            <a:rPr lang="en-US"/>
            <a:t>Focus: Collective Pressing &amp; Tactical Decision-Making</a:t>
          </a:r>
        </a:p>
      </dgm:t>
    </dgm:pt>
    <dgm:pt modelId="{74FC007A-0198-4A81-A2F5-BB1C7D044B19}" type="parTrans" cxnId="{A4BE1F47-04C3-408C-B151-74BDAE2FE831}">
      <dgm:prSet/>
      <dgm:spPr/>
      <dgm:t>
        <a:bodyPr/>
        <a:lstStyle/>
        <a:p>
          <a:endParaRPr lang="en-US"/>
        </a:p>
      </dgm:t>
    </dgm:pt>
    <dgm:pt modelId="{F5B617A3-09B1-457D-81B2-46DE7B835E1F}" type="sibTrans" cxnId="{A4BE1F47-04C3-408C-B151-74BDAE2FE831}">
      <dgm:prSet/>
      <dgm:spPr/>
      <dgm:t>
        <a:bodyPr/>
        <a:lstStyle/>
        <a:p>
          <a:endParaRPr lang="en-US"/>
        </a:p>
      </dgm:t>
    </dgm:pt>
    <dgm:pt modelId="{A60CDEE7-B90A-4699-BFF6-BB0FD29FEBBC}" type="pres">
      <dgm:prSet presAssocID="{E27184F4-666D-4C80-BC7C-77477AA8AB6E}" presName="root" presStyleCnt="0">
        <dgm:presLayoutVars>
          <dgm:dir/>
          <dgm:resizeHandles val="exact"/>
        </dgm:presLayoutVars>
      </dgm:prSet>
      <dgm:spPr/>
    </dgm:pt>
    <dgm:pt modelId="{AE685ACF-F5D5-42EF-B0A9-96C11B23FC10}" type="pres">
      <dgm:prSet presAssocID="{3E3DE787-2A63-4B44-A55B-2514B248B6D7}" presName="compNode" presStyleCnt="0"/>
      <dgm:spPr/>
    </dgm:pt>
    <dgm:pt modelId="{BE1C357B-F654-4B65-9436-03EFA776173B}" type="pres">
      <dgm:prSet presAssocID="{3E3DE787-2A63-4B44-A55B-2514B248B6D7}" presName="bgRect" presStyleLbl="bgShp" presStyleIdx="0" presStyleCnt="3"/>
      <dgm:spPr/>
    </dgm:pt>
    <dgm:pt modelId="{1322D4AD-8046-4FB1-944A-E406FC5A7AD6}" type="pres">
      <dgm:prSet presAssocID="{3E3DE787-2A63-4B44-A55B-2514B248B6D7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7B9CDA6E-86F5-418B-A359-83226BEEA9AD}" type="pres">
      <dgm:prSet presAssocID="{3E3DE787-2A63-4B44-A55B-2514B248B6D7}" presName="spaceRect" presStyleCnt="0"/>
      <dgm:spPr/>
    </dgm:pt>
    <dgm:pt modelId="{22F39D40-4886-4FD9-92DA-ED8352303D9F}" type="pres">
      <dgm:prSet presAssocID="{3E3DE787-2A63-4B44-A55B-2514B248B6D7}" presName="parTx" presStyleLbl="revTx" presStyleIdx="0" presStyleCnt="3">
        <dgm:presLayoutVars>
          <dgm:chMax val="0"/>
          <dgm:chPref val="0"/>
        </dgm:presLayoutVars>
      </dgm:prSet>
      <dgm:spPr/>
    </dgm:pt>
    <dgm:pt modelId="{93C4F452-AA48-4419-8F89-8B9024171AC5}" type="pres">
      <dgm:prSet presAssocID="{60DB0B7C-48DF-4E44-937C-417CDF10A2E8}" presName="sibTrans" presStyleCnt="0"/>
      <dgm:spPr/>
    </dgm:pt>
    <dgm:pt modelId="{A4EEB0B1-E1CA-479B-B42A-AB4C33A0BBD9}" type="pres">
      <dgm:prSet presAssocID="{BDA3D262-CB87-40D7-A265-91DCCA79A76F}" presName="compNode" presStyleCnt="0"/>
      <dgm:spPr/>
    </dgm:pt>
    <dgm:pt modelId="{B22A5AE7-65DA-48C3-850F-EDF3762DD2FD}" type="pres">
      <dgm:prSet presAssocID="{BDA3D262-CB87-40D7-A265-91DCCA79A76F}" presName="bgRect" presStyleLbl="bgShp" presStyleIdx="1" presStyleCnt="3"/>
      <dgm:spPr/>
    </dgm:pt>
    <dgm:pt modelId="{70AF8E6D-5B39-4F68-915D-E72B092FA822}" type="pres">
      <dgm:prSet presAssocID="{BDA3D262-CB87-40D7-A265-91DCCA79A76F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031FDCD5-AB5C-4C87-B6DA-FE91FA93176C}" type="pres">
      <dgm:prSet presAssocID="{BDA3D262-CB87-40D7-A265-91DCCA79A76F}" presName="spaceRect" presStyleCnt="0"/>
      <dgm:spPr/>
    </dgm:pt>
    <dgm:pt modelId="{119378B2-0CD5-498B-9532-A4C2B2C1B1B2}" type="pres">
      <dgm:prSet presAssocID="{BDA3D262-CB87-40D7-A265-91DCCA79A76F}" presName="parTx" presStyleLbl="revTx" presStyleIdx="1" presStyleCnt="3">
        <dgm:presLayoutVars>
          <dgm:chMax val="0"/>
          <dgm:chPref val="0"/>
        </dgm:presLayoutVars>
      </dgm:prSet>
      <dgm:spPr/>
    </dgm:pt>
    <dgm:pt modelId="{9E77E378-E4F1-4205-96D7-50B575C1132A}" type="pres">
      <dgm:prSet presAssocID="{02298A22-BB40-4D50-A28F-06F9FADF059F}" presName="sibTrans" presStyleCnt="0"/>
      <dgm:spPr/>
    </dgm:pt>
    <dgm:pt modelId="{C375DE72-696A-49F8-9D25-924913D24911}" type="pres">
      <dgm:prSet presAssocID="{ACDBBF55-8861-46E6-BD5B-3CF1EE8E0BFC}" presName="compNode" presStyleCnt="0"/>
      <dgm:spPr/>
    </dgm:pt>
    <dgm:pt modelId="{B71ABA2E-6973-4A4A-BE1E-78B38629090C}" type="pres">
      <dgm:prSet presAssocID="{ACDBBF55-8861-46E6-BD5B-3CF1EE8E0BFC}" presName="bgRect" presStyleLbl="bgShp" presStyleIdx="2" presStyleCnt="3"/>
      <dgm:spPr/>
    </dgm:pt>
    <dgm:pt modelId="{1B0EB7CA-C424-4FD5-BF01-B65CBE5DE43A}" type="pres">
      <dgm:prSet presAssocID="{ACDBBF55-8861-46E6-BD5B-3CF1EE8E0BFC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laybook"/>
        </a:ext>
      </dgm:extLst>
    </dgm:pt>
    <dgm:pt modelId="{3AFB8B2D-5B40-44C6-B07B-B5FAF923524A}" type="pres">
      <dgm:prSet presAssocID="{ACDBBF55-8861-46E6-BD5B-3CF1EE8E0BFC}" presName="spaceRect" presStyleCnt="0"/>
      <dgm:spPr/>
    </dgm:pt>
    <dgm:pt modelId="{C4AE9A22-75F1-4646-9EA8-94698AF11040}" type="pres">
      <dgm:prSet presAssocID="{ACDBBF55-8861-46E6-BD5B-3CF1EE8E0BFC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140E9013-406C-4570-AE39-71F4A657F880}" type="presOf" srcId="{BDA3D262-CB87-40D7-A265-91DCCA79A76F}" destId="{119378B2-0CD5-498B-9532-A4C2B2C1B1B2}" srcOrd="0" destOrd="0" presId="urn:microsoft.com/office/officeart/2018/2/layout/IconVerticalSolidList"/>
    <dgm:cxn modelId="{EC6CA822-A8C6-4406-9A77-F0F04DACC1F4}" srcId="{E27184F4-666D-4C80-BC7C-77477AA8AB6E}" destId="{BDA3D262-CB87-40D7-A265-91DCCA79A76F}" srcOrd="1" destOrd="0" parTransId="{DEED7AFF-3191-4311-BB57-24B3E3CB8D36}" sibTransId="{02298A22-BB40-4D50-A28F-06F9FADF059F}"/>
    <dgm:cxn modelId="{A4BE1F47-04C3-408C-B151-74BDAE2FE831}" srcId="{E27184F4-666D-4C80-BC7C-77477AA8AB6E}" destId="{ACDBBF55-8861-46E6-BD5B-3CF1EE8E0BFC}" srcOrd="2" destOrd="0" parTransId="{74FC007A-0198-4A81-A2F5-BB1C7D044B19}" sibTransId="{F5B617A3-09B1-457D-81B2-46DE7B835E1F}"/>
    <dgm:cxn modelId="{0CCBD662-9C41-4805-A4E8-EE11DEEE0DC5}" type="presOf" srcId="{ACDBBF55-8861-46E6-BD5B-3CF1EE8E0BFC}" destId="{C4AE9A22-75F1-4646-9EA8-94698AF11040}" srcOrd="0" destOrd="0" presId="urn:microsoft.com/office/officeart/2018/2/layout/IconVerticalSolidList"/>
    <dgm:cxn modelId="{3C317E79-2311-482F-BA91-BF0A2A47A5A4}" type="presOf" srcId="{E27184F4-666D-4C80-BC7C-77477AA8AB6E}" destId="{A60CDEE7-B90A-4699-BFF6-BB0FD29FEBBC}" srcOrd="0" destOrd="0" presId="urn:microsoft.com/office/officeart/2018/2/layout/IconVerticalSolidList"/>
    <dgm:cxn modelId="{A7DEFEDC-66A0-411A-A0AB-E6D6A1C5F680}" srcId="{E27184F4-666D-4C80-BC7C-77477AA8AB6E}" destId="{3E3DE787-2A63-4B44-A55B-2514B248B6D7}" srcOrd="0" destOrd="0" parTransId="{2C93DCF5-7604-4BAA-83D9-D443B0FD276E}" sibTransId="{60DB0B7C-48DF-4E44-937C-417CDF10A2E8}"/>
    <dgm:cxn modelId="{6D74D5F6-332D-4B91-B24A-6EAAE42C7367}" type="presOf" srcId="{3E3DE787-2A63-4B44-A55B-2514B248B6D7}" destId="{22F39D40-4886-4FD9-92DA-ED8352303D9F}" srcOrd="0" destOrd="0" presId="urn:microsoft.com/office/officeart/2018/2/layout/IconVerticalSolidList"/>
    <dgm:cxn modelId="{083992A9-30C4-4430-91DD-A24280F9122E}" type="presParOf" srcId="{A60CDEE7-B90A-4699-BFF6-BB0FD29FEBBC}" destId="{AE685ACF-F5D5-42EF-B0A9-96C11B23FC10}" srcOrd="0" destOrd="0" presId="urn:microsoft.com/office/officeart/2018/2/layout/IconVerticalSolidList"/>
    <dgm:cxn modelId="{52737FBA-9C7E-4D94-891F-65FC5A504F8B}" type="presParOf" srcId="{AE685ACF-F5D5-42EF-B0A9-96C11B23FC10}" destId="{BE1C357B-F654-4B65-9436-03EFA776173B}" srcOrd="0" destOrd="0" presId="urn:microsoft.com/office/officeart/2018/2/layout/IconVerticalSolidList"/>
    <dgm:cxn modelId="{A973C91B-E8B8-4E75-9087-AABAF5CAE84B}" type="presParOf" srcId="{AE685ACF-F5D5-42EF-B0A9-96C11B23FC10}" destId="{1322D4AD-8046-4FB1-944A-E406FC5A7AD6}" srcOrd="1" destOrd="0" presId="urn:microsoft.com/office/officeart/2018/2/layout/IconVerticalSolidList"/>
    <dgm:cxn modelId="{8DD4094D-36B0-4A00-86EE-AFAB227256AB}" type="presParOf" srcId="{AE685ACF-F5D5-42EF-B0A9-96C11B23FC10}" destId="{7B9CDA6E-86F5-418B-A359-83226BEEA9AD}" srcOrd="2" destOrd="0" presId="urn:microsoft.com/office/officeart/2018/2/layout/IconVerticalSolidList"/>
    <dgm:cxn modelId="{8DB59E74-6FB5-4462-BF03-ED1115EC1468}" type="presParOf" srcId="{AE685ACF-F5D5-42EF-B0A9-96C11B23FC10}" destId="{22F39D40-4886-4FD9-92DA-ED8352303D9F}" srcOrd="3" destOrd="0" presId="urn:microsoft.com/office/officeart/2018/2/layout/IconVerticalSolidList"/>
    <dgm:cxn modelId="{45E00C5F-FEB2-4C00-A195-A68861C45FCF}" type="presParOf" srcId="{A60CDEE7-B90A-4699-BFF6-BB0FD29FEBBC}" destId="{93C4F452-AA48-4419-8F89-8B9024171AC5}" srcOrd="1" destOrd="0" presId="urn:microsoft.com/office/officeart/2018/2/layout/IconVerticalSolidList"/>
    <dgm:cxn modelId="{4D606DB3-6B4B-40BD-8C1D-00FD41AE9D68}" type="presParOf" srcId="{A60CDEE7-B90A-4699-BFF6-BB0FD29FEBBC}" destId="{A4EEB0B1-E1CA-479B-B42A-AB4C33A0BBD9}" srcOrd="2" destOrd="0" presId="urn:microsoft.com/office/officeart/2018/2/layout/IconVerticalSolidList"/>
    <dgm:cxn modelId="{F0148CF6-2BE6-401A-BA3E-140E4F6760A1}" type="presParOf" srcId="{A4EEB0B1-E1CA-479B-B42A-AB4C33A0BBD9}" destId="{B22A5AE7-65DA-48C3-850F-EDF3762DD2FD}" srcOrd="0" destOrd="0" presId="urn:microsoft.com/office/officeart/2018/2/layout/IconVerticalSolidList"/>
    <dgm:cxn modelId="{7DAFED44-9268-4282-927E-3E90A9F86517}" type="presParOf" srcId="{A4EEB0B1-E1CA-479B-B42A-AB4C33A0BBD9}" destId="{70AF8E6D-5B39-4F68-915D-E72B092FA822}" srcOrd="1" destOrd="0" presId="urn:microsoft.com/office/officeart/2018/2/layout/IconVerticalSolidList"/>
    <dgm:cxn modelId="{3A0C2EDE-5206-40CD-8097-EDEB0729E347}" type="presParOf" srcId="{A4EEB0B1-E1CA-479B-B42A-AB4C33A0BBD9}" destId="{031FDCD5-AB5C-4C87-B6DA-FE91FA93176C}" srcOrd="2" destOrd="0" presId="urn:microsoft.com/office/officeart/2018/2/layout/IconVerticalSolidList"/>
    <dgm:cxn modelId="{96498E2A-06B6-4378-B785-8CD6B6C6FDAC}" type="presParOf" srcId="{A4EEB0B1-E1CA-479B-B42A-AB4C33A0BBD9}" destId="{119378B2-0CD5-498B-9532-A4C2B2C1B1B2}" srcOrd="3" destOrd="0" presId="urn:microsoft.com/office/officeart/2018/2/layout/IconVerticalSolidList"/>
    <dgm:cxn modelId="{A1C690BC-EA35-474B-9C21-34AF6EAE953B}" type="presParOf" srcId="{A60CDEE7-B90A-4699-BFF6-BB0FD29FEBBC}" destId="{9E77E378-E4F1-4205-96D7-50B575C1132A}" srcOrd="3" destOrd="0" presId="urn:microsoft.com/office/officeart/2018/2/layout/IconVerticalSolidList"/>
    <dgm:cxn modelId="{BECB4473-4F79-47EB-9CDF-A6D9D1DD1132}" type="presParOf" srcId="{A60CDEE7-B90A-4699-BFF6-BB0FD29FEBBC}" destId="{C375DE72-696A-49F8-9D25-924913D24911}" srcOrd="4" destOrd="0" presId="urn:microsoft.com/office/officeart/2018/2/layout/IconVerticalSolidList"/>
    <dgm:cxn modelId="{DD61B004-DBDA-477C-82B7-ABF85A2D1D71}" type="presParOf" srcId="{C375DE72-696A-49F8-9D25-924913D24911}" destId="{B71ABA2E-6973-4A4A-BE1E-78B38629090C}" srcOrd="0" destOrd="0" presId="urn:microsoft.com/office/officeart/2018/2/layout/IconVerticalSolidList"/>
    <dgm:cxn modelId="{B646E9FB-D19E-4CAC-856C-9016C7E03CDE}" type="presParOf" srcId="{C375DE72-696A-49F8-9D25-924913D24911}" destId="{1B0EB7CA-C424-4FD5-BF01-B65CBE5DE43A}" srcOrd="1" destOrd="0" presId="urn:microsoft.com/office/officeart/2018/2/layout/IconVerticalSolidList"/>
    <dgm:cxn modelId="{F15F35E9-ABC7-462F-A45D-E1FC868B55CA}" type="presParOf" srcId="{C375DE72-696A-49F8-9D25-924913D24911}" destId="{3AFB8B2D-5B40-44C6-B07B-B5FAF923524A}" srcOrd="2" destOrd="0" presId="urn:microsoft.com/office/officeart/2018/2/layout/IconVerticalSolidList"/>
    <dgm:cxn modelId="{BAE1F603-4DB9-45A8-9DF9-9BDEDFFB0EE7}" type="presParOf" srcId="{C375DE72-696A-49F8-9D25-924913D24911}" destId="{C4AE9A22-75F1-4646-9EA8-94698AF1104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BE7700B-3558-4D97-8179-3A4388F541F3}" type="doc">
      <dgm:prSet loTypeId="urn:microsoft.com/office/officeart/2005/8/layout/default" loCatId="list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8E6BB635-4E82-46BE-830A-51C1D86D63B7}">
      <dgm:prSet/>
      <dgm:spPr/>
      <dgm:t>
        <a:bodyPr/>
        <a:lstStyle/>
        <a:p>
          <a:r>
            <a:rPr lang="en-US"/>
            <a:t>- Ecological Dynamics</a:t>
          </a:r>
        </a:p>
      </dgm:t>
    </dgm:pt>
    <dgm:pt modelId="{676F99C0-FE5E-4B86-9FFF-BBEE804F0CFE}" type="parTrans" cxnId="{34FCFC91-289F-4A35-B025-62A78CBF6FB4}">
      <dgm:prSet/>
      <dgm:spPr/>
      <dgm:t>
        <a:bodyPr/>
        <a:lstStyle/>
        <a:p>
          <a:endParaRPr lang="en-US"/>
        </a:p>
      </dgm:t>
    </dgm:pt>
    <dgm:pt modelId="{B7D89EFE-6F19-4580-A3B4-E0CF94D742A3}" type="sibTrans" cxnId="{34FCFC91-289F-4A35-B025-62A78CBF6FB4}">
      <dgm:prSet/>
      <dgm:spPr/>
      <dgm:t>
        <a:bodyPr/>
        <a:lstStyle/>
        <a:p>
          <a:endParaRPr lang="en-US"/>
        </a:p>
      </dgm:t>
    </dgm:pt>
    <dgm:pt modelId="{1816E5E4-7B2E-4361-A1A1-3B016BB25FE2}">
      <dgm:prSet/>
      <dgm:spPr/>
      <dgm:t>
        <a:bodyPr/>
        <a:lstStyle/>
        <a:p>
          <a:r>
            <a:rPr lang="en-US"/>
            <a:t>- Constraints-Led Approach</a:t>
          </a:r>
        </a:p>
      </dgm:t>
    </dgm:pt>
    <dgm:pt modelId="{17E1C80C-AB8A-484F-BB51-C5093CFFD9CF}" type="parTrans" cxnId="{A150ECC3-8D11-4FAB-9150-40D20B38280A}">
      <dgm:prSet/>
      <dgm:spPr/>
      <dgm:t>
        <a:bodyPr/>
        <a:lstStyle/>
        <a:p>
          <a:endParaRPr lang="en-US"/>
        </a:p>
      </dgm:t>
    </dgm:pt>
    <dgm:pt modelId="{F05F8D01-BDD4-4DB0-9589-C93EB07CF344}" type="sibTrans" cxnId="{A150ECC3-8D11-4FAB-9150-40D20B38280A}">
      <dgm:prSet/>
      <dgm:spPr/>
      <dgm:t>
        <a:bodyPr/>
        <a:lstStyle/>
        <a:p>
          <a:endParaRPr lang="en-US"/>
        </a:p>
      </dgm:t>
    </dgm:pt>
    <dgm:pt modelId="{C15D999F-7C33-4343-9426-BB1D44797968}">
      <dgm:prSet/>
      <dgm:spPr/>
      <dgm:t>
        <a:bodyPr/>
        <a:lstStyle/>
        <a:p>
          <a:r>
            <a:rPr lang="en-US"/>
            <a:t>- Pedagogical Periodisation</a:t>
          </a:r>
        </a:p>
      </dgm:t>
    </dgm:pt>
    <dgm:pt modelId="{D0379E8B-DBFA-4568-8E69-CF60720B93E0}" type="parTrans" cxnId="{C49EA748-63F0-425A-8EE0-397C2482B3B6}">
      <dgm:prSet/>
      <dgm:spPr/>
      <dgm:t>
        <a:bodyPr/>
        <a:lstStyle/>
        <a:p>
          <a:endParaRPr lang="en-US"/>
        </a:p>
      </dgm:t>
    </dgm:pt>
    <dgm:pt modelId="{71BF2EE5-6699-4BE0-A472-0922711B1DF8}" type="sibTrans" cxnId="{C49EA748-63F0-425A-8EE0-397C2482B3B6}">
      <dgm:prSet/>
      <dgm:spPr/>
      <dgm:t>
        <a:bodyPr/>
        <a:lstStyle/>
        <a:p>
          <a:endParaRPr lang="en-US"/>
        </a:p>
      </dgm:t>
    </dgm:pt>
    <dgm:pt modelId="{D73026BD-A1FE-467F-92EA-109E362BE460}">
      <dgm:prSet/>
      <dgm:spPr/>
      <dgm:t>
        <a:bodyPr/>
        <a:lstStyle/>
        <a:p>
          <a:r>
            <a:rPr lang="en-US"/>
            <a:t>- Cognitive Load Theory</a:t>
          </a:r>
        </a:p>
      </dgm:t>
    </dgm:pt>
    <dgm:pt modelId="{3E544951-C6AC-4ADA-BDD0-56F04FF5F706}" type="parTrans" cxnId="{9C6A771D-AE93-48B6-855F-F741F360B39A}">
      <dgm:prSet/>
      <dgm:spPr/>
      <dgm:t>
        <a:bodyPr/>
        <a:lstStyle/>
        <a:p>
          <a:endParaRPr lang="en-US"/>
        </a:p>
      </dgm:t>
    </dgm:pt>
    <dgm:pt modelId="{5DC88EB9-666B-482F-9F43-E4D2B3233E1B}" type="sibTrans" cxnId="{9C6A771D-AE93-48B6-855F-F741F360B39A}">
      <dgm:prSet/>
      <dgm:spPr/>
      <dgm:t>
        <a:bodyPr/>
        <a:lstStyle/>
        <a:p>
          <a:endParaRPr lang="en-US"/>
        </a:p>
      </dgm:t>
    </dgm:pt>
    <dgm:pt modelId="{7D0B4DD1-3872-4D3D-831C-E902B45F7B0B}">
      <dgm:prSet/>
      <dgm:spPr/>
      <dgm:t>
        <a:bodyPr/>
        <a:lstStyle/>
        <a:p>
          <a:r>
            <a:rPr lang="en-US"/>
            <a:t>- TGfU Model</a:t>
          </a:r>
        </a:p>
      </dgm:t>
    </dgm:pt>
    <dgm:pt modelId="{443E06A3-BF14-4A5F-AF80-EB862E98597B}" type="parTrans" cxnId="{8A2AC29F-BB02-4391-ABE7-49E8813A24DD}">
      <dgm:prSet/>
      <dgm:spPr/>
      <dgm:t>
        <a:bodyPr/>
        <a:lstStyle/>
        <a:p>
          <a:endParaRPr lang="en-US"/>
        </a:p>
      </dgm:t>
    </dgm:pt>
    <dgm:pt modelId="{3037BAE9-436D-45C6-B838-8166FCE62EAC}" type="sibTrans" cxnId="{8A2AC29F-BB02-4391-ABE7-49E8813A24DD}">
      <dgm:prSet/>
      <dgm:spPr/>
      <dgm:t>
        <a:bodyPr/>
        <a:lstStyle/>
        <a:p>
          <a:endParaRPr lang="en-US"/>
        </a:p>
      </dgm:t>
    </dgm:pt>
    <dgm:pt modelId="{AC402AF9-CD82-B44D-A38A-2A079D9B6294}" type="pres">
      <dgm:prSet presAssocID="{7BE7700B-3558-4D97-8179-3A4388F541F3}" presName="diagram" presStyleCnt="0">
        <dgm:presLayoutVars>
          <dgm:dir/>
          <dgm:resizeHandles val="exact"/>
        </dgm:presLayoutVars>
      </dgm:prSet>
      <dgm:spPr/>
    </dgm:pt>
    <dgm:pt modelId="{F3F49FE0-0E13-B045-A9A9-0BBA7D37812F}" type="pres">
      <dgm:prSet presAssocID="{8E6BB635-4E82-46BE-830A-51C1D86D63B7}" presName="node" presStyleLbl="node1" presStyleIdx="0" presStyleCnt="5">
        <dgm:presLayoutVars>
          <dgm:bulletEnabled val="1"/>
        </dgm:presLayoutVars>
      </dgm:prSet>
      <dgm:spPr/>
    </dgm:pt>
    <dgm:pt modelId="{F1F4E20D-C0A8-C34C-A543-1DE20E1E3878}" type="pres">
      <dgm:prSet presAssocID="{B7D89EFE-6F19-4580-A3B4-E0CF94D742A3}" presName="sibTrans" presStyleCnt="0"/>
      <dgm:spPr/>
    </dgm:pt>
    <dgm:pt modelId="{7E39F071-AAA6-0E44-A61E-14C7E8ECBE7B}" type="pres">
      <dgm:prSet presAssocID="{1816E5E4-7B2E-4361-A1A1-3B016BB25FE2}" presName="node" presStyleLbl="node1" presStyleIdx="1" presStyleCnt="5">
        <dgm:presLayoutVars>
          <dgm:bulletEnabled val="1"/>
        </dgm:presLayoutVars>
      </dgm:prSet>
      <dgm:spPr/>
    </dgm:pt>
    <dgm:pt modelId="{3CFD1D0B-22A2-CD41-A5C8-9FE298DEDDA8}" type="pres">
      <dgm:prSet presAssocID="{F05F8D01-BDD4-4DB0-9589-C93EB07CF344}" presName="sibTrans" presStyleCnt="0"/>
      <dgm:spPr/>
    </dgm:pt>
    <dgm:pt modelId="{49A7ECBD-B10E-2344-9CDC-A29593B62C4E}" type="pres">
      <dgm:prSet presAssocID="{C15D999F-7C33-4343-9426-BB1D44797968}" presName="node" presStyleLbl="node1" presStyleIdx="2" presStyleCnt="5">
        <dgm:presLayoutVars>
          <dgm:bulletEnabled val="1"/>
        </dgm:presLayoutVars>
      </dgm:prSet>
      <dgm:spPr/>
    </dgm:pt>
    <dgm:pt modelId="{066C2428-CF9A-3F47-B9F4-653F80F0AA5B}" type="pres">
      <dgm:prSet presAssocID="{71BF2EE5-6699-4BE0-A472-0922711B1DF8}" presName="sibTrans" presStyleCnt="0"/>
      <dgm:spPr/>
    </dgm:pt>
    <dgm:pt modelId="{B6BE6981-E354-6745-8EFC-FF7DBD69E12A}" type="pres">
      <dgm:prSet presAssocID="{D73026BD-A1FE-467F-92EA-109E362BE460}" presName="node" presStyleLbl="node1" presStyleIdx="3" presStyleCnt="5">
        <dgm:presLayoutVars>
          <dgm:bulletEnabled val="1"/>
        </dgm:presLayoutVars>
      </dgm:prSet>
      <dgm:spPr/>
    </dgm:pt>
    <dgm:pt modelId="{5ED42489-A2EF-CF40-BCC6-D5C2141E4AF9}" type="pres">
      <dgm:prSet presAssocID="{5DC88EB9-666B-482F-9F43-E4D2B3233E1B}" presName="sibTrans" presStyleCnt="0"/>
      <dgm:spPr/>
    </dgm:pt>
    <dgm:pt modelId="{C0E9AF9A-FBD9-1947-B46F-44139055B2DD}" type="pres">
      <dgm:prSet presAssocID="{7D0B4DD1-3872-4D3D-831C-E902B45F7B0B}" presName="node" presStyleLbl="node1" presStyleIdx="4" presStyleCnt="5">
        <dgm:presLayoutVars>
          <dgm:bulletEnabled val="1"/>
        </dgm:presLayoutVars>
      </dgm:prSet>
      <dgm:spPr/>
    </dgm:pt>
  </dgm:ptLst>
  <dgm:cxnLst>
    <dgm:cxn modelId="{7B455F19-FAA6-3A45-A10E-88D72ACBA674}" type="presOf" srcId="{C15D999F-7C33-4343-9426-BB1D44797968}" destId="{49A7ECBD-B10E-2344-9CDC-A29593B62C4E}" srcOrd="0" destOrd="0" presId="urn:microsoft.com/office/officeart/2005/8/layout/default"/>
    <dgm:cxn modelId="{9C6A771D-AE93-48B6-855F-F741F360B39A}" srcId="{7BE7700B-3558-4D97-8179-3A4388F541F3}" destId="{D73026BD-A1FE-467F-92EA-109E362BE460}" srcOrd="3" destOrd="0" parTransId="{3E544951-C6AC-4ADA-BDD0-56F04FF5F706}" sibTransId="{5DC88EB9-666B-482F-9F43-E4D2B3233E1B}"/>
    <dgm:cxn modelId="{64FB5748-2576-0F45-B907-6690FDBC7C56}" type="presOf" srcId="{1816E5E4-7B2E-4361-A1A1-3B016BB25FE2}" destId="{7E39F071-AAA6-0E44-A61E-14C7E8ECBE7B}" srcOrd="0" destOrd="0" presId="urn:microsoft.com/office/officeart/2005/8/layout/default"/>
    <dgm:cxn modelId="{C49EA748-63F0-425A-8EE0-397C2482B3B6}" srcId="{7BE7700B-3558-4D97-8179-3A4388F541F3}" destId="{C15D999F-7C33-4343-9426-BB1D44797968}" srcOrd="2" destOrd="0" parTransId="{D0379E8B-DBFA-4568-8E69-CF60720B93E0}" sibTransId="{71BF2EE5-6699-4BE0-A472-0922711B1DF8}"/>
    <dgm:cxn modelId="{34FCFC91-289F-4A35-B025-62A78CBF6FB4}" srcId="{7BE7700B-3558-4D97-8179-3A4388F541F3}" destId="{8E6BB635-4E82-46BE-830A-51C1D86D63B7}" srcOrd="0" destOrd="0" parTransId="{676F99C0-FE5E-4B86-9FFF-BBEE804F0CFE}" sibTransId="{B7D89EFE-6F19-4580-A3B4-E0CF94D742A3}"/>
    <dgm:cxn modelId="{8A2AC29F-BB02-4391-ABE7-49E8813A24DD}" srcId="{7BE7700B-3558-4D97-8179-3A4388F541F3}" destId="{7D0B4DD1-3872-4D3D-831C-E902B45F7B0B}" srcOrd="4" destOrd="0" parTransId="{443E06A3-BF14-4A5F-AF80-EB862E98597B}" sibTransId="{3037BAE9-436D-45C6-B838-8166FCE62EAC}"/>
    <dgm:cxn modelId="{A150ECC3-8D11-4FAB-9150-40D20B38280A}" srcId="{7BE7700B-3558-4D97-8179-3A4388F541F3}" destId="{1816E5E4-7B2E-4361-A1A1-3B016BB25FE2}" srcOrd="1" destOrd="0" parTransId="{17E1C80C-AB8A-484F-BB51-C5093CFFD9CF}" sibTransId="{F05F8D01-BDD4-4DB0-9589-C93EB07CF344}"/>
    <dgm:cxn modelId="{9AA8ABCE-827F-924D-ABA2-3D20EFAD4850}" type="presOf" srcId="{7D0B4DD1-3872-4D3D-831C-E902B45F7B0B}" destId="{C0E9AF9A-FBD9-1947-B46F-44139055B2DD}" srcOrd="0" destOrd="0" presId="urn:microsoft.com/office/officeart/2005/8/layout/default"/>
    <dgm:cxn modelId="{8BDBE6D2-D6AE-4C42-BC61-B9B88AB3E997}" type="presOf" srcId="{8E6BB635-4E82-46BE-830A-51C1D86D63B7}" destId="{F3F49FE0-0E13-B045-A9A9-0BBA7D37812F}" srcOrd="0" destOrd="0" presId="urn:microsoft.com/office/officeart/2005/8/layout/default"/>
    <dgm:cxn modelId="{AA58A9E1-5A70-6848-BE49-3F594A0165D2}" type="presOf" srcId="{D73026BD-A1FE-467F-92EA-109E362BE460}" destId="{B6BE6981-E354-6745-8EFC-FF7DBD69E12A}" srcOrd="0" destOrd="0" presId="urn:microsoft.com/office/officeart/2005/8/layout/default"/>
    <dgm:cxn modelId="{E22BF2EB-8C32-5843-979C-6B417C0980B4}" type="presOf" srcId="{7BE7700B-3558-4D97-8179-3A4388F541F3}" destId="{AC402AF9-CD82-B44D-A38A-2A079D9B6294}" srcOrd="0" destOrd="0" presId="urn:microsoft.com/office/officeart/2005/8/layout/default"/>
    <dgm:cxn modelId="{6CDF8433-6431-8B49-AE93-73A520E20005}" type="presParOf" srcId="{AC402AF9-CD82-B44D-A38A-2A079D9B6294}" destId="{F3F49FE0-0E13-B045-A9A9-0BBA7D37812F}" srcOrd="0" destOrd="0" presId="urn:microsoft.com/office/officeart/2005/8/layout/default"/>
    <dgm:cxn modelId="{C9D5FE5C-DB42-B44F-93A2-A538C23CB3C8}" type="presParOf" srcId="{AC402AF9-CD82-B44D-A38A-2A079D9B6294}" destId="{F1F4E20D-C0A8-C34C-A543-1DE20E1E3878}" srcOrd="1" destOrd="0" presId="urn:microsoft.com/office/officeart/2005/8/layout/default"/>
    <dgm:cxn modelId="{6F64E165-28FB-0D4B-AC03-E6611652A2D8}" type="presParOf" srcId="{AC402AF9-CD82-B44D-A38A-2A079D9B6294}" destId="{7E39F071-AAA6-0E44-A61E-14C7E8ECBE7B}" srcOrd="2" destOrd="0" presId="urn:microsoft.com/office/officeart/2005/8/layout/default"/>
    <dgm:cxn modelId="{CDEF4A89-FA44-4C49-A90C-0C4BF4E56547}" type="presParOf" srcId="{AC402AF9-CD82-B44D-A38A-2A079D9B6294}" destId="{3CFD1D0B-22A2-CD41-A5C8-9FE298DEDDA8}" srcOrd="3" destOrd="0" presId="urn:microsoft.com/office/officeart/2005/8/layout/default"/>
    <dgm:cxn modelId="{A2AD9DA8-D5AC-9F46-987D-B90D80BACCEE}" type="presParOf" srcId="{AC402AF9-CD82-B44D-A38A-2A079D9B6294}" destId="{49A7ECBD-B10E-2344-9CDC-A29593B62C4E}" srcOrd="4" destOrd="0" presId="urn:microsoft.com/office/officeart/2005/8/layout/default"/>
    <dgm:cxn modelId="{8860974A-6573-0E43-ACB0-1529E8C08792}" type="presParOf" srcId="{AC402AF9-CD82-B44D-A38A-2A079D9B6294}" destId="{066C2428-CF9A-3F47-B9F4-653F80F0AA5B}" srcOrd="5" destOrd="0" presId="urn:microsoft.com/office/officeart/2005/8/layout/default"/>
    <dgm:cxn modelId="{8CFB2E2F-8BF1-0847-96E8-9843273377DB}" type="presParOf" srcId="{AC402AF9-CD82-B44D-A38A-2A079D9B6294}" destId="{B6BE6981-E354-6745-8EFC-FF7DBD69E12A}" srcOrd="6" destOrd="0" presId="urn:microsoft.com/office/officeart/2005/8/layout/default"/>
    <dgm:cxn modelId="{4528DD4D-CD01-D945-825C-7873D946FF6A}" type="presParOf" srcId="{AC402AF9-CD82-B44D-A38A-2A079D9B6294}" destId="{5ED42489-A2EF-CF40-BCC6-D5C2141E4AF9}" srcOrd="7" destOrd="0" presId="urn:microsoft.com/office/officeart/2005/8/layout/default"/>
    <dgm:cxn modelId="{780C44B4-B024-FC42-A4BF-67812083084B}" type="presParOf" srcId="{AC402AF9-CD82-B44D-A38A-2A079D9B6294}" destId="{C0E9AF9A-FBD9-1947-B46F-44139055B2DD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0A506D4-7C7A-4DDA-8600-5ED2A549A256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4559D65E-4870-4419-BCD3-A5FC0812A20B}">
      <dgm:prSet/>
      <dgm:spPr/>
      <dgm:t>
        <a:bodyPr/>
        <a:lstStyle/>
        <a:p>
          <a:r>
            <a:rPr lang="en-US"/>
            <a:t>Focus: Recognising pressing cues</a:t>
          </a:r>
        </a:p>
      </dgm:t>
    </dgm:pt>
    <dgm:pt modelId="{4A09BAE1-8BA7-410E-89D1-691B3E8248DA}" type="parTrans" cxnId="{3BCB7E87-73B4-42E2-93F2-F937AB204E3A}">
      <dgm:prSet/>
      <dgm:spPr/>
      <dgm:t>
        <a:bodyPr/>
        <a:lstStyle/>
        <a:p>
          <a:endParaRPr lang="en-US"/>
        </a:p>
      </dgm:t>
    </dgm:pt>
    <dgm:pt modelId="{AC7770F9-9442-411A-9A02-6CB8EB927FD6}" type="sibTrans" cxnId="{3BCB7E87-73B4-42E2-93F2-F937AB204E3A}">
      <dgm:prSet/>
      <dgm:spPr/>
      <dgm:t>
        <a:bodyPr/>
        <a:lstStyle/>
        <a:p>
          <a:endParaRPr lang="en-US"/>
        </a:p>
      </dgm:t>
    </dgm:pt>
    <dgm:pt modelId="{8E12549B-1253-4E2C-9B2C-8066344C7BAF}">
      <dgm:prSet/>
      <dgm:spPr/>
      <dgm:t>
        <a:bodyPr/>
        <a:lstStyle/>
        <a:p>
          <a:r>
            <a:rPr lang="en-US"/>
            <a:t>- 5v2 Rondo</a:t>
          </a:r>
        </a:p>
      </dgm:t>
    </dgm:pt>
    <dgm:pt modelId="{4E703D2B-30CD-4699-A9C3-726C10940446}" type="parTrans" cxnId="{F76A9392-7A76-400F-8934-1890D6FE2AFC}">
      <dgm:prSet/>
      <dgm:spPr/>
      <dgm:t>
        <a:bodyPr/>
        <a:lstStyle/>
        <a:p>
          <a:endParaRPr lang="en-US"/>
        </a:p>
      </dgm:t>
    </dgm:pt>
    <dgm:pt modelId="{B499FCCB-7593-40AE-BA5B-4961587F044D}" type="sibTrans" cxnId="{F76A9392-7A76-400F-8934-1890D6FE2AFC}">
      <dgm:prSet/>
      <dgm:spPr/>
      <dgm:t>
        <a:bodyPr/>
        <a:lstStyle/>
        <a:p>
          <a:endParaRPr lang="en-US"/>
        </a:p>
      </dgm:t>
    </dgm:pt>
    <dgm:pt modelId="{8A1DA06F-A0BD-42B9-8B98-64BB5BBA6F89}">
      <dgm:prSet/>
      <dgm:spPr/>
      <dgm:t>
        <a:bodyPr/>
        <a:lstStyle/>
        <a:p>
          <a:r>
            <a:rPr lang="en-US"/>
            <a:t>- 4v4 + Neutrals (5-sec regain rule)</a:t>
          </a:r>
        </a:p>
      </dgm:t>
    </dgm:pt>
    <dgm:pt modelId="{4A2F5D71-E504-4B31-A266-C597AB78DEDF}" type="parTrans" cxnId="{A7C3B494-172E-408C-A06F-9C1292B850C7}">
      <dgm:prSet/>
      <dgm:spPr/>
      <dgm:t>
        <a:bodyPr/>
        <a:lstStyle/>
        <a:p>
          <a:endParaRPr lang="en-US"/>
        </a:p>
      </dgm:t>
    </dgm:pt>
    <dgm:pt modelId="{AC96BC1D-F785-4DDB-9FAC-8F680426B8CF}" type="sibTrans" cxnId="{A7C3B494-172E-408C-A06F-9C1292B850C7}">
      <dgm:prSet/>
      <dgm:spPr/>
      <dgm:t>
        <a:bodyPr/>
        <a:lstStyle/>
        <a:p>
          <a:endParaRPr lang="en-US"/>
        </a:p>
      </dgm:t>
    </dgm:pt>
    <dgm:pt modelId="{961871E9-14D8-4763-97F8-C8693254EBFB}">
      <dgm:prSet/>
      <dgm:spPr/>
      <dgm:t>
        <a:bodyPr/>
        <a:lstStyle/>
        <a:p>
          <a:r>
            <a:rPr lang="en-US"/>
            <a:t>- Conditioned 6v6 game</a:t>
          </a:r>
        </a:p>
      </dgm:t>
    </dgm:pt>
    <dgm:pt modelId="{B6BE6C45-ACA1-4812-9C4F-7CEA9F20F959}" type="parTrans" cxnId="{39EB9661-9396-4C63-87F9-2B5639B9F834}">
      <dgm:prSet/>
      <dgm:spPr/>
      <dgm:t>
        <a:bodyPr/>
        <a:lstStyle/>
        <a:p>
          <a:endParaRPr lang="en-US"/>
        </a:p>
      </dgm:t>
    </dgm:pt>
    <dgm:pt modelId="{929A836C-4BF9-488A-9D94-5493C405210E}" type="sibTrans" cxnId="{39EB9661-9396-4C63-87F9-2B5639B9F834}">
      <dgm:prSet/>
      <dgm:spPr/>
      <dgm:t>
        <a:bodyPr/>
        <a:lstStyle/>
        <a:p>
          <a:endParaRPr lang="en-US"/>
        </a:p>
      </dgm:t>
    </dgm:pt>
    <dgm:pt modelId="{F45F1F4D-E3AD-41D9-B1F9-C602AD974701}">
      <dgm:prSet/>
      <dgm:spPr/>
      <dgm:t>
        <a:bodyPr/>
        <a:lstStyle/>
        <a:p>
          <a:r>
            <a:rPr lang="en-US"/>
            <a:t>- Guided questioning</a:t>
          </a:r>
        </a:p>
      </dgm:t>
    </dgm:pt>
    <dgm:pt modelId="{D297709D-4A1F-433E-A3C8-A55C725C51B4}" type="parTrans" cxnId="{354E4869-DA4B-4948-856E-4A95E99D80F6}">
      <dgm:prSet/>
      <dgm:spPr/>
      <dgm:t>
        <a:bodyPr/>
        <a:lstStyle/>
        <a:p>
          <a:endParaRPr lang="en-US"/>
        </a:p>
      </dgm:t>
    </dgm:pt>
    <dgm:pt modelId="{B47DA4E9-D81B-4055-B83C-E76192179177}" type="sibTrans" cxnId="{354E4869-DA4B-4948-856E-4A95E99D80F6}">
      <dgm:prSet/>
      <dgm:spPr/>
      <dgm:t>
        <a:bodyPr/>
        <a:lstStyle/>
        <a:p>
          <a:endParaRPr lang="en-US"/>
        </a:p>
      </dgm:t>
    </dgm:pt>
    <dgm:pt modelId="{52DD31DF-593E-0340-BF4F-3711FDF0BF57}" type="pres">
      <dgm:prSet presAssocID="{00A506D4-7C7A-4DDA-8600-5ED2A549A256}" presName="linear" presStyleCnt="0">
        <dgm:presLayoutVars>
          <dgm:animLvl val="lvl"/>
          <dgm:resizeHandles val="exact"/>
        </dgm:presLayoutVars>
      </dgm:prSet>
      <dgm:spPr/>
    </dgm:pt>
    <dgm:pt modelId="{D9F347FE-60A6-CB40-AFC6-506A6C6246A5}" type="pres">
      <dgm:prSet presAssocID="{4559D65E-4870-4419-BCD3-A5FC0812A20B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915D945C-7DF4-3041-83B7-B14C97BF1080}" type="pres">
      <dgm:prSet presAssocID="{AC7770F9-9442-411A-9A02-6CB8EB927FD6}" presName="spacer" presStyleCnt="0"/>
      <dgm:spPr/>
    </dgm:pt>
    <dgm:pt modelId="{4676FBBD-C0AE-694E-967D-DE04687E4212}" type="pres">
      <dgm:prSet presAssocID="{8E12549B-1253-4E2C-9B2C-8066344C7BAF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2F7465B6-ED94-4F4B-AE0C-1EF821FBCE93}" type="pres">
      <dgm:prSet presAssocID="{B499FCCB-7593-40AE-BA5B-4961587F044D}" presName="spacer" presStyleCnt="0"/>
      <dgm:spPr/>
    </dgm:pt>
    <dgm:pt modelId="{63DF6BFF-A815-7740-8338-1693D2640B0D}" type="pres">
      <dgm:prSet presAssocID="{8A1DA06F-A0BD-42B9-8B98-64BB5BBA6F89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37EE5BD5-564B-AF41-AEC8-481E1F197941}" type="pres">
      <dgm:prSet presAssocID="{AC96BC1D-F785-4DDB-9FAC-8F680426B8CF}" presName="spacer" presStyleCnt="0"/>
      <dgm:spPr/>
    </dgm:pt>
    <dgm:pt modelId="{250CD4B3-C5D9-AD47-893D-DD20DFC301E8}" type="pres">
      <dgm:prSet presAssocID="{961871E9-14D8-4763-97F8-C8693254EBFB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7A123A81-16F1-8D4C-B093-555C893D2D76}" type="pres">
      <dgm:prSet presAssocID="{929A836C-4BF9-488A-9D94-5493C405210E}" presName="spacer" presStyleCnt="0"/>
      <dgm:spPr/>
    </dgm:pt>
    <dgm:pt modelId="{583F8AC6-92D6-8C4D-9984-C1B9BB839544}" type="pres">
      <dgm:prSet presAssocID="{F45F1F4D-E3AD-41D9-B1F9-C602AD974701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2F5B9B3E-C734-A646-8A5B-67C57C95C15F}" type="presOf" srcId="{8E12549B-1253-4E2C-9B2C-8066344C7BAF}" destId="{4676FBBD-C0AE-694E-967D-DE04687E4212}" srcOrd="0" destOrd="0" presId="urn:microsoft.com/office/officeart/2005/8/layout/vList2"/>
    <dgm:cxn modelId="{BD9A5152-D7E4-E543-A24C-87B67E28B077}" type="presOf" srcId="{00A506D4-7C7A-4DDA-8600-5ED2A549A256}" destId="{52DD31DF-593E-0340-BF4F-3711FDF0BF57}" srcOrd="0" destOrd="0" presId="urn:microsoft.com/office/officeart/2005/8/layout/vList2"/>
    <dgm:cxn modelId="{39EB9661-9396-4C63-87F9-2B5639B9F834}" srcId="{00A506D4-7C7A-4DDA-8600-5ED2A549A256}" destId="{961871E9-14D8-4763-97F8-C8693254EBFB}" srcOrd="3" destOrd="0" parTransId="{B6BE6C45-ACA1-4812-9C4F-7CEA9F20F959}" sibTransId="{929A836C-4BF9-488A-9D94-5493C405210E}"/>
    <dgm:cxn modelId="{354E4869-DA4B-4948-856E-4A95E99D80F6}" srcId="{00A506D4-7C7A-4DDA-8600-5ED2A549A256}" destId="{F45F1F4D-E3AD-41D9-B1F9-C602AD974701}" srcOrd="4" destOrd="0" parTransId="{D297709D-4A1F-433E-A3C8-A55C725C51B4}" sibTransId="{B47DA4E9-D81B-4055-B83C-E76192179177}"/>
    <dgm:cxn modelId="{BDB71A7F-EE91-604E-BB27-FF92622A6FE3}" type="presOf" srcId="{F45F1F4D-E3AD-41D9-B1F9-C602AD974701}" destId="{583F8AC6-92D6-8C4D-9984-C1B9BB839544}" srcOrd="0" destOrd="0" presId="urn:microsoft.com/office/officeart/2005/8/layout/vList2"/>
    <dgm:cxn modelId="{3BCB7E87-73B4-42E2-93F2-F937AB204E3A}" srcId="{00A506D4-7C7A-4DDA-8600-5ED2A549A256}" destId="{4559D65E-4870-4419-BCD3-A5FC0812A20B}" srcOrd="0" destOrd="0" parTransId="{4A09BAE1-8BA7-410E-89D1-691B3E8248DA}" sibTransId="{AC7770F9-9442-411A-9A02-6CB8EB927FD6}"/>
    <dgm:cxn modelId="{F76A9392-7A76-400F-8934-1890D6FE2AFC}" srcId="{00A506D4-7C7A-4DDA-8600-5ED2A549A256}" destId="{8E12549B-1253-4E2C-9B2C-8066344C7BAF}" srcOrd="1" destOrd="0" parTransId="{4E703D2B-30CD-4699-A9C3-726C10940446}" sibTransId="{B499FCCB-7593-40AE-BA5B-4961587F044D}"/>
    <dgm:cxn modelId="{A7C3B494-172E-408C-A06F-9C1292B850C7}" srcId="{00A506D4-7C7A-4DDA-8600-5ED2A549A256}" destId="{8A1DA06F-A0BD-42B9-8B98-64BB5BBA6F89}" srcOrd="2" destOrd="0" parTransId="{4A2F5D71-E504-4B31-A266-C597AB78DEDF}" sibTransId="{AC96BC1D-F785-4DDB-9FAC-8F680426B8CF}"/>
    <dgm:cxn modelId="{787CE49D-687A-E149-89CB-67CD959454FB}" type="presOf" srcId="{961871E9-14D8-4763-97F8-C8693254EBFB}" destId="{250CD4B3-C5D9-AD47-893D-DD20DFC301E8}" srcOrd="0" destOrd="0" presId="urn:microsoft.com/office/officeart/2005/8/layout/vList2"/>
    <dgm:cxn modelId="{B5D902A2-2F24-C744-86A7-0EBC8E5EEDFF}" type="presOf" srcId="{8A1DA06F-A0BD-42B9-8B98-64BB5BBA6F89}" destId="{63DF6BFF-A815-7740-8338-1693D2640B0D}" srcOrd="0" destOrd="0" presId="urn:microsoft.com/office/officeart/2005/8/layout/vList2"/>
    <dgm:cxn modelId="{546BC7D3-EBB1-054D-B10D-0A4613EBFA5F}" type="presOf" srcId="{4559D65E-4870-4419-BCD3-A5FC0812A20B}" destId="{D9F347FE-60A6-CB40-AFC6-506A6C6246A5}" srcOrd="0" destOrd="0" presId="urn:microsoft.com/office/officeart/2005/8/layout/vList2"/>
    <dgm:cxn modelId="{EAC61F59-10F0-6247-A234-49E4C5AB1935}" type="presParOf" srcId="{52DD31DF-593E-0340-BF4F-3711FDF0BF57}" destId="{D9F347FE-60A6-CB40-AFC6-506A6C6246A5}" srcOrd="0" destOrd="0" presId="urn:microsoft.com/office/officeart/2005/8/layout/vList2"/>
    <dgm:cxn modelId="{26B8761E-F6FB-EA48-9B10-465EA3AD1E25}" type="presParOf" srcId="{52DD31DF-593E-0340-BF4F-3711FDF0BF57}" destId="{915D945C-7DF4-3041-83B7-B14C97BF1080}" srcOrd="1" destOrd="0" presId="urn:microsoft.com/office/officeart/2005/8/layout/vList2"/>
    <dgm:cxn modelId="{E5806B48-6583-954F-9043-8DC1591F89EC}" type="presParOf" srcId="{52DD31DF-593E-0340-BF4F-3711FDF0BF57}" destId="{4676FBBD-C0AE-694E-967D-DE04687E4212}" srcOrd="2" destOrd="0" presId="urn:microsoft.com/office/officeart/2005/8/layout/vList2"/>
    <dgm:cxn modelId="{D7124046-940E-3645-9FD4-AEC1722EC1F0}" type="presParOf" srcId="{52DD31DF-593E-0340-BF4F-3711FDF0BF57}" destId="{2F7465B6-ED94-4F4B-AE0C-1EF821FBCE93}" srcOrd="3" destOrd="0" presId="urn:microsoft.com/office/officeart/2005/8/layout/vList2"/>
    <dgm:cxn modelId="{56F78A4A-4BE8-894F-96F2-B8F054DFA104}" type="presParOf" srcId="{52DD31DF-593E-0340-BF4F-3711FDF0BF57}" destId="{63DF6BFF-A815-7740-8338-1693D2640B0D}" srcOrd="4" destOrd="0" presId="urn:microsoft.com/office/officeart/2005/8/layout/vList2"/>
    <dgm:cxn modelId="{0FCB19A0-F7A1-0F49-B0BC-B3F13B658432}" type="presParOf" srcId="{52DD31DF-593E-0340-BF4F-3711FDF0BF57}" destId="{37EE5BD5-564B-AF41-AEC8-481E1F197941}" srcOrd="5" destOrd="0" presId="urn:microsoft.com/office/officeart/2005/8/layout/vList2"/>
    <dgm:cxn modelId="{5C73599D-0C7D-8E41-B855-04E9DD9741E4}" type="presParOf" srcId="{52DD31DF-593E-0340-BF4F-3711FDF0BF57}" destId="{250CD4B3-C5D9-AD47-893D-DD20DFC301E8}" srcOrd="6" destOrd="0" presId="urn:microsoft.com/office/officeart/2005/8/layout/vList2"/>
    <dgm:cxn modelId="{4DB54C1D-6DB8-2F45-A6DD-5AB3B2731089}" type="presParOf" srcId="{52DD31DF-593E-0340-BF4F-3711FDF0BF57}" destId="{7A123A81-16F1-8D4C-B093-555C893D2D76}" srcOrd="7" destOrd="0" presId="urn:microsoft.com/office/officeart/2005/8/layout/vList2"/>
    <dgm:cxn modelId="{8CB79F12-0215-174F-BB6C-85DBA5C25CCE}" type="presParOf" srcId="{52DD31DF-593E-0340-BF4F-3711FDF0BF57}" destId="{583F8AC6-92D6-8C4D-9984-C1B9BB839544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AE4D549-3571-402E-BC9D-1D9CA70F6B44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C94810C0-799B-4FB2-9352-9B70C97FFB6B}">
      <dgm:prSet/>
      <dgm:spPr/>
      <dgm:t>
        <a:bodyPr/>
        <a:lstStyle/>
        <a:p>
          <a:r>
            <a:rPr lang="en-US"/>
            <a:t>Focus: Defensive shape &amp; spacing</a:t>
          </a:r>
        </a:p>
      </dgm:t>
    </dgm:pt>
    <dgm:pt modelId="{CDAD7716-5341-4204-A131-2879156D370E}" type="parTrans" cxnId="{1386A4F0-4366-4F89-AED9-70901838D56C}">
      <dgm:prSet/>
      <dgm:spPr/>
      <dgm:t>
        <a:bodyPr/>
        <a:lstStyle/>
        <a:p>
          <a:endParaRPr lang="en-US"/>
        </a:p>
      </dgm:t>
    </dgm:pt>
    <dgm:pt modelId="{FFC8AD0D-53CF-4C96-947D-29425F2FF498}" type="sibTrans" cxnId="{1386A4F0-4366-4F89-AED9-70901838D56C}">
      <dgm:prSet/>
      <dgm:spPr/>
      <dgm:t>
        <a:bodyPr/>
        <a:lstStyle/>
        <a:p>
          <a:endParaRPr lang="en-US"/>
        </a:p>
      </dgm:t>
    </dgm:pt>
    <dgm:pt modelId="{A99631DC-4104-406E-A96B-B5ABAFBD884F}">
      <dgm:prSet/>
      <dgm:spPr/>
      <dgm:t>
        <a:bodyPr/>
        <a:lstStyle/>
        <a:p>
          <a:r>
            <a:rPr lang="en-US"/>
            <a:t>- Channelled 6v6 game</a:t>
          </a:r>
        </a:p>
      </dgm:t>
    </dgm:pt>
    <dgm:pt modelId="{769C0617-180B-4BFD-9383-E8E59ED583C5}" type="parTrans" cxnId="{DB3C1224-C44A-48FC-913B-30B267298205}">
      <dgm:prSet/>
      <dgm:spPr/>
      <dgm:t>
        <a:bodyPr/>
        <a:lstStyle/>
        <a:p>
          <a:endParaRPr lang="en-US"/>
        </a:p>
      </dgm:t>
    </dgm:pt>
    <dgm:pt modelId="{2BFF57DE-9836-4998-AFAF-4F31451D27CA}" type="sibTrans" cxnId="{DB3C1224-C44A-48FC-913B-30B267298205}">
      <dgm:prSet/>
      <dgm:spPr/>
      <dgm:t>
        <a:bodyPr/>
        <a:lstStyle/>
        <a:p>
          <a:endParaRPr lang="en-US"/>
        </a:p>
      </dgm:t>
    </dgm:pt>
    <dgm:pt modelId="{12FD085A-80DA-4760-A189-6244095D8718}">
      <dgm:prSet/>
      <dgm:spPr/>
      <dgm:t>
        <a:bodyPr/>
        <a:lstStyle/>
        <a:p>
          <a:r>
            <a:rPr lang="en-US"/>
            <a:t>- Max 12m between units</a:t>
          </a:r>
        </a:p>
      </dgm:t>
    </dgm:pt>
    <dgm:pt modelId="{2FDBEEB6-1925-4D4D-B95B-A0B6E0F11EA1}" type="parTrans" cxnId="{501FAB5E-5D3A-4162-8797-F92DF13B87FE}">
      <dgm:prSet/>
      <dgm:spPr/>
      <dgm:t>
        <a:bodyPr/>
        <a:lstStyle/>
        <a:p>
          <a:endParaRPr lang="en-US"/>
        </a:p>
      </dgm:t>
    </dgm:pt>
    <dgm:pt modelId="{3E2DA1B0-37EE-4104-9C63-D0761A578E64}" type="sibTrans" cxnId="{501FAB5E-5D3A-4162-8797-F92DF13B87FE}">
      <dgm:prSet/>
      <dgm:spPr/>
      <dgm:t>
        <a:bodyPr/>
        <a:lstStyle/>
        <a:p>
          <a:endParaRPr lang="en-US"/>
        </a:p>
      </dgm:t>
    </dgm:pt>
    <dgm:pt modelId="{05BB4626-7731-4F1B-87D8-04D90B6FE0BA}">
      <dgm:prSet/>
      <dgm:spPr/>
      <dgm:t>
        <a:bodyPr/>
        <a:lstStyle/>
        <a:p>
          <a:r>
            <a:rPr lang="en-US"/>
            <a:t>- Freeze &amp; reflect moments</a:t>
          </a:r>
        </a:p>
      </dgm:t>
    </dgm:pt>
    <dgm:pt modelId="{9C2D41EA-5BA0-4744-9874-517CA4AFDEE4}" type="parTrans" cxnId="{D27E04A4-35CA-4046-82FD-65F1AB4BE67E}">
      <dgm:prSet/>
      <dgm:spPr/>
      <dgm:t>
        <a:bodyPr/>
        <a:lstStyle/>
        <a:p>
          <a:endParaRPr lang="en-US"/>
        </a:p>
      </dgm:t>
    </dgm:pt>
    <dgm:pt modelId="{BAB1BB84-390A-4AB5-9204-182556576F41}" type="sibTrans" cxnId="{D27E04A4-35CA-4046-82FD-65F1AB4BE67E}">
      <dgm:prSet/>
      <dgm:spPr/>
      <dgm:t>
        <a:bodyPr/>
        <a:lstStyle/>
        <a:p>
          <a:endParaRPr lang="en-US"/>
        </a:p>
      </dgm:t>
    </dgm:pt>
    <dgm:pt modelId="{FD7D2835-9893-4BFD-8AC8-049F7C82E7AC}">
      <dgm:prSet/>
      <dgm:spPr/>
      <dgm:t>
        <a:bodyPr/>
        <a:lstStyle/>
        <a:p>
          <a:r>
            <a:rPr lang="en-US"/>
            <a:t>- Peer communication tasks</a:t>
          </a:r>
        </a:p>
      </dgm:t>
    </dgm:pt>
    <dgm:pt modelId="{AE66F275-EA68-40E3-A145-B221596A995B}" type="parTrans" cxnId="{F209BAA6-C0C4-4724-B8DA-64EF02BA1CCD}">
      <dgm:prSet/>
      <dgm:spPr/>
      <dgm:t>
        <a:bodyPr/>
        <a:lstStyle/>
        <a:p>
          <a:endParaRPr lang="en-US"/>
        </a:p>
      </dgm:t>
    </dgm:pt>
    <dgm:pt modelId="{AE3B4940-B659-4EF5-A36E-1D603E6DBC58}" type="sibTrans" cxnId="{F209BAA6-C0C4-4724-B8DA-64EF02BA1CCD}">
      <dgm:prSet/>
      <dgm:spPr/>
      <dgm:t>
        <a:bodyPr/>
        <a:lstStyle/>
        <a:p>
          <a:endParaRPr lang="en-US"/>
        </a:p>
      </dgm:t>
    </dgm:pt>
    <dgm:pt modelId="{91716C89-092C-1245-AC13-854A56F75162}" type="pres">
      <dgm:prSet presAssocID="{8AE4D549-3571-402E-BC9D-1D9CA70F6B44}" presName="linear" presStyleCnt="0">
        <dgm:presLayoutVars>
          <dgm:animLvl val="lvl"/>
          <dgm:resizeHandles val="exact"/>
        </dgm:presLayoutVars>
      </dgm:prSet>
      <dgm:spPr/>
    </dgm:pt>
    <dgm:pt modelId="{D4016CD4-41CF-8D4B-B188-3249C017427B}" type="pres">
      <dgm:prSet presAssocID="{C94810C0-799B-4FB2-9352-9B70C97FFB6B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FA3F7984-E77A-FC47-8BB0-956632EB6A8F}" type="pres">
      <dgm:prSet presAssocID="{FFC8AD0D-53CF-4C96-947D-29425F2FF498}" presName="spacer" presStyleCnt="0"/>
      <dgm:spPr/>
    </dgm:pt>
    <dgm:pt modelId="{399D5B91-B568-CA4D-9F47-B6CC3A2FE8FD}" type="pres">
      <dgm:prSet presAssocID="{A99631DC-4104-406E-A96B-B5ABAFBD884F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91B3A578-78E9-B640-9A2C-9DA1C9196A17}" type="pres">
      <dgm:prSet presAssocID="{2BFF57DE-9836-4998-AFAF-4F31451D27CA}" presName="spacer" presStyleCnt="0"/>
      <dgm:spPr/>
    </dgm:pt>
    <dgm:pt modelId="{6FA10F65-574D-AA4F-BEFC-056679B2B7EE}" type="pres">
      <dgm:prSet presAssocID="{12FD085A-80DA-4760-A189-6244095D8718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82C69F1C-B2BD-F343-BB6C-B01A6E8E654B}" type="pres">
      <dgm:prSet presAssocID="{3E2DA1B0-37EE-4104-9C63-D0761A578E64}" presName="spacer" presStyleCnt="0"/>
      <dgm:spPr/>
    </dgm:pt>
    <dgm:pt modelId="{C4F3CDCE-8F5A-4440-AC6F-2583ED49E0FD}" type="pres">
      <dgm:prSet presAssocID="{05BB4626-7731-4F1B-87D8-04D90B6FE0BA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7F1C9939-07D3-984B-B983-06AADC4E46A1}" type="pres">
      <dgm:prSet presAssocID="{BAB1BB84-390A-4AB5-9204-182556576F41}" presName="spacer" presStyleCnt="0"/>
      <dgm:spPr/>
    </dgm:pt>
    <dgm:pt modelId="{559BD88F-91E1-994C-BC99-70BE21B26C92}" type="pres">
      <dgm:prSet presAssocID="{FD7D2835-9893-4BFD-8AC8-049F7C82E7AC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236DA401-C1FD-8149-B9D9-5DC867CA22D5}" type="presOf" srcId="{12FD085A-80DA-4760-A189-6244095D8718}" destId="{6FA10F65-574D-AA4F-BEFC-056679B2B7EE}" srcOrd="0" destOrd="0" presId="urn:microsoft.com/office/officeart/2005/8/layout/vList2"/>
    <dgm:cxn modelId="{DB3C1224-C44A-48FC-913B-30B267298205}" srcId="{8AE4D549-3571-402E-BC9D-1D9CA70F6B44}" destId="{A99631DC-4104-406E-A96B-B5ABAFBD884F}" srcOrd="1" destOrd="0" parTransId="{769C0617-180B-4BFD-9383-E8E59ED583C5}" sibTransId="{2BFF57DE-9836-4998-AFAF-4F31451D27CA}"/>
    <dgm:cxn modelId="{D678DF37-C1E9-0D4C-92A9-15FB1ABBBDD8}" type="presOf" srcId="{05BB4626-7731-4F1B-87D8-04D90B6FE0BA}" destId="{C4F3CDCE-8F5A-4440-AC6F-2583ED49E0FD}" srcOrd="0" destOrd="0" presId="urn:microsoft.com/office/officeart/2005/8/layout/vList2"/>
    <dgm:cxn modelId="{501FAB5E-5D3A-4162-8797-F92DF13B87FE}" srcId="{8AE4D549-3571-402E-BC9D-1D9CA70F6B44}" destId="{12FD085A-80DA-4760-A189-6244095D8718}" srcOrd="2" destOrd="0" parTransId="{2FDBEEB6-1925-4D4D-B95B-A0B6E0F11EA1}" sibTransId="{3E2DA1B0-37EE-4104-9C63-D0761A578E64}"/>
    <dgm:cxn modelId="{7C1C5D67-A66A-A048-A8AB-0FD2D19ED571}" type="presOf" srcId="{8AE4D549-3571-402E-BC9D-1D9CA70F6B44}" destId="{91716C89-092C-1245-AC13-854A56F75162}" srcOrd="0" destOrd="0" presId="urn:microsoft.com/office/officeart/2005/8/layout/vList2"/>
    <dgm:cxn modelId="{7A42E772-BBB1-2E49-B280-3BC79BADD0FB}" type="presOf" srcId="{FD7D2835-9893-4BFD-8AC8-049F7C82E7AC}" destId="{559BD88F-91E1-994C-BC99-70BE21B26C92}" srcOrd="0" destOrd="0" presId="urn:microsoft.com/office/officeart/2005/8/layout/vList2"/>
    <dgm:cxn modelId="{E8A05074-05F0-F247-A89A-DF555B3C0520}" type="presOf" srcId="{C94810C0-799B-4FB2-9352-9B70C97FFB6B}" destId="{D4016CD4-41CF-8D4B-B188-3249C017427B}" srcOrd="0" destOrd="0" presId="urn:microsoft.com/office/officeart/2005/8/layout/vList2"/>
    <dgm:cxn modelId="{2C5AF086-5EF4-7141-AF22-0E787A77E35F}" type="presOf" srcId="{A99631DC-4104-406E-A96B-B5ABAFBD884F}" destId="{399D5B91-B568-CA4D-9F47-B6CC3A2FE8FD}" srcOrd="0" destOrd="0" presId="urn:microsoft.com/office/officeart/2005/8/layout/vList2"/>
    <dgm:cxn modelId="{D27E04A4-35CA-4046-82FD-65F1AB4BE67E}" srcId="{8AE4D549-3571-402E-BC9D-1D9CA70F6B44}" destId="{05BB4626-7731-4F1B-87D8-04D90B6FE0BA}" srcOrd="3" destOrd="0" parTransId="{9C2D41EA-5BA0-4744-9874-517CA4AFDEE4}" sibTransId="{BAB1BB84-390A-4AB5-9204-182556576F41}"/>
    <dgm:cxn modelId="{F209BAA6-C0C4-4724-B8DA-64EF02BA1CCD}" srcId="{8AE4D549-3571-402E-BC9D-1D9CA70F6B44}" destId="{FD7D2835-9893-4BFD-8AC8-049F7C82E7AC}" srcOrd="4" destOrd="0" parTransId="{AE66F275-EA68-40E3-A145-B221596A995B}" sibTransId="{AE3B4940-B659-4EF5-A36E-1D603E6DBC58}"/>
    <dgm:cxn modelId="{1386A4F0-4366-4F89-AED9-70901838D56C}" srcId="{8AE4D549-3571-402E-BC9D-1D9CA70F6B44}" destId="{C94810C0-799B-4FB2-9352-9B70C97FFB6B}" srcOrd="0" destOrd="0" parTransId="{CDAD7716-5341-4204-A131-2879156D370E}" sibTransId="{FFC8AD0D-53CF-4C96-947D-29425F2FF498}"/>
    <dgm:cxn modelId="{EDFCAEA8-8E37-4644-A664-36422620E5C4}" type="presParOf" srcId="{91716C89-092C-1245-AC13-854A56F75162}" destId="{D4016CD4-41CF-8D4B-B188-3249C017427B}" srcOrd="0" destOrd="0" presId="urn:microsoft.com/office/officeart/2005/8/layout/vList2"/>
    <dgm:cxn modelId="{66F2C345-111E-C54A-AD97-992A1B021C40}" type="presParOf" srcId="{91716C89-092C-1245-AC13-854A56F75162}" destId="{FA3F7984-E77A-FC47-8BB0-956632EB6A8F}" srcOrd="1" destOrd="0" presId="urn:microsoft.com/office/officeart/2005/8/layout/vList2"/>
    <dgm:cxn modelId="{4B946A6B-6A38-9F47-9876-C4591E85E803}" type="presParOf" srcId="{91716C89-092C-1245-AC13-854A56F75162}" destId="{399D5B91-B568-CA4D-9F47-B6CC3A2FE8FD}" srcOrd="2" destOrd="0" presId="urn:microsoft.com/office/officeart/2005/8/layout/vList2"/>
    <dgm:cxn modelId="{B36283B3-54F1-174D-9141-B6C33FEDB003}" type="presParOf" srcId="{91716C89-092C-1245-AC13-854A56F75162}" destId="{91B3A578-78E9-B640-9A2C-9DA1C9196A17}" srcOrd="3" destOrd="0" presId="urn:microsoft.com/office/officeart/2005/8/layout/vList2"/>
    <dgm:cxn modelId="{FFD71551-9516-A44C-B025-F527FB42FC6A}" type="presParOf" srcId="{91716C89-092C-1245-AC13-854A56F75162}" destId="{6FA10F65-574D-AA4F-BEFC-056679B2B7EE}" srcOrd="4" destOrd="0" presId="urn:microsoft.com/office/officeart/2005/8/layout/vList2"/>
    <dgm:cxn modelId="{0F7C4D10-A83D-AD47-A36D-C15DEDC3A141}" type="presParOf" srcId="{91716C89-092C-1245-AC13-854A56F75162}" destId="{82C69F1C-B2BD-F343-BB6C-B01A6E8E654B}" srcOrd="5" destOrd="0" presId="urn:microsoft.com/office/officeart/2005/8/layout/vList2"/>
    <dgm:cxn modelId="{F6537EA9-03A0-6A4E-A6E7-97742B91ABAF}" type="presParOf" srcId="{91716C89-092C-1245-AC13-854A56F75162}" destId="{C4F3CDCE-8F5A-4440-AC6F-2583ED49E0FD}" srcOrd="6" destOrd="0" presId="urn:microsoft.com/office/officeart/2005/8/layout/vList2"/>
    <dgm:cxn modelId="{1D1155C5-7F1D-C946-9D79-E0EC6C03DF44}" type="presParOf" srcId="{91716C89-092C-1245-AC13-854A56F75162}" destId="{7F1C9939-07D3-984B-B983-06AADC4E46A1}" srcOrd="7" destOrd="0" presId="urn:microsoft.com/office/officeart/2005/8/layout/vList2"/>
    <dgm:cxn modelId="{B6A2F2D7-9358-9947-90C5-2F22BAE0EC75}" type="presParOf" srcId="{91716C89-092C-1245-AC13-854A56F75162}" destId="{559BD88F-91E1-994C-BC99-70BE21B26C92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A5A5F152-1104-4C95-9F9E-4F5BE4C2E093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26C035CB-963C-434C-9ADB-41138C1D16E4}">
      <dgm:prSet/>
      <dgm:spPr/>
      <dgm:t>
        <a:bodyPr/>
        <a:lstStyle/>
        <a:p>
          <a:r>
            <a:rPr lang="en-US"/>
            <a:t>Focus: Reaction speed post-possession loss</a:t>
          </a:r>
        </a:p>
      </dgm:t>
    </dgm:pt>
    <dgm:pt modelId="{BCC69C71-690B-4857-991B-CEB403B8C1FC}" type="parTrans" cxnId="{53A6B614-DEC1-4CEA-8F06-BD30CC6CE1F4}">
      <dgm:prSet/>
      <dgm:spPr/>
      <dgm:t>
        <a:bodyPr/>
        <a:lstStyle/>
        <a:p>
          <a:endParaRPr lang="en-US"/>
        </a:p>
      </dgm:t>
    </dgm:pt>
    <dgm:pt modelId="{1A845F4B-7C2B-4464-ADF5-DB088E55D3E7}" type="sibTrans" cxnId="{53A6B614-DEC1-4CEA-8F06-BD30CC6CE1F4}">
      <dgm:prSet/>
      <dgm:spPr/>
      <dgm:t>
        <a:bodyPr/>
        <a:lstStyle/>
        <a:p>
          <a:endParaRPr lang="en-US"/>
        </a:p>
      </dgm:t>
    </dgm:pt>
    <dgm:pt modelId="{671831C2-3C8A-43F2-8430-4DEEF54D372D}">
      <dgm:prSet/>
      <dgm:spPr/>
      <dgm:t>
        <a:bodyPr/>
        <a:lstStyle/>
        <a:p>
          <a:r>
            <a:rPr lang="en-US"/>
            <a:t>- 7v7 transition games</a:t>
          </a:r>
        </a:p>
      </dgm:t>
    </dgm:pt>
    <dgm:pt modelId="{8757F4DC-BFED-49AC-BDD6-69DAF083AB55}" type="parTrans" cxnId="{0586B0EB-96A1-4DE8-AC59-4DF5DB14BEA6}">
      <dgm:prSet/>
      <dgm:spPr/>
      <dgm:t>
        <a:bodyPr/>
        <a:lstStyle/>
        <a:p>
          <a:endParaRPr lang="en-US"/>
        </a:p>
      </dgm:t>
    </dgm:pt>
    <dgm:pt modelId="{E79B993C-A0B3-4E51-B712-3F48B5108C8D}" type="sibTrans" cxnId="{0586B0EB-96A1-4DE8-AC59-4DF5DB14BEA6}">
      <dgm:prSet/>
      <dgm:spPr/>
      <dgm:t>
        <a:bodyPr/>
        <a:lstStyle/>
        <a:p>
          <a:endParaRPr lang="en-US"/>
        </a:p>
      </dgm:t>
    </dgm:pt>
    <dgm:pt modelId="{C3F93588-8D83-407C-A54E-EF0BC1535038}">
      <dgm:prSet/>
      <dgm:spPr/>
      <dgm:t>
        <a:bodyPr/>
        <a:lstStyle/>
        <a:p>
          <a:r>
            <a:rPr lang="en-US"/>
            <a:t>- 6-second regain rule</a:t>
          </a:r>
        </a:p>
      </dgm:t>
    </dgm:pt>
    <dgm:pt modelId="{0C8B3E41-B7BB-4A91-A1C0-60A0703E28C3}" type="parTrans" cxnId="{A0BB0C9C-0593-447C-84E1-B632BD77CD4E}">
      <dgm:prSet/>
      <dgm:spPr/>
      <dgm:t>
        <a:bodyPr/>
        <a:lstStyle/>
        <a:p>
          <a:endParaRPr lang="en-US"/>
        </a:p>
      </dgm:t>
    </dgm:pt>
    <dgm:pt modelId="{67CA825B-223D-413D-ACB6-3C256A35A7A3}" type="sibTrans" cxnId="{A0BB0C9C-0593-447C-84E1-B632BD77CD4E}">
      <dgm:prSet/>
      <dgm:spPr/>
      <dgm:t>
        <a:bodyPr/>
        <a:lstStyle/>
        <a:p>
          <a:endParaRPr lang="en-US"/>
        </a:p>
      </dgm:t>
    </dgm:pt>
    <dgm:pt modelId="{F646AAE5-E9D3-416A-BB8E-EC4360A207E4}">
      <dgm:prSet/>
      <dgm:spPr/>
      <dgm:t>
        <a:bodyPr/>
        <a:lstStyle/>
        <a:p>
          <a:r>
            <a:rPr lang="en-US"/>
            <a:t>- Variable overload scenarios</a:t>
          </a:r>
        </a:p>
      </dgm:t>
    </dgm:pt>
    <dgm:pt modelId="{C268E1A6-A172-415A-9DD7-FD7759AA9491}" type="parTrans" cxnId="{F84754A6-EBEA-48A5-BEE9-CD0745591DF1}">
      <dgm:prSet/>
      <dgm:spPr/>
      <dgm:t>
        <a:bodyPr/>
        <a:lstStyle/>
        <a:p>
          <a:endParaRPr lang="en-US"/>
        </a:p>
      </dgm:t>
    </dgm:pt>
    <dgm:pt modelId="{4F2A6975-1C0F-46F3-A383-FA4DBC154605}" type="sibTrans" cxnId="{F84754A6-EBEA-48A5-BEE9-CD0745591DF1}">
      <dgm:prSet/>
      <dgm:spPr/>
      <dgm:t>
        <a:bodyPr/>
        <a:lstStyle/>
        <a:p>
          <a:endParaRPr lang="en-US"/>
        </a:p>
      </dgm:t>
    </dgm:pt>
    <dgm:pt modelId="{D80AAAF8-9DC0-4761-9DC6-1D6E0F7F183C}">
      <dgm:prSet/>
      <dgm:spPr/>
      <dgm:t>
        <a:bodyPr/>
        <a:lstStyle/>
        <a:p>
          <a:r>
            <a:rPr lang="en-US"/>
            <a:t>- Reflective debrief</a:t>
          </a:r>
        </a:p>
      </dgm:t>
    </dgm:pt>
    <dgm:pt modelId="{719A0411-58CC-4B7D-A7AB-B04D4006DE86}" type="parTrans" cxnId="{066B7905-9D6F-4C81-99F6-7CC6714EB046}">
      <dgm:prSet/>
      <dgm:spPr/>
      <dgm:t>
        <a:bodyPr/>
        <a:lstStyle/>
        <a:p>
          <a:endParaRPr lang="en-US"/>
        </a:p>
      </dgm:t>
    </dgm:pt>
    <dgm:pt modelId="{F95264EA-BFC1-47AE-9C1B-FF8862863F8B}" type="sibTrans" cxnId="{066B7905-9D6F-4C81-99F6-7CC6714EB046}">
      <dgm:prSet/>
      <dgm:spPr/>
      <dgm:t>
        <a:bodyPr/>
        <a:lstStyle/>
        <a:p>
          <a:endParaRPr lang="en-US"/>
        </a:p>
      </dgm:t>
    </dgm:pt>
    <dgm:pt modelId="{8A8928E6-CC5F-3845-AA0C-19FFB9A3928B}" type="pres">
      <dgm:prSet presAssocID="{A5A5F152-1104-4C95-9F9E-4F5BE4C2E093}" presName="linear" presStyleCnt="0">
        <dgm:presLayoutVars>
          <dgm:animLvl val="lvl"/>
          <dgm:resizeHandles val="exact"/>
        </dgm:presLayoutVars>
      </dgm:prSet>
      <dgm:spPr/>
    </dgm:pt>
    <dgm:pt modelId="{2AC3D634-BD29-7741-85BC-C65E8992C6F2}" type="pres">
      <dgm:prSet presAssocID="{26C035CB-963C-434C-9ADB-41138C1D16E4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5183F25C-882B-D448-ABE7-2E6E18253DC1}" type="pres">
      <dgm:prSet presAssocID="{1A845F4B-7C2B-4464-ADF5-DB088E55D3E7}" presName="spacer" presStyleCnt="0"/>
      <dgm:spPr/>
    </dgm:pt>
    <dgm:pt modelId="{776359B2-C5A1-464A-ABC0-EADC198D60B7}" type="pres">
      <dgm:prSet presAssocID="{671831C2-3C8A-43F2-8430-4DEEF54D372D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646E6865-7A7E-DC47-A317-EFF2F0E1A625}" type="pres">
      <dgm:prSet presAssocID="{E79B993C-A0B3-4E51-B712-3F48B5108C8D}" presName="spacer" presStyleCnt="0"/>
      <dgm:spPr/>
    </dgm:pt>
    <dgm:pt modelId="{30749E7D-D99F-C044-A4E5-C999D39E7EC8}" type="pres">
      <dgm:prSet presAssocID="{C3F93588-8D83-407C-A54E-EF0BC1535038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6727A06E-CD6D-6840-BEC2-E1183C0FEC59}" type="pres">
      <dgm:prSet presAssocID="{67CA825B-223D-413D-ACB6-3C256A35A7A3}" presName="spacer" presStyleCnt="0"/>
      <dgm:spPr/>
    </dgm:pt>
    <dgm:pt modelId="{666B42BD-0039-8442-B6B1-96245344570A}" type="pres">
      <dgm:prSet presAssocID="{F646AAE5-E9D3-416A-BB8E-EC4360A207E4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021E6D3B-29D6-6A49-9633-F3D7EDA8DD8D}" type="pres">
      <dgm:prSet presAssocID="{4F2A6975-1C0F-46F3-A383-FA4DBC154605}" presName="spacer" presStyleCnt="0"/>
      <dgm:spPr/>
    </dgm:pt>
    <dgm:pt modelId="{486F2FE8-481A-5F45-82C9-32F6F3951730}" type="pres">
      <dgm:prSet presAssocID="{D80AAAF8-9DC0-4761-9DC6-1D6E0F7F183C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066B7905-9D6F-4C81-99F6-7CC6714EB046}" srcId="{A5A5F152-1104-4C95-9F9E-4F5BE4C2E093}" destId="{D80AAAF8-9DC0-4761-9DC6-1D6E0F7F183C}" srcOrd="4" destOrd="0" parTransId="{719A0411-58CC-4B7D-A7AB-B04D4006DE86}" sibTransId="{F95264EA-BFC1-47AE-9C1B-FF8862863F8B}"/>
    <dgm:cxn modelId="{53A6B614-DEC1-4CEA-8F06-BD30CC6CE1F4}" srcId="{A5A5F152-1104-4C95-9F9E-4F5BE4C2E093}" destId="{26C035CB-963C-434C-9ADB-41138C1D16E4}" srcOrd="0" destOrd="0" parTransId="{BCC69C71-690B-4857-991B-CEB403B8C1FC}" sibTransId="{1A845F4B-7C2B-4464-ADF5-DB088E55D3E7}"/>
    <dgm:cxn modelId="{21BE7D4D-1132-3C4B-AC9A-D030498348B4}" type="presOf" srcId="{26C035CB-963C-434C-9ADB-41138C1D16E4}" destId="{2AC3D634-BD29-7741-85BC-C65E8992C6F2}" srcOrd="0" destOrd="0" presId="urn:microsoft.com/office/officeart/2005/8/layout/vList2"/>
    <dgm:cxn modelId="{20CC6F5C-3055-DD40-AE32-EB6F30476A4F}" type="presOf" srcId="{A5A5F152-1104-4C95-9F9E-4F5BE4C2E093}" destId="{8A8928E6-CC5F-3845-AA0C-19FFB9A3928B}" srcOrd="0" destOrd="0" presId="urn:microsoft.com/office/officeart/2005/8/layout/vList2"/>
    <dgm:cxn modelId="{7FF9DC6E-E69D-8547-907D-A0DE2DD94592}" type="presOf" srcId="{D80AAAF8-9DC0-4761-9DC6-1D6E0F7F183C}" destId="{486F2FE8-481A-5F45-82C9-32F6F3951730}" srcOrd="0" destOrd="0" presId="urn:microsoft.com/office/officeart/2005/8/layout/vList2"/>
    <dgm:cxn modelId="{A0BB0C9C-0593-447C-84E1-B632BD77CD4E}" srcId="{A5A5F152-1104-4C95-9F9E-4F5BE4C2E093}" destId="{C3F93588-8D83-407C-A54E-EF0BC1535038}" srcOrd="2" destOrd="0" parTransId="{0C8B3E41-B7BB-4A91-A1C0-60A0703E28C3}" sibTransId="{67CA825B-223D-413D-ACB6-3C256A35A7A3}"/>
    <dgm:cxn modelId="{F84754A6-EBEA-48A5-BEE9-CD0745591DF1}" srcId="{A5A5F152-1104-4C95-9F9E-4F5BE4C2E093}" destId="{F646AAE5-E9D3-416A-BB8E-EC4360A207E4}" srcOrd="3" destOrd="0" parTransId="{C268E1A6-A172-415A-9DD7-FD7759AA9491}" sibTransId="{4F2A6975-1C0F-46F3-A383-FA4DBC154605}"/>
    <dgm:cxn modelId="{352E76C7-E6C2-7B42-9D32-6E29FE9BC7D5}" type="presOf" srcId="{F646AAE5-E9D3-416A-BB8E-EC4360A207E4}" destId="{666B42BD-0039-8442-B6B1-96245344570A}" srcOrd="0" destOrd="0" presId="urn:microsoft.com/office/officeart/2005/8/layout/vList2"/>
    <dgm:cxn modelId="{F13718CF-5439-F945-9330-4B71B3F1C6F2}" type="presOf" srcId="{C3F93588-8D83-407C-A54E-EF0BC1535038}" destId="{30749E7D-D99F-C044-A4E5-C999D39E7EC8}" srcOrd="0" destOrd="0" presId="urn:microsoft.com/office/officeart/2005/8/layout/vList2"/>
    <dgm:cxn modelId="{0586B0EB-96A1-4DE8-AC59-4DF5DB14BEA6}" srcId="{A5A5F152-1104-4C95-9F9E-4F5BE4C2E093}" destId="{671831C2-3C8A-43F2-8430-4DEEF54D372D}" srcOrd="1" destOrd="0" parTransId="{8757F4DC-BFED-49AC-BDD6-69DAF083AB55}" sibTransId="{E79B993C-A0B3-4E51-B712-3F48B5108C8D}"/>
    <dgm:cxn modelId="{713952F4-4215-7844-9D22-66113619638A}" type="presOf" srcId="{671831C2-3C8A-43F2-8430-4DEEF54D372D}" destId="{776359B2-C5A1-464A-ABC0-EADC198D60B7}" srcOrd="0" destOrd="0" presId="urn:microsoft.com/office/officeart/2005/8/layout/vList2"/>
    <dgm:cxn modelId="{07E995F9-CC06-BA49-B528-24FCDAFFC56D}" type="presParOf" srcId="{8A8928E6-CC5F-3845-AA0C-19FFB9A3928B}" destId="{2AC3D634-BD29-7741-85BC-C65E8992C6F2}" srcOrd="0" destOrd="0" presId="urn:microsoft.com/office/officeart/2005/8/layout/vList2"/>
    <dgm:cxn modelId="{F5956175-5EC1-1A4A-939E-C8C113F84F8E}" type="presParOf" srcId="{8A8928E6-CC5F-3845-AA0C-19FFB9A3928B}" destId="{5183F25C-882B-D448-ABE7-2E6E18253DC1}" srcOrd="1" destOrd="0" presId="urn:microsoft.com/office/officeart/2005/8/layout/vList2"/>
    <dgm:cxn modelId="{E30B8240-17E2-A449-A7F7-BE2895B11B45}" type="presParOf" srcId="{8A8928E6-CC5F-3845-AA0C-19FFB9A3928B}" destId="{776359B2-C5A1-464A-ABC0-EADC198D60B7}" srcOrd="2" destOrd="0" presId="urn:microsoft.com/office/officeart/2005/8/layout/vList2"/>
    <dgm:cxn modelId="{7EC0980F-2E60-7B41-8874-2F27897F5EF2}" type="presParOf" srcId="{8A8928E6-CC5F-3845-AA0C-19FFB9A3928B}" destId="{646E6865-7A7E-DC47-A317-EFF2F0E1A625}" srcOrd="3" destOrd="0" presId="urn:microsoft.com/office/officeart/2005/8/layout/vList2"/>
    <dgm:cxn modelId="{CAE2CF8A-0EDA-0B40-A5D5-186EA085927A}" type="presParOf" srcId="{8A8928E6-CC5F-3845-AA0C-19FFB9A3928B}" destId="{30749E7D-D99F-C044-A4E5-C999D39E7EC8}" srcOrd="4" destOrd="0" presId="urn:microsoft.com/office/officeart/2005/8/layout/vList2"/>
    <dgm:cxn modelId="{9625785E-D050-6549-87BF-5DC510187651}" type="presParOf" srcId="{8A8928E6-CC5F-3845-AA0C-19FFB9A3928B}" destId="{6727A06E-CD6D-6840-BEC2-E1183C0FEC59}" srcOrd="5" destOrd="0" presId="urn:microsoft.com/office/officeart/2005/8/layout/vList2"/>
    <dgm:cxn modelId="{F1392161-AD88-3B44-B46E-F63CAFF5B737}" type="presParOf" srcId="{8A8928E6-CC5F-3845-AA0C-19FFB9A3928B}" destId="{666B42BD-0039-8442-B6B1-96245344570A}" srcOrd="6" destOrd="0" presId="urn:microsoft.com/office/officeart/2005/8/layout/vList2"/>
    <dgm:cxn modelId="{1E05F436-C981-1F4C-81AC-4A8DE1977D14}" type="presParOf" srcId="{8A8928E6-CC5F-3845-AA0C-19FFB9A3928B}" destId="{021E6D3B-29D6-6A49-9633-F3D7EDA8DD8D}" srcOrd="7" destOrd="0" presId="urn:microsoft.com/office/officeart/2005/8/layout/vList2"/>
    <dgm:cxn modelId="{1AF41434-18C5-4D45-9472-077531ABE923}" type="presParOf" srcId="{8A8928E6-CC5F-3845-AA0C-19FFB9A3928B}" destId="{486F2FE8-481A-5F45-82C9-32F6F3951730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5DBC0314-E589-4611-B90C-6E8205113D96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E7E77DB2-C143-4699-AFEE-923D61BBA0B0}">
      <dgm:prSet/>
      <dgm:spPr/>
      <dgm:t>
        <a:bodyPr/>
        <a:lstStyle/>
        <a:p>
          <a:r>
            <a:rPr lang="en-US"/>
            <a:t>Focus: Full pressing system in match context</a:t>
          </a:r>
        </a:p>
      </dgm:t>
    </dgm:pt>
    <dgm:pt modelId="{98D792C7-FC62-4643-95A2-6EF442C3E76E}" type="parTrans" cxnId="{6B37C95E-F51E-4A04-ABB7-5FD71F6A3BAB}">
      <dgm:prSet/>
      <dgm:spPr/>
      <dgm:t>
        <a:bodyPr/>
        <a:lstStyle/>
        <a:p>
          <a:endParaRPr lang="en-US"/>
        </a:p>
      </dgm:t>
    </dgm:pt>
    <dgm:pt modelId="{7872B0D2-3078-4A40-9F5A-367268AD006E}" type="sibTrans" cxnId="{6B37C95E-F51E-4A04-ABB7-5FD71F6A3BAB}">
      <dgm:prSet/>
      <dgm:spPr/>
      <dgm:t>
        <a:bodyPr/>
        <a:lstStyle/>
        <a:p>
          <a:endParaRPr lang="en-US"/>
        </a:p>
      </dgm:t>
    </dgm:pt>
    <dgm:pt modelId="{050C06E3-8737-455E-87FD-38FB536CFF2D}">
      <dgm:prSet/>
      <dgm:spPr/>
      <dgm:t>
        <a:bodyPr/>
        <a:lstStyle/>
        <a:p>
          <a:r>
            <a:rPr lang="en-US"/>
            <a:t>- 9v9 conditioned match</a:t>
          </a:r>
        </a:p>
      </dgm:t>
    </dgm:pt>
    <dgm:pt modelId="{DE8091E6-3651-423A-BB97-4D380AFC9F36}" type="parTrans" cxnId="{942DE6E5-03AC-4AAD-9690-1A1E793B1EE4}">
      <dgm:prSet/>
      <dgm:spPr/>
      <dgm:t>
        <a:bodyPr/>
        <a:lstStyle/>
        <a:p>
          <a:endParaRPr lang="en-US"/>
        </a:p>
      </dgm:t>
    </dgm:pt>
    <dgm:pt modelId="{0D83F823-7A6E-4BD5-9E01-876E6014C9D3}" type="sibTrans" cxnId="{942DE6E5-03AC-4AAD-9690-1A1E793B1EE4}">
      <dgm:prSet/>
      <dgm:spPr/>
      <dgm:t>
        <a:bodyPr/>
        <a:lstStyle/>
        <a:p>
          <a:endParaRPr lang="en-US"/>
        </a:p>
      </dgm:t>
    </dgm:pt>
    <dgm:pt modelId="{11B7618D-D02D-4F3B-84D9-4673AC274A3D}">
      <dgm:prSet/>
      <dgm:spPr/>
      <dgm:t>
        <a:bodyPr/>
        <a:lstStyle/>
        <a:p>
          <a:r>
            <a:rPr lang="en-US"/>
            <a:t>- Player-led trigger identification</a:t>
          </a:r>
        </a:p>
      </dgm:t>
    </dgm:pt>
    <dgm:pt modelId="{78365E55-D598-4A2A-9B67-6ECD18EEC89D}" type="parTrans" cxnId="{5B2C7380-7DC8-4E5D-927A-F00A04686768}">
      <dgm:prSet/>
      <dgm:spPr/>
      <dgm:t>
        <a:bodyPr/>
        <a:lstStyle/>
        <a:p>
          <a:endParaRPr lang="en-US"/>
        </a:p>
      </dgm:t>
    </dgm:pt>
    <dgm:pt modelId="{C45728AF-A2D1-4B50-97BE-C73080F0C33D}" type="sibTrans" cxnId="{5B2C7380-7DC8-4E5D-927A-F00A04686768}">
      <dgm:prSet/>
      <dgm:spPr/>
      <dgm:t>
        <a:bodyPr/>
        <a:lstStyle/>
        <a:p>
          <a:endParaRPr lang="en-US"/>
        </a:p>
      </dgm:t>
    </dgm:pt>
    <dgm:pt modelId="{CCF111BF-20BA-4D05-B53E-34C5E6B2F45D}">
      <dgm:prSet/>
      <dgm:spPr/>
      <dgm:t>
        <a:bodyPr/>
        <a:lstStyle/>
        <a:p>
          <a:r>
            <a:rPr lang="en-US"/>
            <a:t>- Minimal coach intervention</a:t>
          </a:r>
        </a:p>
      </dgm:t>
    </dgm:pt>
    <dgm:pt modelId="{E5F877AD-EEEB-46D6-996F-857CC14D5826}" type="parTrans" cxnId="{B563EA17-4B89-497B-B391-9D7ABDCB074D}">
      <dgm:prSet/>
      <dgm:spPr/>
      <dgm:t>
        <a:bodyPr/>
        <a:lstStyle/>
        <a:p>
          <a:endParaRPr lang="en-US"/>
        </a:p>
      </dgm:t>
    </dgm:pt>
    <dgm:pt modelId="{9CEDF1DE-570A-49AA-9624-4CEC06B8A6B8}" type="sibTrans" cxnId="{B563EA17-4B89-497B-B391-9D7ABDCB074D}">
      <dgm:prSet/>
      <dgm:spPr/>
      <dgm:t>
        <a:bodyPr/>
        <a:lstStyle/>
        <a:p>
          <a:endParaRPr lang="en-US"/>
        </a:p>
      </dgm:t>
    </dgm:pt>
    <dgm:pt modelId="{FCA3E26C-B7DF-481F-B448-9C80BCE7CFFA}">
      <dgm:prSet/>
      <dgm:spPr/>
      <dgm:t>
        <a:bodyPr/>
        <a:lstStyle/>
        <a:p>
          <a:r>
            <a:rPr lang="en-US"/>
            <a:t>- GPS &amp; observational assessment</a:t>
          </a:r>
        </a:p>
      </dgm:t>
    </dgm:pt>
    <dgm:pt modelId="{79710787-A701-45F7-AAEC-A5BA7B55620D}" type="parTrans" cxnId="{54B093D8-73EF-4875-A5AD-C3D8A5B1E04C}">
      <dgm:prSet/>
      <dgm:spPr/>
      <dgm:t>
        <a:bodyPr/>
        <a:lstStyle/>
        <a:p>
          <a:endParaRPr lang="en-US"/>
        </a:p>
      </dgm:t>
    </dgm:pt>
    <dgm:pt modelId="{35C613CF-68E9-49E9-B4D1-5F5B384D49F9}" type="sibTrans" cxnId="{54B093D8-73EF-4875-A5AD-C3D8A5B1E04C}">
      <dgm:prSet/>
      <dgm:spPr/>
      <dgm:t>
        <a:bodyPr/>
        <a:lstStyle/>
        <a:p>
          <a:endParaRPr lang="en-US"/>
        </a:p>
      </dgm:t>
    </dgm:pt>
    <dgm:pt modelId="{C0480DB8-D481-7642-B96C-7AE39A0F3BEA}" type="pres">
      <dgm:prSet presAssocID="{5DBC0314-E589-4611-B90C-6E8205113D96}" presName="linear" presStyleCnt="0">
        <dgm:presLayoutVars>
          <dgm:animLvl val="lvl"/>
          <dgm:resizeHandles val="exact"/>
        </dgm:presLayoutVars>
      </dgm:prSet>
      <dgm:spPr/>
    </dgm:pt>
    <dgm:pt modelId="{F6DDDAD7-E96B-D84A-9297-51DDEC54536F}" type="pres">
      <dgm:prSet presAssocID="{E7E77DB2-C143-4699-AFEE-923D61BBA0B0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830AE24F-5F2E-2A42-8A5B-78BA68696761}" type="pres">
      <dgm:prSet presAssocID="{7872B0D2-3078-4A40-9F5A-367268AD006E}" presName="spacer" presStyleCnt="0"/>
      <dgm:spPr/>
    </dgm:pt>
    <dgm:pt modelId="{F939F514-E649-6740-AD6E-118115C3DA22}" type="pres">
      <dgm:prSet presAssocID="{050C06E3-8737-455E-87FD-38FB536CFF2D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0D7F43F8-8BA5-B147-90C8-D4DDBF839F1F}" type="pres">
      <dgm:prSet presAssocID="{0D83F823-7A6E-4BD5-9E01-876E6014C9D3}" presName="spacer" presStyleCnt="0"/>
      <dgm:spPr/>
    </dgm:pt>
    <dgm:pt modelId="{61FCE120-58FF-134B-92AE-70B41D5C7901}" type="pres">
      <dgm:prSet presAssocID="{11B7618D-D02D-4F3B-84D9-4673AC274A3D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069C8180-4288-BD4C-82B6-D14402DFE3A1}" type="pres">
      <dgm:prSet presAssocID="{C45728AF-A2D1-4B50-97BE-C73080F0C33D}" presName="spacer" presStyleCnt="0"/>
      <dgm:spPr/>
    </dgm:pt>
    <dgm:pt modelId="{F312AD8F-22AE-B14B-96B3-3BA3FB144772}" type="pres">
      <dgm:prSet presAssocID="{CCF111BF-20BA-4D05-B53E-34C5E6B2F45D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ED25A66F-75C9-7841-9A75-C3D162A4A2AF}" type="pres">
      <dgm:prSet presAssocID="{9CEDF1DE-570A-49AA-9624-4CEC06B8A6B8}" presName="spacer" presStyleCnt="0"/>
      <dgm:spPr/>
    </dgm:pt>
    <dgm:pt modelId="{49270CEE-34C1-A344-BE1B-4AA33D63A22A}" type="pres">
      <dgm:prSet presAssocID="{FCA3E26C-B7DF-481F-B448-9C80BCE7CFFA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B563EA17-4B89-497B-B391-9D7ABDCB074D}" srcId="{5DBC0314-E589-4611-B90C-6E8205113D96}" destId="{CCF111BF-20BA-4D05-B53E-34C5E6B2F45D}" srcOrd="3" destOrd="0" parTransId="{E5F877AD-EEEB-46D6-996F-857CC14D5826}" sibTransId="{9CEDF1DE-570A-49AA-9624-4CEC06B8A6B8}"/>
    <dgm:cxn modelId="{8A7EBE5B-866F-A844-BB38-210E46D7D82E}" type="presOf" srcId="{CCF111BF-20BA-4D05-B53E-34C5E6B2F45D}" destId="{F312AD8F-22AE-B14B-96B3-3BA3FB144772}" srcOrd="0" destOrd="0" presId="urn:microsoft.com/office/officeart/2005/8/layout/vList2"/>
    <dgm:cxn modelId="{6B37C95E-F51E-4A04-ABB7-5FD71F6A3BAB}" srcId="{5DBC0314-E589-4611-B90C-6E8205113D96}" destId="{E7E77DB2-C143-4699-AFEE-923D61BBA0B0}" srcOrd="0" destOrd="0" parTransId="{98D792C7-FC62-4643-95A2-6EF442C3E76E}" sibTransId="{7872B0D2-3078-4A40-9F5A-367268AD006E}"/>
    <dgm:cxn modelId="{A2BA6563-E6B9-0548-AFC4-723A5324C285}" type="presOf" srcId="{5DBC0314-E589-4611-B90C-6E8205113D96}" destId="{C0480DB8-D481-7642-B96C-7AE39A0F3BEA}" srcOrd="0" destOrd="0" presId="urn:microsoft.com/office/officeart/2005/8/layout/vList2"/>
    <dgm:cxn modelId="{5B2C7380-7DC8-4E5D-927A-F00A04686768}" srcId="{5DBC0314-E589-4611-B90C-6E8205113D96}" destId="{11B7618D-D02D-4F3B-84D9-4673AC274A3D}" srcOrd="2" destOrd="0" parTransId="{78365E55-D598-4A2A-9B67-6ECD18EEC89D}" sibTransId="{C45728AF-A2D1-4B50-97BE-C73080F0C33D}"/>
    <dgm:cxn modelId="{20BC7987-89A0-8949-95A9-502DDFC8B123}" type="presOf" srcId="{11B7618D-D02D-4F3B-84D9-4673AC274A3D}" destId="{61FCE120-58FF-134B-92AE-70B41D5C7901}" srcOrd="0" destOrd="0" presId="urn:microsoft.com/office/officeart/2005/8/layout/vList2"/>
    <dgm:cxn modelId="{A3DAC7A2-7327-0C43-B0C3-8507A1D77632}" type="presOf" srcId="{E7E77DB2-C143-4699-AFEE-923D61BBA0B0}" destId="{F6DDDAD7-E96B-D84A-9297-51DDEC54536F}" srcOrd="0" destOrd="0" presId="urn:microsoft.com/office/officeart/2005/8/layout/vList2"/>
    <dgm:cxn modelId="{EDB41BB7-1DFE-EC45-8B47-CDCD189033A8}" type="presOf" srcId="{FCA3E26C-B7DF-481F-B448-9C80BCE7CFFA}" destId="{49270CEE-34C1-A344-BE1B-4AA33D63A22A}" srcOrd="0" destOrd="0" presId="urn:microsoft.com/office/officeart/2005/8/layout/vList2"/>
    <dgm:cxn modelId="{B1A3A9CB-F2F0-3245-93E9-775485C549A6}" type="presOf" srcId="{050C06E3-8737-455E-87FD-38FB536CFF2D}" destId="{F939F514-E649-6740-AD6E-118115C3DA22}" srcOrd="0" destOrd="0" presId="urn:microsoft.com/office/officeart/2005/8/layout/vList2"/>
    <dgm:cxn modelId="{54B093D8-73EF-4875-A5AD-C3D8A5B1E04C}" srcId="{5DBC0314-E589-4611-B90C-6E8205113D96}" destId="{FCA3E26C-B7DF-481F-B448-9C80BCE7CFFA}" srcOrd="4" destOrd="0" parTransId="{79710787-A701-45F7-AAEC-A5BA7B55620D}" sibTransId="{35C613CF-68E9-49E9-B4D1-5F5B384D49F9}"/>
    <dgm:cxn modelId="{942DE6E5-03AC-4AAD-9690-1A1E793B1EE4}" srcId="{5DBC0314-E589-4611-B90C-6E8205113D96}" destId="{050C06E3-8737-455E-87FD-38FB536CFF2D}" srcOrd="1" destOrd="0" parTransId="{DE8091E6-3651-423A-BB97-4D380AFC9F36}" sibTransId="{0D83F823-7A6E-4BD5-9E01-876E6014C9D3}"/>
    <dgm:cxn modelId="{DC10D1E5-03D5-5D47-A953-B2BC30C2BD09}" type="presParOf" srcId="{C0480DB8-D481-7642-B96C-7AE39A0F3BEA}" destId="{F6DDDAD7-E96B-D84A-9297-51DDEC54536F}" srcOrd="0" destOrd="0" presId="urn:microsoft.com/office/officeart/2005/8/layout/vList2"/>
    <dgm:cxn modelId="{1F578846-6761-D540-8CC9-FA10EE25AE2C}" type="presParOf" srcId="{C0480DB8-D481-7642-B96C-7AE39A0F3BEA}" destId="{830AE24F-5F2E-2A42-8A5B-78BA68696761}" srcOrd="1" destOrd="0" presId="urn:microsoft.com/office/officeart/2005/8/layout/vList2"/>
    <dgm:cxn modelId="{AE99D692-0A80-884D-A592-4B699CE142F4}" type="presParOf" srcId="{C0480DB8-D481-7642-B96C-7AE39A0F3BEA}" destId="{F939F514-E649-6740-AD6E-118115C3DA22}" srcOrd="2" destOrd="0" presId="urn:microsoft.com/office/officeart/2005/8/layout/vList2"/>
    <dgm:cxn modelId="{DD4035E2-D38E-7D4C-8A64-AECCA7A8D6D5}" type="presParOf" srcId="{C0480DB8-D481-7642-B96C-7AE39A0F3BEA}" destId="{0D7F43F8-8BA5-B147-90C8-D4DDBF839F1F}" srcOrd="3" destOrd="0" presId="urn:microsoft.com/office/officeart/2005/8/layout/vList2"/>
    <dgm:cxn modelId="{D464B1BD-731A-7148-BF08-63ED3ABFA2B8}" type="presParOf" srcId="{C0480DB8-D481-7642-B96C-7AE39A0F3BEA}" destId="{61FCE120-58FF-134B-92AE-70B41D5C7901}" srcOrd="4" destOrd="0" presId="urn:microsoft.com/office/officeart/2005/8/layout/vList2"/>
    <dgm:cxn modelId="{117AF101-BDC2-FC43-91C8-252014890394}" type="presParOf" srcId="{C0480DB8-D481-7642-B96C-7AE39A0F3BEA}" destId="{069C8180-4288-BD4C-82B6-D14402DFE3A1}" srcOrd="5" destOrd="0" presId="urn:microsoft.com/office/officeart/2005/8/layout/vList2"/>
    <dgm:cxn modelId="{31880564-865D-934D-AFE2-E3430584FE70}" type="presParOf" srcId="{C0480DB8-D481-7642-B96C-7AE39A0F3BEA}" destId="{F312AD8F-22AE-B14B-96B3-3BA3FB144772}" srcOrd="6" destOrd="0" presId="urn:microsoft.com/office/officeart/2005/8/layout/vList2"/>
    <dgm:cxn modelId="{51C016CC-966F-C044-9E5B-BDBF9559C481}" type="presParOf" srcId="{C0480DB8-D481-7642-B96C-7AE39A0F3BEA}" destId="{ED25A66F-75C9-7841-9A75-C3D162A4A2AF}" srcOrd="7" destOrd="0" presId="urn:microsoft.com/office/officeart/2005/8/layout/vList2"/>
    <dgm:cxn modelId="{A97D5177-54F8-5B4F-9108-6C53209A909A}" type="presParOf" srcId="{C0480DB8-D481-7642-B96C-7AE39A0F3BEA}" destId="{49270CEE-34C1-A344-BE1B-4AA33D63A22A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57EB7DBD-0AFC-4C9C-AB4E-E5840A975D28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67462812-266E-4FBD-8377-B2D640083FF1}">
      <dgm:prSet/>
      <dgm:spPr/>
      <dgm:t>
        <a:bodyPr/>
        <a:lstStyle/>
        <a:p>
          <a:pPr>
            <a:defRPr cap="all"/>
          </a:pPr>
          <a:r>
            <a:rPr lang="en-US"/>
            <a:t>- RPE scale</a:t>
          </a:r>
        </a:p>
      </dgm:t>
    </dgm:pt>
    <dgm:pt modelId="{1BCB0C7B-32E8-45FB-86C5-45E2574CCC5B}" type="parTrans" cxnId="{0CE0885C-000D-4E6C-82E3-433DBA105E66}">
      <dgm:prSet/>
      <dgm:spPr/>
      <dgm:t>
        <a:bodyPr/>
        <a:lstStyle/>
        <a:p>
          <a:endParaRPr lang="en-US"/>
        </a:p>
      </dgm:t>
    </dgm:pt>
    <dgm:pt modelId="{263A1C3A-6BFB-4338-93B6-4FFFE10543D4}" type="sibTrans" cxnId="{0CE0885C-000D-4E6C-82E3-433DBA105E66}">
      <dgm:prSet/>
      <dgm:spPr/>
      <dgm:t>
        <a:bodyPr/>
        <a:lstStyle/>
        <a:p>
          <a:endParaRPr lang="en-US"/>
        </a:p>
      </dgm:t>
    </dgm:pt>
    <dgm:pt modelId="{88F0C5FF-8469-4FF9-8E16-4EB61E1D04FA}">
      <dgm:prSet/>
      <dgm:spPr/>
      <dgm:t>
        <a:bodyPr/>
        <a:lstStyle/>
        <a:p>
          <a:pPr>
            <a:defRPr cap="all"/>
          </a:pPr>
          <a:r>
            <a:rPr lang="en-US"/>
            <a:t>- Wellness check-ins</a:t>
          </a:r>
        </a:p>
      </dgm:t>
    </dgm:pt>
    <dgm:pt modelId="{DAE520DD-F44F-4D0E-A8C4-0E118DA55AF2}" type="parTrans" cxnId="{21462C15-F385-4479-8A4A-C6E63BC1BC73}">
      <dgm:prSet/>
      <dgm:spPr/>
      <dgm:t>
        <a:bodyPr/>
        <a:lstStyle/>
        <a:p>
          <a:endParaRPr lang="en-US"/>
        </a:p>
      </dgm:t>
    </dgm:pt>
    <dgm:pt modelId="{E7D4D9FE-87D0-483D-B98E-DB73162906FC}" type="sibTrans" cxnId="{21462C15-F385-4479-8A4A-C6E63BC1BC73}">
      <dgm:prSet/>
      <dgm:spPr/>
      <dgm:t>
        <a:bodyPr/>
        <a:lstStyle/>
        <a:p>
          <a:endParaRPr lang="en-US"/>
        </a:p>
      </dgm:t>
    </dgm:pt>
    <dgm:pt modelId="{16791A31-0A82-40A7-8EA2-1C4255C237A2}">
      <dgm:prSet/>
      <dgm:spPr/>
      <dgm:t>
        <a:bodyPr/>
        <a:lstStyle/>
        <a:p>
          <a:pPr>
            <a:defRPr cap="all"/>
          </a:pPr>
          <a:r>
            <a:rPr lang="en-US"/>
            <a:t>- Tactical questioning</a:t>
          </a:r>
        </a:p>
      </dgm:t>
    </dgm:pt>
    <dgm:pt modelId="{E95EC256-2D11-4BCD-ADE9-59796FD29A45}" type="parTrans" cxnId="{2269B4B0-EC8A-4BB9-ABDA-82AF0ACF9CBB}">
      <dgm:prSet/>
      <dgm:spPr/>
      <dgm:t>
        <a:bodyPr/>
        <a:lstStyle/>
        <a:p>
          <a:endParaRPr lang="en-US"/>
        </a:p>
      </dgm:t>
    </dgm:pt>
    <dgm:pt modelId="{95EBC279-2D23-4136-BE7D-9004A111DC40}" type="sibTrans" cxnId="{2269B4B0-EC8A-4BB9-ABDA-82AF0ACF9CBB}">
      <dgm:prSet/>
      <dgm:spPr/>
      <dgm:t>
        <a:bodyPr/>
        <a:lstStyle/>
        <a:p>
          <a:endParaRPr lang="en-US"/>
        </a:p>
      </dgm:t>
    </dgm:pt>
    <dgm:pt modelId="{A93080EB-4F6A-46B9-9A35-01896415E71D}">
      <dgm:prSet/>
      <dgm:spPr/>
      <dgm:t>
        <a:bodyPr/>
        <a:lstStyle/>
        <a:p>
          <a:pPr>
            <a:defRPr cap="all"/>
          </a:pPr>
          <a:r>
            <a:rPr lang="en-US"/>
            <a:t>- GPS high-intensity metrics</a:t>
          </a:r>
        </a:p>
      </dgm:t>
    </dgm:pt>
    <dgm:pt modelId="{ECAD8007-B7B2-4641-83D7-039AAED4FE3C}" type="parTrans" cxnId="{FEF9B218-4822-4B84-90BA-CF354F69AA43}">
      <dgm:prSet/>
      <dgm:spPr/>
      <dgm:t>
        <a:bodyPr/>
        <a:lstStyle/>
        <a:p>
          <a:endParaRPr lang="en-US"/>
        </a:p>
      </dgm:t>
    </dgm:pt>
    <dgm:pt modelId="{C22685FD-EE47-4B09-BEAC-8C713625FEC6}" type="sibTrans" cxnId="{FEF9B218-4822-4B84-90BA-CF354F69AA43}">
      <dgm:prSet/>
      <dgm:spPr/>
      <dgm:t>
        <a:bodyPr/>
        <a:lstStyle/>
        <a:p>
          <a:endParaRPr lang="en-US"/>
        </a:p>
      </dgm:t>
    </dgm:pt>
    <dgm:pt modelId="{50EFB2F1-9315-4443-9C27-3150BA880848}" type="pres">
      <dgm:prSet presAssocID="{57EB7DBD-0AFC-4C9C-AB4E-E5840A975D28}" presName="root" presStyleCnt="0">
        <dgm:presLayoutVars>
          <dgm:dir/>
          <dgm:resizeHandles val="exact"/>
        </dgm:presLayoutVars>
      </dgm:prSet>
      <dgm:spPr/>
    </dgm:pt>
    <dgm:pt modelId="{626E671F-FFA5-4566-9CF1-B17ECD3FC534}" type="pres">
      <dgm:prSet presAssocID="{67462812-266E-4FBD-8377-B2D640083FF1}" presName="compNode" presStyleCnt="0"/>
      <dgm:spPr/>
    </dgm:pt>
    <dgm:pt modelId="{EF10B0FB-59C5-4510-8365-463EBEE9CA53}" type="pres">
      <dgm:prSet presAssocID="{67462812-266E-4FBD-8377-B2D640083FF1}" presName="iconBgRect" presStyleLbl="bgShp" presStyleIdx="0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7DF832E6-8A99-4622-9CCB-7A1916D017D9}" type="pres">
      <dgm:prSet presAssocID="{67462812-266E-4FBD-8377-B2D640083FF1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"/>
        </a:ext>
      </dgm:extLst>
    </dgm:pt>
    <dgm:pt modelId="{B9CD57B1-CE0A-45B6-B865-D8539F461E26}" type="pres">
      <dgm:prSet presAssocID="{67462812-266E-4FBD-8377-B2D640083FF1}" presName="spaceRect" presStyleCnt="0"/>
      <dgm:spPr/>
    </dgm:pt>
    <dgm:pt modelId="{EB146F3C-4897-4536-8FDB-B0CC3B1CD5E1}" type="pres">
      <dgm:prSet presAssocID="{67462812-266E-4FBD-8377-B2D640083FF1}" presName="textRect" presStyleLbl="revTx" presStyleIdx="0" presStyleCnt="4">
        <dgm:presLayoutVars>
          <dgm:chMax val="1"/>
          <dgm:chPref val="1"/>
        </dgm:presLayoutVars>
      </dgm:prSet>
      <dgm:spPr/>
    </dgm:pt>
    <dgm:pt modelId="{28139331-957D-421C-AF40-3A4AAFB95155}" type="pres">
      <dgm:prSet presAssocID="{263A1C3A-6BFB-4338-93B6-4FFFE10543D4}" presName="sibTrans" presStyleCnt="0"/>
      <dgm:spPr/>
    </dgm:pt>
    <dgm:pt modelId="{500FB56E-4FB7-42EE-8B3D-FA55A1769173}" type="pres">
      <dgm:prSet presAssocID="{88F0C5FF-8469-4FF9-8E16-4EB61E1D04FA}" presName="compNode" presStyleCnt="0"/>
      <dgm:spPr/>
    </dgm:pt>
    <dgm:pt modelId="{F367113D-D1DA-437D-A157-19D37FAEBCF4}" type="pres">
      <dgm:prSet presAssocID="{88F0C5FF-8469-4FF9-8E16-4EB61E1D04FA}" presName="iconBgRect" presStyleLbl="bgShp" presStyleIdx="1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FC4A36D2-9648-4252-BD00-D04B7FA65E70}" type="pres">
      <dgm:prSet presAssocID="{88F0C5FF-8469-4FF9-8E16-4EB61E1D04FA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ruit Bowl"/>
        </a:ext>
      </dgm:extLst>
    </dgm:pt>
    <dgm:pt modelId="{5B822BDC-3F74-4AD9-AE1B-50BC8C6A6E98}" type="pres">
      <dgm:prSet presAssocID="{88F0C5FF-8469-4FF9-8E16-4EB61E1D04FA}" presName="spaceRect" presStyleCnt="0"/>
      <dgm:spPr/>
    </dgm:pt>
    <dgm:pt modelId="{6D9C41EB-A2C3-48C6-9E4A-1FEAA2D09DFC}" type="pres">
      <dgm:prSet presAssocID="{88F0C5FF-8469-4FF9-8E16-4EB61E1D04FA}" presName="textRect" presStyleLbl="revTx" presStyleIdx="1" presStyleCnt="4">
        <dgm:presLayoutVars>
          <dgm:chMax val="1"/>
          <dgm:chPref val="1"/>
        </dgm:presLayoutVars>
      </dgm:prSet>
      <dgm:spPr/>
    </dgm:pt>
    <dgm:pt modelId="{570BB7DE-E65B-4364-899A-90A89F1853F8}" type="pres">
      <dgm:prSet presAssocID="{E7D4D9FE-87D0-483D-B98E-DB73162906FC}" presName="sibTrans" presStyleCnt="0"/>
      <dgm:spPr/>
    </dgm:pt>
    <dgm:pt modelId="{0E7CAC81-FF86-497E-B036-2B6162AE64D6}" type="pres">
      <dgm:prSet presAssocID="{16791A31-0A82-40A7-8EA2-1C4255C237A2}" presName="compNode" presStyleCnt="0"/>
      <dgm:spPr/>
    </dgm:pt>
    <dgm:pt modelId="{82E9169C-8580-4488-8D23-942B7B45F654}" type="pres">
      <dgm:prSet presAssocID="{16791A31-0A82-40A7-8EA2-1C4255C237A2}" presName="iconBgRect" presStyleLbl="bgShp" presStyleIdx="2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AD76D7FF-9D46-449E-BD38-A14B2CCC0C55}" type="pres">
      <dgm:prSet presAssocID="{16791A31-0A82-40A7-8EA2-1C4255C237A2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lp"/>
        </a:ext>
      </dgm:extLst>
    </dgm:pt>
    <dgm:pt modelId="{91C4DF94-5B52-4FB1-840B-D22C90EDF555}" type="pres">
      <dgm:prSet presAssocID="{16791A31-0A82-40A7-8EA2-1C4255C237A2}" presName="spaceRect" presStyleCnt="0"/>
      <dgm:spPr/>
    </dgm:pt>
    <dgm:pt modelId="{8DE1EF90-FF86-490F-968A-5DFC40EC8AB0}" type="pres">
      <dgm:prSet presAssocID="{16791A31-0A82-40A7-8EA2-1C4255C237A2}" presName="textRect" presStyleLbl="revTx" presStyleIdx="2" presStyleCnt="4">
        <dgm:presLayoutVars>
          <dgm:chMax val="1"/>
          <dgm:chPref val="1"/>
        </dgm:presLayoutVars>
      </dgm:prSet>
      <dgm:spPr/>
    </dgm:pt>
    <dgm:pt modelId="{3DE5D4FD-D1A3-4BC5-B719-D97417FC4B77}" type="pres">
      <dgm:prSet presAssocID="{95EBC279-2D23-4136-BE7D-9004A111DC40}" presName="sibTrans" presStyleCnt="0"/>
      <dgm:spPr/>
    </dgm:pt>
    <dgm:pt modelId="{D3C4EB28-A4A2-430C-A0A6-ADBB67770E7F}" type="pres">
      <dgm:prSet presAssocID="{A93080EB-4F6A-46B9-9A35-01896415E71D}" presName="compNode" presStyleCnt="0"/>
      <dgm:spPr/>
    </dgm:pt>
    <dgm:pt modelId="{CE29BDA2-16FF-441A-8132-E257AE6D06BB}" type="pres">
      <dgm:prSet presAssocID="{A93080EB-4F6A-46B9-9A35-01896415E71D}" presName="iconBgRect" presStyleLbl="bgShp" presStyleIdx="3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C5B3F385-1998-4E45-ADA0-05589BB66BDF}" type="pres">
      <dgm:prSet presAssocID="{A93080EB-4F6A-46B9-9A35-01896415E71D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atellite"/>
        </a:ext>
      </dgm:extLst>
    </dgm:pt>
    <dgm:pt modelId="{97E24BE5-7F4D-4776-BCA6-A9D6C211FE22}" type="pres">
      <dgm:prSet presAssocID="{A93080EB-4F6A-46B9-9A35-01896415E71D}" presName="spaceRect" presStyleCnt="0"/>
      <dgm:spPr/>
    </dgm:pt>
    <dgm:pt modelId="{E7C4CD30-429B-4FD8-B39B-ED01626F20BA}" type="pres">
      <dgm:prSet presAssocID="{A93080EB-4F6A-46B9-9A35-01896415E71D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21462C15-F385-4479-8A4A-C6E63BC1BC73}" srcId="{57EB7DBD-0AFC-4C9C-AB4E-E5840A975D28}" destId="{88F0C5FF-8469-4FF9-8E16-4EB61E1D04FA}" srcOrd="1" destOrd="0" parTransId="{DAE520DD-F44F-4D0E-A8C4-0E118DA55AF2}" sibTransId="{E7D4D9FE-87D0-483D-B98E-DB73162906FC}"/>
    <dgm:cxn modelId="{FEF9B218-4822-4B84-90BA-CF354F69AA43}" srcId="{57EB7DBD-0AFC-4C9C-AB4E-E5840A975D28}" destId="{A93080EB-4F6A-46B9-9A35-01896415E71D}" srcOrd="3" destOrd="0" parTransId="{ECAD8007-B7B2-4641-83D7-039AAED4FE3C}" sibTransId="{C22685FD-EE47-4B09-BEAC-8C713625FEC6}"/>
    <dgm:cxn modelId="{4D645C20-95A4-402E-869C-2B31CD9D8D58}" type="presOf" srcId="{88F0C5FF-8469-4FF9-8E16-4EB61E1D04FA}" destId="{6D9C41EB-A2C3-48C6-9E4A-1FEAA2D09DFC}" srcOrd="0" destOrd="0" presId="urn:microsoft.com/office/officeart/2018/5/layout/IconLeafLabelList"/>
    <dgm:cxn modelId="{C628A83B-C50E-4402-A214-3E5A5BCB4F0B}" type="presOf" srcId="{67462812-266E-4FBD-8377-B2D640083FF1}" destId="{EB146F3C-4897-4536-8FDB-B0CC3B1CD5E1}" srcOrd="0" destOrd="0" presId="urn:microsoft.com/office/officeart/2018/5/layout/IconLeafLabelList"/>
    <dgm:cxn modelId="{0CE0885C-000D-4E6C-82E3-433DBA105E66}" srcId="{57EB7DBD-0AFC-4C9C-AB4E-E5840A975D28}" destId="{67462812-266E-4FBD-8377-B2D640083FF1}" srcOrd="0" destOrd="0" parTransId="{1BCB0C7B-32E8-45FB-86C5-45E2574CCC5B}" sibTransId="{263A1C3A-6BFB-4338-93B6-4FFFE10543D4}"/>
    <dgm:cxn modelId="{92BB996D-D475-4107-AB60-68727D14C4BA}" type="presOf" srcId="{16791A31-0A82-40A7-8EA2-1C4255C237A2}" destId="{8DE1EF90-FF86-490F-968A-5DFC40EC8AB0}" srcOrd="0" destOrd="0" presId="urn:microsoft.com/office/officeart/2018/5/layout/IconLeafLabelList"/>
    <dgm:cxn modelId="{7A398B81-AFEC-4BA4-8418-52E278BB757D}" type="presOf" srcId="{A93080EB-4F6A-46B9-9A35-01896415E71D}" destId="{E7C4CD30-429B-4FD8-B39B-ED01626F20BA}" srcOrd="0" destOrd="0" presId="urn:microsoft.com/office/officeart/2018/5/layout/IconLeafLabelList"/>
    <dgm:cxn modelId="{234CCB84-2D5C-4317-BC66-6B78C2985E0C}" type="presOf" srcId="{57EB7DBD-0AFC-4C9C-AB4E-E5840A975D28}" destId="{50EFB2F1-9315-4443-9C27-3150BA880848}" srcOrd="0" destOrd="0" presId="urn:microsoft.com/office/officeart/2018/5/layout/IconLeafLabelList"/>
    <dgm:cxn modelId="{2269B4B0-EC8A-4BB9-ABDA-82AF0ACF9CBB}" srcId="{57EB7DBD-0AFC-4C9C-AB4E-E5840A975D28}" destId="{16791A31-0A82-40A7-8EA2-1C4255C237A2}" srcOrd="2" destOrd="0" parTransId="{E95EC256-2D11-4BCD-ADE9-59796FD29A45}" sibTransId="{95EBC279-2D23-4136-BE7D-9004A111DC40}"/>
    <dgm:cxn modelId="{6346E252-41CE-4359-8874-67104F99101C}" type="presParOf" srcId="{50EFB2F1-9315-4443-9C27-3150BA880848}" destId="{626E671F-FFA5-4566-9CF1-B17ECD3FC534}" srcOrd="0" destOrd="0" presId="urn:microsoft.com/office/officeart/2018/5/layout/IconLeafLabelList"/>
    <dgm:cxn modelId="{CA424889-3744-4E99-AFE1-A31C072DFCE5}" type="presParOf" srcId="{626E671F-FFA5-4566-9CF1-B17ECD3FC534}" destId="{EF10B0FB-59C5-4510-8365-463EBEE9CA53}" srcOrd="0" destOrd="0" presId="urn:microsoft.com/office/officeart/2018/5/layout/IconLeafLabelList"/>
    <dgm:cxn modelId="{3268D4EC-AC83-4AF5-B15A-A83AA398EFC3}" type="presParOf" srcId="{626E671F-FFA5-4566-9CF1-B17ECD3FC534}" destId="{7DF832E6-8A99-4622-9CCB-7A1916D017D9}" srcOrd="1" destOrd="0" presId="urn:microsoft.com/office/officeart/2018/5/layout/IconLeafLabelList"/>
    <dgm:cxn modelId="{C72D3C04-F98A-4921-8FAF-03895979CBBE}" type="presParOf" srcId="{626E671F-FFA5-4566-9CF1-B17ECD3FC534}" destId="{B9CD57B1-CE0A-45B6-B865-D8539F461E26}" srcOrd="2" destOrd="0" presId="urn:microsoft.com/office/officeart/2018/5/layout/IconLeafLabelList"/>
    <dgm:cxn modelId="{CC329E96-6369-41F7-8D32-4D162976B0D1}" type="presParOf" srcId="{626E671F-FFA5-4566-9CF1-B17ECD3FC534}" destId="{EB146F3C-4897-4536-8FDB-B0CC3B1CD5E1}" srcOrd="3" destOrd="0" presId="urn:microsoft.com/office/officeart/2018/5/layout/IconLeafLabelList"/>
    <dgm:cxn modelId="{0191FC72-B178-467F-97CF-6282E98EE21C}" type="presParOf" srcId="{50EFB2F1-9315-4443-9C27-3150BA880848}" destId="{28139331-957D-421C-AF40-3A4AAFB95155}" srcOrd="1" destOrd="0" presId="urn:microsoft.com/office/officeart/2018/5/layout/IconLeafLabelList"/>
    <dgm:cxn modelId="{1AC2A05F-C0D0-4551-AF6E-7D144F8E0E87}" type="presParOf" srcId="{50EFB2F1-9315-4443-9C27-3150BA880848}" destId="{500FB56E-4FB7-42EE-8B3D-FA55A1769173}" srcOrd="2" destOrd="0" presId="urn:microsoft.com/office/officeart/2018/5/layout/IconLeafLabelList"/>
    <dgm:cxn modelId="{2E62C53C-2438-476D-BB42-E627B754C0A5}" type="presParOf" srcId="{500FB56E-4FB7-42EE-8B3D-FA55A1769173}" destId="{F367113D-D1DA-437D-A157-19D37FAEBCF4}" srcOrd="0" destOrd="0" presId="urn:microsoft.com/office/officeart/2018/5/layout/IconLeafLabelList"/>
    <dgm:cxn modelId="{2F76F32F-5D80-4490-99A5-28FA4B6CB352}" type="presParOf" srcId="{500FB56E-4FB7-42EE-8B3D-FA55A1769173}" destId="{FC4A36D2-9648-4252-BD00-D04B7FA65E70}" srcOrd="1" destOrd="0" presId="urn:microsoft.com/office/officeart/2018/5/layout/IconLeafLabelList"/>
    <dgm:cxn modelId="{E046AEEE-C120-400D-8CBD-10AC21C2B067}" type="presParOf" srcId="{500FB56E-4FB7-42EE-8B3D-FA55A1769173}" destId="{5B822BDC-3F74-4AD9-AE1B-50BC8C6A6E98}" srcOrd="2" destOrd="0" presId="urn:microsoft.com/office/officeart/2018/5/layout/IconLeafLabelList"/>
    <dgm:cxn modelId="{E849643C-526B-48A9-ACB8-B685D58D598A}" type="presParOf" srcId="{500FB56E-4FB7-42EE-8B3D-FA55A1769173}" destId="{6D9C41EB-A2C3-48C6-9E4A-1FEAA2D09DFC}" srcOrd="3" destOrd="0" presId="urn:microsoft.com/office/officeart/2018/5/layout/IconLeafLabelList"/>
    <dgm:cxn modelId="{F7EEEA8C-D647-437A-B8A6-48AC7126577D}" type="presParOf" srcId="{50EFB2F1-9315-4443-9C27-3150BA880848}" destId="{570BB7DE-E65B-4364-899A-90A89F1853F8}" srcOrd="3" destOrd="0" presId="urn:microsoft.com/office/officeart/2018/5/layout/IconLeafLabelList"/>
    <dgm:cxn modelId="{EE0F0507-8479-40FC-8C65-2794132D3D4A}" type="presParOf" srcId="{50EFB2F1-9315-4443-9C27-3150BA880848}" destId="{0E7CAC81-FF86-497E-B036-2B6162AE64D6}" srcOrd="4" destOrd="0" presId="urn:microsoft.com/office/officeart/2018/5/layout/IconLeafLabelList"/>
    <dgm:cxn modelId="{299AA1C2-C22B-462C-ACFF-B38178437EE5}" type="presParOf" srcId="{0E7CAC81-FF86-497E-B036-2B6162AE64D6}" destId="{82E9169C-8580-4488-8D23-942B7B45F654}" srcOrd="0" destOrd="0" presId="urn:microsoft.com/office/officeart/2018/5/layout/IconLeafLabelList"/>
    <dgm:cxn modelId="{71FE21D5-3906-4A88-BB45-C32642C5B125}" type="presParOf" srcId="{0E7CAC81-FF86-497E-B036-2B6162AE64D6}" destId="{AD76D7FF-9D46-449E-BD38-A14B2CCC0C55}" srcOrd="1" destOrd="0" presId="urn:microsoft.com/office/officeart/2018/5/layout/IconLeafLabelList"/>
    <dgm:cxn modelId="{D1774F71-1415-4B86-9FD1-3D20D8A23543}" type="presParOf" srcId="{0E7CAC81-FF86-497E-B036-2B6162AE64D6}" destId="{91C4DF94-5B52-4FB1-840B-D22C90EDF555}" srcOrd="2" destOrd="0" presId="urn:microsoft.com/office/officeart/2018/5/layout/IconLeafLabelList"/>
    <dgm:cxn modelId="{13C61396-9647-4C86-8F33-24E3D4188AAA}" type="presParOf" srcId="{0E7CAC81-FF86-497E-B036-2B6162AE64D6}" destId="{8DE1EF90-FF86-490F-968A-5DFC40EC8AB0}" srcOrd="3" destOrd="0" presId="urn:microsoft.com/office/officeart/2018/5/layout/IconLeafLabelList"/>
    <dgm:cxn modelId="{7A74F686-B212-42E2-A89A-0BD9199BA078}" type="presParOf" srcId="{50EFB2F1-9315-4443-9C27-3150BA880848}" destId="{3DE5D4FD-D1A3-4BC5-B719-D97417FC4B77}" srcOrd="5" destOrd="0" presId="urn:microsoft.com/office/officeart/2018/5/layout/IconLeafLabelList"/>
    <dgm:cxn modelId="{10C6FD79-1C3C-4D22-BC67-5E4217203408}" type="presParOf" srcId="{50EFB2F1-9315-4443-9C27-3150BA880848}" destId="{D3C4EB28-A4A2-430C-A0A6-ADBB67770E7F}" srcOrd="6" destOrd="0" presId="urn:microsoft.com/office/officeart/2018/5/layout/IconLeafLabelList"/>
    <dgm:cxn modelId="{22ED0AF7-DCCB-4D58-A64D-16B2F72F2584}" type="presParOf" srcId="{D3C4EB28-A4A2-430C-A0A6-ADBB67770E7F}" destId="{CE29BDA2-16FF-441A-8132-E257AE6D06BB}" srcOrd="0" destOrd="0" presId="urn:microsoft.com/office/officeart/2018/5/layout/IconLeafLabelList"/>
    <dgm:cxn modelId="{86D725E2-9916-4648-8EF0-33B77F7DDB91}" type="presParOf" srcId="{D3C4EB28-A4A2-430C-A0A6-ADBB67770E7F}" destId="{C5B3F385-1998-4E45-ADA0-05589BB66BDF}" srcOrd="1" destOrd="0" presId="urn:microsoft.com/office/officeart/2018/5/layout/IconLeafLabelList"/>
    <dgm:cxn modelId="{994A6CB8-EB0E-4E8D-B6DC-F74EEA491BF5}" type="presParOf" srcId="{D3C4EB28-A4A2-430C-A0A6-ADBB67770E7F}" destId="{97E24BE5-7F4D-4776-BCA6-A9D6C211FE22}" srcOrd="2" destOrd="0" presId="urn:microsoft.com/office/officeart/2018/5/layout/IconLeafLabelList"/>
    <dgm:cxn modelId="{93E1390D-23E6-4DEF-972F-6A7D07E55B9D}" type="presParOf" srcId="{D3C4EB28-A4A2-430C-A0A6-ADBB67770E7F}" destId="{E7C4CD30-429B-4FD8-B39B-ED01626F20BA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B40E17D8-869E-422A-8B5F-F0FF33C1BE43}" type="doc">
      <dgm:prSet loTypeId="urn:microsoft.com/office/officeart/2005/8/layout/cycle1" loCatId="cycle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4DA7EA8F-EE4E-418D-BC7A-B2EF53C3D0FC}">
      <dgm:prSet/>
      <dgm:spPr/>
      <dgm:t>
        <a:bodyPr/>
        <a:lstStyle/>
        <a:p>
          <a:r>
            <a:rPr lang="en-US"/>
            <a:t>- Balance structure &amp; variability</a:t>
          </a:r>
        </a:p>
      </dgm:t>
    </dgm:pt>
    <dgm:pt modelId="{EA59E424-9B10-4CFD-A303-1932AC20C415}" type="parTrans" cxnId="{E520AA31-B8E6-46A2-94CD-5305FEB29762}">
      <dgm:prSet/>
      <dgm:spPr/>
      <dgm:t>
        <a:bodyPr/>
        <a:lstStyle/>
        <a:p>
          <a:endParaRPr lang="en-US"/>
        </a:p>
      </dgm:t>
    </dgm:pt>
    <dgm:pt modelId="{43A3651F-C175-47C6-8C9B-BB3121519045}" type="sibTrans" cxnId="{E520AA31-B8E6-46A2-94CD-5305FEB29762}">
      <dgm:prSet/>
      <dgm:spPr/>
      <dgm:t>
        <a:bodyPr/>
        <a:lstStyle/>
        <a:p>
          <a:endParaRPr lang="en-US"/>
        </a:p>
      </dgm:t>
    </dgm:pt>
    <dgm:pt modelId="{C57E5540-F7A7-4CA5-8EEC-6802457E90FC}">
      <dgm:prSet/>
      <dgm:spPr/>
      <dgm:t>
        <a:bodyPr/>
        <a:lstStyle/>
        <a:p>
          <a:r>
            <a:rPr lang="en-US"/>
            <a:t>- Manage cognitive overload</a:t>
          </a:r>
        </a:p>
      </dgm:t>
    </dgm:pt>
    <dgm:pt modelId="{8DA8F784-D59D-458E-AF87-BF1E98436104}" type="parTrans" cxnId="{5279D271-A21A-42B8-B238-390566ADB303}">
      <dgm:prSet/>
      <dgm:spPr/>
      <dgm:t>
        <a:bodyPr/>
        <a:lstStyle/>
        <a:p>
          <a:endParaRPr lang="en-US"/>
        </a:p>
      </dgm:t>
    </dgm:pt>
    <dgm:pt modelId="{58E0D69D-9752-47AC-BEDB-CCEA72853C49}" type="sibTrans" cxnId="{5279D271-A21A-42B8-B238-390566ADB303}">
      <dgm:prSet/>
      <dgm:spPr/>
      <dgm:t>
        <a:bodyPr/>
        <a:lstStyle/>
        <a:p>
          <a:endParaRPr lang="en-US"/>
        </a:p>
      </dgm:t>
    </dgm:pt>
    <dgm:pt modelId="{001311A1-215B-4855-A6F9-ABFBE33515C1}">
      <dgm:prSet/>
      <dgm:spPr/>
      <dgm:t>
        <a:bodyPr/>
        <a:lstStyle/>
        <a:p>
          <a:r>
            <a:rPr lang="en-US"/>
            <a:t>- Opponent-dependent behaviours</a:t>
          </a:r>
        </a:p>
      </dgm:t>
    </dgm:pt>
    <dgm:pt modelId="{07847B03-8FEB-47F3-A6AF-D56B3B7CF039}" type="parTrans" cxnId="{0884DA0D-D566-4B2C-B23F-20AA97B15DAC}">
      <dgm:prSet/>
      <dgm:spPr/>
      <dgm:t>
        <a:bodyPr/>
        <a:lstStyle/>
        <a:p>
          <a:endParaRPr lang="en-US"/>
        </a:p>
      </dgm:t>
    </dgm:pt>
    <dgm:pt modelId="{B9585EDB-5B99-4E45-9425-87DAB1C4EE43}" type="sibTrans" cxnId="{0884DA0D-D566-4B2C-B23F-20AA97B15DAC}">
      <dgm:prSet/>
      <dgm:spPr/>
      <dgm:t>
        <a:bodyPr/>
        <a:lstStyle/>
        <a:p>
          <a:endParaRPr lang="en-US"/>
        </a:p>
      </dgm:t>
    </dgm:pt>
    <dgm:pt modelId="{97CC5C32-46AB-4900-B5F8-7144C2517E08}">
      <dgm:prSet/>
      <dgm:spPr/>
      <dgm:t>
        <a:bodyPr/>
        <a:lstStyle/>
        <a:p>
          <a:r>
            <a:rPr lang="en-US"/>
            <a:t>- 4 sessions = foundation, not mastery</a:t>
          </a:r>
        </a:p>
      </dgm:t>
    </dgm:pt>
    <dgm:pt modelId="{2A2E222F-2E3D-4B0B-AA94-159B71D65020}" type="parTrans" cxnId="{14E822DA-5066-4E3E-85DB-B0CFEEE58103}">
      <dgm:prSet/>
      <dgm:spPr/>
      <dgm:t>
        <a:bodyPr/>
        <a:lstStyle/>
        <a:p>
          <a:endParaRPr lang="en-US"/>
        </a:p>
      </dgm:t>
    </dgm:pt>
    <dgm:pt modelId="{A8AF124B-99C1-4953-9011-C8A143A545D2}" type="sibTrans" cxnId="{14E822DA-5066-4E3E-85DB-B0CFEEE58103}">
      <dgm:prSet/>
      <dgm:spPr/>
      <dgm:t>
        <a:bodyPr/>
        <a:lstStyle/>
        <a:p>
          <a:endParaRPr lang="en-US"/>
        </a:p>
      </dgm:t>
    </dgm:pt>
    <dgm:pt modelId="{539BC9FA-C132-7843-AFC6-7BAFF74B7A63}" type="pres">
      <dgm:prSet presAssocID="{B40E17D8-869E-422A-8B5F-F0FF33C1BE43}" presName="cycle" presStyleCnt="0">
        <dgm:presLayoutVars>
          <dgm:dir/>
          <dgm:resizeHandles val="exact"/>
        </dgm:presLayoutVars>
      </dgm:prSet>
      <dgm:spPr/>
    </dgm:pt>
    <dgm:pt modelId="{56FEBC0E-E116-644A-90C3-8DAF42EDF0F3}" type="pres">
      <dgm:prSet presAssocID="{4DA7EA8F-EE4E-418D-BC7A-B2EF53C3D0FC}" presName="dummy" presStyleCnt="0"/>
      <dgm:spPr/>
    </dgm:pt>
    <dgm:pt modelId="{E83F952D-5B3F-E74F-8D25-AAEBC5DC6BCB}" type="pres">
      <dgm:prSet presAssocID="{4DA7EA8F-EE4E-418D-BC7A-B2EF53C3D0FC}" presName="node" presStyleLbl="revTx" presStyleIdx="0" presStyleCnt="4">
        <dgm:presLayoutVars>
          <dgm:bulletEnabled val="1"/>
        </dgm:presLayoutVars>
      </dgm:prSet>
      <dgm:spPr/>
    </dgm:pt>
    <dgm:pt modelId="{1E9F0FF1-8E8F-5F47-8C83-0453760DBFB0}" type="pres">
      <dgm:prSet presAssocID="{43A3651F-C175-47C6-8C9B-BB3121519045}" presName="sibTrans" presStyleLbl="node1" presStyleIdx="0" presStyleCnt="4"/>
      <dgm:spPr/>
    </dgm:pt>
    <dgm:pt modelId="{2B434AFC-E1CA-1A45-B408-5520B3377863}" type="pres">
      <dgm:prSet presAssocID="{C57E5540-F7A7-4CA5-8EEC-6802457E90FC}" presName="dummy" presStyleCnt="0"/>
      <dgm:spPr/>
    </dgm:pt>
    <dgm:pt modelId="{92E8BE37-A72A-914E-B87D-73C6E72AC9DC}" type="pres">
      <dgm:prSet presAssocID="{C57E5540-F7A7-4CA5-8EEC-6802457E90FC}" presName="node" presStyleLbl="revTx" presStyleIdx="1" presStyleCnt="4">
        <dgm:presLayoutVars>
          <dgm:bulletEnabled val="1"/>
        </dgm:presLayoutVars>
      </dgm:prSet>
      <dgm:spPr/>
    </dgm:pt>
    <dgm:pt modelId="{F37D0B4B-F910-D64D-A300-6A5B6BA34304}" type="pres">
      <dgm:prSet presAssocID="{58E0D69D-9752-47AC-BEDB-CCEA72853C49}" presName="sibTrans" presStyleLbl="node1" presStyleIdx="1" presStyleCnt="4"/>
      <dgm:spPr/>
    </dgm:pt>
    <dgm:pt modelId="{036D629D-C0C5-0B4F-9A6B-521139B504FC}" type="pres">
      <dgm:prSet presAssocID="{001311A1-215B-4855-A6F9-ABFBE33515C1}" presName="dummy" presStyleCnt="0"/>
      <dgm:spPr/>
    </dgm:pt>
    <dgm:pt modelId="{CFFE940D-00AF-D647-9277-EA2350BFD773}" type="pres">
      <dgm:prSet presAssocID="{001311A1-215B-4855-A6F9-ABFBE33515C1}" presName="node" presStyleLbl="revTx" presStyleIdx="2" presStyleCnt="4">
        <dgm:presLayoutVars>
          <dgm:bulletEnabled val="1"/>
        </dgm:presLayoutVars>
      </dgm:prSet>
      <dgm:spPr/>
    </dgm:pt>
    <dgm:pt modelId="{822E9CC3-7DFB-A94F-93D5-3B29FF7E5AB9}" type="pres">
      <dgm:prSet presAssocID="{B9585EDB-5B99-4E45-9425-87DAB1C4EE43}" presName="sibTrans" presStyleLbl="node1" presStyleIdx="2" presStyleCnt="4"/>
      <dgm:spPr/>
    </dgm:pt>
    <dgm:pt modelId="{63A548C8-0B81-794A-9A86-B5479469D107}" type="pres">
      <dgm:prSet presAssocID="{97CC5C32-46AB-4900-B5F8-7144C2517E08}" presName="dummy" presStyleCnt="0"/>
      <dgm:spPr/>
    </dgm:pt>
    <dgm:pt modelId="{69E38525-9FDE-2541-B9B2-FCCC8800FDDB}" type="pres">
      <dgm:prSet presAssocID="{97CC5C32-46AB-4900-B5F8-7144C2517E08}" presName="node" presStyleLbl="revTx" presStyleIdx="3" presStyleCnt="4">
        <dgm:presLayoutVars>
          <dgm:bulletEnabled val="1"/>
        </dgm:presLayoutVars>
      </dgm:prSet>
      <dgm:spPr/>
    </dgm:pt>
    <dgm:pt modelId="{5897B12E-E030-6843-8977-06D0D4ACBD3D}" type="pres">
      <dgm:prSet presAssocID="{A8AF124B-99C1-4953-9011-C8A143A545D2}" presName="sibTrans" presStyleLbl="node1" presStyleIdx="3" presStyleCnt="4"/>
      <dgm:spPr/>
    </dgm:pt>
  </dgm:ptLst>
  <dgm:cxnLst>
    <dgm:cxn modelId="{0884DA0D-D566-4B2C-B23F-20AA97B15DAC}" srcId="{B40E17D8-869E-422A-8B5F-F0FF33C1BE43}" destId="{001311A1-215B-4855-A6F9-ABFBE33515C1}" srcOrd="2" destOrd="0" parTransId="{07847B03-8FEB-47F3-A6AF-D56B3B7CF039}" sibTransId="{B9585EDB-5B99-4E45-9425-87DAB1C4EE43}"/>
    <dgm:cxn modelId="{88EC0423-3E10-0A47-9DF4-E4F0CDBFBA30}" type="presOf" srcId="{4DA7EA8F-EE4E-418D-BC7A-B2EF53C3D0FC}" destId="{E83F952D-5B3F-E74F-8D25-AAEBC5DC6BCB}" srcOrd="0" destOrd="0" presId="urn:microsoft.com/office/officeart/2005/8/layout/cycle1"/>
    <dgm:cxn modelId="{489F5027-1881-AD44-9113-B79C815A6AAC}" type="presOf" srcId="{97CC5C32-46AB-4900-B5F8-7144C2517E08}" destId="{69E38525-9FDE-2541-B9B2-FCCC8800FDDB}" srcOrd="0" destOrd="0" presId="urn:microsoft.com/office/officeart/2005/8/layout/cycle1"/>
    <dgm:cxn modelId="{D9722E28-8FAA-2442-833F-D41C989A7A84}" type="presOf" srcId="{001311A1-215B-4855-A6F9-ABFBE33515C1}" destId="{CFFE940D-00AF-D647-9277-EA2350BFD773}" srcOrd="0" destOrd="0" presId="urn:microsoft.com/office/officeart/2005/8/layout/cycle1"/>
    <dgm:cxn modelId="{E520AA31-B8E6-46A2-94CD-5305FEB29762}" srcId="{B40E17D8-869E-422A-8B5F-F0FF33C1BE43}" destId="{4DA7EA8F-EE4E-418D-BC7A-B2EF53C3D0FC}" srcOrd="0" destOrd="0" parTransId="{EA59E424-9B10-4CFD-A303-1932AC20C415}" sibTransId="{43A3651F-C175-47C6-8C9B-BB3121519045}"/>
    <dgm:cxn modelId="{77AF7B35-68A7-8D43-83AE-F0CA6034C37C}" type="presOf" srcId="{58E0D69D-9752-47AC-BEDB-CCEA72853C49}" destId="{F37D0B4B-F910-D64D-A300-6A5B6BA34304}" srcOrd="0" destOrd="0" presId="urn:microsoft.com/office/officeart/2005/8/layout/cycle1"/>
    <dgm:cxn modelId="{5279D271-A21A-42B8-B238-390566ADB303}" srcId="{B40E17D8-869E-422A-8B5F-F0FF33C1BE43}" destId="{C57E5540-F7A7-4CA5-8EEC-6802457E90FC}" srcOrd="1" destOrd="0" parTransId="{8DA8F784-D59D-458E-AF87-BF1E98436104}" sibTransId="{58E0D69D-9752-47AC-BEDB-CCEA72853C49}"/>
    <dgm:cxn modelId="{59813E90-AAEE-584A-8EA1-CBFAAF4F8514}" type="presOf" srcId="{43A3651F-C175-47C6-8C9B-BB3121519045}" destId="{1E9F0FF1-8E8F-5F47-8C83-0453760DBFB0}" srcOrd="0" destOrd="0" presId="urn:microsoft.com/office/officeart/2005/8/layout/cycle1"/>
    <dgm:cxn modelId="{18D68CAA-1A87-CE41-8F5A-0C7359D36C9F}" type="presOf" srcId="{B40E17D8-869E-422A-8B5F-F0FF33C1BE43}" destId="{539BC9FA-C132-7843-AFC6-7BAFF74B7A63}" srcOrd="0" destOrd="0" presId="urn:microsoft.com/office/officeart/2005/8/layout/cycle1"/>
    <dgm:cxn modelId="{ED9AB2BF-7A3D-EC4D-8F21-316CE3CFC108}" type="presOf" srcId="{A8AF124B-99C1-4953-9011-C8A143A545D2}" destId="{5897B12E-E030-6843-8977-06D0D4ACBD3D}" srcOrd="0" destOrd="0" presId="urn:microsoft.com/office/officeart/2005/8/layout/cycle1"/>
    <dgm:cxn modelId="{14E822DA-5066-4E3E-85DB-B0CFEEE58103}" srcId="{B40E17D8-869E-422A-8B5F-F0FF33C1BE43}" destId="{97CC5C32-46AB-4900-B5F8-7144C2517E08}" srcOrd="3" destOrd="0" parTransId="{2A2E222F-2E3D-4B0B-AA94-159B71D65020}" sibTransId="{A8AF124B-99C1-4953-9011-C8A143A545D2}"/>
    <dgm:cxn modelId="{14A6C3DB-F03C-9D41-82CB-C996A113AB16}" type="presOf" srcId="{C57E5540-F7A7-4CA5-8EEC-6802457E90FC}" destId="{92E8BE37-A72A-914E-B87D-73C6E72AC9DC}" srcOrd="0" destOrd="0" presId="urn:microsoft.com/office/officeart/2005/8/layout/cycle1"/>
    <dgm:cxn modelId="{E7ECD1EE-7DF1-F648-A8DB-9C12318B4CE1}" type="presOf" srcId="{B9585EDB-5B99-4E45-9425-87DAB1C4EE43}" destId="{822E9CC3-7DFB-A94F-93D5-3B29FF7E5AB9}" srcOrd="0" destOrd="0" presId="urn:microsoft.com/office/officeart/2005/8/layout/cycle1"/>
    <dgm:cxn modelId="{A14E2313-2033-3A46-893B-B2A9858DBC37}" type="presParOf" srcId="{539BC9FA-C132-7843-AFC6-7BAFF74B7A63}" destId="{56FEBC0E-E116-644A-90C3-8DAF42EDF0F3}" srcOrd="0" destOrd="0" presId="urn:microsoft.com/office/officeart/2005/8/layout/cycle1"/>
    <dgm:cxn modelId="{16DF4BF3-0568-6641-8B0C-75D4F89A2636}" type="presParOf" srcId="{539BC9FA-C132-7843-AFC6-7BAFF74B7A63}" destId="{E83F952D-5B3F-E74F-8D25-AAEBC5DC6BCB}" srcOrd="1" destOrd="0" presId="urn:microsoft.com/office/officeart/2005/8/layout/cycle1"/>
    <dgm:cxn modelId="{A09BA8BF-23DE-844C-93FF-0727ADBD1662}" type="presParOf" srcId="{539BC9FA-C132-7843-AFC6-7BAFF74B7A63}" destId="{1E9F0FF1-8E8F-5F47-8C83-0453760DBFB0}" srcOrd="2" destOrd="0" presId="urn:microsoft.com/office/officeart/2005/8/layout/cycle1"/>
    <dgm:cxn modelId="{1D0A5C59-A09A-B24C-B4E2-0C5F86C1168B}" type="presParOf" srcId="{539BC9FA-C132-7843-AFC6-7BAFF74B7A63}" destId="{2B434AFC-E1CA-1A45-B408-5520B3377863}" srcOrd="3" destOrd="0" presId="urn:microsoft.com/office/officeart/2005/8/layout/cycle1"/>
    <dgm:cxn modelId="{4A546B87-E0F1-C24A-8C76-E7FD61CB3EB5}" type="presParOf" srcId="{539BC9FA-C132-7843-AFC6-7BAFF74B7A63}" destId="{92E8BE37-A72A-914E-B87D-73C6E72AC9DC}" srcOrd="4" destOrd="0" presId="urn:microsoft.com/office/officeart/2005/8/layout/cycle1"/>
    <dgm:cxn modelId="{B2B5EA65-10C2-4E41-BF7B-278A5D237750}" type="presParOf" srcId="{539BC9FA-C132-7843-AFC6-7BAFF74B7A63}" destId="{F37D0B4B-F910-D64D-A300-6A5B6BA34304}" srcOrd="5" destOrd="0" presId="urn:microsoft.com/office/officeart/2005/8/layout/cycle1"/>
    <dgm:cxn modelId="{3F55142B-660A-3E44-9B24-6E7EB1C2AE60}" type="presParOf" srcId="{539BC9FA-C132-7843-AFC6-7BAFF74B7A63}" destId="{036D629D-C0C5-0B4F-9A6B-521139B504FC}" srcOrd="6" destOrd="0" presId="urn:microsoft.com/office/officeart/2005/8/layout/cycle1"/>
    <dgm:cxn modelId="{EB99D804-89D1-6C4C-AE2B-1310D436DBE3}" type="presParOf" srcId="{539BC9FA-C132-7843-AFC6-7BAFF74B7A63}" destId="{CFFE940D-00AF-D647-9277-EA2350BFD773}" srcOrd="7" destOrd="0" presId="urn:microsoft.com/office/officeart/2005/8/layout/cycle1"/>
    <dgm:cxn modelId="{1822804B-434D-B34E-848E-CECD29ED91E8}" type="presParOf" srcId="{539BC9FA-C132-7843-AFC6-7BAFF74B7A63}" destId="{822E9CC3-7DFB-A94F-93D5-3B29FF7E5AB9}" srcOrd="8" destOrd="0" presId="urn:microsoft.com/office/officeart/2005/8/layout/cycle1"/>
    <dgm:cxn modelId="{5AFFA2CB-2195-E74D-B8D2-07DF6BBC8B0F}" type="presParOf" srcId="{539BC9FA-C132-7843-AFC6-7BAFF74B7A63}" destId="{63A548C8-0B81-794A-9A86-B5479469D107}" srcOrd="9" destOrd="0" presId="urn:microsoft.com/office/officeart/2005/8/layout/cycle1"/>
    <dgm:cxn modelId="{A6BD3050-E949-F545-960F-F1657E54F4DE}" type="presParOf" srcId="{539BC9FA-C132-7843-AFC6-7BAFF74B7A63}" destId="{69E38525-9FDE-2541-B9B2-FCCC8800FDDB}" srcOrd="10" destOrd="0" presId="urn:microsoft.com/office/officeart/2005/8/layout/cycle1"/>
    <dgm:cxn modelId="{7ECCEA56-11A9-914F-8170-D09CB11AEFC9}" type="presParOf" srcId="{539BC9FA-C132-7843-AFC6-7BAFF74B7A63}" destId="{5897B12E-E030-6843-8977-06D0D4ACBD3D}" srcOrd="11" destOrd="0" presId="urn:microsoft.com/office/officeart/2005/8/layout/cycle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AB73610F-DA1E-4F87-AA2E-34749B932CDF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7C1326FB-6AB7-4367-A771-D8B4FEA09DFB}">
      <dgm:prSet/>
      <dgm:spPr/>
      <dgm:t>
        <a:bodyPr/>
        <a:lstStyle/>
        <a:p>
          <a:r>
            <a:rPr lang="en-US"/>
            <a:t>- Integrated macro–meso–micro planning</a:t>
          </a:r>
        </a:p>
      </dgm:t>
    </dgm:pt>
    <dgm:pt modelId="{A50DAD82-D7D9-4EEC-AB58-59C6B5ED4631}" type="parTrans" cxnId="{4F1B7249-AF47-46A2-8551-C6865A650BE5}">
      <dgm:prSet/>
      <dgm:spPr/>
      <dgm:t>
        <a:bodyPr/>
        <a:lstStyle/>
        <a:p>
          <a:endParaRPr lang="en-US"/>
        </a:p>
      </dgm:t>
    </dgm:pt>
    <dgm:pt modelId="{1B39252C-07B7-4C7B-97D0-F7C9BBAAF66C}" type="sibTrans" cxnId="{4F1B7249-AF47-46A2-8551-C6865A650BE5}">
      <dgm:prSet/>
      <dgm:spPr/>
      <dgm:t>
        <a:bodyPr/>
        <a:lstStyle/>
        <a:p>
          <a:endParaRPr lang="en-US"/>
        </a:p>
      </dgm:t>
    </dgm:pt>
    <dgm:pt modelId="{CA341AF4-E8D5-46D5-BE0C-205D3C567D55}">
      <dgm:prSet/>
      <dgm:spPr/>
      <dgm:t>
        <a:bodyPr/>
        <a:lstStyle/>
        <a:p>
          <a:r>
            <a:rPr lang="en-US"/>
            <a:t>- Evidence-informed pedagogy</a:t>
          </a:r>
        </a:p>
      </dgm:t>
    </dgm:pt>
    <dgm:pt modelId="{96CF4C62-7992-48FD-AF2B-B91777144231}" type="parTrans" cxnId="{4ED5F4E6-6703-4A98-8997-BA000C404DE9}">
      <dgm:prSet/>
      <dgm:spPr/>
      <dgm:t>
        <a:bodyPr/>
        <a:lstStyle/>
        <a:p>
          <a:endParaRPr lang="en-US"/>
        </a:p>
      </dgm:t>
    </dgm:pt>
    <dgm:pt modelId="{30433770-E39B-4A55-AA4A-C08183E85A1E}" type="sibTrans" cxnId="{4ED5F4E6-6703-4A98-8997-BA000C404DE9}">
      <dgm:prSet/>
      <dgm:spPr/>
      <dgm:t>
        <a:bodyPr/>
        <a:lstStyle/>
        <a:p>
          <a:endParaRPr lang="en-US"/>
        </a:p>
      </dgm:t>
    </dgm:pt>
    <dgm:pt modelId="{FBE50089-9FB0-4E38-9C3C-EBEA108320ED}">
      <dgm:prSet/>
      <dgm:spPr/>
      <dgm:t>
        <a:bodyPr/>
        <a:lstStyle/>
        <a:p>
          <a:r>
            <a:rPr lang="en-US"/>
            <a:t>- Progressive autonomy</a:t>
          </a:r>
        </a:p>
      </dgm:t>
    </dgm:pt>
    <dgm:pt modelId="{91EE83D1-F934-47B5-A9F6-BA575A2BED8C}" type="parTrans" cxnId="{6763C1C5-A917-4BBA-8C1B-49E7BEC7142F}">
      <dgm:prSet/>
      <dgm:spPr/>
      <dgm:t>
        <a:bodyPr/>
        <a:lstStyle/>
        <a:p>
          <a:endParaRPr lang="en-US"/>
        </a:p>
      </dgm:t>
    </dgm:pt>
    <dgm:pt modelId="{0C2DC841-2E28-49C4-B383-124B45CE7E99}" type="sibTrans" cxnId="{6763C1C5-A917-4BBA-8C1B-49E7BEC7142F}">
      <dgm:prSet/>
      <dgm:spPr/>
      <dgm:t>
        <a:bodyPr/>
        <a:lstStyle/>
        <a:p>
          <a:endParaRPr lang="en-US"/>
        </a:p>
      </dgm:t>
    </dgm:pt>
    <dgm:pt modelId="{A4D3A620-1539-4B83-A100-7B3528224924}">
      <dgm:prSet/>
      <dgm:spPr/>
      <dgm:t>
        <a:bodyPr/>
        <a:lstStyle/>
        <a:p>
          <a:r>
            <a:rPr lang="en-US"/>
            <a:t>- Representative learning design</a:t>
          </a:r>
        </a:p>
      </dgm:t>
    </dgm:pt>
    <dgm:pt modelId="{6ABD2791-B74D-456B-85E5-AF04136B6B15}" type="parTrans" cxnId="{1205A686-66CD-4492-8A8D-5ED6D173384C}">
      <dgm:prSet/>
      <dgm:spPr/>
      <dgm:t>
        <a:bodyPr/>
        <a:lstStyle/>
        <a:p>
          <a:endParaRPr lang="en-US"/>
        </a:p>
      </dgm:t>
    </dgm:pt>
    <dgm:pt modelId="{81803CE6-5B4F-4596-8496-53770EE06E0F}" type="sibTrans" cxnId="{1205A686-66CD-4492-8A8D-5ED6D173384C}">
      <dgm:prSet/>
      <dgm:spPr/>
      <dgm:t>
        <a:bodyPr/>
        <a:lstStyle/>
        <a:p>
          <a:endParaRPr lang="en-US"/>
        </a:p>
      </dgm:t>
    </dgm:pt>
    <dgm:pt modelId="{D39E67AE-4CE2-4A44-9054-7F1961EE4CAD}" type="pres">
      <dgm:prSet presAssocID="{AB73610F-DA1E-4F87-AA2E-34749B932CDF}" presName="root" presStyleCnt="0">
        <dgm:presLayoutVars>
          <dgm:dir/>
          <dgm:resizeHandles val="exact"/>
        </dgm:presLayoutVars>
      </dgm:prSet>
      <dgm:spPr/>
    </dgm:pt>
    <dgm:pt modelId="{570AA9EC-2BB4-4228-B23C-D7132637042A}" type="pres">
      <dgm:prSet presAssocID="{AB73610F-DA1E-4F87-AA2E-34749B932CDF}" presName="container" presStyleCnt="0">
        <dgm:presLayoutVars>
          <dgm:dir/>
          <dgm:resizeHandles val="exact"/>
        </dgm:presLayoutVars>
      </dgm:prSet>
      <dgm:spPr/>
    </dgm:pt>
    <dgm:pt modelId="{8BB9E888-DD78-4E00-B494-84A78177A090}" type="pres">
      <dgm:prSet presAssocID="{7C1326FB-6AB7-4367-A771-D8B4FEA09DFB}" presName="compNode" presStyleCnt="0"/>
      <dgm:spPr/>
    </dgm:pt>
    <dgm:pt modelId="{B0CDC7DC-E952-42C8-85C3-7C8B214E1379}" type="pres">
      <dgm:prSet presAssocID="{7C1326FB-6AB7-4367-A771-D8B4FEA09DFB}" presName="iconBgRect" presStyleLbl="bgShp" presStyleIdx="0" presStyleCnt="4"/>
      <dgm:spPr/>
    </dgm:pt>
    <dgm:pt modelId="{437A5ECF-6816-4D8B-B17B-FAB1E88DA8A5}" type="pres">
      <dgm:prSet presAssocID="{7C1326FB-6AB7-4367-A771-D8B4FEA09DFB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laybook"/>
        </a:ext>
      </dgm:extLst>
    </dgm:pt>
    <dgm:pt modelId="{73C96A14-CB08-4766-BB26-DA9DFA928EED}" type="pres">
      <dgm:prSet presAssocID="{7C1326FB-6AB7-4367-A771-D8B4FEA09DFB}" presName="spaceRect" presStyleCnt="0"/>
      <dgm:spPr/>
    </dgm:pt>
    <dgm:pt modelId="{BF7BF967-9E65-4ACF-AD42-3228B629DA2A}" type="pres">
      <dgm:prSet presAssocID="{7C1326FB-6AB7-4367-A771-D8B4FEA09DFB}" presName="textRect" presStyleLbl="revTx" presStyleIdx="0" presStyleCnt="4">
        <dgm:presLayoutVars>
          <dgm:chMax val="1"/>
          <dgm:chPref val="1"/>
        </dgm:presLayoutVars>
      </dgm:prSet>
      <dgm:spPr/>
    </dgm:pt>
    <dgm:pt modelId="{97EC6380-FEB9-4AD7-8276-386F39FA647F}" type="pres">
      <dgm:prSet presAssocID="{1B39252C-07B7-4C7B-97D0-F7C9BBAAF66C}" presName="sibTrans" presStyleLbl="sibTrans2D1" presStyleIdx="0" presStyleCnt="0"/>
      <dgm:spPr/>
    </dgm:pt>
    <dgm:pt modelId="{337FE8D6-6FF4-44EA-8926-D03EF6DD65DB}" type="pres">
      <dgm:prSet presAssocID="{CA341AF4-E8D5-46D5-BE0C-205D3C567D55}" presName="compNode" presStyleCnt="0"/>
      <dgm:spPr/>
    </dgm:pt>
    <dgm:pt modelId="{45BF0D2A-8864-46F3-BCCD-9AEDCA2CB644}" type="pres">
      <dgm:prSet presAssocID="{CA341AF4-E8D5-46D5-BE0C-205D3C567D55}" presName="iconBgRect" presStyleLbl="bgShp" presStyleIdx="1" presStyleCnt="4"/>
      <dgm:spPr/>
    </dgm:pt>
    <dgm:pt modelId="{43A84F00-D840-4FB2-8562-8AD68F4CB209}" type="pres">
      <dgm:prSet presAssocID="{CA341AF4-E8D5-46D5-BE0C-205D3C567D55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ED299D3B-D064-49B5-8B50-D2F86E575F7F}" type="pres">
      <dgm:prSet presAssocID="{CA341AF4-E8D5-46D5-BE0C-205D3C567D55}" presName="spaceRect" presStyleCnt="0"/>
      <dgm:spPr/>
    </dgm:pt>
    <dgm:pt modelId="{E42547EE-889F-4AA0-BFC5-88B0C3E89A00}" type="pres">
      <dgm:prSet presAssocID="{CA341AF4-E8D5-46D5-BE0C-205D3C567D55}" presName="textRect" presStyleLbl="revTx" presStyleIdx="1" presStyleCnt="4">
        <dgm:presLayoutVars>
          <dgm:chMax val="1"/>
          <dgm:chPref val="1"/>
        </dgm:presLayoutVars>
      </dgm:prSet>
      <dgm:spPr/>
    </dgm:pt>
    <dgm:pt modelId="{3CE682DC-8DE8-4B00-80E1-6DFA75B77DD8}" type="pres">
      <dgm:prSet presAssocID="{30433770-E39B-4A55-AA4A-C08183E85A1E}" presName="sibTrans" presStyleLbl="sibTrans2D1" presStyleIdx="0" presStyleCnt="0"/>
      <dgm:spPr/>
    </dgm:pt>
    <dgm:pt modelId="{E6F9B434-B729-43C2-8605-D028397ACF7F}" type="pres">
      <dgm:prSet presAssocID="{FBE50089-9FB0-4E38-9C3C-EBEA108320ED}" presName="compNode" presStyleCnt="0"/>
      <dgm:spPr/>
    </dgm:pt>
    <dgm:pt modelId="{BC8BCA06-C0A2-414F-B8EE-D885A6B7106D}" type="pres">
      <dgm:prSet presAssocID="{FBE50089-9FB0-4E38-9C3C-EBEA108320ED}" presName="iconBgRect" presStyleLbl="bgShp" presStyleIdx="2" presStyleCnt="4"/>
      <dgm:spPr/>
    </dgm:pt>
    <dgm:pt modelId="{4F80E935-37C6-466F-8861-E6DFD46D3BC9}" type="pres">
      <dgm:prSet presAssocID="{FBE50089-9FB0-4E38-9C3C-EBEA108320ED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rawl"/>
        </a:ext>
      </dgm:extLst>
    </dgm:pt>
    <dgm:pt modelId="{E3361040-F378-4B8A-9B6D-D158235D6219}" type="pres">
      <dgm:prSet presAssocID="{FBE50089-9FB0-4E38-9C3C-EBEA108320ED}" presName="spaceRect" presStyleCnt="0"/>
      <dgm:spPr/>
    </dgm:pt>
    <dgm:pt modelId="{B69FA429-1D28-4FF0-91C8-999CE0F332DD}" type="pres">
      <dgm:prSet presAssocID="{FBE50089-9FB0-4E38-9C3C-EBEA108320ED}" presName="textRect" presStyleLbl="revTx" presStyleIdx="2" presStyleCnt="4">
        <dgm:presLayoutVars>
          <dgm:chMax val="1"/>
          <dgm:chPref val="1"/>
        </dgm:presLayoutVars>
      </dgm:prSet>
      <dgm:spPr/>
    </dgm:pt>
    <dgm:pt modelId="{06EDAAE5-54A6-4C67-8A1A-EAEA031BBD78}" type="pres">
      <dgm:prSet presAssocID="{0C2DC841-2E28-49C4-B383-124B45CE7E99}" presName="sibTrans" presStyleLbl="sibTrans2D1" presStyleIdx="0" presStyleCnt="0"/>
      <dgm:spPr/>
    </dgm:pt>
    <dgm:pt modelId="{C56646AA-FC81-496A-9841-61A3F545EC77}" type="pres">
      <dgm:prSet presAssocID="{A4D3A620-1539-4B83-A100-7B3528224924}" presName="compNode" presStyleCnt="0"/>
      <dgm:spPr/>
    </dgm:pt>
    <dgm:pt modelId="{3B428C15-48DB-4DBE-817F-CE0007C83AFD}" type="pres">
      <dgm:prSet presAssocID="{A4D3A620-1539-4B83-A100-7B3528224924}" presName="iconBgRect" presStyleLbl="bgShp" presStyleIdx="3" presStyleCnt="4"/>
      <dgm:spPr/>
    </dgm:pt>
    <dgm:pt modelId="{98EB4ECC-B846-4FE1-8F36-583670DF1679}" type="pres">
      <dgm:prSet presAssocID="{A4D3A620-1539-4B83-A100-7B3528224924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ABFC90E1-ACD9-4C3F-B5CC-35ABB38080AB}" type="pres">
      <dgm:prSet presAssocID="{A4D3A620-1539-4B83-A100-7B3528224924}" presName="spaceRect" presStyleCnt="0"/>
      <dgm:spPr/>
    </dgm:pt>
    <dgm:pt modelId="{68292AF1-32CE-40EE-9F4C-CBF726F6852C}" type="pres">
      <dgm:prSet presAssocID="{A4D3A620-1539-4B83-A100-7B3528224924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451E3D05-C495-4229-8663-76433057D6FE}" type="presOf" srcId="{CA341AF4-E8D5-46D5-BE0C-205D3C567D55}" destId="{E42547EE-889F-4AA0-BFC5-88B0C3E89A00}" srcOrd="0" destOrd="0" presId="urn:microsoft.com/office/officeart/2018/2/layout/IconCircleList"/>
    <dgm:cxn modelId="{44EDD639-E47F-413D-860B-15E96B80A72E}" type="presOf" srcId="{A4D3A620-1539-4B83-A100-7B3528224924}" destId="{68292AF1-32CE-40EE-9F4C-CBF726F6852C}" srcOrd="0" destOrd="0" presId="urn:microsoft.com/office/officeart/2018/2/layout/IconCircleList"/>
    <dgm:cxn modelId="{4F1B7249-AF47-46A2-8551-C6865A650BE5}" srcId="{AB73610F-DA1E-4F87-AA2E-34749B932CDF}" destId="{7C1326FB-6AB7-4367-A771-D8B4FEA09DFB}" srcOrd="0" destOrd="0" parTransId="{A50DAD82-D7D9-4EEC-AB58-59C6B5ED4631}" sibTransId="{1B39252C-07B7-4C7B-97D0-F7C9BBAAF66C}"/>
    <dgm:cxn modelId="{96E3516D-9F03-47D7-A410-BB9A421E1F70}" type="presOf" srcId="{1B39252C-07B7-4C7B-97D0-F7C9BBAAF66C}" destId="{97EC6380-FEB9-4AD7-8276-386F39FA647F}" srcOrd="0" destOrd="0" presId="urn:microsoft.com/office/officeart/2018/2/layout/IconCircleList"/>
    <dgm:cxn modelId="{B0B6EF78-583A-44DC-AFFA-140EF24A99E8}" type="presOf" srcId="{FBE50089-9FB0-4E38-9C3C-EBEA108320ED}" destId="{B69FA429-1D28-4FF0-91C8-999CE0F332DD}" srcOrd="0" destOrd="0" presId="urn:microsoft.com/office/officeart/2018/2/layout/IconCircleList"/>
    <dgm:cxn modelId="{1205A686-66CD-4492-8A8D-5ED6D173384C}" srcId="{AB73610F-DA1E-4F87-AA2E-34749B932CDF}" destId="{A4D3A620-1539-4B83-A100-7B3528224924}" srcOrd="3" destOrd="0" parTransId="{6ABD2791-B74D-456B-85E5-AF04136B6B15}" sibTransId="{81803CE6-5B4F-4596-8496-53770EE06E0F}"/>
    <dgm:cxn modelId="{70DFEF9D-F5A4-493B-B2F1-F60C5168473E}" type="presOf" srcId="{0C2DC841-2E28-49C4-B383-124B45CE7E99}" destId="{06EDAAE5-54A6-4C67-8A1A-EAEA031BBD78}" srcOrd="0" destOrd="0" presId="urn:microsoft.com/office/officeart/2018/2/layout/IconCircleList"/>
    <dgm:cxn modelId="{5AA3ACA9-DC44-4C36-B575-80E0005F5458}" type="presOf" srcId="{7C1326FB-6AB7-4367-A771-D8B4FEA09DFB}" destId="{BF7BF967-9E65-4ACF-AD42-3228B629DA2A}" srcOrd="0" destOrd="0" presId="urn:microsoft.com/office/officeart/2018/2/layout/IconCircleList"/>
    <dgm:cxn modelId="{6763C1C5-A917-4BBA-8C1B-49E7BEC7142F}" srcId="{AB73610F-DA1E-4F87-AA2E-34749B932CDF}" destId="{FBE50089-9FB0-4E38-9C3C-EBEA108320ED}" srcOrd="2" destOrd="0" parTransId="{91EE83D1-F934-47B5-A9F6-BA575A2BED8C}" sibTransId="{0C2DC841-2E28-49C4-B383-124B45CE7E99}"/>
    <dgm:cxn modelId="{DE5A78CE-0E66-4BC5-8CB6-F31B3D83C0B5}" type="presOf" srcId="{30433770-E39B-4A55-AA4A-C08183E85A1E}" destId="{3CE682DC-8DE8-4B00-80E1-6DFA75B77DD8}" srcOrd="0" destOrd="0" presId="urn:microsoft.com/office/officeart/2018/2/layout/IconCircleList"/>
    <dgm:cxn modelId="{4ED5F4E6-6703-4A98-8997-BA000C404DE9}" srcId="{AB73610F-DA1E-4F87-AA2E-34749B932CDF}" destId="{CA341AF4-E8D5-46D5-BE0C-205D3C567D55}" srcOrd="1" destOrd="0" parTransId="{96CF4C62-7992-48FD-AF2B-B91777144231}" sibTransId="{30433770-E39B-4A55-AA4A-C08183E85A1E}"/>
    <dgm:cxn modelId="{E555CDFF-D98E-4F54-8A46-F5C49528EC34}" type="presOf" srcId="{AB73610F-DA1E-4F87-AA2E-34749B932CDF}" destId="{D39E67AE-4CE2-4A44-9054-7F1961EE4CAD}" srcOrd="0" destOrd="0" presId="urn:microsoft.com/office/officeart/2018/2/layout/IconCircleList"/>
    <dgm:cxn modelId="{29182EAC-3C93-43A6-AE97-9AE43BAA3828}" type="presParOf" srcId="{D39E67AE-4CE2-4A44-9054-7F1961EE4CAD}" destId="{570AA9EC-2BB4-4228-B23C-D7132637042A}" srcOrd="0" destOrd="0" presId="urn:microsoft.com/office/officeart/2018/2/layout/IconCircleList"/>
    <dgm:cxn modelId="{2292F8B5-9637-4A5D-B4A7-3A3698D00FE7}" type="presParOf" srcId="{570AA9EC-2BB4-4228-B23C-D7132637042A}" destId="{8BB9E888-DD78-4E00-B494-84A78177A090}" srcOrd="0" destOrd="0" presId="urn:microsoft.com/office/officeart/2018/2/layout/IconCircleList"/>
    <dgm:cxn modelId="{7C6F6F3B-1F0A-440D-88EE-2BEF44F9198B}" type="presParOf" srcId="{8BB9E888-DD78-4E00-B494-84A78177A090}" destId="{B0CDC7DC-E952-42C8-85C3-7C8B214E1379}" srcOrd="0" destOrd="0" presId="urn:microsoft.com/office/officeart/2018/2/layout/IconCircleList"/>
    <dgm:cxn modelId="{FBA0DF02-CE30-417C-B36D-871E02984512}" type="presParOf" srcId="{8BB9E888-DD78-4E00-B494-84A78177A090}" destId="{437A5ECF-6816-4D8B-B17B-FAB1E88DA8A5}" srcOrd="1" destOrd="0" presId="urn:microsoft.com/office/officeart/2018/2/layout/IconCircleList"/>
    <dgm:cxn modelId="{8E0FDB2E-5F4A-4C02-8DA3-9CD7404A4085}" type="presParOf" srcId="{8BB9E888-DD78-4E00-B494-84A78177A090}" destId="{73C96A14-CB08-4766-BB26-DA9DFA928EED}" srcOrd="2" destOrd="0" presId="urn:microsoft.com/office/officeart/2018/2/layout/IconCircleList"/>
    <dgm:cxn modelId="{0740D5D6-3E2D-4AB2-B365-3828F1AD500D}" type="presParOf" srcId="{8BB9E888-DD78-4E00-B494-84A78177A090}" destId="{BF7BF967-9E65-4ACF-AD42-3228B629DA2A}" srcOrd="3" destOrd="0" presId="urn:microsoft.com/office/officeart/2018/2/layout/IconCircleList"/>
    <dgm:cxn modelId="{2164CDBD-4D72-4C84-8AE0-42109A5292C5}" type="presParOf" srcId="{570AA9EC-2BB4-4228-B23C-D7132637042A}" destId="{97EC6380-FEB9-4AD7-8276-386F39FA647F}" srcOrd="1" destOrd="0" presId="urn:microsoft.com/office/officeart/2018/2/layout/IconCircleList"/>
    <dgm:cxn modelId="{89C6BDE6-CBFD-4781-A97F-7AAAD29D0252}" type="presParOf" srcId="{570AA9EC-2BB4-4228-B23C-D7132637042A}" destId="{337FE8D6-6FF4-44EA-8926-D03EF6DD65DB}" srcOrd="2" destOrd="0" presId="urn:microsoft.com/office/officeart/2018/2/layout/IconCircleList"/>
    <dgm:cxn modelId="{6779ED18-95B8-472B-9630-67B8862CCEDF}" type="presParOf" srcId="{337FE8D6-6FF4-44EA-8926-D03EF6DD65DB}" destId="{45BF0D2A-8864-46F3-BCCD-9AEDCA2CB644}" srcOrd="0" destOrd="0" presId="urn:microsoft.com/office/officeart/2018/2/layout/IconCircleList"/>
    <dgm:cxn modelId="{BD4FDE6F-2053-4722-B9ED-145D293E3693}" type="presParOf" srcId="{337FE8D6-6FF4-44EA-8926-D03EF6DD65DB}" destId="{43A84F00-D840-4FB2-8562-8AD68F4CB209}" srcOrd="1" destOrd="0" presId="urn:microsoft.com/office/officeart/2018/2/layout/IconCircleList"/>
    <dgm:cxn modelId="{CD729002-1249-42F1-ABCC-DFA61E31FF42}" type="presParOf" srcId="{337FE8D6-6FF4-44EA-8926-D03EF6DD65DB}" destId="{ED299D3B-D064-49B5-8B50-D2F86E575F7F}" srcOrd="2" destOrd="0" presId="urn:microsoft.com/office/officeart/2018/2/layout/IconCircleList"/>
    <dgm:cxn modelId="{3226606A-85BB-40F9-A11F-F25EC8E430D3}" type="presParOf" srcId="{337FE8D6-6FF4-44EA-8926-D03EF6DD65DB}" destId="{E42547EE-889F-4AA0-BFC5-88B0C3E89A00}" srcOrd="3" destOrd="0" presId="urn:microsoft.com/office/officeart/2018/2/layout/IconCircleList"/>
    <dgm:cxn modelId="{E9FD51E1-26F6-4CCA-BCF8-E53BF10120CE}" type="presParOf" srcId="{570AA9EC-2BB4-4228-B23C-D7132637042A}" destId="{3CE682DC-8DE8-4B00-80E1-6DFA75B77DD8}" srcOrd="3" destOrd="0" presId="urn:microsoft.com/office/officeart/2018/2/layout/IconCircleList"/>
    <dgm:cxn modelId="{5A3CAC3E-E762-4F8C-B81D-771C9311AD27}" type="presParOf" srcId="{570AA9EC-2BB4-4228-B23C-D7132637042A}" destId="{E6F9B434-B729-43C2-8605-D028397ACF7F}" srcOrd="4" destOrd="0" presId="urn:microsoft.com/office/officeart/2018/2/layout/IconCircleList"/>
    <dgm:cxn modelId="{EAB4ED05-739C-489F-98AF-76417655EA99}" type="presParOf" srcId="{E6F9B434-B729-43C2-8605-D028397ACF7F}" destId="{BC8BCA06-C0A2-414F-B8EE-D885A6B7106D}" srcOrd="0" destOrd="0" presId="urn:microsoft.com/office/officeart/2018/2/layout/IconCircleList"/>
    <dgm:cxn modelId="{F9EB8F2A-A83D-4ADC-BE78-EBB6EC2498B8}" type="presParOf" srcId="{E6F9B434-B729-43C2-8605-D028397ACF7F}" destId="{4F80E935-37C6-466F-8861-E6DFD46D3BC9}" srcOrd="1" destOrd="0" presId="urn:microsoft.com/office/officeart/2018/2/layout/IconCircleList"/>
    <dgm:cxn modelId="{77CA0CFD-1E2A-4FFD-BABC-473879004660}" type="presParOf" srcId="{E6F9B434-B729-43C2-8605-D028397ACF7F}" destId="{E3361040-F378-4B8A-9B6D-D158235D6219}" srcOrd="2" destOrd="0" presId="urn:microsoft.com/office/officeart/2018/2/layout/IconCircleList"/>
    <dgm:cxn modelId="{5A77A196-77FC-4201-A9F9-1C9235F6FBFC}" type="presParOf" srcId="{E6F9B434-B729-43C2-8605-D028397ACF7F}" destId="{B69FA429-1D28-4FF0-91C8-999CE0F332DD}" srcOrd="3" destOrd="0" presId="urn:microsoft.com/office/officeart/2018/2/layout/IconCircleList"/>
    <dgm:cxn modelId="{7DD7B444-F0DB-4B72-B2B2-B6001B58ADF6}" type="presParOf" srcId="{570AA9EC-2BB4-4228-B23C-D7132637042A}" destId="{06EDAAE5-54A6-4C67-8A1A-EAEA031BBD78}" srcOrd="5" destOrd="0" presId="urn:microsoft.com/office/officeart/2018/2/layout/IconCircleList"/>
    <dgm:cxn modelId="{53D86F5F-4117-4A00-B40C-15E70AF03831}" type="presParOf" srcId="{570AA9EC-2BB4-4228-B23C-D7132637042A}" destId="{C56646AA-FC81-496A-9841-61A3F545EC77}" srcOrd="6" destOrd="0" presId="urn:microsoft.com/office/officeart/2018/2/layout/IconCircleList"/>
    <dgm:cxn modelId="{316183D4-8806-47BF-93A7-7637C8C3E90C}" type="presParOf" srcId="{C56646AA-FC81-496A-9841-61A3F545EC77}" destId="{3B428C15-48DB-4DBE-817F-CE0007C83AFD}" srcOrd="0" destOrd="0" presId="urn:microsoft.com/office/officeart/2018/2/layout/IconCircleList"/>
    <dgm:cxn modelId="{F4FF725E-20FE-4027-A88D-A84CAE0BAD1D}" type="presParOf" srcId="{C56646AA-FC81-496A-9841-61A3F545EC77}" destId="{98EB4ECC-B846-4FE1-8F36-583670DF1679}" srcOrd="1" destOrd="0" presId="urn:microsoft.com/office/officeart/2018/2/layout/IconCircleList"/>
    <dgm:cxn modelId="{7F330CAB-E150-4090-AE0A-22A3DBD78E5B}" type="presParOf" srcId="{C56646AA-FC81-496A-9841-61A3F545EC77}" destId="{ABFC90E1-ACD9-4C3F-B5CC-35ABB38080AB}" srcOrd="2" destOrd="0" presId="urn:microsoft.com/office/officeart/2018/2/layout/IconCircleList"/>
    <dgm:cxn modelId="{7956F49B-E846-4151-8830-DA8DD5B77314}" type="presParOf" srcId="{C56646AA-FC81-496A-9841-61A3F545EC77}" destId="{68292AF1-32CE-40EE-9F4C-CBF726F6852C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8839E489-B0F4-4DA1-AB54-80A4EF63AF5F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32A1DFC4-66B2-4003-B5BC-0D71EBAA567B}">
      <dgm:prSet/>
      <dgm:spPr/>
      <dgm:t>
        <a:bodyPr/>
        <a:lstStyle/>
        <a:p>
          <a:r>
            <a:rPr lang="en-GB"/>
            <a:t>Bunker, D., &amp; Thorpe, R. (1982). A model for the teaching of games in secondary schools. Bulletin of Physical Education, 18(1), 5–8.</a:t>
          </a:r>
          <a:endParaRPr lang="en-US"/>
        </a:p>
      </dgm:t>
    </dgm:pt>
    <dgm:pt modelId="{7CB7530C-5327-47F3-B9FB-EBDAD136EEB7}" type="parTrans" cxnId="{2A61A159-FA66-4CD2-8AFF-89EA3DE4339D}">
      <dgm:prSet/>
      <dgm:spPr/>
      <dgm:t>
        <a:bodyPr/>
        <a:lstStyle/>
        <a:p>
          <a:endParaRPr lang="en-US"/>
        </a:p>
      </dgm:t>
    </dgm:pt>
    <dgm:pt modelId="{3680F363-F97F-4CD7-A9FE-2DC3C1852ECC}" type="sibTrans" cxnId="{2A61A159-FA66-4CD2-8AFF-89EA3DE4339D}">
      <dgm:prSet/>
      <dgm:spPr/>
      <dgm:t>
        <a:bodyPr/>
        <a:lstStyle/>
        <a:p>
          <a:endParaRPr lang="en-US"/>
        </a:p>
      </dgm:t>
    </dgm:pt>
    <dgm:pt modelId="{98396764-8C46-42B6-BDB8-1AB3C64BE486}">
      <dgm:prSet/>
      <dgm:spPr/>
      <dgm:t>
        <a:bodyPr/>
        <a:lstStyle/>
        <a:p>
          <a:r>
            <a:rPr lang="en-GB"/>
            <a:t>Davids, K., Button, C., &amp; Bennett, S. (2013). Dynamics of Skill Acquisition. Human Kinetics.</a:t>
          </a:r>
          <a:endParaRPr lang="en-US"/>
        </a:p>
      </dgm:t>
    </dgm:pt>
    <dgm:pt modelId="{9E72F500-961C-4D1F-BBA0-E8E57F7C452F}" type="parTrans" cxnId="{BB22568D-8CC9-4719-A212-1F86A589774A}">
      <dgm:prSet/>
      <dgm:spPr/>
      <dgm:t>
        <a:bodyPr/>
        <a:lstStyle/>
        <a:p>
          <a:endParaRPr lang="en-US"/>
        </a:p>
      </dgm:t>
    </dgm:pt>
    <dgm:pt modelId="{75CE415A-3498-4DF9-B12F-9D068689FEF3}" type="sibTrans" cxnId="{BB22568D-8CC9-4719-A212-1F86A589774A}">
      <dgm:prSet/>
      <dgm:spPr/>
      <dgm:t>
        <a:bodyPr/>
        <a:lstStyle/>
        <a:p>
          <a:endParaRPr lang="en-US"/>
        </a:p>
      </dgm:t>
    </dgm:pt>
    <dgm:pt modelId="{EDA65C8A-418B-4538-A898-C474584651E1}">
      <dgm:prSet/>
      <dgm:spPr/>
      <dgm:t>
        <a:bodyPr/>
        <a:lstStyle/>
        <a:p>
          <a:r>
            <a:rPr lang="en-GB"/>
            <a:t>Newell, K. (1986). Constraints on the development of coordination. In Wade &amp; Whiting (Eds.), Motor Development in Children.</a:t>
          </a:r>
          <a:endParaRPr lang="en-US"/>
        </a:p>
      </dgm:t>
    </dgm:pt>
    <dgm:pt modelId="{8C8A24C3-66A3-4BAB-82A3-59BDFB3A55D3}" type="parTrans" cxnId="{6B13BD9A-07AA-4F34-B575-53C133CE48BD}">
      <dgm:prSet/>
      <dgm:spPr/>
      <dgm:t>
        <a:bodyPr/>
        <a:lstStyle/>
        <a:p>
          <a:endParaRPr lang="en-US"/>
        </a:p>
      </dgm:t>
    </dgm:pt>
    <dgm:pt modelId="{DCDA016C-E28F-403F-A426-416EE408EABE}" type="sibTrans" cxnId="{6B13BD9A-07AA-4F34-B575-53C133CE48BD}">
      <dgm:prSet/>
      <dgm:spPr/>
      <dgm:t>
        <a:bodyPr/>
        <a:lstStyle/>
        <a:p>
          <a:endParaRPr lang="en-US"/>
        </a:p>
      </dgm:t>
    </dgm:pt>
    <dgm:pt modelId="{A6A91919-A7F2-4486-A628-F17795D35682}">
      <dgm:prSet/>
      <dgm:spPr/>
      <dgm:t>
        <a:bodyPr/>
        <a:lstStyle/>
        <a:p>
          <a:r>
            <a:rPr lang="en-GB"/>
            <a:t>Renshaw, I., Davids, K., Newcombe, D., &amp; Roberts, W. (2019). The Constraints-Led Approach. Routledge.</a:t>
          </a:r>
          <a:endParaRPr lang="en-US"/>
        </a:p>
      </dgm:t>
    </dgm:pt>
    <dgm:pt modelId="{CE12BD2F-B77E-4AF6-918F-B6748BA7A8A0}" type="parTrans" cxnId="{110E7C96-C575-4683-882E-E3E9734D618F}">
      <dgm:prSet/>
      <dgm:spPr/>
      <dgm:t>
        <a:bodyPr/>
        <a:lstStyle/>
        <a:p>
          <a:endParaRPr lang="en-US"/>
        </a:p>
      </dgm:t>
    </dgm:pt>
    <dgm:pt modelId="{171F7A3C-3353-44E0-8906-4D66491DCBA4}" type="sibTrans" cxnId="{110E7C96-C575-4683-882E-E3E9734D618F}">
      <dgm:prSet/>
      <dgm:spPr/>
      <dgm:t>
        <a:bodyPr/>
        <a:lstStyle/>
        <a:p>
          <a:endParaRPr lang="en-US"/>
        </a:p>
      </dgm:t>
    </dgm:pt>
    <dgm:pt modelId="{F2362283-FC64-4269-B3E7-0A229A795AF6}">
      <dgm:prSet/>
      <dgm:spPr/>
      <dgm:t>
        <a:bodyPr/>
        <a:lstStyle/>
        <a:p>
          <a:r>
            <a:rPr lang="en-GB"/>
            <a:t>Schmidt, R. (1975). A schema theory of discrete motor skill learning. Psychological Review, 82, 225–260.</a:t>
          </a:r>
          <a:endParaRPr lang="en-US"/>
        </a:p>
      </dgm:t>
    </dgm:pt>
    <dgm:pt modelId="{FBACC1C6-617E-4BEE-8121-22397DF4AB4A}" type="parTrans" cxnId="{0DCF32BF-8243-4B56-A8D9-92ED9457C911}">
      <dgm:prSet/>
      <dgm:spPr/>
      <dgm:t>
        <a:bodyPr/>
        <a:lstStyle/>
        <a:p>
          <a:endParaRPr lang="en-US"/>
        </a:p>
      </dgm:t>
    </dgm:pt>
    <dgm:pt modelId="{E6122735-B0C7-4EAF-8355-236EA0CEE84F}" type="sibTrans" cxnId="{0DCF32BF-8243-4B56-A8D9-92ED9457C911}">
      <dgm:prSet/>
      <dgm:spPr/>
      <dgm:t>
        <a:bodyPr/>
        <a:lstStyle/>
        <a:p>
          <a:endParaRPr lang="en-US"/>
        </a:p>
      </dgm:t>
    </dgm:pt>
    <dgm:pt modelId="{0099F3BA-D0E8-4279-BCD2-0F30717054B9}">
      <dgm:prSet/>
      <dgm:spPr/>
      <dgm:t>
        <a:bodyPr/>
        <a:lstStyle/>
        <a:p>
          <a:r>
            <a:rPr lang="en-GB"/>
            <a:t>Sweller, J. (1988). Cognitive load during problem solving. Cognitive Science, 12, 257–285.</a:t>
          </a:r>
          <a:endParaRPr lang="en-US"/>
        </a:p>
      </dgm:t>
    </dgm:pt>
    <dgm:pt modelId="{5B679DCA-B1BE-42B4-9DF6-51D03A17458F}" type="parTrans" cxnId="{DFD30F1D-BE54-4A0D-A582-213FD7250101}">
      <dgm:prSet/>
      <dgm:spPr/>
      <dgm:t>
        <a:bodyPr/>
        <a:lstStyle/>
        <a:p>
          <a:endParaRPr lang="en-US"/>
        </a:p>
      </dgm:t>
    </dgm:pt>
    <dgm:pt modelId="{D0D5BC4C-F971-43DB-9712-62AE80F80ECD}" type="sibTrans" cxnId="{DFD30F1D-BE54-4A0D-A582-213FD7250101}">
      <dgm:prSet/>
      <dgm:spPr/>
      <dgm:t>
        <a:bodyPr/>
        <a:lstStyle/>
        <a:p>
          <a:endParaRPr lang="en-US"/>
        </a:p>
      </dgm:t>
    </dgm:pt>
    <dgm:pt modelId="{1C776C67-96B0-4F08-A415-B52EED908AEB}">
      <dgm:prSet/>
      <dgm:spPr/>
      <dgm:t>
        <a:bodyPr/>
        <a:lstStyle/>
        <a:p>
          <a:r>
            <a:rPr lang="en-GB"/>
            <a:t>Blain, D. Planning, Periodisation &amp; Learning Lecture Material.</a:t>
          </a:r>
          <a:endParaRPr lang="en-US"/>
        </a:p>
      </dgm:t>
    </dgm:pt>
    <dgm:pt modelId="{FD50C468-59E2-469F-993E-3EDBE324AD11}" type="parTrans" cxnId="{3AB29621-0E1D-474F-B5D5-E6C02B9CD9C9}">
      <dgm:prSet/>
      <dgm:spPr/>
      <dgm:t>
        <a:bodyPr/>
        <a:lstStyle/>
        <a:p>
          <a:endParaRPr lang="en-US"/>
        </a:p>
      </dgm:t>
    </dgm:pt>
    <dgm:pt modelId="{ABC91C7F-B363-4148-8725-B308E12EDA8C}" type="sibTrans" cxnId="{3AB29621-0E1D-474F-B5D5-E6C02B9CD9C9}">
      <dgm:prSet/>
      <dgm:spPr/>
      <dgm:t>
        <a:bodyPr/>
        <a:lstStyle/>
        <a:p>
          <a:endParaRPr lang="en-US"/>
        </a:p>
      </dgm:t>
    </dgm:pt>
    <dgm:pt modelId="{C17E9DB6-C24C-4DE4-BF05-3613C4BEA3BE}" type="pres">
      <dgm:prSet presAssocID="{8839E489-B0F4-4DA1-AB54-80A4EF63AF5F}" presName="root" presStyleCnt="0">
        <dgm:presLayoutVars>
          <dgm:dir/>
          <dgm:resizeHandles val="exact"/>
        </dgm:presLayoutVars>
      </dgm:prSet>
      <dgm:spPr/>
    </dgm:pt>
    <dgm:pt modelId="{88472DE1-7A0D-434B-A8C4-9EB388082207}" type="pres">
      <dgm:prSet presAssocID="{32A1DFC4-66B2-4003-B5BC-0D71EBAA567B}" presName="compNode" presStyleCnt="0"/>
      <dgm:spPr/>
    </dgm:pt>
    <dgm:pt modelId="{68AA3A7F-D314-419A-89B7-B8F906F09C1F}" type="pres">
      <dgm:prSet presAssocID="{32A1DFC4-66B2-4003-B5BC-0D71EBAA567B}" presName="bgRect" presStyleLbl="bgShp" presStyleIdx="0" presStyleCnt="7"/>
      <dgm:spPr/>
    </dgm:pt>
    <dgm:pt modelId="{B6E2ADA5-417E-4DA6-B6DB-1B7CA2BA5138}" type="pres">
      <dgm:prSet presAssocID="{32A1DFC4-66B2-4003-B5BC-0D71EBAA567B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stronaut"/>
        </a:ext>
      </dgm:extLst>
    </dgm:pt>
    <dgm:pt modelId="{31B852B1-5563-490D-A082-8A8E3686A513}" type="pres">
      <dgm:prSet presAssocID="{32A1DFC4-66B2-4003-B5BC-0D71EBAA567B}" presName="spaceRect" presStyleCnt="0"/>
      <dgm:spPr/>
    </dgm:pt>
    <dgm:pt modelId="{1A60D72F-98A8-4EC0-9A50-B242374DA94A}" type="pres">
      <dgm:prSet presAssocID="{32A1DFC4-66B2-4003-B5BC-0D71EBAA567B}" presName="parTx" presStyleLbl="revTx" presStyleIdx="0" presStyleCnt="7">
        <dgm:presLayoutVars>
          <dgm:chMax val="0"/>
          <dgm:chPref val="0"/>
        </dgm:presLayoutVars>
      </dgm:prSet>
      <dgm:spPr/>
    </dgm:pt>
    <dgm:pt modelId="{0C47DC23-1C3D-4FFF-9BD1-701628BD746D}" type="pres">
      <dgm:prSet presAssocID="{3680F363-F97F-4CD7-A9FE-2DC3C1852ECC}" presName="sibTrans" presStyleCnt="0"/>
      <dgm:spPr/>
    </dgm:pt>
    <dgm:pt modelId="{1F069931-C270-48F8-9535-CCB794E14420}" type="pres">
      <dgm:prSet presAssocID="{98396764-8C46-42B6-BDB8-1AB3C64BE486}" presName="compNode" presStyleCnt="0"/>
      <dgm:spPr/>
    </dgm:pt>
    <dgm:pt modelId="{3081C5C6-0415-4F01-8B99-75CAB9AF2636}" type="pres">
      <dgm:prSet presAssocID="{98396764-8C46-42B6-BDB8-1AB3C64BE486}" presName="bgRect" presStyleLbl="bgShp" presStyleIdx="1" presStyleCnt="7"/>
      <dgm:spPr/>
    </dgm:pt>
    <dgm:pt modelId="{8CE1E2A2-37A8-4EC6-B80C-6C3644F0EF8E}" type="pres">
      <dgm:prSet presAssocID="{98396764-8C46-42B6-BDB8-1AB3C64BE486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ss Pieces"/>
        </a:ext>
      </dgm:extLst>
    </dgm:pt>
    <dgm:pt modelId="{D58C6285-3059-4A2D-994E-35505C159C82}" type="pres">
      <dgm:prSet presAssocID="{98396764-8C46-42B6-BDB8-1AB3C64BE486}" presName="spaceRect" presStyleCnt="0"/>
      <dgm:spPr/>
    </dgm:pt>
    <dgm:pt modelId="{62A19780-A0DD-482F-8DC6-EED5E8AC2F77}" type="pres">
      <dgm:prSet presAssocID="{98396764-8C46-42B6-BDB8-1AB3C64BE486}" presName="parTx" presStyleLbl="revTx" presStyleIdx="1" presStyleCnt="7">
        <dgm:presLayoutVars>
          <dgm:chMax val="0"/>
          <dgm:chPref val="0"/>
        </dgm:presLayoutVars>
      </dgm:prSet>
      <dgm:spPr/>
    </dgm:pt>
    <dgm:pt modelId="{108EA982-40E9-42A3-8100-BF2DDBE44C75}" type="pres">
      <dgm:prSet presAssocID="{75CE415A-3498-4DF9-B12F-9D068689FEF3}" presName="sibTrans" presStyleCnt="0"/>
      <dgm:spPr/>
    </dgm:pt>
    <dgm:pt modelId="{6A4CBD42-40D3-420C-82E3-F981E3A4C8E0}" type="pres">
      <dgm:prSet presAssocID="{EDA65C8A-418B-4538-A898-C474584651E1}" presName="compNode" presStyleCnt="0"/>
      <dgm:spPr/>
    </dgm:pt>
    <dgm:pt modelId="{9897AB74-082C-4160-982E-1495FE4E1635}" type="pres">
      <dgm:prSet presAssocID="{EDA65C8A-418B-4538-A898-C474584651E1}" presName="bgRect" presStyleLbl="bgShp" presStyleIdx="2" presStyleCnt="7"/>
      <dgm:spPr/>
    </dgm:pt>
    <dgm:pt modelId="{8E1770F6-9792-4E43-B195-C60B14CF8039}" type="pres">
      <dgm:prSet presAssocID="{EDA65C8A-418B-4538-A898-C474584651E1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ongue"/>
        </a:ext>
      </dgm:extLst>
    </dgm:pt>
    <dgm:pt modelId="{78ADB850-5717-4E40-B513-3BF75575B8D8}" type="pres">
      <dgm:prSet presAssocID="{EDA65C8A-418B-4538-A898-C474584651E1}" presName="spaceRect" presStyleCnt="0"/>
      <dgm:spPr/>
    </dgm:pt>
    <dgm:pt modelId="{EE096E28-B7A9-4FD9-A6EE-0CAA34224926}" type="pres">
      <dgm:prSet presAssocID="{EDA65C8A-418B-4538-A898-C474584651E1}" presName="parTx" presStyleLbl="revTx" presStyleIdx="2" presStyleCnt="7">
        <dgm:presLayoutVars>
          <dgm:chMax val="0"/>
          <dgm:chPref val="0"/>
        </dgm:presLayoutVars>
      </dgm:prSet>
      <dgm:spPr/>
    </dgm:pt>
    <dgm:pt modelId="{15DDFC23-5F17-4E0C-B37A-29932E3F125C}" type="pres">
      <dgm:prSet presAssocID="{DCDA016C-E28F-403F-A426-416EE408EABE}" presName="sibTrans" presStyleCnt="0"/>
      <dgm:spPr/>
    </dgm:pt>
    <dgm:pt modelId="{0F8EA604-7257-4085-B939-BF34EB4E5131}" type="pres">
      <dgm:prSet presAssocID="{A6A91919-A7F2-4486-A628-F17795D35682}" presName="compNode" presStyleCnt="0"/>
      <dgm:spPr/>
    </dgm:pt>
    <dgm:pt modelId="{4A917319-536A-4EC0-A3B9-3D6CC85A84C9}" type="pres">
      <dgm:prSet presAssocID="{A6A91919-A7F2-4486-A628-F17795D35682}" presName="bgRect" presStyleLbl="bgShp" presStyleIdx="3" presStyleCnt="7"/>
      <dgm:spPr/>
    </dgm:pt>
    <dgm:pt modelId="{356B85BE-DC57-4470-8A14-BBCD1FE97EC9}" type="pres">
      <dgm:prSet presAssocID="{A6A91919-A7F2-4486-A628-F17795D35682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ers"/>
        </a:ext>
      </dgm:extLst>
    </dgm:pt>
    <dgm:pt modelId="{367274CE-69EC-4908-A4ED-61ADFE73C19A}" type="pres">
      <dgm:prSet presAssocID="{A6A91919-A7F2-4486-A628-F17795D35682}" presName="spaceRect" presStyleCnt="0"/>
      <dgm:spPr/>
    </dgm:pt>
    <dgm:pt modelId="{4D65689B-F8FE-4192-B288-4736F919D932}" type="pres">
      <dgm:prSet presAssocID="{A6A91919-A7F2-4486-A628-F17795D35682}" presName="parTx" presStyleLbl="revTx" presStyleIdx="3" presStyleCnt="7">
        <dgm:presLayoutVars>
          <dgm:chMax val="0"/>
          <dgm:chPref val="0"/>
        </dgm:presLayoutVars>
      </dgm:prSet>
      <dgm:spPr/>
    </dgm:pt>
    <dgm:pt modelId="{EDA18C0E-474E-4CF4-9915-09B165750136}" type="pres">
      <dgm:prSet presAssocID="{171F7A3C-3353-44E0-8906-4D66491DCBA4}" presName="sibTrans" presStyleCnt="0"/>
      <dgm:spPr/>
    </dgm:pt>
    <dgm:pt modelId="{1A95C147-F28D-41E8-84E0-CCBFA67FE403}" type="pres">
      <dgm:prSet presAssocID="{F2362283-FC64-4269-B3E7-0A229A795AF6}" presName="compNode" presStyleCnt="0"/>
      <dgm:spPr/>
    </dgm:pt>
    <dgm:pt modelId="{EF1E59C1-64B6-484B-A60C-82EDE7273B94}" type="pres">
      <dgm:prSet presAssocID="{F2362283-FC64-4269-B3E7-0A229A795AF6}" presName="bgRect" presStyleLbl="bgShp" presStyleIdx="4" presStyleCnt="7"/>
      <dgm:spPr/>
    </dgm:pt>
    <dgm:pt modelId="{5E967228-EF2B-44B3-BE0D-4008194EE974}" type="pres">
      <dgm:prSet presAssocID="{F2362283-FC64-4269-B3E7-0A229A795AF6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361B5C5F-3094-43ED-931D-A7060286D2F2}" type="pres">
      <dgm:prSet presAssocID="{F2362283-FC64-4269-B3E7-0A229A795AF6}" presName="spaceRect" presStyleCnt="0"/>
      <dgm:spPr/>
    </dgm:pt>
    <dgm:pt modelId="{94E2A759-A1FB-4DF6-9003-DAE735855A97}" type="pres">
      <dgm:prSet presAssocID="{F2362283-FC64-4269-B3E7-0A229A795AF6}" presName="parTx" presStyleLbl="revTx" presStyleIdx="4" presStyleCnt="7">
        <dgm:presLayoutVars>
          <dgm:chMax val="0"/>
          <dgm:chPref val="0"/>
        </dgm:presLayoutVars>
      </dgm:prSet>
      <dgm:spPr/>
    </dgm:pt>
    <dgm:pt modelId="{536F626C-0AFB-4067-8065-7CF629D95D63}" type="pres">
      <dgm:prSet presAssocID="{E6122735-B0C7-4EAF-8355-236EA0CEE84F}" presName="sibTrans" presStyleCnt="0"/>
      <dgm:spPr/>
    </dgm:pt>
    <dgm:pt modelId="{D86E5BB3-9BF3-4C05-9B6D-02F4EC58B46D}" type="pres">
      <dgm:prSet presAssocID="{0099F3BA-D0E8-4279-BCD2-0F30717054B9}" presName="compNode" presStyleCnt="0"/>
      <dgm:spPr/>
    </dgm:pt>
    <dgm:pt modelId="{D72DA703-5749-4B8C-85B4-31B94276B91C}" type="pres">
      <dgm:prSet presAssocID="{0099F3BA-D0E8-4279-BCD2-0F30717054B9}" presName="bgRect" presStyleLbl="bgShp" presStyleIdx="5" presStyleCnt="7"/>
      <dgm:spPr/>
    </dgm:pt>
    <dgm:pt modelId="{7ED42DAB-B921-405D-AF23-83FA199E747D}" type="pres">
      <dgm:prSet presAssocID="{0099F3BA-D0E8-4279-BCD2-0F30717054B9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ears"/>
        </a:ext>
      </dgm:extLst>
    </dgm:pt>
    <dgm:pt modelId="{0BE1D192-CD1E-4EA0-9408-3563D349A5E2}" type="pres">
      <dgm:prSet presAssocID="{0099F3BA-D0E8-4279-BCD2-0F30717054B9}" presName="spaceRect" presStyleCnt="0"/>
      <dgm:spPr/>
    </dgm:pt>
    <dgm:pt modelId="{9C4D37E9-DEE1-42CC-97CF-6204BB68ADD3}" type="pres">
      <dgm:prSet presAssocID="{0099F3BA-D0E8-4279-BCD2-0F30717054B9}" presName="parTx" presStyleLbl="revTx" presStyleIdx="5" presStyleCnt="7">
        <dgm:presLayoutVars>
          <dgm:chMax val="0"/>
          <dgm:chPref val="0"/>
        </dgm:presLayoutVars>
      </dgm:prSet>
      <dgm:spPr/>
    </dgm:pt>
    <dgm:pt modelId="{48CA0B13-3F4E-4674-9306-C628905BE78F}" type="pres">
      <dgm:prSet presAssocID="{D0D5BC4C-F971-43DB-9712-62AE80F80ECD}" presName="sibTrans" presStyleCnt="0"/>
      <dgm:spPr/>
    </dgm:pt>
    <dgm:pt modelId="{B91D9401-82FE-4E3C-9833-EF44C4E4444C}" type="pres">
      <dgm:prSet presAssocID="{1C776C67-96B0-4F08-A415-B52EED908AEB}" presName="compNode" presStyleCnt="0"/>
      <dgm:spPr/>
    </dgm:pt>
    <dgm:pt modelId="{201A75DA-A8F8-4AFC-97E8-5ED92016063C}" type="pres">
      <dgm:prSet presAssocID="{1C776C67-96B0-4F08-A415-B52EED908AEB}" presName="bgRect" presStyleLbl="bgShp" presStyleIdx="6" presStyleCnt="7"/>
      <dgm:spPr/>
    </dgm:pt>
    <dgm:pt modelId="{BEEB4AD0-A1ED-4B23-903C-4636A88B2628}" type="pres">
      <dgm:prSet presAssocID="{1C776C67-96B0-4F08-A415-B52EED908AEB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966819CC-B333-46F8-989F-A5630517F00C}" type="pres">
      <dgm:prSet presAssocID="{1C776C67-96B0-4F08-A415-B52EED908AEB}" presName="spaceRect" presStyleCnt="0"/>
      <dgm:spPr/>
    </dgm:pt>
    <dgm:pt modelId="{BDF3D606-D870-4397-BFA5-4F5A89A48CC7}" type="pres">
      <dgm:prSet presAssocID="{1C776C67-96B0-4F08-A415-B52EED908AEB}" presName="parTx" presStyleLbl="revTx" presStyleIdx="6" presStyleCnt="7">
        <dgm:presLayoutVars>
          <dgm:chMax val="0"/>
          <dgm:chPref val="0"/>
        </dgm:presLayoutVars>
      </dgm:prSet>
      <dgm:spPr/>
    </dgm:pt>
  </dgm:ptLst>
  <dgm:cxnLst>
    <dgm:cxn modelId="{DFD30F1D-BE54-4A0D-A582-213FD7250101}" srcId="{8839E489-B0F4-4DA1-AB54-80A4EF63AF5F}" destId="{0099F3BA-D0E8-4279-BCD2-0F30717054B9}" srcOrd="5" destOrd="0" parTransId="{5B679DCA-B1BE-42B4-9DF6-51D03A17458F}" sibTransId="{D0D5BC4C-F971-43DB-9712-62AE80F80ECD}"/>
    <dgm:cxn modelId="{3AB29621-0E1D-474F-B5D5-E6C02B9CD9C9}" srcId="{8839E489-B0F4-4DA1-AB54-80A4EF63AF5F}" destId="{1C776C67-96B0-4F08-A415-B52EED908AEB}" srcOrd="6" destOrd="0" parTransId="{FD50C468-59E2-469F-993E-3EDBE324AD11}" sibTransId="{ABC91C7F-B363-4148-8725-B308E12EDA8C}"/>
    <dgm:cxn modelId="{E0DC9033-5F7B-4A7A-9B5D-827A84E8923D}" type="presOf" srcId="{98396764-8C46-42B6-BDB8-1AB3C64BE486}" destId="{62A19780-A0DD-482F-8DC6-EED5E8AC2F77}" srcOrd="0" destOrd="0" presId="urn:microsoft.com/office/officeart/2018/2/layout/IconVerticalSolidList"/>
    <dgm:cxn modelId="{2A61A159-FA66-4CD2-8AFF-89EA3DE4339D}" srcId="{8839E489-B0F4-4DA1-AB54-80A4EF63AF5F}" destId="{32A1DFC4-66B2-4003-B5BC-0D71EBAA567B}" srcOrd="0" destOrd="0" parTransId="{7CB7530C-5327-47F3-B9FB-EBDAD136EEB7}" sibTransId="{3680F363-F97F-4CD7-A9FE-2DC3C1852ECC}"/>
    <dgm:cxn modelId="{1E4E2B64-5DBB-40DB-B9A3-940962D92E64}" type="presOf" srcId="{1C776C67-96B0-4F08-A415-B52EED908AEB}" destId="{BDF3D606-D870-4397-BFA5-4F5A89A48CC7}" srcOrd="0" destOrd="0" presId="urn:microsoft.com/office/officeart/2018/2/layout/IconVerticalSolidList"/>
    <dgm:cxn modelId="{AB16D787-9BA6-4EE2-8B98-2FF2CEBB3206}" type="presOf" srcId="{0099F3BA-D0E8-4279-BCD2-0F30717054B9}" destId="{9C4D37E9-DEE1-42CC-97CF-6204BB68ADD3}" srcOrd="0" destOrd="0" presId="urn:microsoft.com/office/officeart/2018/2/layout/IconVerticalSolidList"/>
    <dgm:cxn modelId="{CEF7B088-9090-4575-995C-8345D782B8A4}" type="presOf" srcId="{32A1DFC4-66B2-4003-B5BC-0D71EBAA567B}" destId="{1A60D72F-98A8-4EC0-9A50-B242374DA94A}" srcOrd="0" destOrd="0" presId="urn:microsoft.com/office/officeart/2018/2/layout/IconVerticalSolidList"/>
    <dgm:cxn modelId="{BB22568D-8CC9-4719-A212-1F86A589774A}" srcId="{8839E489-B0F4-4DA1-AB54-80A4EF63AF5F}" destId="{98396764-8C46-42B6-BDB8-1AB3C64BE486}" srcOrd="1" destOrd="0" parTransId="{9E72F500-961C-4D1F-BBA0-E8E57F7C452F}" sibTransId="{75CE415A-3498-4DF9-B12F-9D068689FEF3}"/>
    <dgm:cxn modelId="{110E7C96-C575-4683-882E-E3E9734D618F}" srcId="{8839E489-B0F4-4DA1-AB54-80A4EF63AF5F}" destId="{A6A91919-A7F2-4486-A628-F17795D35682}" srcOrd="3" destOrd="0" parTransId="{CE12BD2F-B77E-4AF6-918F-B6748BA7A8A0}" sibTransId="{171F7A3C-3353-44E0-8906-4D66491DCBA4}"/>
    <dgm:cxn modelId="{758DD898-201F-4A0F-9387-B0BAC1738997}" type="presOf" srcId="{F2362283-FC64-4269-B3E7-0A229A795AF6}" destId="{94E2A759-A1FB-4DF6-9003-DAE735855A97}" srcOrd="0" destOrd="0" presId="urn:microsoft.com/office/officeart/2018/2/layout/IconVerticalSolidList"/>
    <dgm:cxn modelId="{6B13BD9A-07AA-4F34-B575-53C133CE48BD}" srcId="{8839E489-B0F4-4DA1-AB54-80A4EF63AF5F}" destId="{EDA65C8A-418B-4538-A898-C474584651E1}" srcOrd="2" destOrd="0" parTransId="{8C8A24C3-66A3-4BAB-82A3-59BDFB3A55D3}" sibTransId="{DCDA016C-E28F-403F-A426-416EE408EABE}"/>
    <dgm:cxn modelId="{15B29BA9-736C-4CB3-8D68-B88149079B9B}" type="presOf" srcId="{8839E489-B0F4-4DA1-AB54-80A4EF63AF5F}" destId="{C17E9DB6-C24C-4DE4-BF05-3613C4BEA3BE}" srcOrd="0" destOrd="0" presId="urn:microsoft.com/office/officeart/2018/2/layout/IconVerticalSolidList"/>
    <dgm:cxn modelId="{7F65C7B1-5070-4B69-8839-BB8C3291993E}" type="presOf" srcId="{A6A91919-A7F2-4486-A628-F17795D35682}" destId="{4D65689B-F8FE-4192-B288-4736F919D932}" srcOrd="0" destOrd="0" presId="urn:microsoft.com/office/officeart/2018/2/layout/IconVerticalSolidList"/>
    <dgm:cxn modelId="{0DCF32BF-8243-4B56-A8D9-92ED9457C911}" srcId="{8839E489-B0F4-4DA1-AB54-80A4EF63AF5F}" destId="{F2362283-FC64-4269-B3E7-0A229A795AF6}" srcOrd="4" destOrd="0" parTransId="{FBACC1C6-617E-4BEE-8121-22397DF4AB4A}" sibTransId="{E6122735-B0C7-4EAF-8355-236EA0CEE84F}"/>
    <dgm:cxn modelId="{040D71E3-F3A7-45EA-9B08-B2E89FF282FE}" type="presOf" srcId="{EDA65C8A-418B-4538-A898-C474584651E1}" destId="{EE096E28-B7A9-4FD9-A6EE-0CAA34224926}" srcOrd="0" destOrd="0" presId="urn:microsoft.com/office/officeart/2018/2/layout/IconVerticalSolidList"/>
    <dgm:cxn modelId="{096E0D73-2E4A-4EC1-AA2B-BC1469CC9D57}" type="presParOf" srcId="{C17E9DB6-C24C-4DE4-BF05-3613C4BEA3BE}" destId="{88472DE1-7A0D-434B-A8C4-9EB388082207}" srcOrd="0" destOrd="0" presId="urn:microsoft.com/office/officeart/2018/2/layout/IconVerticalSolidList"/>
    <dgm:cxn modelId="{BB3D68DA-0260-4FDA-828C-AE326863DF8C}" type="presParOf" srcId="{88472DE1-7A0D-434B-A8C4-9EB388082207}" destId="{68AA3A7F-D314-419A-89B7-B8F906F09C1F}" srcOrd="0" destOrd="0" presId="urn:microsoft.com/office/officeart/2018/2/layout/IconVerticalSolidList"/>
    <dgm:cxn modelId="{4CDEC9D2-4E9C-46B3-A670-64981AFDED15}" type="presParOf" srcId="{88472DE1-7A0D-434B-A8C4-9EB388082207}" destId="{B6E2ADA5-417E-4DA6-B6DB-1B7CA2BA5138}" srcOrd="1" destOrd="0" presId="urn:microsoft.com/office/officeart/2018/2/layout/IconVerticalSolidList"/>
    <dgm:cxn modelId="{9D5D6851-539A-498B-9870-80C3261DBC9B}" type="presParOf" srcId="{88472DE1-7A0D-434B-A8C4-9EB388082207}" destId="{31B852B1-5563-490D-A082-8A8E3686A513}" srcOrd="2" destOrd="0" presId="urn:microsoft.com/office/officeart/2018/2/layout/IconVerticalSolidList"/>
    <dgm:cxn modelId="{C5601711-F320-46A9-8858-35B77E5BFE67}" type="presParOf" srcId="{88472DE1-7A0D-434B-A8C4-9EB388082207}" destId="{1A60D72F-98A8-4EC0-9A50-B242374DA94A}" srcOrd="3" destOrd="0" presId="urn:microsoft.com/office/officeart/2018/2/layout/IconVerticalSolidList"/>
    <dgm:cxn modelId="{6F15BD0D-76DD-4082-9954-F546811B4B67}" type="presParOf" srcId="{C17E9DB6-C24C-4DE4-BF05-3613C4BEA3BE}" destId="{0C47DC23-1C3D-4FFF-9BD1-701628BD746D}" srcOrd="1" destOrd="0" presId="urn:microsoft.com/office/officeart/2018/2/layout/IconVerticalSolidList"/>
    <dgm:cxn modelId="{52BE8867-0A01-436A-ACB3-C62B14BD2A15}" type="presParOf" srcId="{C17E9DB6-C24C-4DE4-BF05-3613C4BEA3BE}" destId="{1F069931-C270-48F8-9535-CCB794E14420}" srcOrd="2" destOrd="0" presId="urn:microsoft.com/office/officeart/2018/2/layout/IconVerticalSolidList"/>
    <dgm:cxn modelId="{38CD6005-2E13-40C2-A3FD-D06C6C2E77E9}" type="presParOf" srcId="{1F069931-C270-48F8-9535-CCB794E14420}" destId="{3081C5C6-0415-4F01-8B99-75CAB9AF2636}" srcOrd="0" destOrd="0" presId="urn:microsoft.com/office/officeart/2018/2/layout/IconVerticalSolidList"/>
    <dgm:cxn modelId="{EEDDA7A6-C3BA-4FE4-80E8-4C6054C9318F}" type="presParOf" srcId="{1F069931-C270-48F8-9535-CCB794E14420}" destId="{8CE1E2A2-37A8-4EC6-B80C-6C3644F0EF8E}" srcOrd="1" destOrd="0" presId="urn:microsoft.com/office/officeart/2018/2/layout/IconVerticalSolidList"/>
    <dgm:cxn modelId="{8C1A82A9-F187-4560-BA3B-1490D26D887C}" type="presParOf" srcId="{1F069931-C270-48F8-9535-CCB794E14420}" destId="{D58C6285-3059-4A2D-994E-35505C159C82}" srcOrd="2" destOrd="0" presId="urn:microsoft.com/office/officeart/2018/2/layout/IconVerticalSolidList"/>
    <dgm:cxn modelId="{92334A64-7FC5-44E0-A195-263477F4DB96}" type="presParOf" srcId="{1F069931-C270-48F8-9535-CCB794E14420}" destId="{62A19780-A0DD-482F-8DC6-EED5E8AC2F77}" srcOrd="3" destOrd="0" presId="urn:microsoft.com/office/officeart/2018/2/layout/IconVerticalSolidList"/>
    <dgm:cxn modelId="{C4BD5B73-86CB-4636-BCE2-1B73594CD79C}" type="presParOf" srcId="{C17E9DB6-C24C-4DE4-BF05-3613C4BEA3BE}" destId="{108EA982-40E9-42A3-8100-BF2DDBE44C75}" srcOrd="3" destOrd="0" presId="urn:microsoft.com/office/officeart/2018/2/layout/IconVerticalSolidList"/>
    <dgm:cxn modelId="{071A7A04-8486-4A25-8998-9156922A5FD1}" type="presParOf" srcId="{C17E9DB6-C24C-4DE4-BF05-3613C4BEA3BE}" destId="{6A4CBD42-40D3-420C-82E3-F981E3A4C8E0}" srcOrd="4" destOrd="0" presId="urn:microsoft.com/office/officeart/2018/2/layout/IconVerticalSolidList"/>
    <dgm:cxn modelId="{4C0EE920-3177-4128-BEE2-B6BC8EF7AD8D}" type="presParOf" srcId="{6A4CBD42-40D3-420C-82E3-F981E3A4C8E0}" destId="{9897AB74-082C-4160-982E-1495FE4E1635}" srcOrd="0" destOrd="0" presId="urn:microsoft.com/office/officeart/2018/2/layout/IconVerticalSolidList"/>
    <dgm:cxn modelId="{9ABA7370-63C0-4480-9449-6F7116C606B6}" type="presParOf" srcId="{6A4CBD42-40D3-420C-82E3-F981E3A4C8E0}" destId="{8E1770F6-9792-4E43-B195-C60B14CF8039}" srcOrd="1" destOrd="0" presId="urn:microsoft.com/office/officeart/2018/2/layout/IconVerticalSolidList"/>
    <dgm:cxn modelId="{F0EB96AF-B93C-4A82-8179-1BF547002E19}" type="presParOf" srcId="{6A4CBD42-40D3-420C-82E3-F981E3A4C8E0}" destId="{78ADB850-5717-4E40-B513-3BF75575B8D8}" srcOrd="2" destOrd="0" presId="urn:microsoft.com/office/officeart/2018/2/layout/IconVerticalSolidList"/>
    <dgm:cxn modelId="{B3123014-9EAC-4FE7-BDAA-DF4DD12BBA41}" type="presParOf" srcId="{6A4CBD42-40D3-420C-82E3-F981E3A4C8E0}" destId="{EE096E28-B7A9-4FD9-A6EE-0CAA34224926}" srcOrd="3" destOrd="0" presId="urn:microsoft.com/office/officeart/2018/2/layout/IconVerticalSolidList"/>
    <dgm:cxn modelId="{4FD8DDFE-38B0-448E-A811-67340E5ED17D}" type="presParOf" srcId="{C17E9DB6-C24C-4DE4-BF05-3613C4BEA3BE}" destId="{15DDFC23-5F17-4E0C-B37A-29932E3F125C}" srcOrd="5" destOrd="0" presId="urn:microsoft.com/office/officeart/2018/2/layout/IconVerticalSolidList"/>
    <dgm:cxn modelId="{6045C222-BF29-47BA-9F10-79185FE942FB}" type="presParOf" srcId="{C17E9DB6-C24C-4DE4-BF05-3613C4BEA3BE}" destId="{0F8EA604-7257-4085-B939-BF34EB4E5131}" srcOrd="6" destOrd="0" presId="urn:microsoft.com/office/officeart/2018/2/layout/IconVerticalSolidList"/>
    <dgm:cxn modelId="{FDC93B02-DCEB-447D-8DBA-AAF303F9E9FF}" type="presParOf" srcId="{0F8EA604-7257-4085-B939-BF34EB4E5131}" destId="{4A917319-536A-4EC0-A3B9-3D6CC85A84C9}" srcOrd="0" destOrd="0" presId="urn:microsoft.com/office/officeart/2018/2/layout/IconVerticalSolidList"/>
    <dgm:cxn modelId="{FDC0B336-BA0C-46D4-800C-B362310836CD}" type="presParOf" srcId="{0F8EA604-7257-4085-B939-BF34EB4E5131}" destId="{356B85BE-DC57-4470-8A14-BBCD1FE97EC9}" srcOrd="1" destOrd="0" presId="urn:microsoft.com/office/officeart/2018/2/layout/IconVerticalSolidList"/>
    <dgm:cxn modelId="{74B7B9D2-6ED1-4FF4-8D9D-C9D33E926FEA}" type="presParOf" srcId="{0F8EA604-7257-4085-B939-BF34EB4E5131}" destId="{367274CE-69EC-4908-A4ED-61ADFE73C19A}" srcOrd="2" destOrd="0" presId="urn:microsoft.com/office/officeart/2018/2/layout/IconVerticalSolidList"/>
    <dgm:cxn modelId="{5A2AEE77-F9FA-4934-908C-1AABBE97F0A3}" type="presParOf" srcId="{0F8EA604-7257-4085-B939-BF34EB4E5131}" destId="{4D65689B-F8FE-4192-B288-4736F919D932}" srcOrd="3" destOrd="0" presId="urn:microsoft.com/office/officeart/2018/2/layout/IconVerticalSolidList"/>
    <dgm:cxn modelId="{0B4248F3-7E15-4790-86DF-AD1AEBAAA4A2}" type="presParOf" srcId="{C17E9DB6-C24C-4DE4-BF05-3613C4BEA3BE}" destId="{EDA18C0E-474E-4CF4-9915-09B165750136}" srcOrd="7" destOrd="0" presId="urn:microsoft.com/office/officeart/2018/2/layout/IconVerticalSolidList"/>
    <dgm:cxn modelId="{576BED0F-6F93-4919-A22F-A97F0F6032E1}" type="presParOf" srcId="{C17E9DB6-C24C-4DE4-BF05-3613C4BEA3BE}" destId="{1A95C147-F28D-41E8-84E0-CCBFA67FE403}" srcOrd="8" destOrd="0" presId="urn:microsoft.com/office/officeart/2018/2/layout/IconVerticalSolidList"/>
    <dgm:cxn modelId="{0F87F65F-C201-4FCF-A2DE-7259037DCB54}" type="presParOf" srcId="{1A95C147-F28D-41E8-84E0-CCBFA67FE403}" destId="{EF1E59C1-64B6-484B-A60C-82EDE7273B94}" srcOrd="0" destOrd="0" presId="urn:microsoft.com/office/officeart/2018/2/layout/IconVerticalSolidList"/>
    <dgm:cxn modelId="{43B257BB-1426-4B78-A3BD-D62590C905DC}" type="presParOf" srcId="{1A95C147-F28D-41E8-84E0-CCBFA67FE403}" destId="{5E967228-EF2B-44B3-BE0D-4008194EE974}" srcOrd="1" destOrd="0" presId="urn:microsoft.com/office/officeart/2018/2/layout/IconVerticalSolidList"/>
    <dgm:cxn modelId="{7ADA96F7-FEF9-4C5C-BC12-4C3830A1A948}" type="presParOf" srcId="{1A95C147-F28D-41E8-84E0-CCBFA67FE403}" destId="{361B5C5F-3094-43ED-931D-A7060286D2F2}" srcOrd="2" destOrd="0" presId="urn:microsoft.com/office/officeart/2018/2/layout/IconVerticalSolidList"/>
    <dgm:cxn modelId="{32979C84-4996-4102-8C04-7AF803562EE8}" type="presParOf" srcId="{1A95C147-F28D-41E8-84E0-CCBFA67FE403}" destId="{94E2A759-A1FB-4DF6-9003-DAE735855A97}" srcOrd="3" destOrd="0" presId="urn:microsoft.com/office/officeart/2018/2/layout/IconVerticalSolidList"/>
    <dgm:cxn modelId="{A24A3951-C96C-4A3D-9260-26CB55105F18}" type="presParOf" srcId="{C17E9DB6-C24C-4DE4-BF05-3613C4BEA3BE}" destId="{536F626C-0AFB-4067-8065-7CF629D95D63}" srcOrd="9" destOrd="0" presId="urn:microsoft.com/office/officeart/2018/2/layout/IconVerticalSolidList"/>
    <dgm:cxn modelId="{44707792-2A4D-44BE-95CE-026EC624E5E6}" type="presParOf" srcId="{C17E9DB6-C24C-4DE4-BF05-3613C4BEA3BE}" destId="{D86E5BB3-9BF3-4C05-9B6D-02F4EC58B46D}" srcOrd="10" destOrd="0" presId="urn:microsoft.com/office/officeart/2018/2/layout/IconVerticalSolidList"/>
    <dgm:cxn modelId="{8E92E7E3-5FCD-47C4-82E4-8E7EB18E21E1}" type="presParOf" srcId="{D86E5BB3-9BF3-4C05-9B6D-02F4EC58B46D}" destId="{D72DA703-5749-4B8C-85B4-31B94276B91C}" srcOrd="0" destOrd="0" presId="urn:microsoft.com/office/officeart/2018/2/layout/IconVerticalSolidList"/>
    <dgm:cxn modelId="{2BD4A712-1F29-4AA5-B8D9-FF6341D03153}" type="presParOf" srcId="{D86E5BB3-9BF3-4C05-9B6D-02F4EC58B46D}" destId="{7ED42DAB-B921-405D-AF23-83FA199E747D}" srcOrd="1" destOrd="0" presId="urn:microsoft.com/office/officeart/2018/2/layout/IconVerticalSolidList"/>
    <dgm:cxn modelId="{C50E0955-30DF-470D-AC14-C88668442539}" type="presParOf" srcId="{D86E5BB3-9BF3-4C05-9B6D-02F4EC58B46D}" destId="{0BE1D192-CD1E-4EA0-9408-3563D349A5E2}" srcOrd="2" destOrd="0" presId="urn:microsoft.com/office/officeart/2018/2/layout/IconVerticalSolidList"/>
    <dgm:cxn modelId="{3E297C6E-AF5D-49F1-B611-02B025CF4407}" type="presParOf" srcId="{D86E5BB3-9BF3-4C05-9B6D-02F4EC58B46D}" destId="{9C4D37E9-DEE1-42CC-97CF-6204BB68ADD3}" srcOrd="3" destOrd="0" presId="urn:microsoft.com/office/officeart/2018/2/layout/IconVerticalSolidList"/>
    <dgm:cxn modelId="{8E49F0BC-F85A-4C0D-A15F-B0BC81448F4F}" type="presParOf" srcId="{C17E9DB6-C24C-4DE4-BF05-3613C4BEA3BE}" destId="{48CA0B13-3F4E-4674-9306-C628905BE78F}" srcOrd="11" destOrd="0" presId="urn:microsoft.com/office/officeart/2018/2/layout/IconVerticalSolidList"/>
    <dgm:cxn modelId="{FAC3302F-3E49-41DB-9E9E-5C4CC38A5695}" type="presParOf" srcId="{C17E9DB6-C24C-4DE4-BF05-3613C4BEA3BE}" destId="{B91D9401-82FE-4E3C-9833-EF44C4E4444C}" srcOrd="12" destOrd="0" presId="urn:microsoft.com/office/officeart/2018/2/layout/IconVerticalSolidList"/>
    <dgm:cxn modelId="{BDE289F6-C4C5-4CBC-8D12-303B90FE94FD}" type="presParOf" srcId="{B91D9401-82FE-4E3C-9833-EF44C4E4444C}" destId="{201A75DA-A8F8-4AFC-97E8-5ED92016063C}" srcOrd="0" destOrd="0" presId="urn:microsoft.com/office/officeart/2018/2/layout/IconVerticalSolidList"/>
    <dgm:cxn modelId="{31F3BF8D-6BF2-4E54-BBA5-6161665DC9A0}" type="presParOf" srcId="{B91D9401-82FE-4E3C-9833-EF44C4E4444C}" destId="{BEEB4AD0-A1ED-4B23-903C-4636A88B2628}" srcOrd="1" destOrd="0" presId="urn:microsoft.com/office/officeart/2018/2/layout/IconVerticalSolidList"/>
    <dgm:cxn modelId="{3245E2FD-D96F-4BC5-BF77-B17444A42934}" type="presParOf" srcId="{B91D9401-82FE-4E3C-9833-EF44C4E4444C}" destId="{966819CC-B333-46F8-989F-A5630517F00C}" srcOrd="2" destOrd="0" presId="urn:microsoft.com/office/officeart/2018/2/layout/IconVerticalSolidList"/>
    <dgm:cxn modelId="{12974EFB-5B55-4C32-97C5-A64D46DEA79B}" type="presParOf" srcId="{B91D9401-82FE-4E3C-9833-EF44C4E4444C}" destId="{BDF3D606-D870-4397-BFA5-4F5A89A48CC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E1C357B-F654-4B65-9436-03EFA776173B}">
      <dsp:nvSpPr>
        <dsp:cNvPr id="0" name=""/>
        <dsp:cNvSpPr/>
      </dsp:nvSpPr>
      <dsp:spPr>
        <a:xfrm>
          <a:off x="0" y="682"/>
          <a:ext cx="4683949" cy="15965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322D4AD-8046-4FB1-944A-E406FC5A7AD6}">
      <dsp:nvSpPr>
        <dsp:cNvPr id="0" name=""/>
        <dsp:cNvSpPr/>
      </dsp:nvSpPr>
      <dsp:spPr>
        <a:xfrm>
          <a:off x="482961" y="359909"/>
          <a:ext cx="878111" cy="87811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F39D40-4886-4FD9-92DA-ED8352303D9F}">
      <dsp:nvSpPr>
        <dsp:cNvPr id="0" name=""/>
        <dsp:cNvSpPr/>
      </dsp:nvSpPr>
      <dsp:spPr>
        <a:xfrm>
          <a:off x="1844034" y="682"/>
          <a:ext cx="2839914" cy="15965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970" tIns="168970" rIns="168970" bIns="16897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Head Coach Presentation</a:t>
          </a:r>
        </a:p>
      </dsp:txBody>
      <dsp:txXfrm>
        <a:off x="1844034" y="682"/>
        <a:ext cx="2839914" cy="1596566"/>
      </dsp:txXfrm>
    </dsp:sp>
    <dsp:sp modelId="{B22A5AE7-65DA-48C3-850F-EDF3762DD2FD}">
      <dsp:nvSpPr>
        <dsp:cNvPr id="0" name=""/>
        <dsp:cNvSpPr/>
      </dsp:nvSpPr>
      <dsp:spPr>
        <a:xfrm>
          <a:off x="0" y="1996390"/>
          <a:ext cx="4683949" cy="15965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0AF8E6D-5B39-4F68-915D-E72B092FA822}">
      <dsp:nvSpPr>
        <dsp:cNvPr id="0" name=""/>
        <dsp:cNvSpPr/>
      </dsp:nvSpPr>
      <dsp:spPr>
        <a:xfrm>
          <a:off x="482961" y="2355617"/>
          <a:ext cx="878111" cy="87811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19378B2-0CD5-498B-9532-A4C2B2C1B1B2}">
      <dsp:nvSpPr>
        <dsp:cNvPr id="0" name=""/>
        <dsp:cNvSpPr/>
      </dsp:nvSpPr>
      <dsp:spPr>
        <a:xfrm>
          <a:off x="1844034" y="1996390"/>
          <a:ext cx="2839914" cy="15965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970" tIns="168970" rIns="168970" bIns="16897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Duration: 4-Week Mesocycle</a:t>
          </a:r>
        </a:p>
      </dsp:txBody>
      <dsp:txXfrm>
        <a:off x="1844034" y="1996390"/>
        <a:ext cx="2839914" cy="1596566"/>
      </dsp:txXfrm>
    </dsp:sp>
    <dsp:sp modelId="{B71ABA2E-6973-4A4A-BE1E-78B38629090C}">
      <dsp:nvSpPr>
        <dsp:cNvPr id="0" name=""/>
        <dsp:cNvSpPr/>
      </dsp:nvSpPr>
      <dsp:spPr>
        <a:xfrm>
          <a:off x="0" y="3992098"/>
          <a:ext cx="4683949" cy="15965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B0EB7CA-C424-4FD5-BF01-B65CBE5DE43A}">
      <dsp:nvSpPr>
        <dsp:cNvPr id="0" name=""/>
        <dsp:cNvSpPr/>
      </dsp:nvSpPr>
      <dsp:spPr>
        <a:xfrm>
          <a:off x="482961" y="4351325"/>
          <a:ext cx="878111" cy="87811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4AE9A22-75F1-4646-9EA8-94698AF11040}">
      <dsp:nvSpPr>
        <dsp:cNvPr id="0" name=""/>
        <dsp:cNvSpPr/>
      </dsp:nvSpPr>
      <dsp:spPr>
        <a:xfrm>
          <a:off x="1844034" y="3992098"/>
          <a:ext cx="2839914" cy="15965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970" tIns="168970" rIns="168970" bIns="16897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Focus: Collective Pressing &amp; Tactical Decision-Making</a:t>
          </a:r>
        </a:p>
      </dsp:txBody>
      <dsp:txXfrm>
        <a:off x="1844034" y="3992098"/>
        <a:ext cx="2839914" cy="159656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3F49FE0-0E13-B045-A9A9-0BBA7D37812F}">
      <dsp:nvSpPr>
        <dsp:cNvPr id="0" name=""/>
        <dsp:cNvSpPr/>
      </dsp:nvSpPr>
      <dsp:spPr>
        <a:xfrm>
          <a:off x="536" y="658839"/>
          <a:ext cx="2092735" cy="1255641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- Ecological Dynamics</a:t>
          </a:r>
        </a:p>
      </dsp:txBody>
      <dsp:txXfrm>
        <a:off x="536" y="658839"/>
        <a:ext cx="2092735" cy="1255641"/>
      </dsp:txXfrm>
    </dsp:sp>
    <dsp:sp modelId="{7E39F071-AAA6-0E44-A61E-14C7E8ECBE7B}">
      <dsp:nvSpPr>
        <dsp:cNvPr id="0" name=""/>
        <dsp:cNvSpPr/>
      </dsp:nvSpPr>
      <dsp:spPr>
        <a:xfrm>
          <a:off x="2302545" y="658839"/>
          <a:ext cx="2092735" cy="1255641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- Constraints-Led Approach</a:t>
          </a:r>
        </a:p>
      </dsp:txBody>
      <dsp:txXfrm>
        <a:off x="2302545" y="658839"/>
        <a:ext cx="2092735" cy="1255641"/>
      </dsp:txXfrm>
    </dsp:sp>
    <dsp:sp modelId="{49A7ECBD-B10E-2344-9CDC-A29593B62C4E}">
      <dsp:nvSpPr>
        <dsp:cNvPr id="0" name=""/>
        <dsp:cNvSpPr/>
      </dsp:nvSpPr>
      <dsp:spPr>
        <a:xfrm>
          <a:off x="536" y="2123754"/>
          <a:ext cx="2092735" cy="1255641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- Pedagogical Periodisation</a:t>
          </a:r>
        </a:p>
      </dsp:txBody>
      <dsp:txXfrm>
        <a:off x="536" y="2123754"/>
        <a:ext cx="2092735" cy="1255641"/>
      </dsp:txXfrm>
    </dsp:sp>
    <dsp:sp modelId="{B6BE6981-E354-6745-8EFC-FF7DBD69E12A}">
      <dsp:nvSpPr>
        <dsp:cNvPr id="0" name=""/>
        <dsp:cNvSpPr/>
      </dsp:nvSpPr>
      <dsp:spPr>
        <a:xfrm>
          <a:off x="2302545" y="2123754"/>
          <a:ext cx="2092735" cy="1255641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- Cognitive Load Theory</a:t>
          </a:r>
        </a:p>
      </dsp:txBody>
      <dsp:txXfrm>
        <a:off x="2302545" y="2123754"/>
        <a:ext cx="2092735" cy="1255641"/>
      </dsp:txXfrm>
    </dsp:sp>
    <dsp:sp modelId="{C0E9AF9A-FBD9-1947-B46F-44139055B2DD}">
      <dsp:nvSpPr>
        <dsp:cNvPr id="0" name=""/>
        <dsp:cNvSpPr/>
      </dsp:nvSpPr>
      <dsp:spPr>
        <a:xfrm>
          <a:off x="1151541" y="3588669"/>
          <a:ext cx="2092735" cy="1255641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- TGfU Model</a:t>
          </a:r>
        </a:p>
      </dsp:txBody>
      <dsp:txXfrm>
        <a:off x="1151541" y="3588669"/>
        <a:ext cx="2092735" cy="125564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9F347FE-60A6-CB40-AFC6-506A6C6246A5}">
      <dsp:nvSpPr>
        <dsp:cNvPr id="0" name=""/>
        <dsp:cNvSpPr/>
      </dsp:nvSpPr>
      <dsp:spPr>
        <a:xfrm>
          <a:off x="0" y="62778"/>
          <a:ext cx="4683949" cy="1032854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Focus: Recognising pressing cues</a:t>
          </a:r>
        </a:p>
      </dsp:txBody>
      <dsp:txXfrm>
        <a:off x="50420" y="113198"/>
        <a:ext cx="4583109" cy="932014"/>
      </dsp:txXfrm>
    </dsp:sp>
    <dsp:sp modelId="{4676FBBD-C0AE-694E-967D-DE04687E4212}">
      <dsp:nvSpPr>
        <dsp:cNvPr id="0" name=""/>
        <dsp:cNvSpPr/>
      </dsp:nvSpPr>
      <dsp:spPr>
        <a:xfrm>
          <a:off x="0" y="1170512"/>
          <a:ext cx="4683949" cy="1032854"/>
        </a:xfrm>
        <a:prstGeom prst="roundRect">
          <a:avLst/>
        </a:prstGeom>
        <a:solidFill>
          <a:schemeClr val="accent2">
            <a:hueOff val="1170380"/>
            <a:satOff val="-1460"/>
            <a:lumOff val="34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- 5v2 Rondo</a:t>
          </a:r>
        </a:p>
      </dsp:txBody>
      <dsp:txXfrm>
        <a:off x="50420" y="1220932"/>
        <a:ext cx="4583109" cy="932014"/>
      </dsp:txXfrm>
    </dsp:sp>
    <dsp:sp modelId="{63DF6BFF-A815-7740-8338-1693D2640B0D}">
      <dsp:nvSpPr>
        <dsp:cNvPr id="0" name=""/>
        <dsp:cNvSpPr/>
      </dsp:nvSpPr>
      <dsp:spPr>
        <a:xfrm>
          <a:off x="0" y="2278246"/>
          <a:ext cx="4683949" cy="1032854"/>
        </a:xfrm>
        <a:prstGeom prst="roundRect">
          <a:avLst/>
        </a:prstGeom>
        <a:solidFill>
          <a:schemeClr val="accent2">
            <a:hueOff val="2340760"/>
            <a:satOff val="-2919"/>
            <a:lumOff val="68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- 4v4 + Neutrals (5-sec regain rule)</a:t>
          </a:r>
        </a:p>
      </dsp:txBody>
      <dsp:txXfrm>
        <a:off x="50420" y="2328666"/>
        <a:ext cx="4583109" cy="932014"/>
      </dsp:txXfrm>
    </dsp:sp>
    <dsp:sp modelId="{250CD4B3-C5D9-AD47-893D-DD20DFC301E8}">
      <dsp:nvSpPr>
        <dsp:cNvPr id="0" name=""/>
        <dsp:cNvSpPr/>
      </dsp:nvSpPr>
      <dsp:spPr>
        <a:xfrm>
          <a:off x="0" y="3385980"/>
          <a:ext cx="4683949" cy="1032854"/>
        </a:xfrm>
        <a:prstGeom prst="roundRect">
          <a:avLst/>
        </a:prstGeom>
        <a:solidFill>
          <a:schemeClr val="accent2">
            <a:hueOff val="3511140"/>
            <a:satOff val="-4379"/>
            <a:lumOff val="103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- Conditioned 6v6 game</a:t>
          </a:r>
        </a:p>
      </dsp:txBody>
      <dsp:txXfrm>
        <a:off x="50420" y="3436400"/>
        <a:ext cx="4583109" cy="932014"/>
      </dsp:txXfrm>
    </dsp:sp>
    <dsp:sp modelId="{583F8AC6-92D6-8C4D-9984-C1B9BB839544}">
      <dsp:nvSpPr>
        <dsp:cNvPr id="0" name=""/>
        <dsp:cNvSpPr/>
      </dsp:nvSpPr>
      <dsp:spPr>
        <a:xfrm>
          <a:off x="0" y="4493714"/>
          <a:ext cx="4683949" cy="1032854"/>
        </a:xfrm>
        <a:prstGeom prst="roundRect">
          <a:avLst/>
        </a:prstGeom>
        <a:solidFill>
          <a:schemeClr val="accent2">
            <a:hueOff val="4681520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- Guided questioning</a:t>
          </a:r>
        </a:p>
      </dsp:txBody>
      <dsp:txXfrm>
        <a:off x="50420" y="4544134"/>
        <a:ext cx="4583109" cy="93201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4016CD4-41CF-8D4B-B188-3249C017427B}">
      <dsp:nvSpPr>
        <dsp:cNvPr id="0" name=""/>
        <dsp:cNvSpPr/>
      </dsp:nvSpPr>
      <dsp:spPr>
        <a:xfrm>
          <a:off x="0" y="16114"/>
          <a:ext cx="4395818" cy="103428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Focus: Defensive shape &amp; spacing</a:t>
          </a:r>
        </a:p>
      </dsp:txBody>
      <dsp:txXfrm>
        <a:off x="50489" y="66603"/>
        <a:ext cx="4294840" cy="933302"/>
      </dsp:txXfrm>
    </dsp:sp>
    <dsp:sp modelId="{399D5B91-B568-CA4D-9F47-B6CC3A2FE8FD}">
      <dsp:nvSpPr>
        <dsp:cNvPr id="0" name=""/>
        <dsp:cNvSpPr/>
      </dsp:nvSpPr>
      <dsp:spPr>
        <a:xfrm>
          <a:off x="0" y="1125274"/>
          <a:ext cx="4395818" cy="1034280"/>
        </a:xfrm>
        <a:prstGeom prst="roundRect">
          <a:avLst/>
        </a:prstGeom>
        <a:solidFill>
          <a:schemeClr val="accent2">
            <a:hueOff val="1170380"/>
            <a:satOff val="-1460"/>
            <a:lumOff val="34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- Channelled 6v6 game</a:t>
          </a:r>
        </a:p>
      </dsp:txBody>
      <dsp:txXfrm>
        <a:off x="50489" y="1175763"/>
        <a:ext cx="4294840" cy="933302"/>
      </dsp:txXfrm>
    </dsp:sp>
    <dsp:sp modelId="{6FA10F65-574D-AA4F-BEFC-056679B2B7EE}">
      <dsp:nvSpPr>
        <dsp:cNvPr id="0" name=""/>
        <dsp:cNvSpPr/>
      </dsp:nvSpPr>
      <dsp:spPr>
        <a:xfrm>
          <a:off x="0" y="2234434"/>
          <a:ext cx="4395818" cy="1034280"/>
        </a:xfrm>
        <a:prstGeom prst="roundRect">
          <a:avLst/>
        </a:prstGeom>
        <a:solidFill>
          <a:schemeClr val="accent2">
            <a:hueOff val="2340760"/>
            <a:satOff val="-2919"/>
            <a:lumOff val="68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- Max 12m between units</a:t>
          </a:r>
        </a:p>
      </dsp:txBody>
      <dsp:txXfrm>
        <a:off x="50489" y="2284923"/>
        <a:ext cx="4294840" cy="933302"/>
      </dsp:txXfrm>
    </dsp:sp>
    <dsp:sp modelId="{C4F3CDCE-8F5A-4440-AC6F-2583ED49E0FD}">
      <dsp:nvSpPr>
        <dsp:cNvPr id="0" name=""/>
        <dsp:cNvSpPr/>
      </dsp:nvSpPr>
      <dsp:spPr>
        <a:xfrm>
          <a:off x="0" y="3343594"/>
          <a:ext cx="4395818" cy="1034280"/>
        </a:xfrm>
        <a:prstGeom prst="roundRect">
          <a:avLst/>
        </a:prstGeom>
        <a:solidFill>
          <a:schemeClr val="accent2">
            <a:hueOff val="3511140"/>
            <a:satOff val="-4379"/>
            <a:lumOff val="103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- Freeze &amp; reflect moments</a:t>
          </a:r>
        </a:p>
      </dsp:txBody>
      <dsp:txXfrm>
        <a:off x="50489" y="3394083"/>
        <a:ext cx="4294840" cy="933302"/>
      </dsp:txXfrm>
    </dsp:sp>
    <dsp:sp modelId="{559BD88F-91E1-994C-BC99-70BE21B26C92}">
      <dsp:nvSpPr>
        <dsp:cNvPr id="0" name=""/>
        <dsp:cNvSpPr/>
      </dsp:nvSpPr>
      <dsp:spPr>
        <a:xfrm>
          <a:off x="0" y="4452755"/>
          <a:ext cx="4395818" cy="1034280"/>
        </a:xfrm>
        <a:prstGeom prst="roundRect">
          <a:avLst/>
        </a:prstGeom>
        <a:solidFill>
          <a:schemeClr val="accent2">
            <a:hueOff val="4681520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- Peer communication tasks</a:t>
          </a:r>
        </a:p>
      </dsp:txBody>
      <dsp:txXfrm>
        <a:off x="50489" y="4503244"/>
        <a:ext cx="4294840" cy="933302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AC3D634-BD29-7741-85BC-C65E8992C6F2}">
      <dsp:nvSpPr>
        <dsp:cNvPr id="0" name=""/>
        <dsp:cNvSpPr/>
      </dsp:nvSpPr>
      <dsp:spPr>
        <a:xfrm>
          <a:off x="0" y="16114"/>
          <a:ext cx="4395818" cy="103428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Focus: Reaction speed post-possession loss</a:t>
          </a:r>
        </a:p>
      </dsp:txBody>
      <dsp:txXfrm>
        <a:off x="50489" y="66603"/>
        <a:ext cx="4294840" cy="933302"/>
      </dsp:txXfrm>
    </dsp:sp>
    <dsp:sp modelId="{776359B2-C5A1-464A-ABC0-EADC198D60B7}">
      <dsp:nvSpPr>
        <dsp:cNvPr id="0" name=""/>
        <dsp:cNvSpPr/>
      </dsp:nvSpPr>
      <dsp:spPr>
        <a:xfrm>
          <a:off x="0" y="1125274"/>
          <a:ext cx="4395818" cy="1034280"/>
        </a:xfrm>
        <a:prstGeom prst="roundRect">
          <a:avLst/>
        </a:prstGeom>
        <a:solidFill>
          <a:schemeClr val="accent2">
            <a:hueOff val="1170380"/>
            <a:satOff val="-1460"/>
            <a:lumOff val="34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- 7v7 transition games</a:t>
          </a:r>
        </a:p>
      </dsp:txBody>
      <dsp:txXfrm>
        <a:off x="50489" y="1175763"/>
        <a:ext cx="4294840" cy="933302"/>
      </dsp:txXfrm>
    </dsp:sp>
    <dsp:sp modelId="{30749E7D-D99F-C044-A4E5-C999D39E7EC8}">
      <dsp:nvSpPr>
        <dsp:cNvPr id="0" name=""/>
        <dsp:cNvSpPr/>
      </dsp:nvSpPr>
      <dsp:spPr>
        <a:xfrm>
          <a:off x="0" y="2234434"/>
          <a:ext cx="4395818" cy="1034280"/>
        </a:xfrm>
        <a:prstGeom prst="roundRect">
          <a:avLst/>
        </a:prstGeom>
        <a:solidFill>
          <a:schemeClr val="accent2">
            <a:hueOff val="2340760"/>
            <a:satOff val="-2919"/>
            <a:lumOff val="68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- 6-second regain rule</a:t>
          </a:r>
        </a:p>
      </dsp:txBody>
      <dsp:txXfrm>
        <a:off x="50489" y="2284923"/>
        <a:ext cx="4294840" cy="933302"/>
      </dsp:txXfrm>
    </dsp:sp>
    <dsp:sp modelId="{666B42BD-0039-8442-B6B1-96245344570A}">
      <dsp:nvSpPr>
        <dsp:cNvPr id="0" name=""/>
        <dsp:cNvSpPr/>
      </dsp:nvSpPr>
      <dsp:spPr>
        <a:xfrm>
          <a:off x="0" y="3343594"/>
          <a:ext cx="4395818" cy="1034280"/>
        </a:xfrm>
        <a:prstGeom prst="roundRect">
          <a:avLst/>
        </a:prstGeom>
        <a:solidFill>
          <a:schemeClr val="accent2">
            <a:hueOff val="3511140"/>
            <a:satOff val="-4379"/>
            <a:lumOff val="103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- Variable overload scenarios</a:t>
          </a:r>
        </a:p>
      </dsp:txBody>
      <dsp:txXfrm>
        <a:off x="50489" y="3394083"/>
        <a:ext cx="4294840" cy="933302"/>
      </dsp:txXfrm>
    </dsp:sp>
    <dsp:sp modelId="{486F2FE8-481A-5F45-82C9-32F6F3951730}">
      <dsp:nvSpPr>
        <dsp:cNvPr id="0" name=""/>
        <dsp:cNvSpPr/>
      </dsp:nvSpPr>
      <dsp:spPr>
        <a:xfrm>
          <a:off x="0" y="4452755"/>
          <a:ext cx="4395818" cy="1034280"/>
        </a:xfrm>
        <a:prstGeom prst="roundRect">
          <a:avLst/>
        </a:prstGeom>
        <a:solidFill>
          <a:schemeClr val="accent2">
            <a:hueOff val="4681520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- Reflective debrief</a:t>
          </a:r>
        </a:p>
      </dsp:txBody>
      <dsp:txXfrm>
        <a:off x="50489" y="4503244"/>
        <a:ext cx="4294840" cy="933302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6DDDAD7-E96B-D84A-9297-51DDEC54536F}">
      <dsp:nvSpPr>
        <dsp:cNvPr id="0" name=""/>
        <dsp:cNvSpPr/>
      </dsp:nvSpPr>
      <dsp:spPr>
        <a:xfrm>
          <a:off x="0" y="16114"/>
          <a:ext cx="4395818" cy="103428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Focus: Full pressing system in match context</a:t>
          </a:r>
        </a:p>
      </dsp:txBody>
      <dsp:txXfrm>
        <a:off x="50489" y="66603"/>
        <a:ext cx="4294840" cy="933302"/>
      </dsp:txXfrm>
    </dsp:sp>
    <dsp:sp modelId="{F939F514-E649-6740-AD6E-118115C3DA22}">
      <dsp:nvSpPr>
        <dsp:cNvPr id="0" name=""/>
        <dsp:cNvSpPr/>
      </dsp:nvSpPr>
      <dsp:spPr>
        <a:xfrm>
          <a:off x="0" y="1125274"/>
          <a:ext cx="4395818" cy="1034280"/>
        </a:xfrm>
        <a:prstGeom prst="roundRect">
          <a:avLst/>
        </a:prstGeom>
        <a:solidFill>
          <a:schemeClr val="accent2">
            <a:hueOff val="1170380"/>
            <a:satOff val="-1460"/>
            <a:lumOff val="34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- 9v9 conditioned match</a:t>
          </a:r>
        </a:p>
      </dsp:txBody>
      <dsp:txXfrm>
        <a:off x="50489" y="1175763"/>
        <a:ext cx="4294840" cy="933302"/>
      </dsp:txXfrm>
    </dsp:sp>
    <dsp:sp modelId="{61FCE120-58FF-134B-92AE-70B41D5C7901}">
      <dsp:nvSpPr>
        <dsp:cNvPr id="0" name=""/>
        <dsp:cNvSpPr/>
      </dsp:nvSpPr>
      <dsp:spPr>
        <a:xfrm>
          <a:off x="0" y="2234434"/>
          <a:ext cx="4395818" cy="1034280"/>
        </a:xfrm>
        <a:prstGeom prst="roundRect">
          <a:avLst/>
        </a:prstGeom>
        <a:solidFill>
          <a:schemeClr val="accent2">
            <a:hueOff val="2340760"/>
            <a:satOff val="-2919"/>
            <a:lumOff val="68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- Player-led trigger identification</a:t>
          </a:r>
        </a:p>
      </dsp:txBody>
      <dsp:txXfrm>
        <a:off x="50489" y="2284923"/>
        <a:ext cx="4294840" cy="933302"/>
      </dsp:txXfrm>
    </dsp:sp>
    <dsp:sp modelId="{F312AD8F-22AE-B14B-96B3-3BA3FB144772}">
      <dsp:nvSpPr>
        <dsp:cNvPr id="0" name=""/>
        <dsp:cNvSpPr/>
      </dsp:nvSpPr>
      <dsp:spPr>
        <a:xfrm>
          <a:off x="0" y="3343594"/>
          <a:ext cx="4395818" cy="1034280"/>
        </a:xfrm>
        <a:prstGeom prst="roundRect">
          <a:avLst/>
        </a:prstGeom>
        <a:solidFill>
          <a:schemeClr val="accent2">
            <a:hueOff val="3511140"/>
            <a:satOff val="-4379"/>
            <a:lumOff val="103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- Minimal coach intervention</a:t>
          </a:r>
        </a:p>
      </dsp:txBody>
      <dsp:txXfrm>
        <a:off x="50489" y="3394083"/>
        <a:ext cx="4294840" cy="933302"/>
      </dsp:txXfrm>
    </dsp:sp>
    <dsp:sp modelId="{49270CEE-34C1-A344-BE1B-4AA33D63A22A}">
      <dsp:nvSpPr>
        <dsp:cNvPr id="0" name=""/>
        <dsp:cNvSpPr/>
      </dsp:nvSpPr>
      <dsp:spPr>
        <a:xfrm>
          <a:off x="0" y="4452755"/>
          <a:ext cx="4395818" cy="1034280"/>
        </a:xfrm>
        <a:prstGeom prst="roundRect">
          <a:avLst/>
        </a:prstGeom>
        <a:solidFill>
          <a:schemeClr val="accent2">
            <a:hueOff val="4681520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- GPS &amp; observational assessment</a:t>
          </a:r>
        </a:p>
      </dsp:txBody>
      <dsp:txXfrm>
        <a:off x="50489" y="4503244"/>
        <a:ext cx="4294840" cy="933302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B0FB-59C5-4510-8365-463EBEE9CA53}">
      <dsp:nvSpPr>
        <dsp:cNvPr id="0" name=""/>
        <dsp:cNvSpPr/>
      </dsp:nvSpPr>
      <dsp:spPr>
        <a:xfrm>
          <a:off x="333607" y="1150409"/>
          <a:ext cx="1033664" cy="1033664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F832E6-8A99-4622-9CCB-7A1916D017D9}">
      <dsp:nvSpPr>
        <dsp:cNvPr id="0" name=""/>
        <dsp:cNvSpPr/>
      </dsp:nvSpPr>
      <dsp:spPr>
        <a:xfrm>
          <a:off x="553896" y="1370698"/>
          <a:ext cx="593085" cy="59308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B146F3C-4897-4536-8FDB-B0CC3B1CD5E1}">
      <dsp:nvSpPr>
        <dsp:cNvPr id="0" name=""/>
        <dsp:cNvSpPr/>
      </dsp:nvSpPr>
      <dsp:spPr>
        <a:xfrm>
          <a:off x="3174" y="2506034"/>
          <a:ext cx="1694531" cy="6778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600" kern="1200"/>
            <a:t>- RPE scale</a:t>
          </a:r>
        </a:p>
      </dsp:txBody>
      <dsp:txXfrm>
        <a:off x="3174" y="2506034"/>
        <a:ext cx="1694531" cy="677812"/>
      </dsp:txXfrm>
    </dsp:sp>
    <dsp:sp modelId="{F367113D-D1DA-437D-A157-19D37FAEBCF4}">
      <dsp:nvSpPr>
        <dsp:cNvPr id="0" name=""/>
        <dsp:cNvSpPr/>
      </dsp:nvSpPr>
      <dsp:spPr>
        <a:xfrm>
          <a:off x="2324681" y="1150409"/>
          <a:ext cx="1033664" cy="1033664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C4A36D2-9648-4252-BD00-D04B7FA65E70}">
      <dsp:nvSpPr>
        <dsp:cNvPr id="0" name=""/>
        <dsp:cNvSpPr/>
      </dsp:nvSpPr>
      <dsp:spPr>
        <a:xfrm>
          <a:off x="2544970" y="1370698"/>
          <a:ext cx="593085" cy="59308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D9C41EB-A2C3-48C6-9E4A-1FEAA2D09DFC}">
      <dsp:nvSpPr>
        <dsp:cNvPr id="0" name=""/>
        <dsp:cNvSpPr/>
      </dsp:nvSpPr>
      <dsp:spPr>
        <a:xfrm>
          <a:off x="1994248" y="2506034"/>
          <a:ext cx="1694531" cy="6778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600" kern="1200"/>
            <a:t>- Wellness check-ins</a:t>
          </a:r>
        </a:p>
      </dsp:txBody>
      <dsp:txXfrm>
        <a:off x="1994248" y="2506034"/>
        <a:ext cx="1694531" cy="677812"/>
      </dsp:txXfrm>
    </dsp:sp>
    <dsp:sp modelId="{82E9169C-8580-4488-8D23-942B7B45F654}">
      <dsp:nvSpPr>
        <dsp:cNvPr id="0" name=""/>
        <dsp:cNvSpPr/>
      </dsp:nvSpPr>
      <dsp:spPr>
        <a:xfrm>
          <a:off x="4315756" y="1150409"/>
          <a:ext cx="1033664" cy="1033664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D76D7FF-9D46-449E-BD38-A14B2CCC0C55}">
      <dsp:nvSpPr>
        <dsp:cNvPr id="0" name=""/>
        <dsp:cNvSpPr/>
      </dsp:nvSpPr>
      <dsp:spPr>
        <a:xfrm>
          <a:off x="4536045" y="1370698"/>
          <a:ext cx="593085" cy="59308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DE1EF90-FF86-490F-968A-5DFC40EC8AB0}">
      <dsp:nvSpPr>
        <dsp:cNvPr id="0" name=""/>
        <dsp:cNvSpPr/>
      </dsp:nvSpPr>
      <dsp:spPr>
        <a:xfrm>
          <a:off x="3985322" y="2506034"/>
          <a:ext cx="1694531" cy="6778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600" kern="1200"/>
            <a:t>- Tactical questioning</a:t>
          </a:r>
        </a:p>
      </dsp:txBody>
      <dsp:txXfrm>
        <a:off x="3985322" y="2506034"/>
        <a:ext cx="1694531" cy="677812"/>
      </dsp:txXfrm>
    </dsp:sp>
    <dsp:sp modelId="{CE29BDA2-16FF-441A-8132-E257AE6D06BB}">
      <dsp:nvSpPr>
        <dsp:cNvPr id="0" name=""/>
        <dsp:cNvSpPr/>
      </dsp:nvSpPr>
      <dsp:spPr>
        <a:xfrm>
          <a:off x="6306830" y="1150409"/>
          <a:ext cx="1033664" cy="1033664"/>
        </a:xfrm>
        <a:prstGeom prst="round2DiagRect">
          <a:avLst>
            <a:gd name="adj1" fmla="val 29727"/>
            <a:gd name="adj2" fmla="val 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5B3F385-1998-4E45-ADA0-05589BB66BDF}">
      <dsp:nvSpPr>
        <dsp:cNvPr id="0" name=""/>
        <dsp:cNvSpPr/>
      </dsp:nvSpPr>
      <dsp:spPr>
        <a:xfrm>
          <a:off x="6527119" y="1370698"/>
          <a:ext cx="593085" cy="59308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7C4CD30-429B-4FD8-B39B-ED01626F20BA}">
      <dsp:nvSpPr>
        <dsp:cNvPr id="0" name=""/>
        <dsp:cNvSpPr/>
      </dsp:nvSpPr>
      <dsp:spPr>
        <a:xfrm>
          <a:off x="5976396" y="2506034"/>
          <a:ext cx="1694531" cy="6778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600" kern="1200"/>
            <a:t>- GPS high-intensity metrics</a:t>
          </a:r>
        </a:p>
      </dsp:txBody>
      <dsp:txXfrm>
        <a:off x="5976396" y="2506034"/>
        <a:ext cx="1694531" cy="677812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83F952D-5B3F-E74F-8D25-AAEBC5DC6BCB}">
      <dsp:nvSpPr>
        <dsp:cNvPr id="0" name=""/>
        <dsp:cNvSpPr/>
      </dsp:nvSpPr>
      <dsp:spPr>
        <a:xfrm>
          <a:off x="4052821" y="97273"/>
          <a:ext cx="1555544" cy="15555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- Balance structure &amp; variability</a:t>
          </a:r>
        </a:p>
      </dsp:txBody>
      <dsp:txXfrm>
        <a:off x="4052821" y="97273"/>
        <a:ext cx="1555544" cy="1555544"/>
      </dsp:txXfrm>
    </dsp:sp>
    <dsp:sp modelId="{1E9F0FF1-8E8F-5F47-8C83-0453760DBFB0}">
      <dsp:nvSpPr>
        <dsp:cNvPr id="0" name=""/>
        <dsp:cNvSpPr/>
      </dsp:nvSpPr>
      <dsp:spPr>
        <a:xfrm>
          <a:off x="1310264" y="-1175"/>
          <a:ext cx="4396550" cy="4396550"/>
        </a:xfrm>
        <a:prstGeom prst="circularArrow">
          <a:avLst>
            <a:gd name="adj1" fmla="val 6899"/>
            <a:gd name="adj2" fmla="val 465133"/>
            <a:gd name="adj3" fmla="val 550339"/>
            <a:gd name="adj4" fmla="val 20584528"/>
            <a:gd name="adj5" fmla="val 8049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2E8BE37-A72A-914E-B87D-73C6E72AC9DC}">
      <dsp:nvSpPr>
        <dsp:cNvPr id="0" name=""/>
        <dsp:cNvSpPr/>
      </dsp:nvSpPr>
      <dsp:spPr>
        <a:xfrm>
          <a:off x="4052821" y="2741381"/>
          <a:ext cx="1555544" cy="15555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- Manage cognitive overload</a:t>
          </a:r>
        </a:p>
      </dsp:txBody>
      <dsp:txXfrm>
        <a:off x="4052821" y="2741381"/>
        <a:ext cx="1555544" cy="1555544"/>
      </dsp:txXfrm>
    </dsp:sp>
    <dsp:sp modelId="{F37D0B4B-F910-D64D-A300-6A5B6BA34304}">
      <dsp:nvSpPr>
        <dsp:cNvPr id="0" name=""/>
        <dsp:cNvSpPr/>
      </dsp:nvSpPr>
      <dsp:spPr>
        <a:xfrm>
          <a:off x="1310264" y="-1175"/>
          <a:ext cx="4396550" cy="4396550"/>
        </a:xfrm>
        <a:prstGeom prst="circularArrow">
          <a:avLst>
            <a:gd name="adj1" fmla="val 6899"/>
            <a:gd name="adj2" fmla="val 465133"/>
            <a:gd name="adj3" fmla="val 5950339"/>
            <a:gd name="adj4" fmla="val 4384528"/>
            <a:gd name="adj5" fmla="val 8049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FE940D-00AF-D647-9277-EA2350BFD773}">
      <dsp:nvSpPr>
        <dsp:cNvPr id="0" name=""/>
        <dsp:cNvSpPr/>
      </dsp:nvSpPr>
      <dsp:spPr>
        <a:xfrm>
          <a:off x="1408713" y="2741381"/>
          <a:ext cx="1555544" cy="15555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- Opponent-dependent behaviours</a:t>
          </a:r>
        </a:p>
      </dsp:txBody>
      <dsp:txXfrm>
        <a:off x="1408713" y="2741381"/>
        <a:ext cx="1555544" cy="1555544"/>
      </dsp:txXfrm>
    </dsp:sp>
    <dsp:sp modelId="{822E9CC3-7DFB-A94F-93D5-3B29FF7E5AB9}">
      <dsp:nvSpPr>
        <dsp:cNvPr id="0" name=""/>
        <dsp:cNvSpPr/>
      </dsp:nvSpPr>
      <dsp:spPr>
        <a:xfrm>
          <a:off x="1310264" y="-1175"/>
          <a:ext cx="4396550" cy="4396550"/>
        </a:xfrm>
        <a:prstGeom prst="circularArrow">
          <a:avLst>
            <a:gd name="adj1" fmla="val 6899"/>
            <a:gd name="adj2" fmla="val 465133"/>
            <a:gd name="adj3" fmla="val 11350339"/>
            <a:gd name="adj4" fmla="val 9784528"/>
            <a:gd name="adj5" fmla="val 8049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9E38525-9FDE-2541-B9B2-FCCC8800FDDB}">
      <dsp:nvSpPr>
        <dsp:cNvPr id="0" name=""/>
        <dsp:cNvSpPr/>
      </dsp:nvSpPr>
      <dsp:spPr>
        <a:xfrm>
          <a:off x="1408713" y="97273"/>
          <a:ext cx="1555544" cy="15555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- 4 sessions = foundation, not mastery</a:t>
          </a:r>
        </a:p>
      </dsp:txBody>
      <dsp:txXfrm>
        <a:off x="1408713" y="97273"/>
        <a:ext cx="1555544" cy="1555544"/>
      </dsp:txXfrm>
    </dsp:sp>
    <dsp:sp modelId="{5897B12E-E030-6843-8977-06D0D4ACBD3D}">
      <dsp:nvSpPr>
        <dsp:cNvPr id="0" name=""/>
        <dsp:cNvSpPr/>
      </dsp:nvSpPr>
      <dsp:spPr>
        <a:xfrm>
          <a:off x="1310264" y="-1175"/>
          <a:ext cx="4396550" cy="4396550"/>
        </a:xfrm>
        <a:prstGeom prst="circularArrow">
          <a:avLst>
            <a:gd name="adj1" fmla="val 6899"/>
            <a:gd name="adj2" fmla="val 465133"/>
            <a:gd name="adj3" fmla="val 16750339"/>
            <a:gd name="adj4" fmla="val 15184528"/>
            <a:gd name="adj5" fmla="val 8049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0CDC7DC-E952-42C8-85C3-7C8B214E1379}">
      <dsp:nvSpPr>
        <dsp:cNvPr id="0" name=""/>
        <dsp:cNvSpPr/>
      </dsp:nvSpPr>
      <dsp:spPr>
        <a:xfrm>
          <a:off x="95060" y="807929"/>
          <a:ext cx="990787" cy="990787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37A5ECF-6816-4D8B-B17B-FAB1E88DA8A5}">
      <dsp:nvSpPr>
        <dsp:cNvPr id="0" name=""/>
        <dsp:cNvSpPr/>
      </dsp:nvSpPr>
      <dsp:spPr>
        <a:xfrm>
          <a:off x="303125" y="1015994"/>
          <a:ext cx="574656" cy="57465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7BF967-9E65-4ACF-AD42-3228B629DA2A}">
      <dsp:nvSpPr>
        <dsp:cNvPr id="0" name=""/>
        <dsp:cNvSpPr/>
      </dsp:nvSpPr>
      <dsp:spPr>
        <a:xfrm>
          <a:off x="1298158" y="807929"/>
          <a:ext cx="2335426" cy="9907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- Integrated macro–meso–micro planning</a:t>
          </a:r>
        </a:p>
      </dsp:txBody>
      <dsp:txXfrm>
        <a:off x="1298158" y="807929"/>
        <a:ext cx="2335426" cy="990787"/>
      </dsp:txXfrm>
    </dsp:sp>
    <dsp:sp modelId="{45BF0D2A-8864-46F3-BCCD-9AEDCA2CB644}">
      <dsp:nvSpPr>
        <dsp:cNvPr id="0" name=""/>
        <dsp:cNvSpPr/>
      </dsp:nvSpPr>
      <dsp:spPr>
        <a:xfrm>
          <a:off x="4040516" y="807929"/>
          <a:ext cx="990787" cy="990787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3A84F00-D840-4FB2-8562-8AD68F4CB209}">
      <dsp:nvSpPr>
        <dsp:cNvPr id="0" name=""/>
        <dsp:cNvSpPr/>
      </dsp:nvSpPr>
      <dsp:spPr>
        <a:xfrm>
          <a:off x="4248581" y="1015994"/>
          <a:ext cx="574656" cy="57465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42547EE-889F-4AA0-BFC5-88B0C3E89A00}">
      <dsp:nvSpPr>
        <dsp:cNvPr id="0" name=""/>
        <dsp:cNvSpPr/>
      </dsp:nvSpPr>
      <dsp:spPr>
        <a:xfrm>
          <a:off x="5243614" y="807929"/>
          <a:ext cx="2335426" cy="9907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- Evidence-informed pedagogy</a:t>
          </a:r>
        </a:p>
      </dsp:txBody>
      <dsp:txXfrm>
        <a:off x="5243614" y="807929"/>
        <a:ext cx="2335426" cy="990787"/>
      </dsp:txXfrm>
    </dsp:sp>
    <dsp:sp modelId="{BC8BCA06-C0A2-414F-B8EE-D885A6B7106D}">
      <dsp:nvSpPr>
        <dsp:cNvPr id="0" name=""/>
        <dsp:cNvSpPr/>
      </dsp:nvSpPr>
      <dsp:spPr>
        <a:xfrm>
          <a:off x="95060" y="2535539"/>
          <a:ext cx="990787" cy="990787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F80E935-37C6-466F-8861-E6DFD46D3BC9}">
      <dsp:nvSpPr>
        <dsp:cNvPr id="0" name=""/>
        <dsp:cNvSpPr/>
      </dsp:nvSpPr>
      <dsp:spPr>
        <a:xfrm>
          <a:off x="303125" y="2743605"/>
          <a:ext cx="574656" cy="57465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69FA429-1D28-4FF0-91C8-999CE0F332DD}">
      <dsp:nvSpPr>
        <dsp:cNvPr id="0" name=""/>
        <dsp:cNvSpPr/>
      </dsp:nvSpPr>
      <dsp:spPr>
        <a:xfrm>
          <a:off x="1298158" y="2535539"/>
          <a:ext cx="2335426" cy="9907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- Progressive autonomy</a:t>
          </a:r>
        </a:p>
      </dsp:txBody>
      <dsp:txXfrm>
        <a:off x="1298158" y="2535539"/>
        <a:ext cx="2335426" cy="990787"/>
      </dsp:txXfrm>
    </dsp:sp>
    <dsp:sp modelId="{3B428C15-48DB-4DBE-817F-CE0007C83AFD}">
      <dsp:nvSpPr>
        <dsp:cNvPr id="0" name=""/>
        <dsp:cNvSpPr/>
      </dsp:nvSpPr>
      <dsp:spPr>
        <a:xfrm>
          <a:off x="4040516" y="2535539"/>
          <a:ext cx="990787" cy="990787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8EB4ECC-B846-4FE1-8F36-583670DF1679}">
      <dsp:nvSpPr>
        <dsp:cNvPr id="0" name=""/>
        <dsp:cNvSpPr/>
      </dsp:nvSpPr>
      <dsp:spPr>
        <a:xfrm>
          <a:off x="4248581" y="2743605"/>
          <a:ext cx="574656" cy="57465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292AF1-32CE-40EE-9F4C-CBF726F6852C}">
      <dsp:nvSpPr>
        <dsp:cNvPr id="0" name=""/>
        <dsp:cNvSpPr/>
      </dsp:nvSpPr>
      <dsp:spPr>
        <a:xfrm>
          <a:off x="5243614" y="2535539"/>
          <a:ext cx="2335426" cy="9907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- Representative learning design</a:t>
          </a:r>
        </a:p>
      </dsp:txBody>
      <dsp:txXfrm>
        <a:off x="5243614" y="2535539"/>
        <a:ext cx="2335426" cy="990787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8AA3A7F-D314-419A-89B7-B8F906F09C1F}">
      <dsp:nvSpPr>
        <dsp:cNvPr id="0" name=""/>
        <dsp:cNvSpPr/>
      </dsp:nvSpPr>
      <dsp:spPr>
        <a:xfrm>
          <a:off x="0" y="372"/>
          <a:ext cx="7886700" cy="51256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6E2ADA5-417E-4DA6-B6DB-1B7CA2BA5138}">
      <dsp:nvSpPr>
        <dsp:cNvPr id="0" name=""/>
        <dsp:cNvSpPr/>
      </dsp:nvSpPr>
      <dsp:spPr>
        <a:xfrm>
          <a:off x="155050" y="115698"/>
          <a:ext cx="281909" cy="28190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A60D72F-98A8-4EC0-9A50-B242374DA94A}">
      <dsp:nvSpPr>
        <dsp:cNvPr id="0" name=""/>
        <dsp:cNvSpPr/>
      </dsp:nvSpPr>
      <dsp:spPr>
        <a:xfrm>
          <a:off x="592009" y="372"/>
          <a:ext cx="7294690" cy="5125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4246" tIns="54246" rIns="54246" bIns="54246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Bunker, D., &amp; Thorpe, R. (1982). A model for the teaching of games in secondary schools. Bulletin of Physical Education, 18(1), 5–8.</a:t>
          </a:r>
          <a:endParaRPr lang="en-US" sz="1400" kern="1200"/>
        </a:p>
      </dsp:txBody>
      <dsp:txXfrm>
        <a:off x="592009" y="372"/>
        <a:ext cx="7294690" cy="512562"/>
      </dsp:txXfrm>
    </dsp:sp>
    <dsp:sp modelId="{3081C5C6-0415-4F01-8B99-75CAB9AF2636}">
      <dsp:nvSpPr>
        <dsp:cNvPr id="0" name=""/>
        <dsp:cNvSpPr/>
      </dsp:nvSpPr>
      <dsp:spPr>
        <a:xfrm>
          <a:off x="0" y="641075"/>
          <a:ext cx="7886700" cy="51256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CE1E2A2-37A8-4EC6-B80C-6C3644F0EF8E}">
      <dsp:nvSpPr>
        <dsp:cNvPr id="0" name=""/>
        <dsp:cNvSpPr/>
      </dsp:nvSpPr>
      <dsp:spPr>
        <a:xfrm>
          <a:off x="155050" y="756401"/>
          <a:ext cx="281909" cy="28190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2A19780-A0DD-482F-8DC6-EED5E8AC2F77}">
      <dsp:nvSpPr>
        <dsp:cNvPr id="0" name=""/>
        <dsp:cNvSpPr/>
      </dsp:nvSpPr>
      <dsp:spPr>
        <a:xfrm>
          <a:off x="592009" y="641075"/>
          <a:ext cx="7294690" cy="5125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4246" tIns="54246" rIns="54246" bIns="54246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Davids, K., Button, C., &amp; Bennett, S. (2013). Dynamics of Skill Acquisition. Human Kinetics.</a:t>
          </a:r>
          <a:endParaRPr lang="en-US" sz="1400" kern="1200"/>
        </a:p>
      </dsp:txBody>
      <dsp:txXfrm>
        <a:off x="592009" y="641075"/>
        <a:ext cx="7294690" cy="512562"/>
      </dsp:txXfrm>
    </dsp:sp>
    <dsp:sp modelId="{9897AB74-082C-4160-982E-1495FE4E1635}">
      <dsp:nvSpPr>
        <dsp:cNvPr id="0" name=""/>
        <dsp:cNvSpPr/>
      </dsp:nvSpPr>
      <dsp:spPr>
        <a:xfrm>
          <a:off x="0" y="1281778"/>
          <a:ext cx="7886700" cy="512562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E1770F6-9792-4E43-B195-C60B14CF8039}">
      <dsp:nvSpPr>
        <dsp:cNvPr id="0" name=""/>
        <dsp:cNvSpPr/>
      </dsp:nvSpPr>
      <dsp:spPr>
        <a:xfrm>
          <a:off x="155050" y="1397104"/>
          <a:ext cx="281909" cy="28190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096E28-B7A9-4FD9-A6EE-0CAA34224926}">
      <dsp:nvSpPr>
        <dsp:cNvPr id="0" name=""/>
        <dsp:cNvSpPr/>
      </dsp:nvSpPr>
      <dsp:spPr>
        <a:xfrm>
          <a:off x="592009" y="1281778"/>
          <a:ext cx="7294690" cy="5125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4246" tIns="54246" rIns="54246" bIns="54246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Newell, K. (1986). Constraints on the development of coordination. In Wade &amp; Whiting (Eds.), Motor Development in Children.</a:t>
          </a:r>
          <a:endParaRPr lang="en-US" sz="1400" kern="1200"/>
        </a:p>
      </dsp:txBody>
      <dsp:txXfrm>
        <a:off x="592009" y="1281778"/>
        <a:ext cx="7294690" cy="512562"/>
      </dsp:txXfrm>
    </dsp:sp>
    <dsp:sp modelId="{4A917319-536A-4EC0-A3B9-3D6CC85A84C9}">
      <dsp:nvSpPr>
        <dsp:cNvPr id="0" name=""/>
        <dsp:cNvSpPr/>
      </dsp:nvSpPr>
      <dsp:spPr>
        <a:xfrm>
          <a:off x="0" y="1922480"/>
          <a:ext cx="7886700" cy="512562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56B85BE-DC57-4470-8A14-BBCD1FE97EC9}">
      <dsp:nvSpPr>
        <dsp:cNvPr id="0" name=""/>
        <dsp:cNvSpPr/>
      </dsp:nvSpPr>
      <dsp:spPr>
        <a:xfrm>
          <a:off x="155050" y="2037807"/>
          <a:ext cx="281909" cy="28190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D65689B-F8FE-4192-B288-4736F919D932}">
      <dsp:nvSpPr>
        <dsp:cNvPr id="0" name=""/>
        <dsp:cNvSpPr/>
      </dsp:nvSpPr>
      <dsp:spPr>
        <a:xfrm>
          <a:off x="592009" y="1922480"/>
          <a:ext cx="7294690" cy="5125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4246" tIns="54246" rIns="54246" bIns="54246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Renshaw, I., Davids, K., Newcombe, D., &amp; Roberts, W. (2019). The Constraints-Led Approach. Routledge.</a:t>
          </a:r>
          <a:endParaRPr lang="en-US" sz="1400" kern="1200"/>
        </a:p>
      </dsp:txBody>
      <dsp:txXfrm>
        <a:off x="592009" y="1922480"/>
        <a:ext cx="7294690" cy="512562"/>
      </dsp:txXfrm>
    </dsp:sp>
    <dsp:sp modelId="{EF1E59C1-64B6-484B-A60C-82EDE7273B94}">
      <dsp:nvSpPr>
        <dsp:cNvPr id="0" name=""/>
        <dsp:cNvSpPr/>
      </dsp:nvSpPr>
      <dsp:spPr>
        <a:xfrm>
          <a:off x="0" y="2563183"/>
          <a:ext cx="7886700" cy="512562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E967228-EF2B-44B3-BE0D-4008194EE974}">
      <dsp:nvSpPr>
        <dsp:cNvPr id="0" name=""/>
        <dsp:cNvSpPr/>
      </dsp:nvSpPr>
      <dsp:spPr>
        <a:xfrm>
          <a:off x="155050" y="2678510"/>
          <a:ext cx="281909" cy="281909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E2A759-A1FB-4DF6-9003-DAE735855A97}">
      <dsp:nvSpPr>
        <dsp:cNvPr id="0" name=""/>
        <dsp:cNvSpPr/>
      </dsp:nvSpPr>
      <dsp:spPr>
        <a:xfrm>
          <a:off x="592009" y="2563183"/>
          <a:ext cx="7294690" cy="5125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4246" tIns="54246" rIns="54246" bIns="54246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Schmidt, R. (1975). A schema theory of discrete motor skill learning. Psychological Review, 82, 225–260.</a:t>
          </a:r>
          <a:endParaRPr lang="en-US" sz="1400" kern="1200"/>
        </a:p>
      </dsp:txBody>
      <dsp:txXfrm>
        <a:off x="592009" y="2563183"/>
        <a:ext cx="7294690" cy="512562"/>
      </dsp:txXfrm>
    </dsp:sp>
    <dsp:sp modelId="{D72DA703-5749-4B8C-85B4-31B94276B91C}">
      <dsp:nvSpPr>
        <dsp:cNvPr id="0" name=""/>
        <dsp:cNvSpPr/>
      </dsp:nvSpPr>
      <dsp:spPr>
        <a:xfrm>
          <a:off x="0" y="3203886"/>
          <a:ext cx="7886700" cy="51256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ED42DAB-B921-405D-AF23-83FA199E747D}">
      <dsp:nvSpPr>
        <dsp:cNvPr id="0" name=""/>
        <dsp:cNvSpPr/>
      </dsp:nvSpPr>
      <dsp:spPr>
        <a:xfrm>
          <a:off x="155050" y="3319213"/>
          <a:ext cx="281909" cy="281909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C4D37E9-DEE1-42CC-97CF-6204BB68ADD3}">
      <dsp:nvSpPr>
        <dsp:cNvPr id="0" name=""/>
        <dsp:cNvSpPr/>
      </dsp:nvSpPr>
      <dsp:spPr>
        <a:xfrm>
          <a:off x="592009" y="3203886"/>
          <a:ext cx="7294690" cy="5125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4246" tIns="54246" rIns="54246" bIns="54246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Sweller, J. (1988). Cognitive load during problem solving. Cognitive Science, 12, 257–285.</a:t>
          </a:r>
          <a:endParaRPr lang="en-US" sz="1400" kern="1200"/>
        </a:p>
      </dsp:txBody>
      <dsp:txXfrm>
        <a:off x="592009" y="3203886"/>
        <a:ext cx="7294690" cy="512562"/>
      </dsp:txXfrm>
    </dsp:sp>
    <dsp:sp modelId="{201A75DA-A8F8-4AFC-97E8-5ED92016063C}">
      <dsp:nvSpPr>
        <dsp:cNvPr id="0" name=""/>
        <dsp:cNvSpPr/>
      </dsp:nvSpPr>
      <dsp:spPr>
        <a:xfrm>
          <a:off x="0" y="3844589"/>
          <a:ext cx="7886700" cy="51256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EEB4AD0-A1ED-4B23-903C-4636A88B2628}">
      <dsp:nvSpPr>
        <dsp:cNvPr id="0" name=""/>
        <dsp:cNvSpPr/>
      </dsp:nvSpPr>
      <dsp:spPr>
        <a:xfrm>
          <a:off x="155050" y="3959915"/>
          <a:ext cx="281909" cy="281909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DF3D606-D870-4397-BFA5-4F5A89A48CC7}">
      <dsp:nvSpPr>
        <dsp:cNvPr id="0" name=""/>
        <dsp:cNvSpPr/>
      </dsp:nvSpPr>
      <dsp:spPr>
        <a:xfrm>
          <a:off x="592009" y="3844589"/>
          <a:ext cx="7294690" cy="5125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4246" tIns="54246" rIns="54246" bIns="54246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Blain, D. Planning, Periodisation &amp; Learning Lecture Material.</a:t>
          </a:r>
          <a:endParaRPr lang="en-US" sz="1400" kern="1200"/>
        </a:p>
      </dsp:txBody>
      <dsp:txXfrm>
        <a:off x="592009" y="3844589"/>
        <a:ext cx="7294690" cy="5125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cycle1">
  <dgm:title val=""/>
  <dgm:desc val=""/>
  <dgm:catLst>
    <dgm:cat type="cycle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alg type="cycle">
          <dgm:param type="stAng" val="0"/>
          <dgm:param type="spanAng" val="360"/>
        </dgm:alg>
      </dgm:if>
      <dgm:else name="Name2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hoose name="Name3">
      <dgm:if name="Name4" func="var" arg="dir" op="equ" val="norm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if>
      <dgm:else name="Name5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 fact="-1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else>
    </dgm:choose>
    <dgm:ruleLst>
      <dgm:rule type="diam" val="INF" fact="NaN" max="NaN"/>
    </dgm:ruleLst>
    <dgm:forEach name="nodesForEach" axis="ch" ptType="node">
      <dgm:choose name="Name6">
        <dgm:if name="Name7" axis="par ch" ptType="doc node" func="cnt" op="gt" val="1">
          <dgm:layoutNode name="dummy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</dgm:if>
        <dgm:else name="Name8"/>
      </dgm:choose>
      <dgm:layoutNode name="node" styleLbl="revTx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Name11" axis="followSib" ptType="sibTrans" hideLastTrans="0" cnt="1">
            <dgm:layoutNode name="sibTrans" styleLbl="node1">
              <dgm:alg type="conn"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begPad"/>
                <dgm:constr type="endPad"/>
              </dgm:constrLst>
              <dgm:ruleLst/>
            </dgm:layoutNode>
          </dgm:forEach>
        </dgm:if>
        <dgm:else name="Name12"/>
      </dgm:choos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5070502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dirty="0"/>
              <a:t>This presentation outlines my 4-session mesocycle designed to improve collective pressing and tactical decision-making in a U16 football squad. I will explain the theoretical framework, session structure, and evidence-based rationale underpinning each session.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The overall aim is to enhance collective pressing. Objectives are progressive across the 4 sessions, moving from recognition of triggers to autonomous execution in game-realistic scenarios.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The block integrates ecological dynamics and the constraints-led approach to promote representative learning. Pedagogical periodisation ensures progressive cognitive challenge. Cognitive load theory informs task complexity, and TGfU supports guided discovery.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Session 1 isolates pressing triggers under reduced complexity. The 5-second rule increases urgency and perception-action coupling. Guided questioning promotes tactical awareness rather than prescriptive instruction.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Session 2 introduces spatial constraints to shape compactness. Marked channels and distance guides encourage emergent defensive organisation. Freeze moments are used to scaffold understanding while maintaining ecological validity.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Session 3 increases variability. The 6-second rule mirrors elite data on counter-pressing windows. Overloads create adaptable responses, aligning with schema theory and promoting flexible tactical behaviour.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Session 4 integrates all components in a representative match. Players self-identify triggers to increase autonomy. Coach intervention is reduced to encourage decision-making ownership.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Load is considered holistically – physical, cognitive, and emotional. Monitoring ensures players are challenged without overload. Tactical questioning assesses understanding alongside physical data.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dirty="0"/>
              <a:t>While ecological approaches promote adaptability, excessive variability may slow consolidation. Therefore, I balance structure and exploration. Four sessions establish foundations but require continuation within macro planning.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This block demonstrates coherent planning informed by contemporary theory. It progresses from guided learning to autonomous performance within realistic game contexts.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2/27/26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2/27/26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2/27/26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2/27/26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2/27/26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2/27/26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2/27/26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2/27/26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2/27/26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2/27/26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2/27/26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2/27/26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8.xml"/><Relationship Id="rId5" Type="http://schemas.openxmlformats.org/officeDocument/2006/relationships/diagramQuickStyle" Target="../diagrams/quickStyle8.xml"/><Relationship Id="rId4" Type="http://schemas.openxmlformats.org/officeDocument/2006/relationships/diagramLayout" Target="../diagrams/layout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9.xml"/><Relationship Id="rId7" Type="http://schemas.microsoft.com/office/2007/relationships/diagramDrawing" Target="../diagrams/drawing9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9.xml"/><Relationship Id="rId5" Type="http://schemas.openxmlformats.org/officeDocument/2006/relationships/diagramQuickStyle" Target="../diagrams/quickStyle9.xml"/><Relationship Id="rId4" Type="http://schemas.openxmlformats.org/officeDocument/2006/relationships/diagramLayout" Target="../diagrams/layout9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9545" y="1070800"/>
            <a:ext cx="2954766" cy="5583126"/>
          </a:xfrm>
        </p:spPr>
        <p:txBody>
          <a:bodyPr>
            <a:normAutofit/>
          </a:bodyPr>
          <a:lstStyle/>
          <a:p>
            <a:pPr algn="r">
              <a:lnSpc>
                <a:spcPct val="90000"/>
              </a:lnSpc>
            </a:pPr>
            <a:r>
              <a:rPr lang="en-GB" sz="3900" dirty="0"/>
              <a:t>Pedagogically Periodised 4-Session Training Block</a:t>
            </a:r>
          </a:p>
          <a:p>
            <a:pPr algn="r">
              <a:lnSpc>
                <a:spcPct val="90000"/>
              </a:lnSpc>
            </a:pPr>
            <a:r>
              <a:rPr lang="en-GB" sz="3900" dirty="0"/>
              <a:t>U16 Football – Pressing &amp; Transition</a:t>
            </a:r>
            <a:br>
              <a:rPr lang="en-GB" sz="3900" dirty="0"/>
            </a:br>
            <a:r>
              <a:rPr lang="en-GB" sz="1400" dirty="0"/>
              <a:t>By 2204294-Harry Samuel Butcher.</a:t>
            </a:r>
            <a:endParaRPr lang="en-GB" sz="3900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546039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D9659BB-40F2-C461-817C-EFB4D5BB721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37696381"/>
              </p:ext>
            </p:extLst>
          </p:nvPr>
        </p:nvGraphicFramePr>
        <p:xfrm>
          <a:off x="3831401" y="1070800"/>
          <a:ext cx="4683949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27D73B4-9F5C-4A64-A179-51B9500CB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C1F06963-6374-4B48-844F-071A9BAAA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9646" y="554152"/>
            <a:ext cx="4306641" cy="5742189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3804" y="1289765"/>
            <a:ext cx="2738325" cy="4270963"/>
          </a:xfrm>
        </p:spPr>
        <p:txBody>
          <a:bodyPr anchor="ctr">
            <a:normAutofit/>
          </a:bodyPr>
          <a:lstStyle/>
          <a:p>
            <a:r>
              <a:rPr lang="en-GB" sz="4500">
                <a:solidFill>
                  <a:srgbClr val="FFFFFF"/>
                </a:solidFill>
              </a:rPr>
              <a:t>Aims and Objectives</a:t>
            </a:r>
          </a:p>
        </p:txBody>
      </p:sp>
      <p:sp>
        <p:nvSpPr>
          <p:cNvPr id="12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2619" y="374394"/>
            <a:ext cx="128637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accent2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4" name="Graphic 12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2581" y="1084507"/>
            <a:ext cx="118159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accent2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22924" y="518400"/>
            <a:ext cx="3578706" cy="5837949"/>
          </a:xfrm>
        </p:spPr>
        <p:txBody>
          <a:bodyPr anchor="ctr">
            <a:normAutofit/>
          </a:bodyPr>
          <a:lstStyle/>
          <a:p>
            <a:r>
              <a:rPr lang="en-GB" sz="1700">
                <a:solidFill>
                  <a:schemeClr val="tx1">
                    <a:alpha val="80000"/>
                  </a:schemeClr>
                </a:solidFill>
              </a:rPr>
              <a:t>Overall Aim:</a:t>
            </a:r>
          </a:p>
          <a:p>
            <a:r>
              <a:rPr lang="en-GB" sz="1700">
                <a:solidFill>
                  <a:schemeClr val="tx1">
                    <a:alpha val="80000"/>
                  </a:schemeClr>
                </a:solidFill>
              </a:rPr>
              <a:t>Improve collective pressing effectiveness.</a:t>
            </a:r>
          </a:p>
          <a:p>
            <a:endParaRPr lang="en-GB" sz="1700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GB" sz="1700">
                <a:solidFill>
                  <a:schemeClr val="tx1">
                    <a:alpha val="80000"/>
                  </a:schemeClr>
                </a:solidFill>
              </a:rPr>
              <a:t>Block Objectives:</a:t>
            </a:r>
          </a:p>
          <a:p>
            <a:r>
              <a:rPr lang="en-GB" sz="1700">
                <a:solidFill>
                  <a:schemeClr val="tx1">
                    <a:alpha val="80000"/>
                  </a:schemeClr>
                </a:solidFill>
              </a:rPr>
              <a:t>- Recognise pressing triggers</a:t>
            </a:r>
          </a:p>
          <a:p>
            <a:r>
              <a:rPr lang="en-GB" sz="1700">
                <a:solidFill>
                  <a:schemeClr val="tx1">
                    <a:alpha val="80000"/>
                  </a:schemeClr>
                </a:solidFill>
              </a:rPr>
              <a:t>- Maintain compact defensive shape</a:t>
            </a:r>
          </a:p>
          <a:p>
            <a:r>
              <a:rPr lang="en-GB" sz="1700">
                <a:solidFill>
                  <a:schemeClr val="tx1">
                    <a:alpha val="80000"/>
                  </a:schemeClr>
                </a:solidFill>
              </a:rPr>
              <a:t>- Execute coordinated press</a:t>
            </a:r>
          </a:p>
          <a:p>
            <a:r>
              <a:rPr lang="en-GB" sz="1700">
                <a:solidFill>
                  <a:schemeClr val="tx1">
                    <a:alpha val="80000"/>
                  </a:schemeClr>
                </a:solidFill>
              </a:rPr>
              <a:t>- Improve communication</a:t>
            </a:r>
          </a:p>
          <a:p>
            <a:r>
              <a:rPr lang="en-GB" sz="1700">
                <a:solidFill>
                  <a:schemeClr val="tx1">
                    <a:alpha val="80000"/>
                  </a:schemeClr>
                </a:solidFill>
              </a:rPr>
              <a:t>- Develop tactical reflection</a:t>
            </a:r>
          </a:p>
        </p:txBody>
      </p:sp>
      <p:sp>
        <p:nvSpPr>
          <p:cNvPr id="16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77410" y="5751820"/>
            <a:ext cx="84319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accent2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689621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54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2391" y="591829"/>
            <a:ext cx="2954766" cy="5583126"/>
          </a:xfrm>
        </p:spPr>
        <p:txBody>
          <a:bodyPr>
            <a:normAutofit/>
          </a:bodyPr>
          <a:lstStyle/>
          <a:p>
            <a:r>
              <a:t>Theoretical Framework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36917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Graphic 12">
            <a:extLst>
              <a:ext uri="{FF2B5EF4-FFF2-40B4-BE49-F238E27FC236}">
                <a16:creationId xmlns:a16="http://schemas.microsoft.com/office/drawing/2014/main" id="{58BDB0EE-D238-415B-9ED8-62AA6AB2AA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574833" y="591829"/>
            <a:ext cx="10427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2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5" name="Graphic 11">
            <a:extLst>
              <a:ext uri="{FF2B5EF4-FFF2-40B4-BE49-F238E27FC236}">
                <a16:creationId xmlns:a16="http://schemas.microsoft.com/office/drawing/2014/main" id="{C5B55FC3-961D-4325-82F1-DE92B0D04E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43918" y="821124"/>
            <a:ext cx="68353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2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7" name="Graphic 13">
            <a:extLst>
              <a:ext uri="{FF2B5EF4-FFF2-40B4-BE49-F238E27FC236}">
                <a16:creationId xmlns:a16="http://schemas.microsoft.com/office/drawing/2014/main" id="{4C8AB332-D09E-4F28-943C-DABDD4716A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563178" y="1336268"/>
            <a:ext cx="95785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accent2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6C3E960-FD43-AC66-D52E-0659743FFD7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25030998"/>
              </p:ext>
            </p:extLst>
          </p:nvPr>
        </p:nvGraphicFramePr>
        <p:xfrm>
          <a:off x="4119532" y="671805"/>
          <a:ext cx="4395818" cy="55031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9545" y="1070800"/>
            <a:ext cx="2954766" cy="5583126"/>
          </a:xfrm>
        </p:spPr>
        <p:txBody>
          <a:bodyPr>
            <a:normAutofit/>
          </a:bodyPr>
          <a:lstStyle/>
          <a:p>
            <a:pPr algn="r"/>
            <a:r>
              <a:rPr lang="en-GB" sz="6500"/>
              <a:t>Session 1 – Pressing Triggers</a:t>
            </a:r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546039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C8DC24E-904F-20CA-095D-00A49FD1C06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57413990"/>
              </p:ext>
            </p:extLst>
          </p:nvPr>
        </p:nvGraphicFramePr>
        <p:xfrm>
          <a:off x="3831401" y="1070800"/>
          <a:ext cx="4683949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2391" y="591829"/>
            <a:ext cx="2954766" cy="5583126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900"/>
              <a:t>Session 2 – Compactness &amp; Unit Coordination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36917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Graphic 12">
            <a:extLst>
              <a:ext uri="{FF2B5EF4-FFF2-40B4-BE49-F238E27FC236}">
                <a16:creationId xmlns:a16="http://schemas.microsoft.com/office/drawing/2014/main" id="{58BDB0EE-D238-415B-9ED8-62AA6AB2AA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574833" y="591829"/>
            <a:ext cx="10427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2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5" name="Graphic 11">
            <a:extLst>
              <a:ext uri="{FF2B5EF4-FFF2-40B4-BE49-F238E27FC236}">
                <a16:creationId xmlns:a16="http://schemas.microsoft.com/office/drawing/2014/main" id="{C5B55FC3-961D-4325-82F1-DE92B0D04E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43918" y="821124"/>
            <a:ext cx="68353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2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7" name="Graphic 13">
            <a:extLst>
              <a:ext uri="{FF2B5EF4-FFF2-40B4-BE49-F238E27FC236}">
                <a16:creationId xmlns:a16="http://schemas.microsoft.com/office/drawing/2014/main" id="{4C8AB332-D09E-4F28-943C-DABDD4716A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563178" y="1336268"/>
            <a:ext cx="95785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accent2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FA66189-F441-B939-5044-6FE5B2BB258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6053391"/>
              </p:ext>
            </p:extLst>
          </p:nvPr>
        </p:nvGraphicFramePr>
        <p:xfrm>
          <a:off x="4119532" y="671805"/>
          <a:ext cx="4395818" cy="55031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2391" y="591829"/>
            <a:ext cx="2954766" cy="5583126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5400"/>
              <a:t>Session 3 – Counter-Press in Transition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36917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Graphic 12">
            <a:extLst>
              <a:ext uri="{FF2B5EF4-FFF2-40B4-BE49-F238E27FC236}">
                <a16:creationId xmlns:a16="http://schemas.microsoft.com/office/drawing/2014/main" id="{58BDB0EE-D238-415B-9ED8-62AA6AB2AA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574833" y="591829"/>
            <a:ext cx="10427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2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5" name="Graphic 11">
            <a:extLst>
              <a:ext uri="{FF2B5EF4-FFF2-40B4-BE49-F238E27FC236}">
                <a16:creationId xmlns:a16="http://schemas.microsoft.com/office/drawing/2014/main" id="{C5B55FC3-961D-4325-82F1-DE92B0D04E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43918" y="821124"/>
            <a:ext cx="68353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2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7" name="Graphic 13">
            <a:extLst>
              <a:ext uri="{FF2B5EF4-FFF2-40B4-BE49-F238E27FC236}">
                <a16:creationId xmlns:a16="http://schemas.microsoft.com/office/drawing/2014/main" id="{4C8AB332-D09E-4F28-943C-DABDD4716A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563178" y="1336268"/>
            <a:ext cx="95785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accent2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8FB246C-0644-8BE8-F57A-FBF0C3F8ABB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89545950"/>
              </p:ext>
            </p:extLst>
          </p:nvPr>
        </p:nvGraphicFramePr>
        <p:xfrm>
          <a:off x="4119532" y="671805"/>
          <a:ext cx="4395818" cy="55031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2391" y="591829"/>
            <a:ext cx="2954766" cy="5583126"/>
          </a:xfrm>
        </p:spPr>
        <p:txBody>
          <a:bodyPr>
            <a:normAutofit/>
          </a:bodyPr>
          <a:lstStyle/>
          <a:p>
            <a:r>
              <a:t>Session 4 – Tactical Integration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36917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Graphic 12">
            <a:extLst>
              <a:ext uri="{FF2B5EF4-FFF2-40B4-BE49-F238E27FC236}">
                <a16:creationId xmlns:a16="http://schemas.microsoft.com/office/drawing/2014/main" id="{58BDB0EE-D238-415B-9ED8-62AA6AB2AA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574833" y="591829"/>
            <a:ext cx="10427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2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5" name="Graphic 11">
            <a:extLst>
              <a:ext uri="{FF2B5EF4-FFF2-40B4-BE49-F238E27FC236}">
                <a16:creationId xmlns:a16="http://schemas.microsoft.com/office/drawing/2014/main" id="{C5B55FC3-961D-4325-82F1-DE92B0D04E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43918" y="821124"/>
            <a:ext cx="68353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2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7" name="Graphic 13">
            <a:extLst>
              <a:ext uri="{FF2B5EF4-FFF2-40B4-BE49-F238E27FC236}">
                <a16:creationId xmlns:a16="http://schemas.microsoft.com/office/drawing/2014/main" id="{4C8AB332-D09E-4F28-943C-DABDD4716A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563178" y="1336268"/>
            <a:ext cx="95785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accent2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862FB30-8ED3-6549-5EEE-01F159BB0AD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53468535"/>
              </p:ext>
            </p:extLst>
          </p:nvPr>
        </p:nvGraphicFramePr>
        <p:xfrm>
          <a:off x="4119532" y="671805"/>
          <a:ext cx="4395818" cy="55031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D1A2CED-DA9B-4CCF-8215-CFC65FE71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562DFC44-A40C-4573-9230-B3EDB3EC8E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8656" y="260019"/>
            <a:ext cx="8375586" cy="5933012"/>
          </a:xfrm>
          <a:prstGeom prst="rect">
            <a:avLst/>
          </a:prstGeom>
          <a:ln w="12700">
            <a:solidFill>
              <a:srgbClr val="DEDEDE"/>
            </a:solidFill>
          </a:ln>
          <a:effectLst>
            <a:outerShdw blurRad="50800" dist="38100" dir="2700000" algn="tl" rotWithShape="0">
              <a:schemeClr val="bg2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6676" y="509521"/>
            <a:ext cx="7674102" cy="1014984"/>
          </a:xfrm>
        </p:spPr>
        <p:txBody>
          <a:bodyPr>
            <a:normAutofit/>
          </a:bodyPr>
          <a:lstStyle/>
          <a:p>
            <a:r>
              <a:rPr lang="en-GB" sz="3500"/>
              <a:t>Monitoring &amp; Load Management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5589D35-CF9F-4DE9-A792-8571A09E9B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4125" y="658327"/>
            <a:ext cx="96012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4202938-98C0-2D55-FD5E-44F357A7F8E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13604744"/>
              </p:ext>
            </p:extLst>
          </p:nvPr>
        </p:nvGraphicFramePr>
        <p:xfrm>
          <a:off x="836676" y="1673352"/>
          <a:ext cx="7674102" cy="43342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9A7F3BF-8763-4074-AD77-92790AF314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91051" y="381935"/>
            <a:ext cx="7017080" cy="1200329"/>
          </a:xfrm>
        </p:spPr>
        <p:txBody>
          <a:bodyPr anchor="t">
            <a:normAutofit/>
          </a:bodyPr>
          <a:lstStyle/>
          <a:p>
            <a:r>
              <a:rPr lang="en-GB" sz="7000"/>
              <a:t>Critical Evaluation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7A9648D6-B41B-42D0-A817-AE2607B0B5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245650" y="554152"/>
            <a:ext cx="430632" cy="1075866"/>
            <a:chOff x="10994200" y="554152"/>
            <a:chExt cx="574177" cy="1075866"/>
          </a:xfrm>
        </p:grpSpPr>
        <p:sp>
          <p:nvSpPr>
            <p:cNvPr id="12" name="Graphic 11">
              <a:extLst>
                <a:ext uri="{FF2B5EF4-FFF2-40B4-BE49-F238E27FC236}">
                  <a16:creationId xmlns:a16="http://schemas.microsoft.com/office/drawing/2014/main" id="{6CB927A4-E432-4310-9CD5-E89FF506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013369" y="554152"/>
              <a:ext cx="171515" cy="171515"/>
            </a:xfrm>
            <a:custGeom>
              <a:avLst/>
              <a:gdLst>
                <a:gd name="connsiteX0" fmla="*/ 159874 w 171515"/>
                <a:gd name="connsiteY0" fmla="*/ 74116 h 171515"/>
                <a:gd name="connsiteX1" fmla="*/ 97399 w 171515"/>
                <a:gd name="connsiteY1" fmla="*/ 74116 h 171515"/>
                <a:gd name="connsiteX2" fmla="*/ 97399 w 171515"/>
                <a:gd name="connsiteY2" fmla="*/ 11641 h 171515"/>
                <a:gd name="connsiteX3" fmla="*/ 85758 w 171515"/>
                <a:gd name="connsiteY3" fmla="*/ 0 h 171515"/>
                <a:gd name="connsiteX4" fmla="*/ 74116 w 171515"/>
                <a:gd name="connsiteY4" fmla="*/ 11641 h 171515"/>
                <a:gd name="connsiteX5" fmla="*/ 74116 w 171515"/>
                <a:gd name="connsiteY5" fmla="*/ 74116 h 171515"/>
                <a:gd name="connsiteX6" fmla="*/ 11641 w 171515"/>
                <a:gd name="connsiteY6" fmla="*/ 74116 h 171515"/>
                <a:gd name="connsiteX7" fmla="*/ 0 w 171515"/>
                <a:gd name="connsiteY7" fmla="*/ 85758 h 171515"/>
                <a:gd name="connsiteX8" fmla="*/ 11641 w 171515"/>
                <a:gd name="connsiteY8" fmla="*/ 97399 h 171515"/>
                <a:gd name="connsiteX9" fmla="*/ 74116 w 171515"/>
                <a:gd name="connsiteY9" fmla="*/ 97399 h 171515"/>
                <a:gd name="connsiteX10" fmla="*/ 74116 w 171515"/>
                <a:gd name="connsiteY10" fmla="*/ 159874 h 171515"/>
                <a:gd name="connsiteX11" fmla="*/ 85758 w 171515"/>
                <a:gd name="connsiteY11" fmla="*/ 171515 h 171515"/>
                <a:gd name="connsiteX12" fmla="*/ 97399 w 171515"/>
                <a:gd name="connsiteY12" fmla="*/ 159874 h 171515"/>
                <a:gd name="connsiteX13" fmla="*/ 97399 w 171515"/>
                <a:gd name="connsiteY13" fmla="*/ 97399 h 171515"/>
                <a:gd name="connsiteX14" fmla="*/ 159874 w 171515"/>
                <a:gd name="connsiteY14" fmla="*/ 97399 h 171515"/>
                <a:gd name="connsiteX15" fmla="*/ 171515 w 171515"/>
                <a:gd name="connsiteY15" fmla="*/ 85758 h 171515"/>
                <a:gd name="connsiteX16" fmla="*/ 159874 w 171515"/>
                <a:gd name="connsiteY16" fmla="*/ 74116 h 1715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71515" h="171515">
                  <a:moveTo>
                    <a:pt x="159874" y="74116"/>
                  </a:moveTo>
                  <a:lnTo>
                    <a:pt x="97399" y="74116"/>
                  </a:lnTo>
                  <a:lnTo>
                    <a:pt x="97399" y="11641"/>
                  </a:lnTo>
                  <a:cubicBezTo>
                    <a:pt x="97399" y="5212"/>
                    <a:pt x="92187" y="0"/>
                    <a:pt x="85758" y="0"/>
                  </a:cubicBezTo>
                  <a:cubicBezTo>
                    <a:pt x="79328" y="0"/>
                    <a:pt x="74116" y="5212"/>
                    <a:pt x="74116" y="11641"/>
                  </a:cubicBezTo>
                  <a:lnTo>
                    <a:pt x="74116" y="74116"/>
                  </a:lnTo>
                  <a:lnTo>
                    <a:pt x="11641" y="74116"/>
                  </a:lnTo>
                  <a:cubicBezTo>
                    <a:pt x="5212" y="74116"/>
                    <a:pt x="0" y="79328"/>
                    <a:pt x="0" y="85758"/>
                  </a:cubicBezTo>
                  <a:cubicBezTo>
                    <a:pt x="0" y="92187"/>
                    <a:pt x="5212" y="97399"/>
                    <a:pt x="11641" y="97399"/>
                  </a:cubicBezTo>
                  <a:lnTo>
                    <a:pt x="74116" y="97399"/>
                  </a:lnTo>
                  <a:lnTo>
                    <a:pt x="74116" y="159874"/>
                  </a:lnTo>
                  <a:cubicBezTo>
                    <a:pt x="74116" y="166303"/>
                    <a:pt x="79328" y="171515"/>
                    <a:pt x="85758" y="171515"/>
                  </a:cubicBezTo>
                  <a:cubicBezTo>
                    <a:pt x="92187" y="171515"/>
                    <a:pt x="97399" y="166303"/>
                    <a:pt x="97399" y="159874"/>
                  </a:cubicBezTo>
                  <a:lnTo>
                    <a:pt x="97399" y="97399"/>
                  </a:lnTo>
                  <a:lnTo>
                    <a:pt x="159874" y="97399"/>
                  </a:lnTo>
                  <a:cubicBezTo>
                    <a:pt x="166303" y="97399"/>
                    <a:pt x="171515" y="92187"/>
                    <a:pt x="171515" y="85758"/>
                  </a:cubicBezTo>
                  <a:cubicBezTo>
                    <a:pt x="171515" y="79328"/>
                    <a:pt x="166303" y="74116"/>
                    <a:pt x="159874" y="74116"/>
                  </a:cubicBezTo>
                  <a:close/>
                </a:path>
              </a:pathLst>
            </a:custGeom>
            <a:solidFill>
              <a:schemeClr val="accent2"/>
            </a:solidFill>
            <a:ln w="77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" name="Graphic 10">
              <a:extLst>
                <a:ext uri="{FF2B5EF4-FFF2-40B4-BE49-F238E27FC236}">
                  <a16:creationId xmlns:a16="http://schemas.microsoft.com/office/drawing/2014/main" id="{E3020543-B24B-4EC4-8FFC-8DD88EEA9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455951" y="837005"/>
              <a:ext cx="112426" cy="112426"/>
            </a:xfrm>
            <a:custGeom>
              <a:avLst/>
              <a:gdLst>
                <a:gd name="connsiteX0" fmla="*/ 112426 w 112426"/>
                <a:gd name="connsiteY0" fmla="*/ 56213 h 112426"/>
                <a:gd name="connsiteX1" fmla="*/ 56213 w 112426"/>
                <a:gd name="connsiteY1" fmla="*/ 112426 h 112426"/>
                <a:gd name="connsiteX2" fmla="*/ 0 w 112426"/>
                <a:gd name="connsiteY2" fmla="*/ 56213 h 112426"/>
                <a:gd name="connsiteX3" fmla="*/ 56213 w 112426"/>
                <a:gd name="connsiteY3" fmla="*/ 0 h 112426"/>
                <a:gd name="connsiteX4" fmla="*/ 112426 w 112426"/>
                <a:gd name="connsiteY4" fmla="*/ 56213 h 112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2426" h="112426">
                  <a:moveTo>
                    <a:pt x="112426" y="56213"/>
                  </a:moveTo>
                  <a:cubicBezTo>
                    <a:pt x="112426" y="87259"/>
                    <a:pt x="87259" y="112426"/>
                    <a:pt x="56213" y="112426"/>
                  </a:cubicBezTo>
                  <a:cubicBezTo>
                    <a:pt x="25167" y="112426"/>
                    <a:pt x="0" y="87259"/>
                    <a:pt x="0" y="56213"/>
                  </a:cubicBezTo>
                  <a:cubicBezTo>
                    <a:pt x="0" y="25167"/>
                    <a:pt x="25167" y="0"/>
                    <a:pt x="56213" y="0"/>
                  </a:cubicBezTo>
                  <a:cubicBezTo>
                    <a:pt x="87259" y="0"/>
                    <a:pt x="112426" y="25167"/>
                    <a:pt x="112426" y="56213"/>
                  </a:cubicBezTo>
                  <a:close/>
                </a:path>
              </a:pathLst>
            </a:custGeom>
            <a:solidFill>
              <a:schemeClr val="accent2"/>
            </a:solidFill>
            <a:ln w="51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Graphic 12">
              <a:extLst>
                <a:ext uri="{FF2B5EF4-FFF2-40B4-BE49-F238E27FC236}">
                  <a16:creationId xmlns:a16="http://schemas.microsoft.com/office/drawing/2014/main" id="{1453BF6C-B012-48B7-B4E8-6D7AC7C27D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94200" y="1472473"/>
              <a:ext cx="157545" cy="157545"/>
            </a:xfrm>
            <a:custGeom>
              <a:avLst/>
              <a:gdLst>
                <a:gd name="connsiteX0" fmla="*/ 78773 w 157545"/>
                <a:gd name="connsiteY0" fmla="*/ 23283 h 157545"/>
                <a:gd name="connsiteX1" fmla="*/ 134262 w 157545"/>
                <a:gd name="connsiteY1" fmla="*/ 78773 h 157545"/>
                <a:gd name="connsiteX2" fmla="*/ 78773 w 157545"/>
                <a:gd name="connsiteY2" fmla="*/ 134262 h 157545"/>
                <a:gd name="connsiteX3" fmla="*/ 23283 w 157545"/>
                <a:gd name="connsiteY3" fmla="*/ 78773 h 157545"/>
                <a:gd name="connsiteX4" fmla="*/ 78773 w 157545"/>
                <a:gd name="connsiteY4" fmla="*/ 23283 h 157545"/>
                <a:gd name="connsiteX5" fmla="*/ 78773 w 157545"/>
                <a:gd name="connsiteY5" fmla="*/ 0 h 157545"/>
                <a:gd name="connsiteX6" fmla="*/ 0 w 157545"/>
                <a:gd name="connsiteY6" fmla="*/ 78773 h 157545"/>
                <a:gd name="connsiteX7" fmla="*/ 78773 w 157545"/>
                <a:gd name="connsiteY7" fmla="*/ 157545 h 157545"/>
                <a:gd name="connsiteX8" fmla="*/ 157545 w 157545"/>
                <a:gd name="connsiteY8" fmla="*/ 78773 h 157545"/>
                <a:gd name="connsiteX9" fmla="*/ 78773 w 157545"/>
                <a:gd name="connsiteY9" fmla="*/ 0 h 157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7545" h="157545">
                  <a:moveTo>
                    <a:pt x="78773" y="23283"/>
                  </a:moveTo>
                  <a:cubicBezTo>
                    <a:pt x="109419" y="23283"/>
                    <a:pt x="134262" y="48126"/>
                    <a:pt x="134262" y="78773"/>
                  </a:cubicBezTo>
                  <a:cubicBezTo>
                    <a:pt x="134262" y="109419"/>
                    <a:pt x="109419" y="134262"/>
                    <a:pt x="78773" y="134262"/>
                  </a:cubicBezTo>
                  <a:cubicBezTo>
                    <a:pt x="48126" y="134262"/>
                    <a:pt x="23283" y="109419"/>
                    <a:pt x="23283" y="78773"/>
                  </a:cubicBezTo>
                  <a:cubicBezTo>
                    <a:pt x="23312" y="48139"/>
                    <a:pt x="48139" y="23312"/>
                    <a:pt x="78773" y="23283"/>
                  </a:cubicBezTo>
                  <a:moveTo>
                    <a:pt x="78773" y="0"/>
                  </a:moveTo>
                  <a:cubicBezTo>
                    <a:pt x="35268" y="0"/>
                    <a:pt x="0" y="35268"/>
                    <a:pt x="0" y="78773"/>
                  </a:cubicBezTo>
                  <a:cubicBezTo>
                    <a:pt x="0" y="122277"/>
                    <a:pt x="35268" y="157545"/>
                    <a:pt x="78773" y="157545"/>
                  </a:cubicBezTo>
                  <a:cubicBezTo>
                    <a:pt x="122277" y="157545"/>
                    <a:pt x="157545" y="122277"/>
                    <a:pt x="157545" y="78773"/>
                  </a:cubicBezTo>
                  <a:cubicBezTo>
                    <a:pt x="157545" y="35268"/>
                    <a:pt x="122277" y="0"/>
                    <a:pt x="78773" y="0"/>
                  </a:cubicBezTo>
                  <a:close/>
                </a:path>
              </a:pathLst>
            </a:custGeom>
            <a:solidFill>
              <a:schemeClr val="accent2"/>
            </a:solidFill>
            <a:ln w="75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7716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54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580EF00-5FD0-FF76-5D36-65BF450C6D7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9140396"/>
              </p:ext>
            </p:extLst>
          </p:nvPr>
        </p:nvGraphicFramePr>
        <p:xfrm>
          <a:off x="891046" y="1825625"/>
          <a:ext cx="7017080" cy="43942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6D1A2CED-DA9B-4CCF-8215-CFC65FE71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562DFC44-A40C-4573-9230-B3EDB3EC8E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8656" y="260019"/>
            <a:ext cx="8375586" cy="5933012"/>
          </a:xfrm>
          <a:prstGeom prst="rect">
            <a:avLst/>
          </a:prstGeom>
          <a:ln w="12700">
            <a:solidFill>
              <a:srgbClr val="DEDEDE"/>
            </a:solidFill>
          </a:ln>
          <a:effectLst>
            <a:outerShdw blurRad="50800" dist="38100" dir="2700000" algn="tl" rotWithShape="0">
              <a:schemeClr val="bg2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6676" y="509521"/>
            <a:ext cx="7674102" cy="1014984"/>
          </a:xfrm>
        </p:spPr>
        <p:txBody>
          <a:bodyPr>
            <a:normAutofit/>
          </a:bodyPr>
          <a:lstStyle/>
          <a:p>
            <a:r>
              <a:rPr lang="en-GB" sz="3500"/>
              <a:t>Conclusion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15589D35-CF9F-4DE9-A792-8571A09E9B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4125" y="658327"/>
            <a:ext cx="96012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21" name="Content Placeholder 2">
            <a:extLst>
              <a:ext uri="{FF2B5EF4-FFF2-40B4-BE49-F238E27FC236}">
                <a16:creationId xmlns:a16="http://schemas.microsoft.com/office/drawing/2014/main" id="{83CFF989-6609-0AEC-BA0B-27ABBDC9A7D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24499831"/>
              </p:ext>
            </p:extLst>
          </p:nvPr>
        </p:nvGraphicFramePr>
        <p:xfrm>
          <a:off x="836676" y="1673352"/>
          <a:ext cx="7674102" cy="43342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3B021B3-DE93-4AB7-8A18-CF5F1CED8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B9F8F6E-8164-03AA-2969-BE151A66A0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256032"/>
            <a:ext cx="7879842" cy="1014984"/>
          </a:xfrm>
        </p:spPr>
        <p:txBody>
          <a:bodyPr anchor="b">
            <a:normAutofit/>
          </a:bodyPr>
          <a:lstStyle/>
          <a:p>
            <a:r>
              <a:rPr lang="en-US" dirty="0"/>
              <a:t>Reference list.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2D502E5-F6B4-4D58-B4AE-FC466FF15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9464" y="1634502"/>
            <a:ext cx="7838694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DECDBF4-02B6-4BB4-B65B-B8107AD6A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630936" y="1538176"/>
            <a:ext cx="1405092" cy="10981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5D91947-D879-D905-B64D-3A54B90AB2E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06517689"/>
              </p:ext>
            </p:extLst>
          </p:nvPr>
        </p:nvGraphicFramePr>
        <p:xfrm>
          <a:off x="628650" y="1926266"/>
          <a:ext cx="7886700" cy="43575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9890334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2013 - 2022 Theme">
  <a:themeElements>
    <a:clrScheme name="Office 2013 - 2022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2013 - 2022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2013 - 2022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2013 - 2022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</TotalTime>
  <Words>721</Words>
  <Application>Microsoft Macintosh PowerPoint</Application>
  <PresentationFormat>On-screen Show (4:3)</PresentationFormat>
  <Paragraphs>78</Paragraphs>
  <Slides>11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4" baseType="lpstr">
      <vt:lpstr>Arial</vt:lpstr>
      <vt:lpstr>Calibri</vt:lpstr>
      <vt:lpstr>Office Theme</vt:lpstr>
      <vt:lpstr>Pedagogically Periodised 4-Session Training Block U16 Football – Pressing &amp; Transition By 2204294-Harry Samuel Butcher.</vt:lpstr>
      <vt:lpstr>Aims and Objectives</vt:lpstr>
      <vt:lpstr>Theoretical Framework</vt:lpstr>
      <vt:lpstr>Session 1 – Pressing Triggers</vt:lpstr>
      <vt:lpstr>Session 2 – Compactness &amp; Unit Coordination</vt:lpstr>
      <vt:lpstr>Session 3 – Counter-Press in Transition</vt:lpstr>
      <vt:lpstr>Session 4 – Tactical Integration</vt:lpstr>
      <vt:lpstr>Monitoring &amp; Load Management</vt:lpstr>
      <vt:lpstr>Critical Evaluation</vt:lpstr>
      <vt:lpstr>Conclusion</vt:lpstr>
      <vt:lpstr>Reference list.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harry butcher</cp:lastModifiedBy>
  <cp:revision>6</cp:revision>
  <dcterms:created xsi:type="dcterms:W3CDTF">2013-01-27T09:14:16Z</dcterms:created>
  <dcterms:modified xsi:type="dcterms:W3CDTF">2026-02-27T12:38:39Z</dcterms:modified>
  <cp:category/>
</cp:coreProperties>
</file>