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349" r:id="rId2"/>
    <p:sldId id="350" r:id="rId3"/>
    <p:sldId id="356" r:id="rId4"/>
    <p:sldId id="352" r:id="rId5"/>
    <p:sldId id="256" r:id="rId6"/>
    <p:sldId id="257" r:id="rId7"/>
    <p:sldId id="258" r:id="rId8"/>
    <p:sldId id="338" r:id="rId9"/>
    <p:sldId id="259" r:id="rId10"/>
    <p:sldId id="325" r:id="rId11"/>
    <p:sldId id="346" r:id="rId12"/>
    <p:sldId id="348" r:id="rId13"/>
    <p:sldId id="318" r:id="rId14"/>
    <p:sldId id="260" r:id="rId15"/>
    <p:sldId id="261" r:id="rId16"/>
    <p:sldId id="262" r:id="rId17"/>
    <p:sldId id="339" r:id="rId18"/>
    <p:sldId id="319" r:id="rId19"/>
    <p:sldId id="320" r:id="rId20"/>
    <p:sldId id="321" r:id="rId21"/>
    <p:sldId id="322" r:id="rId22"/>
    <p:sldId id="323" r:id="rId23"/>
    <p:sldId id="332" r:id="rId24"/>
    <p:sldId id="333" r:id="rId25"/>
    <p:sldId id="334" r:id="rId26"/>
    <p:sldId id="340" r:id="rId27"/>
    <p:sldId id="313" r:id="rId28"/>
    <p:sldId id="269" r:id="rId29"/>
    <p:sldId id="270" r:id="rId30"/>
    <p:sldId id="271" r:id="rId31"/>
    <p:sldId id="324" r:id="rId32"/>
    <p:sldId id="341" r:id="rId33"/>
    <p:sldId id="265" r:id="rId34"/>
    <p:sldId id="335" r:id="rId35"/>
    <p:sldId id="308" r:id="rId36"/>
    <p:sldId id="309" r:id="rId37"/>
    <p:sldId id="342" r:id="rId38"/>
    <p:sldId id="347" r:id="rId39"/>
    <p:sldId id="361" r:id="rId40"/>
    <p:sldId id="343" r:id="rId41"/>
    <p:sldId id="328" r:id="rId42"/>
    <p:sldId id="357" r:id="rId43"/>
    <p:sldId id="326" r:id="rId44"/>
    <p:sldId id="302" r:id="rId45"/>
    <p:sldId id="358" r:id="rId46"/>
    <p:sldId id="284" r:id="rId47"/>
    <p:sldId id="327" r:id="rId48"/>
    <p:sldId id="344" r:id="rId49"/>
    <p:sldId id="331" r:id="rId50"/>
    <p:sldId id="360" r:id="rId51"/>
    <p:sldId id="336" r:id="rId52"/>
    <p:sldId id="359" r:id="rId53"/>
    <p:sldId id="345" r:id="rId54"/>
    <p:sldId id="30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dule Introduction" id="{7BB4BB6E-F11F-4D52-9A56-D28169F812FF}">
          <p14:sldIdLst>
            <p14:sldId id="349"/>
            <p14:sldId id="350"/>
            <p14:sldId id="356"/>
            <p14:sldId id="352"/>
            <p14:sldId id="256"/>
            <p14:sldId id="257"/>
            <p14:sldId id="258"/>
          </p14:sldIdLst>
        </p14:section>
        <p14:section name="1- Origins" id="{5B712D78-A9B7-40ED-9BE4-C2D92D49B889}">
          <p14:sldIdLst>
            <p14:sldId id="338"/>
            <p14:sldId id="259"/>
            <p14:sldId id="325"/>
            <p14:sldId id="346"/>
          </p14:sldIdLst>
        </p14:section>
        <p14:section name="2- Scale" id="{4C106C68-3F1A-4F63-ABCA-58488AD56F4E}">
          <p14:sldIdLst>
            <p14:sldId id="348"/>
            <p14:sldId id="318"/>
            <p14:sldId id="260"/>
            <p14:sldId id="261"/>
            <p14:sldId id="262"/>
          </p14:sldIdLst>
        </p14:section>
        <p14:section name="3 - Activism" id="{4F51763D-3E79-4066-B1EE-5641C70A61C3}">
          <p14:sldIdLst>
            <p14:sldId id="339"/>
            <p14:sldId id="319"/>
            <p14:sldId id="320"/>
            <p14:sldId id="321"/>
            <p14:sldId id="322"/>
            <p14:sldId id="323"/>
            <p14:sldId id="332"/>
            <p14:sldId id="333"/>
            <p14:sldId id="334"/>
          </p14:sldIdLst>
        </p14:section>
        <p14:section name="4 - Material" id="{5F82290C-E95E-4586-9942-F92ABE09F714}">
          <p14:sldIdLst>
            <p14:sldId id="340"/>
            <p14:sldId id="313"/>
            <p14:sldId id="269"/>
            <p14:sldId id="270"/>
            <p14:sldId id="271"/>
            <p14:sldId id="324"/>
          </p14:sldIdLst>
        </p14:section>
        <p14:section name="5 - Longevity" id="{C505D66F-7772-4F2D-A54A-5A3359F94596}">
          <p14:sldIdLst>
            <p14:sldId id="341"/>
            <p14:sldId id="265"/>
            <p14:sldId id="335"/>
            <p14:sldId id="308"/>
            <p14:sldId id="309"/>
          </p14:sldIdLst>
        </p14:section>
        <p14:section name="6 - Unrealised Dreams" id="{0DDB7915-F7D6-46AC-B92E-AC806EA19A62}">
          <p14:sldIdLst>
            <p14:sldId id="342"/>
            <p14:sldId id="347"/>
          </p14:sldIdLst>
        </p14:section>
        <p14:section name="7 – Public Spaces" id="{AB221185-9704-4495-A804-0139D025B792}">
          <p14:sldIdLst>
            <p14:sldId id="361"/>
            <p14:sldId id="343"/>
            <p14:sldId id="328"/>
          </p14:sldIdLst>
        </p14:section>
        <p14:section name="8 - Ephemera" id="{723196F0-9CDC-4528-9FDD-19542B465064}">
          <p14:sldIdLst>
            <p14:sldId id="357"/>
            <p14:sldId id="326"/>
            <p14:sldId id="302"/>
          </p14:sldIdLst>
        </p14:section>
        <p14:section name="9 - Signs" id="{6F94785A-565D-42B5-B57C-0415FC56727B}">
          <p14:sldIdLst>
            <p14:sldId id="358"/>
            <p14:sldId id="284"/>
            <p14:sldId id="327"/>
            <p14:sldId id="344"/>
            <p14:sldId id="331"/>
          </p14:sldIdLst>
        </p14:section>
        <p14:section name="10 – Shifting sands" id="{4D0E2221-BE0B-4C78-BF26-F1B6C843D1BE}">
          <p14:sldIdLst>
            <p14:sldId id="360"/>
            <p14:sldId id="336"/>
          </p14:sldIdLst>
        </p14:section>
        <p14:section name="* - Unseen" id="{D7E9678C-2035-4B9D-AB5A-3DF234923284}">
          <p14:sldIdLst>
            <p14:sldId id="359"/>
            <p14:sldId id="345"/>
          </p14:sldIdLst>
        </p14:section>
        <p14:section name="Resources" id="{C6B9D0B7-D562-4D78-9524-2978328DF238}">
          <p14:sldIdLst>
            <p14:sldId id="30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84721D-E9FC-4DEE-AC98-B2CBE90B1C09}" v="138" dt="2024-09-30T16:57:48.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28"/>
    <p:restoredTop sz="93162"/>
  </p:normalViewPr>
  <p:slideViewPr>
    <p:cSldViewPr snapToGrid="0" snapToObjects="1">
      <p:cViewPr varScale="1">
        <p:scale>
          <a:sx n="104" d="100"/>
          <a:sy n="104" d="100"/>
        </p:scale>
        <p:origin x="13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Coleman" userId="4cdc1fe8-b8ae-49b1-b8bb-2b6bab88a8bf" providerId="ADAL" clId="{7D84721D-E9FC-4DEE-AC98-B2CBE90B1C09}"/>
    <pc:docChg chg="undo redo custSel addSld delSld modSld sldOrd modMainMaster addSection modSection">
      <pc:chgData name="Joe Coleman" userId="4cdc1fe8-b8ae-49b1-b8bb-2b6bab88a8bf" providerId="ADAL" clId="{7D84721D-E9FC-4DEE-AC98-B2CBE90B1C09}" dt="2024-09-30T16:57:48.690" v="3886"/>
      <pc:docMkLst>
        <pc:docMk/>
      </pc:docMkLst>
      <pc:sldChg chg="modSp mod">
        <pc:chgData name="Joe Coleman" userId="4cdc1fe8-b8ae-49b1-b8bb-2b6bab88a8bf" providerId="ADAL" clId="{7D84721D-E9FC-4DEE-AC98-B2CBE90B1C09}" dt="2024-09-30T16:49:27.122" v="3851" actId="2711"/>
        <pc:sldMkLst>
          <pc:docMk/>
          <pc:sldMk cId="1919172753" sldId="256"/>
        </pc:sldMkLst>
        <pc:spChg chg="mod">
          <ac:chgData name="Joe Coleman" userId="4cdc1fe8-b8ae-49b1-b8bb-2b6bab88a8bf" providerId="ADAL" clId="{7D84721D-E9FC-4DEE-AC98-B2CBE90B1C09}" dt="2024-09-30T16:49:26.795" v="3850" actId="113"/>
          <ac:spMkLst>
            <pc:docMk/>
            <pc:sldMk cId="1919172753" sldId="256"/>
            <ac:spMk id="2" creationId="{00000000-0000-0000-0000-000000000000}"/>
          </ac:spMkLst>
        </pc:spChg>
        <pc:spChg chg="mod">
          <ac:chgData name="Joe Coleman" userId="4cdc1fe8-b8ae-49b1-b8bb-2b6bab88a8bf" providerId="ADAL" clId="{7D84721D-E9FC-4DEE-AC98-B2CBE90B1C09}" dt="2024-09-30T16:49:27.122" v="3851" actId="2711"/>
          <ac:spMkLst>
            <pc:docMk/>
            <pc:sldMk cId="1919172753" sldId="256"/>
            <ac:spMk id="3" creationId="{00000000-0000-0000-0000-000000000000}"/>
          </ac:spMkLst>
        </pc:spChg>
      </pc:sldChg>
      <pc:sldChg chg="modSp mod">
        <pc:chgData name="Joe Coleman" userId="4cdc1fe8-b8ae-49b1-b8bb-2b6bab88a8bf" providerId="ADAL" clId="{7D84721D-E9FC-4DEE-AC98-B2CBE90B1C09}" dt="2024-09-30T16:51:19.667" v="3861" actId="1076"/>
        <pc:sldMkLst>
          <pc:docMk/>
          <pc:sldMk cId="1841494474" sldId="257"/>
        </pc:sldMkLst>
        <pc:spChg chg="mod">
          <ac:chgData name="Joe Coleman" userId="4cdc1fe8-b8ae-49b1-b8bb-2b6bab88a8bf" providerId="ADAL" clId="{7D84721D-E9FC-4DEE-AC98-B2CBE90B1C09}" dt="2024-09-30T16:51:19.667" v="3861" actId="1076"/>
          <ac:spMkLst>
            <pc:docMk/>
            <pc:sldMk cId="1841494474" sldId="257"/>
            <ac:spMk id="3" creationId="{00000000-0000-0000-0000-000000000000}"/>
          </ac:spMkLst>
        </pc:spChg>
      </pc:sldChg>
      <pc:sldChg chg="add">
        <pc:chgData name="Joe Coleman" userId="4cdc1fe8-b8ae-49b1-b8bb-2b6bab88a8bf" providerId="ADAL" clId="{7D84721D-E9FC-4DEE-AC98-B2CBE90B1C09}" dt="2024-09-30T10:55:21.435" v="1284"/>
        <pc:sldMkLst>
          <pc:docMk/>
          <pc:sldMk cId="1427750309" sldId="259"/>
        </pc:sldMkLst>
      </pc:sldChg>
      <pc:sldChg chg="del">
        <pc:chgData name="Joe Coleman" userId="4cdc1fe8-b8ae-49b1-b8bb-2b6bab88a8bf" providerId="ADAL" clId="{7D84721D-E9FC-4DEE-AC98-B2CBE90B1C09}" dt="2024-09-30T10:55:16.362" v="1283" actId="2696"/>
        <pc:sldMkLst>
          <pc:docMk/>
          <pc:sldMk cId="1923526645" sldId="259"/>
        </pc:sldMkLst>
      </pc:sldChg>
      <pc:sldChg chg="ord">
        <pc:chgData name="Joe Coleman" userId="4cdc1fe8-b8ae-49b1-b8bb-2b6bab88a8bf" providerId="ADAL" clId="{7D84721D-E9FC-4DEE-AC98-B2CBE90B1C09}" dt="2024-09-30T10:56:31.470" v="1357"/>
        <pc:sldMkLst>
          <pc:docMk/>
          <pc:sldMk cId="1253132758" sldId="260"/>
        </pc:sldMkLst>
      </pc:sldChg>
      <pc:sldChg chg="ord">
        <pc:chgData name="Joe Coleman" userId="4cdc1fe8-b8ae-49b1-b8bb-2b6bab88a8bf" providerId="ADAL" clId="{7D84721D-E9FC-4DEE-AC98-B2CBE90B1C09}" dt="2024-09-30T10:56:31.470" v="1357"/>
        <pc:sldMkLst>
          <pc:docMk/>
          <pc:sldMk cId="1901169637" sldId="261"/>
        </pc:sldMkLst>
      </pc:sldChg>
      <pc:sldChg chg="ord">
        <pc:chgData name="Joe Coleman" userId="4cdc1fe8-b8ae-49b1-b8bb-2b6bab88a8bf" providerId="ADAL" clId="{7D84721D-E9FC-4DEE-AC98-B2CBE90B1C09}" dt="2024-09-30T10:56:31.470" v="1357"/>
        <pc:sldMkLst>
          <pc:docMk/>
          <pc:sldMk cId="1753984224" sldId="262"/>
        </pc:sldMkLst>
      </pc:sldChg>
      <pc:sldChg chg="addSp modSp mod">
        <pc:chgData name="Joe Coleman" userId="4cdc1fe8-b8ae-49b1-b8bb-2b6bab88a8bf" providerId="ADAL" clId="{7D84721D-E9FC-4DEE-AC98-B2CBE90B1C09}" dt="2024-09-30T10:45:29.652" v="863" actId="313"/>
        <pc:sldMkLst>
          <pc:docMk/>
          <pc:sldMk cId="1036827827" sldId="265"/>
        </pc:sldMkLst>
        <pc:spChg chg="add mod">
          <ac:chgData name="Joe Coleman" userId="4cdc1fe8-b8ae-49b1-b8bb-2b6bab88a8bf" providerId="ADAL" clId="{7D84721D-E9FC-4DEE-AC98-B2CBE90B1C09}" dt="2024-09-30T10:45:29.652" v="863" actId="313"/>
          <ac:spMkLst>
            <pc:docMk/>
            <pc:sldMk cId="1036827827" sldId="265"/>
            <ac:spMk id="6" creationId="{C4BB8180-5B9E-D812-8808-58D3485E0CB5}"/>
          </ac:spMkLst>
        </pc:spChg>
        <pc:picChg chg="mod">
          <ac:chgData name="Joe Coleman" userId="4cdc1fe8-b8ae-49b1-b8bb-2b6bab88a8bf" providerId="ADAL" clId="{7D84721D-E9FC-4DEE-AC98-B2CBE90B1C09}" dt="2024-09-30T10:45:20.715" v="855" actId="1076"/>
          <ac:picMkLst>
            <pc:docMk/>
            <pc:sldMk cId="1036827827" sldId="265"/>
            <ac:picMk id="3" creationId="{00000000-0000-0000-0000-000000000000}"/>
          </ac:picMkLst>
        </pc:picChg>
      </pc:sldChg>
      <pc:sldChg chg="del">
        <pc:chgData name="Joe Coleman" userId="4cdc1fe8-b8ae-49b1-b8bb-2b6bab88a8bf" providerId="ADAL" clId="{7D84721D-E9FC-4DEE-AC98-B2CBE90B1C09}" dt="2024-09-30T12:50:43.364" v="1592" actId="47"/>
        <pc:sldMkLst>
          <pc:docMk/>
          <pc:sldMk cId="171882445" sldId="294"/>
        </pc:sldMkLst>
      </pc:sldChg>
      <pc:sldChg chg="del">
        <pc:chgData name="Joe Coleman" userId="4cdc1fe8-b8ae-49b1-b8bb-2b6bab88a8bf" providerId="ADAL" clId="{7D84721D-E9FC-4DEE-AC98-B2CBE90B1C09}" dt="2024-09-30T12:49:54.890" v="1588" actId="47"/>
        <pc:sldMkLst>
          <pc:docMk/>
          <pc:sldMk cId="493470237" sldId="299"/>
        </pc:sldMkLst>
      </pc:sldChg>
      <pc:sldChg chg="add del">
        <pc:chgData name="Joe Coleman" userId="4cdc1fe8-b8ae-49b1-b8bb-2b6bab88a8bf" providerId="ADAL" clId="{7D84721D-E9FC-4DEE-AC98-B2CBE90B1C09}" dt="2024-09-30T12:49:43.369" v="1587"/>
        <pc:sldMkLst>
          <pc:docMk/>
          <pc:sldMk cId="1370212633" sldId="302"/>
        </pc:sldMkLst>
      </pc:sldChg>
      <pc:sldChg chg="addSp modSp del">
        <pc:chgData name="Joe Coleman" userId="4cdc1fe8-b8ae-49b1-b8bb-2b6bab88a8bf" providerId="ADAL" clId="{7D84721D-E9FC-4DEE-AC98-B2CBE90B1C09}" dt="2024-09-30T16:35:12.901" v="3658" actId="47"/>
        <pc:sldMkLst>
          <pc:docMk/>
          <pc:sldMk cId="898468939" sldId="304"/>
        </pc:sldMkLst>
        <pc:spChg chg="add mod">
          <ac:chgData name="Joe Coleman" userId="4cdc1fe8-b8ae-49b1-b8bb-2b6bab88a8bf" providerId="ADAL" clId="{7D84721D-E9FC-4DEE-AC98-B2CBE90B1C09}" dt="2024-09-30T16:32:22.873" v="3499"/>
          <ac:spMkLst>
            <pc:docMk/>
            <pc:sldMk cId="898468939" sldId="304"/>
            <ac:spMk id="3" creationId="{A4514581-F899-6C2D-9D7E-E0B28BD2298C}"/>
          </ac:spMkLst>
        </pc:spChg>
      </pc:sldChg>
      <pc:sldChg chg="addSp delSp modSp mod ord">
        <pc:chgData name="Joe Coleman" userId="4cdc1fe8-b8ae-49b1-b8bb-2b6bab88a8bf" providerId="ADAL" clId="{7D84721D-E9FC-4DEE-AC98-B2CBE90B1C09}" dt="2024-09-30T16:40:19.852" v="3750" actId="403"/>
        <pc:sldMkLst>
          <pc:docMk/>
          <pc:sldMk cId="1683134952" sldId="306"/>
        </pc:sldMkLst>
        <pc:spChg chg="add mod">
          <ac:chgData name="Joe Coleman" userId="4cdc1fe8-b8ae-49b1-b8bb-2b6bab88a8bf" providerId="ADAL" clId="{7D84721D-E9FC-4DEE-AC98-B2CBE90B1C09}" dt="2024-09-30T16:40:19.852" v="3750" actId="403"/>
          <ac:spMkLst>
            <pc:docMk/>
            <pc:sldMk cId="1683134952" sldId="306"/>
            <ac:spMk id="2" creationId="{37AFA7F5-7983-0220-2EBE-41506780A9A6}"/>
          </ac:spMkLst>
        </pc:spChg>
        <pc:spChg chg="add mod">
          <ac:chgData name="Joe Coleman" userId="4cdc1fe8-b8ae-49b1-b8bb-2b6bab88a8bf" providerId="ADAL" clId="{7D84721D-E9FC-4DEE-AC98-B2CBE90B1C09}" dt="2024-09-30T12:47:37.431" v="1573" actId="1076"/>
          <ac:spMkLst>
            <pc:docMk/>
            <pc:sldMk cId="1683134952" sldId="306"/>
            <ac:spMk id="3" creationId="{6E8D4987-934B-7739-1F43-62E5B61AE73E}"/>
          </ac:spMkLst>
        </pc:spChg>
        <pc:spChg chg="mod">
          <ac:chgData name="Joe Coleman" userId="4cdc1fe8-b8ae-49b1-b8bb-2b6bab88a8bf" providerId="ADAL" clId="{7D84721D-E9FC-4DEE-AC98-B2CBE90B1C09}" dt="2024-09-30T16:39:39.180" v="3727" actId="2711"/>
          <ac:spMkLst>
            <pc:docMk/>
            <pc:sldMk cId="1683134952" sldId="306"/>
            <ac:spMk id="4" creationId="{00000000-0000-0000-0000-000000000000}"/>
          </ac:spMkLst>
        </pc:spChg>
        <pc:spChg chg="add mod">
          <ac:chgData name="Joe Coleman" userId="4cdc1fe8-b8ae-49b1-b8bb-2b6bab88a8bf" providerId="ADAL" clId="{7D84721D-E9FC-4DEE-AC98-B2CBE90B1C09}" dt="2024-09-30T12:47:27.382" v="1569" actId="1076"/>
          <ac:spMkLst>
            <pc:docMk/>
            <pc:sldMk cId="1683134952" sldId="306"/>
            <ac:spMk id="6" creationId="{3151CACE-7A42-6A81-89A5-0ABAA1E22F90}"/>
          </ac:spMkLst>
        </pc:spChg>
        <pc:spChg chg="add del mod">
          <ac:chgData name="Joe Coleman" userId="4cdc1fe8-b8ae-49b1-b8bb-2b6bab88a8bf" providerId="ADAL" clId="{7D84721D-E9FC-4DEE-AC98-B2CBE90B1C09}" dt="2024-09-30T11:29:34.781" v="1540" actId="478"/>
          <ac:spMkLst>
            <pc:docMk/>
            <pc:sldMk cId="1683134952" sldId="306"/>
            <ac:spMk id="8" creationId="{E9415972-FBFE-7E88-4B22-F25A06DC08A4}"/>
          </ac:spMkLst>
        </pc:spChg>
        <pc:spChg chg="add mod">
          <ac:chgData name="Joe Coleman" userId="4cdc1fe8-b8ae-49b1-b8bb-2b6bab88a8bf" providerId="ADAL" clId="{7D84721D-E9FC-4DEE-AC98-B2CBE90B1C09}" dt="2024-09-30T12:47:40.287" v="1574" actId="1076"/>
          <ac:spMkLst>
            <pc:docMk/>
            <pc:sldMk cId="1683134952" sldId="306"/>
            <ac:spMk id="10" creationId="{81E46F04-950A-CFBE-6B52-D7463774DC37}"/>
          </ac:spMkLst>
        </pc:spChg>
        <pc:spChg chg="add mod">
          <ac:chgData name="Joe Coleman" userId="4cdc1fe8-b8ae-49b1-b8bb-2b6bab88a8bf" providerId="ADAL" clId="{7D84721D-E9FC-4DEE-AC98-B2CBE90B1C09}" dt="2024-09-30T12:47:30.692" v="1571" actId="14100"/>
          <ac:spMkLst>
            <pc:docMk/>
            <pc:sldMk cId="1683134952" sldId="306"/>
            <ac:spMk id="12" creationId="{404D2CD0-7BA9-FCE7-86D1-6C4338F92CE7}"/>
          </ac:spMkLst>
        </pc:spChg>
        <pc:spChg chg="add mod">
          <ac:chgData name="Joe Coleman" userId="4cdc1fe8-b8ae-49b1-b8bb-2b6bab88a8bf" providerId="ADAL" clId="{7D84721D-E9FC-4DEE-AC98-B2CBE90B1C09}" dt="2024-09-30T12:46:59.927" v="1556" actId="1076"/>
          <ac:spMkLst>
            <pc:docMk/>
            <pc:sldMk cId="1683134952" sldId="306"/>
            <ac:spMk id="14" creationId="{61BDDF66-74C1-29C7-A2CE-333B72214AC5}"/>
          </ac:spMkLst>
        </pc:spChg>
        <pc:spChg chg="add mod">
          <ac:chgData name="Joe Coleman" userId="4cdc1fe8-b8ae-49b1-b8bb-2b6bab88a8bf" providerId="ADAL" clId="{7D84721D-E9FC-4DEE-AC98-B2CBE90B1C09}" dt="2024-09-30T12:47:24.329" v="1568" actId="14100"/>
          <ac:spMkLst>
            <pc:docMk/>
            <pc:sldMk cId="1683134952" sldId="306"/>
            <ac:spMk id="16" creationId="{5FF17A57-849A-711F-8375-EC01445D43B7}"/>
          </ac:spMkLst>
        </pc:spChg>
      </pc:sldChg>
      <pc:sldChg chg="modSp mod">
        <pc:chgData name="Joe Coleman" userId="4cdc1fe8-b8ae-49b1-b8bb-2b6bab88a8bf" providerId="ADAL" clId="{7D84721D-E9FC-4DEE-AC98-B2CBE90B1C09}" dt="2024-09-30T10:44:06.634" v="704" actId="207"/>
        <pc:sldMkLst>
          <pc:docMk/>
          <pc:sldMk cId="294269166" sldId="308"/>
        </pc:sldMkLst>
        <pc:spChg chg="mod">
          <ac:chgData name="Joe Coleman" userId="4cdc1fe8-b8ae-49b1-b8bb-2b6bab88a8bf" providerId="ADAL" clId="{7D84721D-E9FC-4DEE-AC98-B2CBE90B1C09}" dt="2024-09-30T10:44:06.634" v="704" actId="207"/>
          <ac:spMkLst>
            <pc:docMk/>
            <pc:sldMk cId="294269166" sldId="308"/>
            <ac:spMk id="6" creationId="{1710D123-72AD-97F5-8BC6-A68A60E7100E}"/>
          </ac:spMkLst>
        </pc:spChg>
      </pc:sldChg>
      <pc:sldChg chg="addSp modSp mod">
        <pc:chgData name="Joe Coleman" userId="4cdc1fe8-b8ae-49b1-b8bb-2b6bab88a8bf" providerId="ADAL" clId="{7D84721D-E9FC-4DEE-AC98-B2CBE90B1C09}" dt="2024-09-30T10:26:11.624" v="250" actId="14100"/>
        <pc:sldMkLst>
          <pc:docMk/>
          <pc:sldMk cId="509409017" sldId="313"/>
        </pc:sldMkLst>
        <pc:spChg chg="add mod">
          <ac:chgData name="Joe Coleman" userId="4cdc1fe8-b8ae-49b1-b8bb-2b6bab88a8bf" providerId="ADAL" clId="{7D84721D-E9FC-4DEE-AC98-B2CBE90B1C09}" dt="2024-09-30T10:26:01.876" v="245"/>
          <ac:spMkLst>
            <pc:docMk/>
            <pc:sldMk cId="509409017" sldId="313"/>
            <ac:spMk id="5" creationId="{4BDE60D6-A27C-A232-8AE7-C84E2E92B2FA}"/>
          </ac:spMkLst>
        </pc:spChg>
        <pc:spChg chg="add mod">
          <ac:chgData name="Joe Coleman" userId="4cdc1fe8-b8ae-49b1-b8bb-2b6bab88a8bf" providerId="ADAL" clId="{7D84721D-E9FC-4DEE-AC98-B2CBE90B1C09}" dt="2024-09-30T10:26:11.624" v="250" actId="14100"/>
          <ac:spMkLst>
            <pc:docMk/>
            <pc:sldMk cId="509409017" sldId="313"/>
            <ac:spMk id="7" creationId="{0E7921F8-A63C-DACC-53D1-D7D01B09E09B}"/>
          </ac:spMkLst>
        </pc:spChg>
        <pc:picChg chg="mod">
          <ac:chgData name="Joe Coleman" userId="4cdc1fe8-b8ae-49b1-b8bb-2b6bab88a8bf" providerId="ADAL" clId="{7D84721D-E9FC-4DEE-AC98-B2CBE90B1C09}" dt="2024-09-30T10:25:50.277" v="239" actId="1076"/>
          <ac:picMkLst>
            <pc:docMk/>
            <pc:sldMk cId="509409017" sldId="313"/>
            <ac:picMk id="3" creationId="{00000000-0000-0000-0000-000000000000}"/>
          </ac:picMkLst>
        </pc:picChg>
      </pc:sldChg>
      <pc:sldChg chg="modSp mod ord">
        <pc:chgData name="Joe Coleman" userId="4cdc1fe8-b8ae-49b1-b8bb-2b6bab88a8bf" providerId="ADAL" clId="{7D84721D-E9FC-4DEE-AC98-B2CBE90B1C09}" dt="2024-09-30T10:56:09.880" v="1351"/>
        <pc:sldMkLst>
          <pc:docMk/>
          <pc:sldMk cId="1420723693" sldId="318"/>
        </pc:sldMkLst>
        <pc:spChg chg="mod">
          <ac:chgData name="Joe Coleman" userId="4cdc1fe8-b8ae-49b1-b8bb-2b6bab88a8bf" providerId="ADAL" clId="{7D84721D-E9FC-4DEE-AC98-B2CBE90B1C09}" dt="2024-09-30T10:15:38.338" v="6" actId="14100"/>
          <ac:spMkLst>
            <pc:docMk/>
            <pc:sldMk cId="1420723693" sldId="318"/>
            <ac:spMk id="2" creationId="{358D3D6A-3B30-6018-ADC5-43BB18E595EB}"/>
          </ac:spMkLst>
        </pc:spChg>
      </pc:sldChg>
      <pc:sldChg chg="addSp delSp modSp ord">
        <pc:chgData name="Joe Coleman" userId="4cdc1fe8-b8ae-49b1-b8bb-2b6bab88a8bf" providerId="ADAL" clId="{7D84721D-E9FC-4DEE-AC98-B2CBE90B1C09}" dt="2024-09-30T10:56:27.276" v="1355"/>
        <pc:sldMkLst>
          <pc:docMk/>
          <pc:sldMk cId="1767009721" sldId="319"/>
        </pc:sldMkLst>
        <pc:picChg chg="add del mod">
          <ac:chgData name="Joe Coleman" userId="4cdc1fe8-b8ae-49b1-b8bb-2b6bab88a8bf" providerId="ADAL" clId="{7D84721D-E9FC-4DEE-AC98-B2CBE90B1C09}" dt="2024-09-30T10:33:40.664" v="558" actId="21"/>
          <ac:picMkLst>
            <pc:docMk/>
            <pc:sldMk cId="1767009721" sldId="319"/>
            <ac:picMk id="2" creationId="{D3326AC9-C336-1D09-F9A9-9F11A3BAE4A5}"/>
          </ac:picMkLst>
        </pc:picChg>
      </pc:sldChg>
      <pc:sldChg chg="ord">
        <pc:chgData name="Joe Coleman" userId="4cdc1fe8-b8ae-49b1-b8bb-2b6bab88a8bf" providerId="ADAL" clId="{7D84721D-E9FC-4DEE-AC98-B2CBE90B1C09}" dt="2024-09-30T10:56:27.276" v="1355"/>
        <pc:sldMkLst>
          <pc:docMk/>
          <pc:sldMk cId="2199084843" sldId="320"/>
        </pc:sldMkLst>
      </pc:sldChg>
      <pc:sldChg chg="modSp mod">
        <pc:chgData name="Joe Coleman" userId="4cdc1fe8-b8ae-49b1-b8bb-2b6bab88a8bf" providerId="ADAL" clId="{7D84721D-E9FC-4DEE-AC98-B2CBE90B1C09}" dt="2024-09-30T10:23:12.406" v="201" actId="20577"/>
        <pc:sldMkLst>
          <pc:docMk/>
          <pc:sldMk cId="1287763049" sldId="322"/>
        </pc:sldMkLst>
        <pc:spChg chg="mod">
          <ac:chgData name="Joe Coleman" userId="4cdc1fe8-b8ae-49b1-b8bb-2b6bab88a8bf" providerId="ADAL" clId="{7D84721D-E9FC-4DEE-AC98-B2CBE90B1C09}" dt="2024-09-30T10:23:12.406" v="201" actId="20577"/>
          <ac:spMkLst>
            <pc:docMk/>
            <pc:sldMk cId="1287763049" sldId="322"/>
            <ac:spMk id="7" creationId="{4F937C19-1629-F149-77F2-95A58714B67C}"/>
          </ac:spMkLst>
        </pc:spChg>
      </pc:sldChg>
      <pc:sldChg chg="addSp modSp mod">
        <pc:chgData name="Joe Coleman" userId="4cdc1fe8-b8ae-49b1-b8bb-2b6bab88a8bf" providerId="ADAL" clId="{7D84721D-E9FC-4DEE-AC98-B2CBE90B1C09}" dt="2024-09-30T10:23:31.157" v="238" actId="20577"/>
        <pc:sldMkLst>
          <pc:docMk/>
          <pc:sldMk cId="3358239792" sldId="323"/>
        </pc:sldMkLst>
        <pc:spChg chg="add mod">
          <ac:chgData name="Joe Coleman" userId="4cdc1fe8-b8ae-49b1-b8bb-2b6bab88a8bf" providerId="ADAL" clId="{7D84721D-E9FC-4DEE-AC98-B2CBE90B1C09}" dt="2024-09-30T10:23:31.157" v="238" actId="20577"/>
          <ac:spMkLst>
            <pc:docMk/>
            <pc:sldMk cId="3358239792" sldId="323"/>
            <ac:spMk id="2" creationId="{B1AF02B4-4FF4-DBFA-7D27-3287571C0320}"/>
          </ac:spMkLst>
        </pc:spChg>
      </pc:sldChg>
      <pc:sldChg chg="addSp modSp mod">
        <pc:chgData name="Joe Coleman" userId="4cdc1fe8-b8ae-49b1-b8bb-2b6bab88a8bf" providerId="ADAL" clId="{7D84721D-E9FC-4DEE-AC98-B2CBE90B1C09}" dt="2024-09-30T16:56:58.260" v="3884"/>
        <pc:sldMkLst>
          <pc:docMk/>
          <pc:sldMk cId="3204381167" sldId="324"/>
        </pc:sldMkLst>
        <pc:spChg chg="add mod">
          <ac:chgData name="Joe Coleman" userId="4cdc1fe8-b8ae-49b1-b8bb-2b6bab88a8bf" providerId="ADAL" clId="{7D84721D-E9FC-4DEE-AC98-B2CBE90B1C09}" dt="2024-09-30T10:36:10.417" v="650" actId="20577"/>
          <ac:spMkLst>
            <pc:docMk/>
            <pc:sldMk cId="3204381167" sldId="324"/>
            <ac:spMk id="3" creationId="{C99F06C6-D68B-D181-3046-B0294BDC94A7}"/>
          </ac:spMkLst>
        </pc:spChg>
        <pc:spChg chg="add mod">
          <ac:chgData name="Joe Coleman" userId="4cdc1fe8-b8ae-49b1-b8bb-2b6bab88a8bf" providerId="ADAL" clId="{7D84721D-E9FC-4DEE-AC98-B2CBE90B1C09}" dt="2024-09-30T16:56:58.260" v="3884"/>
          <ac:spMkLst>
            <pc:docMk/>
            <pc:sldMk cId="3204381167" sldId="324"/>
            <ac:spMk id="5" creationId="{9D33182F-3EB2-3A73-6E44-E7FC7C22C7D5}"/>
          </ac:spMkLst>
        </pc:spChg>
        <pc:spChg chg="add mod">
          <ac:chgData name="Joe Coleman" userId="4cdc1fe8-b8ae-49b1-b8bb-2b6bab88a8bf" providerId="ADAL" clId="{7D84721D-E9FC-4DEE-AC98-B2CBE90B1C09}" dt="2024-09-30T10:35:51.928" v="592" actId="1076"/>
          <ac:spMkLst>
            <pc:docMk/>
            <pc:sldMk cId="3204381167" sldId="324"/>
            <ac:spMk id="8" creationId="{793E9FD6-79B0-07B6-8B13-F9C7CD0B169A}"/>
          </ac:spMkLst>
        </pc:spChg>
        <pc:spChg chg="add mod">
          <ac:chgData name="Joe Coleman" userId="4cdc1fe8-b8ae-49b1-b8bb-2b6bab88a8bf" providerId="ADAL" clId="{7D84721D-E9FC-4DEE-AC98-B2CBE90B1C09}" dt="2024-09-30T10:38:14.523" v="677" actId="114"/>
          <ac:spMkLst>
            <pc:docMk/>
            <pc:sldMk cId="3204381167" sldId="324"/>
            <ac:spMk id="10" creationId="{CF4256CD-5447-DCA0-784A-C8CC7C18C37A}"/>
          </ac:spMkLst>
        </pc:spChg>
        <pc:spChg chg="add mod">
          <ac:chgData name="Joe Coleman" userId="4cdc1fe8-b8ae-49b1-b8bb-2b6bab88a8bf" providerId="ADAL" clId="{7D84721D-E9FC-4DEE-AC98-B2CBE90B1C09}" dt="2024-09-30T10:38:09.599" v="676" actId="121"/>
          <ac:spMkLst>
            <pc:docMk/>
            <pc:sldMk cId="3204381167" sldId="324"/>
            <ac:spMk id="12" creationId="{9C9469EF-6629-F890-E187-A971DB40F772}"/>
          </ac:spMkLst>
        </pc:spChg>
      </pc:sldChg>
      <pc:sldChg chg="addSp delSp modSp del mod">
        <pc:chgData name="Joe Coleman" userId="4cdc1fe8-b8ae-49b1-b8bb-2b6bab88a8bf" providerId="ADAL" clId="{7D84721D-E9FC-4DEE-AC98-B2CBE90B1C09}" dt="2024-09-30T10:55:16.362" v="1283" actId="2696"/>
        <pc:sldMkLst>
          <pc:docMk/>
          <pc:sldMk cId="621518424" sldId="325"/>
        </pc:sldMkLst>
        <pc:spChg chg="add mod">
          <ac:chgData name="Joe Coleman" userId="4cdc1fe8-b8ae-49b1-b8bb-2b6bab88a8bf" providerId="ADAL" clId="{7D84721D-E9FC-4DEE-AC98-B2CBE90B1C09}" dt="2024-09-30T10:40:24.810" v="688"/>
          <ac:spMkLst>
            <pc:docMk/>
            <pc:sldMk cId="621518424" sldId="325"/>
            <ac:spMk id="5" creationId="{A39B28F4-3069-4684-E458-A632A0615871}"/>
          </ac:spMkLst>
        </pc:spChg>
        <pc:spChg chg="add mod">
          <ac:chgData name="Joe Coleman" userId="4cdc1fe8-b8ae-49b1-b8bb-2b6bab88a8bf" providerId="ADAL" clId="{7D84721D-E9FC-4DEE-AC98-B2CBE90B1C09}" dt="2024-09-30T10:40:30.788" v="691" actId="14100"/>
          <ac:spMkLst>
            <pc:docMk/>
            <pc:sldMk cId="621518424" sldId="325"/>
            <ac:spMk id="7" creationId="{AE60D70F-B239-12F7-0B58-922CA2F463F9}"/>
          </ac:spMkLst>
        </pc:spChg>
        <pc:picChg chg="del">
          <ac:chgData name="Joe Coleman" userId="4cdc1fe8-b8ae-49b1-b8bb-2b6bab88a8bf" providerId="ADAL" clId="{7D84721D-E9FC-4DEE-AC98-B2CBE90B1C09}" dt="2024-09-30T10:41:18.028" v="692" actId="478"/>
          <ac:picMkLst>
            <pc:docMk/>
            <pc:sldMk cId="621518424" sldId="325"/>
            <ac:picMk id="2" creationId="{BE58AE1E-45D7-3E8E-970C-C40FF4C6BB83}"/>
          </ac:picMkLst>
        </pc:picChg>
        <pc:picChg chg="add mod">
          <ac:chgData name="Joe Coleman" userId="4cdc1fe8-b8ae-49b1-b8bb-2b6bab88a8bf" providerId="ADAL" clId="{7D84721D-E9FC-4DEE-AC98-B2CBE90B1C09}" dt="2024-09-30T10:41:25.479" v="695" actId="1076"/>
          <ac:picMkLst>
            <pc:docMk/>
            <pc:sldMk cId="621518424" sldId="325"/>
            <ac:picMk id="6146" creationId="{18B6D2AD-3010-41F9-99BC-34022D90A2D3}"/>
          </ac:picMkLst>
        </pc:picChg>
      </pc:sldChg>
      <pc:sldChg chg="add">
        <pc:chgData name="Joe Coleman" userId="4cdc1fe8-b8ae-49b1-b8bb-2b6bab88a8bf" providerId="ADAL" clId="{7D84721D-E9FC-4DEE-AC98-B2CBE90B1C09}" dt="2024-09-30T10:55:21.435" v="1284"/>
        <pc:sldMkLst>
          <pc:docMk/>
          <pc:sldMk cId="764911697" sldId="325"/>
        </pc:sldMkLst>
      </pc:sldChg>
      <pc:sldChg chg="add del">
        <pc:chgData name="Joe Coleman" userId="4cdc1fe8-b8ae-49b1-b8bb-2b6bab88a8bf" providerId="ADAL" clId="{7D84721D-E9FC-4DEE-AC98-B2CBE90B1C09}" dt="2024-09-30T12:49:43.369" v="1587"/>
        <pc:sldMkLst>
          <pc:docMk/>
          <pc:sldMk cId="1188235322" sldId="326"/>
        </pc:sldMkLst>
      </pc:sldChg>
      <pc:sldChg chg="addSp modSp mod">
        <pc:chgData name="Joe Coleman" userId="4cdc1fe8-b8ae-49b1-b8bb-2b6bab88a8bf" providerId="ADAL" clId="{7D84721D-E9FC-4DEE-AC98-B2CBE90B1C09}" dt="2024-09-30T10:21:08.158" v="188"/>
        <pc:sldMkLst>
          <pc:docMk/>
          <pc:sldMk cId="3699965162" sldId="327"/>
        </pc:sldMkLst>
        <pc:spChg chg="mod">
          <ac:chgData name="Joe Coleman" userId="4cdc1fe8-b8ae-49b1-b8bb-2b6bab88a8bf" providerId="ADAL" clId="{7D84721D-E9FC-4DEE-AC98-B2CBE90B1C09}" dt="2024-09-30T10:21:08.158" v="188"/>
          <ac:spMkLst>
            <pc:docMk/>
            <pc:sldMk cId="3699965162" sldId="327"/>
            <ac:spMk id="4" creationId="{CA5866C0-AC5E-00BE-F1E6-8E7FE51EC9C1}"/>
          </ac:spMkLst>
        </pc:spChg>
        <pc:picChg chg="add mod">
          <ac:chgData name="Joe Coleman" userId="4cdc1fe8-b8ae-49b1-b8bb-2b6bab88a8bf" providerId="ADAL" clId="{7D84721D-E9FC-4DEE-AC98-B2CBE90B1C09}" dt="2024-09-30T10:18:47.629" v="42"/>
          <ac:picMkLst>
            <pc:docMk/>
            <pc:sldMk cId="3699965162" sldId="327"/>
            <ac:picMk id="2" creationId="{AA6304CA-169C-B008-E74D-79645A54960D}"/>
          </ac:picMkLst>
        </pc:picChg>
        <pc:picChg chg="add mod">
          <ac:chgData name="Joe Coleman" userId="4cdc1fe8-b8ae-49b1-b8bb-2b6bab88a8bf" providerId="ADAL" clId="{7D84721D-E9FC-4DEE-AC98-B2CBE90B1C09}" dt="2024-09-30T10:18:51.244" v="43"/>
          <ac:picMkLst>
            <pc:docMk/>
            <pc:sldMk cId="3699965162" sldId="327"/>
            <ac:picMk id="3" creationId="{6C42EC23-9E55-375F-DBCE-FA12C593764D}"/>
          </ac:picMkLst>
        </pc:picChg>
        <pc:picChg chg="add mod">
          <ac:chgData name="Joe Coleman" userId="4cdc1fe8-b8ae-49b1-b8bb-2b6bab88a8bf" providerId="ADAL" clId="{7D84721D-E9FC-4DEE-AC98-B2CBE90B1C09}" dt="2024-09-30T10:17:10.785" v="16"/>
          <ac:picMkLst>
            <pc:docMk/>
            <pc:sldMk cId="3699965162" sldId="327"/>
            <ac:picMk id="1028" creationId="{849C7C30-F271-7FB2-89F7-3C1F96DC7059}"/>
          </ac:picMkLst>
        </pc:picChg>
      </pc:sldChg>
      <pc:sldChg chg="addSp delSp modSp add del mod ord">
        <pc:chgData name="Joe Coleman" userId="4cdc1fe8-b8ae-49b1-b8bb-2b6bab88a8bf" providerId="ADAL" clId="{7D84721D-E9FC-4DEE-AC98-B2CBE90B1C09}" dt="2024-09-30T16:35:08.931" v="3657"/>
        <pc:sldMkLst>
          <pc:docMk/>
          <pc:sldMk cId="3245574488" sldId="328"/>
        </pc:sldMkLst>
        <pc:spChg chg="del">
          <ac:chgData name="Joe Coleman" userId="4cdc1fe8-b8ae-49b1-b8bb-2b6bab88a8bf" providerId="ADAL" clId="{7D84721D-E9FC-4DEE-AC98-B2CBE90B1C09}" dt="2024-09-30T10:16:43.051" v="8" actId="478"/>
          <ac:spMkLst>
            <pc:docMk/>
            <pc:sldMk cId="3245574488" sldId="328"/>
            <ac:spMk id="2" creationId="{D23E623E-45B4-C8F5-93AB-D55D1B4E6777}"/>
          </ac:spMkLst>
        </pc:spChg>
        <pc:spChg chg="del">
          <ac:chgData name="Joe Coleman" userId="4cdc1fe8-b8ae-49b1-b8bb-2b6bab88a8bf" providerId="ADAL" clId="{7D84721D-E9FC-4DEE-AC98-B2CBE90B1C09}" dt="2024-09-30T10:16:44.379" v="9" actId="478"/>
          <ac:spMkLst>
            <pc:docMk/>
            <pc:sldMk cId="3245574488" sldId="328"/>
            <ac:spMk id="3" creationId="{E9BF5837-5FD0-28A9-44D1-2F659862101A}"/>
          </ac:spMkLst>
        </pc:spChg>
        <pc:picChg chg="add del mod">
          <ac:chgData name="Joe Coleman" userId="4cdc1fe8-b8ae-49b1-b8bb-2b6bab88a8bf" providerId="ADAL" clId="{7D84721D-E9FC-4DEE-AC98-B2CBE90B1C09}" dt="2024-09-30T10:17:00.625" v="11" actId="478"/>
          <ac:picMkLst>
            <pc:docMk/>
            <pc:sldMk cId="3245574488" sldId="328"/>
            <ac:picMk id="1026" creationId="{17271386-8C46-BAA8-D994-3AA14E0FA75C}"/>
          </ac:picMkLst>
        </pc:picChg>
        <pc:picChg chg="add del mod">
          <ac:chgData name="Joe Coleman" userId="4cdc1fe8-b8ae-49b1-b8bb-2b6bab88a8bf" providerId="ADAL" clId="{7D84721D-E9FC-4DEE-AC98-B2CBE90B1C09}" dt="2024-09-30T10:17:09.726" v="15" actId="21"/>
          <ac:picMkLst>
            <pc:docMk/>
            <pc:sldMk cId="3245574488" sldId="328"/>
            <ac:picMk id="1028" creationId="{849C7C30-F271-7FB2-89F7-3C1F96DC7059}"/>
          </ac:picMkLst>
        </pc:picChg>
      </pc:sldChg>
      <pc:sldChg chg="del">
        <pc:chgData name="Joe Coleman" userId="4cdc1fe8-b8ae-49b1-b8bb-2b6bab88a8bf" providerId="ADAL" clId="{7D84721D-E9FC-4DEE-AC98-B2CBE90B1C09}" dt="2024-09-30T10:22:02.829" v="191" actId="47"/>
        <pc:sldMkLst>
          <pc:docMk/>
          <pc:sldMk cId="1462012042" sldId="329"/>
        </pc:sldMkLst>
      </pc:sldChg>
      <pc:sldChg chg="addSp delSp modSp del mod">
        <pc:chgData name="Joe Coleman" userId="4cdc1fe8-b8ae-49b1-b8bb-2b6bab88a8bf" providerId="ADAL" clId="{7D84721D-E9FC-4DEE-AC98-B2CBE90B1C09}" dt="2024-09-30T12:48:50.096" v="1580" actId="47"/>
        <pc:sldMkLst>
          <pc:docMk/>
          <pc:sldMk cId="2703942216" sldId="330"/>
        </pc:sldMkLst>
        <pc:spChg chg="del">
          <ac:chgData name="Joe Coleman" userId="4cdc1fe8-b8ae-49b1-b8bb-2b6bab88a8bf" providerId="ADAL" clId="{7D84721D-E9FC-4DEE-AC98-B2CBE90B1C09}" dt="2024-09-30T10:50:03.300" v="1064" actId="478"/>
          <ac:spMkLst>
            <pc:docMk/>
            <pc:sldMk cId="2703942216" sldId="330"/>
            <ac:spMk id="2" creationId="{63CD1429-B19B-4B58-00BA-B8735C97D945}"/>
          </ac:spMkLst>
        </pc:spChg>
        <pc:spChg chg="del">
          <ac:chgData name="Joe Coleman" userId="4cdc1fe8-b8ae-49b1-b8bb-2b6bab88a8bf" providerId="ADAL" clId="{7D84721D-E9FC-4DEE-AC98-B2CBE90B1C09}" dt="2024-09-30T10:50:02.090" v="1063" actId="478"/>
          <ac:spMkLst>
            <pc:docMk/>
            <pc:sldMk cId="2703942216" sldId="330"/>
            <ac:spMk id="3" creationId="{9187E94F-FE3B-EFE0-F952-22F4BB357EDC}"/>
          </ac:spMkLst>
        </pc:spChg>
        <pc:spChg chg="mod">
          <ac:chgData name="Joe Coleman" userId="4cdc1fe8-b8ae-49b1-b8bb-2b6bab88a8bf" providerId="ADAL" clId="{7D84721D-E9FC-4DEE-AC98-B2CBE90B1C09}" dt="2024-09-30T10:51:55.787" v="1103" actId="20577"/>
          <ac:spMkLst>
            <pc:docMk/>
            <pc:sldMk cId="2703942216" sldId="330"/>
            <ac:spMk id="4" creationId="{43352E50-622B-FD79-9324-7C5562C9E8B2}"/>
          </ac:spMkLst>
        </pc:spChg>
        <pc:picChg chg="add mod">
          <ac:chgData name="Joe Coleman" userId="4cdc1fe8-b8ae-49b1-b8bb-2b6bab88a8bf" providerId="ADAL" clId="{7D84721D-E9FC-4DEE-AC98-B2CBE90B1C09}" dt="2024-09-30T10:50:10.575" v="1067" actId="1076"/>
          <ac:picMkLst>
            <pc:docMk/>
            <pc:sldMk cId="2703942216" sldId="330"/>
            <ac:picMk id="9218" creationId="{563D8E9D-7B28-5257-6104-489366D0FCAC}"/>
          </ac:picMkLst>
        </pc:picChg>
      </pc:sldChg>
      <pc:sldChg chg="addSp delSp modSp add mod">
        <pc:chgData name="Joe Coleman" userId="4cdc1fe8-b8ae-49b1-b8bb-2b6bab88a8bf" providerId="ADAL" clId="{7D84721D-E9FC-4DEE-AC98-B2CBE90B1C09}" dt="2024-09-30T16:57:48.690" v="3886"/>
        <pc:sldMkLst>
          <pc:docMk/>
          <pc:sldMk cId="949518014" sldId="331"/>
        </pc:sldMkLst>
        <pc:spChg chg="add mod">
          <ac:chgData name="Joe Coleman" userId="4cdc1fe8-b8ae-49b1-b8bb-2b6bab88a8bf" providerId="ADAL" clId="{7D84721D-E9FC-4DEE-AC98-B2CBE90B1C09}" dt="2024-09-30T16:57:48.690" v="3886"/>
          <ac:spMkLst>
            <pc:docMk/>
            <pc:sldMk cId="949518014" sldId="331"/>
            <ac:spMk id="2" creationId="{368E0061-B438-BFA6-9061-8038FFD58C48}"/>
          </ac:spMkLst>
        </pc:spChg>
        <pc:spChg chg="add mod">
          <ac:chgData name="Joe Coleman" userId="4cdc1fe8-b8ae-49b1-b8bb-2b6bab88a8bf" providerId="ADAL" clId="{7D84721D-E9FC-4DEE-AC98-B2CBE90B1C09}" dt="2024-09-30T10:19:30.970" v="53" actId="115"/>
          <ac:spMkLst>
            <pc:docMk/>
            <pc:sldMk cId="949518014" sldId="331"/>
            <ac:spMk id="3" creationId="{4EABFB27-29C3-8259-0959-A7A31D0BC429}"/>
          </ac:spMkLst>
        </pc:spChg>
        <pc:spChg chg="del mod">
          <ac:chgData name="Joe Coleman" userId="4cdc1fe8-b8ae-49b1-b8bb-2b6bab88a8bf" providerId="ADAL" clId="{7D84721D-E9FC-4DEE-AC98-B2CBE90B1C09}" dt="2024-09-30T16:57:47.886" v="3885" actId="478"/>
          <ac:spMkLst>
            <pc:docMk/>
            <pc:sldMk cId="949518014" sldId="331"/>
            <ac:spMk id="4" creationId="{CA5866C0-AC5E-00BE-F1E6-8E7FE51EC9C1}"/>
          </ac:spMkLst>
        </pc:spChg>
        <pc:spChg chg="add mod">
          <ac:chgData name="Joe Coleman" userId="4cdc1fe8-b8ae-49b1-b8bb-2b6bab88a8bf" providerId="ADAL" clId="{7D84721D-E9FC-4DEE-AC98-B2CBE90B1C09}" dt="2024-09-30T10:20:51.007" v="187" actId="403"/>
          <ac:spMkLst>
            <pc:docMk/>
            <pc:sldMk cId="949518014" sldId="331"/>
            <ac:spMk id="5" creationId="{D3C900E0-C9F4-F8F3-210D-282387303A32}"/>
          </ac:spMkLst>
        </pc:spChg>
        <pc:picChg chg="mod">
          <ac:chgData name="Joe Coleman" userId="4cdc1fe8-b8ae-49b1-b8bb-2b6bab88a8bf" providerId="ADAL" clId="{7D84721D-E9FC-4DEE-AC98-B2CBE90B1C09}" dt="2024-09-30T10:18:59.537" v="46" actId="1076"/>
          <ac:picMkLst>
            <pc:docMk/>
            <pc:sldMk cId="949518014" sldId="331"/>
            <ac:picMk id="1028" creationId="{849C7C30-F271-7FB2-89F7-3C1F96DC7059}"/>
          </ac:picMkLst>
        </pc:picChg>
      </pc:sldChg>
      <pc:sldChg chg="addSp delSp modSp new mod">
        <pc:chgData name="Joe Coleman" userId="4cdc1fe8-b8ae-49b1-b8bb-2b6bab88a8bf" providerId="ADAL" clId="{7D84721D-E9FC-4DEE-AC98-B2CBE90B1C09}" dt="2024-09-30T10:34:47.243" v="580"/>
        <pc:sldMkLst>
          <pc:docMk/>
          <pc:sldMk cId="3400519067" sldId="332"/>
        </pc:sldMkLst>
        <pc:spChg chg="del">
          <ac:chgData name="Joe Coleman" userId="4cdc1fe8-b8ae-49b1-b8bb-2b6bab88a8bf" providerId="ADAL" clId="{7D84721D-E9FC-4DEE-AC98-B2CBE90B1C09}" dt="2024-09-30T10:23:03.835" v="194" actId="478"/>
          <ac:spMkLst>
            <pc:docMk/>
            <pc:sldMk cId="3400519067" sldId="332"/>
            <ac:spMk id="2" creationId="{86D2FEF8-212D-9A0F-D1AF-12789644DB01}"/>
          </ac:spMkLst>
        </pc:spChg>
        <pc:spChg chg="del">
          <ac:chgData name="Joe Coleman" userId="4cdc1fe8-b8ae-49b1-b8bb-2b6bab88a8bf" providerId="ADAL" clId="{7D84721D-E9FC-4DEE-AC98-B2CBE90B1C09}" dt="2024-09-30T10:23:04.766" v="195" actId="478"/>
          <ac:spMkLst>
            <pc:docMk/>
            <pc:sldMk cId="3400519067" sldId="332"/>
            <ac:spMk id="3" creationId="{22CC0B2B-92E7-B0D4-C924-861563A39552}"/>
          </ac:spMkLst>
        </pc:spChg>
        <pc:spChg chg="add mod">
          <ac:chgData name="Joe Coleman" userId="4cdc1fe8-b8ae-49b1-b8bb-2b6bab88a8bf" providerId="ADAL" clId="{7D84721D-E9FC-4DEE-AC98-B2CBE90B1C09}" dt="2024-09-30T10:27:31.888" v="259" actId="1076"/>
          <ac:spMkLst>
            <pc:docMk/>
            <pc:sldMk cId="3400519067" sldId="332"/>
            <ac:spMk id="5" creationId="{961FDAE9-6086-C8CD-6F17-C92D273BBF7E}"/>
          </ac:spMkLst>
        </pc:spChg>
        <pc:spChg chg="add mod">
          <ac:chgData name="Joe Coleman" userId="4cdc1fe8-b8ae-49b1-b8bb-2b6bab88a8bf" providerId="ADAL" clId="{7D84721D-E9FC-4DEE-AC98-B2CBE90B1C09}" dt="2024-09-30T10:27:39.494" v="263" actId="14100"/>
          <ac:spMkLst>
            <pc:docMk/>
            <pc:sldMk cId="3400519067" sldId="332"/>
            <ac:spMk id="7" creationId="{5F175F14-6901-DBA6-C2B5-16DB211EA7AA}"/>
          </ac:spMkLst>
        </pc:spChg>
        <pc:spChg chg="add mod">
          <ac:chgData name="Joe Coleman" userId="4cdc1fe8-b8ae-49b1-b8bb-2b6bab88a8bf" providerId="ADAL" clId="{7D84721D-E9FC-4DEE-AC98-B2CBE90B1C09}" dt="2024-09-30T10:34:47.243" v="580"/>
          <ac:spMkLst>
            <pc:docMk/>
            <pc:sldMk cId="3400519067" sldId="332"/>
            <ac:spMk id="8" creationId="{5E5FBF3D-9D91-0117-BFBD-7852265FCC36}"/>
          </ac:spMkLst>
        </pc:spChg>
        <pc:picChg chg="add mod">
          <ac:chgData name="Joe Coleman" userId="4cdc1fe8-b8ae-49b1-b8bb-2b6bab88a8bf" providerId="ADAL" clId="{7D84721D-E9FC-4DEE-AC98-B2CBE90B1C09}" dt="2024-09-30T10:26:23.471" v="251" actId="1076"/>
          <ac:picMkLst>
            <pc:docMk/>
            <pc:sldMk cId="3400519067" sldId="332"/>
            <ac:picMk id="2050" creationId="{D1C63387-1B7E-78EA-803A-9E92AD1F99AD}"/>
          </ac:picMkLst>
        </pc:picChg>
      </pc:sldChg>
      <pc:sldChg chg="addSp delSp modSp new mod">
        <pc:chgData name="Joe Coleman" userId="4cdc1fe8-b8ae-49b1-b8bb-2b6bab88a8bf" providerId="ADAL" clId="{7D84721D-E9FC-4DEE-AC98-B2CBE90B1C09}" dt="2024-09-30T16:56:07.525" v="3863" actId="1076"/>
        <pc:sldMkLst>
          <pc:docMk/>
          <pc:sldMk cId="3761989794" sldId="333"/>
        </pc:sldMkLst>
        <pc:spChg chg="del">
          <ac:chgData name="Joe Coleman" userId="4cdc1fe8-b8ae-49b1-b8bb-2b6bab88a8bf" providerId="ADAL" clId="{7D84721D-E9FC-4DEE-AC98-B2CBE90B1C09}" dt="2024-09-30T10:29:26.141" v="265" actId="478"/>
          <ac:spMkLst>
            <pc:docMk/>
            <pc:sldMk cId="3761989794" sldId="333"/>
            <ac:spMk id="2" creationId="{382EEA40-045E-BDD1-8886-8D598E35F03E}"/>
          </ac:spMkLst>
        </pc:spChg>
        <pc:spChg chg="add mod">
          <ac:chgData name="Joe Coleman" userId="4cdc1fe8-b8ae-49b1-b8bb-2b6bab88a8bf" providerId="ADAL" clId="{7D84721D-E9FC-4DEE-AC98-B2CBE90B1C09}" dt="2024-09-30T16:56:07.525" v="3863" actId="1076"/>
          <ac:spMkLst>
            <pc:docMk/>
            <pc:sldMk cId="3761989794" sldId="333"/>
            <ac:spMk id="3" creationId="{CEEF3F71-017E-F935-C98D-D82ECFED7473}"/>
          </ac:spMkLst>
        </pc:spChg>
        <pc:spChg chg="del">
          <ac:chgData name="Joe Coleman" userId="4cdc1fe8-b8ae-49b1-b8bb-2b6bab88a8bf" providerId="ADAL" clId="{7D84721D-E9FC-4DEE-AC98-B2CBE90B1C09}" dt="2024-09-30T10:29:27.620" v="266" actId="478"/>
          <ac:spMkLst>
            <pc:docMk/>
            <pc:sldMk cId="3761989794" sldId="333"/>
            <ac:spMk id="3" creationId="{F5E3162B-5632-5207-BCC8-68B4663A614D}"/>
          </ac:spMkLst>
        </pc:spChg>
        <pc:spChg chg="add mod">
          <ac:chgData name="Joe Coleman" userId="4cdc1fe8-b8ae-49b1-b8bb-2b6bab88a8bf" providerId="ADAL" clId="{7D84721D-E9FC-4DEE-AC98-B2CBE90B1C09}" dt="2024-09-30T10:30:41.804" v="310" actId="20577"/>
          <ac:spMkLst>
            <pc:docMk/>
            <pc:sldMk cId="3761989794" sldId="333"/>
            <ac:spMk id="4" creationId="{16F8B9EE-2509-2BBF-9009-A5845D0D333A}"/>
          </ac:spMkLst>
        </pc:spChg>
        <pc:spChg chg="add mod">
          <ac:chgData name="Joe Coleman" userId="4cdc1fe8-b8ae-49b1-b8bb-2b6bab88a8bf" providerId="ADAL" clId="{7D84721D-E9FC-4DEE-AC98-B2CBE90B1C09}" dt="2024-09-30T10:31:21.361" v="376" actId="20577"/>
          <ac:spMkLst>
            <pc:docMk/>
            <pc:sldMk cId="3761989794" sldId="333"/>
            <ac:spMk id="5" creationId="{3FD36978-26EA-03B6-A8A2-1839E444A71D}"/>
          </ac:spMkLst>
        </pc:spChg>
        <pc:spChg chg="add del mod">
          <ac:chgData name="Joe Coleman" userId="4cdc1fe8-b8ae-49b1-b8bb-2b6bab88a8bf" providerId="ADAL" clId="{7D84721D-E9FC-4DEE-AC98-B2CBE90B1C09}" dt="2024-09-30T10:34:20.805" v="575" actId="21"/>
          <ac:spMkLst>
            <pc:docMk/>
            <pc:sldMk cId="3761989794" sldId="333"/>
            <ac:spMk id="6" creationId="{C7D89007-337D-E630-15F6-E9FDAF0912F3}"/>
          </ac:spMkLst>
        </pc:spChg>
        <pc:picChg chg="add del mod">
          <ac:chgData name="Joe Coleman" userId="4cdc1fe8-b8ae-49b1-b8bb-2b6bab88a8bf" providerId="ADAL" clId="{7D84721D-E9FC-4DEE-AC98-B2CBE90B1C09}" dt="2024-09-30T10:30:13.960" v="273" actId="478"/>
          <ac:picMkLst>
            <pc:docMk/>
            <pc:sldMk cId="3761989794" sldId="333"/>
            <ac:picMk id="5122" creationId="{B0C756F3-1F00-A62F-94D2-402836E032B9}"/>
          </ac:picMkLst>
        </pc:picChg>
        <pc:picChg chg="add mod">
          <ac:chgData name="Joe Coleman" userId="4cdc1fe8-b8ae-49b1-b8bb-2b6bab88a8bf" providerId="ADAL" clId="{7D84721D-E9FC-4DEE-AC98-B2CBE90B1C09}" dt="2024-09-30T10:30:21.169" v="276" actId="1076"/>
          <ac:picMkLst>
            <pc:docMk/>
            <pc:sldMk cId="3761989794" sldId="333"/>
            <ac:picMk id="5124" creationId="{45D138D8-208A-D9CB-89AA-71B2C6E7A2C2}"/>
          </ac:picMkLst>
        </pc:picChg>
      </pc:sldChg>
      <pc:sldChg chg="addSp delSp modSp new mod">
        <pc:chgData name="Joe Coleman" userId="4cdc1fe8-b8ae-49b1-b8bb-2b6bab88a8bf" providerId="ADAL" clId="{7D84721D-E9FC-4DEE-AC98-B2CBE90B1C09}" dt="2024-09-30T16:56:23.384" v="3883" actId="20577"/>
        <pc:sldMkLst>
          <pc:docMk/>
          <pc:sldMk cId="86126996" sldId="334"/>
        </pc:sldMkLst>
        <pc:spChg chg="del">
          <ac:chgData name="Joe Coleman" userId="4cdc1fe8-b8ae-49b1-b8bb-2b6bab88a8bf" providerId="ADAL" clId="{7D84721D-E9FC-4DEE-AC98-B2CBE90B1C09}" dt="2024-09-30T10:31:32.293" v="379" actId="478"/>
          <ac:spMkLst>
            <pc:docMk/>
            <pc:sldMk cId="86126996" sldId="334"/>
            <ac:spMk id="2" creationId="{48FE855A-A559-8566-9AC5-D5460A87076F}"/>
          </ac:spMkLst>
        </pc:spChg>
        <pc:spChg chg="del">
          <ac:chgData name="Joe Coleman" userId="4cdc1fe8-b8ae-49b1-b8bb-2b6bab88a8bf" providerId="ADAL" clId="{7D84721D-E9FC-4DEE-AC98-B2CBE90B1C09}" dt="2024-09-30T10:31:33.637" v="380" actId="478"/>
          <ac:spMkLst>
            <pc:docMk/>
            <pc:sldMk cId="86126996" sldId="334"/>
            <ac:spMk id="3" creationId="{5DF64360-C754-5A49-2026-4F69BCAD32C4}"/>
          </ac:spMkLst>
        </pc:spChg>
        <pc:spChg chg="add mod">
          <ac:chgData name="Joe Coleman" userId="4cdc1fe8-b8ae-49b1-b8bb-2b6bab88a8bf" providerId="ADAL" clId="{7D84721D-E9FC-4DEE-AC98-B2CBE90B1C09}" dt="2024-09-30T16:56:23.384" v="3883" actId="20577"/>
          <ac:spMkLst>
            <pc:docMk/>
            <pc:sldMk cId="86126996" sldId="334"/>
            <ac:spMk id="6" creationId="{CDFB3540-DDD9-085A-16C2-98CC18C1F91C}"/>
          </ac:spMkLst>
        </pc:spChg>
        <pc:spChg chg="add mod ord">
          <ac:chgData name="Joe Coleman" userId="4cdc1fe8-b8ae-49b1-b8bb-2b6bab88a8bf" providerId="ADAL" clId="{7D84721D-E9FC-4DEE-AC98-B2CBE90B1C09}" dt="2024-09-30T10:34:35.244" v="579" actId="167"/>
          <ac:spMkLst>
            <pc:docMk/>
            <pc:sldMk cId="86126996" sldId="334"/>
            <ac:spMk id="8" creationId="{C7D89007-337D-E630-15F6-E9FDAF0912F3}"/>
          </ac:spMkLst>
        </pc:spChg>
        <pc:picChg chg="add mod">
          <ac:chgData name="Joe Coleman" userId="4cdc1fe8-b8ae-49b1-b8bb-2b6bab88a8bf" providerId="ADAL" clId="{7D84721D-E9FC-4DEE-AC98-B2CBE90B1C09}" dt="2024-09-30T10:33:55.042" v="564" actId="14100"/>
          <ac:picMkLst>
            <pc:docMk/>
            <pc:sldMk cId="86126996" sldId="334"/>
            <ac:picMk id="4" creationId="{43D72E30-4C4A-1109-4094-5B441115658B}"/>
          </ac:picMkLst>
        </pc:picChg>
        <pc:picChg chg="add mod">
          <ac:chgData name="Joe Coleman" userId="4cdc1fe8-b8ae-49b1-b8bb-2b6bab88a8bf" providerId="ADAL" clId="{7D84721D-E9FC-4DEE-AC98-B2CBE90B1C09}" dt="2024-09-30T10:34:04.523" v="568" actId="1076"/>
          <ac:picMkLst>
            <pc:docMk/>
            <pc:sldMk cId="86126996" sldId="334"/>
            <ac:picMk id="5" creationId="{5BA178F7-394B-7F71-54A8-8283BCBFA088}"/>
          </ac:picMkLst>
        </pc:picChg>
        <pc:picChg chg="add mod">
          <ac:chgData name="Joe Coleman" userId="4cdc1fe8-b8ae-49b1-b8bb-2b6bab88a8bf" providerId="ADAL" clId="{7D84721D-E9FC-4DEE-AC98-B2CBE90B1C09}" dt="2024-09-30T10:34:10.361" v="571" actId="1076"/>
          <ac:picMkLst>
            <pc:docMk/>
            <pc:sldMk cId="86126996" sldId="334"/>
            <ac:picMk id="7" creationId="{D3326AC9-C336-1D09-F9A9-9F11A3BAE4A5}"/>
          </ac:picMkLst>
        </pc:picChg>
      </pc:sldChg>
      <pc:sldChg chg="addSp delSp modSp add del setBg delDesignElem">
        <pc:chgData name="Joe Coleman" userId="4cdc1fe8-b8ae-49b1-b8bb-2b6bab88a8bf" providerId="ADAL" clId="{7D84721D-E9FC-4DEE-AC98-B2CBE90B1C09}" dt="2024-09-30T10:33:21.030" v="555"/>
        <pc:sldMkLst>
          <pc:docMk/>
          <pc:sldMk cId="2618187865" sldId="335"/>
        </pc:sldMkLst>
        <pc:spChg chg="add del">
          <ac:chgData name="Joe Coleman" userId="4cdc1fe8-b8ae-49b1-b8bb-2b6bab88a8bf" providerId="ADAL" clId="{7D84721D-E9FC-4DEE-AC98-B2CBE90B1C09}" dt="2024-09-30T10:33:21.030" v="555"/>
          <ac:spMkLst>
            <pc:docMk/>
            <pc:sldMk cId="2618187865" sldId="335"/>
            <ac:spMk id="71" creationId="{42A4FC2C-047E-45A5-965D-8E1E3BF09BC6}"/>
          </ac:spMkLst>
        </pc:spChg>
        <pc:picChg chg="mod">
          <ac:chgData name="Joe Coleman" userId="4cdc1fe8-b8ae-49b1-b8bb-2b6bab88a8bf" providerId="ADAL" clId="{7D84721D-E9FC-4DEE-AC98-B2CBE90B1C09}" dt="2024-09-30T10:33:20.553" v="554" actId="14100"/>
          <ac:picMkLst>
            <pc:docMk/>
            <pc:sldMk cId="2618187865" sldId="335"/>
            <ac:picMk id="1026" creationId="{D0FEC03E-B1E4-0F46-875D-73691E8D525D}"/>
          </ac:picMkLst>
        </pc:picChg>
      </pc:sldChg>
      <pc:sldChg chg="addSp delSp modSp add del setBg delDesignElem">
        <pc:chgData name="Joe Coleman" userId="4cdc1fe8-b8ae-49b1-b8bb-2b6bab88a8bf" providerId="ADAL" clId="{7D84721D-E9FC-4DEE-AC98-B2CBE90B1C09}" dt="2024-09-30T10:33:11.213" v="550"/>
        <pc:sldMkLst>
          <pc:docMk/>
          <pc:sldMk cId="3417918351" sldId="335"/>
        </pc:sldMkLst>
        <pc:spChg chg="add del">
          <ac:chgData name="Joe Coleman" userId="4cdc1fe8-b8ae-49b1-b8bb-2b6bab88a8bf" providerId="ADAL" clId="{7D84721D-E9FC-4DEE-AC98-B2CBE90B1C09}" dt="2024-09-30T10:33:11.213" v="550"/>
          <ac:spMkLst>
            <pc:docMk/>
            <pc:sldMk cId="3417918351" sldId="335"/>
            <ac:spMk id="71" creationId="{42A4FC2C-047E-45A5-965D-8E1E3BF09BC6}"/>
          </ac:spMkLst>
        </pc:spChg>
        <pc:picChg chg="mod">
          <ac:chgData name="Joe Coleman" userId="4cdc1fe8-b8ae-49b1-b8bb-2b6bab88a8bf" providerId="ADAL" clId="{7D84721D-E9FC-4DEE-AC98-B2CBE90B1C09}" dt="2024-09-30T10:33:10.671" v="549" actId="14100"/>
          <ac:picMkLst>
            <pc:docMk/>
            <pc:sldMk cId="3417918351" sldId="335"/>
            <ac:picMk id="1026" creationId="{D0FEC03E-B1E4-0F46-875D-73691E8D525D}"/>
          </ac:picMkLst>
        </pc:picChg>
      </pc:sldChg>
      <pc:sldChg chg="addSp delSp modSp new mod">
        <pc:chgData name="Joe Coleman" userId="4cdc1fe8-b8ae-49b1-b8bb-2b6bab88a8bf" providerId="ADAL" clId="{7D84721D-E9FC-4DEE-AC98-B2CBE90B1C09}" dt="2024-09-30T10:46:09.207" v="1061" actId="20577"/>
        <pc:sldMkLst>
          <pc:docMk/>
          <pc:sldMk cId="4133569711" sldId="335"/>
        </pc:sldMkLst>
        <pc:spChg chg="del">
          <ac:chgData name="Joe Coleman" userId="4cdc1fe8-b8ae-49b1-b8bb-2b6bab88a8bf" providerId="ADAL" clId="{7D84721D-E9FC-4DEE-AC98-B2CBE90B1C09}" dt="2024-09-30T10:43:38.181" v="699" actId="478"/>
          <ac:spMkLst>
            <pc:docMk/>
            <pc:sldMk cId="4133569711" sldId="335"/>
            <ac:spMk id="2" creationId="{4F5824B2-08B9-EDFB-64F3-0022C454E00D}"/>
          </ac:spMkLst>
        </pc:spChg>
        <pc:spChg chg="del">
          <ac:chgData name="Joe Coleman" userId="4cdc1fe8-b8ae-49b1-b8bb-2b6bab88a8bf" providerId="ADAL" clId="{7D84721D-E9FC-4DEE-AC98-B2CBE90B1C09}" dt="2024-09-30T10:43:36.929" v="698" actId="478"/>
          <ac:spMkLst>
            <pc:docMk/>
            <pc:sldMk cId="4133569711" sldId="335"/>
            <ac:spMk id="3" creationId="{F17EFC19-D72A-66A8-A94E-9AD0580A6779}"/>
          </ac:spMkLst>
        </pc:spChg>
        <pc:spChg chg="add mod">
          <ac:chgData name="Joe Coleman" userId="4cdc1fe8-b8ae-49b1-b8bb-2b6bab88a8bf" providerId="ADAL" clId="{7D84721D-E9FC-4DEE-AC98-B2CBE90B1C09}" dt="2024-09-30T10:44:15.312" v="706" actId="1076"/>
          <ac:spMkLst>
            <pc:docMk/>
            <pc:sldMk cId="4133569711" sldId="335"/>
            <ac:spMk id="5" creationId="{1E6783C9-E607-602C-5AEF-CBB0517FA21A}"/>
          </ac:spMkLst>
        </pc:spChg>
        <pc:spChg chg="add mod">
          <ac:chgData name="Joe Coleman" userId="4cdc1fe8-b8ae-49b1-b8bb-2b6bab88a8bf" providerId="ADAL" clId="{7D84721D-E9FC-4DEE-AC98-B2CBE90B1C09}" dt="2024-09-30T10:46:09.207" v="1061" actId="20577"/>
          <ac:spMkLst>
            <pc:docMk/>
            <pc:sldMk cId="4133569711" sldId="335"/>
            <ac:spMk id="6" creationId="{6770D430-C33D-722A-AA91-37336F1D2E02}"/>
          </ac:spMkLst>
        </pc:spChg>
        <pc:picChg chg="add mod">
          <ac:chgData name="Joe Coleman" userId="4cdc1fe8-b8ae-49b1-b8bb-2b6bab88a8bf" providerId="ADAL" clId="{7D84721D-E9FC-4DEE-AC98-B2CBE90B1C09}" dt="2024-09-30T10:43:41.708" v="701" actId="1076"/>
          <ac:picMkLst>
            <pc:docMk/>
            <pc:sldMk cId="4133569711" sldId="335"/>
            <ac:picMk id="8194" creationId="{C02FB910-C1A0-6D2C-7053-F9F4E9C3FBBD}"/>
          </ac:picMkLst>
        </pc:picChg>
      </pc:sldChg>
      <pc:sldChg chg="addSp delSp modSp new mod">
        <pc:chgData name="Joe Coleman" userId="4cdc1fe8-b8ae-49b1-b8bb-2b6bab88a8bf" providerId="ADAL" clId="{7D84721D-E9FC-4DEE-AC98-B2CBE90B1C09}" dt="2024-09-30T10:54:09.430" v="1279" actId="20577"/>
        <pc:sldMkLst>
          <pc:docMk/>
          <pc:sldMk cId="798034110" sldId="336"/>
        </pc:sldMkLst>
        <pc:spChg chg="del">
          <ac:chgData name="Joe Coleman" userId="4cdc1fe8-b8ae-49b1-b8bb-2b6bab88a8bf" providerId="ADAL" clId="{7D84721D-E9FC-4DEE-AC98-B2CBE90B1C09}" dt="2024-09-30T10:51:13.254" v="1083" actId="478"/>
          <ac:spMkLst>
            <pc:docMk/>
            <pc:sldMk cId="798034110" sldId="336"/>
            <ac:spMk id="2" creationId="{9610E3EA-2116-C704-5051-A9FFEF52F45A}"/>
          </ac:spMkLst>
        </pc:spChg>
        <pc:spChg chg="del">
          <ac:chgData name="Joe Coleman" userId="4cdc1fe8-b8ae-49b1-b8bb-2b6bab88a8bf" providerId="ADAL" clId="{7D84721D-E9FC-4DEE-AC98-B2CBE90B1C09}" dt="2024-09-30T10:51:12.125" v="1082" actId="478"/>
          <ac:spMkLst>
            <pc:docMk/>
            <pc:sldMk cId="798034110" sldId="336"/>
            <ac:spMk id="3" creationId="{74141E51-D7BC-8627-4BE2-469C61AE5E89}"/>
          </ac:spMkLst>
        </pc:spChg>
        <pc:spChg chg="add mod">
          <ac:chgData name="Joe Coleman" userId="4cdc1fe8-b8ae-49b1-b8bb-2b6bab88a8bf" providerId="ADAL" clId="{7D84721D-E9FC-4DEE-AC98-B2CBE90B1C09}" dt="2024-09-30T10:52:19.930" v="1106" actId="20577"/>
          <ac:spMkLst>
            <pc:docMk/>
            <pc:sldMk cId="798034110" sldId="336"/>
            <ac:spMk id="4" creationId="{B4742A33-53DC-7A46-7C5C-EF45464DE253}"/>
          </ac:spMkLst>
        </pc:spChg>
        <pc:spChg chg="add mod">
          <ac:chgData name="Joe Coleman" userId="4cdc1fe8-b8ae-49b1-b8bb-2b6bab88a8bf" providerId="ADAL" clId="{7D84721D-E9FC-4DEE-AC98-B2CBE90B1C09}" dt="2024-09-30T10:54:09.430" v="1279" actId="20577"/>
          <ac:spMkLst>
            <pc:docMk/>
            <pc:sldMk cId="798034110" sldId="336"/>
            <ac:spMk id="5" creationId="{7863C3FF-185A-F5FB-4FF6-EBE858FAD999}"/>
          </ac:spMkLst>
        </pc:spChg>
        <pc:picChg chg="add mod">
          <ac:chgData name="Joe Coleman" userId="4cdc1fe8-b8ae-49b1-b8bb-2b6bab88a8bf" providerId="ADAL" clId="{7D84721D-E9FC-4DEE-AC98-B2CBE90B1C09}" dt="2024-09-30T10:53:30.023" v="1118" actId="14100"/>
          <ac:picMkLst>
            <pc:docMk/>
            <pc:sldMk cId="798034110" sldId="336"/>
            <ac:picMk id="10242" creationId="{DD7FE3A8-4F5E-870E-2DEB-9DC49A342476}"/>
          </ac:picMkLst>
        </pc:picChg>
        <pc:picChg chg="add mod">
          <ac:chgData name="Joe Coleman" userId="4cdc1fe8-b8ae-49b1-b8bb-2b6bab88a8bf" providerId="ADAL" clId="{7D84721D-E9FC-4DEE-AC98-B2CBE90B1C09}" dt="2024-09-30T10:53:26.945" v="1117" actId="1076"/>
          <ac:picMkLst>
            <pc:docMk/>
            <pc:sldMk cId="798034110" sldId="336"/>
            <ac:picMk id="11266" creationId="{EC98727D-ECDF-83EB-6422-D58BE82D10D5}"/>
          </ac:picMkLst>
        </pc:picChg>
      </pc:sldChg>
      <pc:sldChg chg="addSp delSp add del">
        <pc:chgData name="Joe Coleman" userId="4cdc1fe8-b8ae-49b1-b8bb-2b6bab88a8bf" providerId="ADAL" clId="{7D84721D-E9FC-4DEE-AC98-B2CBE90B1C09}" dt="2024-09-30T12:48:30.832" v="1575" actId="47"/>
        <pc:sldMkLst>
          <pc:docMk/>
          <pc:sldMk cId="2868118850" sldId="337"/>
        </pc:sldMkLst>
        <pc:picChg chg="del">
          <ac:chgData name="Joe Coleman" userId="4cdc1fe8-b8ae-49b1-b8bb-2b6bab88a8bf" providerId="ADAL" clId="{7D84721D-E9FC-4DEE-AC98-B2CBE90B1C09}" dt="2024-09-30T10:52:56.614" v="1110" actId="478"/>
          <ac:picMkLst>
            <pc:docMk/>
            <pc:sldMk cId="2868118850" sldId="337"/>
            <ac:picMk id="10242" creationId="{DD7FE3A8-4F5E-870E-2DEB-9DC49A342476}"/>
          </ac:picMkLst>
        </pc:picChg>
        <pc:picChg chg="add del">
          <ac:chgData name="Joe Coleman" userId="4cdc1fe8-b8ae-49b1-b8bb-2b6bab88a8bf" providerId="ADAL" clId="{7D84721D-E9FC-4DEE-AC98-B2CBE90B1C09}" dt="2024-09-30T10:53:16.352" v="1114" actId="21"/>
          <ac:picMkLst>
            <pc:docMk/>
            <pc:sldMk cId="2868118850" sldId="337"/>
            <ac:picMk id="11266" creationId="{EC98727D-ECDF-83EB-6422-D58BE82D10D5}"/>
          </ac:picMkLst>
        </pc:picChg>
      </pc:sldChg>
      <pc:sldChg chg="addSp delSp modSp new mod setBg">
        <pc:chgData name="Joe Coleman" userId="4cdc1fe8-b8ae-49b1-b8bb-2b6bab88a8bf" providerId="ADAL" clId="{7D84721D-E9FC-4DEE-AC98-B2CBE90B1C09}" dt="2024-09-30T16:49:30.562" v="3853" actId="26606"/>
        <pc:sldMkLst>
          <pc:docMk/>
          <pc:sldMk cId="1987111371" sldId="338"/>
        </pc:sldMkLst>
        <pc:spChg chg="del">
          <ac:chgData name="Joe Coleman" userId="4cdc1fe8-b8ae-49b1-b8bb-2b6bab88a8bf" providerId="ADAL" clId="{7D84721D-E9FC-4DEE-AC98-B2CBE90B1C09}" dt="2024-09-30T10:55:03.911" v="1282" actId="478"/>
          <ac:spMkLst>
            <pc:docMk/>
            <pc:sldMk cId="1987111371" sldId="338"/>
            <ac:spMk id="2" creationId="{68635B05-D9A0-3F68-34DC-3F8F3166A285}"/>
          </ac:spMkLst>
        </pc:spChg>
        <pc:spChg chg="del">
          <ac:chgData name="Joe Coleman" userId="4cdc1fe8-b8ae-49b1-b8bb-2b6bab88a8bf" providerId="ADAL" clId="{7D84721D-E9FC-4DEE-AC98-B2CBE90B1C09}" dt="2024-09-30T10:55:02.762" v="1281" actId="478"/>
          <ac:spMkLst>
            <pc:docMk/>
            <pc:sldMk cId="1987111371" sldId="338"/>
            <ac:spMk id="3" creationId="{60A0803F-64FC-1BDE-A103-79156E7E4130}"/>
          </ac:spMkLst>
        </pc:spChg>
        <pc:spChg chg="add mod">
          <ac:chgData name="Joe Coleman" userId="4cdc1fe8-b8ae-49b1-b8bb-2b6bab88a8bf" providerId="ADAL" clId="{7D84721D-E9FC-4DEE-AC98-B2CBE90B1C09}" dt="2024-09-30T16:49:30.562" v="3853" actId="26606"/>
          <ac:spMkLst>
            <pc:docMk/>
            <pc:sldMk cId="1987111371" sldId="338"/>
            <ac:spMk id="4" creationId="{638E4737-A00A-7C2E-F743-69AD0A949720}"/>
          </ac:spMkLst>
        </pc:spChg>
        <pc:spChg chg="add del">
          <ac:chgData name="Joe Coleman" userId="4cdc1fe8-b8ae-49b1-b8bb-2b6bab88a8bf" providerId="ADAL" clId="{7D84721D-E9FC-4DEE-AC98-B2CBE90B1C09}" dt="2024-09-30T16:46:56.141" v="3825" actId="26606"/>
          <ac:spMkLst>
            <pc:docMk/>
            <pc:sldMk cId="1987111371" sldId="338"/>
            <ac:spMk id="9" creationId="{787F4F1C-8D3D-4EC1-B72D-A0470A5A08B8}"/>
          </ac:spMkLst>
        </pc:spChg>
        <pc:spChg chg="add del">
          <ac:chgData name="Joe Coleman" userId="4cdc1fe8-b8ae-49b1-b8bb-2b6bab88a8bf" providerId="ADAL" clId="{7D84721D-E9FC-4DEE-AC98-B2CBE90B1C09}" dt="2024-09-30T16:46:52.254" v="3823" actId="26606"/>
          <ac:spMkLst>
            <pc:docMk/>
            <pc:sldMk cId="1987111371" sldId="338"/>
            <ac:spMk id="10" creationId="{0671A8AE-40A1-4631-A6B8-581AFF065482}"/>
          </ac:spMkLst>
        </pc:spChg>
        <pc:spChg chg="add del">
          <ac:chgData name="Joe Coleman" userId="4cdc1fe8-b8ae-49b1-b8bb-2b6bab88a8bf" providerId="ADAL" clId="{7D84721D-E9FC-4DEE-AC98-B2CBE90B1C09}" dt="2024-09-30T16:46:52.254" v="3823" actId="26606"/>
          <ac:spMkLst>
            <pc:docMk/>
            <pc:sldMk cId="1987111371" sldId="338"/>
            <ac:spMk id="12" creationId="{AB58EF07-17C2-48CF-ABB0-EEF1F17CB8F0}"/>
          </ac:spMkLst>
        </pc:spChg>
        <pc:spChg chg="add del">
          <ac:chgData name="Joe Coleman" userId="4cdc1fe8-b8ae-49b1-b8bb-2b6bab88a8bf" providerId="ADAL" clId="{7D84721D-E9FC-4DEE-AC98-B2CBE90B1C09}" dt="2024-09-30T16:46:52.254" v="3823" actId="26606"/>
          <ac:spMkLst>
            <pc:docMk/>
            <pc:sldMk cId="1987111371" sldId="338"/>
            <ac:spMk id="14" creationId="{AF2F604E-43BE-4DC3-B983-E071523364F8}"/>
          </ac:spMkLst>
        </pc:spChg>
        <pc:spChg chg="add del">
          <ac:chgData name="Joe Coleman" userId="4cdc1fe8-b8ae-49b1-b8bb-2b6bab88a8bf" providerId="ADAL" clId="{7D84721D-E9FC-4DEE-AC98-B2CBE90B1C09}" dt="2024-09-30T16:46:52.254" v="3823" actId="26606"/>
          <ac:spMkLst>
            <pc:docMk/>
            <pc:sldMk cId="1987111371" sldId="338"/>
            <ac:spMk id="16" creationId="{08C9B587-E65E-4B52-B37C-ABEBB6E87928}"/>
          </ac:spMkLst>
        </pc:spChg>
        <pc:spChg chg="add del">
          <ac:chgData name="Joe Coleman" userId="4cdc1fe8-b8ae-49b1-b8bb-2b6bab88a8bf" providerId="ADAL" clId="{7D84721D-E9FC-4DEE-AC98-B2CBE90B1C09}" dt="2024-09-30T16:47:06.214" v="3827" actId="26606"/>
          <ac:spMkLst>
            <pc:docMk/>
            <pc:sldMk cId="1987111371" sldId="338"/>
            <ac:spMk id="20" creationId="{6CCA5F87-1D1E-45CB-8D83-FC7EEFAD9935}"/>
          </ac:spMkLst>
        </pc:spChg>
        <pc:spChg chg="add del">
          <ac:chgData name="Joe Coleman" userId="4cdc1fe8-b8ae-49b1-b8bb-2b6bab88a8bf" providerId="ADAL" clId="{7D84721D-E9FC-4DEE-AC98-B2CBE90B1C09}" dt="2024-09-30T16:47:06.214" v="3827" actId="26606"/>
          <ac:spMkLst>
            <pc:docMk/>
            <pc:sldMk cId="1987111371" sldId="338"/>
            <ac:spMk id="22" creationId="{7CCFC2C6-6238-4A2F-93DE-2ADF74AF635E}"/>
          </ac:spMkLst>
        </pc:spChg>
        <pc:spChg chg="add del">
          <ac:chgData name="Joe Coleman" userId="4cdc1fe8-b8ae-49b1-b8bb-2b6bab88a8bf" providerId="ADAL" clId="{7D84721D-E9FC-4DEE-AC98-B2CBE90B1C09}" dt="2024-09-30T16:47:06.214" v="3827" actId="26606"/>
          <ac:spMkLst>
            <pc:docMk/>
            <pc:sldMk cId="1987111371" sldId="338"/>
            <ac:spMk id="23" creationId="{AF2F604E-43BE-4DC3-B983-E071523364F8}"/>
          </ac:spMkLst>
        </pc:spChg>
        <pc:spChg chg="add del">
          <ac:chgData name="Joe Coleman" userId="4cdc1fe8-b8ae-49b1-b8bb-2b6bab88a8bf" providerId="ADAL" clId="{7D84721D-E9FC-4DEE-AC98-B2CBE90B1C09}" dt="2024-09-30T16:47:06.214" v="3827" actId="26606"/>
          <ac:spMkLst>
            <pc:docMk/>
            <pc:sldMk cId="1987111371" sldId="338"/>
            <ac:spMk id="24" creationId="{08C9B587-E65E-4B52-B37C-ABEBB6E87928}"/>
          </ac:spMkLst>
        </pc:spChg>
        <pc:spChg chg="add del">
          <ac:chgData name="Joe Coleman" userId="4cdc1fe8-b8ae-49b1-b8bb-2b6bab88a8bf" providerId="ADAL" clId="{7D84721D-E9FC-4DEE-AC98-B2CBE90B1C09}" dt="2024-09-30T16:47:11.648" v="3829" actId="26606"/>
          <ac:spMkLst>
            <pc:docMk/>
            <pc:sldMk cId="1987111371" sldId="338"/>
            <ac:spMk id="27" creationId="{B6924B03-77BD-EAE3-2854-43363FF8E6BB}"/>
          </ac:spMkLst>
        </pc:spChg>
        <pc:spChg chg="add del">
          <ac:chgData name="Joe Coleman" userId="4cdc1fe8-b8ae-49b1-b8bb-2b6bab88a8bf" providerId="ADAL" clId="{7D84721D-E9FC-4DEE-AC98-B2CBE90B1C09}" dt="2024-09-30T16:47:11.648" v="3829" actId="26606"/>
          <ac:spMkLst>
            <pc:docMk/>
            <pc:sldMk cId="1987111371" sldId="338"/>
            <ac:spMk id="28" creationId="{4D60F200-5EB0-B223-2439-C96C67F0FEE1}"/>
          </ac:spMkLst>
        </pc:spChg>
        <pc:spChg chg="add del">
          <ac:chgData name="Joe Coleman" userId="4cdc1fe8-b8ae-49b1-b8bb-2b6bab88a8bf" providerId="ADAL" clId="{7D84721D-E9FC-4DEE-AC98-B2CBE90B1C09}" dt="2024-09-30T16:47:11.648" v="3829" actId="26606"/>
          <ac:spMkLst>
            <pc:docMk/>
            <pc:sldMk cId="1987111371" sldId="338"/>
            <ac:spMk id="29" creationId="{1740453C-744F-DB3A-47EC-15EACE1DC117}"/>
          </ac:spMkLst>
        </pc:spChg>
        <pc:spChg chg="add del">
          <ac:chgData name="Joe Coleman" userId="4cdc1fe8-b8ae-49b1-b8bb-2b6bab88a8bf" providerId="ADAL" clId="{7D84721D-E9FC-4DEE-AC98-B2CBE90B1C09}" dt="2024-09-30T16:47:11.648" v="3829" actId="26606"/>
          <ac:spMkLst>
            <pc:docMk/>
            <pc:sldMk cId="1987111371" sldId="338"/>
            <ac:spMk id="30" creationId="{01EB5855-8EB7-1AE5-9030-5D0AA3C1AF4B}"/>
          </ac:spMkLst>
        </pc:spChg>
        <pc:spChg chg="add del">
          <ac:chgData name="Joe Coleman" userId="4cdc1fe8-b8ae-49b1-b8bb-2b6bab88a8bf" providerId="ADAL" clId="{7D84721D-E9FC-4DEE-AC98-B2CBE90B1C09}" dt="2024-09-30T16:49:30.562" v="3853" actId="26606"/>
          <ac:spMkLst>
            <pc:docMk/>
            <pc:sldMk cId="1987111371" sldId="338"/>
            <ac:spMk id="32" creationId="{787F4F1C-8D3D-4EC1-B72D-A0470A5A08B8}"/>
          </ac:spMkLst>
        </pc:spChg>
        <pc:grpChg chg="add del">
          <ac:chgData name="Joe Coleman" userId="4cdc1fe8-b8ae-49b1-b8bb-2b6bab88a8bf" providerId="ADAL" clId="{7D84721D-E9FC-4DEE-AC98-B2CBE90B1C09}" dt="2024-09-30T16:46:56.141" v="3825" actId="26606"/>
          <ac:grpSpMkLst>
            <pc:docMk/>
            <pc:sldMk cId="1987111371" sldId="338"/>
            <ac:grpSpMk id="11" creationId="{D1E3DD61-64DB-46AD-B249-E273CD86B051}"/>
          </ac:grpSpMkLst>
        </pc:grpChg>
        <pc:grpChg chg="add del">
          <ac:chgData name="Joe Coleman" userId="4cdc1fe8-b8ae-49b1-b8bb-2b6bab88a8bf" providerId="ADAL" clId="{7D84721D-E9FC-4DEE-AC98-B2CBE90B1C09}" dt="2024-09-30T16:49:30.562" v="3853" actId="26606"/>
          <ac:grpSpMkLst>
            <pc:docMk/>
            <pc:sldMk cId="1987111371" sldId="338"/>
            <ac:grpSpMk id="33" creationId="{D1E3DD61-64DB-46AD-B249-E273CD86B051}"/>
          </ac:grpSpMkLst>
        </pc:grpChg>
        <pc:picChg chg="add del mod">
          <ac:chgData name="Joe Coleman" userId="4cdc1fe8-b8ae-49b1-b8bb-2b6bab88a8bf" providerId="ADAL" clId="{7D84721D-E9FC-4DEE-AC98-B2CBE90B1C09}" dt="2024-09-30T16:46:52.254" v="3823" actId="26606"/>
          <ac:picMkLst>
            <pc:docMk/>
            <pc:sldMk cId="1987111371" sldId="338"/>
            <ac:picMk id="6" creationId="{574F1889-67C0-BCE6-848A-F0BB74F0BACD}"/>
          </ac:picMkLst>
        </pc:picChg>
        <pc:picChg chg="add del">
          <ac:chgData name="Joe Coleman" userId="4cdc1fe8-b8ae-49b1-b8bb-2b6bab88a8bf" providerId="ADAL" clId="{7D84721D-E9FC-4DEE-AC98-B2CBE90B1C09}" dt="2024-09-30T16:47:06.214" v="3827" actId="26606"/>
          <ac:picMkLst>
            <pc:docMk/>
            <pc:sldMk cId="1987111371" sldId="338"/>
            <ac:picMk id="21" creationId="{83663D8F-A87C-86D9-6A4A-3900FE15CC72}"/>
          </ac:picMkLst>
        </pc:picChg>
        <pc:picChg chg="add del">
          <ac:chgData name="Joe Coleman" userId="4cdc1fe8-b8ae-49b1-b8bb-2b6bab88a8bf" providerId="ADAL" clId="{7D84721D-E9FC-4DEE-AC98-B2CBE90B1C09}" dt="2024-09-30T16:47:11.648" v="3829" actId="26606"/>
          <ac:picMkLst>
            <pc:docMk/>
            <pc:sldMk cId="1987111371" sldId="338"/>
            <ac:picMk id="26" creationId="{FAA603CD-4BDF-C35D-5746-F1229345AA1F}"/>
          </ac:picMkLst>
        </pc:picChg>
      </pc:sldChg>
      <pc:sldChg chg="addSp delSp modSp add mod setBg">
        <pc:chgData name="Joe Coleman" userId="4cdc1fe8-b8ae-49b1-b8bb-2b6bab88a8bf" providerId="ADAL" clId="{7D84721D-E9FC-4DEE-AC98-B2CBE90B1C09}" dt="2024-09-30T16:49:23.934" v="3845" actId="26606"/>
        <pc:sldMkLst>
          <pc:docMk/>
          <pc:sldMk cId="3842629225" sldId="339"/>
        </pc:sldMkLst>
        <pc:spChg chg="mod">
          <ac:chgData name="Joe Coleman" userId="4cdc1fe8-b8ae-49b1-b8bb-2b6bab88a8bf" providerId="ADAL" clId="{7D84721D-E9FC-4DEE-AC98-B2CBE90B1C09}" dt="2024-09-30T16:49:23.934" v="3845" actId="26606"/>
          <ac:spMkLst>
            <pc:docMk/>
            <pc:sldMk cId="3842629225" sldId="339"/>
            <ac:spMk id="4" creationId="{638E4737-A00A-7C2E-F743-69AD0A949720}"/>
          </ac:spMkLst>
        </pc:spChg>
        <pc:spChg chg="add del">
          <ac:chgData name="Joe Coleman" userId="4cdc1fe8-b8ae-49b1-b8bb-2b6bab88a8bf" providerId="ADAL" clId="{7D84721D-E9FC-4DEE-AC98-B2CBE90B1C09}" dt="2024-09-30T16:47:42.926" v="3833" actId="26606"/>
          <ac:spMkLst>
            <pc:docMk/>
            <pc:sldMk cId="3842629225" sldId="339"/>
            <ac:spMk id="10" creationId="{ECC07320-C2CA-4E29-8481-9D9E143C7788}"/>
          </ac:spMkLst>
        </pc:spChg>
        <pc:spChg chg="add del">
          <ac:chgData name="Joe Coleman" userId="4cdc1fe8-b8ae-49b1-b8bb-2b6bab88a8bf" providerId="ADAL" clId="{7D84721D-E9FC-4DEE-AC98-B2CBE90B1C09}" dt="2024-09-30T16:49:23.934" v="3845" actId="26606"/>
          <ac:spMkLst>
            <pc:docMk/>
            <pc:sldMk cId="3842629225" sldId="339"/>
            <ac:spMk id="12" creationId="{DCD9C319-51C4-4B3F-AEB3-47BB3616FF6F}"/>
          </ac:spMkLst>
        </pc:spChg>
        <pc:picChg chg="add del">
          <ac:chgData name="Joe Coleman" userId="4cdc1fe8-b8ae-49b1-b8bb-2b6bab88a8bf" providerId="ADAL" clId="{7D84721D-E9FC-4DEE-AC98-B2CBE90B1C09}" dt="2024-09-30T16:47:42.926" v="3833" actId="26606"/>
          <ac:picMkLst>
            <pc:docMk/>
            <pc:sldMk cId="3842629225" sldId="339"/>
            <ac:picMk id="6" creationId="{CFC7940C-EEEA-9B55-1EAA-4B73B88ED074}"/>
          </ac:picMkLst>
        </pc:picChg>
        <pc:picChg chg="add del">
          <ac:chgData name="Joe Coleman" userId="4cdc1fe8-b8ae-49b1-b8bb-2b6bab88a8bf" providerId="ADAL" clId="{7D84721D-E9FC-4DEE-AC98-B2CBE90B1C09}" dt="2024-09-30T16:49:23.934" v="3845" actId="26606"/>
          <ac:picMkLst>
            <pc:docMk/>
            <pc:sldMk cId="3842629225" sldId="339"/>
            <ac:picMk id="13" creationId="{64467F77-8BDC-4651-1FB2-21F93F5D51E8}"/>
          </ac:picMkLst>
        </pc:picChg>
      </pc:sldChg>
      <pc:sldChg chg="delSp new del mod">
        <pc:chgData name="Joe Coleman" userId="4cdc1fe8-b8ae-49b1-b8bb-2b6bab88a8bf" providerId="ADAL" clId="{7D84721D-E9FC-4DEE-AC98-B2CBE90B1C09}" dt="2024-09-30T10:56:45.266" v="1361" actId="47"/>
        <pc:sldMkLst>
          <pc:docMk/>
          <pc:sldMk cId="182147238" sldId="340"/>
        </pc:sldMkLst>
        <pc:spChg chg="del">
          <ac:chgData name="Joe Coleman" userId="4cdc1fe8-b8ae-49b1-b8bb-2b6bab88a8bf" providerId="ADAL" clId="{7D84721D-E9FC-4DEE-AC98-B2CBE90B1C09}" dt="2024-09-30T10:56:44.730" v="1360" actId="478"/>
          <ac:spMkLst>
            <pc:docMk/>
            <pc:sldMk cId="182147238" sldId="340"/>
            <ac:spMk id="2" creationId="{1D298FE6-A579-40A1-F47B-A1D54F0BC6CA}"/>
          </ac:spMkLst>
        </pc:spChg>
        <pc:spChg chg="del">
          <ac:chgData name="Joe Coleman" userId="4cdc1fe8-b8ae-49b1-b8bb-2b6bab88a8bf" providerId="ADAL" clId="{7D84721D-E9FC-4DEE-AC98-B2CBE90B1C09}" dt="2024-09-30T10:56:43.812" v="1359" actId="478"/>
          <ac:spMkLst>
            <pc:docMk/>
            <pc:sldMk cId="182147238" sldId="340"/>
            <ac:spMk id="3" creationId="{D0A5E40A-6E1E-3512-A6A4-6D0390A4086F}"/>
          </ac:spMkLst>
        </pc:spChg>
      </pc:sldChg>
      <pc:sldChg chg="addSp delSp modSp add mod setBg">
        <pc:chgData name="Joe Coleman" userId="4cdc1fe8-b8ae-49b1-b8bb-2b6bab88a8bf" providerId="ADAL" clId="{7D84721D-E9FC-4DEE-AC98-B2CBE90B1C09}" dt="2024-09-30T16:49:23.753" v="3844" actId="20577"/>
        <pc:sldMkLst>
          <pc:docMk/>
          <pc:sldMk cId="3748081078" sldId="340"/>
        </pc:sldMkLst>
        <pc:spChg chg="mod">
          <ac:chgData name="Joe Coleman" userId="4cdc1fe8-b8ae-49b1-b8bb-2b6bab88a8bf" providerId="ADAL" clId="{7D84721D-E9FC-4DEE-AC98-B2CBE90B1C09}" dt="2024-09-30T16:49:23.753" v="3844" actId="20577"/>
          <ac:spMkLst>
            <pc:docMk/>
            <pc:sldMk cId="3748081078" sldId="340"/>
            <ac:spMk id="4" creationId="{638E4737-A00A-7C2E-F743-69AD0A949720}"/>
          </ac:spMkLst>
        </pc:spChg>
        <pc:spChg chg="add del">
          <ac:chgData name="Joe Coleman" userId="4cdc1fe8-b8ae-49b1-b8bb-2b6bab88a8bf" providerId="ADAL" clId="{7D84721D-E9FC-4DEE-AC98-B2CBE90B1C09}" dt="2024-09-30T16:49:23.587" v="3843" actId="26606"/>
          <ac:spMkLst>
            <pc:docMk/>
            <pc:sldMk cId="3748081078" sldId="340"/>
            <ac:spMk id="10" creationId="{ECC07320-C2CA-4E29-8481-9D9E143C7788}"/>
          </ac:spMkLst>
        </pc:spChg>
        <pc:picChg chg="add del">
          <ac:chgData name="Joe Coleman" userId="4cdc1fe8-b8ae-49b1-b8bb-2b6bab88a8bf" providerId="ADAL" clId="{7D84721D-E9FC-4DEE-AC98-B2CBE90B1C09}" dt="2024-09-30T16:49:23.587" v="3843" actId="26606"/>
          <ac:picMkLst>
            <pc:docMk/>
            <pc:sldMk cId="3748081078" sldId="340"/>
            <ac:picMk id="6" creationId="{4E1F3FC7-03AF-0626-25E9-5CFF52D3D686}"/>
          </ac:picMkLst>
        </pc:picChg>
      </pc:sldChg>
      <pc:sldChg chg="addSp delSp modSp add mod setBg">
        <pc:chgData name="Joe Coleman" userId="4cdc1fe8-b8ae-49b1-b8bb-2b6bab88a8bf" providerId="ADAL" clId="{7D84721D-E9FC-4DEE-AC98-B2CBE90B1C09}" dt="2024-09-30T16:49:23.422" v="3842" actId="26606"/>
        <pc:sldMkLst>
          <pc:docMk/>
          <pc:sldMk cId="474793398" sldId="341"/>
        </pc:sldMkLst>
        <pc:spChg chg="mod">
          <ac:chgData name="Joe Coleman" userId="4cdc1fe8-b8ae-49b1-b8bb-2b6bab88a8bf" providerId="ADAL" clId="{7D84721D-E9FC-4DEE-AC98-B2CBE90B1C09}" dt="2024-09-30T16:49:23.422" v="3842" actId="26606"/>
          <ac:spMkLst>
            <pc:docMk/>
            <pc:sldMk cId="474793398" sldId="341"/>
            <ac:spMk id="4" creationId="{638E4737-A00A-7C2E-F743-69AD0A949720}"/>
          </ac:spMkLst>
        </pc:spChg>
        <pc:spChg chg="add del">
          <ac:chgData name="Joe Coleman" userId="4cdc1fe8-b8ae-49b1-b8bb-2b6bab88a8bf" providerId="ADAL" clId="{7D84721D-E9FC-4DEE-AC98-B2CBE90B1C09}" dt="2024-09-30T16:49:23.422" v="3842" actId="26606"/>
          <ac:spMkLst>
            <pc:docMk/>
            <pc:sldMk cId="474793398" sldId="341"/>
            <ac:spMk id="9" creationId="{8E2CC403-21CD-41DF-BAC4-329D7FF03C5C}"/>
          </ac:spMkLst>
        </pc:spChg>
        <pc:spChg chg="add del">
          <ac:chgData name="Joe Coleman" userId="4cdc1fe8-b8ae-49b1-b8bb-2b6bab88a8bf" providerId="ADAL" clId="{7D84721D-E9FC-4DEE-AC98-B2CBE90B1C09}" dt="2024-09-30T16:49:23.422" v="3842" actId="26606"/>
          <ac:spMkLst>
            <pc:docMk/>
            <pc:sldMk cId="474793398" sldId="341"/>
            <ac:spMk id="16" creationId="{7653717E-6F8C-43E0-9893-C03AE87D18D6}"/>
          </ac:spMkLst>
        </pc:spChg>
        <pc:spChg chg="add del">
          <ac:chgData name="Joe Coleman" userId="4cdc1fe8-b8ae-49b1-b8bb-2b6bab88a8bf" providerId="ADAL" clId="{7D84721D-E9FC-4DEE-AC98-B2CBE90B1C09}" dt="2024-09-30T16:49:23.422" v="3842" actId="26606"/>
          <ac:spMkLst>
            <pc:docMk/>
            <pc:sldMk cId="474793398" sldId="341"/>
            <ac:spMk id="18" creationId="{35BB14B4-EC3F-47C7-9AF3-B0E017B75C42}"/>
          </ac:spMkLst>
        </pc:spChg>
        <pc:grpChg chg="add del">
          <ac:chgData name="Joe Coleman" userId="4cdc1fe8-b8ae-49b1-b8bb-2b6bab88a8bf" providerId="ADAL" clId="{7D84721D-E9FC-4DEE-AC98-B2CBE90B1C09}" dt="2024-09-30T16:49:23.422" v="3842" actId="26606"/>
          <ac:grpSpMkLst>
            <pc:docMk/>
            <pc:sldMk cId="474793398" sldId="341"/>
            <ac:grpSpMk id="11" creationId="{B13AA5FE-3FFC-4725-9ADD-E428544EC61B}"/>
          </ac:grpSpMkLst>
        </pc:grpChg>
      </pc:sldChg>
      <pc:sldChg chg="modSp add mod">
        <pc:chgData name="Joe Coleman" userId="4cdc1fe8-b8ae-49b1-b8bb-2b6bab88a8bf" providerId="ADAL" clId="{7D84721D-E9FC-4DEE-AC98-B2CBE90B1C09}" dt="2024-09-30T16:31:47.959" v="3498" actId="20577"/>
        <pc:sldMkLst>
          <pc:docMk/>
          <pc:sldMk cId="3023761170" sldId="342"/>
        </pc:sldMkLst>
        <pc:spChg chg="mod">
          <ac:chgData name="Joe Coleman" userId="4cdc1fe8-b8ae-49b1-b8bb-2b6bab88a8bf" providerId="ADAL" clId="{7D84721D-E9FC-4DEE-AC98-B2CBE90B1C09}" dt="2024-09-30T16:31:47.959" v="3498" actId="20577"/>
          <ac:spMkLst>
            <pc:docMk/>
            <pc:sldMk cId="3023761170" sldId="342"/>
            <ac:spMk id="4" creationId="{638E4737-A00A-7C2E-F743-69AD0A949720}"/>
          </ac:spMkLst>
        </pc:spChg>
      </pc:sldChg>
      <pc:sldChg chg="new del">
        <pc:chgData name="Joe Coleman" userId="4cdc1fe8-b8ae-49b1-b8bb-2b6bab88a8bf" providerId="ADAL" clId="{7D84721D-E9FC-4DEE-AC98-B2CBE90B1C09}" dt="2024-09-30T10:57:53.631" v="1453" actId="47"/>
        <pc:sldMkLst>
          <pc:docMk/>
          <pc:sldMk cId="4031541731" sldId="342"/>
        </pc:sldMkLst>
      </pc:sldChg>
      <pc:sldChg chg="add ord">
        <pc:chgData name="Joe Coleman" userId="4cdc1fe8-b8ae-49b1-b8bb-2b6bab88a8bf" providerId="ADAL" clId="{7D84721D-E9FC-4DEE-AC98-B2CBE90B1C09}" dt="2024-09-30T16:35:08.931" v="3657"/>
        <pc:sldMkLst>
          <pc:docMk/>
          <pc:sldMk cId="349510015" sldId="343"/>
        </pc:sldMkLst>
      </pc:sldChg>
      <pc:sldChg chg="add">
        <pc:chgData name="Joe Coleman" userId="4cdc1fe8-b8ae-49b1-b8bb-2b6bab88a8bf" providerId="ADAL" clId="{7D84721D-E9FC-4DEE-AC98-B2CBE90B1C09}" dt="2024-09-30T12:49:13.462" v="1583"/>
        <pc:sldMkLst>
          <pc:docMk/>
          <pc:sldMk cId="3945515612" sldId="344"/>
        </pc:sldMkLst>
      </pc:sldChg>
      <pc:sldChg chg="add">
        <pc:chgData name="Joe Coleman" userId="4cdc1fe8-b8ae-49b1-b8bb-2b6bab88a8bf" providerId="ADAL" clId="{7D84721D-E9FC-4DEE-AC98-B2CBE90B1C09}" dt="2024-09-30T12:49:24.930" v="1584"/>
        <pc:sldMkLst>
          <pc:docMk/>
          <pc:sldMk cId="493723302" sldId="345"/>
        </pc:sldMkLst>
      </pc:sldChg>
      <pc:sldChg chg="add del">
        <pc:chgData name="Joe Coleman" userId="4cdc1fe8-b8ae-49b1-b8bb-2b6bab88a8bf" providerId="ADAL" clId="{7D84721D-E9FC-4DEE-AC98-B2CBE90B1C09}" dt="2024-09-30T12:51:30.553" v="1593" actId="2696"/>
        <pc:sldMkLst>
          <pc:docMk/>
          <pc:sldMk cId="33652275" sldId="346"/>
        </pc:sldMkLst>
      </pc:sldChg>
      <pc:sldChg chg="add">
        <pc:chgData name="Joe Coleman" userId="4cdc1fe8-b8ae-49b1-b8bb-2b6bab88a8bf" providerId="ADAL" clId="{7D84721D-E9FC-4DEE-AC98-B2CBE90B1C09}" dt="2024-09-30T12:51:37.159" v="1594"/>
        <pc:sldMkLst>
          <pc:docMk/>
          <pc:sldMk cId="3124448453" sldId="346"/>
        </pc:sldMkLst>
      </pc:sldChg>
      <pc:sldChg chg="add ord">
        <pc:chgData name="Joe Coleman" userId="4cdc1fe8-b8ae-49b1-b8bb-2b6bab88a8bf" providerId="ADAL" clId="{7D84721D-E9FC-4DEE-AC98-B2CBE90B1C09}" dt="2024-09-30T12:50:03.004" v="1591"/>
        <pc:sldMkLst>
          <pc:docMk/>
          <pc:sldMk cId="3286226623" sldId="347"/>
        </pc:sldMkLst>
      </pc:sldChg>
      <pc:sldChg chg="addSp delSp modSp add mod setBg">
        <pc:chgData name="Joe Coleman" userId="4cdc1fe8-b8ae-49b1-b8bb-2b6bab88a8bf" providerId="ADAL" clId="{7D84721D-E9FC-4DEE-AC98-B2CBE90B1C09}" dt="2024-09-30T16:49:24.119" v="3846" actId="26606"/>
        <pc:sldMkLst>
          <pc:docMk/>
          <pc:sldMk cId="659891505" sldId="348"/>
        </pc:sldMkLst>
        <pc:spChg chg="mod">
          <ac:chgData name="Joe Coleman" userId="4cdc1fe8-b8ae-49b1-b8bb-2b6bab88a8bf" providerId="ADAL" clId="{7D84721D-E9FC-4DEE-AC98-B2CBE90B1C09}" dt="2024-09-30T16:49:24.119" v="3846" actId="26606"/>
          <ac:spMkLst>
            <pc:docMk/>
            <pc:sldMk cId="659891505" sldId="348"/>
            <ac:spMk id="4" creationId="{638E4737-A00A-7C2E-F743-69AD0A949720}"/>
          </ac:spMkLst>
        </pc:spChg>
        <pc:spChg chg="add del">
          <ac:chgData name="Joe Coleman" userId="4cdc1fe8-b8ae-49b1-b8bb-2b6bab88a8bf" providerId="ADAL" clId="{7D84721D-E9FC-4DEE-AC98-B2CBE90B1C09}" dt="2024-09-30T16:49:24.119" v="3846" actId="26606"/>
          <ac:spMkLst>
            <pc:docMk/>
            <pc:sldMk cId="659891505" sldId="348"/>
            <ac:spMk id="10" creationId="{ECC07320-C2CA-4E29-8481-9D9E143C7788}"/>
          </ac:spMkLst>
        </pc:spChg>
        <pc:spChg chg="add del">
          <ac:chgData name="Joe Coleman" userId="4cdc1fe8-b8ae-49b1-b8bb-2b6bab88a8bf" providerId="ADAL" clId="{7D84721D-E9FC-4DEE-AC98-B2CBE90B1C09}" dt="2024-09-30T16:49:24.119" v="3846" actId="26606"/>
          <ac:spMkLst>
            <pc:docMk/>
            <pc:sldMk cId="659891505" sldId="348"/>
            <ac:spMk id="12" creationId="{178FB36B-5BFE-42CA-BC60-1115E0D95EEC}"/>
          </ac:spMkLst>
        </pc:spChg>
        <pc:picChg chg="add del">
          <ac:chgData name="Joe Coleman" userId="4cdc1fe8-b8ae-49b1-b8bb-2b6bab88a8bf" providerId="ADAL" clId="{7D84721D-E9FC-4DEE-AC98-B2CBE90B1C09}" dt="2024-09-30T16:49:24.119" v="3846" actId="26606"/>
          <ac:picMkLst>
            <pc:docMk/>
            <pc:sldMk cId="659891505" sldId="348"/>
            <ac:picMk id="6" creationId="{3BFEC168-B05F-70E5-0EDB-BEDBFA7DDEDF}"/>
          </ac:picMkLst>
        </pc:picChg>
      </pc:sldChg>
      <pc:sldChg chg="new del">
        <pc:chgData name="Joe Coleman" userId="4cdc1fe8-b8ae-49b1-b8bb-2b6bab88a8bf" providerId="ADAL" clId="{7D84721D-E9FC-4DEE-AC98-B2CBE90B1C09}" dt="2024-09-30T12:52:19.609" v="1625" actId="47"/>
        <pc:sldMkLst>
          <pc:docMk/>
          <pc:sldMk cId="3187863791" sldId="348"/>
        </pc:sldMkLst>
      </pc:sldChg>
      <pc:sldChg chg="modSp new mod">
        <pc:chgData name="Joe Coleman" userId="4cdc1fe8-b8ae-49b1-b8bb-2b6bab88a8bf" providerId="ADAL" clId="{7D84721D-E9FC-4DEE-AC98-B2CBE90B1C09}" dt="2024-09-30T16:46:07.159" v="3812" actId="14100"/>
        <pc:sldMkLst>
          <pc:docMk/>
          <pc:sldMk cId="887491530" sldId="349"/>
        </pc:sldMkLst>
        <pc:spChg chg="mod">
          <ac:chgData name="Joe Coleman" userId="4cdc1fe8-b8ae-49b1-b8bb-2b6bab88a8bf" providerId="ADAL" clId="{7D84721D-E9FC-4DEE-AC98-B2CBE90B1C09}" dt="2024-09-30T12:54:51.055" v="1694" actId="20577"/>
          <ac:spMkLst>
            <pc:docMk/>
            <pc:sldMk cId="887491530" sldId="349"/>
            <ac:spMk id="2" creationId="{683FAAF0-3CF2-8993-EFF3-A00D1E568956}"/>
          </ac:spMkLst>
        </pc:spChg>
        <pc:spChg chg="mod">
          <ac:chgData name="Joe Coleman" userId="4cdc1fe8-b8ae-49b1-b8bb-2b6bab88a8bf" providerId="ADAL" clId="{7D84721D-E9FC-4DEE-AC98-B2CBE90B1C09}" dt="2024-09-30T16:46:07.159" v="3812" actId="14100"/>
          <ac:spMkLst>
            <pc:docMk/>
            <pc:sldMk cId="887491530" sldId="349"/>
            <ac:spMk id="3" creationId="{4F4EA78C-777B-1FC1-627A-874BA3E2AE1C}"/>
          </ac:spMkLst>
        </pc:spChg>
      </pc:sldChg>
      <pc:sldChg chg="addSp delSp modSp new mod setBg">
        <pc:chgData name="Joe Coleman" userId="4cdc1fe8-b8ae-49b1-b8bb-2b6bab88a8bf" providerId="ADAL" clId="{7D84721D-E9FC-4DEE-AC98-B2CBE90B1C09}" dt="2024-09-30T16:50:36.530" v="3857" actId="26606"/>
        <pc:sldMkLst>
          <pc:docMk/>
          <pc:sldMk cId="754054155" sldId="350"/>
        </pc:sldMkLst>
        <pc:spChg chg="mod">
          <ac:chgData name="Joe Coleman" userId="4cdc1fe8-b8ae-49b1-b8bb-2b6bab88a8bf" providerId="ADAL" clId="{7D84721D-E9FC-4DEE-AC98-B2CBE90B1C09}" dt="2024-09-30T16:50:36.530" v="3857" actId="26606"/>
          <ac:spMkLst>
            <pc:docMk/>
            <pc:sldMk cId="754054155" sldId="350"/>
            <ac:spMk id="2" creationId="{882F9BB0-DD00-739F-7814-A74303F42E44}"/>
          </ac:spMkLst>
        </pc:spChg>
        <pc:spChg chg="mod">
          <ac:chgData name="Joe Coleman" userId="4cdc1fe8-b8ae-49b1-b8bb-2b6bab88a8bf" providerId="ADAL" clId="{7D84721D-E9FC-4DEE-AC98-B2CBE90B1C09}" dt="2024-09-30T16:50:36.530" v="3857" actId="26606"/>
          <ac:spMkLst>
            <pc:docMk/>
            <pc:sldMk cId="754054155" sldId="350"/>
            <ac:spMk id="3" creationId="{835D6C44-B37C-7570-6599-FD69B98CDE8B}"/>
          </ac:spMkLst>
        </pc:spChg>
        <pc:spChg chg="add del">
          <ac:chgData name="Joe Coleman" userId="4cdc1fe8-b8ae-49b1-b8bb-2b6bab88a8bf" providerId="ADAL" clId="{7D84721D-E9FC-4DEE-AC98-B2CBE90B1C09}" dt="2024-09-30T16:50:36.530" v="3857" actId="26606"/>
          <ac:spMkLst>
            <pc:docMk/>
            <pc:sldMk cId="754054155" sldId="350"/>
            <ac:spMk id="9" creationId="{F13C74B1-5B17-4795-BED0-7140497B445A}"/>
          </ac:spMkLst>
        </pc:spChg>
        <pc:spChg chg="add del">
          <ac:chgData name="Joe Coleman" userId="4cdc1fe8-b8ae-49b1-b8bb-2b6bab88a8bf" providerId="ADAL" clId="{7D84721D-E9FC-4DEE-AC98-B2CBE90B1C09}" dt="2024-09-30T16:50:36.530" v="3857" actId="26606"/>
          <ac:spMkLst>
            <pc:docMk/>
            <pc:sldMk cId="754054155" sldId="350"/>
            <ac:spMk id="11" creationId="{D4974D33-8DC5-464E-8C6D-BE58F0669C17}"/>
          </ac:spMkLst>
        </pc:spChg>
        <pc:spChg chg="add del">
          <ac:chgData name="Joe Coleman" userId="4cdc1fe8-b8ae-49b1-b8bb-2b6bab88a8bf" providerId="ADAL" clId="{7D84721D-E9FC-4DEE-AC98-B2CBE90B1C09}" dt="2024-09-30T16:50:36.524" v="3856" actId="26606"/>
          <ac:spMkLst>
            <pc:docMk/>
            <pc:sldMk cId="754054155" sldId="350"/>
            <ac:spMk id="17" creationId="{C0763A76-9F1C-4FC5-82B7-DD475DA461B2}"/>
          </ac:spMkLst>
        </pc:spChg>
        <pc:spChg chg="add del">
          <ac:chgData name="Joe Coleman" userId="4cdc1fe8-b8ae-49b1-b8bb-2b6bab88a8bf" providerId="ADAL" clId="{7D84721D-E9FC-4DEE-AC98-B2CBE90B1C09}" dt="2024-09-30T16:50:36.524" v="3856" actId="26606"/>
          <ac:spMkLst>
            <pc:docMk/>
            <pc:sldMk cId="754054155" sldId="350"/>
            <ac:spMk id="19" creationId="{E81BF4F6-F2CF-4984-9D14-D6966D92F99F}"/>
          </ac:spMkLst>
        </pc:spChg>
        <pc:spChg chg="add">
          <ac:chgData name="Joe Coleman" userId="4cdc1fe8-b8ae-49b1-b8bb-2b6bab88a8bf" providerId="ADAL" clId="{7D84721D-E9FC-4DEE-AC98-B2CBE90B1C09}" dt="2024-09-30T16:50:36.530" v="3857" actId="26606"/>
          <ac:spMkLst>
            <pc:docMk/>
            <pc:sldMk cId="754054155" sldId="350"/>
            <ac:spMk id="21" creationId="{9F7D5CDA-D291-4307-BF55-1381FED29634}"/>
          </ac:spMkLst>
        </pc:spChg>
        <pc:picChg chg="add del mod">
          <ac:chgData name="Joe Coleman" userId="4cdc1fe8-b8ae-49b1-b8bb-2b6bab88a8bf" providerId="ADAL" clId="{7D84721D-E9FC-4DEE-AC98-B2CBE90B1C09}" dt="2024-09-30T16:49:58.604" v="3854" actId="478"/>
          <ac:picMkLst>
            <pc:docMk/>
            <pc:sldMk cId="754054155" sldId="350"/>
            <ac:picMk id="5" creationId="{5D33A8B7-EBC8-BE9C-50D3-9BF7DA9D2D7D}"/>
          </ac:picMkLst>
        </pc:picChg>
        <pc:picChg chg="add del">
          <ac:chgData name="Joe Coleman" userId="4cdc1fe8-b8ae-49b1-b8bb-2b6bab88a8bf" providerId="ADAL" clId="{7D84721D-E9FC-4DEE-AC98-B2CBE90B1C09}" dt="2024-09-30T16:50:36.524" v="3856" actId="26606"/>
          <ac:picMkLst>
            <pc:docMk/>
            <pc:sldMk cId="754054155" sldId="350"/>
            <ac:picMk id="13" creationId="{CFEB3DB9-B564-E7F8-86F9-8866DA131E78}"/>
          </ac:picMkLst>
        </pc:picChg>
        <pc:picChg chg="add">
          <ac:chgData name="Joe Coleman" userId="4cdc1fe8-b8ae-49b1-b8bb-2b6bab88a8bf" providerId="ADAL" clId="{7D84721D-E9FC-4DEE-AC98-B2CBE90B1C09}" dt="2024-09-30T16:50:36.530" v="3857" actId="26606"/>
          <ac:picMkLst>
            <pc:docMk/>
            <pc:sldMk cId="754054155" sldId="350"/>
            <ac:picMk id="22" creationId="{5596953B-F213-0579-0E3B-25527A30A02D}"/>
          </ac:picMkLst>
        </pc:picChg>
      </pc:sldChg>
      <pc:sldChg chg="modSp new del mod">
        <pc:chgData name="Joe Coleman" userId="4cdc1fe8-b8ae-49b1-b8bb-2b6bab88a8bf" providerId="ADAL" clId="{7D84721D-E9FC-4DEE-AC98-B2CBE90B1C09}" dt="2024-09-30T13:25:12.347" v="2321" actId="47"/>
        <pc:sldMkLst>
          <pc:docMk/>
          <pc:sldMk cId="1856183061" sldId="351"/>
        </pc:sldMkLst>
        <pc:spChg chg="mod">
          <ac:chgData name="Joe Coleman" userId="4cdc1fe8-b8ae-49b1-b8bb-2b6bab88a8bf" providerId="ADAL" clId="{7D84721D-E9FC-4DEE-AC98-B2CBE90B1C09}" dt="2024-09-30T12:55:09.976" v="1736" actId="20577"/>
          <ac:spMkLst>
            <pc:docMk/>
            <pc:sldMk cId="1856183061" sldId="351"/>
            <ac:spMk id="2" creationId="{32B7D97B-8018-89CC-F8D3-B1DD0B5E24C1}"/>
          </ac:spMkLst>
        </pc:spChg>
        <pc:spChg chg="mod">
          <ac:chgData name="Joe Coleman" userId="4cdc1fe8-b8ae-49b1-b8bb-2b6bab88a8bf" providerId="ADAL" clId="{7D84721D-E9FC-4DEE-AC98-B2CBE90B1C09}" dt="2024-09-30T13:24:14.382" v="2179" actId="5793"/>
          <ac:spMkLst>
            <pc:docMk/>
            <pc:sldMk cId="1856183061" sldId="351"/>
            <ac:spMk id="3" creationId="{46FE8DB4-A5A0-FFB2-8633-F118C34484FE}"/>
          </ac:spMkLst>
        </pc:spChg>
      </pc:sldChg>
      <pc:sldChg chg="addSp delSp modSp new add del mod">
        <pc:chgData name="Joe Coleman" userId="4cdc1fe8-b8ae-49b1-b8bb-2b6bab88a8bf" providerId="ADAL" clId="{7D84721D-E9FC-4DEE-AC98-B2CBE90B1C09}" dt="2024-09-30T16:51:05.192" v="3860" actId="1076"/>
        <pc:sldMkLst>
          <pc:docMk/>
          <pc:sldMk cId="2900108929" sldId="352"/>
        </pc:sldMkLst>
        <pc:spChg chg="mod">
          <ac:chgData name="Joe Coleman" userId="4cdc1fe8-b8ae-49b1-b8bb-2b6bab88a8bf" providerId="ADAL" clId="{7D84721D-E9FC-4DEE-AC98-B2CBE90B1C09}" dt="2024-09-30T12:55:23.620" v="1762" actId="20577"/>
          <ac:spMkLst>
            <pc:docMk/>
            <pc:sldMk cId="2900108929" sldId="352"/>
            <ac:spMk id="2" creationId="{2D8B9507-FDE4-925E-348D-BEBC3F80A2BC}"/>
          </ac:spMkLst>
        </pc:spChg>
        <pc:spChg chg="del">
          <ac:chgData name="Joe Coleman" userId="4cdc1fe8-b8ae-49b1-b8bb-2b6bab88a8bf" providerId="ADAL" clId="{7D84721D-E9FC-4DEE-AC98-B2CBE90B1C09}" dt="2024-09-30T16:08:48.074" v="2322" actId="478"/>
          <ac:spMkLst>
            <pc:docMk/>
            <pc:sldMk cId="2900108929" sldId="352"/>
            <ac:spMk id="3" creationId="{0569066D-1A11-9583-B195-F4EEE752FAF0}"/>
          </ac:spMkLst>
        </pc:spChg>
        <pc:spChg chg="add mod">
          <ac:chgData name="Joe Coleman" userId="4cdc1fe8-b8ae-49b1-b8bb-2b6bab88a8bf" providerId="ADAL" clId="{7D84721D-E9FC-4DEE-AC98-B2CBE90B1C09}" dt="2024-09-30T16:24:52.081" v="3029" actId="14100"/>
          <ac:spMkLst>
            <pc:docMk/>
            <pc:sldMk cId="2900108929" sldId="352"/>
            <ac:spMk id="6" creationId="{B90F86A6-285A-1D45-3E65-0DA7A842F4A5}"/>
          </ac:spMkLst>
        </pc:spChg>
        <pc:spChg chg="add mod">
          <ac:chgData name="Joe Coleman" userId="4cdc1fe8-b8ae-49b1-b8bb-2b6bab88a8bf" providerId="ADAL" clId="{7D84721D-E9FC-4DEE-AC98-B2CBE90B1C09}" dt="2024-09-30T16:43:46.270" v="3811" actId="20577"/>
          <ac:spMkLst>
            <pc:docMk/>
            <pc:sldMk cId="2900108929" sldId="352"/>
            <ac:spMk id="7" creationId="{50091BE3-26FE-9377-E74D-79584ECE95B6}"/>
          </ac:spMkLst>
        </pc:spChg>
        <pc:picChg chg="add del mod modCrop">
          <ac:chgData name="Joe Coleman" userId="4cdc1fe8-b8ae-49b1-b8bb-2b6bab88a8bf" providerId="ADAL" clId="{7D84721D-E9FC-4DEE-AC98-B2CBE90B1C09}" dt="2024-09-30T16:24:03.037" v="2981" actId="478"/>
          <ac:picMkLst>
            <pc:docMk/>
            <pc:sldMk cId="2900108929" sldId="352"/>
            <ac:picMk id="5" creationId="{848896E5-D816-1FE1-7222-3A6F966420FE}"/>
          </ac:picMkLst>
        </pc:picChg>
        <pc:picChg chg="add mod modCrop">
          <ac:chgData name="Joe Coleman" userId="4cdc1fe8-b8ae-49b1-b8bb-2b6bab88a8bf" providerId="ADAL" clId="{7D84721D-E9FC-4DEE-AC98-B2CBE90B1C09}" dt="2024-09-30T16:51:05.192" v="3860" actId="1076"/>
          <ac:picMkLst>
            <pc:docMk/>
            <pc:sldMk cId="2900108929" sldId="352"/>
            <ac:picMk id="9" creationId="{CB8C23DB-2372-8182-4ED0-2A6F4EFF4692}"/>
          </ac:picMkLst>
        </pc:picChg>
      </pc:sldChg>
      <pc:sldChg chg="new del">
        <pc:chgData name="Joe Coleman" userId="4cdc1fe8-b8ae-49b1-b8bb-2b6bab88a8bf" providerId="ADAL" clId="{7D84721D-E9FC-4DEE-AC98-B2CBE90B1C09}" dt="2024-09-30T12:55:30.857" v="1767" actId="47"/>
        <pc:sldMkLst>
          <pc:docMk/>
          <pc:sldMk cId="2570248793" sldId="353"/>
        </pc:sldMkLst>
      </pc:sldChg>
      <pc:sldChg chg="addSp delSp modSp add del mod">
        <pc:chgData name="Joe Coleman" userId="4cdc1fe8-b8ae-49b1-b8bb-2b6bab88a8bf" providerId="ADAL" clId="{7D84721D-E9FC-4DEE-AC98-B2CBE90B1C09}" dt="2024-09-30T16:28:31.284" v="3244" actId="47"/>
        <pc:sldMkLst>
          <pc:docMk/>
          <pc:sldMk cId="4222567451" sldId="354"/>
        </pc:sldMkLst>
        <pc:spChg chg="del">
          <ac:chgData name="Joe Coleman" userId="4cdc1fe8-b8ae-49b1-b8bb-2b6bab88a8bf" providerId="ADAL" clId="{7D84721D-E9FC-4DEE-AC98-B2CBE90B1C09}" dt="2024-09-30T16:22:05.516" v="2804" actId="478"/>
          <ac:spMkLst>
            <pc:docMk/>
            <pc:sldMk cId="4222567451" sldId="354"/>
            <ac:spMk id="2" creationId="{2D8B9507-FDE4-925E-348D-BEBC3F80A2BC}"/>
          </ac:spMkLst>
        </pc:spChg>
        <pc:spChg chg="del">
          <ac:chgData name="Joe Coleman" userId="4cdc1fe8-b8ae-49b1-b8bb-2b6bab88a8bf" providerId="ADAL" clId="{7D84721D-E9FC-4DEE-AC98-B2CBE90B1C09}" dt="2024-09-30T16:22:04.203" v="2803" actId="478"/>
          <ac:spMkLst>
            <pc:docMk/>
            <pc:sldMk cId="4222567451" sldId="354"/>
            <ac:spMk id="3" creationId="{0569066D-1A11-9583-B195-F4EEE752FAF0}"/>
          </ac:spMkLst>
        </pc:spChg>
        <pc:spChg chg="add del mod">
          <ac:chgData name="Joe Coleman" userId="4cdc1fe8-b8ae-49b1-b8bb-2b6bab88a8bf" providerId="ADAL" clId="{7D84721D-E9FC-4DEE-AC98-B2CBE90B1C09}" dt="2024-09-30T16:22:07.623" v="2805" actId="478"/>
          <ac:spMkLst>
            <pc:docMk/>
            <pc:sldMk cId="4222567451" sldId="354"/>
            <ac:spMk id="5" creationId="{8472AA5B-F8A5-3C58-9467-7FB14B29D4A8}"/>
          </ac:spMkLst>
        </pc:spChg>
        <pc:spChg chg="add del mod">
          <ac:chgData name="Joe Coleman" userId="4cdc1fe8-b8ae-49b1-b8bb-2b6bab88a8bf" providerId="ADAL" clId="{7D84721D-E9FC-4DEE-AC98-B2CBE90B1C09}" dt="2024-09-30T16:22:54.756" v="2821" actId="478"/>
          <ac:spMkLst>
            <pc:docMk/>
            <pc:sldMk cId="4222567451" sldId="354"/>
            <ac:spMk id="7" creationId="{45F52C8F-DAD5-E071-97B1-2E485750E4F7}"/>
          </ac:spMkLst>
        </pc:spChg>
        <pc:spChg chg="add del mod">
          <ac:chgData name="Joe Coleman" userId="4cdc1fe8-b8ae-49b1-b8bb-2b6bab88a8bf" providerId="ADAL" clId="{7D84721D-E9FC-4DEE-AC98-B2CBE90B1C09}" dt="2024-09-30T16:22:52.632" v="2820" actId="478"/>
          <ac:spMkLst>
            <pc:docMk/>
            <pc:sldMk cId="4222567451" sldId="354"/>
            <ac:spMk id="9" creationId="{EAB8F2FE-6A9F-E260-DFC9-E5A7C564ED05}"/>
          </ac:spMkLst>
        </pc:spChg>
      </pc:sldChg>
      <pc:sldChg chg="addSp delSp modSp new del mod">
        <pc:chgData name="Joe Coleman" userId="4cdc1fe8-b8ae-49b1-b8bb-2b6bab88a8bf" providerId="ADAL" clId="{7D84721D-E9FC-4DEE-AC98-B2CBE90B1C09}" dt="2024-09-30T13:25:02.428" v="2318" actId="47"/>
        <pc:sldMkLst>
          <pc:docMk/>
          <pc:sldMk cId="2530269239" sldId="355"/>
        </pc:sldMkLst>
        <pc:spChg chg="add del mod">
          <ac:chgData name="Joe Coleman" userId="4cdc1fe8-b8ae-49b1-b8bb-2b6bab88a8bf" providerId="ADAL" clId="{7D84721D-E9FC-4DEE-AC98-B2CBE90B1C09}" dt="2024-09-30T13:24:49.323" v="2315" actId="21"/>
          <ac:spMkLst>
            <pc:docMk/>
            <pc:sldMk cId="2530269239" sldId="355"/>
            <ac:spMk id="2" creationId="{63C38E7E-348A-21F5-89D3-1174DF722B9A}"/>
          </ac:spMkLst>
        </pc:spChg>
        <pc:spChg chg="add del mod">
          <ac:chgData name="Joe Coleman" userId="4cdc1fe8-b8ae-49b1-b8bb-2b6bab88a8bf" providerId="ADAL" clId="{7D84721D-E9FC-4DEE-AC98-B2CBE90B1C09}" dt="2024-09-30T13:24:49.323" v="2315" actId="21"/>
          <ac:spMkLst>
            <pc:docMk/>
            <pc:sldMk cId="2530269239" sldId="355"/>
            <ac:spMk id="3" creationId="{71DF85F1-B31F-980B-38F0-3A7DA0D14083}"/>
          </ac:spMkLst>
        </pc:spChg>
        <pc:spChg chg="add del mod">
          <ac:chgData name="Joe Coleman" userId="4cdc1fe8-b8ae-49b1-b8bb-2b6bab88a8bf" providerId="ADAL" clId="{7D84721D-E9FC-4DEE-AC98-B2CBE90B1C09}" dt="2024-09-30T13:24:49.323" v="2315" actId="21"/>
          <ac:spMkLst>
            <pc:docMk/>
            <pc:sldMk cId="2530269239" sldId="355"/>
            <ac:spMk id="5" creationId="{69E11CAE-F197-5032-8305-AFC07A60D501}"/>
          </ac:spMkLst>
        </pc:spChg>
        <pc:spChg chg="add del mod">
          <ac:chgData name="Joe Coleman" userId="4cdc1fe8-b8ae-49b1-b8bb-2b6bab88a8bf" providerId="ADAL" clId="{7D84721D-E9FC-4DEE-AC98-B2CBE90B1C09}" dt="2024-09-30T13:24:49.323" v="2315" actId="21"/>
          <ac:spMkLst>
            <pc:docMk/>
            <pc:sldMk cId="2530269239" sldId="355"/>
            <ac:spMk id="7" creationId="{67541AA8-28F6-78AF-0909-3B740788C816}"/>
          </ac:spMkLst>
        </pc:spChg>
      </pc:sldChg>
      <pc:sldChg chg="add del">
        <pc:chgData name="Joe Coleman" userId="4cdc1fe8-b8ae-49b1-b8bb-2b6bab88a8bf" providerId="ADAL" clId="{7D84721D-E9FC-4DEE-AC98-B2CBE90B1C09}" dt="2024-09-30T13:24:48.643" v="2314"/>
        <pc:sldMkLst>
          <pc:docMk/>
          <pc:sldMk cId="1179046229" sldId="356"/>
        </pc:sldMkLst>
      </pc:sldChg>
      <pc:sldChg chg="addSp modSp add mod">
        <pc:chgData name="Joe Coleman" userId="4cdc1fe8-b8ae-49b1-b8bb-2b6bab88a8bf" providerId="ADAL" clId="{7D84721D-E9FC-4DEE-AC98-B2CBE90B1C09}" dt="2024-09-30T16:43:30.458" v="3789"/>
        <pc:sldMkLst>
          <pc:docMk/>
          <pc:sldMk cId="3346303202" sldId="356"/>
        </pc:sldMkLst>
        <pc:spChg chg="mod">
          <ac:chgData name="Joe Coleman" userId="4cdc1fe8-b8ae-49b1-b8bb-2b6bab88a8bf" providerId="ADAL" clId="{7D84721D-E9FC-4DEE-AC98-B2CBE90B1C09}" dt="2024-09-30T16:43:10.236" v="3788" actId="207"/>
          <ac:spMkLst>
            <pc:docMk/>
            <pc:sldMk cId="3346303202" sldId="356"/>
            <ac:spMk id="2" creationId="{32B7D97B-8018-89CC-F8D3-B1DD0B5E24C1}"/>
          </ac:spMkLst>
        </pc:spChg>
        <pc:spChg chg="mod">
          <ac:chgData name="Joe Coleman" userId="4cdc1fe8-b8ae-49b1-b8bb-2b6bab88a8bf" providerId="ADAL" clId="{7D84721D-E9FC-4DEE-AC98-B2CBE90B1C09}" dt="2024-09-30T16:27:18.447" v="3111" actId="20577"/>
          <ac:spMkLst>
            <pc:docMk/>
            <pc:sldMk cId="3346303202" sldId="356"/>
            <ac:spMk id="3" creationId="{46FE8DB4-A5A0-FFB2-8633-F118C34484FE}"/>
          </ac:spMkLst>
        </pc:spChg>
        <pc:spChg chg="add mod">
          <ac:chgData name="Joe Coleman" userId="4cdc1fe8-b8ae-49b1-b8bb-2b6bab88a8bf" providerId="ADAL" clId="{7D84721D-E9FC-4DEE-AC98-B2CBE90B1C09}" dt="2024-09-30T16:27:25.302" v="3112" actId="1076"/>
          <ac:spMkLst>
            <pc:docMk/>
            <pc:sldMk cId="3346303202" sldId="356"/>
            <ac:spMk id="4" creationId="{3851D6FE-A768-99C0-EBB9-1291AE839F7C}"/>
          </ac:spMkLst>
        </pc:spChg>
        <pc:spChg chg="add mod">
          <ac:chgData name="Joe Coleman" userId="4cdc1fe8-b8ae-49b1-b8bb-2b6bab88a8bf" providerId="ADAL" clId="{7D84721D-E9FC-4DEE-AC98-B2CBE90B1C09}" dt="2024-09-30T16:41:30.166" v="3767" actId="14100"/>
          <ac:spMkLst>
            <pc:docMk/>
            <pc:sldMk cId="3346303202" sldId="356"/>
            <ac:spMk id="5" creationId="{BDEFEDBD-E549-0B82-1416-B58EFA3C50B0}"/>
          </ac:spMkLst>
        </pc:spChg>
        <pc:spChg chg="add mod">
          <ac:chgData name="Joe Coleman" userId="4cdc1fe8-b8ae-49b1-b8bb-2b6bab88a8bf" providerId="ADAL" clId="{7D84721D-E9FC-4DEE-AC98-B2CBE90B1C09}" dt="2024-09-30T16:41:24.321" v="3765" actId="14100"/>
          <ac:spMkLst>
            <pc:docMk/>
            <pc:sldMk cId="3346303202" sldId="356"/>
            <ac:spMk id="6" creationId="{BCE238FF-D767-3F8B-2844-8B781A0A3B51}"/>
          </ac:spMkLst>
        </pc:spChg>
        <pc:spChg chg="add mod">
          <ac:chgData name="Joe Coleman" userId="4cdc1fe8-b8ae-49b1-b8bb-2b6bab88a8bf" providerId="ADAL" clId="{7D84721D-E9FC-4DEE-AC98-B2CBE90B1C09}" dt="2024-09-30T16:41:26.852" v="3766" actId="14100"/>
          <ac:spMkLst>
            <pc:docMk/>
            <pc:sldMk cId="3346303202" sldId="356"/>
            <ac:spMk id="7" creationId="{00545E42-47DA-B448-BB26-601D8231B0C8}"/>
          </ac:spMkLst>
        </pc:spChg>
        <pc:spChg chg="add mod">
          <ac:chgData name="Joe Coleman" userId="4cdc1fe8-b8ae-49b1-b8bb-2b6bab88a8bf" providerId="ADAL" clId="{7D84721D-E9FC-4DEE-AC98-B2CBE90B1C09}" dt="2024-09-30T16:42:30.449" v="3777" actId="14100"/>
          <ac:spMkLst>
            <pc:docMk/>
            <pc:sldMk cId="3346303202" sldId="356"/>
            <ac:spMk id="11" creationId="{BFA62ACC-BB4D-DD8F-B9FB-0F1C4D6318F3}"/>
          </ac:spMkLst>
        </pc:spChg>
        <pc:spChg chg="add mod">
          <ac:chgData name="Joe Coleman" userId="4cdc1fe8-b8ae-49b1-b8bb-2b6bab88a8bf" providerId="ADAL" clId="{7D84721D-E9FC-4DEE-AC98-B2CBE90B1C09}" dt="2024-09-30T16:42:45.458" v="3782" actId="1036"/>
          <ac:spMkLst>
            <pc:docMk/>
            <pc:sldMk cId="3346303202" sldId="356"/>
            <ac:spMk id="12" creationId="{FD0DB5C2-61ED-2254-8522-339166AEFBB1}"/>
          </ac:spMkLst>
        </pc:spChg>
        <pc:picChg chg="add mod">
          <ac:chgData name="Joe Coleman" userId="4cdc1fe8-b8ae-49b1-b8bb-2b6bab88a8bf" providerId="ADAL" clId="{7D84721D-E9FC-4DEE-AC98-B2CBE90B1C09}" dt="2024-09-30T16:43:00.628" v="3784" actId="207"/>
          <ac:picMkLst>
            <pc:docMk/>
            <pc:sldMk cId="3346303202" sldId="356"/>
            <ac:picMk id="9" creationId="{7E858105-42BD-898D-FF25-5CC6EC8C5200}"/>
          </ac:picMkLst>
        </pc:picChg>
        <pc:picChg chg="add mod">
          <ac:chgData name="Joe Coleman" userId="4cdc1fe8-b8ae-49b1-b8bb-2b6bab88a8bf" providerId="ADAL" clId="{7D84721D-E9FC-4DEE-AC98-B2CBE90B1C09}" dt="2024-09-30T16:43:30.458" v="3789"/>
          <ac:picMkLst>
            <pc:docMk/>
            <pc:sldMk cId="3346303202" sldId="356"/>
            <ac:picMk id="10" creationId="{ECAA86C4-F5D5-C5B5-F0AB-EB013B76E20B}"/>
          </ac:picMkLst>
        </pc:picChg>
      </pc:sldChg>
      <pc:sldChg chg="modSp add mod">
        <pc:chgData name="Joe Coleman" userId="4cdc1fe8-b8ae-49b1-b8bb-2b6bab88a8bf" providerId="ADAL" clId="{7D84721D-E9FC-4DEE-AC98-B2CBE90B1C09}" dt="2024-09-30T16:37:49.948" v="3713" actId="20577"/>
        <pc:sldMkLst>
          <pc:docMk/>
          <pc:sldMk cId="1466378722" sldId="357"/>
        </pc:sldMkLst>
        <pc:spChg chg="mod">
          <ac:chgData name="Joe Coleman" userId="4cdc1fe8-b8ae-49b1-b8bb-2b6bab88a8bf" providerId="ADAL" clId="{7D84721D-E9FC-4DEE-AC98-B2CBE90B1C09}" dt="2024-09-30T16:37:49.948" v="3713" actId="20577"/>
          <ac:spMkLst>
            <pc:docMk/>
            <pc:sldMk cId="1466378722" sldId="357"/>
            <ac:spMk id="4" creationId="{638E4737-A00A-7C2E-F743-69AD0A949720}"/>
          </ac:spMkLst>
        </pc:spChg>
      </pc:sldChg>
      <pc:sldChg chg="modSp add mod">
        <pc:chgData name="Joe Coleman" userId="4cdc1fe8-b8ae-49b1-b8bb-2b6bab88a8bf" providerId="ADAL" clId="{7D84721D-E9FC-4DEE-AC98-B2CBE90B1C09}" dt="2024-09-30T16:38:10.181" v="3717" actId="20577"/>
        <pc:sldMkLst>
          <pc:docMk/>
          <pc:sldMk cId="3189446839" sldId="358"/>
        </pc:sldMkLst>
        <pc:spChg chg="mod">
          <ac:chgData name="Joe Coleman" userId="4cdc1fe8-b8ae-49b1-b8bb-2b6bab88a8bf" providerId="ADAL" clId="{7D84721D-E9FC-4DEE-AC98-B2CBE90B1C09}" dt="2024-09-30T16:38:10.181" v="3717" actId="20577"/>
          <ac:spMkLst>
            <pc:docMk/>
            <pc:sldMk cId="3189446839" sldId="358"/>
            <ac:spMk id="4" creationId="{638E4737-A00A-7C2E-F743-69AD0A949720}"/>
          </ac:spMkLst>
        </pc:spChg>
      </pc:sldChg>
      <pc:sldChg chg="modSp add mod ord">
        <pc:chgData name="Joe Coleman" userId="4cdc1fe8-b8ae-49b1-b8bb-2b6bab88a8bf" providerId="ADAL" clId="{7D84721D-E9FC-4DEE-AC98-B2CBE90B1C09}" dt="2024-09-30T16:34:10.966" v="3604" actId="20577"/>
        <pc:sldMkLst>
          <pc:docMk/>
          <pc:sldMk cId="2953839120" sldId="359"/>
        </pc:sldMkLst>
        <pc:spChg chg="mod">
          <ac:chgData name="Joe Coleman" userId="4cdc1fe8-b8ae-49b1-b8bb-2b6bab88a8bf" providerId="ADAL" clId="{7D84721D-E9FC-4DEE-AC98-B2CBE90B1C09}" dt="2024-09-30T16:34:10.966" v="3604" actId="20577"/>
          <ac:spMkLst>
            <pc:docMk/>
            <pc:sldMk cId="2953839120" sldId="359"/>
            <ac:spMk id="4" creationId="{638E4737-A00A-7C2E-F743-69AD0A949720}"/>
          </ac:spMkLst>
        </pc:spChg>
      </pc:sldChg>
      <pc:sldChg chg="modSp add mod ord">
        <pc:chgData name="Joe Coleman" userId="4cdc1fe8-b8ae-49b1-b8bb-2b6bab88a8bf" providerId="ADAL" clId="{7D84721D-E9FC-4DEE-AC98-B2CBE90B1C09}" dt="2024-09-30T16:38:19.156" v="3720" actId="20577"/>
        <pc:sldMkLst>
          <pc:docMk/>
          <pc:sldMk cId="1985758154" sldId="360"/>
        </pc:sldMkLst>
        <pc:spChg chg="mod">
          <ac:chgData name="Joe Coleman" userId="4cdc1fe8-b8ae-49b1-b8bb-2b6bab88a8bf" providerId="ADAL" clId="{7D84721D-E9FC-4DEE-AC98-B2CBE90B1C09}" dt="2024-09-30T16:38:19.156" v="3720" actId="20577"/>
          <ac:spMkLst>
            <pc:docMk/>
            <pc:sldMk cId="1985758154" sldId="360"/>
            <ac:spMk id="4" creationId="{638E4737-A00A-7C2E-F743-69AD0A949720}"/>
          </ac:spMkLst>
        </pc:spChg>
      </pc:sldChg>
      <pc:sldChg chg="addSp delSp modSp add mod ord setBg">
        <pc:chgData name="Joe Coleman" userId="4cdc1fe8-b8ae-49b1-b8bb-2b6bab88a8bf" providerId="ADAL" clId="{7D84721D-E9FC-4DEE-AC98-B2CBE90B1C09}" dt="2024-09-30T16:49:23.214" v="3841" actId="26606"/>
        <pc:sldMkLst>
          <pc:docMk/>
          <pc:sldMk cId="2705631969" sldId="361"/>
        </pc:sldMkLst>
        <pc:spChg chg="mod">
          <ac:chgData name="Joe Coleman" userId="4cdc1fe8-b8ae-49b1-b8bb-2b6bab88a8bf" providerId="ADAL" clId="{7D84721D-E9FC-4DEE-AC98-B2CBE90B1C09}" dt="2024-09-30T16:49:23.214" v="3841" actId="26606"/>
          <ac:spMkLst>
            <pc:docMk/>
            <pc:sldMk cId="2705631969" sldId="361"/>
            <ac:spMk id="4" creationId="{638E4737-A00A-7C2E-F743-69AD0A949720}"/>
          </ac:spMkLst>
        </pc:spChg>
        <pc:spChg chg="add del">
          <ac:chgData name="Joe Coleman" userId="4cdc1fe8-b8ae-49b1-b8bb-2b6bab88a8bf" providerId="ADAL" clId="{7D84721D-E9FC-4DEE-AC98-B2CBE90B1C09}" dt="2024-09-30T16:49:23.214" v="3841" actId="26606"/>
          <ac:spMkLst>
            <pc:docMk/>
            <pc:sldMk cId="2705631969" sldId="361"/>
            <ac:spMk id="10" creationId="{ECC07320-C2CA-4E29-8481-9D9E143C7788}"/>
          </ac:spMkLst>
        </pc:spChg>
        <pc:picChg chg="add del">
          <ac:chgData name="Joe Coleman" userId="4cdc1fe8-b8ae-49b1-b8bb-2b6bab88a8bf" providerId="ADAL" clId="{7D84721D-E9FC-4DEE-AC98-B2CBE90B1C09}" dt="2024-09-30T16:49:23.214" v="3841" actId="26606"/>
          <ac:picMkLst>
            <pc:docMk/>
            <pc:sldMk cId="2705631969" sldId="361"/>
            <ac:picMk id="6" creationId="{A850F117-E111-A6DB-4C36-973CA6104FEE}"/>
          </ac:picMkLst>
        </pc:picChg>
      </pc:sldChg>
      <pc:sldMasterChg chg="modSp mod">
        <pc:chgData name="Joe Coleman" userId="4cdc1fe8-b8ae-49b1-b8bb-2b6bab88a8bf" providerId="ADAL" clId="{7D84721D-E9FC-4DEE-AC98-B2CBE90B1C09}" dt="2024-09-30T16:26:02.242" v="3088" actId="692"/>
        <pc:sldMasterMkLst>
          <pc:docMk/>
          <pc:sldMasterMk cId="1195962681" sldId="2147483648"/>
        </pc:sldMasterMkLst>
        <pc:spChg chg="mod">
          <ac:chgData name="Joe Coleman" userId="4cdc1fe8-b8ae-49b1-b8bb-2b6bab88a8bf" providerId="ADAL" clId="{7D84721D-E9FC-4DEE-AC98-B2CBE90B1C09}" dt="2024-09-30T16:25:49.405" v="3085" actId="16037"/>
          <ac:spMkLst>
            <pc:docMk/>
            <pc:sldMasterMk cId="1195962681" sldId="2147483648"/>
            <ac:spMk id="2" creationId="{00000000-0000-0000-0000-000000000000}"/>
          </ac:spMkLst>
        </pc:spChg>
        <pc:spChg chg="mod">
          <ac:chgData name="Joe Coleman" userId="4cdc1fe8-b8ae-49b1-b8bb-2b6bab88a8bf" providerId="ADAL" clId="{7D84721D-E9FC-4DEE-AC98-B2CBE90B1C09}" dt="2024-09-30T16:26:02.242" v="3088" actId="692"/>
          <ac:spMkLst>
            <pc:docMk/>
            <pc:sldMasterMk cId="1195962681" sldId="2147483648"/>
            <ac:spMk id="3" creationId="{00000000-0000-0000-0000-000000000000}"/>
          </ac:spMkLst>
        </pc:spChg>
      </pc:sldMasterChg>
    </pc:docChg>
  </pc:docChgLst>
  <pc:docChgLst>
    <pc:chgData name="Joe Coleman" userId="4cdc1fe8-b8ae-49b1-b8bb-2b6bab88a8bf" providerId="ADAL" clId="{C4A051AD-1674-449F-9F4E-AA6DD37DBF0B}"/>
    <pc:docChg chg="modSld">
      <pc:chgData name="Joe Coleman" userId="4cdc1fe8-b8ae-49b1-b8bb-2b6bab88a8bf" providerId="ADAL" clId="{C4A051AD-1674-449F-9F4E-AA6DD37DBF0B}" dt="2023-10-03T17:21:10.480" v="0" actId="20577"/>
      <pc:docMkLst>
        <pc:docMk/>
      </pc:docMkLst>
      <pc:sldChg chg="modSp mod">
        <pc:chgData name="Joe Coleman" userId="4cdc1fe8-b8ae-49b1-b8bb-2b6bab88a8bf" providerId="ADAL" clId="{C4A051AD-1674-449F-9F4E-AA6DD37DBF0B}" dt="2023-10-03T17:21:10.480" v="0" actId="20577"/>
        <pc:sldMkLst>
          <pc:docMk/>
          <pc:sldMk cId="1841494474" sldId="257"/>
        </pc:sldMkLst>
        <pc:spChg chg="mod">
          <ac:chgData name="Joe Coleman" userId="4cdc1fe8-b8ae-49b1-b8bb-2b6bab88a8bf" providerId="ADAL" clId="{C4A051AD-1674-449F-9F4E-AA6DD37DBF0B}" dt="2023-10-03T17:21:10.480" v="0" actId="20577"/>
          <ac:spMkLst>
            <pc:docMk/>
            <pc:sldMk cId="1841494474" sldId="257"/>
            <ac:spMk id="3" creationId="{00000000-0000-0000-0000-000000000000}"/>
          </ac:spMkLst>
        </pc:spChg>
      </pc:sldChg>
    </pc:docChg>
  </pc:docChgLst>
  <pc:docChgLst>
    <pc:chgData name="Joe Coleman" userId="4cdc1fe8-b8ae-49b1-b8bb-2b6bab88a8bf" providerId="ADAL" clId="{BA957EF8-1210-8640-B9F1-9BDCAC7C78B6}"/>
    <pc:docChg chg="undo custSel addSld delSld modSld">
      <pc:chgData name="Joe Coleman" userId="4cdc1fe8-b8ae-49b1-b8bb-2b6bab88a8bf" providerId="ADAL" clId="{BA957EF8-1210-8640-B9F1-9BDCAC7C78B6}" dt="2023-10-04T06:34:45.338" v="793" actId="20577"/>
      <pc:docMkLst>
        <pc:docMk/>
      </pc:docMkLst>
      <pc:sldChg chg="addSp delSp modSp mod">
        <pc:chgData name="Joe Coleman" userId="4cdc1fe8-b8ae-49b1-b8bb-2b6bab88a8bf" providerId="ADAL" clId="{BA957EF8-1210-8640-B9F1-9BDCAC7C78B6}" dt="2023-10-04T06:15:05.684" v="462" actId="478"/>
        <pc:sldMkLst>
          <pc:docMk/>
          <pc:sldMk cId="1923526645" sldId="259"/>
        </pc:sldMkLst>
        <pc:spChg chg="add mod">
          <ac:chgData name="Joe Coleman" userId="4cdc1fe8-b8ae-49b1-b8bb-2b6bab88a8bf" providerId="ADAL" clId="{BA957EF8-1210-8640-B9F1-9BDCAC7C78B6}" dt="2023-10-04T06:14:59.501" v="461" actId="20577"/>
          <ac:spMkLst>
            <pc:docMk/>
            <pc:sldMk cId="1923526645" sldId="259"/>
            <ac:spMk id="2" creationId="{57597533-A35F-ACEC-251E-CE6917785FA2}"/>
          </ac:spMkLst>
        </pc:spChg>
        <pc:spChg chg="del">
          <ac:chgData name="Joe Coleman" userId="4cdc1fe8-b8ae-49b1-b8bb-2b6bab88a8bf" providerId="ADAL" clId="{BA957EF8-1210-8640-B9F1-9BDCAC7C78B6}" dt="2023-10-04T06:15:05.684" v="462" actId="478"/>
          <ac:spMkLst>
            <pc:docMk/>
            <pc:sldMk cId="1923526645" sldId="259"/>
            <ac:spMk id="6" creationId="{00000000-0000-0000-0000-000000000000}"/>
          </ac:spMkLst>
        </pc:spChg>
      </pc:sldChg>
      <pc:sldChg chg="addSp delSp modSp mod">
        <pc:chgData name="Joe Coleman" userId="4cdc1fe8-b8ae-49b1-b8bb-2b6bab88a8bf" providerId="ADAL" clId="{BA957EF8-1210-8640-B9F1-9BDCAC7C78B6}" dt="2023-10-04T06:08:15.734" v="198" actId="478"/>
        <pc:sldMkLst>
          <pc:docMk/>
          <pc:sldMk cId="1253132758" sldId="260"/>
        </pc:sldMkLst>
        <pc:spChg chg="add mod">
          <ac:chgData name="Joe Coleman" userId="4cdc1fe8-b8ae-49b1-b8bb-2b6bab88a8bf" providerId="ADAL" clId="{BA957EF8-1210-8640-B9F1-9BDCAC7C78B6}" dt="2023-10-04T05:59:18.338" v="79" actId="20577"/>
          <ac:spMkLst>
            <pc:docMk/>
            <pc:sldMk cId="1253132758" sldId="260"/>
            <ac:spMk id="3" creationId="{53669A79-FCE8-4478-DCC4-0D0910059DF6}"/>
          </ac:spMkLst>
        </pc:spChg>
        <pc:spChg chg="del mod">
          <ac:chgData name="Joe Coleman" userId="4cdc1fe8-b8ae-49b1-b8bb-2b6bab88a8bf" providerId="ADAL" clId="{BA957EF8-1210-8640-B9F1-9BDCAC7C78B6}" dt="2023-10-04T06:08:15.734" v="198" actId="478"/>
          <ac:spMkLst>
            <pc:docMk/>
            <pc:sldMk cId="1253132758" sldId="260"/>
            <ac:spMk id="6" creationId="{00000000-0000-0000-0000-000000000000}"/>
          </ac:spMkLst>
        </pc:spChg>
      </pc:sldChg>
      <pc:sldChg chg="addSp delSp modSp mod">
        <pc:chgData name="Joe Coleman" userId="4cdc1fe8-b8ae-49b1-b8bb-2b6bab88a8bf" providerId="ADAL" clId="{BA957EF8-1210-8640-B9F1-9BDCAC7C78B6}" dt="2023-10-04T06:08:27.483" v="200" actId="478"/>
        <pc:sldMkLst>
          <pc:docMk/>
          <pc:sldMk cId="1901169637" sldId="261"/>
        </pc:sldMkLst>
        <pc:spChg chg="add mod">
          <ac:chgData name="Joe Coleman" userId="4cdc1fe8-b8ae-49b1-b8bb-2b6bab88a8bf" providerId="ADAL" clId="{BA957EF8-1210-8640-B9F1-9BDCAC7C78B6}" dt="2023-10-04T06:08:24.742" v="199"/>
          <ac:spMkLst>
            <pc:docMk/>
            <pc:sldMk cId="1901169637" sldId="261"/>
            <ac:spMk id="2" creationId="{02B3FCD9-DCFD-18C1-3357-EC4A168AAE70}"/>
          </ac:spMkLst>
        </pc:spChg>
        <pc:spChg chg="del">
          <ac:chgData name="Joe Coleman" userId="4cdc1fe8-b8ae-49b1-b8bb-2b6bab88a8bf" providerId="ADAL" clId="{BA957EF8-1210-8640-B9F1-9BDCAC7C78B6}" dt="2023-10-04T06:08:27.483" v="200" actId="478"/>
          <ac:spMkLst>
            <pc:docMk/>
            <pc:sldMk cId="1901169637" sldId="261"/>
            <ac:spMk id="6" creationId="{00000000-0000-0000-0000-000000000000}"/>
          </ac:spMkLst>
        </pc:spChg>
      </pc:sldChg>
      <pc:sldChg chg="addSp delSp modSp mod">
        <pc:chgData name="Joe Coleman" userId="4cdc1fe8-b8ae-49b1-b8bb-2b6bab88a8bf" providerId="ADAL" clId="{BA957EF8-1210-8640-B9F1-9BDCAC7C78B6}" dt="2023-10-04T06:08:36.848" v="202"/>
        <pc:sldMkLst>
          <pc:docMk/>
          <pc:sldMk cId="1753984224" sldId="262"/>
        </pc:sldMkLst>
        <pc:spChg chg="add mod">
          <ac:chgData name="Joe Coleman" userId="4cdc1fe8-b8ae-49b1-b8bb-2b6bab88a8bf" providerId="ADAL" clId="{BA957EF8-1210-8640-B9F1-9BDCAC7C78B6}" dt="2023-10-04T06:08:36.848" v="202"/>
          <ac:spMkLst>
            <pc:docMk/>
            <pc:sldMk cId="1753984224" sldId="262"/>
            <ac:spMk id="3" creationId="{1D8A24FC-D99E-030F-B3CB-D4DC08D39726}"/>
          </ac:spMkLst>
        </pc:spChg>
        <pc:spChg chg="del">
          <ac:chgData name="Joe Coleman" userId="4cdc1fe8-b8ae-49b1-b8bb-2b6bab88a8bf" providerId="ADAL" clId="{BA957EF8-1210-8640-B9F1-9BDCAC7C78B6}" dt="2023-10-04T06:08:36.230" v="201" actId="478"/>
          <ac:spMkLst>
            <pc:docMk/>
            <pc:sldMk cId="1753984224" sldId="262"/>
            <ac:spMk id="6" creationId="{00000000-0000-0000-0000-000000000000}"/>
          </ac:spMkLst>
        </pc:spChg>
      </pc:sldChg>
      <pc:sldChg chg="addSp delSp modSp mod">
        <pc:chgData name="Joe Coleman" userId="4cdc1fe8-b8ae-49b1-b8bb-2b6bab88a8bf" providerId="ADAL" clId="{BA957EF8-1210-8640-B9F1-9BDCAC7C78B6}" dt="2023-10-04T06:18:16.551" v="546" actId="1076"/>
        <pc:sldMkLst>
          <pc:docMk/>
          <pc:sldMk cId="1036827827" sldId="265"/>
        </pc:sldMkLst>
        <pc:spChg chg="add mod">
          <ac:chgData name="Joe Coleman" userId="4cdc1fe8-b8ae-49b1-b8bb-2b6bab88a8bf" providerId="ADAL" clId="{BA957EF8-1210-8640-B9F1-9BDCAC7C78B6}" dt="2023-10-04T06:15:48.209" v="533" actId="20577"/>
          <ac:spMkLst>
            <pc:docMk/>
            <pc:sldMk cId="1036827827" sldId="265"/>
            <ac:spMk id="2" creationId="{060CF12D-6CA1-C8B3-0A6C-46AED4784DC8}"/>
          </ac:spMkLst>
        </pc:spChg>
        <pc:spChg chg="add mod">
          <ac:chgData name="Joe Coleman" userId="4cdc1fe8-b8ae-49b1-b8bb-2b6bab88a8bf" providerId="ADAL" clId="{BA957EF8-1210-8640-B9F1-9BDCAC7C78B6}" dt="2023-10-04T06:17:38.211" v="538" actId="1076"/>
          <ac:spMkLst>
            <pc:docMk/>
            <pc:sldMk cId="1036827827" sldId="265"/>
            <ac:spMk id="5" creationId="{FFF68CD5-157A-750D-D310-633C94CBEB0C}"/>
          </ac:spMkLst>
        </pc:spChg>
        <pc:spChg chg="del mod">
          <ac:chgData name="Joe Coleman" userId="4cdc1fe8-b8ae-49b1-b8bb-2b6bab88a8bf" providerId="ADAL" clId="{BA957EF8-1210-8640-B9F1-9BDCAC7C78B6}" dt="2023-10-04T06:15:50.939" v="534" actId="478"/>
          <ac:spMkLst>
            <pc:docMk/>
            <pc:sldMk cId="1036827827" sldId="265"/>
            <ac:spMk id="6" creationId="{00000000-0000-0000-0000-000000000000}"/>
          </ac:spMkLst>
        </pc:spChg>
        <pc:spChg chg="add mod">
          <ac:chgData name="Joe Coleman" userId="4cdc1fe8-b8ae-49b1-b8bb-2b6bab88a8bf" providerId="ADAL" clId="{BA957EF8-1210-8640-B9F1-9BDCAC7C78B6}" dt="2023-10-04T06:18:16.551" v="546" actId="1076"/>
          <ac:spMkLst>
            <pc:docMk/>
            <pc:sldMk cId="1036827827" sldId="265"/>
            <ac:spMk id="8" creationId="{C2583A11-E850-344F-6787-3218F46CE185}"/>
          </ac:spMkLst>
        </pc:spChg>
        <pc:picChg chg="mod">
          <ac:chgData name="Joe Coleman" userId="4cdc1fe8-b8ae-49b1-b8bb-2b6bab88a8bf" providerId="ADAL" clId="{BA957EF8-1210-8640-B9F1-9BDCAC7C78B6}" dt="2023-10-04T06:17:50.011" v="540" actId="14100"/>
          <ac:picMkLst>
            <pc:docMk/>
            <pc:sldMk cId="1036827827" sldId="265"/>
            <ac:picMk id="3" creationId="{00000000-0000-0000-0000-000000000000}"/>
          </ac:picMkLst>
        </pc:picChg>
      </pc:sldChg>
      <pc:sldChg chg="addSp delSp modSp mod">
        <pc:chgData name="Joe Coleman" userId="4cdc1fe8-b8ae-49b1-b8bb-2b6bab88a8bf" providerId="ADAL" clId="{BA957EF8-1210-8640-B9F1-9BDCAC7C78B6}" dt="2023-10-04T06:13:32.421" v="314" actId="121"/>
        <pc:sldMkLst>
          <pc:docMk/>
          <pc:sldMk cId="497664144" sldId="269"/>
        </pc:sldMkLst>
        <pc:spChg chg="add mod">
          <ac:chgData name="Joe Coleman" userId="4cdc1fe8-b8ae-49b1-b8bb-2b6bab88a8bf" providerId="ADAL" clId="{BA957EF8-1210-8640-B9F1-9BDCAC7C78B6}" dt="2023-10-04T06:13:04.575" v="308" actId="20577"/>
          <ac:spMkLst>
            <pc:docMk/>
            <pc:sldMk cId="497664144" sldId="269"/>
            <ac:spMk id="2" creationId="{55D03775-648B-2D52-4D9F-878D0128FF7F}"/>
          </ac:spMkLst>
        </pc:spChg>
        <pc:spChg chg="mod">
          <ac:chgData name="Joe Coleman" userId="4cdc1fe8-b8ae-49b1-b8bb-2b6bab88a8bf" providerId="ADAL" clId="{BA957EF8-1210-8640-B9F1-9BDCAC7C78B6}" dt="2023-10-04T06:13:32.421" v="314" actId="121"/>
          <ac:spMkLst>
            <pc:docMk/>
            <pc:sldMk cId="497664144" sldId="269"/>
            <ac:spMk id="4" creationId="{00000000-0000-0000-0000-000000000000}"/>
          </ac:spMkLst>
        </pc:spChg>
        <pc:spChg chg="del mod">
          <ac:chgData name="Joe Coleman" userId="4cdc1fe8-b8ae-49b1-b8bb-2b6bab88a8bf" providerId="ADAL" clId="{BA957EF8-1210-8640-B9F1-9BDCAC7C78B6}" dt="2023-10-04T06:12:44.847" v="261" actId="478"/>
          <ac:spMkLst>
            <pc:docMk/>
            <pc:sldMk cId="497664144" sldId="269"/>
            <ac:spMk id="6" creationId="{00000000-0000-0000-0000-000000000000}"/>
          </ac:spMkLst>
        </pc:spChg>
      </pc:sldChg>
      <pc:sldChg chg="addSp delSp modSp mod">
        <pc:chgData name="Joe Coleman" userId="4cdc1fe8-b8ae-49b1-b8bb-2b6bab88a8bf" providerId="ADAL" clId="{BA957EF8-1210-8640-B9F1-9BDCAC7C78B6}" dt="2023-10-04T06:14:07.193" v="364" actId="478"/>
        <pc:sldMkLst>
          <pc:docMk/>
          <pc:sldMk cId="703373282" sldId="270"/>
        </pc:sldMkLst>
        <pc:spChg chg="add mod">
          <ac:chgData name="Joe Coleman" userId="4cdc1fe8-b8ae-49b1-b8bb-2b6bab88a8bf" providerId="ADAL" clId="{BA957EF8-1210-8640-B9F1-9BDCAC7C78B6}" dt="2023-10-04T06:14:03.062" v="363" actId="20577"/>
          <ac:spMkLst>
            <pc:docMk/>
            <pc:sldMk cId="703373282" sldId="270"/>
            <ac:spMk id="3" creationId="{2A771B2B-33BF-3DF1-29EF-4A2102EA54C2}"/>
          </ac:spMkLst>
        </pc:spChg>
        <pc:spChg chg="del">
          <ac:chgData name="Joe Coleman" userId="4cdc1fe8-b8ae-49b1-b8bb-2b6bab88a8bf" providerId="ADAL" clId="{BA957EF8-1210-8640-B9F1-9BDCAC7C78B6}" dt="2023-10-04T06:14:07.193" v="364" actId="478"/>
          <ac:spMkLst>
            <pc:docMk/>
            <pc:sldMk cId="703373282" sldId="270"/>
            <ac:spMk id="6" creationId="{00000000-0000-0000-0000-000000000000}"/>
          </ac:spMkLst>
        </pc:spChg>
      </pc:sldChg>
      <pc:sldChg chg="addSp delSp modSp mod">
        <pc:chgData name="Joe Coleman" userId="4cdc1fe8-b8ae-49b1-b8bb-2b6bab88a8bf" providerId="ADAL" clId="{BA957EF8-1210-8640-B9F1-9BDCAC7C78B6}" dt="2023-10-04T06:14:36.341" v="424" actId="478"/>
        <pc:sldMkLst>
          <pc:docMk/>
          <pc:sldMk cId="2146957607" sldId="271"/>
        </pc:sldMkLst>
        <pc:spChg chg="add mod">
          <ac:chgData name="Joe Coleman" userId="4cdc1fe8-b8ae-49b1-b8bb-2b6bab88a8bf" providerId="ADAL" clId="{BA957EF8-1210-8640-B9F1-9BDCAC7C78B6}" dt="2023-10-04T06:14:32.687" v="423" actId="20577"/>
          <ac:spMkLst>
            <pc:docMk/>
            <pc:sldMk cId="2146957607" sldId="271"/>
            <ac:spMk id="2" creationId="{543D1EFB-23D4-386B-FB32-C9FE5782637E}"/>
          </ac:spMkLst>
        </pc:spChg>
        <pc:spChg chg="del">
          <ac:chgData name="Joe Coleman" userId="4cdc1fe8-b8ae-49b1-b8bb-2b6bab88a8bf" providerId="ADAL" clId="{BA957EF8-1210-8640-B9F1-9BDCAC7C78B6}" dt="2023-10-04T06:14:36.341" v="424" actId="478"/>
          <ac:spMkLst>
            <pc:docMk/>
            <pc:sldMk cId="2146957607" sldId="271"/>
            <ac:spMk id="6" creationId="{00000000-0000-0000-0000-000000000000}"/>
          </ac:spMkLst>
        </pc:spChg>
      </pc:sldChg>
      <pc:sldChg chg="del">
        <pc:chgData name="Joe Coleman" userId="4cdc1fe8-b8ae-49b1-b8bb-2b6bab88a8bf" providerId="ADAL" clId="{BA957EF8-1210-8640-B9F1-9BDCAC7C78B6}" dt="2023-10-04T06:20:36.272" v="547" actId="2696"/>
        <pc:sldMkLst>
          <pc:docMk/>
          <pc:sldMk cId="41363487" sldId="285"/>
        </pc:sldMkLst>
      </pc:sldChg>
      <pc:sldChg chg="addSp delSp modSp mod">
        <pc:chgData name="Joe Coleman" userId="4cdc1fe8-b8ae-49b1-b8bb-2b6bab88a8bf" providerId="ADAL" clId="{BA957EF8-1210-8640-B9F1-9BDCAC7C78B6}" dt="2023-10-04T06:29:14.673" v="709" actId="1076"/>
        <pc:sldMkLst>
          <pc:docMk/>
          <pc:sldMk cId="294269166" sldId="308"/>
        </pc:sldMkLst>
        <pc:spChg chg="del">
          <ac:chgData name="Joe Coleman" userId="4cdc1fe8-b8ae-49b1-b8bb-2b6bab88a8bf" providerId="ADAL" clId="{BA957EF8-1210-8640-B9F1-9BDCAC7C78B6}" dt="2023-10-04T06:28:01.423" v="660" actId="478"/>
          <ac:spMkLst>
            <pc:docMk/>
            <pc:sldMk cId="294269166" sldId="308"/>
            <ac:spMk id="3" creationId="{191EBA93-8CDD-6DC9-02A8-291CDA91233A}"/>
          </ac:spMkLst>
        </pc:spChg>
        <pc:spChg chg="add del">
          <ac:chgData name="Joe Coleman" userId="4cdc1fe8-b8ae-49b1-b8bb-2b6bab88a8bf" providerId="ADAL" clId="{BA957EF8-1210-8640-B9F1-9BDCAC7C78B6}" dt="2023-10-04T06:28:05.591" v="661" actId="478"/>
          <ac:spMkLst>
            <pc:docMk/>
            <pc:sldMk cId="294269166" sldId="308"/>
            <ac:spMk id="5" creationId="{D65A0807-3EC1-CD30-00D5-AC7E410084A7}"/>
          </ac:spMkLst>
        </pc:spChg>
        <pc:spChg chg="add mod">
          <ac:chgData name="Joe Coleman" userId="4cdc1fe8-b8ae-49b1-b8bb-2b6bab88a8bf" providerId="ADAL" clId="{BA957EF8-1210-8640-B9F1-9BDCAC7C78B6}" dt="2023-10-04T06:27:54.605" v="658" actId="20577"/>
          <ac:spMkLst>
            <pc:docMk/>
            <pc:sldMk cId="294269166" sldId="308"/>
            <ac:spMk id="6" creationId="{1710D123-72AD-97F5-8BC6-A68A60E7100E}"/>
          </ac:spMkLst>
        </pc:spChg>
        <pc:spChg chg="add mod">
          <ac:chgData name="Joe Coleman" userId="4cdc1fe8-b8ae-49b1-b8bb-2b6bab88a8bf" providerId="ADAL" clId="{BA957EF8-1210-8640-B9F1-9BDCAC7C78B6}" dt="2023-10-04T06:29:11.225" v="708" actId="1076"/>
          <ac:spMkLst>
            <pc:docMk/>
            <pc:sldMk cId="294269166" sldId="308"/>
            <ac:spMk id="8" creationId="{C4F60FB4-C3D1-69CA-9CA5-2FB12EE3826C}"/>
          </ac:spMkLst>
        </pc:spChg>
        <pc:picChg chg="mod">
          <ac:chgData name="Joe Coleman" userId="4cdc1fe8-b8ae-49b1-b8bb-2b6bab88a8bf" providerId="ADAL" clId="{BA957EF8-1210-8640-B9F1-9BDCAC7C78B6}" dt="2023-10-04T06:29:14.673" v="709" actId="1076"/>
          <ac:picMkLst>
            <pc:docMk/>
            <pc:sldMk cId="294269166" sldId="308"/>
            <ac:picMk id="2" creationId="{00000000-0000-0000-0000-000000000000}"/>
          </ac:picMkLst>
        </pc:picChg>
      </pc:sldChg>
      <pc:sldChg chg="addSp modSp mod">
        <pc:chgData name="Joe Coleman" userId="4cdc1fe8-b8ae-49b1-b8bb-2b6bab88a8bf" providerId="ADAL" clId="{BA957EF8-1210-8640-B9F1-9BDCAC7C78B6}" dt="2023-10-04T06:34:45.338" v="793" actId="20577"/>
        <pc:sldMkLst>
          <pc:docMk/>
          <pc:sldMk cId="2120626609" sldId="309"/>
        </pc:sldMkLst>
        <pc:spChg chg="add mod">
          <ac:chgData name="Joe Coleman" userId="4cdc1fe8-b8ae-49b1-b8bb-2b6bab88a8bf" providerId="ADAL" clId="{BA957EF8-1210-8640-B9F1-9BDCAC7C78B6}" dt="2023-10-04T06:34:18.824" v="738" actId="20577"/>
          <ac:spMkLst>
            <pc:docMk/>
            <pc:sldMk cId="2120626609" sldId="309"/>
            <ac:spMk id="4" creationId="{C02A82A0-8D7D-9FAE-9355-CDB8BF87F0B7}"/>
          </ac:spMkLst>
        </pc:spChg>
        <pc:spChg chg="add mod">
          <ac:chgData name="Joe Coleman" userId="4cdc1fe8-b8ae-49b1-b8bb-2b6bab88a8bf" providerId="ADAL" clId="{BA957EF8-1210-8640-B9F1-9BDCAC7C78B6}" dt="2023-10-04T06:34:45.338" v="793" actId="20577"/>
          <ac:spMkLst>
            <pc:docMk/>
            <pc:sldMk cId="2120626609" sldId="309"/>
            <ac:spMk id="5" creationId="{5AE47A3A-34EE-F4B6-2742-2F5E7700FBFF}"/>
          </ac:spMkLst>
        </pc:spChg>
        <pc:picChg chg="mod">
          <ac:chgData name="Joe Coleman" userId="4cdc1fe8-b8ae-49b1-b8bb-2b6bab88a8bf" providerId="ADAL" clId="{BA957EF8-1210-8640-B9F1-9BDCAC7C78B6}" dt="2023-10-04T06:32:34.039" v="717" actId="1076"/>
          <ac:picMkLst>
            <pc:docMk/>
            <pc:sldMk cId="2120626609" sldId="309"/>
            <ac:picMk id="3" creationId="{00000000-0000-0000-0000-000000000000}"/>
          </ac:picMkLst>
        </pc:picChg>
      </pc:sldChg>
      <pc:sldChg chg="addSp delSp modSp mod">
        <pc:chgData name="Joe Coleman" userId="4cdc1fe8-b8ae-49b1-b8bb-2b6bab88a8bf" providerId="ADAL" clId="{BA957EF8-1210-8640-B9F1-9BDCAC7C78B6}" dt="2023-10-04T06:09:06.400" v="255" actId="478"/>
        <pc:sldMkLst>
          <pc:docMk/>
          <pc:sldMk cId="509409017" sldId="313"/>
        </pc:sldMkLst>
        <pc:spChg chg="add mod">
          <ac:chgData name="Joe Coleman" userId="4cdc1fe8-b8ae-49b1-b8bb-2b6bab88a8bf" providerId="ADAL" clId="{BA957EF8-1210-8640-B9F1-9BDCAC7C78B6}" dt="2023-10-04T06:09:01.817" v="254" actId="20577"/>
          <ac:spMkLst>
            <pc:docMk/>
            <pc:sldMk cId="509409017" sldId="313"/>
            <ac:spMk id="2" creationId="{A142A2A5-B0A3-249C-2181-595B6059763E}"/>
          </ac:spMkLst>
        </pc:spChg>
        <pc:spChg chg="del">
          <ac:chgData name="Joe Coleman" userId="4cdc1fe8-b8ae-49b1-b8bb-2b6bab88a8bf" providerId="ADAL" clId="{BA957EF8-1210-8640-B9F1-9BDCAC7C78B6}" dt="2023-10-04T06:09:06.400" v="255" actId="478"/>
          <ac:spMkLst>
            <pc:docMk/>
            <pc:sldMk cId="509409017" sldId="313"/>
            <ac:spMk id="6" creationId="{00000000-0000-0000-0000-000000000000}"/>
          </ac:spMkLst>
        </pc:spChg>
      </pc:sldChg>
      <pc:sldChg chg="addSp modSp mod">
        <pc:chgData name="Joe Coleman" userId="4cdc1fe8-b8ae-49b1-b8bb-2b6bab88a8bf" providerId="ADAL" clId="{BA957EF8-1210-8640-B9F1-9BDCAC7C78B6}" dt="2023-10-04T05:52:52.867" v="13" actId="207"/>
        <pc:sldMkLst>
          <pc:docMk/>
          <pc:sldMk cId="1420723693" sldId="318"/>
        </pc:sldMkLst>
        <pc:spChg chg="add mod">
          <ac:chgData name="Joe Coleman" userId="4cdc1fe8-b8ae-49b1-b8bb-2b6bab88a8bf" providerId="ADAL" clId="{BA957EF8-1210-8640-B9F1-9BDCAC7C78B6}" dt="2023-10-04T05:52:52.867" v="13" actId="207"/>
          <ac:spMkLst>
            <pc:docMk/>
            <pc:sldMk cId="1420723693" sldId="318"/>
            <ac:spMk id="2" creationId="{358D3D6A-3B30-6018-ADC5-43BB18E595EB}"/>
          </ac:spMkLst>
        </pc:spChg>
      </pc:sldChg>
      <pc:sldChg chg="addSp delSp modSp mod">
        <pc:chgData name="Joe Coleman" userId="4cdc1fe8-b8ae-49b1-b8bb-2b6bab88a8bf" providerId="ADAL" clId="{BA957EF8-1210-8640-B9F1-9BDCAC7C78B6}" dt="2023-10-04T05:59:30.514" v="90" actId="20577"/>
        <pc:sldMkLst>
          <pc:docMk/>
          <pc:sldMk cId="1767009721" sldId="319"/>
        </pc:sldMkLst>
        <pc:spChg chg="add del">
          <ac:chgData name="Joe Coleman" userId="4cdc1fe8-b8ae-49b1-b8bb-2b6bab88a8bf" providerId="ADAL" clId="{BA957EF8-1210-8640-B9F1-9BDCAC7C78B6}" dt="2023-10-04T05:55:36.331" v="15" actId="478"/>
          <ac:spMkLst>
            <pc:docMk/>
            <pc:sldMk cId="1767009721" sldId="319"/>
            <ac:spMk id="3" creationId="{1543A443-F8A8-CDDB-A564-98D04553AB36}"/>
          </ac:spMkLst>
        </pc:spChg>
        <pc:spChg chg="add mod">
          <ac:chgData name="Joe Coleman" userId="4cdc1fe8-b8ae-49b1-b8bb-2b6bab88a8bf" providerId="ADAL" clId="{BA957EF8-1210-8640-B9F1-9BDCAC7C78B6}" dt="2023-10-04T05:59:30.514" v="90" actId="20577"/>
          <ac:spMkLst>
            <pc:docMk/>
            <pc:sldMk cId="1767009721" sldId="319"/>
            <ac:spMk id="5" creationId="{BA8C3A70-B8C8-E945-F8D5-C29F4908FB7C}"/>
          </ac:spMkLst>
        </pc:spChg>
        <pc:picChg chg="mod">
          <ac:chgData name="Joe Coleman" userId="4cdc1fe8-b8ae-49b1-b8bb-2b6bab88a8bf" providerId="ADAL" clId="{BA957EF8-1210-8640-B9F1-9BDCAC7C78B6}" dt="2023-10-04T05:55:41.857" v="17" actId="1076"/>
          <ac:picMkLst>
            <pc:docMk/>
            <pc:sldMk cId="1767009721" sldId="319"/>
            <ac:picMk id="1026" creationId="{D0FEC03E-B1E4-0F46-875D-73691E8D525D}"/>
          </ac:picMkLst>
        </pc:picChg>
      </pc:sldChg>
      <pc:sldChg chg="addSp delSp modSp mod">
        <pc:chgData name="Joe Coleman" userId="4cdc1fe8-b8ae-49b1-b8bb-2b6bab88a8bf" providerId="ADAL" clId="{BA957EF8-1210-8640-B9F1-9BDCAC7C78B6}" dt="2023-10-04T05:59:43.556" v="103" actId="20577"/>
        <pc:sldMkLst>
          <pc:docMk/>
          <pc:sldMk cId="2199084843" sldId="320"/>
        </pc:sldMkLst>
        <pc:spChg chg="add del mod">
          <ac:chgData name="Joe Coleman" userId="4cdc1fe8-b8ae-49b1-b8bb-2b6bab88a8bf" providerId="ADAL" clId="{BA957EF8-1210-8640-B9F1-9BDCAC7C78B6}" dt="2023-10-04T05:59:43.556" v="103" actId="20577"/>
          <ac:spMkLst>
            <pc:docMk/>
            <pc:sldMk cId="2199084843" sldId="320"/>
            <ac:spMk id="3" creationId="{FB25B5CF-D6B2-B733-8807-75027F89F108}"/>
          </ac:spMkLst>
        </pc:spChg>
      </pc:sldChg>
      <pc:sldChg chg="addSp modSp mod">
        <pc:chgData name="Joe Coleman" userId="4cdc1fe8-b8ae-49b1-b8bb-2b6bab88a8bf" providerId="ADAL" clId="{BA957EF8-1210-8640-B9F1-9BDCAC7C78B6}" dt="2023-10-04T06:03:05.092" v="128" actId="1076"/>
        <pc:sldMkLst>
          <pc:docMk/>
          <pc:sldMk cId="91763805" sldId="321"/>
        </pc:sldMkLst>
        <pc:spChg chg="add mod">
          <ac:chgData name="Joe Coleman" userId="4cdc1fe8-b8ae-49b1-b8bb-2b6bab88a8bf" providerId="ADAL" clId="{BA957EF8-1210-8640-B9F1-9BDCAC7C78B6}" dt="2023-10-04T06:02:51.718" v="124" actId="20577"/>
          <ac:spMkLst>
            <pc:docMk/>
            <pc:sldMk cId="91763805" sldId="321"/>
            <ac:spMk id="2" creationId="{E5182912-551F-87EE-DBF5-6033AA3F1FC4}"/>
          </ac:spMkLst>
        </pc:spChg>
        <pc:spChg chg="add mod">
          <ac:chgData name="Joe Coleman" userId="4cdc1fe8-b8ae-49b1-b8bb-2b6bab88a8bf" providerId="ADAL" clId="{BA957EF8-1210-8640-B9F1-9BDCAC7C78B6}" dt="2023-10-04T06:03:05.092" v="128" actId="1076"/>
          <ac:spMkLst>
            <pc:docMk/>
            <pc:sldMk cId="91763805" sldId="321"/>
            <ac:spMk id="4" creationId="{3AF04A5A-6046-1E35-05AF-E76CAD97E1C2}"/>
          </ac:spMkLst>
        </pc:spChg>
      </pc:sldChg>
      <pc:sldChg chg="addSp delSp modSp mod">
        <pc:chgData name="Joe Coleman" userId="4cdc1fe8-b8ae-49b1-b8bb-2b6bab88a8bf" providerId="ADAL" clId="{BA957EF8-1210-8640-B9F1-9BDCAC7C78B6}" dt="2023-10-04T06:08:08.291" v="197"/>
        <pc:sldMkLst>
          <pc:docMk/>
          <pc:sldMk cId="1287763049" sldId="322"/>
        </pc:sldMkLst>
        <pc:spChg chg="add del">
          <ac:chgData name="Joe Coleman" userId="4cdc1fe8-b8ae-49b1-b8bb-2b6bab88a8bf" providerId="ADAL" clId="{BA957EF8-1210-8640-B9F1-9BDCAC7C78B6}" dt="2023-10-04T06:02:58.510" v="126" actId="22"/>
          <ac:spMkLst>
            <pc:docMk/>
            <pc:sldMk cId="1287763049" sldId="322"/>
            <ac:spMk id="4" creationId="{33811638-82DD-4B21-41BF-D7F3A30F244A}"/>
          </ac:spMkLst>
        </pc:spChg>
        <pc:spChg chg="add mod">
          <ac:chgData name="Joe Coleman" userId="4cdc1fe8-b8ae-49b1-b8bb-2b6bab88a8bf" providerId="ADAL" clId="{BA957EF8-1210-8640-B9F1-9BDCAC7C78B6}" dt="2023-10-04T06:08:08.291" v="197"/>
          <ac:spMkLst>
            <pc:docMk/>
            <pc:sldMk cId="1287763049" sldId="322"/>
            <ac:spMk id="6" creationId="{5C6E8414-7B37-FBF3-D431-F558B1BF2EC2}"/>
          </ac:spMkLst>
        </pc:spChg>
        <pc:spChg chg="add mod">
          <ac:chgData name="Joe Coleman" userId="4cdc1fe8-b8ae-49b1-b8bb-2b6bab88a8bf" providerId="ADAL" clId="{BA957EF8-1210-8640-B9F1-9BDCAC7C78B6}" dt="2023-10-04T06:07:31.664" v="193" actId="20577"/>
          <ac:spMkLst>
            <pc:docMk/>
            <pc:sldMk cId="1287763049" sldId="322"/>
            <ac:spMk id="7" creationId="{4F937C19-1629-F149-77F2-95A58714B67C}"/>
          </ac:spMkLst>
        </pc:spChg>
        <pc:picChg chg="mod">
          <ac:chgData name="Joe Coleman" userId="4cdc1fe8-b8ae-49b1-b8bb-2b6bab88a8bf" providerId="ADAL" clId="{BA957EF8-1210-8640-B9F1-9BDCAC7C78B6}" dt="2023-10-04T06:06:41.556" v="135" actId="1076"/>
          <ac:picMkLst>
            <pc:docMk/>
            <pc:sldMk cId="1287763049" sldId="322"/>
            <ac:picMk id="2" creationId="{157CE7D9-A98B-C24E-ADAF-CCAEB626954C}"/>
          </ac:picMkLst>
        </pc:picChg>
      </pc:sldChg>
      <pc:sldChg chg="addSp delSp modSp mod">
        <pc:chgData name="Joe Coleman" userId="4cdc1fe8-b8ae-49b1-b8bb-2b6bab88a8bf" providerId="ADAL" clId="{BA957EF8-1210-8640-B9F1-9BDCAC7C78B6}" dt="2023-10-04T06:15:13.401" v="464" actId="478"/>
        <pc:sldMkLst>
          <pc:docMk/>
          <pc:sldMk cId="621518424" sldId="325"/>
        </pc:sldMkLst>
        <pc:spChg chg="add mod">
          <ac:chgData name="Joe Coleman" userId="4cdc1fe8-b8ae-49b1-b8bb-2b6bab88a8bf" providerId="ADAL" clId="{BA957EF8-1210-8640-B9F1-9BDCAC7C78B6}" dt="2023-10-04T06:15:11.172" v="463"/>
          <ac:spMkLst>
            <pc:docMk/>
            <pc:sldMk cId="621518424" sldId="325"/>
            <ac:spMk id="3" creationId="{EE95CC7C-B835-0C95-E641-CFB83F45D3E9}"/>
          </ac:spMkLst>
        </pc:spChg>
        <pc:spChg chg="del">
          <ac:chgData name="Joe Coleman" userId="4cdc1fe8-b8ae-49b1-b8bb-2b6bab88a8bf" providerId="ADAL" clId="{BA957EF8-1210-8640-B9F1-9BDCAC7C78B6}" dt="2023-10-04T06:15:13.401" v="464" actId="478"/>
          <ac:spMkLst>
            <pc:docMk/>
            <pc:sldMk cId="621518424" sldId="325"/>
            <ac:spMk id="6" creationId="{00000000-0000-0000-0000-000000000000}"/>
          </ac:spMkLst>
        </pc:spChg>
      </pc:sldChg>
      <pc:sldChg chg="addSp delSp modSp new mod">
        <pc:chgData name="Joe Coleman" userId="4cdc1fe8-b8ae-49b1-b8bb-2b6bab88a8bf" providerId="ADAL" clId="{BA957EF8-1210-8640-B9F1-9BDCAC7C78B6}" dt="2023-10-04T06:20:56.805" v="564" actId="20577"/>
        <pc:sldMkLst>
          <pc:docMk/>
          <pc:sldMk cId="3699965162" sldId="327"/>
        </pc:sldMkLst>
        <pc:spChg chg="del">
          <ac:chgData name="Joe Coleman" userId="4cdc1fe8-b8ae-49b1-b8bb-2b6bab88a8bf" providerId="ADAL" clId="{BA957EF8-1210-8640-B9F1-9BDCAC7C78B6}" dt="2023-10-04T06:20:41.201" v="549" actId="478"/>
          <ac:spMkLst>
            <pc:docMk/>
            <pc:sldMk cId="3699965162" sldId="327"/>
            <ac:spMk id="2" creationId="{82DCCE55-541E-AEB4-2B6A-4C9B4C3524CD}"/>
          </ac:spMkLst>
        </pc:spChg>
        <pc:spChg chg="del">
          <ac:chgData name="Joe Coleman" userId="4cdc1fe8-b8ae-49b1-b8bb-2b6bab88a8bf" providerId="ADAL" clId="{BA957EF8-1210-8640-B9F1-9BDCAC7C78B6}" dt="2023-10-04T06:20:42.669" v="550" actId="478"/>
          <ac:spMkLst>
            <pc:docMk/>
            <pc:sldMk cId="3699965162" sldId="327"/>
            <ac:spMk id="3" creationId="{8C53B48D-BFEF-B0F1-75B2-6DCE5703BB60}"/>
          </ac:spMkLst>
        </pc:spChg>
        <pc:spChg chg="add mod">
          <ac:chgData name="Joe Coleman" userId="4cdc1fe8-b8ae-49b1-b8bb-2b6bab88a8bf" providerId="ADAL" clId="{BA957EF8-1210-8640-B9F1-9BDCAC7C78B6}" dt="2023-10-04T06:20:56.805" v="564" actId="20577"/>
          <ac:spMkLst>
            <pc:docMk/>
            <pc:sldMk cId="3699965162" sldId="327"/>
            <ac:spMk id="4" creationId="{CA5866C0-AC5E-00BE-F1E6-8E7FE51EC9C1}"/>
          </ac:spMkLst>
        </pc:spChg>
      </pc:sldChg>
      <pc:sldChg chg="addSp modSp new mod">
        <pc:chgData name="Joe Coleman" userId="4cdc1fe8-b8ae-49b1-b8bb-2b6bab88a8bf" providerId="ADAL" clId="{BA957EF8-1210-8640-B9F1-9BDCAC7C78B6}" dt="2023-10-04T06:21:06.303" v="571" actId="20577"/>
        <pc:sldMkLst>
          <pc:docMk/>
          <pc:sldMk cId="3245574488" sldId="328"/>
        </pc:sldMkLst>
        <pc:spChg chg="add mod">
          <ac:chgData name="Joe Coleman" userId="4cdc1fe8-b8ae-49b1-b8bb-2b6bab88a8bf" providerId="ADAL" clId="{BA957EF8-1210-8640-B9F1-9BDCAC7C78B6}" dt="2023-10-04T06:21:06.303" v="571" actId="20577"/>
          <ac:spMkLst>
            <pc:docMk/>
            <pc:sldMk cId="3245574488" sldId="328"/>
            <ac:spMk id="4" creationId="{874FCA42-3C15-3151-4EAE-DFF0AF6052E0}"/>
          </ac:spMkLst>
        </pc:spChg>
      </pc:sldChg>
      <pc:sldChg chg="new">
        <pc:chgData name="Joe Coleman" userId="4cdc1fe8-b8ae-49b1-b8bb-2b6bab88a8bf" providerId="ADAL" clId="{BA957EF8-1210-8640-B9F1-9BDCAC7C78B6}" dt="2023-10-04T06:21:11.077" v="572" actId="680"/>
        <pc:sldMkLst>
          <pc:docMk/>
          <pc:sldMk cId="1462012042" sldId="329"/>
        </pc:sldMkLst>
      </pc:sldChg>
      <pc:sldChg chg="addSp modSp new mod">
        <pc:chgData name="Joe Coleman" userId="4cdc1fe8-b8ae-49b1-b8bb-2b6bab88a8bf" providerId="ADAL" clId="{BA957EF8-1210-8640-B9F1-9BDCAC7C78B6}" dt="2023-10-04T06:21:58.522" v="598" actId="5793"/>
        <pc:sldMkLst>
          <pc:docMk/>
          <pc:sldMk cId="2703942216" sldId="330"/>
        </pc:sldMkLst>
        <pc:spChg chg="add mod">
          <ac:chgData name="Joe Coleman" userId="4cdc1fe8-b8ae-49b1-b8bb-2b6bab88a8bf" providerId="ADAL" clId="{BA957EF8-1210-8640-B9F1-9BDCAC7C78B6}" dt="2023-10-04T06:21:58.522" v="598" actId="5793"/>
          <ac:spMkLst>
            <pc:docMk/>
            <pc:sldMk cId="2703942216" sldId="330"/>
            <ac:spMk id="4" creationId="{43352E50-622B-FD79-9324-7C5562C9E8B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1EFB2-6A34-074E-A36B-2A9C007039AF}" type="datetimeFigureOut">
              <a:rPr lang="en-US" smtClean="0"/>
              <a:t>9/30/2024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3E51F0-DDF8-DD45-8EFA-FB896E68E8BD}" type="slidenum">
              <a:rPr lang="en-US" smtClean="0"/>
              <a:t>‹#›</a:t>
            </a:fld>
            <a:endParaRPr lang="en-US"/>
          </a:p>
        </p:txBody>
      </p:sp>
    </p:spTree>
    <p:extLst>
      <p:ext uri="{BB962C8B-B14F-4D97-AF65-F5344CB8AC3E}">
        <p14:creationId xmlns:p14="http://schemas.microsoft.com/office/powerpoint/2010/main" val="1565203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7DE965A-FC87-4C4A-9F06-E4954DEBD5B5}"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97843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965A-FC87-4C4A-9F06-E4954DEBD5B5}"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633185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965A-FC87-4C4A-9F06-E4954DEBD5B5}"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954727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965A-FC87-4C4A-9F06-E4954DEBD5B5}"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893722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965A-FC87-4C4A-9F06-E4954DEBD5B5}" type="datetimeFigureOut">
              <a:rPr lang="en-US" smtClean="0"/>
              <a:t>9/30/2024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297985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965A-FC87-4C4A-9F06-E4954DEBD5B5}" type="datetimeFigureOut">
              <a:rPr lang="en-US" smtClean="0"/>
              <a:t>9/30/2024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096336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965A-FC87-4C4A-9F06-E4954DEBD5B5}" type="datetimeFigureOut">
              <a:rPr lang="en-US" smtClean="0"/>
              <a:t>9/30/2024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718318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965A-FC87-4C4A-9F06-E4954DEBD5B5}"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765533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965A-FC87-4C4A-9F06-E4954DEBD5B5}" type="datetimeFigureOut">
              <a:rPr lang="en-US" smtClean="0"/>
              <a:t>9/30/2024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54193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965A-FC87-4C4A-9F06-E4954DEBD5B5}"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591384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965A-FC87-4C4A-9F06-E4954DEBD5B5}" type="datetimeFigureOut">
              <a:rPr lang="en-US" smtClean="0"/>
              <a:t>9/30/2024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13D44-8001-7F42-AF6F-14A50CEDBA4F}" type="slidenum">
              <a:rPr lang="en-US" smtClean="0"/>
              <a:t>‹#›</a:t>
            </a:fld>
            <a:endParaRPr lang="en-US"/>
          </a:p>
        </p:txBody>
      </p:sp>
    </p:spTree>
    <p:extLst>
      <p:ext uri="{BB962C8B-B14F-4D97-AF65-F5344CB8AC3E}">
        <p14:creationId xmlns:p14="http://schemas.microsoft.com/office/powerpoint/2010/main" val="1640338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a:ln>
            <a:solidFill>
              <a:schemeClr val="tx1"/>
            </a:solidFill>
          </a:ln>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DE965A-FC87-4C4A-9F06-E4954DEBD5B5}" type="datetimeFigureOut">
              <a:rPr lang="en-US" smtClean="0"/>
              <a:t>9/30/2024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513D44-8001-7F42-AF6F-14A50CEDBA4F}" type="slidenum">
              <a:rPr lang="en-US" smtClean="0"/>
              <a:t>‹#›</a:t>
            </a:fld>
            <a:endParaRPr lang="en-US"/>
          </a:p>
        </p:txBody>
      </p:sp>
    </p:spTree>
    <p:extLst>
      <p:ext uri="{BB962C8B-B14F-4D97-AF65-F5344CB8AC3E}">
        <p14:creationId xmlns:p14="http://schemas.microsoft.com/office/powerpoint/2010/main" val="1195962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10021" TargetMode="External"/><Relationship Id="rId1" Type="http://schemas.openxmlformats.org/officeDocument/2006/relationships/slideLayout" Target="../slideLayouts/slideLayout2.xml"/><Relationship Id="rId5" Type="http://schemas.openxmlformats.org/officeDocument/2006/relationships/hyperlink" Target="https://moodle.uwtsd.ac.uk/mod/resource/view.php?id=605117" TargetMode="Externa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uwtsd.ac.uk/mod/resource/view.php?id=60522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diaart.org/visit/visit-our-locations-sites/robert-smithson-spiral-jetty#:~:text=Created%20at%20a%20time%20when,has%20remained%20visible%20ever%20since."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widewalls.ch/magazine/nancy-holt-sun-tunnels-land-ar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guardian.com/artanddesign/2021/jun/07/backdrops-to-a-riot-how-jrs-confrontational-street-art-went-global" TargetMode="External"/><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bbc.co.uk/news/uk-wales-46617742" TargetMode="External"/><Relationship Id="rId2" Type="http://schemas.openxmlformats.org/officeDocument/2006/relationships/image" Target="../media/image16.tiff"/><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banksyexplained.com/love-is-in-the-air-2003-3/"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artsy.net/article/joanne-artman-gallery-art-society-ai-weiwei"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reud.org.uk/exhibitions/uri-aigner-a-visit-to-freuds/" TargetMode="External"/><Relationship Id="rId2" Type="http://schemas.openxmlformats.org/officeDocument/2006/relationships/image" Target="../media/image20.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s://www.tate.org.uk/art/artists/christo-905/christo-everything-world-belongs-somebody" TargetMode="External"/><Relationship Id="rId2" Type="http://schemas.openxmlformats.org/officeDocument/2006/relationships/image" Target="../media/image21.tiff"/><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 Id="rId5" Type="http://schemas.openxmlformats.org/officeDocument/2006/relationships/hyperlink" Target="https://www.dw.com/en/christos-wrapped-reichstag-a-symbol-of-freedom-25-years-on/a-53928722#:~:text=Artistic%20duo%20Christo%20and%20Jeanne-Claude%20fought%20long%20and%20hard%20to" TargetMode="External"/><Relationship Id="rId4" Type="http://schemas.openxmlformats.org/officeDocument/2006/relationships/hyperlink" Target="https://www.paris-arc-de-triomphe.fr/en/discover/l-arc-de-triomphe-wrapped-paris-1961-2021/the-story-of-a-project#:~:text=In%20the%20beginning,%20it%20was%20a%20dream,%20the%20dream%20of"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LcpAMXKInFQ&amp;embeds_referring_euri=https%3A%2F%2Fpublicdelivery.org%2F&amp;feature=emb_logo" TargetMode="External"/><Relationship Id="rId2" Type="http://schemas.openxmlformats.org/officeDocument/2006/relationships/image" Target="../media/image26.tiff"/><Relationship Id="rId1" Type="http://schemas.openxmlformats.org/officeDocument/2006/relationships/slideLayout" Target="../slideLayouts/slideLayout1.xml"/><Relationship Id="rId4" Type="http://schemas.openxmlformats.org/officeDocument/2006/relationships/hyperlink" Target="https://publicdelivery.org/gordon-matta-clark-splitting/#:~:text=In%20the%20case%20of%20Splitting%2C%20he%20and%20helpers,a%20split%20through%20the%20center%20of%20the%20building."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guardian.com/culture/2000/oct/26/artsfeatures6" TargetMode="External"/><Relationship Id="rId2" Type="http://schemas.openxmlformats.org/officeDocument/2006/relationships/image" Target="../media/image28.tiff"/><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artforum.com/news/norway-abandons-jonas-dahlbergs-memorial-to-victims-of-utoya-massacre-234726/" TargetMode="External"/><Relationship Id="rId2" Type="http://schemas.openxmlformats.org/officeDocument/2006/relationships/image" Target="../media/image30.tiff"/><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erikkessels.com/muddy-dance-exhibition"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vimeo.com/148635022" TargetMode="External"/><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youtube.com/watch?v=6-V7in9LObI" TargetMode="Externa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art.tfl.gov.uk/projects/you-are-deeper-than-what-you-think/"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frieze.com/article/laure-prouvosts-brexit-fuelled-art-underground"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vimeo.com/67926427" TargetMode="External"/><Relationship Id="rId2" Type="http://schemas.openxmlformats.org/officeDocument/2006/relationships/image" Target="../media/image41.jpeg"/><Relationship Id="rId1" Type="http://schemas.openxmlformats.org/officeDocument/2006/relationships/slideLayout" Target="../slideLayouts/slideLayout1.xml"/><Relationship Id="rId4" Type="http://schemas.openxmlformats.org/officeDocument/2006/relationships/hyperlink" Target="https://rodencrater.com/spaces/all/"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holtsmithsonfoundation.org/" TargetMode="External"/><Relationship Id="rId7" Type="http://schemas.openxmlformats.org/officeDocument/2006/relationships/hyperlink" Target="https://moodle.uwtsd.ac.uk/pluginfile.php/848751/mod_resource/content/1/Kwon_Miwon_One_Place_after_Another_Site-Specific_Art_and_Locational_Identity.pdf" TargetMode="External"/><Relationship Id="rId2" Type="http://schemas.openxmlformats.org/officeDocument/2006/relationships/hyperlink" Target="http://www.artangel.org.uk/" TargetMode="External"/><Relationship Id="rId1" Type="http://schemas.openxmlformats.org/officeDocument/2006/relationships/slideLayout" Target="../slideLayouts/slideLayout1.xml"/><Relationship Id="rId6" Type="http://schemas.openxmlformats.org/officeDocument/2006/relationships/hyperlink" Target="https://moodle.uwtsd.ac.uk/pluginfile.php/636834/mod_resource/content/1/Nick%20Kaye%20-%20Site-Specific%20Art%20Performance%2C%20Place%20and%20Documentation.pdf" TargetMode="External"/><Relationship Id="rId5" Type="http://schemas.openxmlformats.org/officeDocument/2006/relationships/hyperlink" Target="https://www.tate.org.uk/art/art-terms/s/site-specific" TargetMode="External"/><Relationship Id="rId4" Type="http://schemas.openxmlformats.org/officeDocument/2006/relationships/hyperlink" Target="https://christojeanneclaude.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AAF0-3CF2-8993-EFF3-A00D1E568956}"/>
              </a:ext>
            </a:extLst>
          </p:cNvPr>
          <p:cNvSpPr>
            <a:spLocks noGrp="1"/>
          </p:cNvSpPr>
          <p:nvPr>
            <p:ph type="ctrTitle"/>
          </p:nvPr>
        </p:nvSpPr>
        <p:spPr/>
        <p:txBody>
          <a:bodyPr/>
          <a:lstStyle/>
          <a:p>
            <a:r>
              <a:rPr lang="en-GB" dirty="0"/>
              <a:t>Visual Enquiry 1</a:t>
            </a:r>
          </a:p>
        </p:txBody>
      </p:sp>
      <p:sp>
        <p:nvSpPr>
          <p:cNvPr id="3" name="Subtitle 2">
            <a:extLst>
              <a:ext uri="{FF2B5EF4-FFF2-40B4-BE49-F238E27FC236}">
                <a16:creationId xmlns:a16="http://schemas.microsoft.com/office/drawing/2014/main" id="{4F4EA78C-777B-1FC1-627A-874BA3E2AE1C}"/>
              </a:ext>
            </a:extLst>
          </p:cNvPr>
          <p:cNvSpPr>
            <a:spLocks noGrp="1"/>
          </p:cNvSpPr>
          <p:nvPr>
            <p:ph type="subTitle" idx="1"/>
          </p:nvPr>
        </p:nvSpPr>
        <p:spPr>
          <a:xfrm>
            <a:off x="1524000" y="3602038"/>
            <a:ext cx="9144000" cy="489671"/>
          </a:xfrm>
        </p:spPr>
        <p:txBody>
          <a:bodyPr/>
          <a:lstStyle/>
          <a:p>
            <a:r>
              <a:rPr lang="en-GB" dirty="0"/>
              <a:t>Module Introduction</a:t>
            </a:r>
          </a:p>
        </p:txBody>
      </p:sp>
    </p:spTree>
    <p:extLst>
      <p:ext uri="{BB962C8B-B14F-4D97-AF65-F5344CB8AC3E}">
        <p14:creationId xmlns:p14="http://schemas.microsoft.com/office/powerpoint/2010/main" val="887491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F9BB0-DD00-739F-7814-A74303F42E44}"/>
              </a:ext>
            </a:extLst>
          </p:cNvPr>
          <p:cNvSpPr>
            <a:spLocks noGrp="1"/>
          </p:cNvSpPr>
          <p:nvPr>
            <p:ph type="title"/>
          </p:nvPr>
        </p:nvSpPr>
        <p:spPr>
          <a:xfrm>
            <a:off x="761800" y="762001"/>
            <a:ext cx="5334197" cy="1708242"/>
          </a:xfrm>
        </p:spPr>
        <p:txBody>
          <a:bodyPr anchor="ctr">
            <a:normAutofit/>
          </a:bodyPr>
          <a:lstStyle/>
          <a:p>
            <a:r>
              <a:rPr lang="en-GB" sz="4000"/>
              <a:t>KEY INFORMATION</a:t>
            </a:r>
          </a:p>
        </p:txBody>
      </p:sp>
      <p:sp>
        <p:nvSpPr>
          <p:cNvPr id="3" name="Content Placeholder 2">
            <a:extLst>
              <a:ext uri="{FF2B5EF4-FFF2-40B4-BE49-F238E27FC236}">
                <a16:creationId xmlns:a16="http://schemas.microsoft.com/office/drawing/2014/main" id="{835D6C44-B37C-7570-6599-FD69B98CDE8B}"/>
              </a:ext>
            </a:extLst>
          </p:cNvPr>
          <p:cNvSpPr>
            <a:spLocks noGrp="1"/>
          </p:cNvSpPr>
          <p:nvPr>
            <p:ph idx="1"/>
          </p:nvPr>
        </p:nvSpPr>
        <p:spPr>
          <a:xfrm>
            <a:off x="761800" y="2470244"/>
            <a:ext cx="5334197" cy="3769835"/>
          </a:xfrm>
        </p:spPr>
        <p:txBody>
          <a:bodyPr anchor="ctr">
            <a:normAutofit/>
          </a:bodyPr>
          <a:lstStyle/>
          <a:p>
            <a:r>
              <a:rPr lang="en-GB" sz="2000" dirty="0"/>
              <a:t>Submission – Visual Diary documenting Site- Specific Project.</a:t>
            </a:r>
          </a:p>
          <a:p>
            <a:r>
              <a:rPr lang="en-GB" sz="2000" dirty="0"/>
              <a:t>Three Tasks:</a:t>
            </a:r>
          </a:p>
          <a:p>
            <a:pPr marL="971550" lvl="1" indent="-514350">
              <a:buFont typeface="+mj-lt"/>
              <a:buAutoNum type="arabicPeriod"/>
            </a:pPr>
            <a:r>
              <a:rPr lang="en-GB" sz="2000" dirty="0"/>
              <a:t>Report on Site Specificity.</a:t>
            </a:r>
          </a:p>
          <a:p>
            <a:pPr marL="971550" lvl="1" indent="-514350">
              <a:buFont typeface="+mj-lt"/>
              <a:buAutoNum type="arabicPeriod"/>
            </a:pPr>
            <a:r>
              <a:rPr lang="en-GB" sz="2000" dirty="0"/>
              <a:t>Research for Mapping Potential Territories.</a:t>
            </a:r>
          </a:p>
          <a:p>
            <a:pPr marL="971550" lvl="1" indent="-514350">
              <a:buFont typeface="+mj-lt"/>
              <a:buAutoNum type="arabicPeriod"/>
            </a:pPr>
            <a:r>
              <a:rPr lang="en-GB" sz="2000" dirty="0"/>
              <a:t>Ongoing development of Work (Project Cycle)</a:t>
            </a:r>
          </a:p>
          <a:p>
            <a:r>
              <a:rPr lang="en-GB" sz="2000" dirty="0"/>
              <a:t>Deadline – Thursday December 5</a:t>
            </a:r>
            <a:r>
              <a:rPr lang="en-GB" sz="2000" baseline="30000" dirty="0"/>
              <a:t>th</a:t>
            </a:r>
            <a:r>
              <a:rPr lang="en-GB" sz="2000" dirty="0"/>
              <a:t> 5pm.</a:t>
            </a:r>
          </a:p>
          <a:p>
            <a:r>
              <a:rPr lang="en-GB" sz="2000" dirty="0"/>
              <a:t>Format – PowerPoint, pdf, Substack</a:t>
            </a:r>
          </a:p>
        </p:txBody>
      </p:sp>
      <p:pic>
        <p:nvPicPr>
          <p:cNvPr id="22" name="Picture 21" descr="Colourful adhesive taps and pen on open notebook">
            <a:extLst>
              <a:ext uri="{FF2B5EF4-FFF2-40B4-BE49-F238E27FC236}">
                <a16:creationId xmlns:a16="http://schemas.microsoft.com/office/drawing/2014/main" id="{5596953B-F213-0579-0E3B-25527A30A02D}"/>
              </a:ext>
            </a:extLst>
          </p:cNvPr>
          <p:cNvPicPr>
            <a:picLocks noChangeAspect="1"/>
          </p:cNvPicPr>
          <p:nvPr/>
        </p:nvPicPr>
        <p:blipFill>
          <a:blip r:embed="rId2"/>
          <a:srcRect r="4816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54054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7D97B-8018-89CC-F8D3-B1DD0B5E24C1}"/>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46FE8DB4-A5A0-FFB2-8633-F118C34484FE}"/>
              </a:ext>
            </a:extLst>
          </p:cNvPr>
          <p:cNvSpPr>
            <a:spLocks noGrp="1"/>
          </p:cNvSpPr>
          <p:nvPr>
            <p:ph idx="1"/>
          </p:nvPr>
        </p:nvSpPr>
        <p:spPr>
          <a:xfrm>
            <a:off x="838200" y="1503368"/>
            <a:ext cx="10515600" cy="1713223"/>
          </a:xfrm>
          <a:ln>
            <a:noFill/>
          </a:ln>
        </p:spPr>
        <p:txBody>
          <a:bodyPr/>
          <a:lstStyle/>
          <a:p>
            <a:r>
              <a:rPr lang="en-GB" dirty="0"/>
              <a:t>Contains Weekly Resource Tiles</a:t>
            </a:r>
          </a:p>
          <a:p>
            <a:r>
              <a:rPr lang="en-GB" dirty="0"/>
              <a:t>Assignment Upload Portal</a:t>
            </a:r>
          </a:p>
          <a:p>
            <a:r>
              <a:rPr lang="en-GB" dirty="0"/>
              <a:t>Essential Documents</a:t>
            </a:r>
          </a:p>
        </p:txBody>
      </p:sp>
      <p:sp>
        <p:nvSpPr>
          <p:cNvPr id="4" name="Title 1">
            <a:extLst>
              <a:ext uri="{FF2B5EF4-FFF2-40B4-BE49-F238E27FC236}">
                <a16:creationId xmlns:a16="http://schemas.microsoft.com/office/drawing/2014/main" id="{3851D6FE-A768-99C0-EBB9-1291AE839F7C}"/>
              </a:ext>
            </a:extLst>
          </p:cNvPr>
          <p:cNvSpPr txBox="1">
            <a:spLocks/>
          </p:cNvSpPr>
          <p:nvPr/>
        </p:nvSpPr>
        <p:spPr>
          <a:xfrm>
            <a:off x="838200" y="334945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Scheme Of Work</a:t>
            </a:r>
          </a:p>
        </p:txBody>
      </p:sp>
      <p:sp>
        <p:nvSpPr>
          <p:cNvPr id="5" name="Content Placeholder 2">
            <a:extLst>
              <a:ext uri="{FF2B5EF4-FFF2-40B4-BE49-F238E27FC236}">
                <a16:creationId xmlns:a16="http://schemas.microsoft.com/office/drawing/2014/main" id="{BDEFEDBD-E549-0B82-1416-B58EFA3C50B0}"/>
              </a:ext>
            </a:extLst>
          </p:cNvPr>
          <p:cNvSpPr txBox="1">
            <a:spLocks/>
          </p:cNvSpPr>
          <p:nvPr/>
        </p:nvSpPr>
        <p:spPr>
          <a:xfrm>
            <a:off x="838200" y="4377775"/>
            <a:ext cx="9090891" cy="16686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dirty="0"/>
              <a:t>Scheme of work is available on Moodle (week 1).</a:t>
            </a:r>
          </a:p>
          <a:p>
            <a:r>
              <a:rPr lang="en-GB" dirty="0"/>
              <a:t>The scheme of work contains Visual Enquiry and the Site-Specific Module.</a:t>
            </a:r>
          </a:p>
        </p:txBody>
      </p:sp>
      <p:sp>
        <p:nvSpPr>
          <p:cNvPr id="6" name="Rectangle 5">
            <a:extLst>
              <a:ext uri="{FF2B5EF4-FFF2-40B4-BE49-F238E27FC236}">
                <a16:creationId xmlns:a16="http://schemas.microsoft.com/office/drawing/2014/main" id="{BCE238FF-D767-3F8B-2844-8B781A0A3B51}"/>
              </a:ext>
            </a:extLst>
          </p:cNvPr>
          <p:cNvSpPr/>
          <p:nvPr/>
        </p:nvSpPr>
        <p:spPr>
          <a:xfrm>
            <a:off x="720090" y="491490"/>
            <a:ext cx="9495328" cy="285796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0545E42-47DA-B448-BB26-601D8231B0C8}"/>
              </a:ext>
            </a:extLst>
          </p:cNvPr>
          <p:cNvSpPr/>
          <p:nvPr/>
        </p:nvSpPr>
        <p:spPr>
          <a:xfrm>
            <a:off x="720090" y="3501856"/>
            <a:ext cx="9495328" cy="285796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Link with solid fill">
            <a:hlinkClick r:id="rId2"/>
            <a:extLst>
              <a:ext uri="{FF2B5EF4-FFF2-40B4-BE49-F238E27FC236}">
                <a16:creationId xmlns:a16="http://schemas.microsoft.com/office/drawing/2014/main" id="{7E858105-42BD-898D-FF25-5CC6EC8C52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48274" y="1445579"/>
            <a:ext cx="914400" cy="914400"/>
          </a:xfrm>
          <a:prstGeom prst="rect">
            <a:avLst/>
          </a:prstGeom>
        </p:spPr>
      </p:pic>
      <p:pic>
        <p:nvPicPr>
          <p:cNvPr id="10" name="Graphic 9" descr="Link with solid fill">
            <a:hlinkClick r:id="rId5"/>
            <a:extLst>
              <a:ext uri="{FF2B5EF4-FFF2-40B4-BE49-F238E27FC236}">
                <a16:creationId xmlns:a16="http://schemas.microsoft.com/office/drawing/2014/main" id="{ECAA86C4-F5D5-C5B5-F0AB-EB013B76E20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20218" y="4611088"/>
            <a:ext cx="914400" cy="914400"/>
          </a:xfrm>
          <a:prstGeom prst="rect">
            <a:avLst/>
          </a:prstGeom>
        </p:spPr>
      </p:pic>
      <p:sp>
        <p:nvSpPr>
          <p:cNvPr id="11" name="Rectangle 10">
            <a:extLst>
              <a:ext uri="{FF2B5EF4-FFF2-40B4-BE49-F238E27FC236}">
                <a16:creationId xmlns:a16="http://schemas.microsoft.com/office/drawing/2014/main" id="{BFA62ACC-BB4D-DD8F-B9FB-0F1C4D6318F3}"/>
              </a:ext>
            </a:extLst>
          </p:cNvPr>
          <p:cNvSpPr/>
          <p:nvPr/>
        </p:nvSpPr>
        <p:spPr>
          <a:xfrm>
            <a:off x="10215418" y="498178"/>
            <a:ext cx="1524000" cy="285796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D0DB5C2-61ED-2254-8522-339166AEFBB1}"/>
              </a:ext>
            </a:extLst>
          </p:cNvPr>
          <p:cNvSpPr/>
          <p:nvPr/>
        </p:nvSpPr>
        <p:spPr>
          <a:xfrm>
            <a:off x="10215418" y="3498245"/>
            <a:ext cx="1524000" cy="285796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6303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9507-FDE4-925E-348D-BEBC3F80A2BC}"/>
              </a:ext>
            </a:extLst>
          </p:cNvPr>
          <p:cNvSpPr>
            <a:spLocks noGrp="1"/>
          </p:cNvSpPr>
          <p:nvPr>
            <p:ph type="title"/>
          </p:nvPr>
        </p:nvSpPr>
        <p:spPr/>
        <p:txBody>
          <a:bodyPr/>
          <a:lstStyle/>
          <a:p>
            <a:r>
              <a:rPr lang="en-GB" dirty="0"/>
              <a:t>Submission Checklist</a:t>
            </a:r>
          </a:p>
        </p:txBody>
      </p:sp>
      <p:sp>
        <p:nvSpPr>
          <p:cNvPr id="6" name="Title 1">
            <a:extLst>
              <a:ext uri="{FF2B5EF4-FFF2-40B4-BE49-F238E27FC236}">
                <a16:creationId xmlns:a16="http://schemas.microsoft.com/office/drawing/2014/main" id="{B90F86A6-285A-1D45-3E65-0DA7A842F4A5}"/>
              </a:ext>
            </a:extLst>
          </p:cNvPr>
          <p:cNvSpPr txBox="1">
            <a:spLocks/>
          </p:cNvSpPr>
          <p:nvPr/>
        </p:nvSpPr>
        <p:spPr>
          <a:xfrm>
            <a:off x="6990231" y="5726546"/>
            <a:ext cx="4816151" cy="3850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1600" dirty="0"/>
              <a:t>Points 1-3 of the submission checklist.</a:t>
            </a:r>
          </a:p>
        </p:txBody>
      </p:sp>
      <p:sp>
        <p:nvSpPr>
          <p:cNvPr id="7" name="Content Placeholder 2">
            <a:extLst>
              <a:ext uri="{FF2B5EF4-FFF2-40B4-BE49-F238E27FC236}">
                <a16:creationId xmlns:a16="http://schemas.microsoft.com/office/drawing/2014/main" id="{50091BE3-26FE-9377-E74D-79584ECE95B6}"/>
              </a:ext>
            </a:extLst>
          </p:cNvPr>
          <p:cNvSpPr>
            <a:spLocks noGrp="1"/>
          </p:cNvSpPr>
          <p:nvPr>
            <p:ph idx="1"/>
          </p:nvPr>
        </p:nvSpPr>
        <p:spPr>
          <a:xfrm>
            <a:off x="838200" y="1825625"/>
            <a:ext cx="4816151" cy="3900920"/>
          </a:xfrm>
        </p:spPr>
        <p:txBody>
          <a:bodyPr>
            <a:normAutofit fontScale="92500" lnSpcReduction="20000"/>
          </a:bodyPr>
          <a:lstStyle/>
          <a:p>
            <a:pPr marL="0" indent="0">
              <a:buNone/>
            </a:pPr>
            <a:r>
              <a:rPr lang="en-GB" sz="2000" dirty="0"/>
              <a:t>You should have a copy of the Submission  Checklist containing information related to your assessment. </a:t>
            </a:r>
          </a:p>
          <a:p>
            <a:pPr marL="0" indent="0">
              <a:buNone/>
            </a:pPr>
            <a:endParaRPr lang="en-GB" sz="2000" dirty="0"/>
          </a:p>
          <a:p>
            <a:pPr marL="0" indent="0">
              <a:buNone/>
            </a:pPr>
            <a:r>
              <a:rPr lang="en-GB" sz="2000" dirty="0"/>
              <a:t>It is formed from the yellow highlighted “Guidance Specific to Assessment” – the practical guidance for this module.</a:t>
            </a:r>
          </a:p>
          <a:p>
            <a:pPr marL="0" indent="0">
              <a:buNone/>
            </a:pPr>
            <a:endParaRPr lang="en-GB" sz="2000" dirty="0"/>
          </a:p>
          <a:p>
            <a:pPr marL="0" indent="0">
              <a:buNone/>
            </a:pPr>
            <a:r>
              <a:rPr lang="en-GB" sz="2000" dirty="0"/>
              <a:t>Please use it to ensure your visual diary completes the assessment before submission.</a:t>
            </a:r>
          </a:p>
          <a:p>
            <a:pPr marL="0" indent="0">
              <a:buNone/>
            </a:pPr>
            <a:endParaRPr lang="en-GB" sz="2000" dirty="0"/>
          </a:p>
          <a:p>
            <a:pPr marL="0" indent="0">
              <a:buNone/>
            </a:pPr>
            <a:r>
              <a:rPr lang="en-GB" sz="2000" dirty="0"/>
              <a:t>You can download this from Moodle (week 1 tile) </a:t>
            </a:r>
            <a:r>
              <a:rPr lang="en-GB" sz="2000" dirty="0">
                <a:hlinkClick r:id="rId2"/>
              </a:rPr>
              <a:t>Link to Checklist</a:t>
            </a:r>
            <a:endParaRPr lang="en-GB" sz="2000" dirty="0"/>
          </a:p>
        </p:txBody>
      </p:sp>
      <p:pic>
        <p:nvPicPr>
          <p:cNvPr id="9" name="Picture 8">
            <a:extLst>
              <a:ext uri="{FF2B5EF4-FFF2-40B4-BE49-F238E27FC236}">
                <a16:creationId xmlns:a16="http://schemas.microsoft.com/office/drawing/2014/main" id="{CB8C23DB-2372-8182-4ED0-2A6F4EFF4692}"/>
              </a:ext>
            </a:extLst>
          </p:cNvPr>
          <p:cNvPicPr>
            <a:picLocks noChangeAspect="1"/>
          </p:cNvPicPr>
          <p:nvPr/>
        </p:nvPicPr>
        <p:blipFill>
          <a:blip r:embed="rId3"/>
          <a:srcRect l="22122" t="20336" r="49286" b="10885"/>
          <a:stretch/>
        </p:blipFill>
        <p:spPr>
          <a:xfrm>
            <a:off x="8320409" y="1070569"/>
            <a:ext cx="3485973" cy="4716862"/>
          </a:xfrm>
          <a:prstGeom prst="rect">
            <a:avLst/>
          </a:prstGeom>
          <a:ln>
            <a:solidFill>
              <a:schemeClr val="tx1"/>
            </a:solidFill>
          </a:ln>
        </p:spPr>
      </p:pic>
    </p:spTree>
    <p:extLst>
      <p:ext uri="{BB962C8B-B14F-4D97-AF65-F5344CB8AC3E}">
        <p14:creationId xmlns:p14="http://schemas.microsoft.com/office/powerpoint/2010/main" val="2900108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5413" y="1542055"/>
            <a:ext cx="9144000" cy="2387600"/>
          </a:xfrm>
        </p:spPr>
        <p:txBody>
          <a:bodyPr>
            <a:normAutofit fontScale="90000"/>
          </a:bodyPr>
          <a:lstStyle/>
          <a:p>
            <a:r>
              <a:rPr lang="en-US" sz="5400" dirty="0">
                <a:ea typeface="Adobe Caslon Pro" charset="0"/>
                <a:cs typeface="Adobe Caslon Pro" charset="0"/>
              </a:rPr>
              <a:t>Introduction to:</a:t>
            </a:r>
            <a:br>
              <a:rPr lang="en-US" sz="5400" dirty="0">
                <a:ea typeface="Adobe Caslon Pro" charset="0"/>
                <a:cs typeface="Adobe Caslon Pro" charset="0"/>
              </a:rPr>
            </a:br>
            <a:r>
              <a:rPr lang="en-US" sz="5400" dirty="0">
                <a:ea typeface="Adobe Caslon Pro" charset="0"/>
                <a:cs typeface="Adobe Caslon Pro" charset="0"/>
              </a:rPr>
              <a:t> </a:t>
            </a:r>
            <a:br>
              <a:rPr lang="en-US" sz="5400" dirty="0">
                <a:ea typeface="Adobe Caslon Pro" charset="0"/>
                <a:cs typeface="Adobe Caslon Pro" charset="0"/>
              </a:rPr>
            </a:br>
            <a:r>
              <a:rPr lang="en-US" sz="5400" dirty="0">
                <a:ea typeface="Adobe Caslon Pro" charset="0"/>
                <a:cs typeface="Adobe Caslon Pro" charset="0"/>
              </a:rPr>
              <a:t>Site Specific, Site Responsive &amp;</a:t>
            </a:r>
            <a:br>
              <a:rPr lang="en-US" sz="5400" dirty="0">
                <a:ea typeface="Adobe Caslon Pro" charset="0"/>
                <a:cs typeface="Adobe Caslon Pro" charset="0"/>
              </a:rPr>
            </a:br>
            <a:r>
              <a:rPr lang="en-US" sz="5400" dirty="0">
                <a:ea typeface="Adobe Caslon Pro" charset="0"/>
                <a:cs typeface="Adobe Caslon Pro" charset="0"/>
              </a:rPr>
              <a:t> Land Art</a:t>
            </a:r>
          </a:p>
        </p:txBody>
      </p:sp>
      <p:sp>
        <p:nvSpPr>
          <p:cNvPr id="3" name="Subtitle 2"/>
          <p:cNvSpPr>
            <a:spLocks noGrp="1"/>
          </p:cNvSpPr>
          <p:nvPr>
            <p:ph type="subTitle" idx="1"/>
          </p:nvPr>
        </p:nvSpPr>
        <p:spPr>
          <a:xfrm>
            <a:off x="1395413" y="4781732"/>
            <a:ext cx="9144000" cy="894673"/>
          </a:xfrm>
          <a:ln>
            <a:noFill/>
          </a:ln>
        </p:spPr>
        <p:txBody>
          <a:bodyPr/>
          <a:lstStyle/>
          <a:p>
            <a:r>
              <a:rPr lang="en-US" dirty="0">
                <a:ea typeface="Adobe Caslon Pro" charset="0"/>
                <a:cs typeface="Adobe Caslon Pro" charset="0"/>
              </a:rPr>
              <a:t>Ryan L. Moule &amp; Joe Coleman</a:t>
            </a:r>
          </a:p>
          <a:p>
            <a:endParaRPr lang="en-US" dirty="0"/>
          </a:p>
        </p:txBody>
      </p:sp>
    </p:spTree>
    <p:extLst>
      <p:ext uri="{BB962C8B-B14F-4D97-AF65-F5344CB8AC3E}">
        <p14:creationId xmlns:p14="http://schemas.microsoft.com/office/powerpoint/2010/main" val="1919172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92350" y="900788"/>
            <a:ext cx="9533860" cy="5056424"/>
          </a:xfrm>
        </p:spPr>
        <p:txBody>
          <a:bodyPr>
            <a:normAutofit/>
          </a:bodyPr>
          <a:lstStyle/>
          <a:p>
            <a:pPr>
              <a:lnSpc>
                <a:spcPct val="150000"/>
              </a:lnSpc>
            </a:pPr>
            <a:r>
              <a:rPr lang="en-US" dirty="0">
                <a:latin typeface="Adobe Caslon Pro" charset="0"/>
                <a:ea typeface="Adobe Caslon Pro" charset="0"/>
                <a:cs typeface="Adobe Caslon Pro" charset="0"/>
              </a:rPr>
              <a:t>‘Site specific art’ is a term used for artworks created to </a:t>
            </a:r>
            <a:r>
              <a:rPr lang="en-US" b="1" dirty="0">
                <a:latin typeface="Adobe Caslon Pro" charset="0"/>
                <a:ea typeface="Adobe Caslon Pro" charset="0"/>
                <a:cs typeface="Adobe Caslon Pro" charset="0"/>
              </a:rPr>
              <a:t>exist in a certain place</a:t>
            </a:r>
            <a:r>
              <a:rPr lang="en-US" dirty="0">
                <a:latin typeface="Adobe Caslon Pro" charset="0"/>
                <a:ea typeface="Adobe Caslon Pro" charset="0"/>
                <a:cs typeface="Adobe Caslon Pro" charset="0"/>
              </a:rPr>
              <a:t>. Typically, the artist takes the location into account while planning and creating the artwork.</a:t>
            </a:r>
          </a:p>
          <a:p>
            <a:pPr>
              <a:lnSpc>
                <a:spcPct val="150000"/>
              </a:lnSpc>
            </a:pPr>
            <a:r>
              <a:rPr lang="en-US" dirty="0">
                <a:latin typeface="Adobe Caslon Pro" charset="0"/>
                <a:ea typeface="Adobe Caslon Pro" charset="0"/>
                <a:cs typeface="Adobe Caslon Pro" charset="0"/>
              </a:rPr>
              <a:t>The specificity of the artwork exists in relation to the location.</a:t>
            </a:r>
          </a:p>
          <a:p>
            <a:pPr>
              <a:lnSpc>
                <a:spcPct val="150000"/>
              </a:lnSpc>
            </a:pPr>
            <a:r>
              <a:rPr lang="en-US" dirty="0">
                <a:latin typeface="Adobe Caslon Pro" charset="0"/>
              </a:rPr>
              <a:t>Contexts specific to the location such as its </a:t>
            </a:r>
            <a:r>
              <a:rPr lang="en-US" b="1" dirty="0">
                <a:latin typeface="Adobe Caslon Pro" charset="0"/>
              </a:rPr>
              <a:t>history, relation to its environment, inhabitants, social/cultural standing</a:t>
            </a:r>
            <a:r>
              <a:rPr lang="en-US" dirty="0">
                <a:latin typeface="Adobe Caslon Pro" charset="0"/>
              </a:rPr>
              <a:t> usually form part of the artworks meaning.</a:t>
            </a:r>
            <a:endParaRPr lang="en-US" dirty="0"/>
          </a:p>
          <a:p>
            <a:endParaRPr lang="en-US" dirty="0"/>
          </a:p>
        </p:txBody>
      </p:sp>
    </p:spTree>
    <p:extLst>
      <p:ext uri="{BB962C8B-B14F-4D97-AF65-F5344CB8AC3E}">
        <p14:creationId xmlns:p14="http://schemas.microsoft.com/office/powerpoint/2010/main" val="1841494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1277126"/>
            <a:ext cx="9299944" cy="3146018"/>
          </a:xfrm>
        </p:spPr>
        <p:txBody>
          <a:bodyPr>
            <a:normAutofit fontScale="77500" lnSpcReduction="20000"/>
          </a:bodyPr>
          <a:lstStyle/>
          <a:p>
            <a:pPr>
              <a:lnSpc>
                <a:spcPct val="170000"/>
              </a:lnSpc>
            </a:pPr>
            <a:r>
              <a:rPr lang="en-US" sz="3200" dirty="0">
                <a:latin typeface="Adobe Caslon Pro" charset="0"/>
                <a:ea typeface="Adobe Caslon Pro" charset="0"/>
                <a:cs typeface="Adobe Caslon Pro" charset="0"/>
              </a:rPr>
              <a:t>As a </a:t>
            </a:r>
            <a:r>
              <a:rPr lang="en-US" sz="3200" b="1" dirty="0">
                <a:latin typeface="Adobe Caslon Pro" charset="0"/>
                <a:ea typeface="Adobe Caslon Pro" charset="0"/>
                <a:cs typeface="Adobe Caslon Pro" charset="0"/>
              </a:rPr>
              <a:t>site-specific work of art </a:t>
            </a:r>
            <a:r>
              <a:rPr lang="en-US" sz="3200" dirty="0">
                <a:latin typeface="Adobe Caslon Pro" charset="0"/>
                <a:ea typeface="Adobe Caslon Pro" charset="0"/>
                <a:cs typeface="Adobe Caslon Pro" charset="0"/>
              </a:rPr>
              <a:t>is designed for a </a:t>
            </a:r>
            <a:r>
              <a:rPr lang="en-US" sz="3200" b="1" dirty="0">
                <a:latin typeface="Adobe Caslon Pro" charset="0"/>
                <a:ea typeface="Adobe Caslon Pro" charset="0"/>
                <a:cs typeface="Adobe Caslon Pro" charset="0"/>
              </a:rPr>
              <a:t>specific location</a:t>
            </a:r>
            <a:r>
              <a:rPr lang="en-US" sz="3200" dirty="0">
                <a:latin typeface="Adobe Caslon Pro" charset="0"/>
                <a:ea typeface="Adobe Caslon Pro" charset="0"/>
                <a:cs typeface="Adobe Caslon Pro" charset="0"/>
              </a:rPr>
              <a:t>, if removed from that location it loses all or a substantial part of its meaning. The term ’site-specific’ is often used in relation to </a:t>
            </a:r>
            <a:r>
              <a:rPr lang="en-US" sz="3200" b="1" dirty="0">
                <a:latin typeface="Adobe Caslon Pro" charset="0"/>
                <a:ea typeface="Adobe Caslon Pro" charset="0"/>
                <a:cs typeface="Adobe Caslon Pro" charset="0"/>
              </a:rPr>
              <a:t>installation art</a:t>
            </a:r>
            <a:r>
              <a:rPr lang="en-US" sz="3200" dirty="0">
                <a:latin typeface="Adobe Caslon Pro" charset="0"/>
                <a:ea typeface="Adobe Caslon Pro" charset="0"/>
                <a:cs typeface="Adobe Caslon Pro" charset="0"/>
              </a:rPr>
              <a:t>, as in site-specific installation and land art is site-specific almost by definition.</a:t>
            </a:r>
          </a:p>
          <a:p>
            <a:endParaRPr lang="en-US" dirty="0"/>
          </a:p>
          <a:p>
            <a:endParaRPr lang="en-US" dirty="0"/>
          </a:p>
          <a:p>
            <a:endParaRPr lang="en-US" dirty="0"/>
          </a:p>
        </p:txBody>
      </p:sp>
      <p:pic>
        <p:nvPicPr>
          <p:cNvPr id="2" name="Picture 1"/>
          <p:cNvPicPr>
            <a:picLocks noChangeAspect="1"/>
          </p:cNvPicPr>
          <p:nvPr/>
        </p:nvPicPr>
        <p:blipFill>
          <a:blip r:embed="rId2"/>
          <a:stretch>
            <a:fillRect/>
          </a:stretch>
        </p:blipFill>
        <p:spPr>
          <a:xfrm>
            <a:off x="9455888" y="5450310"/>
            <a:ext cx="1368056" cy="575952"/>
          </a:xfrm>
          <a:prstGeom prst="rect">
            <a:avLst/>
          </a:prstGeom>
        </p:spPr>
      </p:pic>
    </p:spTree>
    <p:extLst>
      <p:ext uri="{BB962C8B-B14F-4D97-AF65-F5344CB8AC3E}">
        <p14:creationId xmlns:p14="http://schemas.microsoft.com/office/powerpoint/2010/main" val="1434607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latin typeface="Adobe Caslon Pro" charset="0"/>
                <a:ea typeface="Adobe Caslon Pro" charset="0"/>
                <a:cs typeface="Adobe Caslon Pro" charset="0"/>
              </a:rPr>
              <a:t>1 - Origins</a:t>
            </a:r>
            <a:br>
              <a:rPr lang="en-US" sz="5400">
                <a:latin typeface="Adobe Caslon Pro" charset="0"/>
                <a:ea typeface="Adobe Caslon Pro" charset="0"/>
                <a:cs typeface="Adobe Caslon Pro" charset="0"/>
              </a:rPr>
            </a:br>
            <a:r>
              <a:rPr lang="en-US" sz="5400">
                <a:latin typeface="Adobe Caslon Pro" charset="0"/>
                <a:ea typeface="Adobe Caslon Pro" charset="0"/>
                <a:cs typeface="Adobe Caslon Pro" charset="0"/>
              </a:rPr>
              <a:t> </a:t>
            </a:r>
            <a:br>
              <a:rPr lang="en-US" sz="5400">
                <a:latin typeface="Adobe Caslon Pro" charset="0"/>
                <a:ea typeface="Adobe Caslon Pro" charset="0"/>
                <a:cs typeface="Adobe Caslon Pro" charset="0"/>
              </a:rPr>
            </a:br>
            <a:r>
              <a:rPr lang="en-US" sz="5400" i="1">
                <a:latin typeface="Adobe Caslon Pro" charset="0"/>
                <a:ea typeface="Adobe Caslon Pro" charset="0"/>
                <a:cs typeface="Adobe Caslon Pro" charset="0"/>
              </a:rPr>
              <a:t>Land Art and Site-Specificity.</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987111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78086" y="263471"/>
            <a:ext cx="9099515" cy="6106332"/>
          </a:xfrm>
          <a:prstGeom prst="rect">
            <a:avLst/>
          </a:prstGeom>
        </p:spPr>
      </p:pic>
      <p:sp>
        <p:nvSpPr>
          <p:cNvPr id="2" name="TextBox 1">
            <a:extLst>
              <a:ext uri="{FF2B5EF4-FFF2-40B4-BE49-F238E27FC236}">
                <a16:creationId xmlns:a16="http://schemas.microsoft.com/office/drawing/2014/main" id="{57597533-A35F-ACEC-251E-CE6917785FA2}"/>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Spiral Jetty</a:t>
            </a:r>
            <a:r>
              <a:rPr lang="en-GB" dirty="0">
                <a:solidFill>
                  <a:srgbClr val="111111"/>
                </a:solidFill>
                <a:latin typeface="Roboto" panose="02000000000000000000" pitchFamily="2" charset="0"/>
              </a:rPr>
              <a:t>, 1970. Robert Smithson.</a:t>
            </a:r>
            <a:endParaRPr lang="en-GB" dirty="0"/>
          </a:p>
        </p:txBody>
      </p:sp>
    </p:spTree>
    <p:extLst>
      <p:ext uri="{BB962C8B-B14F-4D97-AF65-F5344CB8AC3E}">
        <p14:creationId xmlns:p14="http://schemas.microsoft.com/office/powerpoint/2010/main" val="1427750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95CC7C-B835-0C95-E641-CFB83F45D3E9}"/>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Spiral Jetty</a:t>
            </a:r>
            <a:r>
              <a:rPr lang="en-GB" dirty="0">
                <a:solidFill>
                  <a:srgbClr val="111111"/>
                </a:solidFill>
                <a:latin typeface="Roboto" panose="02000000000000000000" pitchFamily="2" charset="0"/>
              </a:rPr>
              <a:t>, 1970. Robert Smithson.</a:t>
            </a:r>
            <a:endParaRPr lang="en-GB" dirty="0"/>
          </a:p>
        </p:txBody>
      </p:sp>
      <p:sp>
        <p:nvSpPr>
          <p:cNvPr id="5" name="TextBox 4">
            <a:extLst>
              <a:ext uri="{FF2B5EF4-FFF2-40B4-BE49-F238E27FC236}">
                <a16:creationId xmlns:a16="http://schemas.microsoft.com/office/drawing/2014/main" id="{A39B28F4-3069-4684-E458-A632A0615871}"/>
              </a:ext>
            </a:extLst>
          </p:cNvPr>
          <p:cNvSpPr txBox="1"/>
          <p:nvPr/>
        </p:nvSpPr>
        <p:spPr>
          <a:xfrm>
            <a:off x="2209800" y="448270"/>
            <a:ext cx="7772400" cy="646331"/>
          </a:xfrm>
          <a:prstGeom prst="rect">
            <a:avLst/>
          </a:prstGeom>
          <a:noFill/>
        </p:spPr>
        <p:txBody>
          <a:bodyPr wrap="square">
            <a:spAutoFit/>
          </a:bodyPr>
          <a:lstStyle/>
          <a:p>
            <a:r>
              <a:rPr lang="en-GB" b="0" i="1">
                <a:solidFill>
                  <a:srgbClr val="1F1F1F"/>
                </a:solidFill>
                <a:effectLst/>
                <a:latin typeface="akzidenz"/>
              </a:rPr>
              <a:t>“Smithson envisioned an artwork in a state of constant transformation whose form is never fixed and undergoes decay from the moment of its creation”</a:t>
            </a:r>
            <a:endParaRPr lang="en-GB" i="1" dirty="0"/>
          </a:p>
        </p:txBody>
      </p:sp>
      <p:sp>
        <p:nvSpPr>
          <p:cNvPr id="7" name="TextBox 6">
            <a:extLst>
              <a:ext uri="{FF2B5EF4-FFF2-40B4-BE49-F238E27FC236}">
                <a16:creationId xmlns:a16="http://schemas.microsoft.com/office/drawing/2014/main" id="{AE60D70F-B239-12F7-0B58-922CA2F463F9}"/>
              </a:ext>
            </a:extLst>
          </p:cNvPr>
          <p:cNvSpPr txBox="1"/>
          <p:nvPr/>
        </p:nvSpPr>
        <p:spPr>
          <a:xfrm>
            <a:off x="2110666" y="1048434"/>
            <a:ext cx="8276208" cy="369332"/>
          </a:xfrm>
          <a:prstGeom prst="rect">
            <a:avLst/>
          </a:prstGeom>
          <a:noFill/>
        </p:spPr>
        <p:txBody>
          <a:bodyPr wrap="square">
            <a:spAutoFit/>
          </a:bodyPr>
          <a:lstStyle/>
          <a:p>
            <a:r>
              <a:rPr lang="en-GB" dirty="0">
                <a:hlinkClick r:id="rId2"/>
              </a:rPr>
              <a:t>Robert Smithson, Spiral Jetty | Visit Our Locations &amp; Sites | Visit | Dia (diaart.org)</a:t>
            </a:r>
            <a:endParaRPr lang="en-GB" dirty="0"/>
          </a:p>
        </p:txBody>
      </p:sp>
      <p:pic>
        <p:nvPicPr>
          <p:cNvPr id="6146" name="Picture 2" descr="Spiral Jetty | Holt/Smithson Foundation">
            <a:extLst>
              <a:ext uri="{FF2B5EF4-FFF2-40B4-BE49-F238E27FC236}">
                <a16:creationId xmlns:a16="http://schemas.microsoft.com/office/drawing/2014/main" id="{18B6D2AD-3010-41F9-99BC-34022D90A2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0666" y="1597980"/>
            <a:ext cx="7790244" cy="43779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911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C37384-E75B-6518-36EE-6D3B67798D02}"/>
              </a:ext>
            </a:extLst>
          </p:cNvPr>
          <p:cNvSpPr txBox="1"/>
          <p:nvPr/>
        </p:nvSpPr>
        <p:spPr>
          <a:xfrm>
            <a:off x="6093854" y="6488668"/>
            <a:ext cx="6098146" cy="369332"/>
          </a:xfrm>
          <a:prstGeom prst="rect">
            <a:avLst/>
          </a:prstGeom>
          <a:noFill/>
        </p:spPr>
        <p:txBody>
          <a:bodyPr wrap="square">
            <a:spAutoFit/>
          </a:bodyPr>
          <a:lstStyle/>
          <a:p>
            <a:pPr algn="r"/>
            <a:r>
              <a:rPr lang="en-GB" dirty="0">
                <a:hlinkClick r:id="rId2"/>
              </a:rPr>
              <a:t>Nancy Holt’s Sun Tunnels| Widewalls</a:t>
            </a:r>
            <a:endParaRPr lang="en-GB" dirty="0"/>
          </a:p>
        </p:txBody>
      </p:sp>
      <p:sp>
        <p:nvSpPr>
          <p:cNvPr id="6" name="TextBox 5">
            <a:extLst>
              <a:ext uri="{FF2B5EF4-FFF2-40B4-BE49-F238E27FC236}">
                <a16:creationId xmlns:a16="http://schemas.microsoft.com/office/drawing/2014/main" id="{B925EBEF-5DAC-296D-1AEA-E3DD7D59BFEF}"/>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Sun Tunnels 1972. Nancy Holt.</a:t>
            </a:r>
            <a:endParaRPr lang="en-GB" dirty="0"/>
          </a:p>
        </p:txBody>
      </p:sp>
      <p:pic>
        <p:nvPicPr>
          <p:cNvPr id="5122" name="Picture 2" descr="Nancy Holt Sun Tunnels, 1973-1976">
            <a:extLst>
              <a:ext uri="{FF2B5EF4-FFF2-40B4-BE49-F238E27FC236}">
                <a16:creationId xmlns:a16="http://schemas.microsoft.com/office/drawing/2014/main" id="{749BE86F-D8CF-4BD5-7A82-0CC2F62BFE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2913" y="281546"/>
            <a:ext cx="9421882" cy="5874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448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latin typeface="Adobe Caslon Pro" charset="0"/>
                <a:ea typeface="Adobe Caslon Pro" charset="0"/>
                <a:cs typeface="Adobe Caslon Pro" charset="0"/>
              </a:rPr>
              <a:t>2 - Scale</a:t>
            </a:r>
            <a:br>
              <a:rPr lang="en-US" sz="5400">
                <a:latin typeface="Adobe Caslon Pro" charset="0"/>
                <a:ea typeface="Adobe Caslon Pro" charset="0"/>
                <a:cs typeface="Adobe Caslon Pro" charset="0"/>
              </a:rPr>
            </a:br>
            <a:r>
              <a:rPr lang="en-US" sz="5400">
                <a:latin typeface="Adobe Caslon Pro" charset="0"/>
                <a:ea typeface="Adobe Caslon Pro" charset="0"/>
                <a:cs typeface="Adobe Caslon Pro" charset="0"/>
              </a:rPr>
              <a:t> </a:t>
            </a:r>
            <a:br>
              <a:rPr lang="en-US" sz="5400">
                <a:latin typeface="Adobe Caslon Pro" charset="0"/>
                <a:ea typeface="Adobe Caslon Pro" charset="0"/>
                <a:cs typeface="Adobe Caslon Pro" charset="0"/>
              </a:rPr>
            </a:br>
            <a:r>
              <a:rPr lang="en-US" sz="5400" i="1">
                <a:latin typeface="Adobe Caslon Pro" charset="0"/>
                <a:ea typeface="Adobe Caslon Pro" charset="0"/>
                <a:cs typeface="Adobe Caslon Pro" charset="0"/>
              </a:rPr>
              <a:t>Architecture and perspective.</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659891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C89D6B82-E084-234B-AEDB-B1BF95EAC081}"/>
              </a:ext>
            </a:extLst>
          </p:cNvPr>
          <p:cNvPicPr>
            <a:picLocks noChangeAspect="1"/>
          </p:cNvPicPr>
          <p:nvPr/>
        </p:nvPicPr>
        <p:blipFill rotWithShape="1">
          <a:blip r:embed="rId2"/>
          <a:srcRect t="25014"/>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358D3D6A-3B30-6018-ADC5-43BB18E595EB}"/>
              </a:ext>
            </a:extLst>
          </p:cNvPr>
          <p:cNvSpPr txBox="1"/>
          <p:nvPr/>
        </p:nvSpPr>
        <p:spPr>
          <a:xfrm>
            <a:off x="7457243" y="6366933"/>
            <a:ext cx="4734757" cy="369332"/>
          </a:xfrm>
          <a:prstGeom prst="rect">
            <a:avLst/>
          </a:prstGeom>
          <a:solidFill>
            <a:schemeClr val="accent4"/>
          </a:solidFill>
        </p:spPr>
        <p:txBody>
          <a:bodyPr wrap="square" rtlCol="0">
            <a:spAutoFit/>
          </a:bodyPr>
          <a:lstStyle/>
          <a:p>
            <a:r>
              <a:rPr lang="en-GB" b="1" i="0" dirty="0">
                <a:solidFill>
                  <a:srgbClr val="111111"/>
                </a:solidFill>
                <a:effectLst/>
                <a:latin typeface="Roboto" panose="02000000000000000000" pitchFamily="2" charset="0"/>
              </a:rPr>
              <a:t>The Secret of the Great Pyramid</a:t>
            </a:r>
            <a:r>
              <a:rPr lang="en-GB" b="0" i="0" dirty="0">
                <a:solidFill>
                  <a:srgbClr val="111111"/>
                </a:solidFill>
                <a:effectLst/>
                <a:latin typeface="Roboto" panose="02000000000000000000" pitchFamily="2" charset="0"/>
              </a:rPr>
              <a:t>, JR 2019</a:t>
            </a:r>
            <a:endParaRPr lang="en-GB" dirty="0"/>
          </a:p>
        </p:txBody>
      </p:sp>
    </p:spTree>
    <p:extLst>
      <p:ext uri="{BB962C8B-B14F-4D97-AF65-F5344CB8AC3E}">
        <p14:creationId xmlns:p14="http://schemas.microsoft.com/office/powerpoint/2010/main" val="1420723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2"/>
          <a:stretch>
            <a:fillRect/>
          </a:stretch>
        </p:blipFill>
        <p:spPr>
          <a:xfrm>
            <a:off x="1413827" y="0"/>
            <a:ext cx="9364345" cy="7006271"/>
          </a:xfrm>
          <a:prstGeom prst="rect">
            <a:avLst/>
          </a:prstGeom>
        </p:spPr>
      </p:pic>
      <p:sp>
        <p:nvSpPr>
          <p:cNvPr id="3" name="TextBox 2">
            <a:extLst>
              <a:ext uri="{FF2B5EF4-FFF2-40B4-BE49-F238E27FC236}">
                <a16:creationId xmlns:a16="http://schemas.microsoft.com/office/drawing/2014/main" id="{53669A79-FCE8-4478-DCC4-0D0910059DF6}"/>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20:50, Richard Wilson.</a:t>
            </a:r>
            <a:endParaRPr lang="en-GB" dirty="0"/>
          </a:p>
        </p:txBody>
      </p:sp>
    </p:spTree>
    <p:extLst>
      <p:ext uri="{BB962C8B-B14F-4D97-AF65-F5344CB8AC3E}">
        <p14:creationId xmlns:p14="http://schemas.microsoft.com/office/powerpoint/2010/main" val="1253132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87397" y="139484"/>
            <a:ext cx="9384471" cy="6264135"/>
          </a:xfrm>
          <a:prstGeom prst="rect">
            <a:avLst/>
          </a:prstGeom>
        </p:spPr>
      </p:pic>
      <p:sp>
        <p:nvSpPr>
          <p:cNvPr id="2" name="TextBox 1">
            <a:extLst>
              <a:ext uri="{FF2B5EF4-FFF2-40B4-BE49-F238E27FC236}">
                <a16:creationId xmlns:a16="http://schemas.microsoft.com/office/drawing/2014/main" id="{02B3FCD9-DCFD-18C1-3357-EC4A168AAE70}"/>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20:50, Richard Wilson.</a:t>
            </a:r>
            <a:endParaRPr lang="en-GB" dirty="0"/>
          </a:p>
        </p:txBody>
      </p:sp>
    </p:spTree>
    <p:extLst>
      <p:ext uri="{BB962C8B-B14F-4D97-AF65-F5344CB8AC3E}">
        <p14:creationId xmlns:p14="http://schemas.microsoft.com/office/powerpoint/2010/main" val="1901169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54268" y="77490"/>
            <a:ext cx="8091671" cy="6384329"/>
          </a:xfrm>
          <a:prstGeom prst="rect">
            <a:avLst/>
          </a:prstGeom>
        </p:spPr>
      </p:pic>
      <p:sp>
        <p:nvSpPr>
          <p:cNvPr id="3" name="TextBox 2">
            <a:extLst>
              <a:ext uri="{FF2B5EF4-FFF2-40B4-BE49-F238E27FC236}">
                <a16:creationId xmlns:a16="http://schemas.microsoft.com/office/drawing/2014/main" id="{1D8A24FC-D99E-030F-B3CB-D4DC08D39726}"/>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20:50, Richard Wilson.</a:t>
            </a:r>
            <a:endParaRPr lang="en-GB" dirty="0"/>
          </a:p>
        </p:txBody>
      </p:sp>
    </p:spTree>
    <p:extLst>
      <p:ext uri="{BB962C8B-B14F-4D97-AF65-F5344CB8AC3E}">
        <p14:creationId xmlns:p14="http://schemas.microsoft.com/office/powerpoint/2010/main" val="1753984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latin typeface="Adobe Caslon Pro" charset="0"/>
                <a:ea typeface="Adobe Caslon Pro" charset="0"/>
                <a:cs typeface="Adobe Caslon Pro" charset="0"/>
              </a:rPr>
              <a:t>3 -Activism</a:t>
            </a:r>
            <a:br>
              <a:rPr lang="en-US" sz="5400">
                <a:latin typeface="Adobe Caslon Pro" charset="0"/>
                <a:ea typeface="Adobe Caslon Pro" charset="0"/>
                <a:cs typeface="Adobe Caslon Pro" charset="0"/>
              </a:rPr>
            </a:br>
            <a:r>
              <a:rPr lang="en-US" sz="5400">
                <a:latin typeface="Adobe Caslon Pro" charset="0"/>
                <a:ea typeface="Adobe Caslon Pro" charset="0"/>
                <a:cs typeface="Adobe Caslon Pro" charset="0"/>
              </a:rPr>
              <a:t> </a:t>
            </a:r>
            <a:br>
              <a:rPr lang="en-US" sz="5400">
                <a:latin typeface="Adobe Caslon Pro" charset="0"/>
                <a:ea typeface="Adobe Caslon Pro" charset="0"/>
                <a:cs typeface="Adobe Caslon Pro" charset="0"/>
              </a:rPr>
            </a:br>
            <a:r>
              <a:rPr lang="en-US" sz="5400" i="1">
                <a:latin typeface="Adobe Caslon Pro" charset="0"/>
                <a:ea typeface="Adobe Caslon Pro" charset="0"/>
                <a:cs typeface="Adobe Caslon Pro" charset="0"/>
              </a:rPr>
              <a:t>Purpose and responsibility</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3842629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The rise of JR: how a French graffiti artist with a Xerox conquered the art  world">
            <a:extLst>
              <a:ext uri="{FF2B5EF4-FFF2-40B4-BE49-F238E27FC236}">
                <a16:creationId xmlns:a16="http://schemas.microsoft.com/office/drawing/2014/main" id="{D0FEC03E-B1E4-0F46-875D-73691E8D5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01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A8C3A70-B8C8-E945-F8D5-C29F4908FB7C}"/>
              </a:ext>
            </a:extLst>
          </p:cNvPr>
          <p:cNvSpPr txBox="1"/>
          <p:nvPr/>
        </p:nvSpPr>
        <p:spPr>
          <a:xfrm>
            <a:off x="0" y="6488668"/>
            <a:ext cx="6186310" cy="369332"/>
          </a:xfrm>
          <a:prstGeom prst="rect">
            <a:avLst/>
          </a:prstGeom>
          <a:solidFill>
            <a:schemeClr val="accent4"/>
          </a:solidFill>
        </p:spPr>
        <p:txBody>
          <a:bodyPr wrap="square">
            <a:spAutoFit/>
          </a:bodyPr>
          <a:lstStyle/>
          <a:p>
            <a:r>
              <a:rPr lang="en-GB" b="1" i="0" dirty="0" err="1">
                <a:solidFill>
                  <a:srgbClr val="111111"/>
                </a:solidFill>
                <a:effectLst/>
                <a:latin typeface="Roboto" panose="02000000000000000000" pitchFamily="2" charset="0"/>
              </a:rPr>
              <a:t>Kikito</a:t>
            </a:r>
            <a:r>
              <a:rPr lang="en-GB" b="1" i="0" dirty="0">
                <a:solidFill>
                  <a:srgbClr val="111111"/>
                </a:solidFill>
                <a:effectLst/>
                <a:latin typeface="Roboto" panose="02000000000000000000" pitchFamily="2" charset="0"/>
              </a:rPr>
              <a:t>, 2019. JR</a:t>
            </a:r>
            <a:r>
              <a:rPr lang="en-GB" b="1" dirty="0">
                <a:solidFill>
                  <a:srgbClr val="111111"/>
                </a:solidFill>
                <a:latin typeface="Roboto" panose="02000000000000000000" pitchFamily="2" charset="0"/>
              </a:rPr>
              <a:t>.</a:t>
            </a:r>
            <a:endParaRPr lang="en-GB" b="1" dirty="0"/>
          </a:p>
        </p:txBody>
      </p:sp>
    </p:spTree>
    <p:extLst>
      <p:ext uri="{BB962C8B-B14F-4D97-AF65-F5344CB8AC3E}">
        <p14:creationId xmlns:p14="http://schemas.microsoft.com/office/powerpoint/2010/main" val="176700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F7047E5-FA34-124F-B9A7-AC6A76318DE7}"/>
              </a:ext>
            </a:extLst>
          </p:cNvPr>
          <p:cNvPicPr>
            <a:picLocks noChangeAspect="1"/>
          </p:cNvPicPr>
          <p:nvPr/>
        </p:nvPicPr>
        <p:blipFill rotWithShape="1">
          <a:blip r:embed="rId2"/>
          <a:srcRect t="4383" b="3798"/>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FB25B5CF-D6B2-B733-8807-75027F89F108}"/>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Face 2 Face, 2007. JR</a:t>
            </a:r>
            <a:r>
              <a:rPr lang="en-GB" dirty="0">
                <a:solidFill>
                  <a:srgbClr val="111111"/>
                </a:solidFill>
                <a:latin typeface="Roboto" panose="02000000000000000000" pitchFamily="2" charset="0"/>
              </a:rPr>
              <a:t>.</a:t>
            </a:r>
            <a:endParaRPr lang="en-GB" dirty="0"/>
          </a:p>
        </p:txBody>
      </p:sp>
    </p:spTree>
    <p:extLst>
      <p:ext uri="{BB962C8B-B14F-4D97-AF65-F5344CB8AC3E}">
        <p14:creationId xmlns:p14="http://schemas.microsoft.com/office/powerpoint/2010/main" val="2199084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I Shot JR: A French Street Artist at Work | The New Yorker">
            <a:extLst>
              <a:ext uri="{FF2B5EF4-FFF2-40B4-BE49-F238E27FC236}">
                <a16:creationId xmlns:a16="http://schemas.microsoft.com/office/drawing/2014/main" id="{3D7F9B67-C4D3-0547-8BC2-6A5272C07C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27" b="12919"/>
          <a:stretch/>
        </p:blipFill>
        <p:spPr bwMode="auto">
          <a:xfrm>
            <a:off x="2508885" y="1177322"/>
            <a:ext cx="7174230" cy="40347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5182912-551F-87EE-DBF5-6033AA3F1FC4}"/>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Women are Heroes, 2008. JR</a:t>
            </a:r>
            <a:r>
              <a:rPr lang="en-GB" dirty="0">
                <a:solidFill>
                  <a:srgbClr val="111111"/>
                </a:solidFill>
                <a:latin typeface="Roboto" panose="02000000000000000000" pitchFamily="2" charset="0"/>
              </a:rPr>
              <a:t>.</a:t>
            </a:r>
            <a:endParaRPr lang="en-GB" dirty="0"/>
          </a:p>
        </p:txBody>
      </p:sp>
      <p:sp>
        <p:nvSpPr>
          <p:cNvPr id="4" name="TextBox 3">
            <a:extLst>
              <a:ext uri="{FF2B5EF4-FFF2-40B4-BE49-F238E27FC236}">
                <a16:creationId xmlns:a16="http://schemas.microsoft.com/office/drawing/2014/main" id="{3AF04A5A-6046-1E35-05AF-E76CAD97E1C2}"/>
              </a:ext>
            </a:extLst>
          </p:cNvPr>
          <p:cNvSpPr txBox="1"/>
          <p:nvPr/>
        </p:nvSpPr>
        <p:spPr>
          <a:xfrm>
            <a:off x="-22578" y="5743070"/>
            <a:ext cx="6118578" cy="646331"/>
          </a:xfrm>
          <a:prstGeom prst="rect">
            <a:avLst/>
          </a:prstGeom>
          <a:noFill/>
        </p:spPr>
        <p:txBody>
          <a:bodyPr wrap="square">
            <a:spAutoFit/>
          </a:bodyPr>
          <a:lstStyle/>
          <a:p>
            <a:r>
              <a:rPr lang="en-GB" dirty="0">
                <a:hlinkClick r:id="rId3"/>
              </a:rPr>
              <a:t>Backdrops to a riot: JR on how his confrontational street art went global | Street art | The Guardian</a:t>
            </a:r>
            <a:endParaRPr lang="en-GB" dirty="0"/>
          </a:p>
        </p:txBody>
      </p:sp>
    </p:spTree>
    <p:extLst>
      <p:ext uri="{BB962C8B-B14F-4D97-AF65-F5344CB8AC3E}">
        <p14:creationId xmlns:p14="http://schemas.microsoft.com/office/powerpoint/2010/main" val="91763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7CE7D9-A98B-C24E-ADAF-CCAEB626954C}"/>
              </a:ext>
            </a:extLst>
          </p:cNvPr>
          <p:cNvPicPr>
            <a:picLocks noChangeAspect="1"/>
          </p:cNvPicPr>
          <p:nvPr/>
        </p:nvPicPr>
        <p:blipFill>
          <a:blip r:embed="rId2"/>
          <a:stretch>
            <a:fillRect/>
          </a:stretch>
        </p:blipFill>
        <p:spPr>
          <a:xfrm>
            <a:off x="338669" y="288204"/>
            <a:ext cx="7507111" cy="4985191"/>
          </a:xfrm>
          <a:prstGeom prst="rect">
            <a:avLst/>
          </a:prstGeom>
        </p:spPr>
      </p:pic>
      <p:sp>
        <p:nvSpPr>
          <p:cNvPr id="6" name="TextBox 5">
            <a:extLst>
              <a:ext uri="{FF2B5EF4-FFF2-40B4-BE49-F238E27FC236}">
                <a16:creationId xmlns:a16="http://schemas.microsoft.com/office/drawing/2014/main" id="{5C6E8414-7B37-FBF3-D431-F558B1BF2EC2}"/>
              </a:ext>
            </a:extLst>
          </p:cNvPr>
          <p:cNvSpPr txBox="1"/>
          <p:nvPr/>
        </p:nvSpPr>
        <p:spPr>
          <a:xfrm>
            <a:off x="8139288" y="566678"/>
            <a:ext cx="3612443" cy="4524315"/>
          </a:xfrm>
          <a:prstGeom prst="rect">
            <a:avLst/>
          </a:prstGeom>
          <a:noFill/>
        </p:spPr>
        <p:txBody>
          <a:bodyPr wrap="square">
            <a:spAutoFit/>
          </a:bodyPr>
          <a:lstStyle/>
          <a:p>
            <a:pPr algn="l" fontAlgn="base"/>
            <a:r>
              <a:rPr lang="en-GB" b="0" i="0" dirty="0">
                <a:solidFill>
                  <a:srgbClr val="141414"/>
                </a:solidFill>
                <a:effectLst/>
                <a:latin typeface="Aharoni" panose="02010803020104030203" pitchFamily="2" charset="-79"/>
                <a:cs typeface="Aharoni" panose="02010803020104030203" pitchFamily="2" charset="-79"/>
              </a:rPr>
              <a:t>"The placing of the work is very clever, in between the blast furnace and the M4, yards from where Richard Burton was brought up and where we've had bonfires for years," he said.</a:t>
            </a:r>
          </a:p>
          <a:p>
            <a:pPr algn="l" fontAlgn="base"/>
            <a:endParaRPr lang="en-GB" b="0" i="0" dirty="0">
              <a:solidFill>
                <a:srgbClr val="141414"/>
              </a:solidFill>
              <a:effectLst/>
              <a:latin typeface="Aharoni" panose="02010803020104030203" pitchFamily="2" charset="-79"/>
              <a:cs typeface="Aharoni" panose="02010803020104030203" pitchFamily="2" charset="-79"/>
            </a:endParaRPr>
          </a:p>
          <a:p>
            <a:pPr algn="l" fontAlgn="base"/>
            <a:r>
              <a:rPr lang="en-GB" b="0" i="0" dirty="0">
                <a:solidFill>
                  <a:srgbClr val="141414"/>
                </a:solidFill>
                <a:effectLst/>
                <a:latin typeface="Aharoni" panose="02010803020104030203" pitchFamily="2" charset="-79"/>
                <a:cs typeface="Aharoni" panose="02010803020104030203" pitchFamily="2" charset="-79"/>
              </a:rPr>
              <a:t>"You can look at the painting and see the furnaces in the background."</a:t>
            </a:r>
          </a:p>
          <a:p>
            <a:endParaRPr lang="en-GB" dirty="0">
              <a:latin typeface="Aharoni" panose="02010803020104030203" pitchFamily="2" charset="-79"/>
              <a:cs typeface="Aharoni" panose="02010803020104030203" pitchFamily="2" charset="-79"/>
            </a:endParaRPr>
          </a:p>
          <a:p>
            <a:r>
              <a:rPr lang="en-GB" dirty="0">
                <a:hlinkClick r:id="rId3"/>
              </a:rPr>
              <a:t>Banksy confirms Port Talbot 'Season's greetings' piece is his - BBC News</a:t>
            </a:r>
            <a:br>
              <a:rPr lang="en-GB" dirty="0">
                <a:latin typeface="Aharoni" panose="02010803020104030203" pitchFamily="2" charset="-79"/>
                <a:cs typeface="Aharoni" panose="02010803020104030203" pitchFamily="2" charset="-79"/>
              </a:rPr>
            </a:br>
            <a:endParaRPr lang="en-GB" dirty="0">
              <a:latin typeface="Aharoni" panose="02010803020104030203" pitchFamily="2" charset="-79"/>
              <a:cs typeface="Aharoni" panose="02010803020104030203" pitchFamily="2" charset="-79"/>
            </a:endParaRPr>
          </a:p>
        </p:txBody>
      </p:sp>
      <p:sp>
        <p:nvSpPr>
          <p:cNvPr id="7" name="TextBox 6">
            <a:extLst>
              <a:ext uri="{FF2B5EF4-FFF2-40B4-BE49-F238E27FC236}">
                <a16:creationId xmlns:a16="http://schemas.microsoft.com/office/drawing/2014/main" id="{4F937C19-1629-F149-77F2-95A58714B67C}"/>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Season’s Greetings, 2018. Banksy</a:t>
            </a:r>
            <a:r>
              <a:rPr lang="en-GB" dirty="0">
                <a:solidFill>
                  <a:srgbClr val="111111"/>
                </a:solidFill>
                <a:latin typeface="Roboto" panose="02000000000000000000" pitchFamily="2" charset="0"/>
              </a:rPr>
              <a:t>.</a:t>
            </a:r>
            <a:endParaRPr lang="en-GB" dirty="0"/>
          </a:p>
        </p:txBody>
      </p:sp>
    </p:spTree>
    <p:extLst>
      <p:ext uri="{BB962C8B-B14F-4D97-AF65-F5344CB8AC3E}">
        <p14:creationId xmlns:p14="http://schemas.microsoft.com/office/powerpoint/2010/main" val="1287763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89E98B-85E1-1242-97B7-63581F51D948}"/>
              </a:ext>
            </a:extLst>
          </p:cNvPr>
          <p:cNvPicPr>
            <a:picLocks noChangeAspect="1"/>
          </p:cNvPicPr>
          <p:nvPr/>
        </p:nvPicPr>
        <p:blipFill>
          <a:blip r:embed="rId2"/>
          <a:stretch>
            <a:fillRect/>
          </a:stretch>
        </p:blipFill>
        <p:spPr>
          <a:xfrm>
            <a:off x="2130828" y="643466"/>
            <a:ext cx="7930344" cy="5571067"/>
          </a:xfrm>
          <a:prstGeom prst="rect">
            <a:avLst/>
          </a:prstGeom>
        </p:spPr>
      </p:pic>
      <p:sp>
        <p:nvSpPr>
          <p:cNvPr id="2" name="TextBox 1">
            <a:extLst>
              <a:ext uri="{FF2B5EF4-FFF2-40B4-BE49-F238E27FC236}">
                <a16:creationId xmlns:a16="http://schemas.microsoft.com/office/drawing/2014/main" id="{B1AF02B4-4FF4-DBFA-7D27-3287571C0320}"/>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Love is in the Air, 2003</a:t>
            </a:r>
            <a:r>
              <a:rPr lang="en-GB" dirty="0">
                <a:solidFill>
                  <a:srgbClr val="111111"/>
                </a:solidFill>
                <a:latin typeface="Roboto" panose="02000000000000000000" pitchFamily="2" charset="0"/>
              </a:rPr>
              <a:t>. Banksy.</a:t>
            </a:r>
            <a:endParaRPr lang="en-GB" dirty="0"/>
          </a:p>
        </p:txBody>
      </p:sp>
    </p:spTree>
    <p:extLst>
      <p:ext uri="{BB962C8B-B14F-4D97-AF65-F5344CB8AC3E}">
        <p14:creationId xmlns:p14="http://schemas.microsoft.com/office/powerpoint/2010/main" val="3358239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D1C63387-1B7E-78EA-803A-9E92AD1F99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509" y="890587"/>
            <a:ext cx="7620000" cy="5076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61FDAE9-6086-C8CD-6F17-C92D273BBF7E}"/>
              </a:ext>
            </a:extLst>
          </p:cNvPr>
          <p:cNvSpPr txBox="1"/>
          <p:nvPr/>
        </p:nvSpPr>
        <p:spPr>
          <a:xfrm>
            <a:off x="8487052" y="890587"/>
            <a:ext cx="3291396" cy="4524315"/>
          </a:xfrm>
          <a:prstGeom prst="rect">
            <a:avLst/>
          </a:prstGeom>
          <a:noFill/>
        </p:spPr>
        <p:txBody>
          <a:bodyPr wrap="square">
            <a:spAutoFit/>
          </a:bodyPr>
          <a:lstStyle/>
          <a:p>
            <a:pPr algn="l" fontAlgn="base"/>
            <a:r>
              <a:rPr lang="en-GB" b="0" i="1" dirty="0">
                <a:solidFill>
                  <a:srgbClr val="000000"/>
                </a:solidFill>
                <a:effectLst/>
                <a:latin typeface="inherit"/>
              </a:rPr>
              <a:t>Love Is In The Air</a:t>
            </a:r>
            <a:r>
              <a:rPr lang="en-GB" b="0" i="0" dirty="0">
                <a:solidFill>
                  <a:srgbClr val="000000"/>
                </a:solidFill>
                <a:effectLst/>
                <a:latin typeface="inherit"/>
              </a:rPr>
              <a:t>, also known as </a:t>
            </a:r>
            <a:r>
              <a:rPr lang="en-GB" b="0" i="1" dirty="0">
                <a:solidFill>
                  <a:srgbClr val="000000"/>
                </a:solidFill>
                <a:effectLst/>
                <a:latin typeface="inherit"/>
              </a:rPr>
              <a:t>Flower Thrower</a:t>
            </a:r>
            <a:r>
              <a:rPr lang="en-GB" b="0" i="0" dirty="0">
                <a:solidFill>
                  <a:srgbClr val="000000"/>
                </a:solidFill>
                <a:effectLst/>
                <a:latin typeface="inherit"/>
              </a:rPr>
              <a:t> or </a:t>
            </a:r>
            <a:r>
              <a:rPr lang="en-GB" b="0" i="1" dirty="0">
                <a:solidFill>
                  <a:srgbClr val="000000"/>
                </a:solidFill>
                <a:effectLst/>
                <a:latin typeface="inherit"/>
              </a:rPr>
              <a:t>LIITA</a:t>
            </a:r>
            <a:r>
              <a:rPr lang="en-GB" b="0" i="0" dirty="0">
                <a:solidFill>
                  <a:srgbClr val="000000"/>
                </a:solidFill>
                <a:effectLst/>
                <a:latin typeface="inherit"/>
              </a:rPr>
              <a:t>, first appeared in 2003 as a large format </a:t>
            </a:r>
            <a:r>
              <a:rPr lang="en-GB" b="0" i="0" dirty="0" err="1">
                <a:solidFill>
                  <a:srgbClr val="000000"/>
                </a:solidFill>
                <a:effectLst/>
                <a:latin typeface="inherit"/>
              </a:rPr>
              <a:t>stenciled</a:t>
            </a:r>
            <a:r>
              <a:rPr lang="en-GB" b="0" i="0" dirty="0">
                <a:solidFill>
                  <a:srgbClr val="000000"/>
                </a:solidFill>
                <a:effectLst/>
                <a:latin typeface="inherit"/>
              </a:rPr>
              <a:t> graffiti in Jerusalem shortly after the construction of the West Bank Wall. The graffiti was made on the 760km wall that separates Palestine from Israel.</a:t>
            </a:r>
          </a:p>
          <a:p>
            <a:pPr algn="l" fontAlgn="base"/>
            <a:r>
              <a:rPr lang="en-GB" b="0" i="0" dirty="0">
                <a:solidFill>
                  <a:srgbClr val="000000"/>
                </a:solidFill>
                <a:effectLst/>
                <a:latin typeface="inherit"/>
              </a:rPr>
              <a:t>Spanning 760km, the wall, as Banksy put it, “essentially turns Palestine into the world’s largest open prison”. The wall rapidly became a giant canvas for paintings and writings protesting against its construction.</a:t>
            </a:r>
          </a:p>
        </p:txBody>
      </p:sp>
      <p:sp>
        <p:nvSpPr>
          <p:cNvPr id="7" name="TextBox 6">
            <a:extLst>
              <a:ext uri="{FF2B5EF4-FFF2-40B4-BE49-F238E27FC236}">
                <a16:creationId xmlns:a16="http://schemas.microsoft.com/office/drawing/2014/main" id="{5F175F14-6901-DBA6-C2B5-16DB211EA7AA}"/>
              </a:ext>
            </a:extLst>
          </p:cNvPr>
          <p:cNvSpPr txBox="1"/>
          <p:nvPr/>
        </p:nvSpPr>
        <p:spPr>
          <a:xfrm>
            <a:off x="8487052" y="5419850"/>
            <a:ext cx="3391270" cy="646331"/>
          </a:xfrm>
          <a:prstGeom prst="rect">
            <a:avLst/>
          </a:prstGeom>
          <a:noFill/>
        </p:spPr>
        <p:txBody>
          <a:bodyPr wrap="square">
            <a:spAutoFit/>
          </a:bodyPr>
          <a:lstStyle/>
          <a:p>
            <a:pPr algn="r"/>
            <a:r>
              <a:rPr lang="en-GB" dirty="0">
                <a:hlinkClick r:id="rId3"/>
              </a:rPr>
              <a:t>Love Is In The Air, 2003 - Banksy Explained</a:t>
            </a:r>
            <a:endParaRPr lang="en-GB" dirty="0"/>
          </a:p>
        </p:txBody>
      </p:sp>
      <p:sp>
        <p:nvSpPr>
          <p:cNvPr id="8" name="TextBox 7">
            <a:extLst>
              <a:ext uri="{FF2B5EF4-FFF2-40B4-BE49-F238E27FC236}">
                <a16:creationId xmlns:a16="http://schemas.microsoft.com/office/drawing/2014/main" id="{5E5FBF3D-9D91-0117-BFBD-7852265FCC36}"/>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Love is in the Air, 2003</a:t>
            </a:r>
            <a:r>
              <a:rPr lang="en-GB" dirty="0">
                <a:solidFill>
                  <a:srgbClr val="111111"/>
                </a:solidFill>
                <a:latin typeface="Roboto" panose="02000000000000000000" pitchFamily="2" charset="0"/>
              </a:rPr>
              <a:t>. Banksy.</a:t>
            </a:r>
            <a:endParaRPr lang="en-GB" dirty="0"/>
          </a:p>
        </p:txBody>
      </p:sp>
    </p:spTree>
    <p:extLst>
      <p:ext uri="{BB962C8B-B14F-4D97-AF65-F5344CB8AC3E}">
        <p14:creationId xmlns:p14="http://schemas.microsoft.com/office/powerpoint/2010/main" val="34005190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5D138D8-208A-D9CB-89AA-71B2C6E7A2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054" y="348518"/>
            <a:ext cx="11691891" cy="38394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F8B9EE-2509-2BBF-9009-A5845D0D333A}"/>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Remembering, 2009 Ai </a:t>
            </a:r>
            <a:r>
              <a:rPr lang="en-GB" i="0" dirty="0" err="1">
                <a:solidFill>
                  <a:srgbClr val="111111"/>
                </a:solidFill>
                <a:effectLst/>
                <a:latin typeface="Roboto" panose="02000000000000000000" pitchFamily="2" charset="0"/>
              </a:rPr>
              <a:t>WeiWei</a:t>
            </a:r>
            <a:endParaRPr lang="en-GB" dirty="0"/>
          </a:p>
        </p:txBody>
      </p:sp>
      <p:sp>
        <p:nvSpPr>
          <p:cNvPr id="5" name="TextBox 4">
            <a:extLst>
              <a:ext uri="{FF2B5EF4-FFF2-40B4-BE49-F238E27FC236}">
                <a16:creationId xmlns:a16="http://schemas.microsoft.com/office/drawing/2014/main" id="{3FD36978-26EA-03B6-A8A2-1839E444A71D}"/>
              </a:ext>
            </a:extLst>
          </p:cNvPr>
          <p:cNvSpPr txBox="1"/>
          <p:nvPr/>
        </p:nvSpPr>
        <p:spPr>
          <a:xfrm>
            <a:off x="250053" y="4287915"/>
            <a:ext cx="11691891" cy="369332"/>
          </a:xfrm>
          <a:prstGeom prst="rect">
            <a:avLst/>
          </a:prstGeom>
          <a:noFill/>
        </p:spPr>
        <p:txBody>
          <a:bodyPr wrap="square">
            <a:spAutoFit/>
          </a:bodyPr>
          <a:lstStyle/>
          <a:p>
            <a:pPr algn="l" fontAlgn="base"/>
            <a:r>
              <a:rPr lang="en-GB" b="0" i="1" dirty="0">
                <a:solidFill>
                  <a:srgbClr val="000000"/>
                </a:solidFill>
                <a:effectLst/>
                <a:latin typeface="inherit"/>
              </a:rPr>
              <a:t>Why was this exhibited in Germany – not China?</a:t>
            </a:r>
            <a:endParaRPr lang="en-GB" b="0" i="0" dirty="0">
              <a:solidFill>
                <a:srgbClr val="000000"/>
              </a:solidFill>
              <a:effectLst/>
              <a:latin typeface="inherit"/>
            </a:endParaRPr>
          </a:p>
        </p:txBody>
      </p:sp>
      <p:sp>
        <p:nvSpPr>
          <p:cNvPr id="3" name="TextBox 2">
            <a:extLst>
              <a:ext uri="{FF2B5EF4-FFF2-40B4-BE49-F238E27FC236}">
                <a16:creationId xmlns:a16="http://schemas.microsoft.com/office/drawing/2014/main" id="{CEEF3F71-017E-F935-C98D-D82ECFED7473}"/>
              </a:ext>
            </a:extLst>
          </p:cNvPr>
          <p:cNvSpPr txBox="1"/>
          <p:nvPr/>
        </p:nvSpPr>
        <p:spPr>
          <a:xfrm>
            <a:off x="250054" y="4657308"/>
            <a:ext cx="6123708" cy="369332"/>
          </a:xfrm>
          <a:prstGeom prst="rect">
            <a:avLst/>
          </a:prstGeom>
          <a:noFill/>
        </p:spPr>
        <p:txBody>
          <a:bodyPr wrap="square">
            <a:spAutoFit/>
          </a:bodyPr>
          <a:lstStyle/>
          <a:p>
            <a:r>
              <a:rPr lang="en-GB" dirty="0">
                <a:hlinkClick r:id="rId3"/>
              </a:rPr>
              <a:t>Art &amp; Society: Ai Weiwei | Artsy</a:t>
            </a:r>
            <a:endParaRPr lang="en-GB" dirty="0"/>
          </a:p>
        </p:txBody>
      </p:sp>
    </p:spTree>
    <p:extLst>
      <p:ext uri="{BB962C8B-B14F-4D97-AF65-F5344CB8AC3E}">
        <p14:creationId xmlns:p14="http://schemas.microsoft.com/office/powerpoint/2010/main" val="3761989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7D89007-337D-E630-15F6-E9FDAF0912F3}"/>
              </a:ext>
            </a:extLst>
          </p:cNvPr>
          <p:cNvSpPr txBox="1"/>
          <p:nvPr/>
        </p:nvSpPr>
        <p:spPr>
          <a:xfrm>
            <a:off x="3694590" y="2753036"/>
            <a:ext cx="7606684" cy="1227526"/>
          </a:xfrm>
          <a:prstGeom prst="rect">
            <a:avLst/>
          </a:prstGeom>
          <a:solidFill>
            <a:schemeClr val="accent4"/>
          </a:solidFill>
        </p:spPr>
        <p:txBody>
          <a:bodyPr wrap="square">
            <a:spAutoFit/>
          </a:bodyPr>
          <a:lstStyle/>
          <a:p>
            <a:endParaRPr lang="en-GB" dirty="0"/>
          </a:p>
        </p:txBody>
      </p:sp>
      <p:pic>
        <p:nvPicPr>
          <p:cNvPr id="4" name="Picture 2">
            <a:extLst>
              <a:ext uri="{FF2B5EF4-FFF2-40B4-BE49-F238E27FC236}">
                <a16:creationId xmlns:a16="http://schemas.microsoft.com/office/drawing/2014/main" id="{43D72E30-4C4A-1109-4094-5B44111565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718" t="10961" r="21184" b="15595"/>
          <a:stretch/>
        </p:blipFill>
        <p:spPr bwMode="auto">
          <a:xfrm>
            <a:off x="292963" y="266330"/>
            <a:ext cx="4092606" cy="32249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BA178F7-394B-7F71-54A8-8283BCBFA0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9548" y="3797319"/>
            <a:ext cx="8966447" cy="29444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FB3540-DDD9-085A-16C2-98CC18C1F91C}"/>
              </a:ext>
            </a:extLst>
          </p:cNvPr>
          <p:cNvSpPr txBox="1"/>
          <p:nvPr/>
        </p:nvSpPr>
        <p:spPr>
          <a:xfrm>
            <a:off x="4746222" y="2997965"/>
            <a:ext cx="6262087" cy="646331"/>
          </a:xfrm>
          <a:prstGeom prst="rect">
            <a:avLst/>
          </a:prstGeom>
          <a:noFill/>
        </p:spPr>
        <p:txBody>
          <a:bodyPr wrap="square">
            <a:spAutoFit/>
          </a:bodyPr>
          <a:lstStyle/>
          <a:p>
            <a:pPr algn="l" fontAlgn="base"/>
            <a:r>
              <a:rPr lang="en-GB" i="1" dirty="0">
                <a:solidFill>
                  <a:srgbClr val="000000"/>
                </a:solidFill>
                <a:latin typeface="inherit"/>
              </a:rPr>
              <a:t>Consider the roles, responsibilities when talking </a:t>
            </a:r>
            <a:r>
              <a:rPr lang="en-GB" b="1" i="1" dirty="0">
                <a:solidFill>
                  <a:srgbClr val="000000"/>
                </a:solidFill>
                <a:latin typeface="inherit"/>
              </a:rPr>
              <a:t>about </a:t>
            </a:r>
            <a:r>
              <a:rPr lang="en-GB" i="1" dirty="0">
                <a:solidFill>
                  <a:srgbClr val="000000"/>
                </a:solidFill>
                <a:latin typeface="inherit"/>
              </a:rPr>
              <a:t>a space. What criticisms might artworks face regarding representation?</a:t>
            </a:r>
            <a:endParaRPr lang="en-GB" b="1" i="0" dirty="0">
              <a:solidFill>
                <a:srgbClr val="000000"/>
              </a:solidFill>
              <a:effectLst/>
              <a:latin typeface="inherit"/>
            </a:endParaRPr>
          </a:p>
        </p:txBody>
      </p:sp>
      <p:pic>
        <p:nvPicPr>
          <p:cNvPr id="7" name="Picture 2" descr="The rise of JR: how a French graffiti artist with a Xerox conquered the art  world">
            <a:extLst>
              <a:ext uri="{FF2B5EF4-FFF2-40B4-BE49-F238E27FC236}">
                <a16:creationId xmlns:a16="http://schemas.microsoft.com/office/drawing/2014/main" id="{D3326AC9-C336-1D09-F9A9-9F11A3BAE4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017"/>
          <a:stretch/>
        </p:blipFill>
        <p:spPr bwMode="auto">
          <a:xfrm>
            <a:off x="6989313" y="116231"/>
            <a:ext cx="4909724" cy="2761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26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4 - Material</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a:t>
            </a:r>
            <a:r>
              <a:rPr lang="en-US" sz="5400" i="1" dirty="0">
                <a:latin typeface="Adobe Caslon Pro" charset="0"/>
                <a:ea typeface="Adobe Caslon Pro" charset="0"/>
                <a:cs typeface="Adobe Caslon Pro" charset="0"/>
              </a:rPr>
              <a:t>And a note on Risk Assessment!)</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3748081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8557" y="927100"/>
            <a:ext cx="7493000" cy="4991100"/>
          </a:xfrm>
          <a:prstGeom prst="rect">
            <a:avLst/>
          </a:prstGeom>
        </p:spPr>
      </p:pic>
      <p:sp>
        <p:nvSpPr>
          <p:cNvPr id="2" name="TextBox 1">
            <a:extLst>
              <a:ext uri="{FF2B5EF4-FFF2-40B4-BE49-F238E27FC236}">
                <a16:creationId xmlns:a16="http://schemas.microsoft.com/office/drawing/2014/main" id="{A142A2A5-B0A3-249C-2181-595B6059763E}"/>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A </a:t>
            </a:r>
            <a:r>
              <a:rPr lang="en-GB" dirty="0">
                <a:solidFill>
                  <a:srgbClr val="111111"/>
                </a:solidFill>
                <a:latin typeface="Roboto" panose="02000000000000000000" pitchFamily="2" charset="0"/>
              </a:rPr>
              <a:t>Visit to Freud’s, 2002. </a:t>
            </a:r>
            <a:r>
              <a:rPr lang="en-GB" dirty="0" err="1">
                <a:solidFill>
                  <a:srgbClr val="111111"/>
                </a:solidFill>
                <a:latin typeface="Roboto" panose="02000000000000000000" pitchFamily="2" charset="0"/>
              </a:rPr>
              <a:t>Uli</a:t>
            </a:r>
            <a:r>
              <a:rPr lang="en-GB" dirty="0">
                <a:solidFill>
                  <a:srgbClr val="111111"/>
                </a:solidFill>
                <a:latin typeface="Roboto" panose="02000000000000000000" pitchFamily="2" charset="0"/>
              </a:rPr>
              <a:t> Aigner.</a:t>
            </a:r>
            <a:endParaRPr lang="en-GB" dirty="0"/>
          </a:p>
        </p:txBody>
      </p:sp>
      <p:sp>
        <p:nvSpPr>
          <p:cNvPr id="5" name="TextBox 4">
            <a:extLst>
              <a:ext uri="{FF2B5EF4-FFF2-40B4-BE49-F238E27FC236}">
                <a16:creationId xmlns:a16="http://schemas.microsoft.com/office/drawing/2014/main" id="{4BDE60D6-A27C-A232-8AE7-C84E2E92B2FA}"/>
              </a:ext>
            </a:extLst>
          </p:cNvPr>
          <p:cNvSpPr txBox="1"/>
          <p:nvPr/>
        </p:nvSpPr>
        <p:spPr>
          <a:xfrm>
            <a:off x="8052045" y="927100"/>
            <a:ext cx="4074849" cy="4524315"/>
          </a:xfrm>
          <a:prstGeom prst="rect">
            <a:avLst/>
          </a:prstGeom>
          <a:noFill/>
        </p:spPr>
        <p:txBody>
          <a:bodyPr wrap="square">
            <a:spAutoFit/>
          </a:bodyPr>
          <a:lstStyle/>
          <a:p>
            <a:r>
              <a:rPr lang="en-GB" b="0" i="0">
                <a:solidFill>
                  <a:srgbClr val="2C2C2C"/>
                </a:solidFill>
                <a:effectLst/>
                <a:latin typeface="Lato" panose="020F0502020204030203" pitchFamily="34" charset="0"/>
              </a:rPr>
              <a:t> She made 4 pieces for the Museum, perhaps her most engaging and audacious piece </a:t>
            </a:r>
            <a:r>
              <a:rPr lang="en-GB" b="0" i="1">
                <a:solidFill>
                  <a:srgbClr val="2C2C2C"/>
                </a:solidFill>
                <a:effectLst/>
                <a:latin typeface="Lato" panose="020F0502020204030203" pitchFamily="34" charset="0"/>
              </a:rPr>
              <a:t>Enemy Contact,</a:t>
            </a:r>
            <a:r>
              <a:rPr lang="en-GB" b="0" i="0">
                <a:solidFill>
                  <a:srgbClr val="2C2C2C"/>
                </a:solidFill>
                <a:effectLst/>
                <a:latin typeface="Lato" panose="020F0502020204030203" pitchFamily="34" charset="0"/>
              </a:rPr>
              <a:t> consisted of placing mirrors in the hallway. This produced a remarkable effect which unfortunately did not impress the London Borough of Camden Health and Safety officers who considered that the cracked mirrors posed a risk to health and safety. They required that the mirrors be removed. The artist requested that the mirrors be preserved for re-installation elsewhere, and they were re-installed at the Austrian Cultural Forum at Rutland Gate.</a:t>
            </a:r>
            <a:endParaRPr lang="en-GB" dirty="0"/>
          </a:p>
        </p:txBody>
      </p:sp>
      <p:sp>
        <p:nvSpPr>
          <p:cNvPr id="7" name="TextBox 6">
            <a:extLst>
              <a:ext uri="{FF2B5EF4-FFF2-40B4-BE49-F238E27FC236}">
                <a16:creationId xmlns:a16="http://schemas.microsoft.com/office/drawing/2014/main" id="{0E7921F8-A63C-DACC-53D1-D7D01B09E09B}"/>
              </a:ext>
            </a:extLst>
          </p:cNvPr>
          <p:cNvSpPr txBox="1"/>
          <p:nvPr/>
        </p:nvSpPr>
        <p:spPr>
          <a:xfrm>
            <a:off x="8052045" y="5284569"/>
            <a:ext cx="4074849" cy="646331"/>
          </a:xfrm>
          <a:prstGeom prst="rect">
            <a:avLst/>
          </a:prstGeom>
          <a:noFill/>
        </p:spPr>
        <p:txBody>
          <a:bodyPr wrap="square">
            <a:spAutoFit/>
          </a:bodyPr>
          <a:lstStyle/>
          <a:p>
            <a:r>
              <a:rPr lang="en-GB" dirty="0" err="1">
                <a:hlinkClick r:id="rId3"/>
              </a:rPr>
              <a:t>Uli</a:t>
            </a:r>
            <a:r>
              <a:rPr lang="en-GB" dirty="0">
                <a:hlinkClick r:id="rId3"/>
              </a:rPr>
              <a:t> Aigner - A Visit to Freud's - Freud Museum London</a:t>
            </a:r>
            <a:endParaRPr lang="en-GB" dirty="0"/>
          </a:p>
        </p:txBody>
      </p:sp>
    </p:spTree>
    <p:extLst>
      <p:ext uri="{BB962C8B-B14F-4D97-AF65-F5344CB8AC3E}">
        <p14:creationId xmlns:p14="http://schemas.microsoft.com/office/powerpoint/2010/main" val="509409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97423" y="253507"/>
            <a:ext cx="10533680" cy="5925195"/>
          </a:xfrm>
          <a:prstGeom prst="rect">
            <a:avLst/>
          </a:prstGeom>
        </p:spPr>
      </p:pic>
      <p:sp>
        <p:nvSpPr>
          <p:cNvPr id="4" name="Rectangle 3"/>
          <p:cNvSpPr/>
          <p:nvPr/>
        </p:nvSpPr>
        <p:spPr>
          <a:xfrm>
            <a:off x="7437081" y="6180387"/>
            <a:ext cx="3794022" cy="246221"/>
          </a:xfrm>
          <a:prstGeom prst="rect">
            <a:avLst/>
          </a:prstGeom>
        </p:spPr>
        <p:txBody>
          <a:bodyPr wrap="square">
            <a:spAutoFit/>
          </a:bodyPr>
          <a:lstStyle/>
          <a:p>
            <a:pPr algn="r"/>
            <a:r>
              <a:rPr lang="en-GB" sz="1000" dirty="0">
                <a:hlinkClick r:id="rId3"/>
              </a:rPr>
              <a:t>Christo: 'Everything in the world belongs to somebody' | Tate</a:t>
            </a:r>
            <a:endParaRPr lang="en-US" sz="1000" dirty="0">
              <a:latin typeface="Adobe Caslon Pro" charset="0"/>
              <a:ea typeface="Adobe Caslon Pro" charset="0"/>
              <a:cs typeface="Adobe Caslon Pro" charset="0"/>
            </a:endParaRPr>
          </a:p>
        </p:txBody>
      </p:sp>
      <p:sp>
        <p:nvSpPr>
          <p:cNvPr id="2" name="TextBox 1">
            <a:extLst>
              <a:ext uri="{FF2B5EF4-FFF2-40B4-BE49-F238E27FC236}">
                <a16:creationId xmlns:a16="http://schemas.microsoft.com/office/drawing/2014/main" id="{55D03775-648B-2D52-4D9F-878D0128FF7F}"/>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Reichstag, 1995. Jean Claude and Christo</a:t>
            </a:r>
            <a:endParaRPr lang="en-GB" dirty="0"/>
          </a:p>
        </p:txBody>
      </p:sp>
    </p:spTree>
    <p:extLst>
      <p:ext uri="{BB962C8B-B14F-4D97-AF65-F5344CB8AC3E}">
        <p14:creationId xmlns:p14="http://schemas.microsoft.com/office/powerpoint/2010/main" val="4976641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5372" y="154983"/>
            <a:ext cx="6029883" cy="5972456"/>
          </a:xfrm>
          <a:prstGeom prst="rect">
            <a:avLst/>
          </a:prstGeom>
        </p:spPr>
      </p:pic>
      <p:sp>
        <p:nvSpPr>
          <p:cNvPr id="3" name="TextBox 2">
            <a:extLst>
              <a:ext uri="{FF2B5EF4-FFF2-40B4-BE49-F238E27FC236}">
                <a16:creationId xmlns:a16="http://schemas.microsoft.com/office/drawing/2014/main" id="{2A771B2B-33BF-3DF1-29EF-4A2102EA54C2}"/>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Running Fence, 1972-76. Christo and Jean-Claude.</a:t>
            </a:r>
            <a:endParaRPr lang="en-GB" dirty="0"/>
          </a:p>
        </p:txBody>
      </p:sp>
    </p:spTree>
    <p:extLst>
      <p:ext uri="{BB962C8B-B14F-4D97-AF65-F5344CB8AC3E}">
        <p14:creationId xmlns:p14="http://schemas.microsoft.com/office/powerpoint/2010/main" val="7033732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45253" y="635432"/>
            <a:ext cx="7997720" cy="5354664"/>
          </a:xfrm>
          <a:prstGeom prst="rect">
            <a:avLst/>
          </a:prstGeom>
        </p:spPr>
      </p:pic>
      <p:sp>
        <p:nvSpPr>
          <p:cNvPr id="2" name="TextBox 1">
            <a:extLst>
              <a:ext uri="{FF2B5EF4-FFF2-40B4-BE49-F238E27FC236}">
                <a16:creationId xmlns:a16="http://schemas.microsoft.com/office/drawing/2014/main" id="{543D1EFB-23D4-386B-FB32-C9FE5782637E}"/>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Wrapped Trees</a:t>
            </a:r>
            <a:r>
              <a:rPr lang="en-GB" dirty="0">
                <a:solidFill>
                  <a:srgbClr val="111111"/>
                </a:solidFill>
                <a:latin typeface="Roboto" panose="02000000000000000000" pitchFamily="2" charset="0"/>
              </a:rPr>
              <a:t>, 1997-98. Christo and Jean-Claude.</a:t>
            </a:r>
            <a:endParaRPr lang="en-GB" dirty="0"/>
          </a:p>
        </p:txBody>
      </p:sp>
    </p:spTree>
    <p:extLst>
      <p:ext uri="{BB962C8B-B14F-4D97-AF65-F5344CB8AC3E}">
        <p14:creationId xmlns:p14="http://schemas.microsoft.com/office/powerpoint/2010/main" val="2146957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318985" y="5990096"/>
            <a:ext cx="3365024" cy="276999"/>
          </a:xfrm>
          <a:prstGeom prst="rect">
            <a:avLst/>
          </a:prstGeom>
          <a:noFill/>
        </p:spPr>
        <p:txBody>
          <a:bodyPr wrap="none" rtlCol="0">
            <a:spAutoFit/>
          </a:bodyPr>
          <a:lstStyle/>
          <a:p>
            <a:r>
              <a:rPr lang="en-US" sz="1200" dirty="0">
                <a:latin typeface="Adobe Caslon Pro" charset="0"/>
                <a:ea typeface="Adobe Caslon Pro" charset="0"/>
                <a:cs typeface="Adobe Caslon Pro" charset="0"/>
              </a:rPr>
              <a:t>Christo and Jean-Claude, </a:t>
            </a:r>
            <a:r>
              <a:rPr lang="en-US" sz="1200" i="1" dirty="0">
                <a:latin typeface="Adobe Caslon Pro" charset="0"/>
                <a:ea typeface="Adobe Caslon Pro" charset="0"/>
                <a:cs typeface="Adobe Caslon Pro" charset="0"/>
              </a:rPr>
              <a:t>Wrapped Trees</a:t>
            </a:r>
            <a:r>
              <a:rPr lang="en-US" sz="1200" dirty="0">
                <a:latin typeface="Adobe Caslon Pro" charset="0"/>
                <a:ea typeface="Adobe Caslon Pro" charset="0"/>
                <a:cs typeface="Adobe Caslon Pro" charset="0"/>
              </a:rPr>
              <a:t>, 1997 - 98</a:t>
            </a:r>
          </a:p>
        </p:txBody>
      </p:sp>
      <p:pic>
        <p:nvPicPr>
          <p:cNvPr id="2" name="Picture 1">
            <a:extLst>
              <a:ext uri="{FF2B5EF4-FFF2-40B4-BE49-F238E27FC236}">
                <a16:creationId xmlns:a16="http://schemas.microsoft.com/office/drawing/2014/main" id="{501C8355-6D3A-7D87-17A6-524E9320B139}"/>
              </a:ext>
            </a:extLst>
          </p:cNvPr>
          <p:cNvPicPr>
            <a:picLocks noChangeAspect="1"/>
          </p:cNvPicPr>
          <p:nvPr/>
        </p:nvPicPr>
        <p:blipFill>
          <a:blip r:embed="rId2"/>
          <a:stretch>
            <a:fillRect/>
          </a:stretch>
        </p:blipFill>
        <p:spPr>
          <a:xfrm>
            <a:off x="6096000" y="2351195"/>
            <a:ext cx="5720367" cy="4290275"/>
          </a:xfrm>
          <a:prstGeom prst="rect">
            <a:avLst/>
          </a:prstGeom>
        </p:spPr>
      </p:pic>
      <p:pic>
        <p:nvPicPr>
          <p:cNvPr id="4" name="Picture 3">
            <a:extLst>
              <a:ext uri="{FF2B5EF4-FFF2-40B4-BE49-F238E27FC236}">
                <a16:creationId xmlns:a16="http://schemas.microsoft.com/office/drawing/2014/main" id="{AF1294F1-5980-CA4A-496C-00A7DDE2F9E6}"/>
              </a:ext>
            </a:extLst>
          </p:cNvPr>
          <p:cNvPicPr>
            <a:picLocks noChangeAspect="1"/>
          </p:cNvPicPr>
          <p:nvPr/>
        </p:nvPicPr>
        <p:blipFill>
          <a:blip r:embed="rId3"/>
          <a:stretch>
            <a:fillRect/>
          </a:stretch>
        </p:blipFill>
        <p:spPr>
          <a:xfrm>
            <a:off x="283333" y="605304"/>
            <a:ext cx="5525039" cy="3683359"/>
          </a:xfrm>
          <a:prstGeom prst="rect">
            <a:avLst/>
          </a:prstGeom>
        </p:spPr>
      </p:pic>
      <p:sp>
        <p:nvSpPr>
          <p:cNvPr id="3" name="TextBox 2">
            <a:extLst>
              <a:ext uri="{FF2B5EF4-FFF2-40B4-BE49-F238E27FC236}">
                <a16:creationId xmlns:a16="http://schemas.microsoft.com/office/drawing/2014/main" id="{C99F06C6-D68B-D181-3046-B0294BDC94A7}"/>
              </a:ext>
            </a:extLst>
          </p:cNvPr>
          <p:cNvSpPr txBox="1"/>
          <p:nvPr/>
        </p:nvSpPr>
        <p:spPr>
          <a:xfrm>
            <a:off x="1" y="4311666"/>
            <a:ext cx="5808372"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Arc De </a:t>
            </a:r>
            <a:r>
              <a:rPr lang="en-GB" dirty="0">
                <a:solidFill>
                  <a:srgbClr val="111111"/>
                </a:solidFill>
                <a:latin typeface="Roboto" panose="02000000000000000000" pitchFamily="2" charset="0"/>
              </a:rPr>
              <a:t>Triomphe, 2021. Jean Claude &amp; Christo.</a:t>
            </a:r>
            <a:endParaRPr lang="en-GB" dirty="0"/>
          </a:p>
        </p:txBody>
      </p:sp>
      <p:sp>
        <p:nvSpPr>
          <p:cNvPr id="5" name="TextBox 4">
            <a:extLst>
              <a:ext uri="{FF2B5EF4-FFF2-40B4-BE49-F238E27FC236}">
                <a16:creationId xmlns:a16="http://schemas.microsoft.com/office/drawing/2014/main" id="{9D33182F-3EB2-3A73-6E44-E7FC7C22C7D5}"/>
              </a:ext>
            </a:extLst>
          </p:cNvPr>
          <p:cNvSpPr txBox="1"/>
          <p:nvPr/>
        </p:nvSpPr>
        <p:spPr>
          <a:xfrm>
            <a:off x="6096001" y="1792154"/>
            <a:ext cx="609600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Reichstag, 1995</a:t>
            </a:r>
            <a:r>
              <a:rPr lang="en-GB" dirty="0">
                <a:solidFill>
                  <a:srgbClr val="111111"/>
                </a:solidFill>
                <a:latin typeface="Roboto" panose="02000000000000000000" pitchFamily="2" charset="0"/>
              </a:rPr>
              <a:t>. Jean Claude &amp; Christo.</a:t>
            </a:r>
            <a:endParaRPr lang="en-GB" dirty="0"/>
          </a:p>
        </p:txBody>
      </p:sp>
      <p:sp>
        <p:nvSpPr>
          <p:cNvPr id="8" name="TextBox 7">
            <a:extLst>
              <a:ext uri="{FF2B5EF4-FFF2-40B4-BE49-F238E27FC236}">
                <a16:creationId xmlns:a16="http://schemas.microsoft.com/office/drawing/2014/main" id="{793E9FD6-79B0-07B6-8B13-F9C7CD0B169A}"/>
              </a:ext>
            </a:extLst>
          </p:cNvPr>
          <p:cNvSpPr txBox="1"/>
          <p:nvPr/>
        </p:nvSpPr>
        <p:spPr>
          <a:xfrm>
            <a:off x="197833" y="4704001"/>
            <a:ext cx="6121152" cy="369332"/>
          </a:xfrm>
          <a:prstGeom prst="rect">
            <a:avLst/>
          </a:prstGeom>
          <a:noFill/>
        </p:spPr>
        <p:txBody>
          <a:bodyPr wrap="square">
            <a:spAutoFit/>
          </a:bodyPr>
          <a:lstStyle/>
          <a:p>
            <a:r>
              <a:rPr lang="en-GB" dirty="0">
                <a:hlinkClick r:id="rId4"/>
              </a:rPr>
              <a:t>The story of a project (paris-arc-de-triomphe.fr)</a:t>
            </a:r>
            <a:endParaRPr lang="en-GB" dirty="0"/>
          </a:p>
        </p:txBody>
      </p:sp>
      <p:sp>
        <p:nvSpPr>
          <p:cNvPr id="10" name="TextBox 9">
            <a:extLst>
              <a:ext uri="{FF2B5EF4-FFF2-40B4-BE49-F238E27FC236}">
                <a16:creationId xmlns:a16="http://schemas.microsoft.com/office/drawing/2014/main" id="{CF4256CD-5447-DCA0-784A-C8CC7C18C37A}"/>
              </a:ext>
            </a:extLst>
          </p:cNvPr>
          <p:cNvSpPr txBox="1"/>
          <p:nvPr/>
        </p:nvSpPr>
        <p:spPr>
          <a:xfrm>
            <a:off x="6028630" y="158368"/>
            <a:ext cx="6121152" cy="1323439"/>
          </a:xfrm>
          <a:prstGeom prst="rect">
            <a:avLst/>
          </a:prstGeom>
          <a:noFill/>
        </p:spPr>
        <p:txBody>
          <a:bodyPr wrap="square">
            <a:spAutoFit/>
          </a:bodyPr>
          <a:lstStyle/>
          <a:p>
            <a:r>
              <a:rPr lang="en-GB" sz="1600" b="0" i="1" dirty="0">
                <a:solidFill>
                  <a:srgbClr val="000821"/>
                </a:solidFill>
                <a:effectLst/>
                <a:latin typeface="Pangea"/>
              </a:rPr>
              <a:t>Volz says that every installation is strongly tied to the historical moment in which the exhibition has taken place. "In the case of the Reichstag, that was clearly after reunification. It fitted in perfectly with the philosophy that the project enveloped history and then released it again so that a new history could emerge from it."</a:t>
            </a:r>
            <a:endParaRPr lang="en-GB" sz="1600" i="1" dirty="0"/>
          </a:p>
        </p:txBody>
      </p:sp>
      <p:sp>
        <p:nvSpPr>
          <p:cNvPr id="12" name="TextBox 11">
            <a:extLst>
              <a:ext uri="{FF2B5EF4-FFF2-40B4-BE49-F238E27FC236}">
                <a16:creationId xmlns:a16="http://schemas.microsoft.com/office/drawing/2014/main" id="{9C9469EF-6629-F890-E187-A971DB40F772}"/>
              </a:ext>
            </a:extLst>
          </p:cNvPr>
          <p:cNvSpPr txBox="1"/>
          <p:nvPr/>
        </p:nvSpPr>
        <p:spPr>
          <a:xfrm>
            <a:off x="6096001" y="1434432"/>
            <a:ext cx="6125592" cy="307777"/>
          </a:xfrm>
          <a:prstGeom prst="rect">
            <a:avLst/>
          </a:prstGeom>
          <a:noFill/>
        </p:spPr>
        <p:txBody>
          <a:bodyPr wrap="square">
            <a:spAutoFit/>
          </a:bodyPr>
          <a:lstStyle/>
          <a:p>
            <a:pPr algn="r"/>
            <a:r>
              <a:rPr lang="en-GB" sz="1400" dirty="0">
                <a:hlinkClick r:id="rId5"/>
              </a:rPr>
              <a:t>Christo's 'Wrapped Reichstag' 25 years on – DW – 06/24/2020</a:t>
            </a:r>
            <a:endParaRPr lang="en-GB" sz="1400" dirty="0"/>
          </a:p>
        </p:txBody>
      </p:sp>
    </p:spTree>
    <p:extLst>
      <p:ext uri="{BB962C8B-B14F-4D97-AF65-F5344CB8AC3E}">
        <p14:creationId xmlns:p14="http://schemas.microsoft.com/office/powerpoint/2010/main" val="3204381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latin typeface="Adobe Caslon Pro" charset="0"/>
                <a:ea typeface="Adobe Caslon Pro" charset="0"/>
                <a:cs typeface="Adobe Caslon Pro" charset="0"/>
              </a:rPr>
              <a:t>5 - Longevity </a:t>
            </a:r>
            <a:br>
              <a:rPr lang="en-US" sz="5400">
                <a:latin typeface="Adobe Caslon Pro" charset="0"/>
                <a:ea typeface="Adobe Caslon Pro" charset="0"/>
                <a:cs typeface="Adobe Caslon Pro" charset="0"/>
              </a:rPr>
            </a:br>
            <a:r>
              <a:rPr lang="en-US" sz="5400">
                <a:latin typeface="Adobe Caslon Pro" charset="0"/>
                <a:ea typeface="Adobe Caslon Pro" charset="0"/>
                <a:cs typeface="Adobe Caslon Pro" charset="0"/>
              </a:rPr>
              <a:t> </a:t>
            </a:r>
            <a:br>
              <a:rPr lang="en-US" sz="5400">
                <a:latin typeface="Adobe Caslon Pro" charset="0"/>
                <a:ea typeface="Adobe Caslon Pro" charset="0"/>
                <a:cs typeface="Adobe Caslon Pro" charset="0"/>
              </a:rPr>
            </a:br>
            <a:r>
              <a:rPr lang="en-US" sz="5400" i="1">
                <a:latin typeface="Adobe Caslon Pro" charset="0"/>
                <a:ea typeface="Adobe Caslon Pro" charset="0"/>
                <a:cs typeface="Adobe Caslon Pro" charset="0"/>
              </a:rPr>
              <a:t>Temporality and documentation</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4747933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80131" y="168933"/>
            <a:ext cx="7192433" cy="5765737"/>
          </a:xfrm>
          <a:prstGeom prst="rect">
            <a:avLst/>
          </a:prstGeom>
        </p:spPr>
      </p:pic>
      <p:sp>
        <p:nvSpPr>
          <p:cNvPr id="2" name="TextBox 1">
            <a:extLst>
              <a:ext uri="{FF2B5EF4-FFF2-40B4-BE49-F238E27FC236}">
                <a16:creationId xmlns:a16="http://schemas.microsoft.com/office/drawing/2014/main" id="{060CF12D-6CA1-C8B3-0A6C-46AED4784DC8}"/>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Splitting and the Unmade House, 1974.Gordon Matta-Clark</a:t>
            </a:r>
            <a:endParaRPr lang="en-GB" dirty="0"/>
          </a:p>
        </p:txBody>
      </p:sp>
      <p:sp>
        <p:nvSpPr>
          <p:cNvPr id="5" name="TextBox 4">
            <a:extLst>
              <a:ext uri="{FF2B5EF4-FFF2-40B4-BE49-F238E27FC236}">
                <a16:creationId xmlns:a16="http://schemas.microsoft.com/office/drawing/2014/main" id="{FFF68CD5-157A-750D-D310-633C94CBEB0C}"/>
              </a:ext>
            </a:extLst>
          </p:cNvPr>
          <p:cNvSpPr txBox="1"/>
          <p:nvPr/>
        </p:nvSpPr>
        <p:spPr>
          <a:xfrm>
            <a:off x="6073422" y="6508234"/>
            <a:ext cx="6118578" cy="369332"/>
          </a:xfrm>
          <a:prstGeom prst="rect">
            <a:avLst/>
          </a:prstGeom>
          <a:noFill/>
        </p:spPr>
        <p:txBody>
          <a:bodyPr wrap="square">
            <a:spAutoFit/>
          </a:bodyPr>
          <a:lstStyle/>
          <a:p>
            <a:pPr algn="r"/>
            <a:r>
              <a:rPr lang="en-GB" dirty="0">
                <a:hlinkClick r:id="rId3"/>
              </a:rPr>
              <a:t>Gordon Matta Clark - Splitting, 1974 - YouTube</a:t>
            </a:r>
            <a:endParaRPr lang="en-GB" dirty="0"/>
          </a:p>
        </p:txBody>
      </p:sp>
      <p:sp>
        <p:nvSpPr>
          <p:cNvPr id="8" name="TextBox 7">
            <a:extLst>
              <a:ext uri="{FF2B5EF4-FFF2-40B4-BE49-F238E27FC236}">
                <a16:creationId xmlns:a16="http://schemas.microsoft.com/office/drawing/2014/main" id="{C2583A11-E850-344F-6787-3218F46CE185}"/>
              </a:ext>
            </a:extLst>
          </p:cNvPr>
          <p:cNvSpPr txBox="1"/>
          <p:nvPr/>
        </p:nvSpPr>
        <p:spPr>
          <a:xfrm>
            <a:off x="6050844" y="6119336"/>
            <a:ext cx="6141156" cy="369332"/>
          </a:xfrm>
          <a:prstGeom prst="rect">
            <a:avLst/>
          </a:prstGeom>
          <a:noFill/>
        </p:spPr>
        <p:txBody>
          <a:bodyPr wrap="square">
            <a:spAutoFit/>
          </a:bodyPr>
          <a:lstStyle/>
          <a:p>
            <a:pPr algn="r"/>
            <a:r>
              <a:rPr lang="en-GB" dirty="0">
                <a:hlinkClick r:id="rId4"/>
              </a:rPr>
              <a:t>How to split a house in two? (publicdelivery.org)</a:t>
            </a:r>
            <a:endParaRPr lang="en-GB" dirty="0"/>
          </a:p>
        </p:txBody>
      </p:sp>
      <p:sp>
        <p:nvSpPr>
          <p:cNvPr id="6" name="TextBox 5">
            <a:extLst>
              <a:ext uri="{FF2B5EF4-FFF2-40B4-BE49-F238E27FC236}">
                <a16:creationId xmlns:a16="http://schemas.microsoft.com/office/drawing/2014/main" id="{C4BB8180-5B9E-D812-8808-58D3485E0CB5}"/>
              </a:ext>
            </a:extLst>
          </p:cNvPr>
          <p:cNvSpPr txBox="1"/>
          <p:nvPr/>
        </p:nvSpPr>
        <p:spPr>
          <a:xfrm>
            <a:off x="8167455" y="369332"/>
            <a:ext cx="3761913" cy="4524315"/>
          </a:xfrm>
          <a:prstGeom prst="rect">
            <a:avLst/>
          </a:prstGeom>
          <a:noFill/>
        </p:spPr>
        <p:txBody>
          <a:bodyPr wrap="square">
            <a:spAutoFit/>
          </a:bodyPr>
          <a:lstStyle/>
          <a:p>
            <a:pPr algn="just" fontAlgn="base"/>
            <a:r>
              <a:rPr lang="en-GB" dirty="0">
                <a:solidFill>
                  <a:srgbClr val="000000"/>
                </a:solidFill>
                <a:latin typeface="-apple-system"/>
              </a:rPr>
              <a:t>“</a:t>
            </a:r>
            <a:r>
              <a:rPr lang="en-GB" b="0" i="0" dirty="0">
                <a:solidFill>
                  <a:srgbClr val="000000"/>
                </a:solidFill>
                <a:effectLst/>
                <a:latin typeface="-apple-system"/>
              </a:rPr>
              <a:t>In 1974, authorities had ordered the families residing in this house, situated in a mostly black </a:t>
            </a:r>
            <a:r>
              <a:rPr lang="en-GB" b="0" i="0" dirty="0" err="1">
                <a:solidFill>
                  <a:srgbClr val="000000"/>
                </a:solidFill>
                <a:effectLst/>
                <a:latin typeface="-apple-system"/>
              </a:rPr>
              <a:t>neighborhood</a:t>
            </a:r>
            <a:r>
              <a:rPr lang="en-GB" b="0" i="0" dirty="0">
                <a:solidFill>
                  <a:srgbClr val="000000"/>
                </a:solidFill>
                <a:effectLst/>
                <a:latin typeface="-apple-system"/>
              </a:rPr>
              <a:t>, to vacate. Destroying it was part of an urban renewal project. The family had to leave the building in a hurry, leaving it pilled with some personal belongings. This gave the house a feeling of an inhabited space.</a:t>
            </a:r>
          </a:p>
          <a:p>
            <a:pPr algn="just" fontAlgn="base"/>
            <a:r>
              <a:rPr lang="en-GB" b="0" i="0" dirty="0">
                <a:solidFill>
                  <a:srgbClr val="000000"/>
                </a:solidFill>
                <a:effectLst/>
                <a:latin typeface="-apple-system"/>
              </a:rPr>
              <a:t>The choice of the building was inspired by Matta-Clark’s search for expressions of everyday life. He called these types of building </a:t>
            </a:r>
            <a:r>
              <a:rPr lang="en-GB" b="0" i="1" dirty="0" err="1">
                <a:solidFill>
                  <a:srgbClr val="000000"/>
                </a:solidFill>
                <a:effectLst/>
                <a:latin typeface="-apple-system"/>
              </a:rPr>
              <a:t>non.u.mental</a:t>
            </a:r>
            <a:r>
              <a:rPr lang="en-GB" b="0" i="0" dirty="0">
                <a:solidFill>
                  <a:srgbClr val="000000"/>
                </a:solidFill>
                <a:effectLst/>
                <a:latin typeface="-apple-system"/>
              </a:rPr>
              <a:t>. He understood architecture as a reflection of dominant social structures.”</a:t>
            </a:r>
          </a:p>
        </p:txBody>
      </p:sp>
    </p:spTree>
    <p:extLst>
      <p:ext uri="{BB962C8B-B14F-4D97-AF65-F5344CB8AC3E}">
        <p14:creationId xmlns:p14="http://schemas.microsoft.com/office/powerpoint/2010/main" val="10368278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Gordon Matta-Clark - Splitting, 1974, Englewood, New Jersey.">
            <a:extLst>
              <a:ext uri="{FF2B5EF4-FFF2-40B4-BE49-F238E27FC236}">
                <a16:creationId xmlns:a16="http://schemas.microsoft.com/office/drawing/2014/main" id="{C02FB910-C1A0-6D2C-7053-F9F4E9C3FB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458" y="474955"/>
            <a:ext cx="4532270" cy="59080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E6783C9-E607-602C-5AEF-CBB0517FA21A}"/>
              </a:ext>
            </a:extLst>
          </p:cNvPr>
          <p:cNvSpPr txBox="1"/>
          <p:nvPr/>
        </p:nvSpPr>
        <p:spPr>
          <a:xfrm>
            <a:off x="5675050" y="480262"/>
            <a:ext cx="6094520" cy="646331"/>
          </a:xfrm>
          <a:prstGeom prst="rect">
            <a:avLst/>
          </a:prstGeom>
          <a:solidFill>
            <a:srgbClr val="FFC000"/>
          </a:solidFill>
        </p:spPr>
        <p:txBody>
          <a:bodyPr wrap="square">
            <a:spAutoFit/>
          </a:bodyPr>
          <a:lstStyle/>
          <a:p>
            <a:r>
              <a:rPr lang="en-GB" b="0" i="0" dirty="0">
                <a:solidFill>
                  <a:srgbClr val="000000"/>
                </a:solidFill>
                <a:effectLst/>
                <a:latin typeface="-apple-system"/>
              </a:rPr>
              <a:t>Gordon Matta-Clark – </a:t>
            </a:r>
            <a:r>
              <a:rPr lang="en-GB" b="0" i="1" dirty="0">
                <a:solidFill>
                  <a:srgbClr val="000000"/>
                </a:solidFill>
                <a:effectLst/>
                <a:latin typeface="-apple-system"/>
              </a:rPr>
              <a:t>Splitting</a:t>
            </a:r>
            <a:r>
              <a:rPr lang="en-GB" b="0" i="0" dirty="0">
                <a:solidFill>
                  <a:srgbClr val="000000"/>
                </a:solidFill>
                <a:effectLst/>
                <a:latin typeface="-apple-system"/>
              </a:rPr>
              <a:t>, 1974, Englewood, New Jersey, photo: metmuseum.org</a:t>
            </a:r>
            <a:endParaRPr lang="en-GB" dirty="0"/>
          </a:p>
        </p:txBody>
      </p:sp>
      <p:sp>
        <p:nvSpPr>
          <p:cNvPr id="6" name="TextBox 5">
            <a:extLst>
              <a:ext uri="{FF2B5EF4-FFF2-40B4-BE49-F238E27FC236}">
                <a16:creationId xmlns:a16="http://schemas.microsoft.com/office/drawing/2014/main" id="{6770D430-C33D-722A-AA91-37336F1D2E02}"/>
              </a:ext>
            </a:extLst>
          </p:cNvPr>
          <p:cNvSpPr txBox="1"/>
          <p:nvPr/>
        </p:nvSpPr>
        <p:spPr>
          <a:xfrm>
            <a:off x="5675050" y="1418673"/>
            <a:ext cx="5572391" cy="2585323"/>
          </a:xfrm>
          <a:prstGeom prst="rect">
            <a:avLst/>
          </a:prstGeom>
          <a:noFill/>
        </p:spPr>
        <p:txBody>
          <a:bodyPr wrap="square">
            <a:spAutoFit/>
          </a:bodyPr>
          <a:lstStyle/>
          <a:p>
            <a:r>
              <a:rPr lang="en-GB" b="0" i="0" dirty="0">
                <a:solidFill>
                  <a:srgbClr val="202122"/>
                </a:solidFill>
                <a:effectLst/>
                <a:latin typeface="Arial" panose="020B0604020202020204" pitchFamily="34" charset="0"/>
              </a:rPr>
              <a:t>Consider how you will document your site specific project – potentially as records, or artworks in and of </a:t>
            </a:r>
            <a:r>
              <a:rPr lang="en-GB" b="0" i="0" dirty="0" err="1">
                <a:solidFill>
                  <a:srgbClr val="202122"/>
                </a:solidFill>
                <a:effectLst/>
                <a:latin typeface="Arial" panose="020B0604020202020204" pitchFamily="34" charset="0"/>
              </a:rPr>
              <a:t>of</a:t>
            </a:r>
            <a:r>
              <a:rPr lang="en-GB" b="0" i="0" dirty="0">
                <a:solidFill>
                  <a:srgbClr val="202122"/>
                </a:solidFill>
                <a:effectLst/>
                <a:latin typeface="Arial" panose="020B0604020202020204" pitchFamily="34" charset="0"/>
              </a:rPr>
              <a:t> themselves.</a:t>
            </a:r>
          </a:p>
          <a:p>
            <a:endParaRPr lang="en-GB" dirty="0">
              <a:solidFill>
                <a:srgbClr val="202122"/>
              </a:solidFill>
              <a:latin typeface="Arial" panose="020B0604020202020204" pitchFamily="34" charset="0"/>
            </a:endParaRPr>
          </a:p>
          <a:p>
            <a:r>
              <a:rPr lang="en-GB" b="0" i="0" dirty="0">
                <a:solidFill>
                  <a:srgbClr val="202122"/>
                </a:solidFill>
                <a:effectLst/>
                <a:latin typeface="Arial" panose="020B0604020202020204" pitchFamily="34" charset="0"/>
              </a:rPr>
              <a:t>Matta-Clark’s videos and photo collages recontextualise a temporary structure. </a:t>
            </a:r>
            <a:r>
              <a:rPr lang="en-GB" dirty="0">
                <a:solidFill>
                  <a:srgbClr val="202122"/>
                </a:solidFill>
                <a:latin typeface="Arial" panose="020B0604020202020204" pitchFamily="34" charset="0"/>
              </a:rPr>
              <a:t>Rather than document them objectively they reimagine the space to viewers who couldn’t visit the space.</a:t>
            </a:r>
            <a:endParaRPr lang="en-GB" b="0" i="0" dirty="0">
              <a:solidFill>
                <a:srgbClr val="202122"/>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133569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20582" y="225476"/>
            <a:ext cx="8131455" cy="6098591"/>
          </a:xfrm>
          <a:prstGeom prst="rect">
            <a:avLst/>
          </a:prstGeom>
        </p:spPr>
      </p:pic>
      <p:sp>
        <p:nvSpPr>
          <p:cNvPr id="6" name="TextBox 5">
            <a:extLst>
              <a:ext uri="{FF2B5EF4-FFF2-40B4-BE49-F238E27FC236}">
                <a16:creationId xmlns:a16="http://schemas.microsoft.com/office/drawing/2014/main" id="{1710D123-72AD-97F5-8BC6-A68A60E7100E}"/>
              </a:ext>
            </a:extLst>
          </p:cNvPr>
          <p:cNvSpPr txBox="1"/>
          <p:nvPr/>
        </p:nvSpPr>
        <p:spPr>
          <a:xfrm>
            <a:off x="0" y="6488668"/>
            <a:ext cx="6186310" cy="369332"/>
          </a:xfrm>
          <a:prstGeom prst="rect">
            <a:avLst/>
          </a:prstGeom>
          <a:solidFill>
            <a:srgbClr val="FFC000"/>
          </a:solidFill>
        </p:spPr>
        <p:txBody>
          <a:bodyPr wrap="square">
            <a:spAutoFit/>
          </a:bodyPr>
          <a:lstStyle/>
          <a:p>
            <a:r>
              <a:rPr lang="en-GB" i="0" dirty="0" err="1">
                <a:solidFill>
                  <a:srgbClr val="111111"/>
                </a:solidFill>
                <a:effectLst/>
                <a:latin typeface="Roboto" panose="02000000000000000000" pitchFamily="2" charset="0"/>
              </a:rPr>
              <a:t>Judenplatz</a:t>
            </a:r>
            <a:r>
              <a:rPr lang="en-GB" i="0" dirty="0">
                <a:solidFill>
                  <a:srgbClr val="111111"/>
                </a:solidFill>
                <a:effectLst/>
                <a:latin typeface="Roboto" panose="02000000000000000000" pitchFamily="2" charset="0"/>
              </a:rPr>
              <a:t> Holocaust Memorial, Rachel Whiteread. 1995.</a:t>
            </a:r>
            <a:endParaRPr lang="en-GB" dirty="0"/>
          </a:p>
        </p:txBody>
      </p:sp>
      <p:sp>
        <p:nvSpPr>
          <p:cNvPr id="8" name="TextBox 7">
            <a:extLst>
              <a:ext uri="{FF2B5EF4-FFF2-40B4-BE49-F238E27FC236}">
                <a16:creationId xmlns:a16="http://schemas.microsoft.com/office/drawing/2014/main" id="{C4F60FB4-C3D1-69CA-9CA5-2FB12EE3826C}"/>
              </a:ext>
            </a:extLst>
          </p:cNvPr>
          <p:cNvSpPr txBox="1"/>
          <p:nvPr/>
        </p:nvSpPr>
        <p:spPr>
          <a:xfrm>
            <a:off x="6068096" y="6437145"/>
            <a:ext cx="6123904" cy="307777"/>
          </a:xfrm>
          <a:prstGeom prst="rect">
            <a:avLst/>
          </a:prstGeom>
          <a:noFill/>
        </p:spPr>
        <p:txBody>
          <a:bodyPr wrap="square">
            <a:spAutoFit/>
          </a:bodyPr>
          <a:lstStyle/>
          <a:p>
            <a:pPr algn="r"/>
            <a:r>
              <a:rPr lang="en-GB" sz="1400" dirty="0">
                <a:hlinkClick r:id="rId3"/>
              </a:rPr>
              <a:t>Austere, silent and nameless - | Art and design | The Guardian</a:t>
            </a:r>
            <a:endParaRPr lang="en-GB" sz="1400" dirty="0"/>
          </a:p>
        </p:txBody>
      </p:sp>
    </p:spTree>
    <p:extLst>
      <p:ext uri="{BB962C8B-B14F-4D97-AF65-F5344CB8AC3E}">
        <p14:creationId xmlns:p14="http://schemas.microsoft.com/office/powerpoint/2010/main" val="294269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096000" y="119129"/>
            <a:ext cx="5194217" cy="6619741"/>
          </a:xfrm>
          <a:prstGeom prst="rect">
            <a:avLst/>
          </a:prstGeom>
        </p:spPr>
      </p:pic>
      <p:sp>
        <p:nvSpPr>
          <p:cNvPr id="4" name="TextBox 3">
            <a:extLst>
              <a:ext uri="{FF2B5EF4-FFF2-40B4-BE49-F238E27FC236}">
                <a16:creationId xmlns:a16="http://schemas.microsoft.com/office/drawing/2014/main" id="{C02A82A0-8D7D-9FAE-9355-CDB8BF87F0B7}"/>
              </a:ext>
            </a:extLst>
          </p:cNvPr>
          <p:cNvSpPr txBox="1"/>
          <p:nvPr/>
        </p:nvSpPr>
        <p:spPr>
          <a:xfrm>
            <a:off x="218941" y="211309"/>
            <a:ext cx="5572391" cy="646331"/>
          </a:xfrm>
          <a:prstGeom prst="rect">
            <a:avLst/>
          </a:prstGeom>
          <a:noFill/>
        </p:spPr>
        <p:txBody>
          <a:bodyPr wrap="square">
            <a:spAutoFit/>
          </a:bodyPr>
          <a:lstStyle/>
          <a:p>
            <a:r>
              <a:rPr lang="en-GB" b="0" i="0" dirty="0">
                <a:solidFill>
                  <a:srgbClr val="202122"/>
                </a:solidFill>
                <a:effectLst/>
                <a:latin typeface="Arial" panose="020B0604020202020204" pitchFamily="34" charset="0"/>
              </a:rPr>
              <a:t>“She sees it not as a space to be filled, but as an absence to be acknowledged” Ned Denny. 2001</a:t>
            </a:r>
            <a:endParaRPr lang="en-GB" dirty="0"/>
          </a:p>
        </p:txBody>
      </p:sp>
      <p:sp>
        <p:nvSpPr>
          <p:cNvPr id="5" name="TextBox 4">
            <a:extLst>
              <a:ext uri="{FF2B5EF4-FFF2-40B4-BE49-F238E27FC236}">
                <a16:creationId xmlns:a16="http://schemas.microsoft.com/office/drawing/2014/main" id="{5AE47A3A-34EE-F4B6-2742-2F5E7700FBFF}"/>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Untitled Monument, 2001. Rachel Whiteread.</a:t>
            </a:r>
            <a:endParaRPr lang="en-GB" dirty="0"/>
          </a:p>
        </p:txBody>
      </p:sp>
    </p:spTree>
    <p:extLst>
      <p:ext uri="{BB962C8B-B14F-4D97-AF65-F5344CB8AC3E}">
        <p14:creationId xmlns:p14="http://schemas.microsoft.com/office/powerpoint/2010/main" val="21206266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6 - Unrealised Dreams</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i="1" dirty="0">
                <a:latin typeface="Adobe Caslon Pro" charset="0"/>
                <a:ea typeface="Adobe Caslon Pro" charset="0"/>
                <a:cs typeface="Adobe Caslon Pro" charset="0"/>
              </a:rPr>
              <a:t>The tribulations of Site Specific Art</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3023761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34000" y="0"/>
            <a:ext cx="6858000" cy="6858000"/>
          </a:xfrm>
          <a:prstGeom prst="rect">
            <a:avLst/>
          </a:prstGeom>
        </p:spPr>
      </p:pic>
      <p:sp>
        <p:nvSpPr>
          <p:cNvPr id="4" name="TextBox 3">
            <a:extLst>
              <a:ext uri="{FF2B5EF4-FFF2-40B4-BE49-F238E27FC236}">
                <a16:creationId xmlns:a16="http://schemas.microsoft.com/office/drawing/2014/main" id="{4973427F-8FB5-BE18-77B2-72425CA8D2BD}"/>
              </a:ext>
            </a:extLst>
          </p:cNvPr>
          <p:cNvSpPr txBox="1"/>
          <p:nvPr/>
        </p:nvSpPr>
        <p:spPr>
          <a:xfrm>
            <a:off x="154546" y="3429000"/>
            <a:ext cx="5048518" cy="646331"/>
          </a:xfrm>
          <a:prstGeom prst="rect">
            <a:avLst/>
          </a:prstGeom>
          <a:noFill/>
        </p:spPr>
        <p:txBody>
          <a:bodyPr wrap="square">
            <a:spAutoFit/>
          </a:bodyPr>
          <a:lstStyle/>
          <a:p>
            <a:r>
              <a:rPr lang="en-GB" dirty="0">
                <a:hlinkClick r:id="rId3"/>
              </a:rPr>
              <a:t>Norway Abandons Jonas Dahlberg’s Memorial to Victims of Utøya Massacre – Artforum</a:t>
            </a:r>
            <a:endParaRPr lang="en-GB" dirty="0"/>
          </a:p>
        </p:txBody>
      </p:sp>
      <p:sp>
        <p:nvSpPr>
          <p:cNvPr id="6" name="TextBox 5">
            <a:extLst>
              <a:ext uri="{FF2B5EF4-FFF2-40B4-BE49-F238E27FC236}">
                <a16:creationId xmlns:a16="http://schemas.microsoft.com/office/drawing/2014/main" id="{005333F1-8E06-D2E4-93B9-A67B0AB54290}"/>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Split, unrealised. Jonas Dahlberg.</a:t>
            </a:r>
            <a:endParaRPr lang="en-GB" dirty="0"/>
          </a:p>
        </p:txBody>
      </p:sp>
    </p:spTree>
    <p:extLst>
      <p:ext uri="{BB962C8B-B14F-4D97-AF65-F5344CB8AC3E}">
        <p14:creationId xmlns:p14="http://schemas.microsoft.com/office/powerpoint/2010/main" val="3286226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a:latin typeface="Adobe Caslon Pro" charset="0"/>
                <a:ea typeface="Adobe Caslon Pro" charset="0"/>
                <a:cs typeface="Adobe Caslon Pro" charset="0"/>
              </a:rPr>
              <a:t>7 – Public Spaces</a:t>
            </a:r>
            <a:br>
              <a:rPr lang="en-US" sz="5400">
                <a:latin typeface="Adobe Caslon Pro" charset="0"/>
                <a:ea typeface="Adobe Caslon Pro" charset="0"/>
                <a:cs typeface="Adobe Caslon Pro" charset="0"/>
              </a:rPr>
            </a:br>
            <a:r>
              <a:rPr lang="en-US" sz="5400">
                <a:latin typeface="Adobe Caslon Pro" charset="0"/>
                <a:ea typeface="Adobe Caslon Pro" charset="0"/>
                <a:cs typeface="Adobe Caslon Pro" charset="0"/>
              </a:rPr>
              <a:t> </a:t>
            </a:r>
            <a:br>
              <a:rPr lang="en-US" sz="5400">
                <a:latin typeface="Adobe Caslon Pro" charset="0"/>
                <a:ea typeface="Adobe Caslon Pro" charset="0"/>
                <a:cs typeface="Adobe Caslon Pro" charset="0"/>
              </a:rPr>
            </a:br>
            <a:r>
              <a:rPr lang="en-US" sz="5400" i="1">
                <a:latin typeface="Adobe Caslon Pro" charset="0"/>
                <a:ea typeface="Adobe Caslon Pro" charset="0"/>
                <a:cs typeface="Adobe Caslon Pro" charset="0"/>
              </a:rPr>
              <a:t>Creating Encounters.</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27056319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352E50-622B-FD79-9324-7C5562C9E8B2}"/>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Muddy Dance, 2021(?). Eric </a:t>
            </a:r>
            <a:r>
              <a:rPr lang="en-GB" i="0" dirty="0" err="1">
                <a:solidFill>
                  <a:srgbClr val="111111"/>
                </a:solidFill>
                <a:effectLst/>
                <a:latin typeface="Roboto" panose="02000000000000000000" pitchFamily="2" charset="0"/>
              </a:rPr>
              <a:t>Kessels</a:t>
            </a:r>
            <a:r>
              <a:rPr lang="en-GB" i="0" dirty="0">
                <a:solidFill>
                  <a:srgbClr val="111111"/>
                </a:solidFill>
                <a:effectLst/>
                <a:latin typeface="Roboto" panose="02000000000000000000" pitchFamily="2" charset="0"/>
              </a:rPr>
              <a:t>.</a:t>
            </a:r>
            <a:endParaRPr lang="en-GB" dirty="0"/>
          </a:p>
        </p:txBody>
      </p:sp>
      <p:pic>
        <p:nvPicPr>
          <p:cNvPr id="3074" name="Picture 2">
            <a:extLst>
              <a:ext uri="{FF2B5EF4-FFF2-40B4-BE49-F238E27FC236}">
                <a16:creationId xmlns:a16="http://schemas.microsoft.com/office/drawing/2014/main" id="{07C41A3D-C0C4-4E60-A4D1-DD3F9A7B60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3208" y="141668"/>
            <a:ext cx="9286204" cy="61908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238ABD-E294-EAFF-33A4-9EA045F9B097}"/>
              </a:ext>
            </a:extLst>
          </p:cNvPr>
          <p:cNvSpPr txBox="1"/>
          <p:nvPr/>
        </p:nvSpPr>
        <p:spPr>
          <a:xfrm>
            <a:off x="5921064" y="6411395"/>
            <a:ext cx="6123904" cy="369332"/>
          </a:xfrm>
          <a:prstGeom prst="rect">
            <a:avLst/>
          </a:prstGeom>
          <a:noFill/>
        </p:spPr>
        <p:txBody>
          <a:bodyPr wrap="square">
            <a:spAutoFit/>
          </a:bodyPr>
          <a:lstStyle/>
          <a:p>
            <a:pPr algn="r"/>
            <a:r>
              <a:rPr lang="en-GB" dirty="0">
                <a:hlinkClick r:id="rId3"/>
              </a:rPr>
              <a:t>Muddy Dance - Exhibition — ERIK KESSELS</a:t>
            </a:r>
            <a:endParaRPr lang="en-GB" dirty="0"/>
          </a:p>
        </p:txBody>
      </p:sp>
    </p:spTree>
    <p:extLst>
      <p:ext uri="{BB962C8B-B14F-4D97-AF65-F5344CB8AC3E}">
        <p14:creationId xmlns:p14="http://schemas.microsoft.com/office/powerpoint/2010/main" val="3495100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4FCA42-3C15-3151-4EAE-DFF0AF6052E0}"/>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Surface treatment, 2019. Felicity Hammond.</a:t>
            </a:r>
            <a:endParaRPr lang="en-GB" dirty="0"/>
          </a:p>
        </p:txBody>
      </p:sp>
      <p:pic>
        <p:nvPicPr>
          <p:cNvPr id="2050" name="Picture 2">
            <a:extLst>
              <a:ext uri="{FF2B5EF4-FFF2-40B4-BE49-F238E27FC236}">
                <a16:creationId xmlns:a16="http://schemas.microsoft.com/office/drawing/2014/main" id="{D3C939DA-76AF-6A5B-38CA-D8C372268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8227" y="444197"/>
            <a:ext cx="8935546" cy="5684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5744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8 - Ephemera</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i="1" dirty="0">
                <a:latin typeface="Adobe Caslon Pro" charset="0"/>
                <a:ea typeface="Adobe Caslon Pro" charset="0"/>
                <a:cs typeface="Adobe Caslon Pro" charset="0"/>
              </a:rPr>
              <a:t>Non-physical intervention.</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4663787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10383" y="2438422"/>
            <a:ext cx="3676263" cy="1477328"/>
          </a:xfrm>
          <a:prstGeom prst="rect">
            <a:avLst/>
          </a:prstGeom>
        </p:spPr>
        <p:txBody>
          <a:bodyPr wrap="none">
            <a:spAutoFit/>
          </a:bodyPr>
          <a:lstStyle/>
          <a:p>
            <a:pPr algn="ctr"/>
            <a:r>
              <a:rPr lang="en-US" dirty="0">
                <a:latin typeface="Adobe Caslon Pro" charset="0"/>
                <a:ea typeface="Adobe Caslon Pro" charset="0"/>
                <a:cs typeface="Adobe Caslon Pro" charset="0"/>
                <a:hlinkClick r:id="rId2"/>
              </a:rPr>
              <a:t>Tony Oursler, </a:t>
            </a:r>
            <a:r>
              <a:rPr lang="en-US" i="1" dirty="0">
                <a:latin typeface="Adobe Caslon Pro" charset="0"/>
                <a:ea typeface="Adobe Caslon Pro" charset="0"/>
                <a:cs typeface="Adobe Caslon Pro" charset="0"/>
                <a:hlinkClick r:id="rId2"/>
              </a:rPr>
              <a:t>The Influence Machine</a:t>
            </a:r>
            <a:endParaRPr lang="en-US" dirty="0">
              <a:latin typeface="Adobe Caslon Pro" charset="0"/>
              <a:ea typeface="Adobe Caslon Pro" charset="0"/>
              <a:cs typeface="Adobe Caslon Pro" charset="0"/>
              <a:hlinkClick r:id="" action="ppaction://noaction"/>
            </a:endParaRPr>
          </a:p>
          <a:p>
            <a:pPr algn="ctr"/>
            <a:endParaRPr lang="en-US" dirty="0">
              <a:latin typeface="Adobe Caslon Pro" charset="0"/>
              <a:ea typeface="Adobe Caslon Pro" charset="0"/>
              <a:cs typeface="Adobe Caslon Pro" charset="0"/>
              <a:hlinkClick r:id="" action="ppaction://noaction"/>
            </a:endParaRPr>
          </a:p>
          <a:p>
            <a:pPr algn="ctr"/>
            <a:r>
              <a:rPr lang="en-US" dirty="0">
                <a:latin typeface="Adobe Caslon Pro" charset="0"/>
                <a:ea typeface="Adobe Caslon Pro" charset="0"/>
                <a:cs typeface="Adobe Caslon Pro" charset="0"/>
                <a:hlinkClick r:id="" action="ppaction://noaction"/>
              </a:rPr>
              <a:t>https://vimeo.com/148635022</a:t>
            </a:r>
            <a:endParaRPr lang="en-US" dirty="0">
              <a:latin typeface="Adobe Caslon Pro" charset="0"/>
              <a:ea typeface="Adobe Caslon Pro" charset="0"/>
              <a:cs typeface="Adobe Caslon Pro" charset="0"/>
            </a:endParaRPr>
          </a:p>
          <a:p>
            <a:endParaRPr lang="en-US" dirty="0"/>
          </a:p>
          <a:p>
            <a:endParaRPr lang="en-US" dirty="0"/>
          </a:p>
        </p:txBody>
      </p:sp>
      <p:pic>
        <p:nvPicPr>
          <p:cNvPr id="4" name="Picture 3">
            <a:extLst>
              <a:ext uri="{FF2B5EF4-FFF2-40B4-BE49-F238E27FC236}">
                <a16:creationId xmlns:a16="http://schemas.microsoft.com/office/drawing/2014/main" id="{2B31DBB2-C441-DFED-3BC7-C4B0395AD05F}"/>
              </a:ext>
            </a:extLst>
          </p:cNvPr>
          <p:cNvPicPr>
            <a:picLocks noChangeAspect="1"/>
          </p:cNvPicPr>
          <p:nvPr/>
        </p:nvPicPr>
        <p:blipFill>
          <a:blip r:embed="rId3"/>
          <a:stretch>
            <a:fillRect/>
          </a:stretch>
        </p:blipFill>
        <p:spPr>
          <a:xfrm>
            <a:off x="4644723" y="2504999"/>
            <a:ext cx="7772400" cy="4375861"/>
          </a:xfrm>
          <a:prstGeom prst="rect">
            <a:avLst/>
          </a:prstGeom>
        </p:spPr>
      </p:pic>
      <p:pic>
        <p:nvPicPr>
          <p:cNvPr id="2" name="Picture 1">
            <a:extLst>
              <a:ext uri="{FF2B5EF4-FFF2-40B4-BE49-F238E27FC236}">
                <a16:creationId xmlns:a16="http://schemas.microsoft.com/office/drawing/2014/main" id="{6C76E57E-C080-3EAE-6A9B-6ECCF56BC95F}"/>
              </a:ext>
            </a:extLst>
          </p:cNvPr>
          <p:cNvPicPr>
            <a:picLocks noChangeAspect="1"/>
          </p:cNvPicPr>
          <p:nvPr/>
        </p:nvPicPr>
        <p:blipFill>
          <a:blip r:embed="rId4"/>
          <a:stretch>
            <a:fillRect/>
          </a:stretch>
        </p:blipFill>
        <p:spPr>
          <a:xfrm>
            <a:off x="-80010" y="-22860"/>
            <a:ext cx="5715000" cy="4673600"/>
          </a:xfrm>
          <a:prstGeom prst="rect">
            <a:avLst/>
          </a:prstGeom>
        </p:spPr>
      </p:pic>
      <p:sp>
        <p:nvSpPr>
          <p:cNvPr id="6" name="TextBox 5">
            <a:extLst>
              <a:ext uri="{FF2B5EF4-FFF2-40B4-BE49-F238E27FC236}">
                <a16:creationId xmlns:a16="http://schemas.microsoft.com/office/drawing/2014/main" id="{FF49E239-9DFE-FE56-CF37-9E388BACE42D}"/>
              </a:ext>
            </a:extLst>
          </p:cNvPr>
          <p:cNvSpPr txBox="1"/>
          <p:nvPr/>
        </p:nvSpPr>
        <p:spPr>
          <a:xfrm>
            <a:off x="5902930" y="1851136"/>
            <a:ext cx="6246252" cy="369332"/>
          </a:xfrm>
          <a:prstGeom prst="rect">
            <a:avLst/>
          </a:prstGeom>
          <a:noFill/>
        </p:spPr>
        <p:txBody>
          <a:bodyPr wrap="square">
            <a:spAutoFit/>
          </a:bodyPr>
          <a:lstStyle/>
          <a:p>
            <a:pPr algn="ctr"/>
            <a:r>
              <a:rPr lang="en-US" dirty="0">
                <a:latin typeface="Adobe Caslon Pro" charset="0"/>
                <a:ea typeface="Adobe Caslon Pro" charset="0"/>
                <a:cs typeface="Adobe Caslon Pro" charset="0"/>
                <a:hlinkClick r:id="rId2"/>
              </a:rPr>
              <a:t>https://vimeo.com/148635022</a:t>
            </a:r>
            <a:endParaRPr lang="en-US" dirty="0">
              <a:latin typeface="Adobe Caslon Pro" charset="0"/>
              <a:ea typeface="Adobe Caslon Pro" charset="0"/>
              <a:cs typeface="Adobe Caslon Pro" charset="0"/>
            </a:endParaRPr>
          </a:p>
        </p:txBody>
      </p:sp>
      <p:sp>
        <p:nvSpPr>
          <p:cNvPr id="7" name="TextBox 6">
            <a:extLst>
              <a:ext uri="{FF2B5EF4-FFF2-40B4-BE49-F238E27FC236}">
                <a16:creationId xmlns:a16="http://schemas.microsoft.com/office/drawing/2014/main" id="{BE5808F1-CDCB-728F-BAA8-2333C438801B}"/>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The Influence Machine, 2000. Tony Oursler.</a:t>
            </a:r>
            <a:endParaRPr lang="en-GB" dirty="0"/>
          </a:p>
        </p:txBody>
      </p:sp>
    </p:spTree>
    <p:extLst>
      <p:ext uri="{BB962C8B-B14F-4D97-AF65-F5344CB8AC3E}">
        <p14:creationId xmlns:p14="http://schemas.microsoft.com/office/powerpoint/2010/main" val="11882353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30355" y="2505670"/>
            <a:ext cx="4867038" cy="923330"/>
          </a:xfrm>
          <a:prstGeom prst="rect">
            <a:avLst/>
          </a:prstGeom>
        </p:spPr>
        <p:txBody>
          <a:bodyPr wrap="none">
            <a:spAutoFit/>
          </a:bodyPr>
          <a:lstStyle/>
          <a:p>
            <a:pPr algn="ctr"/>
            <a:r>
              <a:rPr lang="en-US" dirty="0">
                <a:latin typeface="Adobe Caslon Pro" charset="0"/>
                <a:ea typeface="Adobe Caslon Pro" charset="0"/>
                <a:cs typeface="Adobe Caslon Pro" charset="0"/>
                <a:hlinkClick r:id="rId2"/>
              </a:rPr>
              <a:t>https://www.youtube.com/watch?v=6-V7in9LObI</a:t>
            </a:r>
            <a:endParaRPr lang="en-US" dirty="0">
              <a:latin typeface="Adobe Caslon Pro" charset="0"/>
              <a:ea typeface="Adobe Caslon Pro" charset="0"/>
              <a:cs typeface="Adobe Caslon Pro" charset="0"/>
            </a:endParaRPr>
          </a:p>
          <a:p>
            <a:pPr algn="ctr"/>
            <a:endParaRPr lang="en-US" dirty="0">
              <a:latin typeface="Adobe Caslon Pro" charset="0"/>
              <a:ea typeface="Adobe Caslon Pro" charset="0"/>
              <a:cs typeface="Adobe Caslon Pro" charset="0"/>
            </a:endParaRPr>
          </a:p>
          <a:p>
            <a:pPr algn="ctr"/>
            <a:r>
              <a:rPr lang="en-US" dirty="0">
                <a:latin typeface="Adobe Caslon Pro" charset="0"/>
                <a:ea typeface="Adobe Caslon Pro" charset="0"/>
                <a:cs typeface="Adobe Caslon Pro" charset="0"/>
              </a:rPr>
              <a:t>Bill Viola, </a:t>
            </a:r>
            <a:r>
              <a:rPr lang="en-US" i="1" dirty="0">
                <a:latin typeface="Adobe Caslon Pro" charset="0"/>
                <a:ea typeface="Adobe Caslon Pro" charset="0"/>
                <a:cs typeface="Adobe Caslon Pro" charset="0"/>
              </a:rPr>
              <a:t>Ocean Without a Shore</a:t>
            </a:r>
            <a:r>
              <a:rPr lang="en-US" dirty="0">
                <a:latin typeface="Adobe Caslon Pro" charset="0"/>
                <a:ea typeface="Adobe Caslon Pro" charset="0"/>
                <a:cs typeface="Adobe Caslon Pro" charset="0"/>
              </a:rPr>
              <a:t>, 2007</a:t>
            </a:r>
          </a:p>
        </p:txBody>
      </p:sp>
      <p:pic>
        <p:nvPicPr>
          <p:cNvPr id="2" name="Picture 1">
            <a:extLst>
              <a:ext uri="{FF2B5EF4-FFF2-40B4-BE49-F238E27FC236}">
                <a16:creationId xmlns:a16="http://schemas.microsoft.com/office/drawing/2014/main" id="{3E848234-4DEA-1952-24D2-22074884A03B}"/>
              </a:ext>
            </a:extLst>
          </p:cNvPr>
          <p:cNvPicPr>
            <a:picLocks noChangeAspect="1"/>
          </p:cNvPicPr>
          <p:nvPr/>
        </p:nvPicPr>
        <p:blipFill>
          <a:blip r:embed="rId3"/>
          <a:stretch>
            <a:fillRect/>
          </a:stretch>
        </p:blipFill>
        <p:spPr>
          <a:xfrm>
            <a:off x="7227570" y="76200"/>
            <a:ext cx="4572000" cy="6705600"/>
          </a:xfrm>
          <a:prstGeom prst="rect">
            <a:avLst/>
          </a:prstGeom>
        </p:spPr>
      </p:pic>
      <p:sp>
        <p:nvSpPr>
          <p:cNvPr id="4" name="TextBox 3">
            <a:extLst>
              <a:ext uri="{FF2B5EF4-FFF2-40B4-BE49-F238E27FC236}">
                <a16:creationId xmlns:a16="http://schemas.microsoft.com/office/drawing/2014/main" id="{8B92F7FA-E9C4-BEE3-02CB-D086B1F8D0D4}"/>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Ocean Without a Shore, 2007. Bill Viola.</a:t>
            </a:r>
            <a:endParaRPr lang="en-GB" dirty="0"/>
          </a:p>
        </p:txBody>
      </p:sp>
    </p:spTree>
    <p:extLst>
      <p:ext uri="{BB962C8B-B14F-4D97-AF65-F5344CB8AC3E}">
        <p14:creationId xmlns:p14="http://schemas.microsoft.com/office/powerpoint/2010/main" val="1370212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9 - Signs</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i="1" dirty="0">
                <a:latin typeface="Adobe Caslon Pro" charset="0"/>
                <a:ea typeface="Adobe Caslon Pro" charset="0"/>
                <a:cs typeface="Adobe Caslon Pro" charset="0"/>
              </a:rPr>
              <a:t>Text-based artwork.</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31894468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98644" y="5856608"/>
            <a:ext cx="2953053" cy="369332"/>
          </a:xfrm>
          <a:prstGeom prst="rect">
            <a:avLst/>
          </a:prstGeom>
          <a:noFill/>
        </p:spPr>
        <p:txBody>
          <a:bodyPr wrap="none" rtlCol="0">
            <a:spAutoFit/>
          </a:bodyPr>
          <a:lstStyle/>
          <a:p>
            <a:r>
              <a:rPr lang="en-US">
                <a:latin typeface="Adobe Caslon Pro" charset="0"/>
                <a:ea typeface="Adobe Caslon Pro" charset="0"/>
                <a:cs typeface="Adobe Caslon Pro" charset="0"/>
              </a:rPr>
              <a:t>Barbara Kruger, Advert, 2016</a:t>
            </a:r>
            <a:endParaRPr lang="en-US" dirty="0">
              <a:latin typeface="Adobe Caslon Pro" charset="0"/>
              <a:ea typeface="Adobe Caslon Pro" charset="0"/>
              <a:cs typeface="Adobe Caslon Pro" charset="0"/>
            </a:endParaRPr>
          </a:p>
        </p:txBody>
      </p:sp>
      <p:pic>
        <p:nvPicPr>
          <p:cNvPr id="2" name="Picture 1"/>
          <p:cNvPicPr>
            <a:picLocks noChangeAspect="1"/>
          </p:cNvPicPr>
          <p:nvPr/>
        </p:nvPicPr>
        <p:blipFill>
          <a:blip r:embed="rId2"/>
          <a:stretch>
            <a:fillRect/>
          </a:stretch>
        </p:blipFill>
        <p:spPr>
          <a:xfrm>
            <a:off x="2712203" y="448150"/>
            <a:ext cx="6217156" cy="5408458"/>
          </a:xfrm>
          <a:prstGeom prst="rect">
            <a:avLst/>
          </a:prstGeom>
        </p:spPr>
      </p:pic>
    </p:spTree>
    <p:extLst>
      <p:ext uri="{BB962C8B-B14F-4D97-AF65-F5344CB8AC3E}">
        <p14:creationId xmlns:p14="http://schemas.microsoft.com/office/powerpoint/2010/main" val="16221729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5866C0-AC5E-00BE-F1E6-8E7FE51EC9C1}"/>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Laure Provost – </a:t>
            </a:r>
            <a:r>
              <a:rPr lang="en-GB" b="0" i="1" dirty="0">
                <a:solidFill>
                  <a:srgbClr val="000000"/>
                </a:solidFill>
                <a:effectLst/>
                <a:latin typeface="bodyfont"/>
              </a:rPr>
              <a:t>You are deeper than what you think’, 2019,</a:t>
            </a:r>
            <a:endParaRPr lang="en-GB" dirty="0"/>
          </a:p>
        </p:txBody>
      </p:sp>
      <p:pic>
        <p:nvPicPr>
          <p:cNvPr id="1028" name="Picture 4" descr="Laure Prouvost’s Brexit-Fuelled Art on the Underground | Frieze">
            <a:extLst>
              <a:ext uri="{FF2B5EF4-FFF2-40B4-BE49-F238E27FC236}">
                <a16:creationId xmlns:a16="http://schemas.microsoft.com/office/drawing/2014/main" id="{849C7C30-F271-7FB2-89F7-3C1F96DC70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688" y="445548"/>
            <a:ext cx="9774315" cy="5498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9651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5866C0-AC5E-00BE-F1E6-8E7FE51EC9C1}"/>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You Are Deeper Than What You Think, 2019. Laure Provost</a:t>
            </a:r>
            <a:endParaRPr lang="en-GB" dirty="0"/>
          </a:p>
        </p:txBody>
      </p:sp>
      <p:pic>
        <p:nvPicPr>
          <p:cNvPr id="1026" name="Picture 2" descr="Laure Prouvost, You are deeper than what you think, 2019. Photo: Thierry Bal">
            <a:extLst>
              <a:ext uri="{FF2B5EF4-FFF2-40B4-BE49-F238E27FC236}">
                <a16:creationId xmlns:a16="http://schemas.microsoft.com/office/drawing/2014/main" id="{00D2DF35-BCEE-EF53-C2B2-009CF2EB46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9307" y="161921"/>
            <a:ext cx="9394006" cy="62655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B4B3A49-CF6F-B5F0-7B95-71F01D36AA83}"/>
              </a:ext>
            </a:extLst>
          </p:cNvPr>
          <p:cNvSpPr txBox="1"/>
          <p:nvPr/>
        </p:nvSpPr>
        <p:spPr>
          <a:xfrm>
            <a:off x="5972578" y="6427493"/>
            <a:ext cx="6123904" cy="369332"/>
          </a:xfrm>
          <a:prstGeom prst="rect">
            <a:avLst/>
          </a:prstGeom>
          <a:noFill/>
        </p:spPr>
        <p:txBody>
          <a:bodyPr wrap="square">
            <a:spAutoFit/>
          </a:bodyPr>
          <a:lstStyle/>
          <a:p>
            <a:pPr algn="r"/>
            <a:r>
              <a:rPr lang="en-GB" dirty="0">
                <a:hlinkClick r:id="rId3"/>
              </a:rPr>
              <a:t>Art on the Underground (tfl.gov.uk)</a:t>
            </a:r>
            <a:endParaRPr lang="en-GB" dirty="0"/>
          </a:p>
        </p:txBody>
      </p:sp>
    </p:spTree>
    <p:extLst>
      <p:ext uri="{BB962C8B-B14F-4D97-AF65-F5344CB8AC3E}">
        <p14:creationId xmlns:p14="http://schemas.microsoft.com/office/powerpoint/2010/main" val="39455156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Laure Prouvost’s Brexit-Fuelled Art on the Underground | Frieze">
            <a:extLst>
              <a:ext uri="{FF2B5EF4-FFF2-40B4-BE49-F238E27FC236}">
                <a16:creationId xmlns:a16="http://schemas.microsoft.com/office/drawing/2014/main" id="{849C7C30-F271-7FB2-89F7-3C1F96DC70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841" y="250239"/>
            <a:ext cx="6783527" cy="38157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EABFB27-29C3-8259-0959-A7A31D0BC429}"/>
              </a:ext>
            </a:extLst>
          </p:cNvPr>
          <p:cNvSpPr txBox="1"/>
          <p:nvPr/>
        </p:nvSpPr>
        <p:spPr>
          <a:xfrm>
            <a:off x="7226423" y="293668"/>
            <a:ext cx="4858304" cy="3693319"/>
          </a:xfrm>
          <a:prstGeom prst="rect">
            <a:avLst/>
          </a:prstGeom>
          <a:noFill/>
        </p:spPr>
        <p:txBody>
          <a:bodyPr wrap="square">
            <a:spAutoFit/>
          </a:bodyPr>
          <a:lstStyle/>
          <a:p>
            <a:r>
              <a:rPr lang="en-GB" b="0" i="0" dirty="0">
                <a:solidFill>
                  <a:srgbClr val="000000"/>
                </a:solidFill>
                <a:effectLst/>
                <a:latin typeface="bodyfont"/>
              </a:rPr>
              <a:t>‘For me, it’s an opportunity to communicate an idea gently.’ </a:t>
            </a:r>
            <a:r>
              <a:rPr lang="en-GB" b="0" i="0" u="sng" dirty="0">
                <a:solidFill>
                  <a:srgbClr val="FF0000"/>
                </a:solidFill>
                <a:effectLst/>
                <a:latin typeface="bodyfont"/>
              </a:rPr>
              <a:t>A station is an environment in which we are incessantly told where to go, where not to stand, how to behave. </a:t>
            </a:r>
            <a:r>
              <a:rPr lang="en-GB" b="0" i="0" dirty="0">
                <a:solidFill>
                  <a:srgbClr val="000000"/>
                </a:solidFill>
                <a:effectLst/>
                <a:latin typeface="bodyfont"/>
              </a:rPr>
              <a:t>At times, </a:t>
            </a:r>
            <a:r>
              <a:rPr lang="en-GB" b="0" i="0" dirty="0" err="1">
                <a:solidFill>
                  <a:srgbClr val="000000"/>
                </a:solidFill>
                <a:effectLst/>
                <a:latin typeface="bodyfont"/>
              </a:rPr>
              <a:t>Provoust</a:t>
            </a:r>
            <a:r>
              <a:rPr lang="en-GB" b="0" i="0" dirty="0">
                <a:solidFill>
                  <a:srgbClr val="000000"/>
                </a:solidFill>
                <a:effectLst/>
                <a:latin typeface="bodyfont"/>
              </a:rPr>
              <a:t> appropriates the same instructional language. At Heathrow Terminal 4 underground station, for example, a poster states: ‘You are going in the wrong direction’ but rather than being directed by an anonymous and impersonal guide, we are chauffeured by the artist’s voice: humorous, lyrical and proudly bilingual.</a:t>
            </a:r>
          </a:p>
          <a:p>
            <a:r>
              <a:rPr lang="en-GB" dirty="0">
                <a:hlinkClick r:id="rId3"/>
              </a:rPr>
              <a:t>Laure </a:t>
            </a:r>
            <a:r>
              <a:rPr lang="en-GB" dirty="0" err="1">
                <a:hlinkClick r:id="rId3"/>
              </a:rPr>
              <a:t>Prouvost’s</a:t>
            </a:r>
            <a:r>
              <a:rPr lang="en-GB" dirty="0">
                <a:hlinkClick r:id="rId3"/>
              </a:rPr>
              <a:t> Brexit-Fuelled Art on the Underground | Frieze</a:t>
            </a:r>
            <a:endParaRPr lang="en-GB" dirty="0"/>
          </a:p>
        </p:txBody>
      </p:sp>
      <p:sp>
        <p:nvSpPr>
          <p:cNvPr id="5" name="TextBox 4">
            <a:extLst>
              <a:ext uri="{FF2B5EF4-FFF2-40B4-BE49-F238E27FC236}">
                <a16:creationId xmlns:a16="http://schemas.microsoft.com/office/drawing/2014/main" id="{D3C900E0-C9F4-F8F3-210D-282387303A32}"/>
              </a:ext>
            </a:extLst>
          </p:cNvPr>
          <p:cNvSpPr txBox="1"/>
          <p:nvPr/>
        </p:nvSpPr>
        <p:spPr>
          <a:xfrm>
            <a:off x="1910918" y="4838431"/>
            <a:ext cx="8370164" cy="1015663"/>
          </a:xfrm>
          <a:prstGeom prst="rect">
            <a:avLst/>
          </a:prstGeom>
          <a:noFill/>
          <a:ln>
            <a:solidFill>
              <a:schemeClr val="tx1"/>
            </a:solidFill>
          </a:ln>
        </p:spPr>
        <p:txBody>
          <a:bodyPr wrap="square" anchor="ctr">
            <a:spAutoFit/>
          </a:bodyPr>
          <a:lstStyle/>
          <a:p>
            <a:pPr algn="ctr"/>
            <a:r>
              <a:rPr lang="en-GB" sz="2400" b="1" i="0" dirty="0">
                <a:solidFill>
                  <a:srgbClr val="000000"/>
                </a:solidFill>
                <a:effectLst/>
                <a:latin typeface="bodyfont"/>
              </a:rPr>
              <a:t>It’s not about trains! </a:t>
            </a:r>
          </a:p>
          <a:p>
            <a:pPr algn="ctr"/>
            <a:r>
              <a:rPr lang="en-GB" b="0" i="0" dirty="0">
                <a:solidFill>
                  <a:srgbClr val="000000"/>
                </a:solidFill>
                <a:effectLst/>
                <a:latin typeface="bodyfont"/>
              </a:rPr>
              <a:t>Direction as a metaphor in life.</a:t>
            </a:r>
          </a:p>
          <a:p>
            <a:pPr algn="ctr"/>
            <a:r>
              <a:rPr lang="en-GB" dirty="0">
                <a:solidFill>
                  <a:srgbClr val="000000"/>
                </a:solidFill>
                <a:latin typeface="bodyfont"/>
              </a:rPr>
              <a:t>The environment as a guide/controller of behaviour</a:t>
            </a:r>
            <a:endParaRPr lang="en-GB" b="0" i="0" dirty="0">
              <a:solidFill>
                <a:srgbClr val="000000"/>
              </a:solidFill>
              <a:effectLst/>
              <a:latin typeface="bodyfont"/>
            </a:endParaRPr>
          </a:p>
        </p:txBody>
      </p:sp>
      <p:sp>
        <p:nvSpPr>
          <p:cNvPr id="2" name="TextBox 1">
            <a:extLst>
              <a:ext uri="{FF2B5EF4-FFF2-40B4-BE49-F238E27FC236}">
                <a16:creationId xmlns:a16="http://schemas.microsoft.com/office/drawing/2014/main" id="{368E0061-B438-BFA6-9061-8038FFD58C48}"/>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You Are Deeper Than What You Think, 2019. Laure Provost</a:t>
            </a:r>
            <a:endParaRPr lang="en-GB" dirty="0"/>
          </a:p>
        </p:txBody>
      </p:sp>
    </p:spTree>
    <p:extLst>
      <p:ext uri="{BB962C8B-B14F-4D97-AF65-F5344CB8AC3E}">
        <p14:creationId xmlns:p14="http://schemas.microsoft.com/office/powerpoint/2010/main" val="9495180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10 – Shifting sands</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i="1" dirty="0">
                <a:latin typeface="Adobe Caslon Pro" charset="0"/>
                <a:ea typeface="Adobe Caslon Pro" charset="0"/>
                <a:cs typeface="Adobe Caslon Pro" charset="0"/>
              </a:rPr>
              <a:t>Changing context with location.</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9857581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Erik Kessels - 24 HRS in Photos">
            <a:extLst>
              <a:ext uri="{FF2B5EF4-FFF2-40B4-BE49-F238E27FC236}">
                <a16:creationId xmlns:a16="http://schemas.microsoft.com/office/drawing/2014/main" id="{DD7FE3A8-4F5E-870E-2DEB-9DC49A3424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671" y="442935"/>
            <a:ext cx="5588639" cy="35692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4742A33-53DC-7A46-7C5C-EF45464DE253}"/>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Muddy Dance, 2011. Erik </a:t>
            </a:r>
            <a:r>
              <a:rPr lang="en-GB" i="0" dirty="0" err="1">
                <a:solidFill>
                  <a:srgbClr val="111111"/>
                </a:solidFill>
                <a:effectLst/>
                <a:latin typeface="Roboto" panose="02000000000000000000" pitchFamily="2" charset="0"/>
              </a:rPr>
              <a:t>Kessels</a:t>
            </a:r>
            <a:r>
              <a:rPr lang="en-GB" i="0" dirty="0">
                <a:solidFill>
                  <a:srgbClr val="111111"/>
                </a:solidFill>
                <a:effectLst/>
                <a:latin typeface="Roboto" panose="02000000000000000000" pitchFamily="2" charset="0"/>
              </a:rPr>
              <a:t>.</a:t>
            </a:r>
            <a:endParaRPr lang="en-GB" dirty="0"/>
          </a:p>
        </p:txBody>
      </p:sp>
      <p:pic>
        <p:nvPicPr>
          <p:cNvPr id="11266" name="Picture 2" descr="Erik Kessels - 24 HRS in Photos">
            <a:extLst>
              <a:ext uri="{FF2B5EF4-FFF2-40B4-BE49-F238E27FC236}">
                <a16:creationId xmlns:a16="http://schemas.microsoft.com/office/drawing/2014/main" id="{EC98727D-ECDF-83EB-6422-D58BE82D10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6046" y="442936"/>
            <a:ext cx="5346300" cy="3564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863C3FF-185A-F5FB-4FF6-EBE858FAD999}"/>
              </a:ext>
            </a:extLst>
          </p:cNvPr>
          <p:cNvSpPr txBox="1"/>
          <p:nvPr/>
        </p:nvSpPr>
        <p:spPr>
          <a:xfrm>
            <a:off x="1910918" y="4746099"/>
            <a:ext cx="8370164" cy="1200329"/>
          </a:xfrm>
          <a:prstGeom prst="rect">
            <a:avLst/>
          </a:prstGeom>
          <a:noFill/>
          <a:ln>
            <a:solidFill>
              <a:schemeClr val="tx1"/>
            </a:solidFill>
          </a:ln>
        </p:spPr>
        <p:txBody>
          <a:bodyPr wrap="square" anchor="ctr">
            <a:spAutoFit/>
          </a:bodyPr>
          <a:lstStyle/>
          <a:p>
            <a:pPr algn="ctr"/>
            <a:r>
              <a:rPr lang="en-GB" sz="2400" b="1" i="0" dirty="0">
                <a:solidFill>
                  <a:srgbClr val="000000"/>
                </a:solidFill>
                <a:effectLst/>
                <a:latin typeface="bodyfont"/>
              </a:rPr>
              <a:t>Location:</a:t>
            </a:r>
          </a:p>
          <a:p>
            <a:pPr algn="ctr"/>
            <a:r>
              <a:rPr lang="en-GB" sz="2400" b="1" dirty="0">
                <a:solidFill>
                  <a:srgbClr val="000000"/>
                </a:solidFill>
                <a:latin typeface="bodyfont"/>
              </a:rPr>
              <a:t>How does this work speak differently in the different locations (contemporary art gallery, church)</a:t>
            </a:r>
            <a:endParaRPr lang="en-GB" b="0" i="0" dirty="0">
              <a:solidFill>
                <a:srgbClr val="000000"/>
              </a:solidFill>
              <a:effectLst/>
              <a:latin typeface="bodyfont"/>
            </a:endParaRPr>
          </a:p>
        </p:txBody>
      </p:sp>
    </p:spTree>
    <p:extLst>
      <p:ext uri="{BB962C8B-B14F-4D97-AF65-F5344CB8AC3E}">
        <p14:creationId xmlns:p14="http://schemas.microsoft.com/office/powerpoint/2010/main" val="7980341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E4737-A00A-7C2E-F743-69AD0A949720}"/>
              </a:ext>
            </a:extLst>
          </p:cNvPr>
          <p:cNvSpPr txBox="1">
            <a:spLocks/>
          </p:cNvSpPr>
          <p:nvPr/>
        </p:nvSpPr>
        <p:spPr>
          <a:xfrm>
            <a:off x="1395413" y="1542055"/>
            <a:ext cx="9144000" cy="2387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latin typeface="Adobe Caslon Pro" charset="0"/>
                <a:ea typeface="Adobe Caslon Pro" charset="0"/>
                <a:cs typeface="Adobe Caslon Pro" charset="0"/>
              </a:rPr>
              <a:t>* - Unseen</a:t>
            </a:r>
            <a:br>
              <a:rPr lang="en-US" sz="5400" dirty="0">
                <a:latin typeface="Adobe Caslon Pro" charset="0"/>
                <a:ea typeface="Adobe Caslon Pro" charset="0"/>
                <a:cs typeface="Adobe Caslon Pro" charset="0"/>
              </a:rPr>
            </a:br>
            <a:r>
              <a:rPr lang="en-US" sz="5400" dirty="0">
                <a:latin typeface="Adobe Caslon Pro" charset="0"/>
                <a:ea typeface="Adobe Caslon Pro" charset="0"/>
                <a:cs typeface="Adobe Caslon Pro" charset="0"/>
              </a:rPr>
              <a:t> </a:t>
            </a:r>
            <a:br>
              <a:rPr lang="en-US" sz="5400" dirty="0">
                <a:latin typeface="Adobe Caslon Pro" charset="0"/>
                <a:ea typeface="Adobe Caslon Pro" charset="0"/>
                <a:cs typeface="Adobe Caslon Pro" charset="0"/>
              </a:rPr>
            </a:br>
            <a:r>
              <a:rPr lang="en-US" sz="5400" i="1" dirty="0">
                <a:latin typeface="Adobe Caslon Pro" charset="0"/>
                <a:ea typeface="Adobe Caslon Pro" charset="0"/>
                <a:cs typeface="Adobe Caslon Pro" charset="0"/>
              </a:rPr>
              <a:t>Art for no-one.</a:t>
            </a:r>
            <a:endParaRPr lang="en-US" sz="5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29538391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D3019A-F2DB-4C09-F0E5-48715CA2D672}"/>
              </a:ext>
            </a:extLst>
          </p:cNvPr>
          <p:cNvSpPr txBox="1"/>
          <p:nvPr/>
        </p:nvSpPr>
        <p:spPr>
          <a:xfrm>
            <a:off x="0" y="6488668"/>
            <a:ext cx="6186310" cy="369332"/>
          </a:xfrm>
          <a:prstGeom prst="rect">
            <a:avLst/>
          </a:prstGeom>
          <a:solidFill>
            <a:schemeClr val="accent4"/>
          </a:solidFill>
        </p:spPr>
        <p:txBody>
          <a:bodyPr wrap="square">
            <a:spAutoFit/>
          </a:bodyPr>
          <a:lstStyle/>
          <a:p>
            <a:r>
              <a:rPr lang="en-GB" i="0" dirty="0" err="1">
                <a:solidFill>
                  <a:srgbClr val="111111"/>
                </a:solidFill>
                <a:effectLst/>
                <a:latin typeface="Roboto" panose="02000000000000000000" pitchFamily="2" charset="0"/>
              </a:rPr>
              <a:t>Roden</a:t>
            </a:r>
            <a:r>
              <a:rPr lang="en-GB" i="0" dirty="0">
                <a:solidFill>
                  <a:srgbClr val="111111"/>
                </a:solidFill>
                <a:effectLst/>
                <a:latin typeface="Roboto" panose="02000000000000000000" pitchFamily="2" charset="0"/>
              </a:rPr>
              <a:t> Crater, ongoing. James </a:t>
            </a:r>
            <a:r>
              <a:rPr lang="en-GB" i="0" dirty="0" err="1">
                <a:solidFill>
                  <a:srgbClr val="111111"/>
                </a:solidFill>
                <a:effectLst/>
                <a:latin typeface="Roboto" panose="02000000000000000000" pitchFamily="2" charset="0"/>
              </a:rPr>
              <a:t>Turrell</a:t>
            </a:r>
            <a:r>
              <a:rPr lang="en-GB" i="0" dirty="0">
                <a:solidFill>
                  <a:srgbClr val="111111"/>
                </a:solidFill>
                <a:effectLst/>
                <a:latin typeface="Roboto" panose="02000000000000000000" pitchFamily="2" charset="0"/>
              </a:rPr>
              <a:t>.</a:t>
            </a:r>
            <a:endParaRPr lang="en-GB" dirty="0"/>
          </a:p>
        </p:txBody>
      </p:sp>
      <p:pic>
        <p:nvPicPr>
          <p:cNvPr id="6150" name="Picture 6">
            <a:extLst>
              <a:ext uri="{FF2B5EF4-FFF2-40B4-BE49-F238E27FC236}">
                <a16:creationId xmlns:a16="http://schemas.microsoft.com/office/drawing/2014/main" id="{ECDE5700-3758-51F8-56C6-9CC2FD2870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4978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CD32C1-41B5-D695-2C7D-A41ECB1A0374}"/>
              </a:ext>
            </a:extLst>
          </p:cNvPr>
          <p:cNvSpPr txBox="1"/>
          <p:nvPr/>
        </p:nvSpPr>
        <p:spPr>
          <a:xfrm>
            <a:off x="5957095" y="6488668"/>
            <a:ext cx="6123904" cy="369332"/>
          </a:xfrm>
          <a:prstGeom prst="rect">
            <a:avLst/>
          </a:prstGeom>
          <a:noFill/>
        </p:spPr>
        <p:txBody>
          <a:bodyPr wrap="square">
            <a:spAutoFit/>
          </a:bodyPr>
          <a:lstStyle/>
          <a:p>
            <a:pPr algn="r"/>
            <a:r>
              <a:rPr lang="en-US" dirty="0">
                <a:latin typeface="Adobe Caslon Pro" charset="0"/>
                <a:ea typeface="Adobe Caslon Pro" charset="0"/>
                <a:cs typeface="Adobe Caslon Pro" charset="0"/>
                <a:hlinkClick r:id="rId3"/>
              </a:rPr>
              <a:t>https://vimeo.com/67926427</a:t>
            </a:r>
            <a:endParaRPr lang="en-US" dirty="0">
              <a:latin typeface="Adobe Caslon Pro" charset="0"/>
              <a:ea typeface="Adobe Caslon Pro" charset="0"/>
              <a:cs typeface="Adobe Caslon Pro" charset="0"/>
            </a:endParaRPr>
          </a:p>
        </p:txBody>
      </p:sp>
      <p:sp>
        <p:nvSpPr>
          <p:cNvPr id="7" name="TextBox 6">
            <a:extLst>
              <a:ext uri="{FF2B5EF4-FFF2-40B4-BE49-F238E27FC236}">
                <a16:creationId xmlns:a16="http://schemas.microsoft.com/office/drawing/2014/main" id="{252643B0-5B91-0CCE-0BB7-E5D97A114B1C}"/>
              </a:ext>
            </a:extLst>
          </p:cNvPr>
          <p:cNvSpPr txBox="1"/>
          <p:nvPr/>
        </p:nvSpPr>
        <p:spPr>
          <a:xfrm>
            <a:off x="5957095" y="6119336"/>
            <a:ext cx="6123904" cy="369332"/>
          </a:xfrm>
          <a:prstGeom prst="rect">
            <a:avLst/>
          </a:prstGeom>
          <a:noFill/>
        </p:spPr>
        <p:txBody>
          <a:bodyPr wrap="square">
            <a:spAutoFit/>
          </a:bodyPr>
          <a:lstStyle/>
          <a:p>
            <a:pPr algn="r"/>
            <a:r>
              <a:rPr lang="en-GB" dirty="0">
                <a:hlinkClick r:id="rId4"/>
              </a:rPr>
              <a:t>Homepage for Roden Crater Project</a:t>
            </a:r>
            <a:endParaRPr lang="en-GB" dirty="0"/>
          </a:p>
        </p:txBody>
      </p:sp>
    </p:spTree>
    <p:extLst>
      <p:ext uri="{BB962C8B-B14F-4D97-AF65-F5344CB8AC3E}">
        <p14:creationId xmlns:p14="http://schemas.microsoft.com/office/powerpoint/2010/main" val="4937233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4980" y="2439050"/>
            <a:ext cx="6751456" cy="369332"/>
          </a:xfrm>
          <a:prstGeom prst="rect">
            <a:avLst/>
          </a:prstGeom>
          <a:noFill/>
        </p:spPr>
        <p:txBody>
          <a:bodyPr wrap="square" rtlCol="0">
            <a:spAutoFit/>
          </a:bodyPr>
          <a:lstStyle/>
          <a:p>
            <a:r>
              <a:rPr lang="en-US" dirty="0">
                <a:ea typeface="Adobe Caslon Pro" charset="0"/>
                <a:cs typeface="Adobe Caslon Pro" charset="0"/>
                <a:hlinkClick r:id="rId2"/>
              </a:rPr>
              <a:t>www.artangel.org.uk</a:t>
            </a:r>
            <a:endParaRPr lang="en-US" dirty="0">
              <a:ea typeface="Adobe Caslon Pro" charset="0"/>
              <a:cs typeface="Adobe Caslon Pro" charset="0"/>
            </a:endParaRPr>
          </a:p>
        </p:txBody>
      </p:sp>
      <p:sp>
        <p:nvSpPr>
          <p:cNvPr id="3" name="TextBox 2">
            <a:extLst>
              <a:ext uri="{FF2B5EF4-FFF2-40B4-BE49-F238E27FC236}">
                <a16:creationId xmlns:a16="http://schemas.microsoft.com/office/drawing/2014/main" id="{6E8D4987-934B-7739-1F43-62E5B61AE73E}"/>
              </a:ext>
            </a:extLst>
          </p:cNvPr>
          <p:cNvSpPr txBox="1"/>
          <p:nvPr/>
        </p:nvSpPr>
        <p:spPr>
          <a:xfrm>
            <a:off x="454979" y="1513315"/>
            <a:ext cx="8476584" cy="369332"/>
          </a:xfrm>
          <a:prstGeom prst="rect">
            <a:avLst/>
          </a:prstGeom>
          <a:noFill/>
        </p:spPr>
        <p:txBody>
          <a:bodyPr wrap="square">
            <a:spAutoFit/>
          </a:bodyPr>
          <a:lstStyle/>
          <a:p>
            <a:r>
              <a:rPr lang="en-GB" dirty="0">
                <a:hlinkClick r:id="rId3"/>
              </a:rPr>
              <a:t>The Foundation | Holt/Smithson Foundation (holtsmithsonfoundation.org)</a:t>
            </a:r>
            <a:endParaRPr lang="en-GB" dirty="0"/>
          </a:p>
        </p:txBody>
      </p:sp>
      <p:sp>
        <p:nvSpPr>
          <p:cNvPr id="6" name="TextBox 5">
            <a:extLst>
              <a:ext uri="{FF2B5EF4-FFF2-40B4-BE49-F238E27FC236}">
                <a16:creationId xmlns:a16="http://schemas.microsoft.com/office/drawing/2014/main" id="{3151CACE-7A42-6A81-89A5-0ABAA1E22F90}"/>
              </a:ext>
            </a:extLst>
          </p:cNvPr>
          <p:cNvSpPr txBox="1"/>
          <p:nvPr/>
        </p:nvSpPr>
        <p:spPr>
          <a:xfrm>
            <a:off x="454979" y="3305526"/>
            <a:ext cx="6094520" cy="369332"/>
          </a:xfrm>
          <a:prstGeom prst="rect">
            <a:avLst/>
          </a:prstGeom>
          <a:noFill/>
        </p:spPr>
        <p:txBody>
          <a:bodyPr wrap="square">
            <a:spAutoFit/>
          </a:bodyPr>
          <a:lstStyle/>
          <a:p>
            <a:r>
              <a:rPr lang="en-GB" dirty="0">
                <a:hlinkClick r:id="rId4"/>
              </a:rPr>
              <a:t>Christo and Jeanne-Claude (christojeanneclaude.net)</a:t>
            </a:r>
            <a:endParaRPr lang="en-GB" dirty="0"/>
          </a:p>
        </p:txBody>
      </p:sp>
      <p:sp>
        <p:nvSpPr>
          <p:cNvPr id="10" name="TextBox 9">
            <a:extLst>
              <a:ext uri="{FF2B5EF4-FFF2-40B4-BE49-F238E27FC236}">
                <a16:creationId xmlns:a16="http://schemas.microsoft.com/office/drawing/2014/main" id="{81E46F04-950A-CFBE-6B52-D7463774DC37}"/>
              </a:ext>
            </a:extLst>
          </p:cNvPr>
          <p:cNvSpPr txBox="1"/>
          <p:nvPr/>
        </p:nvSpPr>
        <p:spPr>
          <a:xfrm>
            <a:off x="454980" y="1200892"/>
            <a:ext cx="6096000" cy="369332"/>
          </a:xfrm>
          <a:prstGeom prst="rect">
            <a:avLst/>
          </a:prstGeom>
          <a:noFill/>
        </p:spPr>
        <p:txBody>
          <a:bodyPr wrap="square">
            <a:spAutoFit/>
          </a:bodyPr>
          <a:lstStyle/>
          <a:p>
            <a:r>
              <a:rPr lang="en-GB" dirty="0">
                <a:hlinkClick r:id="rId5"/>
              </a:rPr>
              <a:t>Site-specific | Tate</a:t>
            </a:r>
            <a:endParaRPr lang="en-GB" dirty="0"/>
          </a:p>
        </p:txBody>
      </p:sp>
      <p:sp>
        <p:nvSpPr>
          <p:cNvPr id="12" name="TextBox 11">
            <a:extLst>
              <a:ext uri="{FF2B5EF4-FFF2-40B4-BE49-F238E27FC236}">
                <a16:creationId xmlns:a16="http://schemas.microsoft.com/office/drawing/2014/main" id="{404D2CD0-7BA9-FCE7-86D1-6C4338F92CE7}"/>
              </a:ext>
            </a:extLst>
          </p:cNvPr>
          <p:cNvSpPr txBox="1"/>
          <p:nvPr/>
        </p:nvSpPr>
        <p:spPr>
          <a:xfrm>
            <a:off x="454980" y="3819367"/>
            <a:ext cx="8476584" cy="369332"/>
          </a:xfrm>
          <a:prstGeom prst="rect">
            <a:avLst/>
          </a:prstGeom>
          <a:noFill/>
        </p:spPr>
        <p:txBody>
          <a:bodyPr wrap="square">
            <a:spAutoFit/>
          </a:bodyPr>
          <a:lstStyle/>
          <a:p>
            <a:r>
              <a:rPr lang="en-GB" dirty="0">
                <a:hlinkClick r:id="rId6"/>
              </a:rPr>
              <a:t>Site-Specific Art: Performance, Place and Documentation (uwtsd.ac.uk)</a:t>
            </a:r>
            <a:endParaRPr lang="en-GB" dirty="0"/>
          </a:p>
        </p:txBody>
      </p:sp>
      <p:sp>
        <p:nvSpPr>
          <p:cNvPr id="14" name="TextBox 13">
            <a:extLst>
              <a:ext uri="{FF2B5EF4-FFF2-40B4-BE49-F238E27FC236}">
                <a16:creationId xmlns:a16="http://schemas.microsoft.com/office/drawing/2014/main" id="{61BDDF66-74C1-29C7-A2CE-333B72214AC5}"/>
              </a:ext>
            </a:extLst>
          </p:cNvPr>
          <p:cNvSpPr txBox="1"/>
          <p:nvPr/>
        </p:nvSpPr>
        <p:spPr>
          <a:xfrm>
            <a:off x="454980" y="1890957"/>
            <a:ext cx="8088656" cy="369332"/>
          </a:xfrm>
          <a:prstGeom prst="rect">
            <a:avLst/>
          </a:prstGeom>
          <a:noFill/>
        </p:spPr>
        <p:txBody>
          <a:bodyPr wrap="square">
            <a:spAutoFit/>
          </a:bodyPr>
          <a:lstStyle/>
          <a:p>
            <a:r>
              <a:rPr lang="en-GB" dirty="0">
                <a:hlinkClick r:id="rId6"/>
              </a:rPr>
              <a:t>Site-Specific Art: Performance, Place and Documentation (uwtsd.ac.uk)</a:t>
            </a:r>
            <a:endParaRPr lang="en-GB" dirty="0"/>
          </a:p>
        </p:txBody>
      </p:sp>
      <p:sp>
        <p:nvSpPr>
          <p:cNvPr id="16" name="TextBox 15">
            <a:extLst>
              <a:ext uri="{FF2B5EF4-FFF2-40B4-BE49-F238E27FC236}">
                <a16:creationId xmlns:a16="http://schemas.microsoft.com/office/drawing/2014/main" id="{5FF17A57-849A-711F-8375-EC01445D43B7}"/>
              </a:ext>
            </a:extLst>
          </p:cNvPr>
          <p:cNvSpPr txBox="1"/>
          <p:nvPr/>
        </p:nvSpPr>
        <p:spPr>
          <a:xfrm>
            <a:off x="454979" y="2903896"/>
            <a:ext cx="10453166" cy="369332"/>
          </a:xfrm>
          <a:prstGeom prst="rect">
            <a:avLst/>
          </a:prstGeom>
          <a:noFill/>
        </p:spPr>
        <p:txBody>
          <a:bodyPr wrap="square">
            <a:spAutoFit/>
          </a:bodyPr>
          <a:lstStyle/>
          <a:p>
            <a:r>
              <a:rPr lang="en-GB" dirty="0">
                <a:hlinkClick r:id="rId7"/>
              </a:rPr>
              <a:t>Kwon_Miwon_One_Place_after_Another_Site-Specific_Art_and_Locational_Identity.pdf (uwtsd.ac.uk)</a:t>
            </a:r>
            <a:endParaRPr lang="en-GB" dirty="0"/>
          </a:p>
        </p:txBody>
      </p:sp>
      <p:sp>
        <p:nvSpPr>
          <p:cNvPr id="2" name="TextBox 1">
            <a:extLst>
              <a:ext uri="{FF2B5EF4-FFF2-40B4-BE49-F238E27FC236}">
                <a16:creationId xmlns:a16="http://schemas.microsoft.com/office/drawing/2014/main" id="{37AFA7F5-7983-0220-2EBE-41506780A9A6}"/>
              </a:ext>
            </a:extLst>
          </p:cNvPr>
          <p:cNvSpPr txBox="1"/>
          <p:nvPr/>
        </p:nvSpPr>
        <p:spPr>
          <a:xfrm>
            <a:off x="454980" y="654753"/>
            <a:ext cx="6096000" cy="461665"/>
          </a:xfrm>
          <a:prstGeom prst="rect">
            <a:avLst/>
          </a:prstGeom>
          <a:noFill/>
        </p:spPr>
        <p:txBody>
          <a:bodyPr wrap="square">
            <a:spAutoFit/>
          </a:bodyPr>
          <a:lstStyle/>
          <a:p>
            <a:r>
              <a:rPr lang="en-GB" sz="2400" dirty="0"/>
              <a:t>Further resources</a:t>
            </a:r>
          </a:p>
        </p:txBody>
      </p:sp>
    </p:spTree>
    <p:extLst>
      <p:ext uri="{BB962C8B-B14F-4D97-AF65-F5344CB8AC3E}">
        <p14:creationId xmlns:p14="http://schemas.microsoft.com/office/powerpoint/2010/main" val="1683134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6">
      <a:majorFont>
        <a:latin typeface="Futura Std Book"/>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7604</TotalTime>
  <Words>1749</Words>
  <Application>Microsoft Office PowerPoint</Application>
  <PresentationFormat>Widescreen</PresentationFormat>
  <Paragraphs>137</Paragraphs>
  <Slides>54</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54</vt:i4>
      </vt:variant>
    </vt:vector>
  </HeadingPairs>
  <TitlesOfParts>
    <vt:vector size="68" baseType="lpstr">
      <vt:lpstr>Adobe Caslon Pro</vt:lpstr>
      <vt:lpstr>Aharoni</vt:lpstr>
      <vt:lpstr>akzidenz</vt:lpstr>
      <vt:lpstr>-apple-system</vt:lpstr>
      <vt:lpstr>Aptos</vt:lpstr>
      <vt:lpstr>Arial</vt:lpstr>
      <vt:lpstr>bodyfont</vt:lpstr>
      <vt:lpstr>Calibri</vt:lpstr>
      <vt:lpstr>Futura Std Book</vt:lpstr>
      <vt:lpstr>inherit</vt:lpstr>
      <vt:lpstr>Lato</vt:lpstr>
      <vt:lpstr>Pangea</vt:lpstr>
      <vt:lpstr>Roboto</vt:lpstr>
      <vt:lpstr>Office Theme</vt:lpstr>
      <vt:lpstr>Visual Enquiry 1</vt:lpstr>
      <vt:lpstr>KEY INFORMATION</vt:lpstr>
      <vt:lpstr>Moodle</vt:lpstr>
      <vt:lpstr>Submission Checklist</vt:lpstr>
      <vt:lpstr>Introduction to:   Site Specific, Site Responsive &amp;  Land 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Site Specific </dc:title>
  <dc:creator>Ryan Moule</dc:creator>
  <cp:lastModifiedBy>Joe Coleman</cp:lastModifiedBy>
  <cp:revision>41</cp:revision>
  <dcterms:created xsi:type="dcterms:W3CDTF">2017-10-27T08:31:01Z</dcterms:created>
  <dcterms:modified xsi:type="dcterms:W3CDTF">2024-09-30T16:57:53Z</dcterms:modified>
</cp:coreProperties>
</file>