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68" r:id="rId3"/>
    <p:sldId id="262" r:id="rId4"/>
    <p:sldId id="308" r:id="rId5"/>
    <p:sldId id="274" r:id="rId6"/>
    <p:sldId id="301" r:id="rId7"/>
    <p:sldId id="299" r:id="rId8"/>
    <p:sldId id="303" r:id="rId9"/>
    <p:sldId id="294" r:id="rId10"/>
    <p:sldId id="263" r:id="rId11"/>
    <p:sldId id="264" r:id="rId12"/>
    <p:sldId id="270" r:id="rId13"/>
    <p:sldId id="265" r:id="rId14"/>
    <p:sldId id="276" r:id="rId15"/>
    <p:sldId id="272" r:id="rId16"/>
    <p:sldId id="281" r:id="rId17"/>
    <p:sldId id="269" r:id="rId18"/>
    <p:sldId id="300" r:id="rId19"/>
    <p:sldId id="2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66" y="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90" d="100"/>
          <a:sy n="190" d="100"/>
        </p:scale>
        <p:origin x="69" y="-2091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9.png"/><Relationship Id="rId7" Type="http://schemas.openxmlformats.org/officeDocument/2006/relationships/image" Target="../media/image7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9.png"/><Relationship Id="rId7" Type="http://schemas.openxmlformats.org/officeDocument/2006/relationships/image" Target="../media/image7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0FC4FFE-8987-4A26-B7F4-8A516F18ADAE}">
      <dgm:prSet/>
      <dgm:spPr/>
      <dgm:t>
        <a:bodyPr/>
        <a:lstStyle/>
        <a:p>
          <a:pPr>
            <a:defRPr cap="all"/>
          </a:pPr>
          <a:r>
            <a:rPr lang="en-US" dirty="0"/>
            <a:t>Understanding the format and structure of the dissertation</a:t>
          </a:r>
        </a:p>
      </dgm:t>
    </dgm:pt>
    <dgm:pt modelId="{CAD7EF86-FB23-41F6-BF42-040B36DEFDB1}" type="parTrans" cxnId="{C7AD8469-3C68-4AF9-AB82-79B0043AA120}">
      <dgm:prSet/>
      <dgm:spPr/>
      <dgm:t>
        <a:bodyPr/>
        <a:lstStyle/>
        <a:p>
          <a:endParaRPr lang="en-US"/>
        </a:p>
      </dgm:t>
    </dgm:pt>
    <dgm:pt modelId="{5B62599A-5C9B-48E7-896E-EA782AC60C8B}" type="sibTrans" cxnId="{C7AD8469-3C68-4AF9-AB82-79B0043AA120}">
      <dgm:prSet/>
      <dgm:spPr/>
      <dgm:t>
        <a:bodyPr/>
        <a:lstStyle/>
        <a:p>
          <a:endParaRPr lang="en-US"/>
        </a:p>
      </dgm:t>
    </dgm:pt>
    <dgm:pt modelId="{1C383F32-22E8-4F62-A3E0-BDC3D5F48992}">
      <dgm:prSet/>
      <dgm:spPr/>
      <dgm:t>
        <a:bodyPr/>
        <a:lstStyle/>
        <a:p>
          <a:pPr>
            <a:defRPr cap="all"/>
          </a:pPr>
          <a:r>
            <a:rPr lang="en-US" dirty="0"/>
            <a:t>Getting started on your dissertation writing</a:t>
          </a:r>
        </a:p>
      </dgm:t>
    </dgm:pt>
    <dgm:pt modelId="{A7920A2F-3244-4159-AF04-6A1D38B7B317}" type="parTrans" cxnId="{C4CCE57E-E871-46D6-BAD5-880252C95D22}">
      <dgm:prSet/>
      <dgm:spPr/>
      <dgm:t>
        <a:bodyPr/>
        <a:lstStyle/>
        <a:p>
          <a:endParaRPr lang="en-US"/>
        </a:p>
      </dgm:t>
    </dgm:pt>
    <dgm:pt modelId="{8500F72A-2C6D-4FDF-9C1D-CA691380EB0B}" type="sibTrans" cxnId="{C4CCE57E-E871-46D6-BAD5-880252C95D22}">
      <dgm:prSet/>
      <dgm:spPr/>
      <dgm:t>
        <a:bodyPr/>
        <a:lstStyle/>
        <a:p>
          <a:endParaRPr lang="en-US"/>
        </a:p>
      </dgm:t>
    </dgm:pt>
    <dgm:pt modelId="{49225C73-1633-42F1-AB3B-7CB183E5F8B8}">
      <dgm:prSet/>
      <dgm:spPr/>
      <dgm:t>
        <a:bodyPr/>
        <a:lstStyle/>
        <a:p>
          <a:pPr>
            <a:defRPr cap="all"/>
          </a:pPr>
          <a:r>
            <a:rPr lang="en-US"/>
            <a:t>how to write an abstract  </a:t>
          </a:r>
        </a:p>
      </dgm:t>
    </dgm:pt>
    <dgm:pt modelId="{9646853A-8964-4519-A5B1-0B7D18B2983D}" type="sibTrans" cxnId="{A9154303-8225-4248-91DC-1B0156A35F07}">
      <dgm:prSet/>
      <dgm:spPr/>
      <dgm:t>
        <a:bodyPr/>
        <a:lstStyle/>
        <a:p>
          <a:endParaRPr lang="en-US"/>
        </a:p>
      </dgm:t>
    </dgm:pt>
    <dgm:pt modelId="{1A0E2090-1D4F-438A-8766-B6030CE01ADD}" type="parTrans" cxnId="{A9154303-8225-4248-91DC-1B0156A35F07}">
      <dgm:prSet/>
      <dgm:spPr/>
      <dgm:t>
        <a:bodyPr/>
        <a:lstStyle/>
        <a:p>
          <a:endParaRPr lang="en-US"/>
        </a:p>
      </dgm:t>
    </dgm:pt>
    <dgm:pt modelId="{CEC43D98-2AA6-4BAD-BA8A-94D8AFDC8962}">
      <dgm:prSet/>
      <dgm:spPr/>
      <dgm:t>
        <a:bodyPr/>
        <a:lstStyle/>
        <a:p>
          <a:r>
            <a:rPr lang="en-US" dirty="0"/>
            <a:t> GUEST SPEAKER</a:t>
          </a:r>
        </a:p>
      </dgm:t>
    </dgm:pt>
    <dgm:pt modelId="{A44F387D-579F-4AD3-A5A0-6F650BBB463F}" type="parTrans" cxnId="{B21677CE-D0C6-4D62-A837-A32C173550C1}">
      <dgm:prSet/>
      <dgm:spPr/>
      <dgm:t>
        <a:bodyPr/>
        <a:lstStyle/>
        <a:p>
          <a:endParaRPr lang="en-GB"/>
        </a:p>
      </dgm:t>
    </dgm:pt>
    <dgm:pt modelId="{DFDFA04D-BCF2-4EAE-BF88-2DD84AFECE6C}" type="sibTrans" cxnId="{B21677CE-D0C6-4D62-A837-A32C173550C1}">
      <dgm:prSet/>
      <dgm:spPr/>
      <dgm:t>
        <a:bodyPr/>
        <a:lstStyle/>
        <a:p>
          <a:endParaRPr lang="en-GB"/>
        </a:p>
      </dgm:t>
    </dgm:pt>
    <dgm:pt modelId="{207E823E-1324-49CD-A54A-F1ADA9923708}" type="pres">
      <dgm:prSet presAssocID="{01A66772-F185-4D58-B8BB-E9370D7A7A2B}" presName="vert0" presStyleCnt="0">
        <dgm:presLayoutVars>
          <dgm:dir/>
          <dgm:animOne val="branch"/>
          <dgm:animLvl val="lvl"/>
        </dgm:presLayoutVars>
      </dgm:prSet>
      <dgm:spPr/>
    </dgm:pt>
    <dgm:pt modelId="{D190AE2E-9455-4192-8DD4-4E9E7D76C549}" type="pres">
      <dgm:prSet presAssocID="{CEC43D98-2AA6-4BAD-BA8A-94D8AFDC8962}" presName="thickLine" presStyleLbl="alignNode1" presStyleIdx="0" presStyleCnt="4"/>
      <dgm:spPr/>
    </dgm:pt>
    <dgm:pt modelId="{DC0BF313-9E6D-4213-ADDD-B758668E9E7D}" type="pres">
      <dgm:prSet presAssocID="{CEC43D98-2AA6-4BAD-BA8A-94D8AFDC8962}" presName="horz1" presStyleCnt="0"/>
      <dgm:spPr/>
    </dgm:pt>
    <dgm:pt modelId="{51486E7D-B2A6-4886-A699-BFF29B8367BA}" type="pres">
      <dgm:prSet presAssocID="{CEC43D98-2AA6-4BAD-BA8A-94D8AFDC8962}" presName="tx1" presStyleLbl="revTx" presStyleIdx="0" presStyleCnt="4"/>
      <dgm:spPr/>
    </dgm:pt>
    <dgm:pt modelId="{ED077F13-BD5E-42DE-8D0E-8699ED316985}" type="pres">
      <dgm:prSet presAssocID="{CEC43D98-2AA6-4BAD-BA8A-94D8AFDC8962}" presName="vert1" presStyleCnt="0"/>
      <dgm:spPr/>
    </dgm:pt>
    <dgm:pt modelId="{5577309E-1B24-44A5-9C1C-BAF92083077E}" type="pres">
      <dgm:prSet presAssocID="{40FC4FFE-8987-4A26-B7F4-8A516F18ADAE}" presName="thickLine" presStyleLbl="alignNode1" presStyleIdx="1" presStyleCnt="4"/>
      <dgm:spPr/>
    </dgm:pt>
    <dgm:pt modelId="{ADD2DBCE-2497-4EC2-88C4-1D9D252DE3CE}" type="pres">
      <dgm:prSet presAssocID="{40FC4FFE-8987-4A26-B7F4-8A516F18ADAE}" presName="horz1" presStyleCnt="0"/>
      <dgm:spPr/>
    </dgm:pt>
    <dgm:pt modelId="{1D703A8E-F577-452F-8CF9-60241B9E0F6D}" type="pres">
      <dgm:prSet presAssocID="{40FC4FFE-8987-4A26-B7F4-8A516F18ADAE}" presName="tx1" presStyleLbl="revTx" presStyleIdx="1" presStyleCnt="4"/>
      <dgm:spPr/>
    </dgm:pt>
    <dgm:pt modelId="{8D315C04-DA47-4120-BBE1-3712FDEB451F}" type="pres">
      <dgm:prSet presAssocID="{40FC4FFE-8987-4A26-B7F4-8A516F18ADAE}" presName="vert1" presStyleCnt="0"/>
      <dgm:spPr/>
    </dgm:pt>
    <dgm:pt modelId="{3797F4D5-E50C-4111-93AF-91589AB7B04B}" type="pres">
      <dgm:prSet presAssocID="{49225C73-1633-42F1-AB3B-7CB183E5F8B8}" presName="thickLine" presStyleLbl="alignNode1" presStyleIdx="2" presStyleCnt="4"/>
      <dgm:spPr/>
    </dgm:pt>
    <dgm:pt modelId="{7D456A8F-178E-4DE3-B3B5-D5EA5DCD17FF}" type="pres">
      <dgm:prSet presAssocID="{49225C73-1633-42F1-AB3B-7CB183E5F8B8}" presName="horz1" presStyleCnt="0"/>
      <dgm:spPr/>
    </dgm:pt>
    <dgm:pt modelId="{B1EC5265-6295-411C-9EAD-39A926D46054}" type="pres">
      <dgm:prSet presAssocID="{49225C73-1633-42F1-AB3B-7CB183E5F8B8}" presName="tx1" presStyleLbl="revTx" presStyleIdx="2" presStyleCnt="4"/>
      <dgm:spPr/>
    </dgm:pt>
    <dgm:pt modelId="{9CF00642-D25C-462F-B628-593692777FBE}" type="pres">
      <dgm:prSet presAssocID="{49225C73-1633-42F1-AB3B-7CB183E5F8B8}" presName="vert1" presStyleCnt="0"/>
      <dgm:spPr/>
    </dgm:pt>
    <dgm:pt modelId="{80EC3D06-F3D2-40CE-854C-D233BF39F92D}" type="pres">
      <dgm:prSet presAssocID="{1C383F32-22E8-4F62-A3E0-BDC3D5F48992}" presName="thickLine" presStyleLbl="alignNode1" presStyleIdx="3" presStyleCnt="4"/>
      <dgm:spPr/>
    </dgm:pt>
    <dgm:pt modelId="{3CC09186-973F-4D71-A4B5-A33357BA9B81}" type="pres">
      <dgm:prSet presAssocID="{1C383F32-22E8-4F62-A3E0-BDC3D5F48992}" presName="horz1" presStyleCnt="0"/>
      <dgm:spPr/>
    </dgm:pt>
    <dgm:pt modelId="{4EF0B388-D6BD-4E5A-B52D-519A8850F401}" type="pres">
      <dgm:prSet presAssocID="{1C383F32-22E8-4F62-A3E0-BDC3D5F48992}" presName="tx1" presStyleLbl="revTx" presStyleIdx="3" presStyleCnt="4"/>
      <dgm:spPr/>
    </dgm:pt>
    <dgm:pt modelId="{88BC5F0C-757C-4190-B261-BABC1A9EC9D5}" type="pres">
      <dgm:prSet presAssocID="{1C383F32-22E8-4F62-A3E0-BDC3D5F48992}" presName="vert1" presStyleCnt="0"/>
      <dgm:spPr/>
    </dgm:pt>
  </dgm:ptLst>
  <dgm:cxnLst>
    <dgm:cxn modelId="{A9154303-8225-4248-91DC-1B0156A35F07}" srcId="{01A66772-F185-4D58-B8BB-E9370D7A7A2B}" destId="{49225C73-1633-42F1-AB3B-7CB183E5F8B8}" srcOrd="2" destOrd="0" parTransId="{1A0E2090-1D4F-438A-8766-B6030CE01ADD}" sibTransId="{9646853A-8964-4519-A5B1-0B7D18B2983D}"/>
    <dgm:cxn modelId="{944B8A31-CCC4-4345-B8FF-1DAB95F773A9}" type="presOf" srcId="{CEC43D98-2AA6-4BAD-BA8A-94D8AFDC8962}" destId="{51486E7D-B2A6-4886-A699-BFF29B8367BA}" srcOrd="0" destOrd="0" presId="urn:microsoft.com/office/officeart/2008/layout/LinedList"/>
    <dgm:cxn modelId="{7D291240-C44D-42A0-A4A8-8631076E373A}" type="presOf" srcId="{1C383F32-22E8-4F62-A3E0-BDC3D5F48992}" destId="{4EF0B388-D6BD-4E5A-B52D-519A8850F401}" srcOrd="0" destOrd="0" presId="urn:microsoft.com/office/officeart/2008/layout/LinedList"/>
    <dgm:cxn modelId="{1630F362-B828-44CB-8B61-92E31C3BE8C8}" type="presOf" srcId="{01A66772-F185-4D58-B8BB-E9370D7A7A2B}" destId="{207E823E-1324-49CD-A54A-F1ADA9923708}" srcOrd="0" destOrd="0" presId="urn:microsoft.com/office/officeart/2008/layout/LinedList"/>
    <dgm:cxn modelId="{C7AD8469-3C68-4AF9-AB82-79B0043AA120}" srcId="{01A66772-F185-4D58-B8BB-E9370D7A7A2B}" destId="{40FC4FFE-8987-4A26-B7F4-8A516F18ADAE}" srcOrd="1" destOrd="0" parTransId="{CAD7EF86-FB23-41F6-BF42-040B36DEFDB1}" sibTransId="{5B62599A-5C9B-48E7-896E-EA782AC60C8B}"/>
    <dgm:cxn modelId="{C4CCE57E-E871-46D6-BAD5-880252C95D22}" srcId="{01A66772-F185-4D58-B8BB-E9370D7A7A2B}" destId="{1C383F32-22E8-4F62-A3E0-BDC3D5F48992}" srcOrd="3" destOrd="0" parTransId="{A7920A2F-3244-4159-AF04-6A1D38B7B317}" sibTransId="{8500F72A-2C6D-4FDF-9C1D-CA691380EB0B}"/>
    <dgm:cxn modelId="{39F1368C-B5B1-41ED-8D4E-03CCF00D0454}" type="presOf" srcId="{40FC4FFE-8987-4A26-B7F4-8A516F18ADAE}" destId="{1D703A8E-F577-452F-8CF9-60241B9E0F6D}" srcOrd="0" destOrd="0" presId="urn:microsoft.com/office/officeart/2008/layout/LinedList"/>
    <dgm:cxn modelId="{9D7E56AF-E95F-4B4A-89A5-65FA6EA14F67}" type="presOf" srcId="{49225C73-1633-42F1-AB3B-7CB183E5F8B8}" destId="{B1EC5265-6295-411C-9EAD-39A926D46054}" srcOrd="0" destOrd="0" presId="urn:microsoft.com/office/officeart/2008/layout/LinedList"/>
    <dgm:cxn modelId="{B21677CE-D0C6-4D62-A837-A32C173550C1}" srcId="{01A66772-F185-4D58-B8BB-E9370D7A7A2B}" destId="{CEC43D98-2AA6-4BAD-BA8A-94D8AFDC8962}" srcOrd="0" destOrd="0" parTransId="{A44F387D-579F-4AD3-A5A0-6F650BBB463F}" sibTransId="{DFDFA04D-BCF2-4EAE-BF88-2DD84AFECE6C}"/>
    <dgm:cxn modelId="{6CBB6AC3-4A37-4CFF-8583-15EC04EAB26F}" type="presParOf" srcId="{207E823E-1324-49CD-A54A-F1ADA9923708}" destId="{D190AE2E-9455-4192-8DD4-4E9E7D76C549}" srcOrd="0" destOrd="0" presId="urn:microsoft.com/office/officeart/2008/layout/LinedList"/>
    <dgm:cxn modelId="{E8B4D41E-631A-481D-944E-9F69BC3F27CD}" type="presParOf" srcId="{207E823E-1324-49CD-A54A-F1ADA9923708}" destId="{DC0BF313-9E6D-4213-ADDD-B758668E9E7D}" srcOrd="1" destOrd="0" presId="urn:microsoft.com/office/officeart/2008/layout/LinedList"/>
    <dgm:cxn modelId="{C4F0D6DC-F82B-46E2-8289-51835AB6943C}" type="presParOf" srcId="{DC0BF313-9E6D-4213-ADDD-B758668E9E7D}" destId="{51486E7D-B2A6-4886-A699-BFF29B8367BA}" srcOrd="0" destOrd="0" presId="urn:microsoft.com/office/officeart/2008/layout/LinedList"/>
    <dgm:cxn modelId="{2428EC2E-57A0-49C8-BC13-E79A0E885D83}" type="presParOf" srcId="{DC0BF313-9E6D-4213-ADDD-B758668E9E7D}" destId="{ED077F13-BD5E-42DE-8D0E-8699ED316985}" srcOrd="1" destOrd="0" presId="urn:microsoft.com/office/officeart/2008/layout/LinedList"/>
    <dgm:cxn modelId="{26E2026B-A05B-40B3-B7DF-F3A1081C5C66}" type="presParOf" srcId="{207E823E-1324-49CD-A54A-F1ADA9923708}" destId="{5577309E-1B24-44A5-9C1C-BAF92083077E}" srcOrd="2" destOrd="0" presId="urn:microsoft.com/office/officeart/2008/layout/LinedList"/>
    <dgm:cxn modelId="{92589B4D-795B-40CD-87D2-0A32BBD6AC92}" type="presParOf" srcId="{207E823E-1324-49CD-A54A-F1ADA9923708}" destId="{ADD2DBCE-2497-4EC2-88C4-1D9D252DE3CE}" srcOrd="3" destOrd="0" presId="urn:microsoft.com/office/officeart/2008/layout/LinedList"/>
    <dgm:cxn modelId="{743A12B0-639E-4BED-B202-E81642D4A48F}" type="presParOf" srcId="{ADD2DBCE-2497-4EC2-88C4-1D9D252DE3CE}" destId="{1D703A8E-F577-452F-8CF9-60241B9E0F6D}" srcOrd="0" destOrd="0" presId="urn:microsoft.com/office/officeart/2008/layout/LinedList"/>
    <dgm:cxn modelId="{37961FEB-CD53-4709-A933-05C3BA6C23FE}" type="presParOf" srcId="{ADD2DBCE-2497-4EC2-88C4-1D9D252DE3CE}" destId="{8D315C04-DA47-4120-BBE1-3712FDEB451F}" srcOrd="1" destOrd="0" presId="urn:microsoft.com/office/officeart/2008/layout/LinedList"/>
    <dgm:cxn modelId="{D033C241-FDF1-4819-9C2E-32C580929781}" type="presParOf" srcId="{207E823E-1324-49CD-A54A-F1ADA9923708}" destId="{3797F4D5-E50C-4111-93AF-91589AB7B04B}" srcOrd="4" destOrd="0" presId="urn:microsoft.com/office/officeart/2008/layout/LinedList"/>
    <dgm:cxn modelId="{E952E1EF-55A5-466A-B607-27734042458C}" type="presParOf" srcId="{207E823E-1324-49CD-A54A-F1ADA9923708}" destId="{7D456A8F-178E-4DE3-B3B5-D5EA5DCD17FF}" srcOrd="5" destOrd="0" presId="urn:microsoft.com/office/officeart/2008/layout/LinedList"/>
    <dgm:cxn modelId="{E46D4934-B157-4BC2-ACFD-22FF430A616B}" type="presParOf" srcId="{7D456A8F-178E-4DE3-B3B5-D5EA5DCD17FF}" destId="{B1EC5265-6295-411C-9EAD-39A926D46054}" srcOrd="0" destOrd="0" presId="urn:microsoft.com/office/officeart/2008/layout/LinedList"/>
    <dgm:cxn modelId="{2BD111C0-8D40-4F2E-A93A-27416AF7C423}" type="presParOf" srcId="{7D456A8F-178E-4DE3-B3B5-D5EA5DCD17FF}" destId="{9CF00642-D25C-462F-B628-593692777FBE}" srcOrd="1" destOrd="0" presId="urn:microsoft.com/office/officeart/2008/layout/LinedList"/>
    <dgm:cxn modelId="{F1314BB8-FF76-434B-8799-0FED7BFC6E9E}" type="presParOf" srcId="{207E823E-1324-49CD-A54A-F1ADA9923708}" destId="{80EC3D06-F3D2-40CE-854C-D233BF39F92D}" srcOrd="6" destOrd="0" presId="urn:microsoft.com/office/officeart/2008/layout/LinedList"/>
    <dgm:cxn modelId="{C421C7E4-97EF-4479-A9C3-533BD3D1A81A}" type="presParOf" srcId="{207E823E-1324-49CD-A54A-F1ADA9923708}" destId="{3CC09186-973F-4D71-A4B5-A33357BA9B81}" srcOrd="7" destOrd="0" presId="urn:microsoft.com/office/officeart/2008/layout/LinedList"/>
    <dgm:cxn modelId="{E1AEC9DE-CEEF-42E7-A1DE-8D114DAE41B0}" type="presParOf" srcId="{3CC09186-973F-4D71-A4B5-A33357BA9B81}" destId="{4EF0B388-D6BD-4E5A-B52D-519A8850F401}" srcOrd="0" destOrd="0" presId="urn:microsoft.com/office/officeart/2008/layout/LinedList"/>
    <dgm:cxn modelId="{167FDEA7-08C6-4E73-91E8-39240BD73E8A}" type="presParOf" srcId="{3CC09186-973F-4D71-A4B5-A33357BA9B81}" destId="{88BC5F0C-757C-4190-B261-BABC1A9EC9D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0FA9E5-8C77-4A7E-AA0F-905D51013C87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2808708-5E4D-4133-9958-A68E070B94F9}">
      <dgm:prSet custT="1"/>
      <dgm:spPr/>
      <dgm:t>
        <a:bodyPr/>
        <a:lstStyle/>
        <a:p>
          <a:r>
            <a:rPr lang="en-GB" sz="2400" dirty="0"/>
            <a:t>What MA dissertations have you read in readiness for your research? </a:t>
          </a:r>
          <a:endParaRPr lang="en-US" sz="2400" dirty="0"/>
        </a:p>
      </dgm:t>
    </dgm:pt>
    <dgm:pt modelId="{B242330C-FE54-4916-8978-7FA29FB5135D}" type="parTrans" cxnId="{EF7F7854-294D-41E7-8D82-CD0897D8ABD3}">
      <dgm:prSet/>
      <dgm:spPr/>
      <dgm:t>
        <a:bodyPr/>
        <a:lstStyle/>
        <a:p>
          <a:endParaRPr lang="en-US"/>
        </a:p>
      </dgm:t>
    </dgm:pt>
    <dgm:pt modelId="{05B60D44-C2F2-437A-9D99-D00C3362F2E0}" type="sibTrans" cxnId="{EF7F7854-294D-41E7-8D82-CD0897D8ABD3}">
      <dgm:prSet/>
      <dgm:spPr/>
      <dgm:t>
        <a:bodyPr/>
        <a:lstStyle/>
        <a:p>
          <a:endParaRPr lang="en-US"/>
        </a:p>
      </dgm:t>
    </dgm:pt>
    <dgm:pt modelId="{FE8709DD-CFBA-4240-9A7C-C19E2F81BB7D}">
      <dgm:prSet custT="1"/>
      <dgm:spPr/>
      <dgm:t>
        <a:bodyPr/>
        <a:lstStyle/>
        <a:p>
          <a:r>
            <a:rPr lang="en-GB" sz="2400" dirty="0"/>
            <a:t>When deciding whether a particular dissertation was relevant to your work, which parts of the dissertation did you read?</a:t>
          </a:r>
          <a:endParaRPr lang="en-US" sz="2400" dirty="0"/>
        </a:p>
      </dgm:t>
    </dgm:pt>
    <dgm:pt modelId="{80C99417-147E-49A7-B187-FE18977D97B5}" type="parTrans" cxnId="{C8BA9038-F680-4369-90BC-8B6540CDCCC4}">
      <dgm:prSet/>
      <dgm:spPr/>
      <dgm:t>
        <a:bodyPr/>
        <a:lstStyle/>
        <a:p>
          <a:endParaRPr lang="en-US"/>
        </a:p>
      </dgm:t>
    </dgm:pt>
    <dgm:pt modelId="{51723FF7-C097-460D-B670-9D0EC065C074}" type="sibTrans" cxnId="{C8BA9038-F680-4369-90BC-8B6540CDCCC4}">
      <dgm:prSet/>
      <dgm:spPr/>
      <dgm:t>
        <a:bodyPr/>
        <a:lstStyle/>
        <a:p>
          <a:endParaRPr lang="en-US"/>
        </a:p>
      </dgm:t>
    </dgm:pt>
    <dgm:pt modelId="{6DBD603B-BCC2-430B-B810-06FCC22A3954}">
      <dgm:prSet custT="1"/>
      <dgm:spPr/>
      <dgm:t>
        <a:bodyPr/>
        <a:lstStyle/>
        <a:p>
          <a:r>
            <a:rPr lang="en-GB" sz="2400" dirty="0"/>
            <a:t>Which sections of the dissertations did you find easy to understand? Why?</a:t>
          </a:r>
          <a:endParaRPr lang="en-US" sz="2400" dirty="0"/>
        </a:p>
      </dgm:t>
    </dgm:pt>
    <dgm:pt modelId="{1A492FFB-529E-43EF-8C4A-8904254585D1}" type="parTrans" cxnId="{EB26556E-69D0-4DE6-81EC-132FFE4A5526}">
      <dgm:prSet/>
      <dgm:spPr/>
      <dgm:t>
        <a:bodyPr/>
        <a:lstStyle/>
        <a:p>
          <a:endParaRPr lang="en-US"/>
        </a:p>
      </dgm:t>
    </dgm:pt>
    <dgm:pt modelId="{DD534E4F-506B-402A-8893-FEE72F541A54}" type="sibTrans" cxnId="{EB26556E-69D0-4DE6-81EC-132FFE4A5526}">
      <dgm:prSet/>
      <dgm:spPr/>
      <dgm:t>
        <a:bodyPr/>
        <a:lstStyle/>
        <a:p>
          <a:endParaRPr lang="en-US"/>
        </a:p>
      </dgm:t>
    </dgm:pt>
    <dgm:pt modelId="{CDA914FA-6BBB-4F24-A9B2-35521C680CB1}">
      <dgm:prSet custT="1"/>
      <dgm:spPr/>
      <dgm:t>
        <a:bodyPr/>
        <a:lstStyle/>
        <a:p>
          <a:r>
            <a:rPr lang="en-GB" sz="2400" dirty="0"/>
            <a:t>Which sections of the dissertations did you find difficult to understand? Why?</a:t>
          </a:r>
          <a:endParaRPr lang="en-US" sz="2400" dirty="0"/>
        </a:p>
      </dgm:t>
    </dgm:pt>
    <dgm:pt modelId="{92272CEE-DC96-4232-B957-7FD44AD4726C}" type="parTrans" cxnId="{6BF43719-56CE-443C-83A7-BDAE20D4A168}">
      <dgm:prSet/>
      <dgm:spPr/>
      <dgm:t>
        <a:bodyPr/>
        <a:lstStyle/>
        <a:p>
          <a:endParaRPr lang="en-US"/>
        </a:p>
      </dgm:t>
    </dgm:pt>
    <dgm:pt modelId="{E83C5F53-C969-4755-9181-6861B0663D1E}" type="sibTrans" cxnId="{6BF43719-56CE-443C-83A7-BDAE20D4A168}">
      <dgm:prSet/>
      <dgm:spPr/>
      <dgm:t>
        <a:bodyPr/>
        <a:lstStyle/>
        <a:p>
          <a:endParaRPr lang="en-US"/>
        </a:p>
      </dgm:t>
    </dgm:pt>
    <dgm:pt modelId="{B3BFBAB6-B4F9-4918-BEB0-8061F82BEA98}" type="pres">
      <dgm:prSet presAssocID="{110FA9E5-8C77-4A7E-AA0F-905D51013C87}" presName="root" presStyleCnt="0">
        <dgm:presLayoutVars>
          <dgm:dir/>
          <dgm:resizeHandles val="exact"/>
        </dgm:presLayoutVars>
      </dgm:prSet>
      <dgm:spPr/>
    </dgm:pt>
    <dgm:pt modelId="{425168E4-CC6E-4B88-8DF0-0A330B57462A}" type="pres">
      <dgm:prSet presAssocID="{110FA9E5-8C77-4A7E-AA0F-905D51013C87}" presName="container" presStyleCnt="0">
        <dgm:presLayoutVars>
          <dgm:dir/>
          <dgm:resizeHandles val="exact"/>
        </dgm:presLayoutVars>
      </dgm:prSet>
      <dgm:spPr/>
    </dgm:pt>
    <dgm:pt modelId="{FA0E3C1B-A2E3-4478-8965-C54A328CC160}" type="pres">
      <dgm:prSet presAssocID="{92808708-5E4D-4133-9958-A68E070B94F9}" presName="compNode" presStyleCnt="0"/>
      <dgm:spPr/>
    </dgm:pt>
    <dgm:pt modelId="{F20EC0F4-FF4A-49E6-A803-DFBA3DB5D1B9}" type="pres">
      <dgm:prSet presAssocID="{92808708-5E4D-4133-9958-A68E070B94F9}" presName="iconBgRect" presStyleLbl="bgShp" presStyleIdx="0" presStyleCnt="4"/>
      <dgm:spPr/>
    </dgm:pt>
    <dgm:pt modelId="{866AC8CD-07B9-4555-BD78-AC040AB19E6C}" type="pres">
      <dgm:prSet presAssocID="{92808708-5E4D-4133-9958-A68E070B94F9}" presName="iconRect" presStyleLbl="node1" presStyleIdx="0" presStyleCnt="4" custScaleX="11487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D6D6C3D6-9DC3-4253-ACDD-3BFE0726775E}" type="pres">
      <dgm:prSet presAssocID="{92808708-5E4D-4133-9958-A68E070B94F9}" presName="spaceRect" presStyleCnt="0"/>
      <dgm:spPr/>
    </dgm:pt>
    <dgm:pt modelId="{635677D7-36AF-489B-BC53-527514E42960}" type="pres">
      <dgm:prSet presAssocID="{92808708-5E4D-4133-9958-A68E070B94F9}" presName="textRect" presStyleLbl="revTx" presStyleIdx="0" presStyleCnt="4" custLinFactNeighborX="-223" custLinFactNeighborY="-23693">
        <dgm:presLayoutVars>
          <dgm:chMax val="1"/>
          <dgm:chPref val="1"/>
        </dgm:presLayoutVars>
      </dgm:prSet>
      <dgm:spPr/>
    </dgm:pt>
    <dgm:pt modelId="{448A22A3-A19D-40C0-8243-73CF225EC099}" type="pres">
      <dgm:prSet presAssocID="{05B60D44-C2F2-437A-9D99-D00C3362F2E0}" presName="sibTrans" presStyleLbl="sibTrans2D1" presStyleIdx="0" presStyleCnt="0"/>
      <dgm:spPr/>
    </dgm:pt>
    <dgm:pt modelId="{207F945F-9C30-4623-A27A-B38CAB8A9207}" type="pres">
      <dgm:prSet presAssocID="{FE8709DD-CFBA-4240-9A7C-C19E2F81BB7D}" presName="compNode" presStyleCnt="0"/>
      <dgm:spPr/>
    </dgm:pt>
    <dgm:pt modelId="{BC3A5FFE-7F5B-4112-80D4-347EEAEB8A4A}" type="pres">
      <dgm:prSet presAssocID="{FE8709DD-CFBA-4240-9A7C-C19E2F81BB7D}" presName="iconBgRect" presStyleLbl="bgShp" presStyleIdx="1" presStyleCnt="4"/>
      <dgm:spPr/>
    </dgm:pt>
    <dgm:pt modelId="{1BFA9682-76DF-4C5C-AD27-DEAF9DD17520}" type="pres">
      <dgm:prSet presAssocID="{FE8709DD-CFBA-4240-9A7C-C19E2F81BB7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957183A2-DB24-4AB1-84C2-E160D9135E79}" type="pres">
      <dgm:prSet presAssocID="{FE8709DD-CFBA-4240-9A7C-C19E2F81BB7D}" presName="spaceRect" presStyleCnt="0"/>
      <dgm:spPr/>
    </dgm:pt>
    <dgm:pt modelId="{A0C71F36-F9A1-4F73-9D7E-50E3F7740F14}" type="pres">
      <dgm:prSet presAssocID="{FE8709DD-CFBA-4240-9A7C-C19E2F81BB7D}" presName="textRect" presStyleLbl="revTx" presStyleIdx="1" presStyleCnt="4">
        <dgm:presLayoutVars>
          <dgm:chMax val="1"/>
          <dgm:chPref val="1"/>
        </dgm:presLayoutVars>
      </dgm:prSet>
      <dgm:spPr/>
    </dgm:pt>
    <dgm:pt modelId="{D0B3B735-1B60-463D-9D87-954AF0AE4EB7}" type="pres">
      <dgm:prSet presAssocID="{51723FF7-C097-460D-B670-9D0EC065C074}" presName="sibTrans" presStyleLbl="sibTrans2D1" presStyleIdx="0" presStyleCnt="0"/>
      <dgm:spPr/>
    </dgm:pt>
    <dgm:pt modelId="{2324965B-6AF5-4882-A4FD-66E5D532F4BB}" type="pres">
      <dgm:prSet presAssocID="{6DBD603B-BCC2-430B-B810-06FCC22A3954}" presName="compNode" presStyleCnt="0"/>
      <dgm:spPr/>
    </dgm:pt>
    <dgm:pt modelId="{AC8D842B-4219-4ED4-ADA7-DC7E266BF733}" type="pres">
      <dgm:prSet presAssocID="{6DBD603B-BCC2-430B-B810-06FCC22A3954}" presName="iconBgRect" presStyleLbl="bgShp" presStyleIdx="2" presStyleCnt="4"/>
      <dgm:spPr/>
    </dgm:pt>
    <dgm:pt modelId="{0211FB9F-CCE9-4CB5-B0EE-4BD71E1D1B50}" type="pres">
      <dgm:prSet presAssocID="{6DBD603B-BCC2-430B-B810-06FCC22A395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269D117F-B4A5-4C7F-9A2A-834C9D41B818}" type="pres">
      <dgm:prSet presAssocID="{6DBD603B-BCC2-430B-B810-06FCC22A3954}" presName="spaceRect" presStyleCnt="0"/>
      <dgm:spPr/>
    </dgm:pt>
    <dgm:pt modelId="{C4759237-C42C-4447-B8ED-6B4C37D5E5A6}" type="pres">
      <dgm:prSet presAssocID="{6DBD603B-BCC2-430B-B810-06FCC22A3954}" presName="textRect" presStyleLbl="revTx" presStyleIdx="2" presStyleCnt="4">
        <dgm:presLayoutVars>
          <dgm:chMax val="1"/>
          <dgm:chPref val="1"/>
        </dgm:presLayoutVars>
      </dgm:prSet>
      <dgm:spPr/>
    </dgm:pt>
    <dgm:pt modelId="{5CCC19CB-428C-4754-BCB8-B65153879FD8}" type="pres">
      <dgm:prSet presAssocID="{DD534E4F-506B-402A-8893-FEE72F541A54}" presName="sibTrans" presStyleLbl="sibTrans2D1" presStyleIdx="0" presStyleCnt="0"/>
      <dgm:spPr/>
    </dgm:pt>
    <dgm:pt modelId="{06BF9916-46FD-4968-8111-B71224C3CEDA}" type="pres">
      <dgm:prSet presAssocID="{CDA914FA-6BBB-4F24-A9B2-35521C680CB1}" presName="compNode" presStyleCnt="0"/>
      <dgm:spPr/>
    </dgm:pt>
    <dgm:pt modelId="{CF624A7A-A1F3-4DAD-AF74-E39E65A9F7E4}" type="pres">
      <dgm:prSet presAssocID="{CDA914FA-6BBB-4F24-A9B2-35521C680CB1}" presName="iconBgRect" presStyleLbl="bgShp" presStyleIdx="3" presStyleCnt="4"/>
      <dgm:spPr/>
    </dgm:pt>
    <dgm:pt modelId="{034B9A91-444C-485E-A016-432222839696}" type="pres">
      <dgm:prSet presAssocID="{CDA914FA-6BBB-4F24-A9B2-35521C680CB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A8B96C83-5235-4EE6-AD4A-F8527605D7C7}" type="pres">
      <dgm:prSet presAssocID="{CDA914FA-6BBB-4F24-A9B2-35521C680CB1}" presName="spaceRect" presStyleCnt="0"/>
      <dgm:spPr/>
    </dgm:pt>
    <dgm:pt modelId="{0EDB3F59-AD44-47F7-BCFD-F0F1B8481DF1}" type="pres">
      <dgm:prSet presAssocID="{CDA914FA-6BBB-4F24-A9B2-35521C680CB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BC90906-7C8C-49DA-A4CC-D28E5E2C52C3}" type="presOf" srcId="{CDA914FA-6BBB-4F24-A9B2-35521C680CB1}" destId="{0EDB3F59-AD44-47F7-BCFD-F0F1B8481DF1}" srcOrd="0" destOrd="0" presId="urn:microsoft.com/office/officeart/2018/2/layout/IconCircleList"/>
    <dgm:cxn modelId="{6BF43719-56CE-443C-83A7-BDAE20D4A168}" srcId="{110FA9E5-8C77-4A7E-AA0F-905D51013C87}" destId="{CDA914FA-6BBB-4F24-A9B2-35521C680CB1}" srcOrd="3" destOrd="0" parTransId="{92272CEE-DC96-4232-B957-7FD44AD4726C}" sibTransId="{E83C5F53-C969-4755-9181-6861B0663D1E}"/>
    <dgm:cxn modelId="{C8BA9038-F680-4369-90BC-8B6540CDCCC4}" srcId="{110FA9E5-8C77-4A7E-AA0F-905D51013C87}" destId="{FE8709DD-CFBA-4240-9A7C-C19E2F81BB7D}" srcOrd="1" destOrd="0" parTransId="{80C99417-147E-49A7-B187-FE18977D97B5}" sibTransId="{51723FF7-C097-460D-B670-9D0EC065C074}"/>
    <dgm:cxn modelId="{16523B39-2471-4670-A102-94AF727A7CA4}" type="presOf" srcId="{05B60D44-C2F2-437A-9D99-D00C3362F2E0}" destId="{448A22A3-A19D-40C0-8243-73CF225EC099}" srcOrd="0" destOrd="0" presId="urn:microsoft.com/office/officeart/2018/2/layout/IconCircleList"/>
    <dgm:cxn modelId="{97730C63-87E9-4E41-B97D-120AD2A51E4E}" type="presOf" srcId="{6DBD603B-BCC2-430B-B810-06FCC22A3954}" destId="{C4759237-C42C-4447-B8ED-6B4C37D5E5A6}" srcOrd="0" destOrd="0" presId="urn:microsoft.com/office/officeart/2018/2/layout/IconCircleList"/>
    <dgm:cxn modelId="{62F53A44-B4FF-4677-9DA1-1AAAEBA8EDE0}" type="presOf" srcId="{DD534E4F-506B-402A-8893-FEE72F541A54}" destId="{5CCC19CB-428C-4754-BCB8-B65153879FD8}" srcOrd="0" destOrd="0" presId="urn:microsoft.com/office/officeart/2018/2/layout/IconCircleList"/>
    <dgm:cxn modelId="{EB26556E-69D0-4DE6-81EC-132FFE4A5526}" srcId="{110FA9E5-8C77-4A7E-AA0F-905D51013C87}" destId="{6DBD603B-BCC2-430B-B810-06FCC22A3954}" srcOrd="2" destOrd="0" parTransId="{1A492FFB-529E-43EF-8C4A-8904254585D1}" sibTransId="{DD534E4F-506B-402A-8893-FEE72F541A54}"/>
    <dgm:cxn modelId="{EF7F7854-294D-41E7-8D82-CD0897D8ABD3}" srcId="{110FA9E5-8C77-4A7E-AA0F-905D51013C87}" destId="{92808708-5E4D-4133-9958-A68E070B94F9}" srcOrd="0" destOrd="0" parTransId="{B242330C-FE54-4916-8978-7FA29FB5135D}" sibTransId="{05B60D44-C2F2-437A-9D99-D00C3362F2E0}"/>
    <dgm:cxn modelId="{FCDBDA87-D7F6-4679-AB32-FABC3F081440}" type="presOf" srcId="{110FA9E5-8C77-4A7E-AA0F-905D51013C87}" destId="{B3BFBAB6-B4F9-4918-BEB0-8061F82BEA98}" srcOrd="0" destOrd="0" presId="urn:microsoft.com/office/officeart/2018/2/layout/IconCircleList"/>
    <dgm:cxn modelId="{BE6FBCBD-1311-4465-A1B6-37DB1B1C5AC0}" type="presOf" srcId="{51723FF7-C097-460D-B670-9D0EC065C074}" destId="{D0B3B735-1B60-463D-9D87-954AF0AE4EB7}" srcOrd="0" destOrd="0" presId="urn:microsoft.com/office/officeart/2018/2/layout/IconCircleList"/>
    <dgm:cxn modelId="{62AF3DE1-7483-4190-B37B-A89179541BDA}" type="presOf" srcId="{92808708-5E4D-4133-9958-A68E070B94F9}" destId="{635677D7-36AF-489B-BC53-527514E42960}" srcOrd="0" destOrd="0" presId="urn:microsoft.com/office/officeart/2018/2/layout/IconCircleList"/>
    <dgm:cxn modelId="{A0B416F8-DBD2-4A2F-8F05-58B6584FF0A1}" type="presOf" srcId="{FE8709DD-CFBA-4240-9A7C-C19E2F81BB7D}" destId="{A0C71F36-F9A1-4F73-9D7E-50E3F7740F14}" srcOrd="0" destOrd="0" presId="urn:microsoft.com/office/officeart/2018/2/layout/IconCircleList"/>
    <dgm:cxn modelId="{EECF8441-2B26-4D8A-A494-52097F5950E8}" type="presParOf" srcId="{B3BFBAB6-B4F9-4918-BEB0-8061F82BEA98}" destId="{425168E4-CC6E-4B88-8DF0-0A330B57462A}" srcOrd="0" destOrd="0" presId="urn:microsoft.com/office/officeart/2018/2/layout/IconCircleList"/>
    <dgm:cxn modelId="{41E1E6DC-0046-4F5F-B3D5-4BE9309EB30E}" type="presParOf" srcId="{425168E4-CC6E-4B88-8DF0-0A330B57462A}" destId="{FA0E3C1B-A2E3-4478-8965-C54A328CC160}" srcOrd="0" destOrd="0" presId="urn:microsoft.com/office/officeart/2018/2/layout/IconCircleList"/>
    <dgm:cxn modelId="{F63282ED-0265-488A-B171-70838E154AB2}" type="presParOf" srcId="{FA0E3C1B-A2E3-4478-8965-C54A328CC160}" destId="{F20EC0F4-FF4A-49E6-A803-DFBA3DB5D1B9}" srcOrd="0" destOrd="0" presId="urn:microsoft.com/office/officeart/2018/2/layout/IconCircleList"/>
    <dgm:cxn modelId="{75AADE11-420D-4D8F-AE6B-928088615671}" type="presParOf" srcId="{FA0E3C1B-A2E3-4478-8965-C54A328CC160}" destId="{866AC8CD-07B9-4555-BD78-AC040AB19E6C}" srcOrd="1" destOrd="0" presId="urn:microsoft.com/office/officeart/2018/2/layout/IconCircleList"/>
    <dgm:cxn modelId="{27FE7EA4-FC96-4C22-86E6-653233D534BF}" type="presParOf" srcId="{FA0E3C1B-A2E3-4478-8965-C54A328CC160}" destId="{D6D6C3D6-9DC3-4253-ACDD-3BFE0726775E}" srcOrd="2" destOrd="0" presId="urn:microsoft.com/office/officeart/2018/2/layout/IconCircleList"/>
    <dgm:cxn modelId="{443F3C54-D5CA-43BC-9C6E-8B41FD4FFF3E}" type="presParOf" srcId="{FA0E3C1B-A2E3-4478-8965-C54A328CC160}" destId="{635677D7-36AF-489B-BC53-527514E42960}" srcOrd="3" destOrd="0" presId="urn:microsoft.com/office/officeart/2018/2/layout/IconCircleList"/>
    <dgm:cxn modelId="{4E562A60-6583-410A-AC9E-7FC5D98DEA67}" type="presParOf" srcId="{425168E4-CC6E-4B88-8DF0-0A330B57462A}" destId="{448A22A3-A19D-40C0-8243-73CF225EC099}" srcOrd="1" destOrd="0" presId="urn:microsoft.com/office/officeart/2018/2/layout/IconCircleList"/>
    <dgm:cxn modelId="{87CFC60C-3643-4B1F-81EA-5C9A02EFFB4E}" type="presParOf" srcId="{425168E4-CC6E-4B88-8DF0-0A330B57462A}" destId="{207F945F-9C30-4623-A27A-B38CAB8A9207}" srcOrd="2" destOrd="0" presId="urn:microsoft.com/office/officeart/2018/2/layout/IconCircleList"/>
    <dgm:cxn modelId="{0603F1A6-0451-4A63-B22D-AEC334458DBD}" type="presParOf" srcId="{207F945F-9C30-4623-A27A-B38CAB8A9207}" destId="{BC3A5FFE-7F5B-4112-80D4-347EEAEB8A4A}" srcOrd="0" destOrd="0" presId="urn:microsoft.com/office/officeart/2018/2/layout/IconCircleList"/>
    <dgm:cxn modelId="{6032696E-2456-4D28-9F14-E316DD2D73A6}" type="presParOf" srcId="{207F945F-9C30-4623-A27A-B38CAB8A9207}" destId="{1BFA9682-76DF-4C5C-AD27-DEAF9DD17520}" srcOrd="1" destOrd="0" presId="urn:microsoft.com/office/officeart/2018/2/layout/IconCircleList"/>
    <dgm:cxn modelId="{3B45A997-CBC8-4D36-A021-B9BB47087C91}" type="presParOf" srcId="{207F945F-9C30-4623-A27A-B38CAB8A9207}" destId="{957183A2-DB24-4AB1-84C2-E160D9135E79}" srcOrd="2" destOrd="0" presId="urn:microsoft.com/office/officeart/2018/2/layout/IconCircleList"/>
    <dgm:cxn modelId="{DEB7D1E7-6247-45DD-ADEE-640923500F97}" type="presParOf" srcId="{207F945F-9C30-4623-A27A-B38CAB8A9207}" destId="{A0C71F36-F9A1-4F73-9D7E-50E3F7740F14}" srcOrd="3" destOrd="0" presId="urn:microsoft.com/office/officeart/2018/2/layout/IconCircleList"/>
    <dgm:cxn modelId="{4C4EC56A-ACB1-49C0-8F36-1A7243582BB5}" type="presParOf" srcId="{425168E4-CC6E-4B88-8DF0-0A330B57462A}" destId="{D0B3B735-1B60-463D-9D87-954AF0AE4EB7}" srcOrd="3" destOrd="0" presId="urn:microsoft.com/office/officeart/2018/2/layout/IconCircleList"/>
    <dgm:cxn modelId="{29560E22-1450-49AE-A57C-2C9F3B02D2C7}" type="presParOf" srcId="{425168E4-CC6E-4B88-8DF0-0A330B57462A}" destId="{2324965B-6AF5-4882-A4FD-66E5D532F4BB}" srcOrd="4" destOrd="0" presId="urn:microsoft.com/office/officeart/2018/2/layout/IconCircleList"/>
    <dgm:cxn modelId="{C1201CC6-F6C2-49C7-9896-38B45E6BD9EF}" type="presParOf" srcId="{2324965B-6AF5-4882-A4FD-66E5D532F4BB}" destId="{AC8D842B-4219-4ED4-ADA7-DC7E266BF733}" srcOrd="0" destOrd="0" presId="urn:microsoft.com/office/officeart/2018/2/layout/IconCircleList"/>
    <dgm:cxn modelId="{0A9C5516-8027-45C9-819E-BB9C5D5B0F68}" type="presParOf" srcId="{2324965B-6AF5-4882-A4FD-66E5D532F4BB}" destId="{0211FB9F-CCE9-4CB5-B0EE-4BD71E1D1B50}" srcOrd="1" destOrd="0" presId="urn:microsoft.com/office/officeart/2018/2/layout/IconCircleList"/>
    <dgm:cxn modelId="{1FAF3ECD-102A-49C7-A0B8-A12D72596470}" type="presParOf" srcId="{2324965B-6AF5-4882-A4FD-66E5D532F4BB}" destId="{269D117F-B4A5-4C7F-9A2A-834C9D41B818}" srcOrd="2" destOrd="0" presId="urn:microsoft.com/office/officeart/2018/2/layout/IconCircleList"/>
    <dgm:cxn modelId="{CF9F1B15-6EAB-4072-A938-49F751FAE437}" type="presParOf" srcId="{2324965B-6AF5-4882-A4FD-66E5D532F4BB}" destId="{C4759237-C42C-4447-B8ED-6B4C37D5E5A6}" srcOrd="3" destOrd="0" presId="urn:microsoft.com/office/officeart/2018/2/layout/IconCircleList"/>
    <dgm:cxn modelId="{A9EB3C33-269E-4C8E-BAF7-C0DEA3BDDB54}" type="presParOf" srcId="{425168E4-CC6E-4B88-8DF0-0A330B57462A}" destId="{5CCC19CB-428C-4754-BCB8-B65153879FD8}" srcOrd="5" destOrd="0" presId="urn:microsoft.com/office/officeart/2018/2/layout/IconCircleList"/>
    <dgm:cxn modelId="{2080D4D5-BAAE-4B2D-B43F-31F03CDAE166}" type="presParOf" srcId="{425168E4-CC6E-4B88-8DF0-0A330B57462A}" destId="{06BF9916-46FD-4968-8111-B71224C3CEDA}" srcOrd="6" destOrd="0" presId="urn:microsoft.com/office/officeart/2018/2/layout/IconCircleList"/>
    <dgm:cxn modelId="{9A5B1010-2EC9-4C3E-A4C4-505278BEB99E}" type="presParOf" srcId="{06BF9916-46FD-4968-8111-B71224C3CEDA}" destId="{CF624A7A-A1F3-4DAD-AF74-E39E65A9F7E4}" srcOrd="0" destOrd="0" presId="urn:microsoft.com/office/officeart/2018/2/layout/IconCircleList"/>
    <dgm:cxn modelId="{D3A07FB7-8E2E-4509-9D1D-57C32CD3F309}" type="presParOf" srcId="{06BF9916-46FD-4968-8111-B71224C3CEDA}" destId="{034B9A91-444C-485E-A016-432222839696}" srcOrd="1" destOrd="0" presId="urn:microsoft.com/office/officeart/2018/2/layout/IconCircleList"/>
    <dgm:cxn modelId="{413C5785-AB0A-4B5A-9947-8C178AB4690F}" type="presParOf" srcId="{06BF9916-46FD-4968-8111-B71224C3CEDA}" destId="{A8B96C83-5235-4EE6-AD4A-F8527605D7C7}" srcOrd="2" destOrd="0" presId="urn:microsoft.com/office/officeart/2018/2/layout/IconCircleList"/>
    <dgm:cxn modelId="{64ECC83D-364F-441E-8CCC-A2BC996A5139}" type="presParOf" srcId="{06BF9916-46FD-4968-8111-B71224C3CEDA}" destId="{0EDB3F59-AD44-47F7-BCFD-F0F1B8481DF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453551-8082-4215-83C5-2BC0E309DC0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F7A3B8A-6E26-4A15-B18E-C7FAFE55D8D7}">
      <dgm:prSet/>
      <dgm:spPr/>
      <dgm:t>
        <a:bodyPr/>
        <a:lstStyle/>
        <a:p>
          <a:r>
            <a:rPr lang="en-GB"/>
            <a:t>Check – Does the abstract:</a:t>
          </a:r>
          <a:endParaRPr lang="en-US"/>
        </a:p>
      </dgm:t>
    </dgm:pt>
    <dgm:pt modelId="{7AC13A06-73A5-4E09-BD9C-C7B909DB5F15}" type="parTrans" cxnId="{38268CEC-D693-4BA9-AC3D-87A1A0C3D496}">
      <dgm:prSet/>
      <dgm:spPr/>
      <dgm:t>
        <a:bodyPr/>
        <a:lstStyle/>
        <a:p>
          <a:endParaRPr lang="en-US"/>
        </a:p>
      </dgm:t>
    </dgm:pt>
    <dgm:pt modelId="{163AC28D-CD88-4FAC-912E-2640FF79F0A9}" type="sibTrans" cxnId="{38268CEC-D693-4BA9-AC3D-87A1A0C3D496}">
      <dgm:prSet/>
      <dgm:spPr/>
      <dgm:t>
        <a:bodyPr/>
        <a:lstStyle/>
        <a:p>
          <a:endParaRPr lang="en-US"/>
        </a:p>
      </dgm:t>
    </dgm:pt>
    <dgm:pt modelId="{22E10487-D00F-4C9F-A125-0F497DA88D45}">
      <dgm:prSet/>
      <dgm:spPr/>
      <dgm:t>
        <a:bodyPr/>
        <a:lstStyle/>
        <a:p>
          <a:r>
            <a:rPr lang="en-GB"/>
            <a:t>Make sense all by itself.</a:t>
          </a:r>
          <a:endParaRPr lang="en-US"/>
        </a:p>
      </dgm:t>
    </dgm:pt>
    <dgm:pt modelId="{945B1561-A442-49B3-8263-323228CD564A}" type="parTrans" cxnId="{C9755FB0-65BE-4362-A2E1-6F6176A6756C}">
      <dgm:prSet/>
      <dgm:spPr/>
      <dgm:t>
        <a:bodyPr/>
        <a:lstStyle/>
        <a:p>
          <a:endParaRPr lang="en-US"/>
        </a:p>
      </dgm:t>
    </dgm:pt>
    <dgm:pt modelId="{A62A161A-B3A6-4EF3-946E-343F8AFAED5F}" type="sibTrans" cxnId="{C9755FB0-65BE-4362-A2E1-6F6176A6756C}">
      <dgm:prSet/>
      <dgm:spPr/>
      <dgm:t>
        <a:bodyPr/>
        <a:lstStyle/>
        <a:p>
          <a:endParaRPr lang="en-US"/>
        </a:p>
      </dgm:t>
    </dgm:pt>
    <dgm:pt modelId="{BA8370AF-B445-4272-B032-304071D31B04}">
      <dgm:prSet/>
      <dgm:spPr/>
      <dgm:t>
        <a:bodyPr/>
        <a:lstStyle/>
        <a:p>
          <a:r>
            <a:rPr lang="en-GB" dirty="0"/>
            <a:t>Sell your work</a:t>
          </a:r>
          <a:endParaRPr lang="en-US" dirty="0"/>
        </a:p>
      </dgm:t>
    </dgm:pt>
    <dgm:pt modelId="{880130B4-0268-4836-8D91-DC7346FF118A}" type="parTrans" cxnId="{BF951215-D6BE-4F53-8E4A-DB9303142F9B}">
      <dgm:prSet/>
      <dgm:spPr/>
      <dgm:t>
        <a:bodyPr/>
        <a:lstStyle/>
        <a:p>
          <a:endParaRPr lang="en-US"/>
        </a:p>
      </dgm:t>
    </dgm:pt>
    <dgm:pt modelId="{CCEA67CC-0AB3-4DF9-9377-5D432410DEF4}" type="sibTrans" cxnId="{BF951215-D6BE-4F53-8E4A-DB9303142F9B}">
      <dgm:prSet/>
      <dgm:spPr/>
      <dgm:t>
        <a:bodyPr/>
        <a:lstStyle/>
        <a:p>
          <a:endParaRPr lang="en-US"/>
        </a:p>
      </dgm:t>
    </dgm:pt>
    <dgm:pt modelId="{6204DE74-8F67-4A70-AC35-D59E23644156}">
      <dgm:prSet/>
      <dgm:spPr/>
      <dgm:t>
        <a:bodyPr/>
        <a:lstStyle/>
        <a:p>
          <a:r>
            <a:rPr lang="en-GB"/>
            <a:t>Convince the reader to continue reading </a:t>
          </a:r>
          <a:endParaRPr lang="en-US"/>
        </a:p>
      </dgm:t>
    </dgm:pt>
    <dgm:pt modelId="{5C984486-C842-4855-BDB2-26662EF07B67}" type="parTrans" cxnId="{0EE7183E-ED48-4C8D-83B9-CE67E0B285F9}">
      <dgm:prSet/>
      <dgm:spPr/>
      <dgm:t>
        <a:bodyPr/>
        <a:lstStyle/>
        <a:p>
          <a:endParaRPr lang="en-US"/>
        </a:p>
      </dgm:t>
    </dgm:pt>
    <dgm:pt modelId="{5B3EADA2-BBB6-484E-A77B-681ED63ACA01}" type="sibTrans" cxnId="{0EE7183E-ED48-4C8D-83B9-CE67E0B285F9}">
      <dgm:prSet/>
      <dgm:spPr/>
      <dgm:t>
        <a:bodyPr/>
        <a:lstStyle/>
        <a:p>
          <a:endParaRPr lang="en-US"/>
        </a:p>
      </dgm:t>
    </dgm:pt>
    <dgm:pt modelId="{9897061B-C7D9-46C7-AEFF-0768DE91175E}" type="pres">
      <dgm:prSet presAssocID="{30453551-8082-4215-83C5-2BC0E309DC02}" presName="root" presStyleCnt="0">
        <dgm:presLayoutVars>
          <dgm:dir/>
          <dgm:resizeHandles val="exact"/>
        </dgm:presLayoutVars>
      </dgm:prSet>
      <dgm:spPr/>
    </dgm:pt>
    <dgm:pt modelId="{AD6E204B-9E77-4E4F-AB82-28A0E9FD193D}" type="pres">
      <dgm:prSet presAssocID="{CF7A3B8A-6E26-4A15-B18E-C7FAFE55D8D7}" presName="compNode" presStyleCnt="0"/>
      <dgm:spPr/>
    </dgm:pt>
    <dgm:pt modelId="{5E73C6A1-60A5-47BC-8E13-66E81BFA8D7E}" type="pres">
      <dgm:prSet presAssocID="{CF7A3B8A-6E26-4A15-B18E-C7FAFE55D8D7}" presName="bgRect" presStyleLbl="bgShp" presStyleIdx="0" presStyleCnt="4"/>
      <dgm:spPr/>
    </dgm:pt>
    <dgm:pt modelId="{B9BC12F1-2A0C-48E9-A408-35E73F677A7D}" type="pres">
      <dgm:prSet presAssocID="{CF7A3B8A-6E26-4A15-B18E-C7FAFE55D8D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 Check"/>
        </a:ext>
      </dgm:extLst>
    </dgm:pt>
    <dgm:pt modelId="{62F1DF20-DFB9-4A3D-A38E-E9F7E1FD6B4E}" type="pres">
      <dgm:prSet presAssocID="{CF7A3B8A-6E26-4A15-B18E-C7FAFE55D8D7}" presName="spaceRect" presStyleCnt="0"/>
      <dgm:spPr/>
    </dgm:pt>
    <dgm:pt modelId="{C93FD5CE-45B0-4274-AF94-7529266AD4C0}" type="pres">
      <dgm:prSet presAssocID="{CF7A3B8A-6E26-4A15-B18E-C7FAFE55D8D7}" presName="parTx" presStyleLbl="revTx" presStyleIdx="0" presStyleCnt="4">
        <dgm:presLayoutVars>
          <dgm:chMax val="0"/>
          <dgm:chPref val="0"/>
        </dgm:presLayoutVars>
      </dgm:prSet>
      <dgm:spPr/>
    </dgm:pt>
    <dgm:pt modelId="{ADED7FD5-D14F-4412-BCDD-DC1BCA897864}" type="pres">
      <dgm:prSet presAssocID="{163AC28D-CD88-4FAC-912E-2640FF79F0A9}" presName="sibTrans" presStyleCnt="0"/>
      <dgm:spPr/>
    </dgm:pt>
    <dgm:pt modelId="{48E1A535-8A66-49D3-9F06-93437D51A596}" type="pres">
      <dgm:prSet presAssocID="{22E10487-D00F-4C9F-A125-0F497DA88D45}" presName="compNode" presStyleCnt="0"/>
      <dgm:spPr/>
    </dgm:pt>
    <dgm:pt modelId="{32DFCCF6-36D6-44F9-8EC5-80FFFC103FA8}" type="pres">
      <dgm:prSet presAssocID="{22E10487-D00F-4C9F-A125-0F497DA88D45}" presName="bgRect" presStyleLbl="bgShp" presStyleIdx="1" presStyleCnt="4"/>
      <dgm:spPr/>
    </dgm:pt>
    <dgm:pt modelId="{1A35BFA2-F183-4C38-9A4A-93C61BE9948D}" type="pres">
      <dgm:prSet presAssocID="{22E10487-D00F-4C9F-A125-0F497DA88D4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ed"/>
        </a:ext>
      </dgm:extLst>
    </dgm:pt>
    <dgm:pt modelId="{A6475101-321A-4FC5-9D64-C963091124C1}" type="pres">
      <dgm:prSet presAssocID="{22E10487-D00F-4C9F-A125-0F497DA88D45}" presName="spaceRect" presStyleCnt="0"/>
      <dgm:spPr/>
    </dgm:pt>
    <dgm:pt modelId="{9DC41738-6DB7-4869-A8F4-B2098B687BAF}" type="pres">
      <dgm:prSet presAssocID="{22E10487-D00F-4C9F-A125-0F497DA88D45}" presName="parTx" presStyleLbl="revTx" presStyleIdx="1" presStyleCnt="4">
        <dgm:presLayoutVars>
          <dgm:chMax val="0"/>
          <dgm:chPref val="0"/>
        </dgm:presLayoutVars>
      </dgm:prSet>
      <dgm:spPr/>
    </dgm:pt>
    <dgm:pt modelId="{C7BD8DEC-4043-4B73-8E81-4B03F66ED6F5}" type="pres">
      <dgm:prSet presAssocID="{A62A161A-B3A6-4EF3-946E-343F8AFAED5F}" presName="sibTrans" presStyleCnt="0"/>
      <dgm:spPr/>
    </dgm:pt>
    <dgm:pt modelId="{F97F004C-C9D8-45C1-A3F4-F5C852826597}" type="pres">
      <dgm:prSet presAssocID="{BA8370AF-B445-4272-B032-304071D31B04}" presName="compNode" presStyleCnt="0"/>
      <dgm:spPr/>
    </dgm:pt>
    <dgm:pt modelId="{748EB2BA-2CDC-4853-B91A-2A07D675EA30}" type="pres">
      <dgm:prSet presAssocID="{BA8370AF-B445-4272-B032-304071D31B04}" presName="bgRect" presStyleLbl="bgShp" presStyleIdx="2" presStyleCnt="4"/>
      <dgm:spPr/>
    </dgm:pt>
    <dgm:pt modelId="{AAEB82CB-81DD-4ED0-BF17-24ECEF2F2259}" type="pres">
      <dgm:prSet presAssocID="{BA8370AF-B445-4272-B032-304071D31B0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36B92CCA-403E-44C8-A5B4-8DBE868F24C6}" type="pres">
      <dgm:prSet presAssocID="{BA8370AF-B445-4272-B032-304071D31B04}" presName="spaceRect" presStyleCnt="0"/>
      <dgm:spPr/>
    </dgm:pt>
    <dgm:pt modelId="{9858B2CA-9F78-4FE7-8C0B-11C109BF3F1D}" type="pres">
      <dgm:prSet presAssocID="{BA8370AF-B445-4272-B032-304071D31B04}" presName="parTx" presStyleLbl="revTx" presStyleIdx="2" presStyleCnt="4">
        <dgm:presLayoutVars>
          <dgm:chMax val="0"/>
          <dgm:chPref val="0"/>
        </dgm:presLayoutVars>
      </dgm:prSet>
      <dgm:spPr/>
    </dgm:pt>
    <dgm:pt modelId="{1B2E31D5-20B8-4A8A-877C-85B37BDAF044}" type="pres">
      <dgm:prSet presAssocID="{CCEA67CC-0AB3-4DF9-9377-5D432410DEF4}" presName="sibTrans" presStyleCnt="0"/>
      <dgm:spPr/>
    </dgm:pt>
    <dgm:pt modelId="{B79CF04B-45F8-43CA-9E36-94EEDA5146C2}" type="pres">
      <dgm:prSet presAssocID="{6204DE74-8F67-4A70-AC35-D59E23644156}" presName="compNode" presStyleCnt="0"/>
      <dgm:spPr/>
    </dgm:pt>
    <dgm:pt modelId="{59BB3B16-7E65-46AE-A8C4-7CB05A050739}" type="pres">
      <dgm:prSet presAssocID="{6204DE74-8F67-4A70-AC35-D59E23644156}" presName="bgRect" presStyleLbl="bgShp" presStyleIdx="3" presStyleCnt="4"/>
      <dgm:spPr/>
    </dgm:pt>
    <dgm:pt modelId="{0E0B25B3-0BEA-4344-B95D-35987EEDE6AD}" type="pres">
      <dgm:prSet presAssocID="{6204DE74-8F67-4A70-AC35-D59E2364415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87CEC1EA-6B92-4E3F-8180-52A44C29DD6D}" type="pres">
      <dgm:prSet presAssocID="{6204DE74-8F67-4A70-AC35-D59E23644156}" presName="spaceRect" presStyleCnt="0"/>
      <dgm:spPr/>
    </dgm:pt>
    <dgm:pt modelId="{4D754DDF-CC80-4AB6-B82E-CC2B40003BEF}" type="pres">
      <dgm:prSet presAssocID="{6204DE74-8F67-4A70-AC35-D59E2364415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FB0E710-53BF-4ED8-A2ED-1ED0D22EAF08}" type="presOf" srcId="{6204DE74-8F67-4A70-AC35-D59E23644156}" destId="{4D754DDF-CC80-4AB6-B82E-CC2B40003BEF}" srcOrd="0" destOrd="0" presId="urn:microsoft.com/office/officeart/2018/2/layout/IconVerticalSolidList"/>
    <dgm:cxn modelId="{BF951215-D6BE-4F53-8E4A-DB9303142F9B}" srcId="{30453551-8082-4215-83C5-2BC0E309DC02}" destId="{BA8370AF-B445-4272-B032-304071D31B04}" srcOrd="2" destOrd="0" parTransId="{880130B4-0268-4836-8D91-DC7346FF118A}" sibTransId="{CCEA67CC-0AB3-4DF9-9377-5D432410DEF4}"/>
    <dgm:cxn modelId="{0EE7183E-ED48-4C8D-83B9-CE67E0B285F9}" srcId="{30453551-8082-4215-83C5-2BC0E309DC02}" destId="{6204DE74-8F67-4A70-AC35-D59E23644156}" srcOrd="3" destOrd="0" parTransId="{5C984486-C842-4855-BDB2-26662EF07B67}" sibTransId="{5B3EADA2-BBB6-484E-A77B-681ED63ACA01}"/>
    <dgm:cxn modelId="{46A78280-A5EA-4506-99FD-BB30B7540813}" type="presOf" srcId="{BA8370AF-B445-4272-B032-304071D31B04}" destId="{9858B2CA-9F78-4FE7-8C0B-11C109BF3F1D}" srcOrd="0" destOrd="0" presId="urn:microsoft.com/office/officeart/2018/2/layout/IconVerticalSolidList"/>
    <dgm:cxn modelId="{E6507D97-F097-43A9-9464-1412416E563F}" type="presOf" srcId="{CF7A3B8A-6E26-4A15-B18E-C7FAFE55D8D7}" destId="{C93FD5CE-45B0-4274-AF94-7529266AD4C0}" srcOrd="0" destOrd="0" presId="urn:microsoft.com/office/officeart/2018/2/layout/IconVerticalSolidList"/>
    <dgm:cxn modelId="{C9755FB0-65BE-4362-A2E1-6F6176A6756C}" srcId="{30453551-8082-4215-83C5-2BC0E309DC02}" destId="{22E10487-D00F-4C9F-A125-0F497DA88D45}" srcOrd="1" destOrd="0" parTransId="{945B1561-A442-49B3-8263-323228CD564A}" sibTransId="{A62A161A-B3A6-4EF3-946E-343F8AFAED5F}"/>
    <dgm:cxn modelId="{16F1B9BF-E4AB-4A32-8069-24BD7E7C0C05}" type="presOf" srcId="{22E10487-D00F-4C9F-A125-0F497DA88D45}" destId="{9DC41738-6DB7-4869-A8F4-B2098B687BAF}" srcOrd="0" destOrd="0" presId="urn:microsoft.com/office/officeart/2018/2/layout/IconVerticalSolidList"/>
    <dgm:cxn modelId="{38268CEC-D693-4BA9-AC3D-87A1A0C3D496}" srcId="{30453551-8082-4215-83C5-2BC0E309DC02}" destId="{CF7A3B8A-6E26-4A15-B18E-C7FAFE55D8D7}" srcOrd="0" destOrd="0" parTransId="{7AC13A06-73A5-4E09-BD9C-C7B909DB5F15}" sibTransId="{163AC28D-CD88-4FAC-912E-2640FF79F0A9}"/>
    <dgm:cxn modelId="{04ABA4F0-D5D4-4693-8795-4FADA756A673}" type="presOf" srcId="{30453551-8082-4215-83C5-2BC0E309DC02}" destId="{9897061B-C7D9-46C7-AEFF-0768DE91175E}" srcOrd="0" destOrd="0" presId="urn:microsoft.com/office/officeart/2018/2/layout/IconVerticalSolidList"/>
    <dgm:cxn modelId="{8C7D8E98-B201-4DBF-8F63-85329B87A5D4}" type="presParOf" srcId="{9897061B-C7D9-46C7-AEFF-0768DE91175E}" destId="{AD6E204B-9E77-4E4F-AB82-28A0E9FD193D}" srcOrd="0" destOrd="0" presId="urn:microsoft.com/office/officeart/2018/2/layout/IconVerticalSolidList"/>
    <dgm:cxn modelId="{B6CEDDF0-2A2A-4515-BEC1-38C1457C2C47}" type="presParOf" srcId="{AD6E204B-9E77-4E4F-AB82-28A0E9FD193D}" destId="{5E73C6A1-60A5-47BC-8E13-66E81BFA8D7E}" srcOrd="0" destOrd="0" presId="urn:microsoft.com/office/officeart/2018/2/layout/IconVerticalSolidList"/>
    <dgm:cxn modelId="{0B07B8F5-162D-4C26-B51E-D6D7D3844BDB}" type="presParOf" srcId="{AD6E204B-9E77-4E4F-AB82-28A0E9FD193D}" destId="{B9BC12F1-2A0C-48E9-A408-35E73F677A7D}" srcOrd="1" destOrd="0" presId="urn:microsoft.com/office/officeart/2018/2/layout/IconVerticalSolidList"/>
    <dgm:cxn modelId="{2A8C4749-16CC-46D6-AA90-AB03BAB3C0C3}" type="presParOf" srcId="{AD6E204B-9E77-4E4F-AB82-28A0E9FD193D}" destId="{62F1DF20-DFB9-4A3D-A38E-E9F7E1FD6B4E}" srcOrd="2" destOrd="0" presId="urn:microsoft.com/office/officeart/2018/2/layout/IconVerticalSolidList"/>
    <dgm:cxn modelId="{F5D85507-9321-4CD5-8FEE-E44C26CF381E}" type="presParOf" srcId="{AD6E204B-9E77-4E4F-AB82-28A0E9FD193D}" destId="{C93FD5CE-45B0-4274-AF94-7529266AD4C0}" srcOrd="3" destOrd="0" presId="urn:microsoft.com/office/officeart/2018/2/layout/IconVerticalSolidList"/>
    <dgm:cxn modelId="{DB07C89B-5214-4F50-8152-9464D2D6EFA5}" type="presParOf" srcId="{9897061B-C7D9-46C7-AEFF-0768DE91175E}" destId="{ADED7FD5-D14F-4412-BCDD-DC1BCA897864}" srcOrd="1" destOrd="0" presId="urn:microsoft.com/office/officeart/2018/2/layout/IconVerticalSolidList"/>
    <dgm:cxn modelId="{74B65340-534C-41D7-809F-A1D9A175A2E7}" type="presParOf" srcId="{9897061B-C7D9-46C7-AEFF-0768DE91175E}" destId="{48E1A535-8A66-49D3-9F06-93437D51A596}" srcOrd="2" destOrd="0" presId="urn:microsoft.com/office/officeart/2018/2/layout/IconVerticalSolidList"/>
    <dgm:cxn modelId="{79B935F8-2079-4D98-8BC6-F297916C99E9}" type="presParOf" srcId="{48E1A535-8A66-49D3-9F06-93437D51A596}" destId="{32DFCCF6-36D6-44F9-8EC5-80FFFC103FA8}" srcOrd="0" destOrd="0" presId="urn:microsoft.com/office/officeart/2018/2/layout/IconVerticalSolidList"/>
    <dgm:cxn modelId="{08FAA05F-582E-43C2-8F16-4910200A827C}" type="presParOf" srcId="{48E1A535-8A66-49D3-9F06-93437D51A596}" destId="{1A35BFA2-F183-4C38-9A4A-93C61BE9948D}" srcOrd="1" destOrd="0" presId="urn:microsoft.com/office/officeart/2018/2/layout/IconVerticalSolidList"/>
    <dgm:cxn modelId="{13E61450-0DD4-4C65-A59A-958AA9721189}" type="presParOf" srcId="{48E1A535-8A66-49D3-9F06-93437D51A596}" destId="{A6475101-321A-4FC5-9D64-C963091124C1}" srcOrd="2" destOrd="0" presId="urn:microsoft.com/office/officeart/2018/2/layout/IconVerticalSolidList"/>
    <dgm:cxn modelId="{9868B4F5-4F9C-47FD-BF29-7503EDCB9423}" type="presParOf" srcId="{48E1A535-8A66-49D3-9F06-93437D51A596}" destId="{9DC41738-6DB7-4869-A8F4-B2098B687BAF}" srcOrd="3" destOrd="0" presId="urn:microsoft.com/office/officeart/2018/2/layout/IconVerticalSolidList"/>
    <dgm:cxn modelId="{FACECF61-D46E-4B6F-A487-109673DC3677}" type="presParOf" srcId="{9897061B-C7D9-46C7-AEFF-0768DE91175E}" destId="{C7BD8DEC-4043-4B73-8E81-4B03F66ED6F5}" srcOrd="3" destOrd="0" presId="urn:microsoft.com/office/officeart/2018/2/layout/IconVerticalSolidList"/>
    <dgm:cxn modelId="{73CACD61-89B1-47D8-AE3A-1730F4EAE8E0}" type="presParOf" srcId="{9897061B-C7D9-46C7-AEFF-0768DE91175E}" destId="{F97F004C-C9D8-45C1-A3F4-F5C852826597}" srcOrd="4" destOrd="0" presId="urn:microsoft.com/office/officeart/2018/2/layout/IconVerticalSolidList"/>
    <dgm:cxn modelId="{94D65C44-58EA-421B-98A0-EE4433731904}" type="presParOf" srcId="{F97F004C-C9D8-45C1-A3F4-F5C852826597}" destId="{748EB2BA-2CDC-4853-B91A-2A07D675EA30}" srcOrd="0" destOrd="0" presId="urn:microsoft.com/office/officeart/2018/2/layout/IconVerticalSolidList"/>
    <dgm:cxn modelId="{168CC87D-C544-4DC0-A267-8624E4179585}" type="presParOf" srcId="{F97F004C-C9D8-45C1-A3F4-F5C852826597}" destId="{AAEB82CB-81DD-4ED0-BF17-24ECEF2F2259}" srcOrd="1" destOrd="0" presId="urn:microsoft.com/office/officeart/2018/2/layout/IconVerticalSolidList"/>
    <dgm:cxn modelId="{E9C35B3F-3F4E-4594-8112-069A72CC4AAB}" type="presParOf" srcId="{F97F004C-C9D8-45C1-A3F4-F5C852826597}" destId="{36B92CCA-403E-44C8-A5B4-8DBE868F24C6}" srcOrd="2" destOrd="0" presId="urn:microsoft.com/office/officeart/2018/2/layout/IconVerticalSolidList"/>
    <dgm:cxn modelId="{05A1AA76-9D6D-4EED-A776-01CE6B4C6191}" type="presParOf" srcId="{F97F004C-C9D8-45C1-A3F4-F5C852826597}" destId="{9858B2CA-9F78-4FE7-8C0B-11C109BF3F1D}" srcOrd="3" destOrd="0" presId="urn:microsoft.com/office/officeart/2018/2/layout/IconVerticalSolidList"/>
    <dgm:cxn modelId="{2486309C-9E3E-4547-AE18-2A2BF9CDCADA}" type="presParOf" srcId="{9897061B-C7D9-46C7-AEFF-0768DE91175E}" destId="{1B2E31D5-20B8-4A8A-877C-85B37BDAF044}" srcOrd="5" destOrd="0" presId="urn:microsoft.com/office/officeart/2018/2/layout/IconVerticalSolidList"/>
    <dgm:cxn modelId="{3EA28F27-5EF3-468B-B337-3175EEBA19BD}" type="presParOf" srcId="{9897061B-C7D9-46C7-AEFF-0768DE91175E}" destId="{B79CF04B-45F8-43CA-9E36-94EEDA5146C2}" srcOrd="6" destOrd="0" presId="urn:microsoft.com/office/officeart/2018/2/layout/IconVerticalSolidList"/>
    <dgm:cxn modelId="{C6C10A71-D192-450A-B297-D7EB586A8D59}" type="presParOf" srcId="{B79CF04B-45F8-43CA-9E36-94EEDA5146C2}" destId="{59BB3B16-7E65-46AE-A8C4-7CB05A050739}" srcOrd="0" destOrd="0" presId="urn:microsoft.com/office/officeart/2018/2/layout/IconVerticalSolidList"/>
    <dgm:cxn modelId="{FAAD5F20-0573-4E81-94F1-F558AE74676E}" type="presParOf" srcId="{B79CF04B-45F8-43CA-9E36-94EEDA5146C2}" destId="{0E0B25B3-0BEA-4344-B95D-35987EEDE6AD}" srcOrd="1" destOrd="0" presId="urn:microsoft.com/office/officeart/2018/2/layout/IconVerticalSolidList"/>
    <dgm:cxn modelId="{0204D486-202A-4542-BB12-EEF7E11951A7}" type="presParOf" srcId="{B79CF04B-45F8-43CA-9E36-94EEDA5146C2}" destId="{87CEC1EA-6B92-4E3F-8180-52A44C29DD6D}" srcOrd="2" destOrd="0" presId="urn:microsoft.com/office/officeart/2018/2/layout/IconVerticalSolidList"/>
    <dgm:cxn modelId="{41C3B074-F0C9-4BF4-AC2B-17789E89D6D6}" type="presParOf" srcId="{B79CF04B-45F8-43CA-9E36-94EEDA5146C2}" destId="{4D754DDF-CC80-4AB6-B82E-CC2B40003BE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0FC4FFE-8987-4A26-B7F4-8A516F18ADAE}">
      <dgm:prSet/>
      <dgm:spPr/>
      <dgm:t>
        <a:bodyPr/>
        <a:lstStyle/>
        <a:p>
          <a:pPr>
            <a:defRPr cap="all"/>
          </a:pPr>
          <a:r>
            <a:rPr lang="en-US" dirty="0"/>
            <a:t>Understanding the format and structure of the dissertation</a:t>
          </a:r>
        </a:p>
      </dgm:t>
    </dgm:pt>
    <dgm:pt modelId="{CAD7EF86-FB23-41F6-BF42-040B36DEFDB1}" type="parTrans" cxnId="{C7AD8469-3C68-4AF9-AB82-79B0043AA120}">
      <dgm:prSet/>
      <dgm:spPr/>
      <dgm:t>
        <a:bodyPr/>
        <a:lstStyle/>
        <a:p>
          <a:endParaRPr lang="en-US"/>
        </a:p>
      </dgm:t>
    </dgm:pt>
    <dgm:pt modelId="{5B62599A-5C9B-48E7-896E-EA782AC60C8B}" type="sibTrans" cxnId="{C7AD8469-3C68-4AF9-AB82-79B0043AA120}">
      <dgm:prSet/>
      <dgm:spPr/>
      <dgm:t>
        <a:bodyPr/>
        <a:lstStyle/>
        <a:p>
          <a:endParaRPr lang="en-US"/>
        </a:p>
      </dgm:t>
    </dgm:pt>
    <dgm:pt modelId="{1C383F32-22E8-4F62-A3E0-BDC3D5F48992}">
      <dgm:prSet/>
      <dgm:spPr/>
      <dgm:t>
        <a:bodyPr/>
        <a:lstStyle/>
        <a:p>
          <a:pPr>
            <a:defRPr cap="all"/>
          </a:pPr>
          <a:r>
            <a:rPr lang="en-US" dirty="0"/>
            <a:t>Getting started on your dissertation writing</a:t>
          </a:r>
        </a:p>
      </dgm:t>
    </dgm:pt>
    <dgm:pt modelId="{A7920A2F-3244-4159-AF04-6A1D38B7B317}" type="parTrans" cxnId="{C4CCE57E-E871-46D6-BAD5-880252C95D22}">
      <dgm:prSet/>
      <dgm:spPr/>
      <dgm:t>
        <a:bodyPr/>
        <a:lstStyle/>
        <a:p>
          <a:endParaRPr lang="en-US"/>
        </a:p>
      </dgm:t>
    </dgm:pt>
    <dgm:pt modelId="{8500F72A-2C6D-4FDF-9C1D-CA691380EB0B}" type="sibTrans" cxnId="{C4CCE57E-E871-46D6-BAD5-880252C95D22}">
      <dgm:prSet/>
      <dgm:spPr/>
      <dgm:t>
        <a:bodyPr/>
        <a:lstStyle/>
        <a:p>
          <a:endParaRPr lang="en-US"/>
        </a:p>
      </dgm:t>
    </dgm:pt>
    <dgm:pt modelId="{49225C73-1633-42F1-AB3B-7CB183E5F8B8}">
      <dgm:prSet/>
      <dgm:spPr/>
      <dgm:t>
        <a:bodyPr/>
        <a:lstStyle/>
        <a:p>
          <a:pPr>
            <a:defRPr cap="all"/>
          </a:pPr>
          <a:r>
            <a:rPr lang="en-US"/>
            <a:t>how to write an abstract  </a:t>
          </a:r>
        </a:p>
      </dgm:t>
    </dgm:pt>
    <dgm:pt modelId="{9646853A-8964-4519-A5B1-0B7D18B2983D}" type="sibTrans" cxnId="{A9154303-8225-4248-91DC-1B0156A35F07}">
      <dgm:prSet/>
      <dgm:spPr/>
      <dgm:t>
        <a:bodyPr/>
        <a:lstStyle/>
        <a:p>
          <a:endParaRPr lang="en-US"/>
        </a:p>
      </dgm:t>
    </dgm:pt>
    <dgm:pt modelId="{1A0E2090-1D4F-438A-8766-B6030CE01ADD}" type="parTrans" cxnId="{A9154303-8225-4248-91DC-1B0156A35F07}">
      <dgm:prSet/>
      <dgm:spPr/>
      <dgm:t>
        <a:bodyPr/>
        <a:lstStyle/>
        <a:p>
          <a:endParaRPr lang="en-US"/>
        </a:p>
      </dgm:t>
    </dgm:pt>
    <dgm:pt modelId="{CEC43D98-2AA6-4BAD-BA8A-94D8AFDC8962}">
      <dgm:prSet/>
      <dgm:spPr/>
      <dgm:t>
        <a:bodyPr/>
        <a:lstStyle/>
        <a:p>
          <a:r>
            <a:rPr lang="en-US" dirty="0"/>
            <a:t>GUEST SPEAKER</a:t>
          </a:r>
        </a:p>
      </dgm:t>
    </dgm:pt>
    <dgm:pt modelId="{A44F387D-579F-4AD3-A5A0-6F650BBB463F}" type="parTrans" cxnId="{B21677CE-D0C6-4D62-A837-A32C173550C1}">
      <dgm:prSet/>
      <dgm:spPr/>
      <dgm:t>
        <a:bodyPr/>
        <a:lstStyle/>
        <a:p>
          <a:endParaRPr lang="en-GB"/>
        </a:p>
      </dgm:t>
    </dgm:pt>
    <dgm:pt modelId="{DFDFA04D-BCF2-4EAE-BF88-2DD84AFECE6C}" type="sibTrans" cxnId="{B21677CE-D0C6-4D62-A837-A32C173550C1}">
      <dgm:prSet/>
      <dgm:spPr/>
      <dgm:t>
        <a:bodyPr/>
        <a:lstStyle/>
        <a:p>
          <a:endParaRPr lang="en-GB"/>
        </a:p>
      </dgm:t>
    </dgm:pt>
    <dgm:pt modelId="{191CE24B-4845-43F6-8BFF-43F7F51C23E1}" type="pres">
      <dgm:prSet presAssocID="{01A66772-F185-4D58-B8BB-E9370D7A7A2B}" presName="diagram" presStyleCnt="0">
        <dgm:presLayoutVars>
          <dgm:dir/>
          <dgm:resizeHandles val="exact"/>
        </dgm:presLayoutVars>
      </dgm:prSet>
      <dgm:spPr/>
    </dgm:pt>
    <dgm:pt modelId="{C2E6ECD1-7BE7-4F0C-B384-FD79B660D908}" type="pres">
      <dgm:prSet presAssocID="{CEC43D98-2AA6-4BAD-BA8A-94D8AFDC8962}" presName="node" presStyleLbl="node1" presStyleIdx="0" presStyleCnt="4">
        <dgm:presLayoutVars>
          <dgm:bulletEnabled val="1"/>
        </dgm:presLayoutVars>
      </dgm:prSet>
      <dgm:spPr/>
    </dgm:pt>
    <dgm:pt modelId="{13851074-0EE3-4D4D-B538-05173B463A1B}" type="pres">
      <dgm:prSet presAssocID="{DFDFA04D-BCF2-4EAE-BF88-2DD84AFECE6C}" presName="sibTrans" presStyleCnt="0"/>
      <dgm:spPr/>
    </dgm:pt>
    <dgm:pt modelId="{BAE75197-AB95-498D-9F82-34FA7D12883A}" type="pres">
      <dgm:prSet presAssocID="{40FC4FFE-8987-4A26-B7F4-8A516F18ADAE}" presName="node" presStyleLbl="node1" presStyleIdx="1" presStyleCnt="4">
        <dgm:presLayoutVars>
          <dgm:bulletEnabled val="1"/>
        </dgm:presLayoutVars>
      </dgm:prSet>
      <dgm:spPr/>
    </dgm:pt>
    <dgm:pt modelId="{E39DB9C6-485E-43B2-924B-5D8D03A9C576}" type="pres">
      <dgm:prSet presAssocID="{5B62599A-5C9B-48E7-896E-EA782AC60C8B}" presName="sibTrans" presStyleCnt="0"/>
      <dgm:spPr/>
    </dgm:pt>
    <dgm:pt modelId="{F8577DEE-D690-4C43-B567-8F4470E477E8}" type="pres">
      <dgm:prSet presAssocID="{49225C73-1633-42F1-AB3B-7CB183E5F8B8}" presName="node" presStyleLbl="node1" presStyleIdx="2" presStyleCnt="4">
        <dgm:presLayoutVars>
          <dgm:bulletEnabled val="1"/>
        </dgm:presLayoutVars>
      </dgm:prSet>
      <dgm:spPr/>
    </dgm:pt>
    <dgm:pt modelId="{FB2C95BE-F13D-4D26-A8D5-04A93D04BF2C}" type="pres">
      <dgm:prSet presAssocID="{9646853A-8964-4519-A5B1-0B7D18B2983D}" presName="sibTrans" presStyleCnt="0"/>
      <dgm:spPr/>
    </dgm:pt>
    <dgm:pt modelId="{53725A10-F85B-47A6-A88B-444681D49C3F}" type="pres">
      <dgm:prSet presAssocID="{1C383F32-22E8-4F62-A3E0-BDC3D5F48992}" presName="node" presStyleLbl="node1" presStyleIdx="3" presStyleCnt="4">
        <dgm:presLayoutVars>
          <dgm:bulletEnabled val="1"/>
        </dgm:presLayoutVars>
      </dgm:prSet>
      <dgm:spPr/>
    </dgm:pt>
  </dgm:ptLst>
  <dgm:cxnLst>
    <dgm:cxn modelId="{A9154303-8225-4248-91DC-1B0156A35F07}" srcId="{01A66772-F185-4D58-B8BB-E9370D7A7A2B}" destId="{49225C73-1633-42F1-AB3B-7CB183E5F8B8}" srcOrd="2" destOrd="0" parTransId="{1A0E2090-1D4F-438A-8766-B6030CE01ADD}" sibTransId="{9646853A-8964-4519-A5B1-0B7D18B2983D}"/>
    <dgm:cxn modelId="{C7AD8469-3C68-4AF9-AB82-79B0043AA120}" srcId="{01A66772-F185-4D58-B8BB-E9370D7A7A2B}" destId="{40FC4FFE-8987-4A26-B7F4-8A516F18ADAE}" srcOrd="1" destOrd="0" parTransId="{CAD7EF86-FB23-41F6-BF42-040B36DEFDB1}" sibTransId="{5B62599A-5C9B-48E7-896E-EA782AC60C8B}"/>
    <dgm:cxn modelId="{1F493D4F-8D4E-4A4C-952D-37E8F4479842}" type="presOf" srcId="{1C383F32-22E8-4F62-A3E0-BDC3D5F48992}" destId="{53725A10-F85B-47A6-A88B-444681D49C3F}" srcOrd="0" destOrd="0" presId="urn:microsoft.com/office/officeart/2005/8/layout/default"/>
    <dgm:cxn modelId="{C4CCE57E-E871-46D6-BAD5-880252C95D22}" srcId="{01A66772-F185-4D58-B8BB-E9370D7A7A2B}" destId="{1C383F32-22E8-4F62-A3E0-BDC3D5F48992}" srcOrd="3" destOrd="0" parTransId="{A7920A2F-3244-4159-AF04-6A1D38B7B317}" sibTransId="{8500F72A-2C6D-4FDF-9C1D-CA691380EB0B}"/>
    <dgm:cxn modelId="{52090684-F463-4110-89C1-80B6A40AD46C}" type="presOf" srcId="{CEC43D98-2AA6-4BAD-BA8A-94D8AFDC8962}" destId="{C2E6ECD1-7BE7-4F0C-B384-FD79B660D908}" srcOrd="0" destOrd="0" presId="urn:microsoft.com/office/officeart/2005/8/layout/default"/>
    <dgm:cxn modelId="{26A11985-1D95-407E-AB45-9106E393045C}" type="presOf" srcId="{49225C73-1633-42F1-AB3B-7CB183E5F8B8}" destId="{F8577DEE-D690-4C43-B567-8F4470E477E8}" srcOrd="0" destOrd="0" presId="urn:microsoft.com/office/officeart/2005/8/layout/default"/>
    <dgm:cxn modelId="{5BEE34AE-DB0D-45AC-BFC6-74066BFBE8F7}" type="presOf" srcId="{01A66772-F185-4D58-B8BB-E9370D7A7A2B}" destId="{191CE24B-4845-43F6-8BFF-43F7F51C23E1}" srcOrd="0" destOrd="0" presId="urn:microsoft.com/office/officeart/2005/8/layout/default"/>
    <dgm:cxn modelId="{E2882DC9-6767-4612-9EB3-6E3AE961A5F0}" type="presOf" srcId="{40FC4FFE-8987-4A26-B7F4-8A516F18ADAE}" destId="{BAE75197-AB95-498D-9F82-34FA7D12883A}" srcOrd="0" destOrd="0" presId="urn:microsoft.com/office/officeart/2005/8/layout/default"/>
    <dgm:cxn modelId="{B21677CE-D0C6-4D62-A837-A32C173550C1}" srcId="{01A66772-F185-4D58-B8BB-E9370D7A7A2B}" destId="{CEC43D98-2AA6-4BAD-BA8A-94D8AFDC8962}" srcOrd="0" destOrd="0" parTransId="{A44F387D-579F-4AD3-A5A0-6F650BBB463F}" sibTransId="{DFDFA04D-BCF2-4EAE-BF88-2DD84AFECE6C}"/>
    <dgm:cxn modelId="{4DD1FD1D-14C6-4CFD-9770-95C5BBEA1743}" type="presParOf" srcId="{191CE24B-4845-43F6-8BFF-43F7F51C23E1}" destId="{C2E6ECD1-7BE7-4F0C-B384-FD79B660D908}" srcOrd="0" destOrd="0" presId="urn:microsoft.com/office/officeart/2005/8/layout/default"/>
    <dgm:cxn modelId="{6A71DC92-2282-4C5F-B9B8-E0E0654F4A20}" type="presParOf" srcId="{191CE24B-4845-43F6-8BFF-43F7F51C23E1}" destId="{13851074-0EE3-4D4D-B538-05173B463A1B}" srcOrd="1" destOrd="0" presId="urn:microsoft.com/office/officeart/2005/8/layout/default"/>
    <dgm:cxn modelId="{1A0C9ACD-AFE4-43AA-B89E-1E92AA7BED1E}" type="presParOf" srcId="{191CE24B-4845-43F6-8BFF-43F7F51C23E1}" destId="{BAE75197-AB95-498D-9F82-34FA7D12883A}" srcOrd="2" destOrd="0" presId="urn:microsoft.com/office/officeart/2005/8/layout/default"/>
    <dgm:cxn modelId="{94D73F52-0BF7-47C3-93E6-C8550F96B38E}" type="presParOf" srcId="{191CE24B-4845-43F6-8BFF-43F7F51C23E1}" destId="{E39DB9C6-485E-43B2-924B-5D8D03A9C576}" srcOrd="3" destOrd="0" presId="urn:microsoft.com/office/officeart/2005/8/layout/default"/>
    <dgm:cxn modelId="{2980F411-B71D-434C-84C5-CD12685E0475}" type="presParOf" srcId="{191CE24B-4845-43F6-8BFF-43F7F51C23E1}" destId="{F8577DEE-D690-4C43-B567-8F4470E477E8}" srcOrd="4" destOrd="0" presId="urn:microsoft.com/office/officeart/2005/8/layout/default"/>
    <dgm:cxn modelId="{DD88BE10-EC9C-422B-852D-60ABE1E1D349}" type="presParOf" srcId="{191CE24B-4845-43F6-8BFF-43F7F51C23E1}" destId="{FB2C95BE-F13D-4D26-A8D5-04A93D04BF2C}" srcOrd="5" destOrd="0" presId="urn:microsoft.com/office/officeart/2005/8/layout/default"/>
    <dgm:cxn modelId="{73D7D00B-CD38-4B53-BE7E-AFBCE4F4BFA7}" type="presParOf" srcId="{191CE24B-4845-43F6-8BFF-43F7F51C23E1}" destId="{53725A10-F85B-47A6-A88B-444681D49C3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0AE2E-9455-4192-8DD4-4E9E7D76C549}">
      <dsp:nvSpPr>
        <dsp:cNvPr id="0" name=""/>
        <dsp:cNvSpPr/>
      </dsp:nvSpPr>
      <dsp:spPr>
        <a:xfrm>
          <a:off x="0" y="0"/>
          <a:ext cx="658926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486E7D-B2A6-4886-A699-BFF29B8367BA}">
      <dsp:nvSpPr>
        <dsp:cNvPr id="0" name=""/>
        <dsp:cNvSpPr/>
      </dsp:nvSpPr>
      <dsp:spPr>
        <a:xfrm>
          <a:off x="0" y="0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 GUEST SPEAKER</a:t>
          </a:r>
        </a:p>
      </dsp:txBody>
      <dsp:txXfrm>
        <a:off x="0" y="0"/>
        <a:ext cx="6589260" cy="1310998"/>
      </dsp:txXfrm>
    </dsp:sp>
    <dsp:sp modelId="{5577309E-1B24-44A5-9C1C-BAF92083077E}">
      <dsp:nvSpPr>
        <dsp:cNvPr id="0" name=""/>
        <dsp:cNvSpPr/>
      </dsp:nvSpPr>
      <dsp:spPr>
        <a:xfrm>
          <a:off x="0" y="1310998"/>
          <a:ext cx="6589260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703A8E-F577-452F-8CF9-60241B9E0F6D}">
      <dsp:nvSpPr>
        <dsp:cNvPr id="0" name=""/>
        <dsp:cNvSpPr/>
      </dsp:nvSpPr>
      <dsp:spPr>
        <a:xfrm>
          <a:off x="0" y="1310998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300" kern="1200" dirty="0"/>
            <a:t>Understanding the format and structure of the dissertation</a:t>
          </a:r>
        </a:p>
      </dsp:txBody>
      <dsp:txXfrm>
        <a:off x="0" y="1310998"/>
        <a:ext cx="6589260" cy="1310998"/>
      </dsp:txXfrm>
    </dsp:sp>
    <dsp:sp modelId="{3797F4D5-E50C-4111-93AF-91589AB7B04B}">
      <dsp:nvSpPr>
        <dsp:cNvPr id="0" name=""/>
        <dsp:cNvSpPr/>
      </dsp:nvSpPr>
      <dsp:spPr>
        <a:xfrm>
          <a:off x="0" y="2621996"/>
          <a:ext cx="6589260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EC5265-6295-411C-9EAD-39A926D46054}">
      <dsp:nvSpPr>
        <dsp:cNvPr id="0" name=""/>
        <dsp:cNvSpPr/>
      </dsp:nvSpPr>
      <dsp:spPr>
        <a:xfrm>
          <a:off x="0" y="2621996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300" kern="1200"/>
            <a:t>how to write an abstract  </a:t>
          </a:r>
        </a:p>
      </dsp:txBody>
      <dsp:txXfrm>
        <a:off x="0" y="2621996"/>
        <a:ext cx="6589260" cy="1310998"/>
      </dsp:txXfrm>
    </dsp:sp>
    <dsp:sp modelId="{80EC3D06-F3D2-40CE-854C-D233BF39F92D}">
      <dsp:nvSpPr>
        <dsp:cNvPr id="0" name=""/>
        <dsp:cNvSpPr/>
      </dsp:nvSpPr>
      <dsp:spPr>
        <a:xfrm>
          <a:off x="0" y="3932994"/>
          <a:ext cx="6589260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F0B388-D6BD-4E5A-B52D-519A8850F401}">
      <dsp:nvSpPr>
        <dsp:cNvPr id="0" name=""/>
        <dsp:cNvSpPr/>
      </dsp:nvSpPr>
      <dsp:spPr>
        <a:xfrm>
          <a:off x="0" y="3932994"/>
          <a:ext cx="6589260" cy="1310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300" kern="1200" dirty="0"/>
            <a:t>Getting started on your dissertation writing</a:t>
          </a:r>
        </a:p>
      </dsp:txBody>
      <dsp:txXfrm>
        <a:off x="0" y="3932994"/>
        <a:ext cx="6589260" cy="13109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EC0F4-FF4A-49E6-A803-DFBA3DB5D1B9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6AC8CD-07B9-4555-BD78-AC040AB19E6C}">
      <dsp:nvSpPr>
        <dsp:cNvPr id="0" name=""/>
        <dsp:cNvSpPr/>
      </dsp:nvSpPr>
      <dsp:spPr>
        <a:xfrm>
          <a:off x="435257" y="750432"/>
          <a:ext cx="890071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5677D7-36AF-489B-BC53-527514E42960}">
      <dsp:nvSpPr>
        <dsp:cNvPr id="0" name=""/>
        <dsp:cNvSpPr/>
      </dsp:nvSpPr>
      <dsp:spPr>
        <a:xfrm>
          <a:off x="1827495" y="153371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What MA dissertations have you read in readiness for your research? </a:t>
          </a:r>
          <a:endParaRPr lang="en-US" sz="2400" kern="1200" dirty="0"/>
        </a:p>
      </dsp:txBody>
      <dsp:txXfrm>
        <a:off x="1827495" y="153371"/>
        <a:ext cx="3148942" cy="1335915"/>
      </dsp:txXfrm>
    </dsp:sp>
    <dsp:sp modelId="{BC3A5FFE-7F5B-4112-80D4-347EEAEB8A4A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FA9682-76DF-4C5C-AD27-DEAF9DD17520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C71F36-F9A1-4F73-9D7E-50E3F7740F14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When deciding whether a particular dissertation was relevant to your work, which parts of the dissertation did you read?</a:t>
          </a:r>
          <a:endParaRPr lang="en-US" sz="2400" kern="1200" dirty="0"/>
        </a:p>
      </dsp:txBody>
      <dsp:txXfrm>
        <a:off x="7154322" y="469890"/>
        <a:ext cx="3148942" cy="1335915"/>
      </dsp:txXfrm>
    </dsp:sp>
    <dsp:sp modelId="{AC8D842B-4219-4ED4-ADA7-DC7E266BF733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11FB9F-CCE9-4CB5-B0EE-4BD71E1D1B50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759237-C42C-4447-B8ED-6B4C37D5E5A6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Which sections of the dissertations did you find easy to understand? Why?</a:t>
          </a:r>
          <a:endParaRPr lang="en-US" sz="2400" kern="1200" dirty="0"/>
        </a:p>
      </dsp:txBody>
      <dsp:txXfrm>
        <a:off x="1834517" y="2545532"/>
        <a:ext cx="3148942" cy="1335915"/>
      </dsp:txXfrm>
    </dsp:sp>
    <dsp:sp modelId="{CF624A7A-A1F3-4DAD-AF74-E39E65A9F7E4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4B9A91-444C-485E-A016-432222839696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DB3F59-AD44-47F7-BCFD-F0F1B8481DF1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Which sections of the dissertations did you find difficult to understand? Why?</a:t>
          </a:r>
          <a:endParaRPr lang="en-US" sz="2400" kern="1200" dirty="0"/>
        </a:p>
      </dsp:txBody>
      <dsp:txXfrm>
        <a:off x="7154322" y="2545532"/>
        <a:ext cx="3148942" cy="13359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3C6A1-60A5-47BC-8E13-66E81BFA8D7E}">
      <dsp:nvSpPr>
        <dsp:cNvPr id="0" name=""/>
        <dsp:cNvSpPr/>
      </dsp:nvSpPr>
      <dsp:spPr>
        <a:xfrm>
          <a:off x="0" y="2213"/>
          <a:ext cx="6858000" cy="112201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BC12F1-2A0C-48E9-A408-35E73F677A7D}">
      <dsp:nvSpPr>
        <dsp:cNvPr id="0" name=""/>
        <dsp:cNvSpPr/>
      </dsp:nvSpPr>
      <dsp:spPr>
        <a:xfrm>
          <a:off x="339409" y="254667"/>
          <a:ext cx="617108" cy="6171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3FD5CE-45B0-4274-AF94-7529266AD4C0}">
      <dsp:nvSpPr>
        <dsp:cNvPr id="0" name=""/>
        <dsp:cNvSpPr/>
      </dsp:nvSpPr>
      <dsp:spPr>
        <a:xfrm>
          <a:off x="1295927" y="2213"/>
          <a:ext cx="5562072" cy="1122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47" tIns="118747" rIns="118747" bIns="1187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Check – Does the abstract:</a:t>
          </a:r>
          <a:endParaRPr lang="en-US" sz="2200" kern="1200"/>
        </a:p>
      </dsp:txBody>
      <dsp:txXfrm>
        <a:off x="1295927" y="2213"/>
        <a:ext cx="5562072" cy="1122015"/>
      </dsp:txXfrm>
    </dsp:sp>
    <dsp:sp modelId="{32DFCCF6-36D6-44F9-8EC5-80FFFC103FA8}">
      <dsp:nvSpPr>
        <dsp:cNvPr id="0" name=""/>
        <dsp:cNvSpPr/>
      </dsp:nvSpPr>
      <dsp:spPr>
        <a:xfrm>
          <a:off x="0" y="1404732"/>
          <a:ext cx="6858000" cy="112201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5BFA2-F183-4C38-9A4A-93C61BE9948D}">
      <dsp:nvSpPr>
        <dsp:cNvPr id="0" name=""/>
        <dsp:cNvSpPr/>
      </dsp:nvSpPr>
      <dsp:spPr>
        <a:xfrm>
          <a:off x="339409" y="1657186"/>
          <a:ext cx="617108" cy="6171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C41738-6DB7-4869-A8F4-B2098B687BAF}">
      <dsp:nvSpPr>
        <dsp:cNvPr id="0" name=""/>
        <dsp:cNvSpPr/>
      </dsp:nvSpPr>
      <dsp:spPr>
        <a:xfrm>
          <a:off x="1295927" y="1404732"/>
          <a:ext cx="5562072" cy="1122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47" tIns="118747" rIns="118747" bIns="1187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Make sense all by itself.</a:t>
          </a:r>
          <a:endParaRPr lang="en-US" sz="2200" kern="1200"/>
        </a:p>
      </dsp:txBody>
      <dsp:txXfrm>
        <a:off x="1295927" y="1404732"/>
        <a:ext cx="5562072" cy="1122015"/>
      </dsp:txXfrm>
    </dsp:sp>
    <dsp:sp modelId="{748EB2BA-2CDC-4853-B91A-2A07D675EA30}">
      <dsp:nvSpPr>
        <dsp:cNvPr id="0" name=""/>
        <dsp:cNvSpPr/>
      </dsp:nvSpPr>
      <dsp:spPr>
        <a:xfrm>
          <a:off x="0" y="2807251"/>
          <a:ext cx="6858000" cy="112201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EB82CB-81DD-4ED0-BF17-24ECEF2F2259}">
      <dsp:nvSpPr>
        <dsp:cNvPr id="0" name=""/>
        <dsp:cNvSpPr/>
      </dsp:nvSpPr>
      <dsp:spPr>
        <a:xfrm>
          <a:off x="339409" y="3059705"/>
          <a:ext cx="617108" cy="6171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58B2CA-9F78-4FE7-8C0B-11C109BF3F1D}">
      <dsp:nvSpPr>
        <dsp:cNvPr id="0" name=""/>
        <dsp:cNvSpPr/>
      </dsp:nvSpPr>
      <dsp:spPr>
        <a:xfrm>
          <a:off x="1295927" y="2807251"/>
          <a:ext cx="5562072" cy="1122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47" tIns="118747" rIns="118747" bIns="1187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Sell your work</a:t>
          </a:r>
          <a:endParaRPr lang="en-US" sz="2200" kern="1200" dirty="0"/>
        </a:p>
      </dsp:txBody>
      <dsp:txXfrm>
        <a:off x="1295927" y="2807251"/>
        <a:ext cx="5562072" cy="1122015"/>
      </dsp:txXfrm>
    </dsp:sp>
    <dsp:sp modelId="{59BB3B16-7E65-46AE-A8C4-7CB05A050739}">
      <dsp:nvSpPr>
        <dsp:cNvPr id="0" name=""/>
        <dsp:cNvSpPr/>
      </dsp:nvSpPr>
      <dsp:spPr>
        <a:xfrm>
          <a:off x="0" y="4209770"/>
          <a:ext cx="6858000" cy="112201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0B25B3-0BEA-4344-B95D-35987EEDE6AD}">
      <dsp:nvSpPr>
        <dsp:cNvPr id="0" name=""/>
        <dsp:cNvSpPr/>
      </dsp:nvSpPr>
      <dsp:spPr>
        <a:xfrm>
          <a:off x="339409" y="4462224"/>
          <a:ext cx="617108" cy="61710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54DDF-CC80-4AB6-B82E-CC2B40003BEF}">
      <dsp:nvSpPr>
        <dsp:cNvPr id="0" name=""/>
        <dsp:cNvSpPr/>
      </dsp:nvSpPr>
      <dsp:spPr>
        <a:xfrm>
          <a:off x="1295927" y="4209770"/>
          <a:ext cx="5562072" cy="1122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747" tIns="118747" rIns="118747" bIns="1187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Convince the reader to continue reading </a:t>
          </a:r>
          <a:endParaRPr lang="en-US" sz="2200" kern="1200"/>
        </a:p>
      </dsp:txBody>
      <dsp:txXfrm>
        <a:off x="1295927" y="4209770"/>
        <a:ext cx="5562072" cy="11220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E6ECD1-7BE7-4F0C-B384-FD79B660D908}">
      <dsp:nvSpPr>
        <dsp:cNvPr id="0" name=""/>
        <dsp:cNvSpPr/>
      </dsp:nvSpPr>
      <dsp:spPr>
        <a:xfrm>
          <a:off x="307345" y="1546"/>
          <a:ext cx="3222855" cy="193371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GUEST SPEAKER</a:t>
          </a:r>
        </a:p>
      </dsp:txBody>
      <dsp:txXfrm>
        <a:off x="307345" y="1546"/>
        <a:ext cx="3222855" cy="1933713"/>
      </dsp:txXfrm>
    </dsp:sp>
    <dsp:sp modelId="{BAE75197-AB95-498D-9F82-34FA7D12883A}">
      <dsp:nvSpPr>
        <dsp:cNvPr id="0" name=""/>
        <dsp:cNvSpPr/>
      </dsp:nvSpPr>
      <dsp:spPr>
        <a:xfrm>
          <a:off x="3852486" y="1546"/>
          <a:ext cx="3222855" cy="193371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000" kern="1200" dirty="0"/>
            <a:t>Understanding the format and structure of the dissertation</a:t>
          </a:r>
        </a:p>
      </dsp:txBody>
      <dsp:txXfrm>
        <a:off x="3852486" y="1546"/>
        <a:ext cx="3222855" cy="1933713"/>
      </dsp:txXfrm>
    </dsp:sp>
    <dsp:sp modelId="{F8577DEE-D690-4C43-B567-8F4470E477E8}">
      <dsp:nvSpPr>
        <dsp:cNvPr id="0" name=""/>
        <dsp:cNvSpPr/>
      </dsp:nvSpPr>
      <dsp:spPr>
        <a:xfrm>
          <a:off x="7397627" y="1546"/>
          <a:ext cx="3222855" cy="193371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000" kern="1200"/>
            <a:t>how to write an abstract  </a:t>
          </a:r>
        </a:p>
      </dsp:txBody>
      <dsp:txXfrm>
        <a:off x="7397627" y="1546"/>
        <a:ext cx="3222855" cy="1933713"/>
      </dsp:txXfrm>
    </dsp:sp>
    <dsp:sp modelId="{53725A10-F85B-47A6-A88B-444681D49C3F}">
      <dsp:nvSpPr>
        <dsp:cNvPr id="0" name=""/>
        <dsp:cNvSpPr/>
      </dsp:nvSpPr>
      <dsp:spPr>
        <a:xfrm>
          <a:off x="3852486" y="2257545"/>
          <a:ext cx="3222855" cy="193371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3000" kern="1200" dirty="0"/>
            <a:t>Getting started on your dissertation writing</a:t>
          </a:r>
        </a:p>
      </dsp:txBody>
      <dsp:txXfrm>
        <a:off x="3852486" y="2257545"/>
        <a:ext cx="3222855" cy="1933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370FC-FF1D-4784-8F44-B1E7729BB63A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26DBDA-5FFA-4F80-85C7-908E299614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027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Welcome to this lesson where we will consider the dissertation format, structure and Abstract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651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aims of this lesson are to understand the structure and format of a dissertation – how to write an abstract and use this information to get ahead with your dissertation.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24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 a minute to arrive …. and get into ‘researcher’ mode#.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4329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088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26DBDA-5FFA-4F80-85C7-908E299614A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654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671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508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679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6424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52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3597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 a minute to draft a plan, and a full draft template to see how your research project will look.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70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613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69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aims of this lesson are to understand the structure and format of a dissertation – how to write an abstract and use this information to get ahead with your dissertation.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873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864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8C952-97EC-28A2-2076-DAF01D2667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5F3B5D-AA53-6BEA-3167-AD3BA1575B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BD07CC-A2FD-8ECB-B3BF-DD4A2144B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37399-7502-70A0-0D76-423386CF0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7EEC2-7089-8A65-015F-6040BC3F8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23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CF740-B88A-7174-EA12-7CBA1EC09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EDC6D-079D-1890-CE18-07B944CBF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82FAE-7B24-F372-363B-BD390A54D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78DF4-BE9C-7F27-29E0-73EC8F695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760610-4768-09D1-1849-A19844E4C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139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C6D35-C896-E956-14B0-E2ADE2CFF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8028C-A113-A4E1-BB9C-1051EC0E2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21EDB-F2F2-22B4-E822-1AC8B027A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76F7C-31E3-71DB-AF60-DF673226E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25CE4-5C73-C8BC-38D1-14F7D06E1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24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0869E-DBDA-E3E8-692A-C05F3165B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EC473-41B0-CCBB-6FED-EF96FA07E9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ACB2D4-B336-3517-B24B-7C0398BBA8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501F4F-3425-4E43-F550-F4447E091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9338C9-C50C-2C36-0E24-575207C98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50A4A3-961B-0311-F1C8-B7B1178DC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165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B1BB4-3B4D-10B1-F588-8D47241EB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895897-4689-54CA-29AE-F86B6BC24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EC1CE2-26AB-2464-4FA7-8192A2B75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AD85AE-B06F-7FAF-49D9-B48BE1FFB9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4FA7A1-934F-A4BC-A8FA-568C757B25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EA33CF-ABDB-A98F-D5B7-E33EA1E67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A0D9B5-E5C1-C432-B625-954D0C668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2CC510-1707-BE4F-2372-4F195467D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590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B4973-82D0-9B59-C6B2-EE665E289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55353F-ED0A-8B2A-F7CD-348C4E402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14B87-BEA9-4246-941C-4C4F2A1E9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918144-28BC-C379-EDB0-377383C91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94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3696C7-6412-5782-24DB-2DF651E05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C5029D-4A48-842F-7D97-55F8D5844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4F23FE-9801-3319-3DF2-D97968E6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61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7082C-E594-594B-5261-8E08B3377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7824BF-6CE1-D309-9254-D495B0D30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8831D8-C433-0EE8-51E3-18C5014993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CB7FC9-AA46-5B42-199B-B9185CE4E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1DDA6-5233-7463-070B-57C746FBA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195177-D36F-5D61-1B1B-6D99118E3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416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76630-72EE-B5DF-A867-C6B1FA114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C6112E-5089-1701-4445-A2946DB645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600053-8C16-AA46-8DCC-DD77FD01D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6F7CA1-A42A-7041-D730-61A05B56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9D40FB-585F-8AEF-F5FF-36F17A3C1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B46324-47AC-4236-52F8-367ABAC3E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805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0329C-8835-6FBD-9085-D67492983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BFC924-BB51-DD1A-1D22-6F9E960B8F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6CDF5-47C1-4EAE-E973-8295801DE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A5CE19-A95A-D471-0FE3-55B258F61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9B6E97-EF30-EA0A-033E-44BF2D010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973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CFDFE39-7139-FF42-9804-AFC7BA5640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C03EFD-8785-E894-057B-0A22BA5669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BA2A4-0B7F-E51F-3A95-4469ECC60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C53EB-F98C-43CB-8DBD-6F62B32D9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72E40-C2B5-F391-8B9D-605090D6C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70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AA396A-178B-27D7-5340-DE313AC63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7F20D2-8D33-73FB-624C-FDB30A79D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820D5-C253-79D8-5CB8-A3FB8B872C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458C6-F17D-4921-817C-BE08D2CAB598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520F1-CDFE-FCC0-A627-2F914ABBCD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A4A5E-B8B7-728D-66DA-1B031622E5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D68D5-A1CC-43EA-8419-29FF237C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813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1426447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r>
              <a:rPr lang="en-US" sz="4200" kern="1200" dirty="0">
                <a:latin typeface="+mj-lt"/>
                <a:ea typeface="+mj-ea"/>
                <a:cs typeface="+mj-cs"/>
              </a:rPr>
              <a:t>MA IN PSYCHOTHERAPEUTIC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2841674"/>
            <a:ext cx="5334931" cy="4016326"/>
          </a:xfrm>
        </p:spPr>
        <p:txBody>
          <a:bodyPr vert="horz" lIns="91440" tIns="45720" rIns="91440" bIns="45720" rtlCol="0">
            <a:normAutofit/>
          </a:bodyPr>
          <a:lstStyle/>
          <a:p>
            <a:pPr algn="r">
              <a:spcAft>
                <a:spcPts val="600"/>
              </a:spcAft>
            </a:pPr>
            <a:r>
              <a:rPr lang="en-US" sz="2800" dirty="0"/>
              <a:t> </a:t>
            </a:r>
          </a:p>
          <a:p>
            <a:pPr marL="457200" indent="-457200" algn="r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 GUEST SPEAKER</a:t>
            </a:r>
          </a:p>
          <a:p>
            <a:pPr marL="457200" indent="-457200" algn="r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 DISSERTATION FORMAT &amp; STRUCTURE </a:t>
            </a:r>
          </a:p>
          <a:p>
            <a:pPr marL="457200" indent="-457200" algn="r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ABSTRACT 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24A78226-90A3-B5F1-14EF-4CD582D4D5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368" r="17382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67" y="675564"/>
            <a:ext cx="3609833" cy="5204085"/>
          </a:xfrm>
        </p:spPr>
        <p:txBody>
          <a:bodyPr>
            <a:normAutofit/>
          </a:bodyPr>
          <a:lstStyle/>
          <a:p>
            <a:r>
              <a:rPr lang="en-US" dirty="0"/>
              <a:t>The aims of this workshop: 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 descr="SmartArt graphic">
            <a:extLst>
              <a:ext uri="{FF2B5EF4-FFF2-40B4-BE49-F238E27FC236}">
                <a16:creationId xmlns:a16="http://schemas.microsoft.com/office/drawing/2014/main" id="{91DB1382-7276-49FA-9632-38D558F457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296737"/>
              </p:ext>
            </p:extLst>
          </p:nvPr>
        </p:nvGraphicFramePr>
        <p:xfrm>
          <a:off x="4776730" y="819369"/>
          <a:ext cx="6589260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86795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76BBF-8C6A-4001-80D0-2B2DE9A1D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Opening Round</a:t>
            </a:r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2DF50A3F-F3A2-43F8-9C2C-CF3B5170B8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387502" cy="4351338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4400" dirty="0"/>
              <a:t>‘Arriving’ and ‘Becoming’</a:t>
            </a:r>
          </a:p>
        </p:txBody>
      </p:sp>
      <p:pic>
        <p:nvPicPr>
          <p:cNvPr id="1026" name="Picture 2" descr="A group of people are standing in a circle on a white background. Wooden figures. Community, party. Statistics and public opinion,. Social sentiment. Collective stock photos">
            <a:extLst>
              <a:ext uri="{FF2B5EF4-FFF2-40B4-BE49-F238E27FC236}">
                <a16:creationId xmlns:a16="http://schemas.microsoft.com/office/drawing/2014/main" id="{5A9C6CC1-2569-4F42-88FD-943BBA9BFE7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7" r="4507" b="1"/>
          <a:stretch/>
        </p:blipFill>
        <p:spPr bwMode="auto"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392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811528-51C3-4B6A-1018-086C36ED4ED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45534" y="2347592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7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Questions from asynchronous learning!?</a:t>
            </a:r>
          </a:p>
        </p:txBody>
      </p:sp>
      <p:pic>
        <p:nvPicPr>
          <p:cNvPr id="9" name="Graphic 8" descr="Help">
            <a:extLst>
              <a:ext uri="{FF2B5EF4-FFF2-40B4-BE49-F238E27FC236}">
                <a16:creationId xmlns:a16="http://schemas.microsoft.com/office/drawing/2014/main" id="{F1B2F21F-8DDF-FA8D-64B2-420303DD5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42B9C9-3C57-68D9-28DA-EB9E639CE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48F63A3B-78C7-47BE-AE5E-E10140E04643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77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AAFDE5-DFD6-473D-8A89-375D9ED94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Discussion : Structure of a dissertation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 descr="Question, Question Mark, Survey, Problem, Test">
            <a:extLst>
              <a:ext uri="{FF2B5EF4-FFF2-40B4-BE49-F238E27FC236}">
                <a16:creationId xmlns:a16="http://schemas.microsoft.com/office/drawing/2014/main" id="{98E7FA6B-CDAB-44F7-ADC1-51A86A19ED2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9" r="1" b="1"/>
          <a:stretch/>
        </p:blipFill>
        <p:spPr bwMode="auto">
          <a:xfrm>
            <a:off x="703182" y="1363168"/>
            <a:ext cx="4777381" cy="396192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0D20C-A437-420F-85E8-B4B4D093D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94962" y="1984443"/>
            <a:ext cx="5458838" cy="419252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4000" dirty="0"/>
              <a:t>Questions regarding the PowerPoint and YouTube on the Structure of a dissertation …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4000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178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6F1F2C8-798B-4CCE-A851-94AFAF350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C4B774-117F-E512-1E83-7C2C6721EF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70908" y="1220919"/>
            <a:ext cx="5425781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dirty="0"/>
              <a:t> GUEST SPEAKER</a:t>
            </a:r>
            <a:endParaRPr lang="en-US" sz="6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55E9CD0-04B0-4A3C-B291-AD913379C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DD8BF3B-6066-418C-8D1A-75C5E396F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80BC66F9-7A74-4286-AD22-1174052CC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02394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8142CC3-2B5C-48E6-9DF0-6C8ACBAF2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B2D303B-3DD0-4319-9EAD-361847FEC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6A89C79-8EF3-4AF9-B3D9-59A883F41C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EFE5CE34-4543-42E5-B82C-1F3D12422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2AF41FE-63D7-4695-81D2-66D2510E4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677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E926FF-6276-F14D-422E-75B7BEDA6C35}"/>
              </a:ext>
            </a:extLst>
          </p:cNvPr>
          <p:cNvSpPr txBox="1"/>
          <p:nvPr/>
        </p:nvSpPr>
        <p:spPr>
          <a:xfrm>
            <a:off x="838200" y="1825625"/>
            <a:ext cx="555848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600" dirty="0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/>
              </a:rPr>
              <a:t>What is the draft structure of your dissertation?</a:t>
            </a:r>
            <a:endParaRPr lang="en-US" sz="3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995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CE2B0EC8-0703-BF15-EC59-A22316EE5C46}"/>
              </a:ext>
            </a:extLst>
          </p:cNvPr>
          <p:cNvGrpSpPr/>
          <p:nvPr/>
        </p:nvGrpSpPr>
        <p:grpSpPr>
          <a:xfrm>
            <a:off x="2278966" y="907366"/>
            <a:ext cx="8764171" cy="5148775"/>
            <a:chOff x="352952" y="586307"/>
            <a:chExt cx="2172013" cy="2172013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E1D8674-061A-6A74-31B4-BF5B5ECA971C}"/>
                </a:ext>
              </a:extLst>
            </p:cNvPr>
            <p:cNvSpPr/>
            <p:nvPr/>
          </p:nvSpPr>
          <p:spPr>
            <a:xfrm>
              <a:off x="352952" y="586307"/>
              <a:ext cx="2172013" cy="217201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Rectangle: Rounded Corners 4">
              <a:extLst>
                <a:ext uri="{FF2B5EF4-FFF2-40B4-BE49-F238E27FC236}">
                  <a16:creationId xmlns:a16="http://schemas.microsoft.com/office/drawing/2014/main" id="{EE69AB7A-3363-A2A4-8896-00275AC11322}"/>
                </a:ext>
              </a:extLst>
            </p:cNvPr>
            <p:cNvSpPr txBox="1"/>
            <p:nvPr/>
          </p:nvSpPr>
          <p:spPr>
            <a:xfrm>
              <a:off x="458981" y="692336"/>
              <a:ext cx="1959955" cy="19599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800" kern="1200" dirty="0"/>
                <a:t> Let’s make a plan of our dissertation</a:t>
              </a:r>
              <a:endParaRPr lang="en-US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81035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taking a break screen. Size: 271 x 160. Source: jayfeitlinger.com">
            <a:extLst>
              <a:ext uri="{FF2B5EF4-FFF2-40B4-BE49-F238E27FC236}">
                <a16:creationId xmlns:a16="http://schemas.microsoft.com/office/drawing/2014/main" id="{26A8267D-077A-B5E8-BA8B-0E6BCC537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43" y="566057"/>
            <a:ext cx="11408228" cy="582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364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B13E1-B4F5-4D33-A178-5FA2FB1D3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4800"/>
              <a:t>Discussion on: Structure of a dissertation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9CA1C00-149F-427D-BD32-2861957661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663125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96164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81115-10BC-49FC-8FF2-0B0AE6EA3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6056" y="1"/>
            <a:ext cx="5945944" cy="6787662"/>
          </a:xfrm>
        </p:spPr>
        <p:txBody>
          <a:bodyPr anchor="b">
            <a:normAutofit fontScale="90000"/>
          </a:bodyPr>
          <a:lstStyle/>
          <a:p>
            <a:pPr indent="809625"/>
            <a:br>
              <a:rPr lang="en-GB" sz="800" dirty="0"/>
            </a:br>
            <a:br>
              <a:rPr lang="en-GB" sz="800" dirty="0"/>
            </a:br>
            <a:br>
              <a:rPr lang="en-GB" sz="800" dirty="0"/>
            </a:br>
            <a:br>
              <a:rPr lang="en-GB" sz="800" dirty="0"/>
            </a:br>
            <a:br>
              <a:rPr lang="en-GB" sz="800" dirty="0"/>
            </a:br>
            <a:br>
              <a:rPr lang="en-GB" sz="800" dirty="0"/>
            </a:br>
            <a:r>
              <a:rPr lang="en-GB" sz="3600" dirty="0"/>
              <a:t>Discussion: Writing an abstract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Using the content of the video, PowerPoint and any other resources you have accessed in relation to this topic, in your own words describe: </a:t>
            </a:r>
            <a:br>
              <a:rPr lang="en-GB" sz="3600" dirty="0"/>
            </a:br>
            <a:r>
              <a:rPr lang="en-GB" sz="3600" dirty="0"/>
              <a:t>  </a:t>
            </a:r>
            <a:br>
              <a:rPr lang="en-GB" sz="3600" dirty="0"/>
            </a:br>
            <a:r>
              <a:rPr lang="en-GB" sz="3600" dirty="0"/>
              <a:t>1.	What is an Abstract? 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2.	What is its role in research?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3.	List five essentials to be   included in an abstract</a:t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5" name="Picture 4" descr="Multi-coloured paper-craft art">
            <a:extLst>
              <a:ext uri="{FF2B5EF4-FFF2-40B4-BE49-F238E27FC236}">
                <a16:creationId xmlns:a16="http://schemas.microsoft.com/office/drawing/2014/main" id="{81FE5A94-7504-1B8B-7152-40FEB4CFBC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452" r="19214" b="-1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5EFBDE31-BB3E-6CFC-23CD-B5976DA38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80A60EC-72BB-121F-556A-E2837FD99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91A2FAE-D41C-FF5D-B0A0-7808248ED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A8114E-90E2-4769-B91A-8EDE7AD2D5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878" y="2533476"/>
            <a:ext cx="4491820" cy="3447832"/>
          </a:xfrm>
        </p:spPr>
        <p:txBody>
          <a:bodyPr anchor="t">
            <a:normAutofit/>
          </a:bodyPr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609659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1F4C323-8996-4786-8FCD-587CD095D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Writing an abstract : Let’s make a start…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DA8BA00-FD94-443F-B3FD-FD2C759885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The focus of this research is in the area of … … …</a:t>
            </a:r>
          </a:p>
          <a:p>
            <a:r>
              <a:rPr lang="en-GB" sz="2400" dirty="0"/>
              <a:t>Such a study is important in order to … … …</a:t>
            </a:r>
          </a:p>
          <a:p>
            <a:r>
              <a:rPr lang="en-GB" sz="2400" dirty="0"/>
              <a:t>The research approach adopted in this research includes …   … …</a:t>
            </a:r>
          </a:p>
          <a:p>
            <a:r>
              <a:rPr lang="en-GB" sz="2400" dirty="0"/>
              <a:t>The findings from this research evidence how … … …</a:t>
            </a:r>
          </a:p>
          <a:p>
            <a:r>
              <a:rPr lang="en-GB" sz="2400" dirty="0"/>
              <a:t>The main conclusions from this research are … … …</a:t>
            </a:r>
          </a:p>
          <a:p>
            <a:r>
              <a:rPr lang="en-GB" sz="2400" dirty="0"/>
              <a:t>Recommendations are made for practice in that …. …. …</a:t>
            </a:r>
          </a:p>
          <a:p>
            <a:r>
              <a:rPr lang="en-GB" sz="2400" dirty="0"/>
              <a:t>Key words: </a:t>
            </a:r>
            <a:r>
              <a:rPr lang="en-GB" sz="2400" dirty="0" err="1"/>
              <a:t>a,b,c,d,e</a:t>
            </a:r>
            <a:endParaRPr lang="en-GB" sz="2400" dirty="0"/>
          </a:p>
          <a:p>
            <a:endParaRPr lang="en-GB" dirty="0"/>
          </a:p>
        </p:txBody>
      </p:sp>
      <p:pic>
        <p:nvPicPr>
          <p:cNvPr id="2050" name="Picture 2" descr="Image result for image of a research paper">
            <a:extLst>
              <a:ext uri="{FF2B5EF4-FFF2-40B4-BE49-F238E27FC236}">
                <a16:creationId xmlns:a16="http://schemas.microsoft.com/office/drawing/2014/main" id="{CF5EE581-FC30-44FB-8961-81E5255B7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65" y="2788589"/>
            <a:ext cx="2569028" cy="307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1425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BA9D6-2789-494F-8489-E99DD360C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360680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000" dirty="0"/>
              <a:t>Discussion on Writing an Abstract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4DBD2C-8414-4082-9DCB-66F4E11CE46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609600"/>
          <a:ext cx="68580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78958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265BDBA-A76B-412B-B811-B07C4A1F4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r>
              <a:rPr lang="en-US" dirty="0"/>
              <a:t>Any questions: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84EC2-BB36-48C8-972D-0FA98601D9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>
            <a:normAutofit/>
          </a:bodyPr>
          <a:lstStyle/>
          <a:p>
            <a:r>
              <a:rPr lang="en-GB" sz="4400" dirty="0"/>
              <a:t>Questions on the writing of an abstract:</a:t>
            </a:r>
          </a:p>
        </p:txBody>
      </p:sp>
      <p:pic>
        <p:nvPicPr>
          <p:cNvPr id="5" name="Picture 4" descr="Questions, Demand, Doubts, Psychology">
            <a:extLst>
              <a:ext uri="{FF2B5EF4-FFF2-40B4-BE49-F238E27FC236}">
                <a16:creationId xmlns:a16="http://schemas.microsoft.com/office/drawing/2014/main" id="{A1F9F941-2000-4E86-82AC-9D1877A0E01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18960" y="2103120"/>
            <a:ext cx="3749040" cy="3749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679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7B3C48A-4095-4652-83E6-8DE62F2622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0662" y="4267832"/>
            <a:ext cx="4805996" cy="1297115"/>
          </a:xfrm>
        </p:spPr>
        <p:txBody>
          <a:bodyPr anchor="t">
            <a:normAutofit/>
          </a:bodyPr>
          <a:lstStyle/>
          <a:p>
            <a:pPr algn="l"/>
            <a:r>
              <a:rPr lang="en-US" sz="4000">
                <a:solidFill>
                  <a:schemeClr val="tx2"/>
                </a:solidFill>
              </a:rPr>
              <a:t>Writing workshop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C97A34-9549-424E-B9FB-336B6A9000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096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en-US" sz="2000">
                <a:solidFill>
                  <a:schemeClr val="tx2"/>
                </a:solidFill>
              </a:rPr>
              <a:t>MA IN PSYCHOTHERAPEUTIC PRACTICE</a:t>
            </a:r>
          </a:p>
        </p:txBody>
      </p:sp>
      <p:pic>
        <p:nvPicPr>
          <p:cNvPr id="12" name="Graphic 11" descr="Pencil">
            <a:extLst>
              <a:ext uri="{FF2B5EF4-FFF2-40B4-BE49-F238E27FC236}">
                <a16:creationId xmlns:a16="http://schemas.microsoft.com/office/drawing/2014/main" id="{9A170CBA-A121-C243-7712-7C07C02F3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58769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71383FD-1A58-46DD-B869-BD1445EDE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Exchanging ideas – group learning …</a:t>
            </a:r>
          </a:p>
        </p:txBody>
      </p:sp>
      <p:pic>
        <p:nvPicPr>
          <p:cNvPr id="7" name="Content Placeholder 6" descr="Mentor, Startup, Mentorship, Advice, Funding">
            <a:extLst>
              <a:ext uri="{FF2B5EF4-FFF2-40B4-BE49-F238E27FC236}">
                <a16:creationId xmlns:a16="http://schemas.microsoft.com/office/drawing/2014/main" id="{D96B776D-264A-44D3-B984-5B5DA5FD0B7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103438"/>
            <a:ext cx="10058400" cy="3849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81215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7DCB8-4415-4B03-848F-4360D584A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led activities: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B4BBD-BC36-469F-992A-6320E964C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6241890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8BCCCFF4-7B0F-46DD-B1CA-AF9C149CB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771" y="2103121"/>
            <a:ext cx="6197600" cy="303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39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Have we met the aims of this workshop? </a:t>
            </a:r>
          </a:p>
        </p:txBody>
      </p:sp>
      <p:graphicFrame>
        <p:nvGraphicFramePr>
          <p:cNvPr id="5" name="Content Placeholder 2" descr="SmartArt graphic">
            <a:extLst>
              <a:ext uri="{FF2B5EF4-FFF2-40B4-BE49-F238E27FC236}">
                <a16:creationId xmlns:a16="http://schemas.microsoft.com/office/drawing/2014/main" id="{91DB1382-7276-49FA-9632-38D558F457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278632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047354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E76BBF-8C6A-4001-80D0-2B2DE9A1D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5400"/>
            </a:br>
            <a:r>
              <a:rPr lang="en-US" sz="5400"/>
              <a:t>Closing Round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2DF50A3F-F3A2-43F8-9C2C-CF3B5170B8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sz="2200" dirty="0"/>
          </a:p>
          <a:p>
            <a:endParaRPr lang="en-US" sz="2200" dirty="0"/>
          </a:p>
          <a:p>
            <a:pPr marL="0"/>
            <a:r>
              <a:rPr lang="en-US" sz="3200" b="1" dirty="0"/>
              <a:t>‘Leaving’ and ‘Being’</a:t>
            </a:r>
          </a:p>
        </p:txBody>
      </p:sp>
      <p:pic>
        <p:nvPicPr>
          <p:cNvPr id="1026" name="Picture 2" descr="A group of people are standing in a circle on a white background. Wooden figures. Community, party. Statistics and public opinion,. Social sentiment. Collective stock photos">
            <a:extLst>
              <a:ext uri="{FF2B5EF4-FFF2-40B4-BE49-F238E27FC236}">
                <a16:creationId xmlns:a16="http://schemas.microsoft.com/office/drawing/2014/main" id="{5A9C6CC1-2569-4F42-88FD-943BBA9BFE7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95" r="4453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623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552</Words>
  <Application>Microsoft Office PowerPoint</Application>
  <PresentationFormat>Widescreen</PresentationFormat>
  <Paragraphs>84</Paragraphs>
  <Slides>19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MA IN PSYCHOTHERAPEUTIC PRACTICE</vt:lpstr>
      <vt:lpstr>The aims of this workshop: </vt:lpstr>
      <vt:lpstr>Opening Round</vt:lpstr>
      <vt:lpstr>Questions from asynchronous learning!?</vt:lpstr>
      <vt:lpstr>Discussion : Structure of a dissertation</vt:lpstr>
      <vt:lpstr> GUEST SPEAKER</vt:lpstr>
      <vt:lpstr>PowerPoint Presentation</vt:lpstr>
      <vt:lpstr>PowerPoint Presentation</vt:lpstr>
      <vt:lpstr>PowerPoint Presentation</vt:lpstr>
      <vt:lpstr>Discussion on: Structure of a dissertation</vt:lpstr>
      <vt:lpstr>      Discussion: Writing an abstract  Using the content of the video, PowerPoint and any other resources you have accessed in relation to this topic, in your own words describe:     1. What is an Abstract?   2. What is its role in research?  3. List five essentials to be   included in an abstract </vt:lpstr>
      <vt:lpstr>Writing an abstract : Let’s make a start…</vt:lpstr>
      <vt:lpstr>Discussion on Writing an Abstract </vt:lpstr>
      <vt:lpstr>Any questions:</vt:lpstr>
      <vt:lpstr>Writing workshop</vt:lpstr>
      <vt:lpstr>Exchanging ideas – group learning …</vt:lpstr>
      <vt:lpstr>Student led activities:</vt:lpstr>
      <vt:lpstr>Have we met the aims of this workshop? </vt:lpstr>
      <vt:lpstr> Closing Round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 IN PSYCHOTHERAPEUTIC PRACTICE</dc:title>
  <dc:creator>Beverly Cole</dc:creator>
  <cp:lastModifiedBy>Beverly Cole</cp:lastModifiedBy>
  <cp:revision>11</cp:revision>
  <cp:lastPrinted>2024-10-02T10:22:55Z</cp:lastPrinted>
  <dcterms:created xsi:type="dcterms:W3CDTF">2023-08-21T15:51:17Z</dcterms:created>
  <dcterms:modified xsi:type="dcterms:W3CDTF">2025-09-02T05:24:42Z</dcterms:modified>
</cp:coreProperties>
</file>