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 id="2147483815" r:id="rId2"/>
  </p:sldMasterIdLst>
  <p:sldIdLst>
    <p:sldId id="256" r:id="rId3"/>
    <p:sldId id="257" r:id="rId4"/>
    <p:sldId id="258"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868D9-55F7-AA6E-EED9-455D6AD574EE}" v="87" dt="2023-02-20T22:52:33.280"/>
    <p1510:client id="{20427F69-56E5-F6B2-7878-2EAD94491624}" v="20" dt="2023-02-21T14:09:03.883"/>
    <p1510:client id="{25E4A8F6-CD2D-8329-EB50-D5B126460A13}" v="30" dt="2023-02-21T14:37:18.482"/>
    <p1510:client id="{59EA6C29-CDC2-0166-F913-96FCA6EA5414}" v="37" dt="2023-02-21T03:11:32.860"/>
    <p1510:client id="{8A2F1AB6-89F1-46E9-765B-7B69EE9DC707}" v="4" dt="2023-02-21T14:52:36.645"/>
    <p1510:client id="{9DC814C9-68E0-95CB-750A-7AB2F4B258A6}" v="56" dt="2023-02-21T03:35:53.228"/>
    <p1510:client id="{ADDBB46C-0985-3AC8-4885-3130C34162EE}" v="1" dt="2023-02-20T22:32:41.892"/>
    <p1510:client id="{B6B4F63B-F815-7869-7D13-AF6FC040B547}" v="30" dt="2023-02-21T14:50:05.023"/>
    <p1510:client id="{C4157B67-769A-510F-1C7E-9D6866DC07B7}" v="558" dt="2023-02-21T02:59:07.957"/>
    <p1510:client id="{E34D606E-B36C-C02D-2D81-67B6EC69C60F}" v="706" dt="2023-02-20T23:56:44.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tjiukua Tuerijama (2229945)" userId="S::2229945@student.uwtsd.ac.uk::19124005-f29c-4702-88f6-02142dfa7a8c" providerId="AD" clId="Web-{59EA6C29-CDC2-0166-F913-96FCA6EA5414}"/>
    <pc:docChg chg="modSld">
      <pc:chgData name="Vatjiukua Tuerijama (2229945)" userId="S::2229945@student.uwtsd.ac.uk::19124005-f29c-4702-88f6-02142dfa7a8c" providerId="AD" clId="Web-{59EA6C29-CDC2-0166-F913-96FCA6EA5414}" dt="2023-02-21T03:11:32.860" v="47"/>
      <pc:docMkLst>
        <pc:docMk/>
      </pc:docMkLst>
      <pc:sldChg chg="modSp">
        <pc:chgData name="Vatjiukua Tuerijama (2229945)" userId="S::2229945@student.uwtsd.ac.uk::19124005-f29c-4702-88f6-02142dfa7a8c" providerId="AD" clId="Web-{59EA6C29-CDC2-0166-F913-96FCA6EA5414}" dt="2023-02-21T03:03:53.620" v="4" actId="20577"/>
        <pc:sldMkLst>
          <pc:docMk/>
          <pc:sldMk cId="3455008821" sldId="259"/>
        </pc:sldMkLst>
        <pc:spChg chg="mod">
          <ac:chgData name="Vatjiukua Tuerijama (2229945)" userId="S::2229945@student.uwtsd.ac.uk::19124005-f29c-4702-88f6-02142dfa7a8c" providerId="AD" clId="Web-{59EA6C29-CDC2-0166-F913-96FCA6EA5414}" dt="2023-02-21T03:03:53.620" v="4" actId="20577"/>
          <ac:spMkLst>
            <pc:docMk/>
            <pc:sldMk cId="3455008821" sldId="259"/>
            <ac:spMk id="50" creationId="{24C27F61-248B-4B2C-111F-3E63C3F9E87D}"/>
          </ac:spMkLst>
        </pc:spChg>
      </pc:sldChg>
      <pc:sldChg chg="addSp delSp modSp mod setBg modClrScheme addAnim delAnim setClrOvrMap delDesignElem chgLayout">
        <pc:chgData name="Vatjiukua Tuerijama (2229945)" userId="S::2229945@student.uwtsd.ac.uk::19124005-f29c-4702-88f6-02142dfa7a8c" providerId="AD" clId="Web-{59EA6C29-CDC2-0166-F913-96FCA6EA5414}" dt="2023-02-21T03:11:32.860" v="47"/>
        <pc:sldMkLst>
          <pc:docMk/>
          <pc:sldMk cId="3583186733" sldId="260"/>
        </pc:sldMkLst>
        <pc:spChg chg="add mod ord">
          <ac:chgData name="Vatjiukua Tuerijama (2229945)" userId="S::2229945@student.uwtsd.ac.uk::19124005-f29c-4702-88f6-02142dfa7a8c" providerId="AD" clId="Web-{59EA6C29-CDC2-0166-F913-96FCA6EA5414}" dt="2023-02-21T03:11:32.860" v="46"/>
          <ac:spMkLst>
            <pc:docMk/>
            <pc:sldMk cId="3583186733" sldId="260"/>
            <ac:spMk id="2" creationId="{57613973-0398-F436-1CE0-7EC5B5938840}"/>
          </ac:spMkLst>
        </pc:spChg>
        <pc:spChg chg="add del mod">
          <ac:chgData name="Vatjiukua Tuerijama (2229945)" userId="S::2229945@student.uwtsd.ac.uk::19124005-f29c-4702-88f6-02142dfa7a8c" providerId="AD" clId="Web-{59EA6C29-CDC2-0166-F913-96FCA6EA5414}" dt="2023-02-21T03:07:19.057" v="6"/>
          <ac:spMkLst>
            <pc:docMk/>
            <pc:sldMk cId="3583186733" sldId="260"/>
            <ac:spMk id="3" creationId="{9BB6FFE2-FF6C-DEB6-B5AD-EFFF23153DCC}"/>
          </ac:spMkLst>
        </pc:spChg>
        <pc:spChg chg="add del mod ord">
          <ac:chgData name="Vatjiukua Tuerijama (2229945)" userId="S::2229945@student.uwtsd.ac.uk::19124005-f29c-4702-88f6-02142dfa7a8c" providerId="AD" clId="Web-{59EA6C29-CDC2-0166-F913-96FCA6EA5414}" dt="2023-02-21T03:08:02.018" v="9"/>
          <ac:spMkLst>
            <pc:docMk/>
            <pc:sldMk cId="3583186733" sldId="260"/>
            <ac:spMk id="4" creationId="{46AC6BF6-2F53-9552-0443-176A3F516DBF}"/>
          </ac:spMkLst>
        </pc:spChg>
        <pc:spChg chg="add del mod">
          <ac:chgData name="Vatjiukua Tuerijama (2229945)" userId="S::2229945@student.uwtsd.ac.uk::19124005-f29c-4702-88f6-02142dfa7a8c" providerId="AD" clId="Web-{59EA6C29-CDC2-0166-F913-96FCA6EA5414}" dt="2023-02-21T03:07:19.057" v="6"/>
          <ac:spMkLst>
            <pc:docMk/>
            <pc:sldMk cId="3583186733" sldId="260"/>
            <ac:spMk id="5" creationId="{4EB48031-54F8-516F-A41A-77D74491F51F}"/>
          </ac:spMkLst>
        </pc:spChg>
        <pc:spChg chg="add del mod">
          <ac:chgData name="Vatjiukua Tuerijama (2229945)" userId="S::2229945@student.uwtsd.ac.uk::19124005-f29c-4702-88f6-02142dfa7a8c" providerId="AD" clId="Web-{59EA6C29-CDC2-0166-F913-96FCA6EA5414}" dt="2023-02-21T03:07:19.057" v="6"/>
          <ac:spMkLst>
            <pc:docMk/>
            <pc:sldMk cId="3583186733" sldId="260"/>
            <ac:spMk id="6" creationId="{324A0B6F-9A27-51B8-BA75-E59B31720A6D}"/>
          </ac:spMkLst>
        </pc:spChg>
        <pc:spChg chg="add del">
          <ac:chgData name="Vatjiukua Tuerijama (2229945)" userId="S::2229945@student.uwtsd.ac.uk::19124005-f29c-4702-88f6-02142dfa7a8c" providerId="AD" clId="Web-{59EA6C29-CDC2-0166-F913-96FCA6EA5414}" dt="2023-02-21T03:11:22.516" v="41"/>
          <ac:spMkLst>
            <pc:docMk/>
            <pc:sldMk cId="3583186733" sldId="260"/>
            <ac:spMk id="8" creationId="{0D57E7FA-E8FC-45AC-868F-CDC8144939D6}"/>
          </ac:spMkLst>
        </pc:spChg>
        <pc:spChg chg="add del">
          <ac:chgData name="Vatjiukua Tuerijama (2229945)" userId="S::2229945@student.uwtsd.ac.uk::19124005-f29c-4702-88f6-02142dfa7a8c" providerId="AD" clId="Web-{59EA6C29-CDC2-0166-F913-96FCA6EA5414}" dt="2023-02-21T03:11:22.516" v="41"/>
          <ac:spMkLst>
            <pc:docMk/>
            <pc:sldMk cId="3583186733" sldId="260"/>
            <ac:spMk id="10" creationId="{DCE1AED4-C7FF-4468-BF54-4470A0A3E283}"/>
          </ac:spMkLst>
        </pc:spChg>
        <pc:spChg chg="add del">
          <ac:chgData name="Vatjiukua Tuerijama (2229945)" userId="S::2229945@student.uwtsd.ac.uk::19124005-f29c-4702-88f6-02142dfa7a8c" providerId="AD" clId="Web-{59EA6C29-CDC2-0166-F913-96FCA6EA5414}" dt="2023-02-21T03:11:22.516" v="41"/>
          <ac:spMkLst>
            <pc:docMk/>
            <pc:sldMk cId="3583186733" sldId="260"/>
            <ac:spMk id="12" creationId="{BDE94FAB-AA60-43B4-A2C3-3A940B9A951A}"/>
          </ac:spMkLst>
        </pc:spChg>
        <pc:spChg chg="add del">
          <ac:chgData name="Vatjiukua Tuerijama (2229945)" userId="S::2229945@student.uwtsd.ac.uk::19124005-f29c-4702-88f6-02142dfa7a8c" providerId="AD" clId="Web-{59EA6C29-CDC2-0166-F913-96FCA6EA5414}" dt="2023-02-21T03:08:01.956" v="8"/>
          <ac:spMkLst>
            <pc:docMk/>
            <pc:sldMk cId="3583186733" sldId="260"/>
            <ac:spMk id="13" creationId="{4FA533C5-33E3-4611-AF9F-72811D8B26A6}"/>
          </ac:spMkLst>
        </pc:spChg>
        <pc:spChg chg="add del">
          <ac:chgData name="Vatjiukua Tuerijama (2229945)" userId="S::2229945@student.uwtsd.ac.uk::19124005-f29c-4702-88f6-02142dfa7a8c" providerId="AD" clId="Web-{59EA6C29-CDC2-0166-F913-96FCA6EA5414}" dt="2023-02-21T03:11:32.829" v="45"/>
          <ac:spMkLst>
            <pc:docMk/>
            <pc:sldMk cId="3583186733" sldId="260"/>
            <ac:spMk id="14" creationId="{0D57E7FA-E8FC-45AC-868F-CDC8144939D6}"/>
          </ac:spMkLst>
        </pc:spChg>
        <pc:spChg chg="add del">
          <ac:chgData name="Vatjiukua Tuerijama (2229945)" userId="S::2229945@student.uwtsd.ac.uk::19124005-f29c-4702-88f6-02142dfa7a8c" providerId="AD" clId="Web-{59EA6C29-CDC2-0166-F913-96FCA6EA5414}" dt="2023-02-21T03:11:32.829" v="45"/>
          <ac:spMkLst>
            <pc:docMk/>
            <pc:sldMk cId="3583186733" sldId="260"/>
            <ac:spMk id="16" creationId="{E2CFBC99-FB8F-41F7-A81D-A5288D688D79}"/>
          </ac:spMkLst>
        </pc:spChg>
        <pc:spChg chg="add del">
          <ac:chgData name="Vatjiukua Tuerijama (2229945)" userId="S::2229945@student.uwtsd.ac.uk::19124005-f29c-4702-88f6-02142dfa7a8c" providerId="AD" clId="Web-{59EA6C29-CDC2-0166-F913-96FCA6EA5414}" dt="2023-02-21T03:08:01.956" v="8"/>
          <ac:spMkLst>
            <pc:docMk/>
            <pc:sldMk cId="3583186733" sldId="260"/>
            <ac:spMk id="19" creationId="{87F0FDC4-AD8C-47D9-9131-623C98ADB0AE}"/>
          </ac:spMkLst>
        </pc:spChg>
        <pc:spChg chg="add del">
          <ac:chgData name="Vatjiukua Tuerijama (2229945)" userId="S::2229945@student.uwtsd.ac.uk::19124005-f29c-4702-88f6-02142dfa7a8c" providerId="AD" clId="Web-{59EA6C29-CDC2-0166-F913-96FCA6EA5414}" dt="2023-02-21T03:11:32.829" v="45"/>
          <ac:spMkLst>
            <pc:docMk/>
            <pc:sldMk cId="3583186733" sldId="260"/>
            <ac:spMk id="20" creationId="{1EF86BFA-9133-4F6B-98BE-1CBB87EB62F5}"/>
          </ac:spMkLst>
        </pc:spChg>
        <pc:spChg chg="add del">
          <ac:chgData name="Vatjiukua Tuerijama (2229945)" userId="S::2229945@student.uwtsd.ac.uk::19124005-f29c-4702-88f6-02142dfa7a8c" providerId="AD" clId="Web-{59EA6C29-CDC2-0166-F913-96FCA6EA5414}" dt="2023-02-21T03:08:01.956" v="8"/>
          <ac:spMkLst>
            <pc:docMk/>
            <pc:sldMk cId="3583186733" sldId="260"/>
            <ac:spMk id="21" creationId="{F21B5EDC-5485-4264-891C-5B291E5397A5}"/>
          </ac:spMkLst>
        </pc:spChg>
        <pc:spChg chg="add">
          <ac:chgData name="Vatjiukua Tuerijama (2229945)" userId="S::2229945@student.uwtsd.ac.uk::19124005-f29c-4702-88f6-02142dfa7a8c" providerId="AD" clId="Web-{59EA6C29-CDC2-0166-F913-96FCA6EA5414}" dt="2023-02-21T03:11:32.860" v="46"/>
          <ac:spMkLst>
            <pc:docMk/>
            <pc:sldMk cId="3583186733" sldId="260"/>
            <ac:spMk id="22" creationId="{0D57E7FA-E8FC-45AC-868F-CDC8144939D6}"/>
          </ac:spMkLst>
        </pc:spChg>
        <pc:spChg chg="add del">
          <ac:chgData name="Vatjiukua Tuerijama (2229945)" userId="S::2229945@student.uwtsd.ac.uk::19124005-f29c-4702-88f6-02142dfa7a8c" providerId="AD" clId="Web-{59EA6C29-CDC2-0166-F913-96FCA6EA5414}" dt="2023-02-21T03:08:01.956" v="8"/>
          <ac:spMkLst>
            <pc:docMk/>
            <pc:sldMk cId="3583186733" sldId="260"/>
            <ac:spMk id="23" creationId="{E7ADA758-6D6A-4E4E-88F7-1B5038A0EF3E}"/>
          </ac:spMkLst>
        </pc:spChg>
        <pc:spChg chg="add">
          <ac:chgData name="Vatjiukua Tuerijama (2229945)" userId="S::2229945@student.uwtsd.ac.uk::19124005-f29c-4702-88f6-02142dfa7a8c" providerId="AD" clId="Web-{59EA6C29-CDC2-0166-F913-96FCA6EA5414}" dt="2023-02-21T03:11:32.860" v="46"/>
          <ac:spMkLst>
            <pc:docMk/>
            <pc:sldMk cId="3583186733" sldId="260"/>
            <ac:spMk id="24" creationId="{DCE1AED4-C7FF-4468-BF54-4470A0A3E283}"/>
          </ac:spMkLst>
        </pc:spChg>
        <pc:spChg chg="add del">
          <ac:chgData name="Vatjiukua Tuerijama (2229945)" userId="S::2229945@student.uwtsd.ac.uk::19124005-f29c-4702-88f6-02142dfa7a8c" providerId="AD" clId="Web-{59EA6C29-CDC2-0166-F913-96FCA6EA5414}" dt="2023-02-21T03:08:01.956" v="8"/>
          <ac:spMkLst>
            <pc:docMk/>
            <pc:sldMk cId="3583186733" sldId="260"/>
            <ac:spMk id="25" creationId="{96D7C53C-B0E3-427C-B58C-BBF279079FA4}"/>
          </ac:spMkLst>
        </pc:spChg>
        <pc:spChg chg="add del">
          <ac:chgData name="Vatjiukua Tuerijama (2229945)" userId="S::2229945@student.uwtsd.ac.uk::19124005-f29c-4702-88f6-02142dfa7a8c" providerId="AD" clId="Web-{59EA6C29-CDC2-0166-F913-96FCA6EA5414}" dt="2023-02-21T03:08:21.426" v="10"/>
          <ac:spMkLst>
            <pc:docMk/>
            <pc:sldMk cId="3583186733" sldId="260"/>
            <ac:spMk id="29" creationId="{4FA533C5-33E3-4611-AF9F-72811D8B26A6}"/>
          </ac:spMkLst>
        </pc:spChg>
        <pc:spChg chg="add del">
          <ac:chgData name="Vatjiukua Tuerijama (2229945)" userId="S::2229945@student.uwtsd.ac.uk::19124005-f29c-4702-88f6-02142dfa7a8c" providerId="AD" clId="Web-{59EA6C29-CDC2-0166-F913-96FCA6EA5414}" dt="2023-02-21T03:08:21.426" v="10"/>
          <ac:spMkLst>
            <pc:docMk/>
            <pc:sldMk cId="3583186733" sldId="260"/>
            <ac:spMk id="32" creationId="{87F0FDC4-AD8C-47D9-9131-623C98ADB0AE}"/>
          </ac:spMkLst>
        </pc:spChg>
        <pc:spChg chg="add del">
          <ac:chgData name="Vatjiukua Tuerijama (2229945)" userId="S::2229945@student.uwtsd.ac.uk::19124005-f29c-4702-88f6-02142dfa7a8c" providerId="AD" clId="Web-{59EA6C29-CDC2-0166-F913-96FCA6EA5414}" dt="2023-02-21T03:08:21.426" v="10"/>
          <ac:spMkLst>
            <pc:docMk/>
            <pc:sldMk cId="3583186733" sldId="260"/>
            <ac:spMk id="33" creationId="{C28D0172-F2E0-4763-9C35-F022664959D8}"/>
          </ac:spMkLst>
        </pc:spChg>
        <pc:spChg chg="add del">
          <ac:chgData name="Vatjiukua Tuerijama (2229945)" userId="S::2229945@student.uwtsd.ac.uk::19124005-f29c-4702-88f6-02142dfa7a8c" providerId="AD" clId="Web-{59EA6C29-CDC2-0166-F913-96FCA6EA5414}" dt="2023-02-21T03:08:21.426" v="10"/>
          <ac:spMkLst>
            <pc:docMk/>
            <pc:sldMk cId="3583186733" sldId="260"/>
            <ac:spMk id="34" creationId="{9F2851FB-E841-4509-8A6D-A416376EA380}"/>
          </ac:spMkLst>
        </pc:spChg>
        <pc:spChg chg="add del">
          <ac:chgData name="Vatjiukua Tuerijama (2229945)" userId="S::2229945@student.uwtsd.ac.uk::19124005-f29c-4702-88f6-02142dfa7a8c" providerId="AD" clId="Web-{59EA6C29-CDC2-0166-F913-96FCA6EA5414}" dt="2023-02-21T03:08:21.426" v="10"/>
          <ac:spMkLst>
            <pc:docMk/>
            <pc:sldMk cId="3583186733" sldId="260"/>
            <ac:spMk id="35" creationId="{DF6FB2B2-CE21-407F-B22E-302DADC2C3D3}"/>
          </ac:spMkLst>
        </pc:spChg>
        <pc:spChg chg="add">
          <ac:chgData name="Vatjiukua Tuerijama (2229945)" userId="S::2229945@student.uwtsd.ac.uk::19124005-f29c-4702-88f6-02142dfa7a8c" providerId="AD" clId="Web-{59EA6C29-CDC2-0166-F913-96FCA6EA5414}" dt="2023-02-21T03:11:32.860" v="46"/>
          <ac:spMkLst>
            <pc:docMk/>
            <pc:sldMk cId="3583186733" sldId="260"/>
            <ac:spMk id="36" creationId="{BDE94FAB-AA60-43B4-A2C3-3A940B9A951A}"/>
          </ac:spMkLst>
        </pc:spChg>
        <pc:spChg chg="add del">
          <ac:chgData name="Vatjiukua Tuerijama (2229945)" userId="S::2229945@student.uwtsd.ac.uk::19124005-f29c-4702-88f6-02142dfa7a8c" providerId="AD" clId="Web-{59EA6C29-CDC2-0166-F913-96FCA6EA5414}" dt="2023-02-21T03:10:52.107" v="37"/>
          <ac:spMkLst>
            <pc:docMk/>
            <pc:sldMk cId="3583186733" sldId="260"/>
            <ac:spMk id="44" creationId="{4FA533C5-33E3-4611-AF9F-72811D8B26A6}"/>
          </ac:spMkLst>
        </pc:spChg>
        <pc:spChg chg="add del">
          <ac:chgData name="Vatjiukua Tuerijama (2229945)" userId="S::2229945@student.uwtsd.ac.uk::19124005-f29c-4702-88f6-02142dfa7a8c" providerId="AD" clId="Web-{59EA6C29-CDC2-0166-F913-96FCA6EA5414}" dt="2023-02-21T03:10:52.107" v="37"/>
          <ac:spMkLst>
            <pc:docMk/>
            <pc:sldMk cId="3583186733" sldId="260"/>
            <ac:spMk id="50" creationId="{87F0FDC4-AD8C-47D9-9131-623C98ADB0AE}"/>
          </ac:spMkLst>
        </pc:spChg>
        <pc:spChg chg="add del">
          <ac:chgData name="Vatjiukua Tuerijama (2229945)" userId="S::2229945@student.uwtsd.ac.uk::19124005-f29c-4702-88f6-02142dfa7a8c" providerId="AD" clId="Web-{59EA6C29-CDC2-0166-F913-96FCA6EA5414}" dt="2023-02-21T03:10:52.107" v="37"/>
          <ac:spMkLst>
            <pc:docMk/>
            <pc:sldMk cId="3583186733" sldId="260"/>
            <ac:spMk id="52" creationId="{C28D0172-F2E0-4763-9C35-F022664959D8}"/>
          </ac:spMkLst>
        </pc:spChg>
        <pc:spChg chg="add del">
          <ac:chgData name="Vatjiukua Tuerijama (2229945)" userId="S::2229945@student.uwtsd.ac.uk::19124005-f29c-4702-88f6-02142dfa7a8c" providerId="AD" clId="Web-{59EA6C29-CDC2-0166-F913-96FCA6EA5414}" dt="2023-02-21T03:10:52.107" v="37"/>
          <ac:spMkLst>
            <pc:docMk/>
            <pc:sldMk cId="3583186733" sldId="260"/>
            <ac:spMk id="54" creationId="{9F2851FB-E841-4509-8A6D-A416376EA380}"/>
          </ac:spMkLst>
        </pc:spChg>
        <pc:spChg chg="add del">
          <ac:chgData name="Vatjiukua Tuerijama (2229945)" userId="S::2229945@student.uwtsd.ac.uk::19124005-f29c-4702-88f6-02142dfa7a8c" providerId="AD" clId="Web-{59EA6C29-CDC2-0166-F913-96FCA6EA5414}" dt="2023-02-21T03:10:52.107" v="37"/>
          <ac:spMkLst>
            <pc:docMk/>
            <pc:sldMk cId="3583186733" sldId="260"/>
            <ac:spMk id="56" creationId="{DF6FB2B2-CE21-407F-B22E-302DADC2C3D3}"/>
          </ac:spMkLst>
        </pc:spChg>
        <pc:picChg chg="add del">
          <ac:chgData name="Vatjiukua Tuerijama (2229945)" userId="S::2229945@student.uwtsd.ac.uk::19124005-f29c-4702-88f6-02142dfa7a8c" providerId="AD" clId="Web-{59EA6C29-CDC2-0166-F913-96FCA6EA5414}" dt="2023-02-21T03:11:22.516" v="41"/>
          <ac:picMkLst>
            <pc:docMk/>
            <pc:sldMk cId="3583186733" sldId="260"/>
            <ac:picMk id="7" creationId="{4E9D6DE8-29E7-17B7-F931-E8BE20A0704F}"/>
          </ac:picMkLst>
        </pc:picChg>
        <pc:picChg chg="add del">
          <ac:chgData name="Vatjiukua Tuerijama (2229945)" userId="S::2229945@student.uwtsd.ac.uk::19124005-f29c-4702-88f6-02142dfa7a8c" providerId="AD" clId="Web-{59EA6C29-CDC2-0166-F913-96FCA6EA5414}" dt="2023-02-21T03:08:01.956" v="8"/>
          <ac:picMkLst>
            <pc:docMk/>
            <pc:sldMk cId="3583186733" sldId="260"/>
            <ac:picMk id="9" creationId="{91B28F63-CF00-448F-B141-FE33C33B1891}"/>
          </ac:picMkLst>
        </pc:picChg>
        <pc:picChg chg="add del">
          <ac:chgData name="Vatjiukua Tuerijama (2229945)" userId="S::2229945@student.uwtsd.ac.uk::19124005-f29c-4702-88f6-02142dfa7a8c" providerId="AD" clId="Web-{59EA6C29-CDC2-0166-F913-96FCA6EA5414}" dt="2023-02-21T03:08:01.956" v="8"/>
          <ac:picMkLst>
            <pc:docMk/>
            <pc:sldMk cId="3583186733" sldId="260"/>
            <ac:picMk id="11" creationId="{2AE609E2-8522-44E4-9077-980E5BCF3E14}"/>
          </ac:picMkLst>
        </pc:picChg>
        <pc:picChg chg="add del">
          <ac:chgData name="Vatjiukua Tuerijama (2229945)" userId="S::2229945@student.uwtsd.ac.uk::19124005-f29c-4702-88f6-02142dfa7a8c" providerId="AD" clId="Web-{59EA6C29-CDC2-0166-F913-96FCA6EA5414}" dt="2023-02-21T03:08:01.956" v="8"/>
          <ac:picMkLst>
            <pc:docMk/>
            <pc:sldMk cId="3583186733" sldId="260"/>
            <ac:picMk id="15" creationId="{8949AD42-25FD-4C3D-9EEE-B7FEC5809988}"/>
          </ac:picMkLst>
        </pc:picChg>
        <pc:picChg chg="add del">
          <ac:chgData name="Vatjiukua Tuerijama (2229945)" userId="S::2229945@student.uwtsd.ac.uk::19124005-f29c-4702-88f6-02142dfa7a8c" providerId="AD" clId="Web-{59EA6C29-CDC2-0166-F913-96FCA6EA5414}" dt="2023-02-21T03:08:01.956" v="8"/>
          <ac:picMkLst>
            <pc:docMk/>
            <pc:sldMk cId="3583186733" sldId="260"/>
            <ac:picMk id="17" creationId="{6AC7D913-60B7-4603-881B-831DA5D3A940}"/>
          </ac:picMkLst>
        </pc:picChg>
        <pc:picChg chg="add del">
          <ac:chgData name="Vatjiukua Tuerijama (2229945)" userId="S::2229945@student.uwtsd.ac.uk::19124005-f29c-4702-88f6-02142dfa7a8c" providerId="AD" clId="Web-{59EA6C29-CDC2-0166-F913-96FCA6EA5414}" dt="2023-02-21T03:11:32.829" v="45"/>
          <ac:picMkLst>
            <pc:docMk/>
            <pc:sldMk cId="3583186733" sldId="260"/>
            <ac:picMk id="18" creationId="{CFF57A11-115D-7442-4204-A4928EC5FFA3}"/>
          </ac:picMkLst>
        </pc:picChg>
        <pc:picChg chg="add">
          <ac:chgData name="Vatjiukua Tuerijama (2229945)" userId="S::2229945@student.uwtsd.ac.uk::19124005-f29c-4702-88f6-02142dfa7a8c" providerId="AD" clId="Web-{59EA6C29-CDC2-0166-F913-96FCA6EA5414}" dt="2023-02-21T03:11:32.860" v="46"/>
          <ac:picMkLst>
            <pc:docMk/>
            <pc:sldMk cId="3583186733" sldId="260"/>
            <ac:picMk id="26" creationId="{4E9D6DE8-29E7-17B7-F931-E8BE20A0704F}"/>
          </ac:picMkLst>
        </pc:picChg>
        <pc:picChg chg="add del">
          <ac:chgData name="Vatjiukua Tuerijama (2229945)" userId="S::2229945@student.uwtsd.ac.uk::19124005-f29c-4702-88f6-02142dfa7a8c" providerId="AD" clId="Web-{59EA6C29-CDC2-0166-F913-96FCA6EA5414}" dt="2023-02-21T03:08:21.426" v="10"/>
          <ac:picMkLst>
            <pc:docMk/>
            <pc:sldMk cId="3583186733" sldId="260"/>
            <ac:picMk id="27" creationId="{91B28F63-CF00-448F-B141-FE33C33B1891}"/>
          </ac:picMkLst>
        </pc:picChg>
        <pc:picChg chg="add del">
          <ac:chgData name="Vatjiukua Tuerijama (2229945)" userId="S::2229945@student.uwtsd.ac.uk::19124005-f29c-4702-88f6-02142dfa7a8c" providerId="AD" clId="Web-{59EA6C29-CDC2-0166-F913-96FCA6EA5414}" dt="2023-02-21T03:08:21.426" v="10"/>
          <ac:picMkLst>
            <pc:docMk/>
            <pc:sldMk cId="3583186733" sldId="260"/>
            <ac:picMk id="28" creationId="{2AE609E2-8522-44E4-9077-980E5BCF3E14}"/>
          </ac:picMkLst>
        </pc:picChg>
        <pc:picChg chg="add del">
          <ac:chgData name="Vatjiukua Tuerijama (2229945)" userId="S::2229945@student.uwtsd.ac.uk::19124005-f29c-4702-88f6-02142dfa7a8c" providerId="AD" clId="Web-{59EA6C29-CDC2-0166-F913-96FCA6EA5414}" dt="2023-02-21T03:08:21.426" v="10"/>
          <ac:picMkLst>
            <pc:docMk/>
            <pc:sldMk cId="3583186733" sldId="260"/>
            <ac:picMk id="30" creationId="{8949AD42-25FD-4C3D-9EEE-B7FEC5809988}"/>
          </ac:picMkLst>
        </pc:picChg>
        <pc:picChg chg="add del">
          <ac:chgData name="Vatjiukua Tuerijama (2229945)" userId="S::2229945@student.uwtsd.ac.uk::19124005-f29c-4702-88f6-02142dfa7a8c" providerId="AD" clId="Web-{59EA6C29-CDC2-0166-F913-96FCA6EA5414}" dt="2023-02-21T03:08:21.426" v="10"/>
          <ac:picMkLst>
            <pc:docMk/>
            <pc:sldMk cId="3583186733" sldId="260"/>
            <ac:picMk id="31" creationId="{6AC7D913-60B7-4603-881B-831DA5D3A940}"/>
          </ac:picMkLst>
        </pc:picChg>
        <pc:picChg chg="add del">
          <ac:chgData name="Vatjiukua Tuerijama (2229945)" userId="S::2229945@student.uwtsd.ac.uk::19124005-f29c-4702-88f6-02142dfa7a8c" providerId="AD" clId="Web-{59EA6C29-CDC2-0166-F913-96FCA6EA5414}" dt="2023-02-21T03:10:52.107" v="37"/>
          <ac:picMkLst>
            <pc:docMk/>
            <pc:sldMk cId="3583186733" sldId="260"/>
            <ac:picMk id="40" creationId="{91B28F63-CF00-448F-B141-FE33C33B1891}"/>
          </ac:picMkLst>
        </pc:picChg>
        <pc:picChg chg="add del">
          <ac:chgData name="Vatjiukua Tuerijama (2229945)" userId="S::2229945@student.uwtsd.ac.uk::19124005-f29c-4702-88f6-02142dfa7a8c" providerId="AD" clId="Web-{59EA6C29-CDC2-0166-F913-96FCA6EA5414}" dt="2023-02-21T03:10:52.107" v="37"/>
          <ac:picMkLst>
            <pc:docMk/>
            <pc:sldMk cId="3583186733" sldId="260"/>
            <ac:picMk id="42" creationId="{2AE609E2-8522-44E4-9077-980E5BCF3E14}"/>
          </ac:picMkLst>
        </pc:picChg>
        <pc:picChg chg="add del">
          <ac:chgData name="Vatjiukua Tuerijama (2229945)" userId="S::2229945@student.uwtsd.ac.uk::19124005-f29c-4702-88f6-02142dfa7a8c" providerId="AD" clId="Web-{59EA6C29-CDC2-0166-F913-96FCA6EA5414}" dt="2023-02-21T03:10:52.107" v="37"/>
          <ac:picMkLst>
            <pc:docMk/>
            <pc:sldMk cId="3583186733" sldId="260"/>
            <ac:picMk id="46" creationId="{8949AD42-25FD-4C3D-9EEE-B7FEC5809988}"/>
          </ac:picMkLst>
        </pc:picChg>
        <pc:picChg chg="add del">
          <ac:chgData name="Vatjiukua Tuerijama (2229945)" userId="S::2229945@student.uwtsd.ac.uk::19124005-f29c-4702-88f6-02142dfa7a8c" providerId="AD" clId="Web-{59EA6C29-CDC2-0166-F913-96FCA6EA5414}" dt="2023-02-21T03:10:52.107" v="37"/>
          <ac:picMkLst>
            <pc:docMk/>
            <pc:sldMk cId="3583186733" sldId="260"/>
            <ac:picMk id="48" creationId="{6AC7D913-60B7-4603-881B-831DA5D3A940}"/>
          </ac:picMkLst>
        </pc:picChg>
      </pc:sldChg>
    </pc:docChg>
  </pc:docChgLst>
  <pc:docChgLst>
    <pc:chgData name="Vatjiukua Tuerijama (2229945)" userId="S::2229945@student.uwtsd.ac.uk::19124005-f29c-4702-88f6-02142dfa7a8c" providerId="AD" clId="Web-{C4157B67-769A-510F-1C7E-9D6866DC07B7}"/>
    <pc:docChg chg="mod addSld modSld">
      <pc:chgData name="Vatjiukua Tuerijama (2229945)" userId="S::2229945@student.uwtsd.ac.uk::19124005-f29c-4702-88f6-02142dfa7a8c" providerId="AD" clId="Web-{C4157B67-769A-510F-1C7E-9D6866DC07B7}" dt="2023-02-21T02:59:07.957" v="640"/>
      <pc:docMkLst>
        <pc:docMk/>
      </pc:docMkLst>
      <pc:sldChg chg="addSp delSp modSp">
        <pc:chgData name="Vatjiukua Tuerijama (2229945)" userId="S::2229945@student.uwtsd.ac.uk::19124005-f29c-4702-88f6-02142dfa7a8c" providerId="AD" clId="Web-{C4157B67-769A-510F-1C7E-9D6866DC07B7}" dt="2023-02-21T00:22:25.129" v="93" actId="20577"/>
        <pc:sldMkLst>
          <pc:docMk/>
          <pc:sldMk cId="1804701324" sldId="257"/>
        </pc:sldMkLst>
        <pc:spChg chg="add del mod">
          <ac:chgData name="Vatjiukua Tuerijama (2229945)" userId="S::2229945@student.uwtsd.ac.uk::19124005-f29c-4702-88f6-02142dfa7a8c" providerId="AD" clId="Web-{C4157B67-769A-510F-1C7E-9D6866DC07B7}" dt="2023-02-21T00:20:59.422" v="80"/>
          <ac:spMkLst>
            <pc:docMk/>
            <pc:sldMk cId="1804701324" sldId="257"/>
            <ac:spMk id="3" creationId="{0416B9BC-BC45-A121-736E-678FC952EF76}"/>
          </ac:spMkLst>
        </pc:spChg>
        <pc:spChg chg="add mod">
          <ac:chgData name="Vatjiukua Tuerijama (2229945)" userId="S::2229945@student.uwtsd.ac.uk::19124005-f29c-4702-88f6-02142dfa7a8c" providerId="AD" clId="Web-{C4157B67-769A-510F-1C7E-9D6866DC07B7}" dt="2023-02-21T00:22:25.129" v="93" actId="20577"/>
          <ac:spMkLst>
            <pc:docMk/>
            <pc:sldMk cId="1804701324" sldId="257"/>
            <ac:spMk id="4" creationId="{B39192DB-E53E-2E1F-DCD5-575EC3E58BC3}"/>
          </ac:spMkLst>
        </pc:spChg>
        <pc:spChg chg="mod">
          <ac:chgData name="Vatjiukua Tuerijama (2229945)" userId="S::2229945@student.uwtsd.ac.uk::19124005-f29c-4702-88f6-02142dfa7a8c" providerId="AD" clId="Web-{C4157B67-769A-510F-1C7E-9D6866DC07B7}" dt="2023-02-21T00:20:17.218" v="78" actId="20577"/>
          <ac:spMkLst>
            <pc:docMk/>
            <pc:sldMk cId="1804701324" sldId="257"/>
            <ac:spMk id="9" creationId="{31F897CB-706E-464A-97C3-6C1C652EE958}"/>
          </ac:spMkLst>
        </pc:spChg>
      </pc:sldChg>
      <pc:sldChg chg="addSp delSp modSp mod modClrScheme chgLayout">
        <pc:chgData name="Vatjiukua Tuerijama (2229945)" userId="S::2229945@student.uwtsd.ac.uk::19124005-f29c-4702-88f6-02142dfa7a8c" providerId="AD" clId="Web-{C4157B67-769A-510F-1C7E-9D6866DC07B7}" dt="2023-02-21T02:19:46.613" v="386" actId="20577"/>
        <pc:sldMkLst>
          <pc:docMk/>
          <pc:sldMk cId="2821265474" sldId="258"/>
        </pc:sldMkLst>
        <pc:spChg chg="add mod">
          <ac:chgData name="Vatjiukua Tuerijama (2229945)" userId="S::2229945@student.uwtsd.ac.uk::19124005-f29c-4702-88f6-02142dfa7a8c" providerId="AD" clId="Web-{C4157B67-769A-510F-1C7E-9D6866DC07B7}" dt="2023-02-21T00:36:05.592" v="105" actId="20577"/>
          <ac:spMkLst>
            <pc:docMk/>
            <pc:sldMk cId="2821265474" sldId="258"/>
            <ac:spMk id="2" creationId="{4846FB14-C3BF-B6A4-010E-F372D99EF7F4}"/>
          </ac:spMkLst>
        </pc:spChg>
        <pc:spChg chg="add del mod">
          <ac:chgData name="Vatjiukua Tuerijama (2229945)" userId="S::2229945@student.uwtsd.ac.uk::19124005-f29c-4702-88f6-02142dfa7a8c" providerId="AD" clId="Web-{C4157B67-769A-510F-1C7E-9D6866DC07B7}" dt="2023-02-21T00:28:00.826" v="103"/>
          <ac:spMkLst>
            <pc:docMk/>
            <pc:sldMk cId="2821265474" sldId="258"/>
            <ac:spMk id="3" creationId="{A23A95C7-466A-6C91-37D0-0CC1F511A114}"/>
          </ac:spMkLst>
        </pc:spChg>
        <pc:spChg chg="add del mod">
          <ac:chgData name="Vatjiukua Tuerijama (2229945)" userId="S::2229945@student.uwtsd.ac.uk::19124005-f29c-4702-88f6-02142dfa7a8c" providerId="AD" clId="Web-{C4157B67-769A-510F-1C7E-9D6866DC07B7}" dt="2023-02-21T01:25:30.810" v="107"/>
          <ac:spMkLst>
            <pc:docMk/>
            <pc:sldMk cId="2821265474" sldId="258"/>
            <ac:spMk id="4" creationId="{A6A6E958-E9ED-068A-FD40-2BDCFAB932E4}"/>
          </ac:spMkLst>
        </pc:spChg>
        <pc:spChg chg="add mod">
          <ac:chgData name="Vatjiukua Tuerijama (2229945)" userId="S::2229945@student.uwtsd.ac.uk::19124005-f29c-4702-88f6-02142dfa7a8c" providerId="AD" clId="Web-{C4157B67-769A-510F-1C7E-9D6866DC07B7}" dt="2023-02-21T00:23:19.334" v="102" actId="20577"/>
          <ac:spMkLst>
            <pc:docMk/>
            <pc:sldMk cId="2821265474" sldId="258"/>
            <ac:spMk id="5" creationId="{D83DE3EA-2C8E-746E-9368-9E2FEDE91E02}"/>
          </ac:spMkLst>
        </pc:spChg>
        <pc:spChg chg="add del mod">
          <ac:chgData name="Vatjiukua Tuerijama (2229945)" userId="S::2229945@student.uwtsd.ac.uk::19124005-f29c-4702-88f6-02142dfa7a8c" providerId="AD" clId="Web-{C4157B67-769A-510F-1C7E-9D6866DC07B7}" dt="2023-02-21T01:36:43.971" v="128"/>
          <ac:spMkLst>
            <pc:docMk/>
            <pc:sldMk cId="2821265474" sldId="258"/>
            <ac:spMk id="29" creationId="{9F18342F-20E6-B227-1465-E80F8908F1B5}"/>
          </ac:spMkLst>
        </pc:spChg>
        <pc:spChg chg="add del mod">
          <ac:chgData name="Vatjiukua Tuerijama (2229945)" userId="S::2229945@student.uwtsd.ac.uk::19124005-f29c-4702-88f6-02142dfa7a8c" providerId="AD" clId="Web-{C4157B67-769A-510F-1C7E-9D6866DC07B7}" dt="2023-02-21T01:49:16.538" v="166"/>
          <ac:spMkLst>
            <pc:docMk/>
            <pc:sldMk cId="2821265474" sldId="258"/>
            <ac:spMk id="172" creationId="{F7D45CE7-0538-80B7-DE03-41DCCB790F9E}"/>
          </ac:spMkLst>
        </pc:spChg>
        <pc:spChg chg="add del mod">
          <ac:chgData name="Vatjiukua Tuerijama (2229945)" userId="S::2229945@student.uwtsd.ac.uk::19124005-f29c-4702-88f6-02142dfa7a8c" providerId="AD" clId="Web-{C4157B67-769A-510F-1C7E-9D6866DC07B7}" dt="2023-02-21T01:48:54.194" v="164"/>
          <ac:spMkLst>
            <pc:docMk/>
            <pc:sldMk cId="2821265474" sldId="258"/>
            <ac:spMk id="350" creationId="{DA139A20-132B-B16F-3096-1D9633D69509}"/>
          </ac:spMkLst>
        </pc:spChg>
        <pc:spChg chg="add mod">
          <ac:chgData name="Vatjiukua Tuerijama (2229945)" userId="S::2229945@student.uwtsd.ac.uk::19124005-f29c-4702-88f6-02142dfa7a8c" providerId="AD" clId="Web-{C4157B67-769A-510F-1C7E-9D6866DC07B7}" dt="2023-02-21T02:19:46.613" v="386" actId="20577"/>
          <ac:spMkLst>
            <pc:docMk/>
            <pc:sldMk cId="2821265474" sldId="258"/>
            <ac:spMk id="359" creationId="{7EC32AD3-C4F0-597B-3EB3-D6A80A45312A}"/>
          </ac:spMkLst>
        </pc:spChg>
        <pc:graphicFrameChg chg="add del mod ord modGraphic">
          <ac:chgData name="Vatjiukua Tuerijama (2229945)" userId="S::2229945@student.uwtsd.ac.uk::19124005-f29c-4702-88f6-02142dfa7a8c" providerId="AD" clId="Web-{C4157B67-769A-510F-1C7E-9D6866DC07B7}" dt="2023-02-21T01:17:48.716" v="106"/>
          <ac:graphicFrameMkLst>
            <pc:docMk/>
            <pc:sldMk cId="2821265474" sldId="258"/>
            <ac:graphicFrameMk id="6" creationId="{FA627403-2519-200B-4600-CE79B462C165}"/>
          </ac:graphicFrameMkLst>
        </pc:graphicFrameChg>
        <pc:graphicFrameChg chg="add del mod ord modGraphic">
          <ac:chgData name="Vatjiukua Tuerijama (2229945)" userId="S::2229945@student.uwtsd.ac.uk::19124005-f29c-4702-88f6-02142dfa7a8c" providerId="AD" clId="Web-{C4157B67-769A-510F-1C7E-9D6866DC07B7}" dt="2023-02-21T01:35:28.578" v="127"/>
          <ac:graphicFrameMkLst>
            <pc:docMk/>
            <pc:sldMk cId="2821265474" sldId="258"/>
            <ac:graphicFrameMk id="30" creationId="{FC28EFAC-7715-84A4-EDD8-FD8DB27D700D}"/>
          </ac:graphicFrameMkLst>
        </pc:graphicFrameChg>
        <pc:graphicFrameChg chg="add del mod ord modGraphic">
          <ac:chgData name="Vatjiukua Tuerijama (2229945)" userId="S::2229945@student.uwtsd.ac.uk::19124005-f29c-4702-88f6-02142dfa7a8c" providerId="AD" clId="Web-{C4157B67-769A-510F-1C7E-9D6866DC07B7}" dt="2023-02-21T01:48:49.115" v="163"/>
          <ac:graphicFrameMkLst>
            <pc:docMk/>
            <pc:sldMk cId="2821265474" sldId="258"/>
            <ac:graphicFrameMk id="173" creationId="{06F6E02E-9DE5-A206-1042-4A3970B9F738}"/>
          </ac:graphicFrameMkLst>
        </pc:graphicFrameChg>
        <pc:graphicFrameChg chg="add del mod ord modGraphic">
          <ac:chgData name="Vatjiukua Tuerijama (2229945)" userId="S::2229945@student.uwtsd.ac.uk::19124005-f29c-4702-88f6-02142dfa7a8c" providerId="AD" clId="Web-{C4157B67-769A-510F-1C7E-9D6866DC07B7}" dt="2023-02-21T01:49:01.381" v="165"/>
          <ac:graphicFrameMkLst>
            <pc:docMk/>
            <pc:sldMk cId="2821265474" sldId="258"/>
            <ac:graphicFrameMk id="351" creationId="{403C96F3-BB61-18AC-9A3B-A367788DCF33}"/>
          </ac:graphicFrameMkLst>
        </pc:graphicFrameChg>
        <pc:graphicFrameChg chg="add mod ord modGraphic">
          <ac:chgData name="Vatjiukua Tuerijama (2229945)" userId="S::2229945@student.uwtsd.ac.uk::19124005-f29c-4702-88f6-02142dfa7a8c" providerId="AD" clId="Web-{C4157B67-769A-510F-1C7E-9D6866DC07B7}" dt="2023-02-21T02:05:50.730" v="217" actId="1076"/>
          <ac:graphicFrameMkLst>
            <pc:docMk/>
            <pc:sldMk cId="2821265474" sldId="258"/>
            <ac:graphicFrameMk id="360" creationId="{6E623D28-3CFF-4E37-6752-67AB4AA0B99D}"/>
          </ac:graphicFrameMkLst>
        </pc:graphicFrameChg>
      </pc:sldChg>
      <pc:sldChg chg="addSp delSp modSp new mod setBg modClrScheme setClrOvrMap modShow chgLayout">
        <pc:chgData name="Vatjiukua Tuerijama (2229945)" userId="S::2229945@student.uwtsd.ac.uk::19124005-f29c-4702-88f6-02142dfa7a8c" providerId="AD" clId="Web-{C4157B67-769A-510F-1C7E-9D6866DC07B7}" dt="2023-02-21T02:58:54.519" v="639" actId="20577"/>
        <pc:sldMkLst>
          <pc:docMk/>
          <pc:sldMk cId="3455008821" sldId="259"/>
        </pc:sldMkLst>
        <pc:spChg chg="add mod ord">
          <ac:chgData name="Vatjiukua Tuerijama (2229945)" userId="S::2229945@student.uwtsd.ac.uk::19124005-f29c-4702-88f6-02142dfa7a8c" providerId="AD" clId="Web-{C4157B67-769A-510F-1C7E-9D6866DC07B7}" dt="2023-02-21T02:27:11.629" v="417"/>
          <ac:spMkLst>
            <pc:docMk/>
            <pc:sldMk cId="3455008821" sldId="259"/>
            <ac:spMk id="2" creationId="{34E5C074-C155-6FB2-AB51-6A30D5AC76A8}"/>
          </ac:spMkLst>
        </pc:spChg>
        <pc:spChg chg="add mod ord">
          <ac:chgData name="Vatjiukua Tuerijama (2229945)" userId="S::2229945@student.uwtsd.ac.uk::19124005-f29c-4702-88f6-02142dfa7a8c" providerId="AD" clId="Web-{C4157B67-769A-510F-1C7E-9D6866DC07B7}" dt="2023-02-21T02:36:10.435" v="455"/>
          <ac:spMkLst>
            <pc:docMk/>
            <pc:sldMk cId="3455008821" sldId="259"/>
            <ac:spMk id="3" creationId="{6E22A7FF-E78F-2844-0887-29DFEC9664C2}"/>
          </ac:spMkLst>
        </pc:spChg>
        <pc:spChg chg="add del mod ord">
          <ac:chgData name="Vatjiukua Tuerijama (2229945)" userId="S::2229945@student.uwtsd.ac.uk::19124005-f29c-4702-88f6-02142dfa7a8c" providerId="AD" clId="Web-{C4157B67-769A-510F-1C7E-9D6866DC07B7}" dt="2023-02-21T02:27:11.629" v="417"/>
          <ac:spMkLst>
            <pc:docMk/>
            <pc:sldMk cId="3455008821" sldId="259"/>
            <ac:spMk id="4" creationId="{24C27F61-248B-4B2C-111F-3E63C3F9E87D}"/>
          </ac:spMkLst>
        </pc:spChg>
        <pc:spChg chg="add mod">
          <ac:chgData name="Vatjiukua Tuerijama (2229945)" userId="S::2229945@student.uwtsd.ac.uk::19124005-f29c-4702-88f6-02142dfa7a8c" providerId="AD" clId="Web-{C4157B67-769A-510F-1C7E-9D6866DC07B7}" dt="2023-02-21T02:58:54.519" v="639" actId="20577"/>
          <ac:spMkLst>
            <pc:docMk/>
            <pc:sldMk cId="3455008821" sldId="259"/>
            <ac:spMk id="5" creationId="{D4D6CA9D-4E91-4459-6052-0F7997A9300E}"/>
          </ac:spMkLst>
        </pc:spChg>
        <pc:spChg chg="add del">
          <ac:chgData name="Vatjiukua Tuerijama (2229945)" userId="S::2229945@student.uwtsd.ac.uk::19124005-f29c-4702-88f6-02142dfa7a8c" providerId="AD" clId="Web-{C4157B67-769A-510F-1C7E-9D6866DC07B7}" dt="2023-02-21T02:26:27.221" v="408"/>
          <ac:spMkLst>
            <pc:docMk/>
            <pc:sldMk cId="3455008821" sldId="259"/>
            <ac:spMk id="9" creationId="{74CD14DB-BB81-479F-A1FC-1C75640E9F84}"/>
          </ac:spMkLst>
        </pc:spChg>
        <pc:spChg chg="add del">
          <ac:chgData name="Vatjiukua Tuerijama (2229945)" userId="S::2229945@student.uwtsd.ac.uk::19124005-f29c-4702-88f6-02142dfa7a8c" providerId="AD" clId="Web-{C4157B67-769A-510F-1C7E-9D6866DC07B7}" dt="2023-02-21T02:26:27.221" v="408"/>
          <ac:spMkLst>
            <pc:docMk/>
            <pc:sldMk cId="3455008821" sldId="259"/>
            <ac:spMk id="11" creationId="{C943A91B-7CA7-4592-A975-73B1BF8C4C74}"/>
          </ac:spMkLst>
        </pc:spChg>
        <pc:spChg chg="add del">
          <ac:chgData name="Vatjiukua Tuerijama (2229945)" userId="S::2229945@student.uwtsd.ac.uk::19124005-f29c-4702-88f6-02142dfa7a8c" providerId="AD" clId="Web-{C4157B67-769A-510F-1C7E-9D6866DC07B7}" dt="2023-02-21T02:26:27.221" v="408"/>
          <ac:spMkLst>
            <pc:docMk/>
            <pc:sldMk cId="3455008821" sldId="259"/>
            <ac:spMk id="13" creationId="{EC471314-E46A-414B-8D91-74880E84F187}"/>
          </ac:spMkLst>
        </pc:spChg>
        <pc:spChg chg="add del">
          <ac:chgData name="Vatjiukua Tuerijama (2229945)" userId="S::2229945@student.uwtsd.ac.uk::19124005-f29c-4702-88f6-02142dfa7a8c" providerId="AD" clId="Web-{C4157B67-769A-510F-1C7E-9D6866DC07B7}" dt="2023-02-21T02:26:27.221" v="408"/>
          <ac:spMkLst>
            <pc:docMk/>
            <pc:sldMk cId="3455008821" sldId="259"/>
            <ac:spMk id="15" creationId="{6A681326-1C9D-44A3-A627-3871BDAE4127}"/>
          </ac:spMkLst>
        </pc:spChg>
        <pc:spChg chg="add del">
          <ac:chgData name="Vatjiukua Tuerijama (2229945)" userId="S::2229945@student.uwtsd.ac.uk::19124005-f29c-4702-88f6-02142dfa7a8c" providerId="AD" clId="Web-{C4157B67-769A-510F-1C7E-9D6866DC07B7}" dt="2023-02-21T02:26:33.003" v="410"/>
          <ac:spMkLst>
            <pc:docMk/>
            <pc:sldMk cId="3455008821" sldId="259"/>
            <ac:spMk id="19" creationId="{87F0FDC4-AD8C-47D9-9131-623C98ADB0AE}"/>
          </ac:spMkLst>
        </pc:spChg>
        <pc:spChg chg="add del">
          <ac:chgData name="Vatjiukua Tuerijama (2229945)" userId="S::2229945@student.uwtsd.ac.uk::19124005-f29c-4702-88f6-02142dfa7a8c" providerId="AD" clId="Web-{C4157B67-769A-510F-1C7E-9D6866DC07B7}" dt="2023-02-21T02:26:33.003" v="410"/>
          <ac:spMkLst>
            <pc:docMk/>
            <pc:sldMk cId="3455008821" sldId="259"/>
            <ac:spMk id="21" creationId="{C28D0172-F2E0-4763-9C35-F022664959D8}"/>
          </ac:spMkLst>
        </pc:spChg>
        <pc:spChg chg="add del">
          <ac:chgData name="Vatjiukua Tuerijama (2229945)" userId="S::2229945@student.uwtsd.ac.uk::19124005-f29c-4702-88f6-02142dfa7a8c" providerId="AD" clId="Web-{C4157B67-769A-510F-1C7E-9D6866DC07B7}" dt="2023-02-21T02:26:33.003" v="410"/>
          <ac:spMkLst>
            <pc:docMk/>
            <pc:sldMk cId="3455008821" sldId="259"/>
            <ac:spMk id="22" creationId="{4FA533C5-33E3-4611-AF9F-72811D8B26A6}"/>
          </ac:spMkLst>
        </pc:spChg>
        <pc:spChg chg="add del">
          <ac:chgData name="Vatjiukua Tuerijama (2229945)" userId="S::2229945@student.uwtsd.ac.uk::19124005-f29c-4702-88f6-02142dfa7a8c" providerId="AD" clId="Web-{C4157B67-769A-510F-1C7E-9D6866DC07B7}" dt="2023-02-21T02:26:33.003" v="410"/>
          <ac:spMkLst>
            <pc:docMk/>
            <pc:sldMk cId="3455008821" sldId="259"/>
            <ac:spMk id="23" creationId="{9F2851FB-E841-4509-8A6D-A416376EA380}"/>
          </ac:spMkLst>
        </pc:spChg>
        <pc:spChg chg="add del">
          <ac:chgData name="Vatjiukua Tuerijama (2229945)" userId="S::2229945@student.uwtsd.ac.uk::19124005-f29c-4702-88f6-02142dfa7a8c" providerId="AD" clId="Web-{C4157B67-769A-510F-1C7E-9D6866DC07B7}" dt="2023-02-21T02:26:33.003" v="410"/>
          <ac:spMkLst>
            <pc:docMk/>
            <pc:sldMk cId="3455008821" sldId="259"/>
            <ac:spMk id="25" creationId="{DF6FB2B2-CE21-407F-B22E-302DADC2C3D3}"/>
          </ac:spMkLst>
        </pc:spChg>
        <pc:spChg chg="add del">
          <ac:chgData name="Vatjiukua Tuerijama (2229945)" userId="S::2229945@student.uwtsd.ac.uk::19124005-f29c-4702-88f6-02142dfa7a8c" providerId="AD" clId="Web-{C4157B67-769A-510F-1C7E-9D6866DC07B7}" dt="2023-02-21T02:26:48.378" v="412"/>
          <ac:spMkLst>
            <pc:docMk/>
            <pc:sldMk cId="3455008821" sldId="259"/>
            <ac:spMk id="27" creationId="{923E8915-D2AA-4327-A45A-972C3CA9574B}"/>
          </ac:spMkLst>
        </pc:spChg>
        <pc:spChg chg="add del">
          <ac:chgData name="Vatjiukua Tuerijama (2229945)" userId="S::2229945@student.uwtsd.ac.uk::19124005-f29c-4702-88f6-02142dfa7a8c" providerId="AD" clId="Web-{C4157B67-769A-510F-1C7E-9D6866DC07B7}" dt="2023-02-21T02:26:48.378" v="412"/>
          <ac:spMkLst>
            <pc:docMk/>
            <pc:sldMk cId="3455008821" sldId="259"/>
            <ac:spMk id="28" creationId="{8302FC3C-9804-4950-B721-5FD704BA6065}"/>
          </ac:spMkLst>
        </pc:spChg>
        <pc:spChg chg="add del">
          <ac:chgData name="Vatjiukua Tuerijama (2229945)" userId="S::2229945@student.uwtsd.ac.uk::19124005-f29c-4702-88f6-02142dfa7a8c" providerId="AD" clId="Web-{C4157B67-769A-510F-1C7E-9D6866DC07B7}" dt="2023-02-21T02:26:48.378" v="412"/>
          <ac:spMkLst>
            <pc:docMk/>
            <pc:sldMk cId="3455008821" sldId="259"/>
            <ac:spMk id="31" creationId="{F3798573-F27B-47EB-8EA4-7EE34954C2D6}"/>
          </ac:spMkLst>
        </pc:spChg>
        <pc:spChg chg="add del">
          <ac:chgData name="Vatjiukua Tuerijama (2229945)" userId="S::2229945@student.uwtsd.ac.uk::19124005-f29c-4702-88f6-02142dfa7a8c" providerId="AD" clId="Web-{C4157B67-769A-510F-1C7E-9D6866DC07B7}" dt="2023-02-21T02:26:48.378" v="412"/>
          <ac:spMkLst>
            <pc:docMk/>
            <pc:sldMk cId="3455008821" sldId="259"/>
            <ac:spMk id="32" creationId="{24C27F61-248B-4B2C-111F-3E63C3F9E87D}"/>
          </ac:spMkLst>
        </pc:spChg>
        <pc:spChg chg="add del">
          <ac:chgData name="Vatjiukua Tuerijama (2229945)" userId="S::2229945@student.uwtsd.ac.uk::19124005-f29c-4702-88f6-02142dfa7a8c" providerId="AD" clId="Web-{C4157B67-769A-510F-1C7E-9D6866DC07B7}" dt="2023-02-21T02:27:09.019" v="414"/>
          <ac:spMkLst>
            <pc:docMk/>
            <pc:sldMk cId="3455008821" sldId="259"/>
            <ac:spMk id="34" creationId="{052BEFF1-896C-45B1-B02C-96A6A1BC389A}"/>
          </ac:spMkLst>
        </pc:spChg>
        <pc:spChg chg="add del">
          <ac:chgData name="Vatjiukua Tuerijama (2229945)" userId="S::2229945@student.uwtsd.ac.uk::19124005-f29c-4702-88f6-02142dfa7a8c" providerId="AD" clId="Web-{C4157B67-769A-510F-1C7E-9D6866DC07B7}" dt="2023-02-21T02:27:09.019" v="414"/>
          <ac:spMkLst>
            <pc:docMk/>
            <pc:sldMk cId="3455008821" sldId="259"/>
            <ac:spMk id="35" creationId="{BB237A14-61B1-4C00-A670-5D8D68A8668E}"/>
          </ac:spMkLst>
        </pc:spChg>
        <pc:spChg chg="add del">
          <ac:chgData name="Vatjiukua Tuerijama (2229945)" userId="S::2229945@student.uwtsd.ac.uk::19124005-f29c-4702-88f6-02142dfa7a8c" providerId="AD" clId="Web-{C4157B67-769A-510F-1C7E-9D6866DC07B7}" dt="2023-02-21T02:27:09.019" v="414"/>
          <ac:spMkLst>
            <pc:docMk/>
            <pc:sldMk cId="3455008821" sldId="259"/>
            <ac:spMk id="36" creationId="{8598F259-6F54-47A3-8D13-1603D786A328}"/>
          </ac:spMkLst>
        </pc:spChg>
        <pc:spChg chg="add del">
          <ac:chgData name="Vatjiukua Tuerijama (2229945)" userId="S::2229945@student.uwtsd.ac.uk::19124005-f29c-4702-88f6-02142dfa7a8c" providerId="AD" clId="Web-{C4157B67-769A-510F-1C7E-9D6866DC07B7}" dt="2023-02-21T02:27:09.019" v="414"/>
          <ac:spMkLst>
            <pc:docMk/>
            <pc:sldMk cId="3455008821" sldId="259"/>
            <ac:spMk id="37" creationId="{0BA768A8-4FED-4ED8-9E46-6BE72188ECD2}"/>
          </ac:spMkLst>
        </pc:spChg>
        <pc:spChg chg="add del">
          <ac:chgData name="Vatjiukua Tuerijama (2229945)" userId="S::2229945@student.uwtsd.ac.uk::19124005-f29c-4702-88f6-02142dfa7a8c" providerId="AD" clId="Web-{C4157B67-769A-510F-1C7E-9D6866DC07B7}" dt="2023-02-21T02:27:09.019" v="414"/>
          <ac:spMkLst>
            <pc:docMk/>
            <pc:sldMk cId="3455008821" sldId="259"/>
            <ac:spMk id="38" creationId="{24C27F61-248B-4B2C-111F-3E63C3F9E87D}"/>
          </ac:spMkLst>
        </pc:spChg>
        <pc:spChg chg="add del">
          <ac:chgData name="Vatjiukua Tuerijama (2229945)" userId="S::2229945@student.uwtsd.ac.uk::19124005-f29c-4702-88f6-02142dfa7a8c" providerId="AD" clId="Web-{C4157B67-769A-510F-1C7E-9D6866DC07B7}" dt="2023-02-21T02:27:11.629" v="416"/>
          <ac:spMkLst>
            <pc:docMk/>
            <pc:sldMk cId="3455008821" sldId="259"/>
            <ac:spMk id="40" creationId="{052BEFF1-896C-45B1-B02C-96A6A1BC389A}"/>
          </ac:spMkLst>
        </pc:spChg>
        <pc:spChg chg="add del">
          <ac:chgData name="Vatjiukua Tuerijama (2229945)" userId="S::2229945@student.uwtsd.ac.uk::19124005-f29c-4702-88f6-02142dfa7a8c" providerId="AD" clId="Web-{C4157B67-769A-510F-1C7E-9D6866DC07B7}" dt="2023-02-21T02:27:11.629" v="416"/>
          <ac:spMkLst>
            <pc:docMk/>
            <pc:sldMk cId="3455008821" sldId="259"/>
            <ac:spMk id="41" creationId="{0BA768A8-4FED-4ED8-9E46-6BE72188ECD2}"/>
          </ac:spMkLst>
        </pc:spChg>
        <pc:spChg chg="add del">
          <ac:chgData name="Vatjiukua Tuerijama (2229945)" userId="S::2229945@student.uwtsd.ac.uk::19124005-f29c-4702-88f6-02142dfa7a8c" providerId="AD" clId="Web-{C4157B67-769A-510F-1C7E-9D6866DC07B7}" dt="2023-02-21T02:27:11.629" v="416"/>
          <ac:spMkLst>
            <pc:docMk/>
            <pc:sldMk cId="3455008821" sldId="259"/>
            <ac:spMk id="42" creationId="{BB237A14-61B1-4C00-A670-5D8D68A8668E}"/>
          </ac:spMkLst>
        </pc:spChg>
        <pc:spChg chg="add del">
          <ac:chgData name="Vatjiukua Tuerijama (2229945)" userId="S::2229945@student.uwtsd.ac.uk::19124005-f29c-4702-88f6-02142dfa7a8c" providerId="AD" clId="Web-{C4157B67-769A-510F-1C7E-9D6866DC07B7}" dt="2023-02-21T02:27:11.629" v="416"/>
          <ac:spMkLst>
            <pc:docMk/>
            <pc:sldMk cId="3455008821" sldId="259"/>
            <ac:spMk id="43" creationId="{24C27F61-248B-4B2C-111F-3E63C3F9E87D}"/>
          </ac:spMkLst>
        </pc:spChg>
        <pc:spChg chg="add del">
          <ac:chgData name="Vatjiukua Tuerijama (2229945)" userId="S::2229945@student.uwtsd.ac.uk::19124005-f29c-4702-88f6-02142dfa7a8c" providerId="AD" clId="Web-{C4157B67-769A-510F-1C7E-9D6866DC07B7}" dt="2023-02-21T02:27:11.629" v="416"/>
          <ac:spMkLst>
            <pc:docMk/>
            <pc:sldMk cId="3455008821" sldId="259"/>
            <ac:spMk id="44" creationId="{8598F259-6F54-47A3-8D13-1603D786A328}"/>
          </ac:spMkLst>
        </pc:spChg>
        <pc:spChg chg="add del">
          <ac:chgData name="Vatjiukua Tuerijama (2229945)" userId="S::2229945@student.uwtsd.ac.uk::19124005-f29c-4702-88f6-02142dfa7a8c" providerId="AD" clId="Web-{C4157B67-769A-510F-1C7E-9D6866DC07B7}" dt="2023-02-21T02:36:10.435" v="455"/>
          <ac:spMkLst>
            <pc:docMk/>
            <pc:sldMk cId="3455008821" sldId="259"/>
            <ac:spMk id="46" creationId="{052BEFF1-896C-45B1-B02C-96A6A1BC389A}"/>
          </ac:spMkLst>
        </pc:spChg>
        <pc:spChg chg="add del">
          <ac:chgData name="Vatjiukua Tuerijama (2229945)" userId="S::2229945@student.uwtsd.ac.uk::19124005-f29c-4702-88f6-02142dfa7a8c" providerId="AD" clId="Web-{C4157B67-769A-510F-1C7E-9D6866DC07B7}" dt="2023-02-21T02:36:10.435" v="455"/>
          <ac:spMkLst>
            <pc:docMk/>
            <pc:sldMk cId="3455008821" sldId="259"/>
            <ac:spMk id="47" creationId="{BB237A14-61B1-4C00-A670-5D8D68A8668E}"/>
          </ac:spMkLst>
        </pc:spChg>
        <pc:spChg chg="add del">
          <ac:chgData name="Vatjiukua Tuerijama (2229945)" userId="S::2229945@student.uwtsd.ac.uk::19124005-f29c-4702-88f6-02142dfa7a8c" providerId="AD" clId="Web-{C4157B67-769A-510F-1C7E-9D6866DC07B7}" dt="2023-02-21T02:36:10.435" v="455"/>
          <ac:spMkLst>
            <pc:docMk/>
            <pc:sldMk cId="3455008821" sldId="259"/>
            <ac:spMk id="48" creationId="{8598F259-6F54-47A3-8D13-1603D786A328}"/>
          </ac:spMkLst>
        </pc:spChg>
        <pc:spChg chg="add del">
          <ac:chgData name="Vatjiukua Tuerijama (2229945)" userId="S::2229945@student.uwtsd.ac.uk::19124005-f29c-4702-88f6-02142dfa7a8c" providerId="AD" clId="Web-{C4157B67-769A-510F-1C7E-9D6866DC07B7}" dt="2023-02-21T02:36:10.435" v="455"/>
          <ac:spMkLst>
            <pc:docMk/>
            <pc:sldMk cId="3455008821" sldId="259"/>
            <ac:spMk id="49" creationId="{0BA768A8-4FED-4ED8-9E46-6BE72188ECD2}"/>
          </ac:spMkLst>
        </pc:spChg>
        <pc:spChg chg="add mod">
          <ac:chgData name="Vatjiukua Tuerijama (2229945)" userId="S::2229945@student.uwtsd.ac.uk::19124005-f29c-4702-88f6-02142dfa7a8c" providerId="AD" clId="Web-{C4157B67-769A-510F-1C7E-9D6866DC07B7}" dt="2023-02-21T02:58:01.971" v="628" actId="20577"/>
          <ac:spMkLst>
            <pc:docMk/>
            <pc:sldMk cId="3455008821" sldId="259"/>
            <ac:spMk id="50" creationId="{24C27F61-248B-4B2C-111F-3E63C3F9E87D}"/>
          </ac:spMkLst>
        </pc:spChg>
        <pc:picChg chg="add del">
          <ac:chgData name="Vatjiukua Tuerijama (2229945)" userId="S::2229945@student.uwtsd.ac.uk::19124005-f29c-4702-88f6-02142dfa7a8c" providerId="AD" clId="Web-{C4157B67-769A-510F-1C7E-9D6866DC07B7}" dt="2023-02-21T02:26:33.003" v="410"/>
          <ac:picMkLst>
            <pc:docMk/>
            <pc:sldMk cId="3455008821" sldId="259"/>
            <ac:picMk id="17" creationId="{6AC7D913-60B7-4603-881B-831DA5D3A940}"/>
          </ac:picMkLst>
        </pc:picChg>
        <pc:picChg chg="add del">
          <ac:chgData name="Vatjiukua Tuerijama (2229945)" userId="S::2229945@student.uwtsd.ac.uk::19124005-f29c-4702-88f6-02142dfa7a8c" providerId="AD" clId="Web-{C4157B67-769A-510F-1C7E-9D6866DC07B7}" dt="2023-02-21T02:26:33.003" v="410"/>
          <ac:picMkLst>
            <pc:docMk/>
            <pc:sldMk cId="3455008821" sldId="259"/>
            <ac:picMk id="18" creationId="{91B28F63-CF00-448F-B141-FE33C33B1891}"/>
          </ac:picMkLst>
        </pc:picChg>
        <pc:picChg chg="add del">
          <ac:chgData name="Vatjiukua Tuerijama (2229945)" userId="S::2229945@student.uwtsd.ac.uk::19124005-f29c-4702-88f6-02142dfa7a8c" providerId="AD" clId="Web-{C4157B67-769A-510F-1C7E-9D6866DC07B7}" dt="2023-02-21T02:26:33.003" v="410"/>
          <ac:picMkLst>
            <pc:docMk/>
            <pc:sldMk cId="3455008821" sldId="259"/>
            <ac:picMk id="20" creationId="{2AE609E2-8522-44E4-9077-980E5BCF3E14}"/>
          </ac:picMkLst>
        </pc:picChg>
        <pc:picChg chg="add del">
          <ac:chgData name="Vatjiukua Tuerijama (2229945)" userId="S::2229945@student.uwtsd.ac.uk::19124005-f29c-4702-88f6-02142dfa7a8c" providerId="AD" clId="Web-{C4157B67-769A-510F-1C7E-9D6866DC07B7}" dt="2023-02-21T02:26:33.003" v="410"/>
          <ac:picMkLst>
            <pc:docMk/>
            <pc:sldMk cId="3455008821" sldId="259"/>
            <ac:picMk id="24" creationId="{8949AD42-25FD-4C3D-9EEE-B7FEC5809988}"/>
          </ac:picMkLst>
        </pc:picChg>
        <pc:picChg chg="add del">
          <ac:chgData name="Vatjiukua Tuerijama (2229945)" userId="S::2229945@student.uwtsd.ac.uk::19124005-f29c-4702-88f6-02142dfa7a8c" providerId="AD" clId="Web-{C4157B67-769A-510F-1C7E-9D6866DC07B7}" dt="2023-02-21T02:26:48.378" v="412"/>
          <ac:picMkLst>
            <pc:docMk/>
            <pc:sldMk cId="3455008821" sldId="259"/>
            <ac:picMk id="30" creationId="{3BC6EBB2-9BDC-4075-BA6B-43A9FBF9C86C}"/>
          </ac:picMkLst>
        </pc:picChg>
        <pc:picChg chg="add">
          <ac:chgData name="Vatjiukua Tuerijama (2229945)" userId="S::2229945@student.uwtsd.ac.uk::19124005-f29c-4702-88f6-02142dfa7a8c" providerId="AD" clId="Web-{C4157B67-769A-510F-1C7E-9D6866DC07B7}" dt="2023-02-21T02:36:10.435" v="455"/>
          <ac:picMkLst>
            <pc:docMk/>
            <pc:sldMk cId="3455008821" sldId="259"/>
            <ac:picMk id="52" creationId="{53BCF909-05DF-5DDD-AE60-AF6F6CF3BD56}"/>
          </ac:picMkLst>
        </pc:picChg>
        <pc:cxnChg chg="add del">
          <ac:chgData name="Vatjiukua Tuerijama (2229945)" userId="S::2229945@student.uwtsd.ac.uk::19124005-f29c-4702-88f6-02142dfa7a8c" providerId="AD" clId="Web-{C4157B67-769A-510F-1C7E-9D6866DC07B7}" dt="2023-02-21T02:26:48.378" v="412"/>
          <ac:cxnSpMkLst>
            <pc:docMk/>
            <pc:sldMk cId="3455008821" sldId="259"/>
            <ac:cxnSpMk id="29" creationId="{6B9695BD-ECF6-49CA-8877-8C493193C65D}"/>
          </ac:cxnSpMkLst>
        </pc:cxnChg>
      </pc:sldChg>
      <pc:sldChg chg="new">
        <pc:chgData name="Vatjiukua Tuerijama (2229945)" userId="S::2229945@student.uwtsd.ac.uk::19124005-f29c-4702-88f6-02142dfa7a8c" providerId="AD" clId="Web-{C4157B67-769A-510F-1C7E-9D6866DC07B7}" dt="2023-02-21T02:59:07.957" v="640"/>
        <pc:sldMkLst>
          <pc:docMk/>
          <pc:sldMk cId="3583186733" sldId="260"/>
        </pc:sldMkLst>
      </pc:sldChg>
    </pc:docChg>
  </pc:docChgLst>
  <pc:docChgLst>
    <pc:chgData name="Vatjiukua Tuerijama (2229945)" userId="S::2229945@student.uwtsd.ac.uk::19124005-f29c-4702-88f6-02142dfa7a8c" providerId="AD" clId="Web-{E34D606E-B36C-C02D-2D81-67B6EC69C60F}"/>
    <pc:docChg chg="addSld delSld modSld addMainMaster delMainMaster">
      <pc:chgData name="Vatjiukua Tuerijama (2229945)" userId="S::2229945@student.uwtsd.ac.uk::19124005-f29c-4702-88f6-02142dfa7a8c" providerId="AD" clId="Web-{E34D606E-B36C-C02D-2D81-67B6EC69C60F}" dt="2023-02-20T23:56:44.810" v="603"/>
      <pc:docMkLst>
        <pc:docMk/>
      </pc:docMkLst>
      <pc:sldChg chg="addSp delSp modSp mod setBg modClrScheme delDesignElem chgLayout">
        <pc:chgData name="Vatjiukua Tuerijama (2229945)" userId="S::2229945@student.uwtsd.ac.uk::19124005-f29c-4702-88f6-02142dfa7a8c" providerId="AD" clId="Web-{E34D606E-B36C-C02D-2D81-67B6EC69C60F}" dt="2023-02-20T22:57:16.626" v="11"/>
        <pc:sldMkLst>
          <pc:docMk/>
          <pc:sldMk cId="109857222" sldId="256"/>
        </pc:sldMkLst>
        <pc:spChg chg="mod ord">
          <ac:chgData name="Vatjiukua Tuerijama (2229945)" userId="S::2229945@student.uwtsd.ac.uk::19124005-f29c-4702-88f6-02142dfa7a8c" providerId="AD" clId="Web-{E34D606E-B36C-C02D-2D81-67B6EC69C60F}" dt="2023-02-20T22:57:16.626" v="11"/>
          <ac:spMkLst>
            <pc:docMk/>
            <pc:sldMk cId="109857222" sldId="256"/>
            <ac:spMk id="2" creationId="{00000000-0000-0000-0000-000000000000}"/>
          </ac:spMkLst>
        </pc:spChg>
        <pc:spChg chg="mod ord">
          <ac:chgData name="Vatjiukua Tuerijama (2229945)" userId="S::2229945@student.uwtsd.ac.uk::19124005-f29c-4702-88f6-02142dfa7a8c" providerId="AD" clId="Web-{E34D606E-B36C-C02D-2D81-67B6EC69C60F}" dt="2023-02-20T22:57:16.626" v="11"/>
          <ac:spMkLst>
            <pc:docMk/>
            <pc:sldMk cId="109857222" sldId="256"/>
            <ac:spMk id="3" creationId="{00000000-0000-0000-0000-000000000000}"/>
          </ac:spMkLst>
        </pc:spChg>
        <pc:spChg chg="add">
          <ac:chgData name="Vatjiukua Tuerijama (2229945)" userId="S::2229945@student.uwtsd.ac.uk::19124005-f29c-4702-88f6-02142dfa7a8c" providerId="AD" clId="Web-{E34D606E-B36C-C02D-2D81-67B6EC69C60F}" dt="2023-02-20T22:57:16.626" v="11"/>
          <ac:spMkLst>
            <pc:docMk/>
            <pc:sldMk cId="109857222" sldId="256"/>
            <ac:spMk id="14" creationId="{4A5788BB-481F-4FC7-AD49-73D20DDD6AE4}"/>
          </ac:spMkLst>
        </pc:spChg>
        <pc:spChg chg="del">
          <ac:chgData name="Vatjiukua Tuerijama (2229945)" userId="S::2229945@student.uwtsd.ac.uk::19124005-f29c-4702-88f6-02142dfa7a8c" providerId="AD" clId="Web-{E34D606E-B36C-C02D-2D81-67B6EC69C60F}" dt="2023-02-20T22:57:02.484" v="10"/>
          <ac:spMkLst>
            <pc:docMk/>
            <pc:sldMk cId="109857222" sldId="256"/>
            <ac:spMk id="22" creationId="{CFD1D2CD-954D-4C4D-B505-05EAD159B230}"/>
          </ac:spMkLst>
        </pc:spChg>
        <pc:picChg chg="mod">
          <ac:chgData name="Vatjiukua Tuerijama (2229945)" userId="S::2229945@student.uwtsd.ac.uk::19124005-f29c-4702-88f6-02142dfa7a8c" providerId="AD" clId="Web-{E34D606E-B36C-C02D-2D81-67B6EC69C60F}" dt="2023-02-20T22:57:16.626" v="11"/>
          <ac:picMkLst>
            <pc:docMk/>
            <pc:sldMk cId="109857222" sldId="256"/>
            <ac:picMk id="6" creationId="{019954E6-35F1-4E51-F7D2-B47BB4AB3E31}"/>
          </ac:picMkLst>
        </pc:picChg>
        <pc:cxnChg chg="del">
          <ac:chgData name="Vatjiukua Tuerijama (2229945)" userId="S::2229945@student.uwtsd.ac.uk::19124005-f29c-4702-88f6-02142dfa7a8c" providerId="AD" clId="Web-{E34D606E-B36C-C02D-2D81-67B6EC69C60F}" dt="2023-02-20T22:57:02.484" v="10"/>
          <ac:cxnSpMkLst>
            <pc:docMk/>
            <pc:sldMk cId="109857222" sldId="256"/>
            <ac:cxnSpMk id="23" creationId="{D132AEA7-A24A-45A9-BF8F-D0AFF34DF68C}"/>
          </ac:cxnSpMkLst>
        </pc:cxnChg>
      </pc:sldChg>
      <pc:sldChg chg="addSp delSp modSp new mod setBg modClrScheme setClrOvrMap delDesignElem chgLayout">
        <pc:chgData name="Vatjiukua Tuerijama (2229945)" userId="S::2229945@student.uwtsd.ac.uk::19124005-f29c-4702-88f6-02142dfa7a8c" providerId="AD" clId="Web-{E34D606E-B36C-C02D-2D81-67B6EC69C60F}" dt="2023-02-20T23:56:02.915" v="602" actId="20577"/>
        <pc:sldMkLst>
          <pc:docMk/>
          <pc:sldMk cId="1804701324" sldId="257"/>
        </pc:sldMkLst>
        <pc:spChg chg="add ord">
          <ac:chgData name="Vatjiukua Tuerijama (2229945)" userId="S::2229945@student.uwtsd.ac.uk::19124005-f29c-4702-88f6-02142dfa7a8c" providerId="AD" clId="Web-{E34D606E-B36C-C02D-2D81-67B6EC69C60F}" dt="2023-02-20T23:19:12.984" v="150"/>
          <ac:spMkLst>
            <pc:docMk/>
            <pc:sldMk cId="1804701324" sldId="257"/>
            <ac:spMk id="2" creationId="{3A6BF01D-F46B-1767-CE99-28D222BB9DED}"/>
          </ac:spMkLst>
        </pc:spChg>
        <pc:spChg chg="add del mod">
          <ac:chgData name="Vatjiukua Tuerijama (2229945)" userId="S::2229945@student.uwtsd.ac.uk::19124005-f29c-4702-88f6-02142dfa7a8c" providerId="AD" clId="Web-{E34D606E-B36C-C02D-2D81-67B6EC69C60F}" dt="2023-02-20T23:19:12.984" v="150"/>
          <ac:spMkLst>
            <pc:docMk/>
            <pc:sldMk cId="1804701324" sldId="257"/>
            <ac:spMk id="3" creationId="{7AE4CE1D-8CB4-428C-9258-EBF417F3EC7D}"/>
          </ac:spMkLst>
        </pc:spChg>
        <pc:spChg chg="add del mod">
          <ac:chgData name="Vatjiukua Tuerijama (2229945)" userId="S::2229945@student.uwtsd.ac.uk::19124005-f29c-4702-88f6-02142dfa7a8c" providerId="AD" clId="Web-{E34D606E-B36C-C02D-2D81-67B6EC69C60F}" dt="2023-02-20T23:15:14.907" v="141"/>
          <ac:spMkLst>
            <pc:docMk/>
            <pc:sldMk cId="1804701324" sldId="257"/>
            <ac:spMk id="4" creationId="{24AD4951-0D91-6993-D4D5-FD30EA5523D8}"/>
          </ac:spMkLst>
        </pc:spChg>
        <pc:spChg chg="add ord">
          <ac:chgData name="Vatjiukua Tuerijama (2229945)" userId="S::2229945@student.uwtsd.ac.uk::19124005-f29c-4702-88f6-02142dfa7a8c" providerId="AD" clId="Web-{E34D606E-B36C-C02D-2D81-67B6EC69C60F}" dt="2023-02-20T23:19:12.984" v="150"/>
          <ac:spMkLst>
            <pc:docMk/>
            <pc:sldMk cId="1804701324" sldId="257"/>
            <ac:spMk id="5" creationId="{BE1E395B-ABD6-3BF1-9721-A390EEA8A0E8}"/>
          </ac:spMkLst>
        </pc:spChg>
        <pc:spChg chg="add del mod">
          <ac:chgData name="Vatjiukua Tuerijama (2229945)" userId="S::2229945@student.uwtsd.ac.uk::19124005-f29c-4702-88f6-02142dfa7a8c" providerId="AD" clId="Web-{E34D606E-B36C-C02D-2D81-67B6EC69C60F}" dt="2023-02-20T23:17:12.320" v="145"/>
          <ac:spMkLst>
            <pc:docMk/>
            <pc:sldMk cId="1804701324" sldId="257"/>
            <ac:spMk id="6" creationId="{F072BB72-43DD-6EFE-0344-5064B146D8E0}"/>
          </ac:spMkLst>
        </pc:spChg>
        <pc:spChg chg="add mod ord">
          <ac:chgData name="Vatjiukua Tuerijama (2229945)" userId="S::2229945@student.uwtsd.ac.uk::19124005-f29c-4702-88f6-02142dfa7a8c" providerId="AD" clId="Web-{E34D606E-B36C-C02D-2D81-67B6EC69C60F}" dt="2023-02-20T23:19:12.984" v="150"/>
          <ac:spMkLst>
            <pc:docMk/>
            <pc:sldMk cId="1804701324" sldId="257"/>
            <ac:spMk id="7" creationId="{84605318-E9B3-9168-344F-99EE612B56A8}"/>
          </ac:spMkLst>
        </pc:spChg>
        <pc:spChg chg="add mod ord">
          <ac:chgData name="Vatjiukua Tuerijama (2229945)" userId="S::2229945@student.uwtsd.ac.uk::19124005-f29c-4702-88f6-02142dfa7a8c" providerId="AD" clId="Web-{E34D606E-B36C-C02D-2D81-67B6EC69C60F}" dt="2023-02-20T23:56:02.915" v="602" actId="20577"/>
          <ac:spMkLst>
            <pc:docMk/>
            <pc:sldMk cId="1804701324" sldId="257"/>
            <ac:spMk id="9" creationId="{31F897CB-706E-464A-97C3-6C1C652EE958}"/>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12" creationId="{4FA533C5-33E3-4611-AF9F-72811D8B26A6}"/>
          </ac:spMkLst>
        </pc:spChg>
        <pc:spChg chg="add">
          <ac:chgData name="Vatjiukua Tuerijama (2229945)" userId="S::2229945@student.uwtsd.ac.uk::19124005-f29c-4702-88f6-02142dfa7a8c" providerId="AD" clId="Web-{E34D606E-B36C-C02D-2D81-67B6EC69C60F}" dt="2023-02-20T23:19:12.984" v="150"/>
          <ac:spMkLst>
            <pc:docMk/>
            <pc:sldMk cId="1804701324" sldId="257"/>
            <ac:spMk id="13" creationId="{74CD14DB-BB81-479F-A1FC-1C75640E9F84}"/>
          </ac:spMkLst>
        </pc:spChg>
        <pc:spChg chg="add">
          <ac:chgData name="Vatjiukua Tuerijama (2229945)" userId="S::2229945@student.uwtsd.ac.uk::19124005-f29c-4702-88f6-02142dfa7a8c" providerId="AD" clId="Web-{E34D606E-B36C-C02D-2D81-67B6EC69C60F}" dt="2023-02-20T23:19:12.984" v="150"/>
          <ac:spMkLst>
            <pc:docMk/>
            <pc:sldMk cId="1804701324" sldId="257"/>
            <ac:spMk id="15" creationId="{C943A91B-7CA7-4592-A975-73B1BF8C4C74}"/>
          </ac:spMkLst>
        </pc:spChg>
        <pc:spChg chg="add">
          <ac:chgData name="Vatjiukua Tuerijama (2229945)" userId="S::2229945@student.uwtsd.ac.uk::19124005-f29c-4702-88f6-02142dfa7a8c" providerId="AD" clId="Web-{E34D606E-B36C-C02D-2D81-67B6EC69C60F}" dt="2023-02-20T23:19:12.984" v="150"/>
          <ac:spMkLst>
            <pc:docMk/>
            <pc:sldMk cId="1804701324" sldId="257"/>
            <ac:spMk id="17" creationId="{EC471314-E46A-414B-8D91-74880E84F187}"/>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18" creationId="{87F0FDC4-AD8C-47D9-9131-623C98ADB0AE}"/>
          </ac:spMkLst>
        </pc:spChg>
        <pc:spChg chg="add">
          <ac:chgData name="Vatjiukua Tuerijama (2229945)" userId="S::2229945@student.uwtsd.ac.uk::19124005-f29c-4702-88f6-02142dfa7a8c" providerId="AD" clId="Web-{E34D606E-B36C-C02D-2D81-67B6EC69C60F}" dt="2023-02-20T23:19:12.984" v="150"/>
          <ac:spMkLst>
            <pc:docMk/>
            <pc:sldMk cId="1804701324" sldId="257"/>
            <ac:spMk id="19" creationId="{6A681326-1C9D-44A3-A627-3871BDAE4127}"/>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20" creationId="{DE27238C-8EAF-4098-86E6-7723B7DAE601}"/>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22" creationId="{992F97B1-1891-4FCC-9E5F-BA97EDB48F89}"/>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24" creationId="{78C6C821-FEE1-4EB6-9590-C021440C77DE}"/>
          </ac:spMkLst>
        </pc:spChg>
        <pc:spChg chg="add del">
          <ac:chgData name="Vatjiukua Tuerijama (2229945)" userId="S::2229945@student.uwtsd.ac.uk::19124005-f29c-4702-88f6-02142dfa7a8c" providerId="AD" clId="Web-{E34D606E-B36C-C02D-2D81-67B6EC69C60F}" dt="2023-02-20T23:18:15.668" v="146"/>
          <ac:spMkLst>
            <pc:docMk/>
            <pc:sldMk cId="1804701324" sldId="257"/>
            <ac:spMk id="26" creationId="{B61A74B3-E247-44D4-8C48-FAE8E2056401}"/>
          </ac:spMkLst>
        </pc:spChg>
        <pc:picChg chg="add del">
          <ac:chgData name="Vatjiukua Tuerijama (2229945)" userId="S::2229945@student.uwtsd.ac.uk::19124005-f29c-4702-88f6-02142dfa7a8c" providerId="AD" clId="Web-{E34D606E-B36C-C02D-2D81-67B6EC69C60F}" dt="2023-02-20T23:18:15.668" v="146"/>
          <ac:picMkLst>
            <pc:docMk/>
            <pc:sldMk cId="1804701324" sldId="257"/>
            <ac:picMk id="8" creationId="{91B28F63-CF00-448F-B141-FE33C33B1891}"/>
          </ac:picMkLst>
        </pc:picChg>
        <pc:picChg chg="add del">
          <ac:chgData name="Vatjiukua Tuerijama (2229945)" userId="S::2229945@student.uwtsd.ac.uk::19124005-f29c-4702-88f6-02142dfa7a8c" providerId="AD" clId="Web-{E34D606E-B36C-C02D-2D81-67B6EC69C60F}" dt="2023-02-20T23:18:15.668" v="146"/>
          <ac:picMkLst>
            <pc:docMk/>
            <pc:sldMk cId="1804701324" sldId="257"/>
            <ac:picMk id="10" creationId="{2AE609E2-8522-44E4-9077-980E5BCF3E14}"/>
          </ac:picMkLst>
        </pc:picChg>
        <pc:picChg chg="add del">
          <ac:chgData name="Vatjiukua Tuerijama (2229945)" userId="S::2229945@student.uwtsd.ac.uk::19124005-f29c-4702-88f6-02142dfa7a8c" providerId="AD" clId="Web-{E34D606E-B36C-C02D-2D81-67B6EC69C60F}" dt="2023-02-20T23:19:12.969" v="149"/>
          <ac:picMkLst>
            <pc:docMk/>
            <pc:sldMk cId="1804701324" sldId="257"/>
            <ac:picMk id="11" creationId="{4A61C834-11E0-1616-5040-1EB7E3E55DCE}"/>
          </ac:picMkLst>
        </pc:picChg>
        <pc:picChg chg="add del">
          <ac:chgData name="Vatjiukua Tuerijama (2229945)" userId="S::2229945@student.uwtsd.ac.uk::19124005-f29c-4702-88f6-02142dfa7a8c" providerId="AD" clId="Web-{E34D606E-B36C-C02D-2D81-67B6EC69C60F}" dt="2023-02-20T23:18:15.668" v="146"/>
          <ac:picMkLst>
            <pc:docMk/>
            <pc:sldMk cId="1804701324" sldId="257"/>
            <ac:picMk id="14" creationId="{8949AD42-25FD-4C3D-9EEE-B7FEC5809988}"/>
          </ac:picMkLst>
        </pc:picChg>
        <pc:picChg chg="add del">
          <ac:chgData name="Vatjiukua Tuerijama (2229945)" userId="S::2229945@student.uwtsd.ac.uk::19124005-f29c-4702-88f6-02142dfa7a8c" providerId="AD" clId="Web-{E34D606E-B36C-C02D-2D81-67B6EC69C60F}" dt="2023-02-20T23:18:15.668" v="146"/>
          <ac:picMkLst>
            <pc:docMk/>
            <pc:sldMk cId="1804701324" sldId="257"/>
            <ac:picMk id="16" creationId="{6AC7D913-60B7-4603-881B-831DA5D3A940}"/>
          </ac:picMkLst>
        </pc:picChg>
      </pc:sldChg>
      <pc:sldChg chg="del">
        <pc:chgData name="Vatjiukua Tuerijama (2229945)" userId="S::2229945@student.uwtsd.ac.uk::19124005-f29c-4702-88f6-02142dfa7a8c" providerId="AD" clId="Web-{E34D606E-B36C-C02D-2D81-67B6EC69C60F}" dt="2023-02-20T22:55:56.230" v="8"/>
        <pc:sldMkLst>
          <pc:docMk/>
          <pc:sldMk cId="3525422527" sldId="257"/>
        </pc:sldMkLst>
      </pc:sldChg>
      <pc:sldChg chg="del">
        <pc:chgData name="Vatjiukua Tuerijama (2229945)" userId="S::2229945@student.uwtsd.ac.uk::19124005-f29c-4702-88f6-02142dfa7a8c" providerId="AD" clId="Web-{E34D606E-B36C-C02D-2D81-67B6EC69C60F}" dt="2023-02-20T22:55:52.324" v="5"/>
        <pc:sldMkLst>
          <pc:docMk/>
          <pc:sldMk cId="2683986606" sldId="258"/>
        </pc:sldMkLst>
      </pc:sldChg>
      <pc:sldChg chg="new">
        <pc:chgData name="Vatjiukua Tuerijama (2229945)" userId="S::2229945@student.uwtsd.ac.uk::19124005-f29c-4702-88f6-02142dfa7a8c" providerId="AD" clId="Web-{E34D606E-B36C-C02D-2D81-67B6EC69C60F}" dt="2023-02-20T23:56:44.810" v="603"/>
        <pc:sldMkLst>
          <pc:docMk/>
          <pc:sldMk cId="2821265474" sldId="258"/>
        </pc:sldMkLst>
      </pc:sldChg>
      <pc:sldChg chg="new del">
        <pc:chgData name="Vatjiukua Tuerijama (2229945)" userId="S::2229945@student.uwtsd.ac.uk::19124005-f29c-4702-88f6-02142dfa7a8c" providerId="AD" clId="Web-{E34D606E-B36C-C02D-2D81-67B6EC69C60F}" dt="2023-02-20T22:55:55.074" v="7"/>
        <pc:sldMkLst>
          <pc:docMk/>
          <pc:sldMk cId="570123581" sldId="259"/>
        </pc:sldMkLst>
      </pc:sldChg>
      <pc:sldChg chg="new del">
        <pc:chgData name="Vatjiukua Tuerijama (2229945)" userId="S::2229945@student.uwtsd.ac.uk::19124005-f29c-4702-88f6-02142dfa7a8c" providerId="AD" clId="Web-{E34D606E-B36C-C02D-2D81-67B6EC69C60F}" dt="2023-02-20T22:55:54.058" v="6"/>
        <pc:sldMkLst>
          <pc:docMk/>
          <pc:sldMk cId="663190115" sldId="260"/>
        </pc:sldMkLst>
      </pc:sldChg>
      <pc:sldChg chg="modSp new del mod modClrScheme chgLayout">
        <pc:chgData name="Vatjiukua Tuerijama (2229945)" userId="S::2229945@student.uwtsd.ac.uk::19124005-f29c-4702-88f6-02142dfa7a8c" providerId="AD" clId="Web-{E34D606E-B36C-C02D-2D81-67B6EC69C60F}" dt="2023-02-20T22:55:50.918" v="4"/>
        <pc:sldMkLst>
          <pc:docMk/>
          <pc:sldMk cId="782671064" sldId="261"/>
        </pc:sldMkLst>
        <pc:spChg chg="mod ord">
          <ac:chgData name="Vatjiukua Tuerijama (2229945)" userId="S::2229945@student.uwtsd.ac.uk::19124005-f29c-4702-88f6-02142dfa7a8c" providerId="AD" clId="Web-{E34D606E-B36C-C02D-2D81-67B6EC69C60F}" dt="2023-02-20T22:55:39.995" v="3"/>
          <ac:spMkLst>
            <pc:docMk/>
            <pc:sldMk cId="782671064" sldId="261"/>
            <ac:spMk id="2" creationId="{58D0585C-3B61-9D5B-F78E-BAFA29A04903}"/>
          </ac:spMkLst>
        </pc:spChg>
        <pc:spChg chg="mod ord">
          <ac:chgData name="Vatjiukua Tuerijama (2229945)" userId="S::2229945@student.uwtsd.ac.uk::19124005-f29c-4702-88f6-02142dfa7a8c" providerId="AD" clId="Web-{E34D606E-B36C-C02D-2D81-67B6EC69C60F}" dt="2023-02-20T22:55:39.995" v="3"/>
          <ac:spMkLst>
            <pc:docMk/>
            <pc:sldMk cId="782671064" sldId="261"/>
            <ac:spMk id="3" creationId="{54125E57-D627-D7B9-70E6-6A76BEF91483}"/>
          </ac:spMkLst>
        </pc:spChg>
      </pc:sldChg>
      <pc:sldMasterChg chg="del delSldLayout">
        <pc:chgData name="Vatjiukua Tuerijama (2229945)" userId="S::2229945@student.uwtsd.ac.uk::19124005-f29c-4702-88f6-02142dfa7a8c" providerId="AD" clId="Web-{E34D606E-B36C-C02D-2D81-67B6EC69C60F}" dt="2023-02-20T22:57:02.484" v="10"/>
        <pc:sldMasterMkLst>
          <pc:docMk/>
          <pc:sldMasterMk cId="3476719622" sldId="2147483893"/>
        </pc:sldMasterMkLst>
        <pc:sldLayoutChg chg="del">
          <pc:chgData name="Vatjiukua Tuerijama (2229945)" userId="S::2229945@student.uwtsd.ac.uk::19124005-f29c-4702-88f6-02142dfa7a8c" providerId="AD" clId="Web-{E34D606E-B36C-C02D-2D81-67B6EC69C60F}" dt="2023-02-20T22:57:02.484" v="10"/>
          <pc:sldLayoutMkLst>
            <pc:docMk/>
            <pc:sldMasterMk cId="3476719622" sldId="2147483893"/>
            <pc:sldLayoutMk cId="566602601" sldId="2147483888"/>
          </pc:sldLayoutMkLst>
        </pc:sldLayoutChg>
      </pc:sldMasterChg>
      <pc:sldMasterChg chg="add addSldLayout modSldLayout">
        <pc:chgData name="Vatjiukua Tuerijama (2229945)" userId="S::2229945@student.uwtsd.ac.uk::19124005-f29c-4702-88f6-02142dfa7a8c" providerId="AD" clId="Web-{E34D606E-B36C-C02D-2D81-67B6EC69C60F}" dt="2023-02-20T22:57:02.484" v="10"/>
        <pc:sldMasterMkLst>
          <pc:docMk/>
          <pc:sldMasterMk cId="2909828083" sldId="2147483894"/>
        </pc:sldMasterMkLst>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53919668" sldId="2147483895"/>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889237555" sldId="2147483896"/>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569544794" sldId="2147483897"/>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2917490148" sldId="2147483898"/>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453503270" sldId="2147483899"/>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692123928" sldId="2147483900"/>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021088507" sldId="2147483901"/>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418807933" sldId="2147483902"/>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3911141256" sldId="2147483903"/>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2156367382" sldId="2147483904"/>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446614190" sldId="2147483905"/>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848274377" sldId="2147483906"/>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1695937378" sldId="2147483907"/>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429459081" sldId="2147483908"/>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3358027779" sldId="2147483909"/>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2605935815" sldId="2147483910"/>
          </pc:sldLayoutMkLst>
        </pc:sldLayoutChg>
        <pc:sldLayoutChg chg="add mod replId">
          <pc:chgData name="Vatjiukua Tuerijama (2229945)" userId="S::2229945@student.uwtsd.ac.uk::19124005-f29c-4702-88f6-02142dfa7a8c" providerId="AD" clId="Web-{E34D606E-B36C-C02D-2D81-67B6EC69C60F}" dt="2023-02-20T22:57:02.484" v="10"/>
          <pc:sldLayoutMkLst>
            <pc:docMk/>
            <pc:sldMasterMk cId="2909828083" sldId="2147483894"/>
            <pc:sldLayoutMk cId="2679147953" sldId="2147483911"/>
          </pc:sldLayoutMkLst>
        </pc:sldLayoutChg>
      </pc:sldMasterChg>
    </pc:docChg>
  </pc:docChgLst>
  <pc:docChgLst>
    <pc:chgData name="Vatjiukua Tuerijama (2229945)" userId="S::2229945@student.uwtsd.ac.uk::19124005-f29c-4702-88f6-02142dfa7a8c" providerId="AD" clId="Web-{25E4A8F6-CD2D-8329-EB50-D5B126460A13}"/>
    <pc:docChg chg="addSld modSld">
      <pc:chgData name="Vatjiukua Tuerijama (2229945)" userId="S::2229945@student.uwtsd.ac.uk::19124005-f29c-4702-88f6-02142dfa7a8c" providerId="AD" clId="Web-{25E4A8F6-CD2D-8329-EB50-D5B126460A13}" dt="2023-02-21T14:37:18.482" v="32" actId="20577"/>
      <pc:docMkLst>
        <pc:docMk/>
      </pc:docMkLst>
      <pc:sldChg chg="addSp delSp modSp new mod setBg modClrScheme chgLayout">
        <pc:chgData name="Vatjiukua Tuerijama (2229945)" userId="S::2229945@student.uwtsd.ac.uk::19124005-f29c-4702-88f6-02142dfa7a8c" providerId="AD" clId="Web-{25E4A8F6-CD2D-8329-EB50-D5B126460A13}" dt="2023-02-21T14:37:18.482" v="32" actId="20577"/>
        <pc:sldMkLst>
          <pc:docMk/>
          <pc:sldMk cId="1580435746" sldId="261"/>
        </pc:sldMkLst>
        <pc:spChg chg="add mod">
          <ac:chgData name="Vatjiukua Tuerijama (2229945)" userId="S::2229945@student.uwtsd.ac.uk::19124005-f29c-4702-88f6-02142dfa7a8c" providerId="AD" clId="Web-{25E4A8F6-CD2D-8329-EB50-D5B126460A13}" dt="2023-02-21T14:33:18.435" v="16"/>
          <ac:spMkLst>
            <pc:docMk/>
            <pc:sldMk cId="1580435746" sldId="261"/>
            <ac:spMk id="2" creationId="{CCC7D180-AB15-A61C-3B95-F95780ECF8F2}"/>
          </ac:spMkLst>
        </pc:spChg>
        <pc:spChg chg="add mod">
          <ac:chgData name="Vatjiukua Tuerijama (2229945)" userId="S::2229945@student.uwtsd.ac.uk::19124005-f29c-4702-88f6-02142dfa7a8c" providerId="AD" clId="Web-{25E4A8F6-CD2D-8329-EB50-D5B126460A13}" dt="2023-02-21T14:37:18.482" v="32" actId="20577"/>
          <ac:spMkLst>
            <pc:docMk/>
            <pc:sldMk cId="1580435746" sldId="261"/>
            <ac:spMk id="3" creationId="{DE42344C-76B8-70DD-ECDB-40C2DF107258}"/>
          </ac:spMkLst>
        </pc:spChg>
        <pc:spChg chg="add del">
          <ac:chgData name="Vatjiukua Tuerijama (2229945)" userId="S::2229945@student.uwtsd.ac.uk::19124005-f29c-4702-88f6-02142dfa7a8c" providerId="AD" clId="Web-{25E4A8F6-CD2D-8329-EB50-D5B126460A13}" dt="2023-02-21T14:33:18.435" v="16"/>
          <ac:spMkLst>
            <pc:docMk/>
            <pc:sldMk cId="1580435746" sldId="261"/>
            <ac:spMk id="13" creationId="{989BE678-777B-482A-A616-FEDC47B162E5}"/>
          </ac:spMkLst>
        </pc:spChg>
        <pc:spChg chg="add del">
          <ac:chgData name="Vatjiukua Tuerijama (2229945)" userId="S::2229945@student.uwtsd.ac.uk::19124005-f29c-4702-88f6-02142dfa7a8c" providerId="AD" clId="Web-{25E4A8F6-CD2D-8329-EB50-D5B126460A13}" dt="2023-02-21T14:33:18.435" v="16"/>
          <ac:spMkLst>
            <pc:docMk/>
            <pc:sldMk cId="1580435746" sldId="261"/>
            <ac:spMk id="19" creationId="{D28BE0C3-2102-4820-B88B-A448B1840D14}"/>
          </ac:spMkLst>
        </pc:spChg>
        <pc:spChg chg="add del">
          <ac:chgData name="Vatjiukua Tuerijama (2229945)" userId="S::2229945@student.uwtsd.ac.uk::19124005-f29c-4702-88f6-02142dfa7a8c" providerId="AD" clId="Web-{25E4A8F6-CD2D-8329-EB50-D5B126460A13}" dt="2023-02-21T14:33:18.435" v="16"/>
          <ac:spMkLst>
            <pc:docMk/>
            <pc:sldMk cId="1580435746" sldId="261"/>
            <ac:spMk id="21" creationId="{F3F4807A-5068-4492-8025-D75F320E908D}"/>
          </ac:spMkLst>
        </pc:spChg>
        <pc:spChg chg="add del">
          <ac:chgData name="Vatjiukua Tuerijama (2229945)" userId="S::2229945@student.uwtsd.ac.uk::19124005-f29c-4702-88f6-02142dfa7a8c" providerId="AD" clId="Web-{25E4A8F6-CD2D-8329-EB50-D5B126460A13}" dt="2023-02-21T14:33:18.435" v="16"/>
          <ac:spMkLst>
            <pc:docMk/>
            <pc:sldMk cId="1580435746" sldId="261"/>
            <ac:spMk id="23" creationId="{B24996F8-180C-4DCB-8A26-DFA336CDEFBC}"/>
          </ac:spMkLst>
        </pc:spChg>
        <pc:spChg chg="add del">
          <ac:chgData name="Vatjiukua Tuerijama (2229945)" userId="S::2229945@student.uwtsd.ac.uk::19124005-f29c-4702-88f6-02142dfa7a8c" providerId="AD" clId="Web-{25E4A8F6-CD2D-8329-EB50-D5B126460A13}" dt="2023-02-21T14:33:18.435" v="16"/>
          <ac:spMkLst>
            <pc:docMk/>
            <pc:sldMk cId="1580435746" sldId="261"/>
            <ac:spMk id="25" creationId="{630182B0-3559-41D5-9EBC-0BD86BEDAD09}"/>
          </ac:spMkLst>
        </pc:spChg>
        <pc:spChg chg="add">
          <ac:chgData name="Vatjiukua Tuerijama (2229945)" userId="S::2229945@student.uwtsd.ac.uk::19124005-f29c-4702-88f6-02142dfa7a8c" providerId="AD" clId="Web-{25E4A8F6-CD2D-8329-EB50-D5B126460A13}" dt="2023-02-21T14:33:18.435" v="16"/>
          <ac:spMkLst>
            <pc:docMk/>
            <pc:sldMk cId="1580435746" sldId="261"/>
            <ac:spMk id="34" creationId="{989BE678-777B-482A-A616-FEDC47B162E5}"/>
          </ac:spMkLst>
        </pc:spChg>
        <pc:spChg chg="add">
          <ac:chgData name="Vatjiukua Tuerijama (2229945)" userId="S::2229945@student.uwtsd.ac.uk::19124005-f29c-4702-88f6-02142dfa7a8c" providerId="AD" clId="Web-{25E4A8F6-CD2D-8329-EB50-D5B126460A13}" dt="2023-02-21T14:33:18.435" v="16"/>
          <ac:spMkLst>
            <pc:docMk/>
            <pc:sldMk cId="1580435746" sldId="261"/>
            <ac:spMk id="40" creationId="{D28BE0C3-2102-4820-B88B-A448B1840D14}"/>
          </ac:spMkLst>
        </pc:spChg>
        <pc:spChg chg="add">
          <ac:chgData name="Vatjiukua Tuerijama (2229945)" userId="S::2229945@student.uwtsd.ac.uk::19124005-f29c-4702-88f6-02142dfa7a8c" providerId="AD" clId="Web-{25E4A8F6-CD2D-8329-EB50-D5B126460A13}" dt="2023-02-21T14:33:18.435" v="16"/>
          <ac:spMkLst>
            <pc:docMk/>
            <pc:sldMk cId="1580435746" sldId="261"/>
            <ac:spMk id="42" creationId="{C885E190-58DD-42DD-A4A8-401E15C92A52}"/>
          </ac:spMkLst>
        </pc:spChg>
        <pc:picChg chg="add mod ord">
          <ac:chgData name="Vatjiukua Tuerijama (2229945)" userId="S::2229945@student.uwtsd.ac.uk::19124005-f29c-4702-88f6-02142dfa7a8c" providerId="AD" clId="Web-{25E4A8F6-CD2D-8329-EB50-D5B126460A13}" dt="2023-02-21T14:36:53.074" v="29" actId="1076"/>
          <ac:picMkLst>
            <pc:docMk/>
            <pc:sldMk cId="1580435746" sldId="261"/>
            <ac:picMk id="5" creationId="{1ACCFCE4-3D61-316F-7F2A-3B7BAE2EA926}"/>
          </ac:picMkLst>
        </pc:picChg>
        <pc:picChg chg="add del">
          <ac:chgData name="Vatjiukua Tuerijama (2229945)" userId="S::2229945@student.uwtsd.ac.uk::19124005-f29c-4702-88f6-02142dfa7a8c" providerId="AD" clId="Web-{25E4A8F6-CD2D-8329-EB50-D5B126460A13}" dt="2023-02-21T14:33:18.435" v="16"/>
          <ac:picMkLst>
            <pc:docMk/>
            <pc:sldMk cId="1580435746" sldId="261"/>
            <ac:picMk id="9" creationId="{DF19BAF3-7E20-4B9D-B544-BABAEEA1FA75}"/>
          </ac:picMkLst>
        </pc:picChg>
        <pc:picChg chg="add del">
          <ac:chgData name="Vatjiukua Tuerijama (2229945)" userId="S::2229945@student.uwtsd.ac.uk::19124005-f29c-4702-88f6-02142dfa7a8c" providerId="AD" clId="Web-{25E4A8F6-CD2D-8329-EB50-D5B126460A13}" dt="2023-02-21T14:33:18.435" v="16"/>
          <ac:picMkLst>
            <pc:docMk/>
            <pc:sldMk cId="1580435746" sldId="261"/>
            <ac:picMk id="11" creationId="{950648F4-ABCD-4DF0-8641-76CFB2354721}"/>
          </ac:picMkLst>
        </pc:picChg>
        <pc:picChg chg="add del">
          <ac:chgData name="Vatjiukua Tuerijama (2229945)" userId="S::2229945@student.uwtsd.ac.uk::19124005-f29c-4702-88f6-02142dfa7a8c" providerId="AD" clId="Web-{25E4A8F6-CD2D-8329-EB50-D5B126460A13}" dt="2023-02-21T14:33:18.435" v="16"/>
          <ac:picMkLst>
            <pc:docMk/>
            <pc:sldMk cId="1580435746" sldId="261"/>
            <ac:picMk id="15" creationId="{CF1EB4BD-9C7E-4AA3-9681-C7EB0DA6250B}"/>
          </ac:picMkLst>
        </pc:picChg>
        <pc:picChg chg="add del">
          <ac:chgData name="Vatjiukua Tuerijama (2229945)" userId="S::2229945@student.uwtsd.ac.uk::19124005-f29c-4702-88f6-02142dfa7a8c" providerId="AD" clId="Web-{25E4A8F6-CD2D-8329-EB50-D5B126460A13}" dt="2023-02-21T14:33:18.435" v="16"/>
          <ac:picMkLst>
            <pc:docMk/>
            <pc:sldMk cId="1580435746" sldId="261"/>
            <ac:picMk id="17" creationId="{94AAE3AA-3759-4D28-B0EF-575F25A5146C}"/>
          </ac:picMkLst>
        </pc:picChg>
        <pc:picChg chg="add">
          <ac:chgData name="Vatjiukua Tuerijama (2229945)" userId="S::2229945@student.uwtsd.ac.uk::19124005-f29c-4702-88f6-02142dfa7a8c" providerId="AD" clId="Web-{25E4A8F6-CD2D-8329-EB50-D5B126460A13}" dt="2023-02-21T14:33:18.435" v="16"/>
          <ac:picMkLst>
            <pc:docMk/>
            <pc:sldMk cId="1580435746" sldId="261"/>
            <ac:picMk id="30" creationId="{DF19BAF3-7E20-4B9D-B544-BABAEEA1FA75}"/>
          </ac:picMkLst>
        </pc:picChg>
        <pc:picChg chg="add">
          <ac:chgData name="Vatjiukua Tuerijama (2229945)" userId="S::2229945@student.uwtsd.ac.uk::19124005-f29c-4702-88f6-02142dfa7a8c" providerId="AD" clId="Web-{25E4A8F6-CD2D-8329-EB50-D5B126460A13}" dt="2023-02-21T14:33:18.435" v="16"/>
          <ac:picMkLst>
            <pc:docMk/>
            <pc:sldMk cId="1580435746" sldId="261"/>
            <ac:picMk id="32" creationId="{950648F4-ABCD-4DF0-8641-76CFB2354721}"/>
          </ac:picMkLst>
        </pc:picChg>
        <pc:picChg chg="add">
          <ac:chgData name="Vatjiukua Tuerijama (2229945)" userId="S::2229945@student.uwtsd.ac.uk::19124005-f29c-4702-88f6-02142dfa7a8c" providerId="AD" clId="Web-{25E4A8F6-CD2D-8329-EB50-D5B126460A13}" dt="2023-02-21T14:33:18.435" v="16"/>
          <ac:picMkLst>
            <pc:docMk/>
            <pc:sldMk cId="1580435746" sldId="261"/>
            <ac:picMk id="36" creationId="{CF1EB4BD-9C7E-4AA3-9681-C7EB0DA6250B}"/>
          </ac:picMkLst>
        </pc:picChg>
        <pc:picChg chg="add">
          <ac:chgData name="Vatjiukua Tuerijama (2229945)" userId="S::2229945@student.uwtsd.ac.uk::19124005-f29c-4702-88f6-02142dfa7a8c" providerId="AD" clId="Web-{25E4A8F6-CD2D-8329-EB50-D5B126460A13}" dt="2023-02-21T14:33:18.435" v="16"/>
          <ac:picMkLst>
            <pc:docMk/>
            <pc:sldMk cId="1580435746" sldId="261"/>
            <ac:picMk id="38" creationId="{94AAE3AA-3759-4D28-B0EF-575F25A5146C}"/>
          </ac:picMkLst>
        </pc:picChg>
      </pc:sldChg>
    </pc:docChg>
  </pc:docChgLst>
  <pc:docChgLst>
    <pc:chgData name="Vatjiukua Tuerijama (2229945)" userId="S::2229945@student.uwtsd.ac.uk::19124005-f29c-4702-88f6-02142dfa7a8c" providerId="AD" clId="Web-{0AD868D9-55F7-AA6E-EED9-455D6AD574EE}"/>
    <pc:docChg chg="addSld delSld modSld addMainMaster delMainMaster">
      <pc:chgData name="Vatjiukua Tuerijama (2229945)" userId="S::2229945@student.uwtsd.ac.uk::19124005-f29c-4702-88f6-02142dfa7a8c" providerId="AD" clId="Web-{0AD868D9-55F7-AA6E-EED9-455D6AD574EE}" dt="2023-02-20T22:52:33.280" v="93"/>
      <pc:docMkLst>
        <pc:docMk/>
      </pc:docMkLst>
      <pc:sldChg chg="addSp delSp modSp mod setBg modClrScheme delDesignElem chgLayout">
        <pc:chgData name="Vatjiukua Tuerijama (2229945)" userId="S::2229945@student.uwtsd.ac.uk::19124005-f29c-4702-88f6-02142dfa7a8c" providerId="AD" clId="Web-{0AD868D9-55F7-AA6E-EED9-455D6AD574EE}" dt="2023-02-20T22:49:41.881" v="86"/>
        <pc:sldMkLst>
          <pc:docMk/>
          <pc:sldMk cId="109857222" sldId="256"/>
        </pc:sldMkLst>
        <pc:spChg chg="mod ord">
          <ac:chgData name="Vatjiukua Tuerijama (2229945)" userId="S::2229945@student.uwtsd.ac.uk::19124005-f29c-4702-88f6-02142dfa7a8c" providerId="AD" clId="Web-{0AD868D9-55F7-AA6E-EED9-455D6AD574EE}" dt="2023-02-20T22:49:41.881" v="86"/>
          <ac:spMkLst>
            <pc:docMk/>
            <pc:sldMk cId="109857222" sldId="256"/>
            <ac:spMk id="2" creationId="{00000000-0000-0000-0000-000000000000}"/>
          </ac:spMkLst>
        </pc:spChg>
        <pc:spChg chg="mod ord">
          <ac:chgData name="Vatjiukua Tuerijama (2229945)" userId="S::2229945@student.uwtsd.ac.uk::19124005-f29c-4702-88f6-02142dfa7a8c" providerId="AD" clId="Web-{0AD868D9-55F7-AA6E-EED9-455D6AD574EE}" dt="2023-02-20T22:49:41.881" v="86"/>
          <ac:spMkLst>
            <pc:docMk/>
            <pc:sldMk cId="109857222" sldId="256"/>
            <ac:spMk id="3" creationId="{00000000-0000-0000-0000-000000000000}"/>
          </ac:spMkLst>
        </pc:spChg>
        <pc:spChg chg="add del">
          <ac:chgData name="Vatjiukua Tuerijama (2229945)" userId="S::2229945@student.uwtsd.ac.uk::19124005-f29c-4702-88f6-02142dfa7a8c" providerId="AD" clId="Web-{0AD868D9-55F7-AA6E-EED9-455D6AD574EE}" dt="2023-02-20T22:44:32.463" v="81"/>
          <ac:spMkLst>
            <pc:docMk/>
            <pc:sldMk cId="109857222" sldId="256"/>
            <ac:spMk id="5" creationId="{06DA9DF9-31F7-4056-B42E-878CC92417B8}"/>
          </ac:spMkLst>
        </pc:spChg>
        <pc:spChg chg="add del">
          <ac:chgData name="Vatjiukua Tuerijama (2229945)" userId="S::2229945@student.uwtsd.ac.uk::19124005-f29c-4702-88f6-02142dfa7a8c" providerId="AD" clId="Web-{0AD868D9-55F7-AA6E-EED9-455D6AD574EE}" dt="2023-02-20T22:49:37.178" v="83"/>
          <ac:spMkLst>
            <pc:docMk/>
            <pc:sldMk cId="109857222" sldId="256"/>
            <ac:spMk id="8" creationId="{0DBF1ABE-8590-450D-BB49-BDDCCF3EEA9E}"/>
          </ac:spMkLst>
        </pc:spChg>
        <pc:spChg chg="add del">
          <ac:chgData name="Vatjiukua Tuerijama (2229945)" userId="S::2229945@student.uwtsd.ac.uk::19124005-f29c-4702-88f6-02142dfa7a8c" providerId="AD" clId="Web-{0AD868D9-55F7-AA6E-EED9-455D6AD574EE}" dt="2023-02-20T22:49:37.178" v="83"/>
          <ac:spMkLst>
            <pc:docMk/>
            <pc:sldMk cId="109857222" sldId="256"/>
            <ac:spMk id="10" creationId="{DCD36D47-40B7-494B-B249-3CBA333DE256}"/>
          </ac:spMkLst>
        </pc:spChg>
        <pc:spChg chg="add del">
          <ac:chgData name="Vatjiukua Tuerijama (2229945)" userId="S::2229945@student.uwtsd.ac.uk::19124005-f29c-4702-88f6-02142dfa7a8c" providerId="AD" clId="Web-{0AD868D9-55F7-AA6E-EED9-455D6AD574EE}" dt="2023-02-20T22:49:37.178" v="83"/>
          <ac:spMkLst>
            <pc:docMk/>
            <pc:sldMk cId="109857222" sldId="256"/>
            <ac:spMk id="12" creationId="{03AD0D1C-F8BA-4CD1-BC4D-BE1823F3EBDD}"/>
          </ac:spMkLst>
        </pc:spChg>
        <pc:spChg chg="del">
          <ac:chgData name="Vatjiukua Tuerijama (2229945)" userId="S::2229945@student.uwtsd.ac.uk::19124005-f29c-4702-88f6-02142dfa7a8c" providerId="AD" clId="Web-{0AD868D9-55F7-AA6E-EED9-455D6AD574EE}" dt="2023-02-20T22:41:30.550" v="53"/>
          <ac:spMkLst>
            <pc:docMk/>
            <pc:sldMk cId="109857222" sldId="256"/>
            <ac:spMk id="15" creationId="{9B45BA4C-9B54-4496-821F-9E0985CA984D}"/>
          </ac:spMkLst>
        </pc:spChg>
        <pc:spChg chg="add del">
          <ac:chgData name="Vatjiukua Tuerijama (2229945)" userId="S::2229945@student.uwtsd.ac.uk::19124005-f29c-4702-88f6-02142dfa7a8c" providerId="AD" clId="Web-{0AD868D9-55F7-AA6E-EED9-455D6AD574EE}" dt="2023-02-20T22:49:37.178" v="83"/>
          <ac:spMkLst>
            <pc:docMk/>
            <pc:sldMk cId="109857222" sldId="256"/>
            <ac:spMk id="17" creationId="{FBA7E51E-7B6A-4A79-8F84-47C845C7A2CC}"/>
          </ac:spMkLst>
        </pc:spChg>
        <pc:spChg chg="add del">
          <ac:chgData name="Vatjiukua Tuerijama (2229945)" userId="S::2229945@student.uwtsd.ac.uk::19124005-f29c-4702-88f6-02142dfa7a8c" providerId="AD" clId="Web-{0AD868D9-55F7-AA6E-EED9-455D6AD574EE}" dt="2023-02-20T22:49:41.865" v="85"/>
          <ac:spMkLst>
            <pc:docMk/>
            <pc:sldMk cId="109857222" sldId="256"/>
            <ac:spMk id="19" creationId="{97C478F1-26B5-44C9-823B-523B85B112F6}"/>
          </ac:spMkLst>
        </pc:spChg>
        <pc:spChg chg="add del">
          <ac:chgData name="Vatjiukua Tuerijama (2229945)" userId="S::2229945@student.uwtsd.ac.uk::19124005-f29c-4702-88f6-02142dfa7a8c" providerId="AD" clId="Web-{0AD868D9-55F7-AA6E-EED9-455D6AD574EE}" dt="2023-02-20T22:49:41.865" v="85"/>
          <ac:spMkLst>
            <pc:docMk/>
            <pc:sldMk cId="109857222" sldId="256"/>
            <ac:spMk id="20" creationId="{8337CC61-9E93-4D80-9F1C-12CE9A0C07F6}"/>
          </ac:spMkLst>
        </pc:spChg>
        <pc:spChg chg="add">
          <ac:chgData name="Vatjiukua Tuerijama (2229945)" userId="S::2229945@student.uwtsd.ac.uk::19124005-f29c-4702-88f6-02142dfa7a8c" providerId="AD" clId="Web-{0AD868D9-55F7-AA6E-EED9-455D6AD574EE}" dt="2023-02-20T22:49:41.881" v="86"/>
          <ac:spMkLst>
            <pc:docMk/>
            <pc:sldMk cId="109857222" sldId="256"/>
            <ac:spMk id="22" creationId="{CFD1D2CD-954D-4C4D-B505-05EAD159B230}"/>
          </ac:spMkLst>
        </pc:spChg>
        <pc:picChg chg="add mod ord">
          <ac:chgData name="Vatjiukua Tuerijama (2229945)" userId="S::2229945@student.uwtsd.ac.uk::19124005-f29c-4702-88f6-02142dfa7a8c" providerId="AD" clId="Web-{0AD868D9-55F7-AA6E-EED9-455D6AD574EE}" dt="2023-02-20T22:49:41.881" v="86"/>
          <ac:picMkLst>
            <pc:docMk/>
            <pc:sldMk cId="109857222" sldId="256"/>
            <ac:picMk id="6" creationId="{019954E6-35F1-4E51-F7D2-B47BB4AB3E31}"/>
          </ac:picMkLst>
        </pc:picChg>
        <pc:picChg chg="del">
          <ac:chgData name="Vatjiukua Tuerijama (2229945)" userId="S::2229945@student.uwtsd.ac.uk::19124005-f29c-4702-88f6-02142dfa7a8c" providerId="AD" clId="Web-{0AD868D9-55F7-AA6E-EED9-455D6AD574EE}" dt="2023-02-20T22:40:56.142" v="52"/>
          <ac:picMkLst>
            <pc:docMk/>
            <pc:sldMk cId="109857222" sldId="256"/>
            <ac:picMk id="16" creationId="{0BC29C57-ED1C-4193-8B1B-839743B623AA}"/>
          </ac:picMkLst>
        </pc:picChg>
        <pc:cxnChg chg="add">
          <ac:chgData name="Vatjiukua Tuerijama (2229945)" userId="S::2229945@student.uwtsd.ac.uk::19124005-f29c-4702-88f6-02142dfa7a8c" providerId="AD" clId="Web-{0AD868D9-55F7-AA6E-EED9-455D6AD574EE}" dt="2023-02-20T22:49:41.881" v="86"/>
          <ac:cxnSpMkLst>
            <pc:docMk/>
            <pc:sldMk cId="109857222" sldId="256"/>
            <ac:cxnSpMk id="23" creationId="{D132AEA7-A24A-45A9-BF8F-D0AFF34DF68C}"/>
          </ac:cxnSpMkLst>
        </pc:cxnChg>
      </pc:sldChg>
      <pc:sldChg chg="new del">
        <pc:chgData name="Vatjiukua Tuerijama (2229945)" userId="S::2229945@student.uwtsd.ac.uk::19124005-f29c-4702-88f6-02142dfa7a8c" providerId="AD" clId="Web-{0AD868D9-55F7-AA6E-EED9-455D6AD574EE}" dt="2023-02-20T22:51:18.418" v="88"/>
        <pc:sldMkLst>
          <pc:docMk/>
          <pc:sldMk cId="250891297" sldId="257"/>
        </pc:sldMkLst>
      </pc:sldChg>
      <pc:sldChg chg="addSp delSp new mod setBg">
        <pc:chgData name="Vatjiukua Tuerijama (2229945)" userId="S::2229945@student.uwtsd.ac.uk::19124005-f29c-4702-88f6-02142dfa7a8c" providerId="AD" clId="Web-{0AD868D9-55F7-AA6E-EED9-455D6AD574EE}" dt="2023-02-20T22:52:33.280" v="93"/>
        <pc:sldMkLst>
          <pc:docMk/>
          <pc:sldMk cId="3525422527" sldId="257"/>
        </pc:sldMkLst>
        <pc:spChg chg="del">
          <ac:chgData name="Vatjiukua Tuerijama (2229945)" userId="S::2229945@student.uwtsd.ac.uk::19124005-f29c-4702-88f6-02142dfa7a8c" providerId="AD" clId="Web-{0AD868D9-55F7-AA6E-EED9-455D6AD574EE}" dt="2023-02-20T22:52:11.451" v="91"/>
          <ac:spMkLst>
            <pc:docMk/>
            <pc:sldMk cId="3525422527" sldId="257"/>
            <ac:spMk id="2" creationId="{8CA34D4C-9575-675B-AA8C-EDC331C2C41D}"/>
          </ac:spMkLst>
        </pc:spChg>
        <pc:spChg chg="del">
          <ac:chgData name="Vatjiukua Tuerijama (2229945)" userId="S::2229945@student.uwtsd.ac.uk::19124005-f29c-4702-88f6-02142dfa7a8c" providerId="AD" clId="Web-{0AD868D9-55F7-AA6E-EED9-455D6AD574EE}" dt="2023-02-20T22:52:16.592" v="92"/>
          <ac:spMkLst>
            <pc:docMk/>
            <pc:sldMk cId="3525422527" sldId="257"/>
            <ac:spMk id="3" creationId="{7BFF5509-85CD-40B9-BCF5-F9078BF94BC4}"/>
          </ac:spMkLst>
        </pc:spChg>
        <pc:spChg chg="add">
          <ac:chgData name="Vatjiukua Tuerijama (2229945)" userId="S::2229945@student.uwtsd.ac.uk::19124005-f29c-4702-88f6-02142dfa7a8c" providerId="AD" clId="Web-{0AD868D9-55F7-AA6E-EED9-455D6AD574EE}" dt="2023-02-20T22:52:33.280" v="93"/>
          <ac:spMkLst>
            <pc:docMk/>
            <pc:sldMk cId="3525422527" sldId="257"/>
            <ac:spMk id="9" creationId="{ABA4FDDF-F59C-428B-8603-3A86D75931AB}"/>
          </ac:spMkLst>
        </pc:spChg>
        <pc:picChg chg="add">
          <ac:chgData name="Vatjiukua Tuerijama (2229945)" userId="S::2229945@student.uwtsd.ac.uk::19124005-f29c-4702-88f6-02142dfa7a8c" providerId="AD" clId="Web-{0AD868D9-55F7-AA6E-EED9-455D6AD574EE}" dt="2023-02-20T22:52:33.280" v="93"/>
          <ac:picMkLst>
            <pc:docMk/>
            <pc:sldMk cId="3525422527" sldId="257"/>
            <ac:picMk id="4" creationId="{D0F1F232-C14A-2FEA-CBC9-742AEA74AEC0}"/>
          </ac:picMkLst>
        </pc:picChg>
        <pc:cxnChg chg="add">
          <ac:chgData name="Vatjiukua Tuerijama (2229945)" userId="S::2229945@student.uwtsd.ac.uk::19124005-f29c-4702-88f6-02142dfa7a8c" providerId="AD" clId="Web-{0AD868D9-55F7-AA6E-EED9-455D6AD574EE}" dt="2023-02-20T22:52:33.280" v="93"/>
          <ac:cxnSpMkLst>
            <pc:docMk/>
            <pc:sldMk cId="3525422527" sldId="257"/>
            <ac:cxnSpMk id="7" creationId="{F209B62C-3402-4623-9A7C-AA048B56F8C3}"/>
          </ac:cxnSpMkLst>
        </pc:cxnChg>
        <pc:cxnChg chg="add">
          <ac:chgData name="Vatjiukua Tuerijama (2229945)" userId="S::2229945@student.uwtsd.ac.uk::19124005-f29c-4702-88f6-02142dfa7a8c" providerId="AD" clId="Web-{0AD868D9-55F7-AA6E-EED9-455D6AD574EE}" dt="2023-02-20T22:52:33.280" v="93"/>
          <ac:cxnSpMkLst>
            <pc:docMk/>
            <pc:sldMk cId="3525422527" sldId="257"/>
            <ac:cxnSpMk id="11" creationId="{3EAD13EF-74FA-4D38-8F15-B51F09C96B35}"/>
          </ac:cxnSpMkLst>
        </pc:cxnChg>
      </pc:sldChg>
      <pc:sldChg chg="new">
        <pc:chgData name="Vatjiukua Tuerijama (2229945)" userId="S::2229945@student.uwtsd.ac.uk::19124005-f29c-4702-88f6-02142dfa7a8c" providerId="AD" clId="Web-{0AD868D9-55F7-AA6E-EED9-455D6AD574EE}" dt="2023-02-20T22:51:53.575" v="90"/>
        <pc:sldMkLst>
          <pc:docMk/>
          <pc:sldMk cId="2683986606" sldId="258"/>
        </pc:sldMkLst>
      </pc:sldChg>
      <pc:sldMasterChg chg="del delSldLayout">
        <pc:chgData name="Vatjiukua Tuerijama (2229945)" userId="S::2229945@student.uwtsd.ac.uk::19124005-f29c-4702-88f6-02142dfa7a8c" providerId="AD" clId="Web-{0AD868D9-55F7-AA6E-EED9-455D6AD574EE}" dt="2023-02-20T22:41:30.550" v="53"/>
        <pc:sldMasterMkLst>
          <pc:docMk/>
          <pc:sldMasterMk cId="1593783217" sldId="2147483710"/>
        </pc:sldMasterMkLst>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2521588732" sldId="2147483699"/>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742587877" sldId="2147483700"/>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1674169190" sldId="2147483701"/>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3061954383" sldId="2147483702"/>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3124841708" sldId="2147483703"/>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2888684046" sldId="2147483704"/>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3492995307" sldId="2147483705"/>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878757607" sldId="2147483706"/>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2536060469" sldId="2147483707"/>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3809027403" sldId="2147483708"/>
          </pc:sldLayoutMkLst>
        </pc:sldLayoutChg>
        <pc:sldLayoutChg chg="del">
          <pc:chgData name="Vatjiukua Tuerijama (2229945)" userId="S::2229945@student.uwtsd.ac.uk::19124005-f29c-4702-88f6-02142dfa7a8c" providerId="AD" clId="Web-{0AD868D9-55F7-AA6E-EED9-455D6AD574EE}" dt="2023-02-20T22:41:30.550" v="53"/>
          <pc:sldLayoutMkLst>
            <pc:docMk/>
            <pc:sldMasterMk cId="1593783217" sldId="2147483710"/>
            <pc:sldLayoutMk cId="2260580955" sldId="2147483709"/>
          </pc:sldLayoutMkLst>
        </pc:sldLayoutChg>
      </pc:sldMasterChg>
      <pc:sldMasterChg chg="add del addSldLayout delSldLayout modSldLayout">
        <pc:chgData name="Vatjiukua Tuerijama (2229945)" userId="S::2229945@student.uwtsd.ac.uk::19124005-f29c-4702-88f6-02142dfa7a8c" providerId="AD" clId="Web-{0AD868D9-55F7-AA6E-EED9-455D6AD574EE}" dt="2023-02-20T22:42:15.098" v="54"/>
        <pc:sldMasterMkLst>
          <pc:docMk/>
          <pc:sldMasterMk cId="2422403324" sldId="2147483711"/>
        </pc:sldMasterMkLst>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977504476" sldId="2147483712"/>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3822239040" sldId="2147483713"/>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3335959449" sldId="2147483714"/>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1371779657" sldId="2147483715"/>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386563898" sldId="2147483716"/>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621976809" sldId="2147483717"/>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3902271309" sldId="2147483718"/>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2621427775" sldId="2147483719"/>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3993354463" sldId="2147483720"/>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4107825007" sldId="2147483721"/>
          </pc:sldLayoutMkLst>
        </pc:sldLayoutChg>
        <pc:sldLayoutChg chg="add del mod replId">
          <pc:chgData name="Vatjiukua Tuerijama (2229945)" userId="S::2229945@student.uwtsd.ac.uk::19124005-f29c-4702-88f6-02142dfa7a8c" providerId="AD" clId="Web-{0AD868D9-55F7-AA6E-EED9-455D6AD574EE}" dt="2023-02-20T22:42:15.098" v="54"/>
          <pc:sldLayoutMkLst>
            <pc:docMk/>
            <pc:sldMasterMk cId="2422403324" sldId="2147483711"/>
            <pc:sldLayoutMk cId="2843592594" sldId="2147483722"/>
          </pc:sldLayoutMkLst>
        </pc:sldLayoutChg>
      </pc:sldMasterChg>
      <pc:sldMasterChg chg="add addSldLayout">
        <pc:chgData name="Vatjiukua Tuerijama (2229945)" userId="S::2229945@student.uwtsd.ac.uk::19124005-f29c-4702-88f6-02142dfa7a8c" providerId="AD" clId="Web-{0AD868D9-55F7-AA6E-EED9-455D6AD574EE}" dt="2023-02-20T22:42:15.098" v="54"/>
        <pc:sldMasterMkLst>
          <pc:docMk/>
          <pc:sldMasterMk cId="1478439671" sldId="2147483815"/>
        </pc:sldMasterMkLst>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2232939078" sldId="2147483803"/>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195501761" sldId="2147483804"/>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230941229" sldId="2147483805"/>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507613660" sldId="2147483806"/>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3199077496" sldId="2147483807"/>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3874588043" sldId="2147483808"/>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2935055840" sldId="2147483809"/>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2798716492" sldId="2147483810"/>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3896778891" sldId="2147483811"/>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3710227173" sldId="2147483812"/>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930916123" sldId="2147483813"/>
          </pc:sldLayoutMkLst>
        </pc:sldLayoutChg>
        <pc:sldLayoutChg chg="add">
          <pc:chgData name="Vatjiukua Tuerijama (2229945)" userId="S::2229945@student.uwtsd.ac.uk::19124005-f29c-4702-88f6-02142dfa7a8c" providerId="AD" clId="Web-{0AD868D9-55F7-AA6E-EED9-455D6AD574EE}" dt="2023-02-20T22:42:15.098" v="54"/>
          <pc:sldLayoutMkLst>
            <pc:docMk/>
            <pc:sldMasterMk cId="1478439671" sldId="2147483815"/>
            <pc:sldLayoutMk cId="2630608771" sldId="2147483814"/>
          </pc:sldLayoutMkLst>
        </pc:sldLayoutChg>
      </pc:sldMasterChg>
      <pc:sldMasterChg chg="add del addSldLayout delSldLayout modSldLayout">
        <pc:chgData name="Vatjiukua Tuerijama (2229945)" userId="S::2229945@student.uwtsd.ac.uk::19124005-f29c-4702-88f6-02142dfa7a8c" providerId="AD" clId="Web-{0AD868D9-55F7-AA6E-EED9-455D6AD574EE}" dt="2023-02-20T22:49:41.881" v="86"/>
        <pc:sldMasterMkLst>
          <pc:docMk/>
          <pc:sldMasterMk cId="2142065697" sldId="2147483816"/>
        </pc:sldMasterMkLst>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1956901609" sldId="2147483817"/>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4107189576" sldId="2147483818"/>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3007701274" sldId="2147483819"/>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3977456630" sldId="2147483820"/>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3193438153" sldId="2147483821"/>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2559840215" sldId="2147483822"/>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1122319871" sldId="2147483823"/>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1294135051" sldId="2147483824"/>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1207634227" sldId="2147483825"/>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2441329848" sldId="2147483826"/>
          </pc:sldLayoutMkLst>
        </pc:sldLayoutChg>
        <pc:sldLayoutChg chg="add del mod replId">
          <pc:chgData name="Vatjiukua Tuerijama (2229945)" userId="S::2229945@student.uwtsd.ac.uk::19124005-f29c-4702-88f6-02142dfa7a8c" providerId="AD" clId="Web-{0AD868D9-55F7-AA6E-EED9-455D6AD574EE}" dt="2023-02-20T22:49:41.881" v="86"/>
          <pc:sldLayoutMkLst>
            <pc:docMk/>
            <pc:sldMasterMk cId="2142065697" sldId="2147483816"/>
            <pc:sldLayoutMk cId="3212890140" sldId="2147483827"/>
          </pc:sldLayoutMkLst>
        </pc:sldLayoutChg>
      </pc:sldMasterChg>
      <pc:sldMasterChg chg="add del addSldLayout delSldLayout">
        <pc:chgData name="Vatjiukua Tuerijama (2229945)" userId="S::2229945@student.uwtsd.ac.uk::19124005-f29c-4702-88f6-02142dfa7a8c" providerId="AD" clId="Web-{0AD868D9-55F7-AA6E-EED9-455D6AD574EE}" dt="2023-02-20T22:49:37.178" v="83"/>
        <pc:sldMasterMkLst>
          <pc:docMk/>
          <pc:sldMasterMk cId="603636771" sldId="2147483867"/>
        </pc:sldMasterMkLst>
        <pc:sldLayoutChg chg="add del">
          <pc:chgData name="Vatjiukua Tuerijama (2229945)" userId="S::2229945@student.uwtsd.ac.uk::19124005-f29c-4702-88f6-02142dfa7a8c" providerId="AD" clId="Web-{0AD868D9-55F7-AA6E-EED9-455D6AD574EE}" dt="2023-02-20T22:49:37.178" v="83"/>
          <pc:sldLayoutMkLst>
            <pc:docMk/>
            <pc:sldMasterMk cId="603636771" sldId="2147483867"/>
            <pc:sldLayoutMk cId="3291443837" sldId="2147483862"/>
          </pc:sldLayoutMkLst>
        </pc:sldLayoutChg>
      </pc:sldMasterChg>
      <pc:sldMasterChg chg="add addSldLayout">
        <pc:chgData name="Vatjiukua Tuerijama (2229945)" userId="S::2229945@student.uwtsd.ac.uk::19124005-f29c-4702-88f6-02142dfa7a8c" providerId="AD" clId="Web-{0AD868D9-55F7-AA6E-EED9-455D6AD574EE}" dt="2023-02-20T22:49:41.881" v="86"/>
        <pc:sldMasterMkLst>
          <pc:docMk/>
          <pc:sldMasterMk cId="3476719622" sldId="2147483893"/>
        </pc:sldMasterMkLst>
        <pc:sldLayoutChg chg="add">
          <pc:chgData name="Vatjiukua Tuerijama (2229945)" userId="S::2229945@student.uwtsd.ac.uk::19124005-f29c-4702-88f6-02142dfa7a8c" providerId="AD" clId="Web-{0AD868D9-55F7-AA6E-EED9-455D6AD574EE}" dt="2023-02-20T22:49:41.881" v="86"/>
          <pc:sldLayoutMkLst>
            <pc:docMk/>
            <pc:sldMasterMk cId="3476719622" sldId="2147483893"/>
            <pc:sldLayoutMk cId="566602601" sldId="2147483888"/>
          </pc:sldLayoutMkLst>
        </pc:sldLayoutChg>
      </pc:sldMasterChg>
      <pc:sldMasterChg chg="add del addSldLayout delSldLayout">
        <pc:chgData name="Vatjiukua Tuerijama (2229945)" userId="S::2229945@student.uwtsd.ac.uk::19124005-f29c-4702-88f6-02142dfa7a8c" providerId="AD" clId="Web-{0AD868D9-55F7-AA6E-EED9-455D6AD574EE}" dt="2023-02-20T22:49:41.865" v="85"/>
        <pc:sldMasterMkLst>
          <pc:docMk/>
          <pc:sldMasterMk cId="183764380" sldId="2147483919"/>
        </pc:sldMasterMkLst>
        <pc:sldLayoutChg chg="add del">
          <pc:chgData name="Vatjiukua Tuerijama (2229945)" userId="S::2229945@student.uwtsd.ac.uk::19124005-f29c-4702-88f6-02142dfa7a8c" providerId="AD" clId="Web-{0AD868D9-55F7-AA6E-EED9-455D6AD574EE}" dt="2023-02-20T22:49:41.865" v="85"/>
          <pc:sldLayoutMkLst>
            <pc:docMk/>
            <pc:sldMasterMk cId="183764380" sldId="2147483919"/>
            <pc:sldLayoutMk cId="511557124" sldId="2147483914"/>
          </pc:sldLayoutMkLst>
        </pc:sldLayoutChg>
      </pc:sldMasterChg>
    </pc:docChg>
  </pc:docChgLst>
  <pc:docChgLst>
    <pc:chgData name="Vatjiukua Tuerijama (2229945)" userId="S::2229945@student.uwtsd.ac.uk::19124005-f29c-4702-88f6-02142dfa7a8c" providerId="AD" clId="Web-{ADDBB46C-0985-3AC8-4885-3130C34162EE}"/>
    <pc:docChg chg="modSld addMainMaster delMainMaster">
      <pc:chgData name="Vatjiukua Tuerijama (2229945)" userId="S::2229945@student.uwtsd.ac.uk::19124005-f29c-4702-88f6-02142dfa7a8c" providerId="AD" clId="Web-{ADDBB46C-0985-3AC8-4885-3130C34162EE}" dt="2023-02-20T22:33:00.642" v="3"/>
      <pc:docMkLst>
        <pc:docMk/>
      </pc:docMkLst>
      <pc:sldChg chg="addSp delSp modSp mod setBg modClrScheme chgLayout">
        <pc:chgData name="Vatjiukua Tuerijama (2229945)" userId="S::2229945@student.uwtsd.ac.uk::19124005-f29c-4702-88f6-02142dfa7a8c" providerId="AD" clId="Web-{ADDBB46C-0985-3AC8-4885-3130C34162EE}" dt="2023-02-20T22:33:00.642" v="3"/>
        <pc:sldMkLst>
          <pc:docMk/>
          <pc:sldMk cId="109857222" sldId="256"/>
        </pc:sldMkLst>
        <pc:spChg chg="mod ord">
          <ac:chgData name="Vatjiukua Tuerijama (2229945)" userId="S::2229945@student.uwtsd.ac.uk::19124005-f29c-4702-88f6-02142dfa7a8c" providerId="AD" clId="Web-{ADDBB46C-0985-3AC8-4885-3130C34162EE}" dt="2023-02-20T22:33:00.642" v="3"/>
          <ac:spMkLst>
            <pc:docMk/>
            <pc:sldMk cId="109857222" sldId="256"/>
            <ac:spMk id="2" creationId="{00000000-0000-0000-0000-000000000000}"/>
          </ac:spMkLst>
        </pc:spChg>
        <pc:spChg chg="mod ord">
          <ac:chgData name="Vatjiukua Tuerijama (2229945)" userId="S::2229945@student.uwtsd.ac.uk::19124005-f29c-4702-88f6-02142dfa7a8c" providerId="AD" clId="Web-{ADDBB46C-0985-3AC8-4885-3130C34162EE}" dt="2023-02-20T22:33:00.642" v="3"/>
          <ac:spMkLst>
            <pc:docMk/>
            <pc:sldMk cId="109857222" sldId="256"/>
            <ac:spMk id="3" creationId="{00000000-0000-0000-0000-000000000000}"/>
          </ac:spMkLst>
        </pc:spChg>
        <pc:spChg chg="add del">
          <ac:chgData name="Vatjiukua Tuerijama (2229945)" userId="S::2229945@student.uwtsd.ac.uk::19124005-f29c-4702-88f6-02142dfa7a8c" providerId="AD" clId="Web-{ADDBB46C-0985-3AC8-4885-3130C34162EE}" dt="2023-02-20T22:33:00.595" v="2"/>
          <ac:spMkLst>
            <pc:docMk/>
            <pc:sldMk cId="109857222" sldId="256"/>
            <ac:spMk id="9" creationId="{A7971386-B2B0-4A38-8D3B-8CF23AAA610C}"/>
          </ac:spMkLst>
        </pc:spChg>
        <pc:spChg chg="add del">
          <ac:chgData name="Vatjiukua Tuerijama (2229945)" userId="S::2229945@student.uwtsd.ac.uk::19124005-f29c-4702-88f6-02142dfa7a8c" providerId="AD" clId="Web-{ADDBB46C-0985-3AC8-4885-3130C34162EE}" dt="2023-02-20T22:33:00.595" v="2"/>
          <ac:spMkLst>
            <pc:docMk/>
            <pc:sldMk cId="109857222" sldId="256"/>
            <ac:spMk id="11" creationId="{96AE4BD0-E2D6-4FE1-9295-59E338A45340}"/>
          </ac:spMkLst>
        </pc:spChg>
        <pc:spChg chg="add del">
          <ac:chgData name="Vatjiukua Tuerijama (2229945)" userId="S::2229945@student.uwtsd.ac.uk::19124005-f29c-4702-88f6-02142dfa7a8c" providerId="AD" clId="Web-{ADDBB46C-0985-3AC8-4885-3130C34162EE}" dt="2023-02-20T22:33:00.595" v="2"/>
          <ac:spMkLst>
            <pc:docMk/>
            <pc:sldMk cId="109857222" sldId="256"/>
            <ac:spMk id="13" creationId="{0D29D77D-2D4E-4868-960B-BEDA724F5CE2}"/>
          </ac:spMkLst>
        </pc:spChg>
        <pc:spChg chg="add">
          <ac:chgData name="Vatjiukua Tuerijama (2229945)" userId="S::2229945@student.uwtsd.ac.uk::19124005-f29c-4702-88f6-02142dfa7a8c" providerId="AD" clId="Web-{ADDBB46C-0985-3AC8-4885-3130C34162EE}" dt="2023-02-20T22:33:00.642" v="3"/>
          <ac:spMkLst>
            <pc:docMk/>
            <pc:sldMk cId="109857222" sldId="256"/>
            <ac:spMk id="15" creationId="{9B45BA4C-9B54-4496-821F-9E0985CA984D}"/>
          </ac:spMkLst>
        </pc:spChg>
        <pc:picChg chg="add del">
          <ac:chgData name="Vatjiukua Tuerijama (2229945)" userId="S::2229945@student.uwtsd.ac.uk::19124005-f29c-4702-88f6-02142dfa7a8c" providerId="AD" clId="Web-{ADDBB46C-0985-3AC8-4885-3130C34162EE}" dt="2023-02-20T22:33:00.595" v="2"/>
          <ac:picMkLst>
            <pc:docMk/>
            <pc:sldMk cId="109857222" sldId="256"/>
            <ac:picMk id="4" creationId="{A5B83F43-15C5-C6EF-F4FE-629D4825611D}"/>
          </ac:picMkLst>
        </pc:picChg>
        <pc:picChg chg="add">
          <ac:chgData name="Vatjiukua Tuerijama (2229945)" userId="S::2229945@student.uwtsd.ac.uk::19124005-f29c-4702-88f6-02142dfa7a8c" providerId="AD" clId="Web-{ADDBB46C-0985-3AC8-4885-3130C34162EE}" dt="2023-02-20T22:33:00.642" v="3"/>
          <ac:picMkLst>
            <pc:docMk/>
            <pc:sldMk cId="109857222" sldId="256"/>
            <ac:picMk id="16" creationId="{0BC29C57-ED1C-4193-8B1B-839743B623AA}"/>
          </ac:picMkLst>
        </pc:picChg>
      </pc:sldChg>
      <pc:sldMasterChg chg="del delSldLayout">
        <pc:chgData name="Vatjiukua Tuerijama (2229945)" userId="S::2229945@student.uwtsd.ac.uk::19124005-f29c-4702-88f6-02142dfa7a8c" providerId="AD" clId="Web-{ADDBB46C-0985-3AC8-4885-3130C34162EE}" dt="2023-02-20T22:32:41.892" v="0"/>
        <pc:sldMasterMkLst>
          <pc:docMk/>
          <pc:sldMasterMk cId="2460954070" sldId="2147483660"/>
        </pc:sldMasterMkLst>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2385387890" sldId="2147483661"/>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949138452" sldId="2147483662"/>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2591524520" sldId="2147483663"/>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1203092039" sldId="2147483664"/>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3733172339" sldId="2147483665"/>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3210312558" sldId="2147483666"/>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3146388984" sldId="2147483667"/>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3171841454" sldId="2147483668"/>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1718958274" sldId="2147483669"/>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2202905451" sldId="2147483670"/>
          </pc:sldLayoutMkLst>
        </pc:sldLayoutChg>
        <pc:sldLayoutChg chg="del">
          <pc:chgData name="Vatjiukua Tuerijama (2229945)" userId="S::2229945@student.uwtsd.ac.uk::19124005-f29c-4702-88f6-02142dfa7a8c" providerId="AD" clId="Web-{ADDBB46C-0985-3AC8-4885-3130C34162EE}" dt="2023-02-20T22:32:41.892" v="0"/>
          <pc:sldLayoutMkLst>
            <pc:docMk/>
            <pc:sldMasterMk cId="2460954070" sldId="2147483660"/>
            <pc:sldLayoutMk cId="3479445657" sldId="2147483671"/>
          </pc:sldLayoutMkLst>
        </pc:sldLayoutChg>
      </pc:sldMasterChg>
      <pc:sldMasterChg chg="add del addSldLayout delSldLayout modSldLayout">
        <pc:chgData name="Vatjiukua Tuerijama (2229945)" userId="S::2229945@student.uwtsd.ac.uk::19124005-f29c-4702-88f6-02142dfa7a8c" providerId="AD" clId="Web-{ADDBB46C-0985-3AC8-4885-3130C34162EE}" dt="2023-02-20T22:33:00.642" v="3"/>
        <pc:sldMasterMkLst>
          <pc:docMk/>
          <pc:sldMasterMk cId="2137714058" sldId="2147483672"/>
        </pc:sldMasterMkLst>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2224860036" sldId="2147483673"/>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3186311596" sldId="2147483674"/>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4209529294" sldId="2147483675"/>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1797691542" sldId="2147483676"/>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426820581" sldId="2147483677"/>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977034001" sldId="2147483678"/>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504374798" sldId="2147483679"/>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3243109380" sldId="2147483680"/>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2059836886" sldId="2147483681"/>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2438229835" sldId="2147483682"/>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4027748940" sldId="2147483683"/>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593320831" sldId="2147483684"/>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3530729206" sldId="2147483685"/>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1356005344" sldId="2147483686"/>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1070040209" sldId="2147483687"/>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2445154526" sldId="2147483688"/>
          </pc:sldLayoutMkLst>
        </pc:sldLayoutChg>
        <pc:sldLayoutChg chg="add del mod replId">
          <pc:chgData name="Vatjiukua Tuerijama (2229945)" userId="S::2229945@student.uwtsd.ac.uk::19124005-f29c-4702-88f6-02142dfa7a8c" providerId="AD" clId="Web-{ADDBB46C-0985-3AC8-4885-3130C34162EE}" dt="2023-02-20T22:33:00.642" v="3"/>
          <pc:sldLayoutMkLst>
            <pc:docMk/>
            <pc:sldMasterMk cId="2137714058" sldId="2147483672"/>
            <pc:sldLayoutMk cId="3427826560" sldId="2147483689"/>
          </pc:sldLayoutMkLst>
        </pc:sldLayoutChg>
      </pc:sldMasterChg>
      <pc:sldMasterChg chg="add del addSldLayout delSldLayout">
        <pc:chgData name="Vatjiukua Tuerijama (2229945)" userId="S::2229945@student.uwtsd.ac.uk::19124005-f29c-4702-88f6-02142dfa7a8c" providerId="AD" clId="Web-{ADDBB46C-0985-3AC8-4885-3130C34162EE}" dt="2023-02-20T22:33:00.595" v="2"/>
        <pc:sldMasterMkLst>
          <pc:docMk/>
          <pc:sldMasterMk cId="516331607" sldId="2147483697"/>
        </pc:sldMasterMkLst>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2535171233" sldId="2147483690"/>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3007644362" sldId="2147483691"/>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3916129852" sldId="2147483692"/>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1362781169" sldId="2147483693"/>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3674883931" sldId="2147483694"/>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963260778" sldId="2147483695"/>
          </pc:sldLayoutMkLst>
        </pc:sldLayoutChg>
        <pc:sldLayoutChg chg="add del">
          <pc:chgData name="Vatjiukua Tuerijama (2229945)" userId="S::2229945@student.uwtsd.ac.uk::19124005-f29c-4702-88f6-02142dfa7a8c" providerId="AD" clId="Web-{ADDBB46C-0985-3AC8-4885-3130C34162EE}" dt="2023-02-20T22:33:00.595" v="2"/>
          <pc:sldLayoutMkLst>
            <pc:docMk/>
            <pc:sldMasterMk cId="516331607" sldId="2147483697"/>
            <pc:sldLayoutMk cId="2255729219" sldId="2147483696"/>
          </pc:sldLayoutMkLst>
        </pc:sldLayoutChg>
        <pc:sldLayoutChg chg="add del replId">
          <pc:chgData name="Vatjiukua Tuerijama (2229945)" userId="S::2229945@student.uwtsd.ac.uk::19124005-f29c-4702-88f6-02142dfa7a8c" providerId="AD" clId="Web-{ADDBB46C-0985-3AC8-4885-3130C34162EE}" dt="2023-02-20T22:33:00.595" v="2"/>
          <pc:sldLayoutMkLst>
            <pc:docMk/>
            <pc:sldMasterMk cId="516331607" sldId="2147483697"/>
            <pc:sldLayoutMk cId="2126294510" sldId="2147483698"/>
          </pc:sldLayoutMkLst>
        </pc:sldLayoutChg>
        <pc:sldLayoutChg chg="add del replId">
          <pc:chgData name="Vatjiukua Tuerijama (2229945)" userId="S::2229945@student.uwtsd.ac.uk::19124005-f29c-4702-88f6-02142dfa7a8c" providerId="AD" clId="Web-{ADDBB46C-0985-3AC8-4885-3130C34162EE}" dt="2023-02-20T22:33:00.595" v="2"/>
          <pc:sldLayoutMkLst>
            <pc:docMk/>
            <pc:sldMasterMk cId="516331607" sldId="2147483697"/>
            <pc:sldLayoutMk cId="1998401982" sldId="2147483699"/>
          </pc:sldLayoutMkLst>
        </pc:sldLayoutChg>
        <pc:sldLayoutChg chg="add del replId">
          <pc:chgData name="Vatjiukua Tuerijama (2229945)" userId="S::2229945@student.uwtsd.ac.uk::19124005-f29c-4702-88f6-02142dfa7a8c" providerId="AD" clId="Web-{ADDBB46C-0985-3AC8-4885-3130C34162EE}" dt="2023-02-20T22:33:00.595" v="2"/>
          <pc:sldLayoutMkLst>
            <pc:docMk/>
            <pc:sldMasterMk cId="516331607" sldId="2147483697"/>
            <pc:sldLayoutMk cId="3057002577" sldId="2147483700"/>
          </pc:sldLayoutMkLst>
        </pc:sldLayoutChg>
        <pc:sldLayoutChg chg="add del replId">
          <pc:chgData name="Vatjiukua Tuerijama (2229945)" userId="S::2229945@student.uwtsd.ac.uk::19124005-f29c-4702-88f6-02142dfa7a8c" providerId="AD" clId="Web-{ADDBB46C-0985-3AC8-4885-3130C34162EE}" dt="2023-02-20T22:33:00.595" v="2"/>
          <pc:sldLayoutMkLst>
            <pc:docMk/>
            <pc:sldMasterMk cId="516331607" sldId="2147483697"/>
            <pc:sldLayoutMk cId="2900019952" sldId="2147483701"/>
          </pc:sldLayoutMkLst>
        </pc:sldLayoutChg>
      </pc:sldMasterChg>
      <pc:sldMasterChg chg="add addSldLayout">
        <pc:chgData name="Vatjiukua Tuerijama (2229945)" userId="S::2229945@student.uwtsd.ac.uk::19124005-f29c-4702-88f6-02142dfa7a8c" providerId="AD" clId="Web-{ADDBB46C-0985-3AC8-4885-3130C34162EE}" dt="2023-02-20T22:33:00.642" v="3"/>
        <pc:sldMasterMkLst>
          <pc:docMk/>
          <pc:sldMasterMk cId="1593783217" sldId="2147483710"/>
        </pc:sldMasterMkLst>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2521588732" sldId="2147483699"/>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742587877" sldId="2147483700"/>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1674169190" sldId="2147483701"/>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3061954383" sldId="2147483702"/>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3124841708" sldId="2147483703"/>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2888684046" sldId="2147483704"/>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3492995307" sldId="2147483705"/>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878757607" sldId="2147483706"/>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2536060469" sldId="2147483707"/>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3809027403" sldId="2147483708"/>
          </pc:sldLayoutMkLst>
        </pc:sldLayoutChg>
        <pc:sldLayoutChg chg="add">
          <pc:chgData name="Vatjiukua Tuerijama (2229945)" userId="S::2229945@student.uwtsd.ac.uk::19124005-f29c-4702-88f6-02142dfa7a8c" providerId="AD" clId="Web-{ADDBB46C-0985-3AC8-4885-3130C34162EE}" dt="2023-02-20T22:33:00.642" v="3"/>
          <pc:sldLayoutMkLst>
            <pc:docMk/>
            <pc:sldMasterMk cId="1593783217" sldId="2147483710"/>
            <pc:sldLayoutMk cId="2260580955" sldId="2147483709"/>
          </pc:sldLayoutMkLst>
        </pc:sldLayoutChg>
      </pc:sldMasterChg>
    </pc:docChg>
  </pc:docChgLst>
  <pc:docChgLst>
    <pc:chgData name="Vatjiukua Tuerijama (2229945)" userId="S::2229945@student.uwtsd.ac.uk::19124005-f29c-4702-88f6-02142dfa7a8c" providerId="AD" clId="Web-{9DC814C9-68E0-95CB-750A-7AB2F4B258A6}"/>
    <pc:docChg chg="addSld delSld modSld addMainMaster delMainMaster modMainMaster">
      <pc:chgData name="Vatjiukua Tuerijama (2229945)" userId="S::2229945@student.uwtsd.ac.uk::19124005-f29c-4702-88f6-02142dfa7a8c" providerId="AD" clId="Web-{9DC814C9-68E0-95CB-750A-7AB2F4B258A6}" dt="2023-02-21T03:35:53.228" v="78" actId="20577"/>
      <pc:docMkLst>
        <pc:docMk/>
      </pc:docMkLst>
      <pc:sldChg chg="delSp modSp mod modClrScheme delDesignElem chgLayout">
        <pc:chgData name="Vatjiukua Tuerijama (2229945)" userId="S::2229945@student.uwtsd.ac.uk::19124005-f29c-4702-88f6-02142dfa7a8c" providerId="AD" clId="Web-{9DC814C9-68E0-95CB-750A-7AB2F4B258A6}" dt="2023-02-21T03:23:06.627" v="8"/>
        <pc:sldMkLst>
          <pc:docMk/>
          <pc:sldMk cId="109857222" sldId="256"/>
        </pc:sldMkLst>
        <pc:spChg chg="mod ord">
          <ac:chgData name="Vatjiukua Tuerijama (2229945)" userId="S::2229945@student.uwtsd.ac.uk::19124005-f29c-4702-88f6-02142dfa7a8c" providerId="AD" clId="Web-{9DC814C9-68E0-95CB-750A-7AB2F4B258A6}" dt="2023-02-21T03:23:06.627" v="8"/>
          <ac:spMkLst>
            <pc:docMk/>
            <pc:sldMk cId="109857222" sldId="256"/>
            <ac:spMk id="2" creationId="{00000000-0000-0000-0000-000000000000}"/>
          </ac:spMkLst>
        </pc:spChg>
        <pc:spChg chg="mod ord">
          <ac:chgData name="Vatjiukua Tuerijama (2229945)" userId="S::2229945@student.uwtsd.ac.uk::19124005-f29c-4702-88f6-02142dfa7a8c" providerId="AD" clId="Web-{9DC814C9-68E0-95CB-750A-7AB2F4B258A6}" dt="2023-02-21T03:23:06.627" v="8"/>
          <ac:spMkLst>
            <pc:docMk/>
            <pc:sldMk cId="109857222" sldId="256"/>
            <ac:spMk id="3" creationId="{00000000-0000-0000-0000-000000000000}"/>
          </ac:spMkLst>
        </pc:spChg>
        <pc:spChg chg="del">
          <ac:chgData name="Vatjiukua Tuerijama (2229945)" userId="S::2229945@student.uwtsd.ac.uk::19124005-f29c-4702-88f6-02142dfa7a8c" providerId="AD" clId="Web-{9DC814C9-68E0-95CB-750A-7AB2F4B258A6}" dt="2023-02-21T03:23:06.627" v="8"/>
          <ac:spMkLst>
            <pc:docMk/>
            <pc:sldMk cId="109857222" sldId="256"/>
            <ac:spMk id="14" creationId="{4A5788BB-481F-4FC7-AD49-73D20DDD6AE4}"/>
          </ac:spMkLst>
        </pc:spChg>
      </pc:sldChg>
      <pc:sldChg chg="delSp modSp mod delDesignElem chgLayout">
        <pc:chgData name="Vatjiukua Tuerijama (2229945)" userId="S::2229945@student.uwtsd.ac.uk::19124005-f29c-4702-88f6-02142dfa7a8c" providerId="AD" clId="Web-{9DC814C9-68E0-95CB-750A-7AB2F4B258A6}" dt="2023-02-21T03:23:06.627" v="8"/>
        <pc:sldMkLst>
          <pc:docMk/>
          <pc:sldMk cId="1804701324" sldId="257"/>
        </pc:sldMkLst>
        <pc:spChg chg="mod ord">
          <ac:chgData name="Vatjiukua Tuerijama (2229945)" userId="S::2229945@student.uwtsd.ac.uk::19124005-f29c-4702-88f6-02142dfa7a8c" providerId="AD" clId="Web-{9DC814C9-68E0-95CB-750A-7AB2F4B258A6}" dt="2023-02-21T03:23:06.627" v="8"/>
          <ac:spMkLst>
            <pc:docMk/>
            <pc:sldMk cId="1804701324" sldId="257"/>
            <ac:spMk id="7" creationId="{84605318-E9B3-9168-344F-99EE612B56A8}"/>
          </ac:spMkLst>
        </pc:spChg>
        <pc:spChg chg="mod ord">
          <ac:chgData name="Vatjiukua Tuerijama (2229945)" userId="S::2229945@student.uwtsd.ac.uk::19124005-f29c-4702-88f6-02142dfa7a8c" providerId="AD" clId="Web-{9DC814C9-68E0-95CB-750A-7AB2F4B258A6}" dt="2023-02-21T03:23:06.627" v="8"/>
          <ac:spMkLst>
            <pc:docMk/>
            <pc:sldMk cId="1804701324" sldId="257"/>
            <ac:spMk id="9" creationId="{31F897CB-706E-464A-97C3-6C1C652EE958}"/>
          </ac:spMkLst>
        </pc:spChg>
        <pc:spChg chg="del">
          <ac:chgData name="Vatjiukua Tuerijama (2229945)" userId="S::2229945@student.uwtsd.ac.uk::19124005-f29c-4702-88f6-02142dfa7a8c" providerId="AD" clId="Web-{9DC814C9-68E0-95CB-750A-7AB2F4B258A6}" dt="2023-02-21T03:23:06.627" v="8"/>
          <ac:spMkLst>
            <pc:docMk/>
            <pc:sldMk cId="1804701324" sldId="257"/>
            <ac:spMk id="13" creationId="{74CD14DB-BB81-479F-A1FC-1C75640E9F84}"/>
          </ac:spMkLst>
        </pc:spChg>
        <pc:spChg chg="del">
          <ac:chgData name="Vatjiukua Tuerijama (2229945)" userId="S::2229945@student.uwtsd.ac.uk::19124005-f29c-4702-88f6-02142dfa7a8c" providerId="AD" clId="Web-{9DC814C9-68E0-95CB-750A-7AB2F4B258A6}" dt="2023-02-21T03:23:06.627" v="8"/>
          <ac:spMkLst>
            <pc:docMk/>
            <pc:sldMk cId="1804701324" sldId="257"/>
            <ac:spMk id="15" creationId="{C943A91B-7CA7-4592-A975-73B1BF8C4C74}"/>
          </ac:spMkLst>
        </pc:spChg>
        <pc:spChg chg="del">
          <ac:chgData name="Vatjiukua Tuerijama (2229945)" userId="S::2229945@student.uwtsd.ac.uk::19124005-f29c-4702-88f6-02142dfa7a8c" providerId="AD" clId="Web-{9DC814C9-68E0-95CB-750A-7AB2F4B258A6}" dt="2023-02-21T03:23:06.627" v="8"/>
          <ac:spMkLst>
            <pc:docMk/>
            <pc:sldMk cId="1804701324" sldId="257"/>
            <ac:spMk id="17" creationId="{EC471314-E46A-414B-8D91-74880E84F187}"/>
          </ac:spMkLst>
        </pc:spChg>
        <pc:spChg chg="del">
          <ac:chgData name="Vatjiukua Tuerijama (2229945)" userId="S::2229945@student.uwtsd.ac.uk::19124005-f29c-4702-88f6-02142dfa7a8c" providerId="AD" clId="Web-{9DC814C9-68E0-95CB-750A-7AB2F4B258A6}" dt="2023-02-21T03:23:06.627" v="8"/>
          <ac:spMkLst>
            <pc:docMk/>
            <pc:sldMk cId="1804701324" sldId="257"/>
            <ac:spMk id="19" creationId="{6A681326-1C9D-44A3-A627-3871BDAE4127}"/>
          </ac:spMkLst>
        </pc:spChg>
      </pc:sldChg>
      <pc:sldChg chg="modSp mod modClrScheme chgLayout">
        <pc:chgData name="Vatjiukua Tuerijama (2229945)" userId="S::2229945@student.uwtsd.ac.uk::19124005-f29c-4702-88f6-02142dfa7a8c" providerId="AD" clId="Web-{9DC814C9-68E0-95CB-750A-7AB2F4B258A6}" dt="2023-02-21T03:23:06.627" v="8"/>
        <pc:sldMkLst>
          <pc:docMk/>
          <pc:sldMk cId="2821265474" sldId="258"/>
        </pc:sldMkLst>
        <pc:spChg chg="mod ord">
          <ac:chgData name="Vatjiukua Tuerijama (2229945)" userId="S::2229945@student.uwtsd.ac.uk::19124005-f29c-4702-88f6-02142dfa7a8c" providerId="AD" clId="Web-{9DC814C9-68E0-95CB-750A-7AB2F4B258A6}" dt="2023-02-21T03:23:06.627" v="8"/>
          <ac:spMkLst>
            <pc:docMk/>
            <pc:sldMk cId="2821265474" sldId="258"/>
            <ac:spMk id="2" creationId="{4846FB14-C3BF-B6A4-010E-F372D99EF7F4}"/>
          </ac:spMkLst>
        </pc:spChg>
        <pc:spChg chg="mod ord">
          <ac:chgData name="Vatjiukua Tuerijama (2229945)" userId="S::2229945@student.uwtsd.ac.uk::19124005-f29c-4702-88f6-02142dfa7a8c" providerId="AD" clId="Web-{9DC814C9-68E0-95CB-750A-7AB2F4B258A6}" dt="2023-02-21T03:23:06.627" v="8"/>
          <ac:spMkLst>
            <pc:docMk/>
            <pc:sldMk cId="2821265474" sldId="258"/>
            <ac:spMk id="359" creationId="{7EC32AD3-C4F0-597B-3EB3-D6A80A45312A}"/>
          </ac:spMkLst>
        </pc:spChg>
        <pc:graphicFrameChg chg="mod ord">
          <ac:chgData name="Vatjiukua Tuerijama (2229945)" userId="S::2229945@student.uwtsd.ac.uk::19124005-f29c-4702-88f6-02142dfa7a8c" providerId="AD" clId="Web-{9DC814C9-68E0-95CB-750A-7AB2F4B258A6}" dt="2023-02-21T03:23:06.627" v="8"/>
          <ac:graphicFrameMkLst>
            <pc:docMk/>
            <pc:sldMk cId="2821265474" sldId="258"/>
            <ac:graphicFrameMk id="360" creationId="{6E623D28-3CFF-4E37-6752-67AB4AA0B99D}"/>
          </ac:graphicFrameMkLst>
        </pc:graphicFrameChg>
      </pc:sldChg>
      <pc:sldChg chg="modSp mod modClrScheme modShow chgLayout">
        <pc:chgData name="Vatjiukua Tuerijama (2229945)" userId="S::2229945@student.uwtsd.ac.uk::19124005-f29c-4702-88f6-02142dfa7a8c" providerId="AD" clId="Web-{9DC814C9-68E0-95CB-750A-7AB2F4B258A6}" dt="2023-02-21T03:25:42.352" v="14"/>
        <pc:sldMkLst>
          <pc:docMk/>
          <pc:sldMk cId="3455008821" sldId="259"/>
        </pc:sldMkLst>
        <pc:spChg chg="mod ord">
          <ac:chgData name="Vatjiukua Tuerijama (2229945)" userId="S::2229945@student.uwtsd.ac.uk::19124005-f29c-4702-88f6-02142dfa7a8c" providerId="AD" clId="Web-{9DC814C9-68E0-95CB-750A-7AB2F4B258A6}" dt="2023-02-21T03:23:06.627" v="8"/>
          <ac:spMkLst>
            <pc:docMk/>
            <pc:sldMk cId="3455008821" sldId="259"/>
            <ac:spMk id="3" creationId="{6E22A7FF-E78F-2844-0887-29DFEC9664C2}"/>
          </ac:spMkLst>
        </pc:spChg>
        <pc:spChg chg="mod ord">
          <ac:chgData name="Vatjiukua Tuerijama (2229945)" userId="S::2229945@student.uwtsd.ac.uk::19124005-f29c-4702-88f6-02142dfa7a8c" providerId="AD" clId="Web-{9DC814C9-68E0-95CB-750A-7AB2F4B258A6}" dt="2023-02-21T03:23:06.627" v="8"/>
          <ac:spMkLst>
            <pc:docMk/>
            <pc:sldMk cId="3455008821" sldId="259"/>
            <ac:spMk id="50" creationId="{24C27F61-248B-4B2C-111F-3E63C3F9E87D}"/>
          </ac:spMkLst>
        </pc:spChg>
      </pc:sldChg>
      <pc:sldChg chg="addSp modSp new mod setBg setClrOvrMap">
        <pc:chgData name="Vatjiukua Tuerijama (2229945)" userId="S::2229945@student.uwtsd.ac.uk::19124005-f29c-4702-88f6-02142dfa7a8c" providerId="AD" clId="Web-{9DC814C9-68E0-95CB-750A-7AB2F4B258A6}" dt="2023-02-21T03:35:53.228" v="78" actId="20577"/>
        <pc:sldMkLst>
          <pc:docMk/>
          <pc:sldMk cId="3124693893" sldId="260"/>
        </pc:sldMkLst>
        <pc:spChg chg="mod">
          <ac:chgData name="Vatjiukua Tuerijama (2229945)" userId="S::2229945@student.uwtsd.ac.uk::19124005-f29c-4702-88f6-02142dfa7a8c" providerId="AD" clId="Web-{9DC814C9-68E0-95CB-750A-7AB2F4B258A6}" dt="2023-02-21T03:35:53.228" v="78" actId="20577"/>
          <ac:spMkLst>
            <pc:docMk/>
            <pc:sldMk cId="3124693893" sldId="260"/>
            <ac:spMk id="2" creationId="{3CFB40FB-97BE-2BE4-3964-738B3090D339}"/>
          </ac:spMkLst>
        </pc:spChg>
        <pc:spChg chg="mod">
          <ac:chgData name="Vatjiukua Tuerijama (2229945)" userId="S::2229945@student.uwtsd.ac.uk::19124005-f29c-4702-88f6-02142dfa7a8c" providerId="AD" clId="Web-{9DC814C9-68E0-95CB-750A-7AB2F4B258A6}" dt="2023-02-21T03:34:39.332" v="64"/>
          <ac:spMkLst>
            <pc:docMk/>
            <pc:sldMk cId="3124693893" sldId="260"/>
            <ac:spMk id="3" creationId="{EA8EF2BF-F015-F1DC-45A4-C356C7D29241}"/>
          </ac:spMkLst>
        </pc:spChg>
        <pc:spChg chg="add">
          <ac:chgData name="Vatjiukua Tuerijama (2229945)" userId="S::2229945@student.uwtsd.ac.uk::19124005-f29c-4702-88f6-02142dfa7a8c" providerId="AD" clId="Web-{9DC814C9-68E0-95CB-750A-7AB2F4B258A6}" dt="2023-02-21T03:34:39.332" v="64"/>
          <ac:spMkLst>
            <pc:docMk/>
            <pc:sldMk cId="3124693893" sldId="260"/>
            <ac:spMk id="8" creationId="{74CD14DB-BB81-479F-A1FC-1C75640E9F84}"/>
          </ac:spMkLst>
        </pc:spChg>
        <pc:spChg chg="add">
          <ac:chgData name="Vatjiukua Tuerijama (2229945)" userId="S::2229945@student.uwtsd.ac.uk::19124005-f29c-4702-88f6-02142dfa7a8c" providerId="AD" clId="Web-{9DC814C9-68E0-95CB-750A-7AB2F4B258A6}" dt="2023-02-21T03:34:39.332" v="64"/>
          <ac:spMkLst>
            <pc:docMk/>
            <pc:sldMk cId="3124693893" sldId="260"/>
            <ac:spMk id="10" creationId="{C943A91B-7CA7-4592-A975-73B1BF8C4C74}"/>
          </ac:spMkLst>
        </pc:spChg>
        <pc:spChg chg="add">
          <ac:chgData name="Vatjiukua Tuerijama (2229945)" userId="S::2229945@student.uwtsd.ac.uk::19124005-f29c-4702-88f6-02142dfa7a8c" providerId="AD" clId="Web-{9DC814C9-68E0-95CB-750A-7AB2F4B258A6}" dt="2023-02-21T03:34:39.332" v="64"/>
          <ac:spMkLst>
            <pc:docMk/>
            <pc:sldMk cId="3124693893" sldId="260"/>
            <ac:spMk id="12" creationId="{EC471314-E46A-414B-8D91-74880E84F187}"/>
          </ac:spMkLst>
        </pc:spChg>
        <pc:spChg chg="add">
          <ac:chgData name="Vatjiukua Tuerijama (2229945)" userId="S::2229945@student.uwtsd.ac.uk::19124005-f29c-4702-88f6-02142dfa7a8c" providerId="AD" clId="Web-{9DC814C9-68E0-95CB-750A-7AB2F4B258A6}" dt="2023-02-21T03:34:39.332" v="64"/>
          <ac:spMkLst>
            <pc:docMk/>
            <pc:sldMk cId="3124693893" sldId="260"/>
            <ac:spMk id="14" creationId="{6A681326-1C9D-44A3-A627-3871BDAE4127}"/>
          </ac:spMkLst>
        </pc:spChg>
      </pc:sldChg>
      <pc:sldChg chg="addSp delSp modSp del mod setBg modClrScheme setClrOvrMap delDesignElem chgLayout">
        <pc:chgData name="Vatjiukua Tuerijama (2229945)" userId="S::2229945@student.uwtsd.ac.uk::19124005-f29c-4702-88f6-02142dfa7a8c" providerId="AD" clId="Web-{9DC814C9-68E0-95CB-750A-7AB2F4B258A6}" dt="2023-02-21T03:24:44.490" v="10"/>
        <pc:sldMkLst>
          <pc:docMk/>
          <pc:sldMk cId="3583186733" sldId="260"/>
        </pc:sldMkLst>
        <pc:spChg chg="mod ord">
          <ac:chgData name="Vatjiukua Tuerijama (2229945)" userId="S::2229945@student.uwtsd.ac.uk::19124005-f29c-4702-88f6-02142dfa7a8c" providerId="AD" clId="Web-{9DC814C9-68E0-95CB-750A-7AB2F4B258A6}" dt="2023-02-21T03:24:25.364" v="9"/>
          <ac:spMkLst>
            <pc:docMk/>
            <pc:sldMk cId="3583186733" sldId="260"/>
            <ac:spMk id="2" creationId="{57613973-0398-F436-1CE0-7EC5B5938840}"/>
          </ac:spMkLst>
        </pc:spChg>
        <pc:spChg chg="add del mod ord">
          <ac:chgData name="Vatjiukua Tuerijama (2229945)" userId="S::2229945@student.uwtsd.ac.uk::19124005-f29c-4702-88f6-02142dfa7a8c" providerId="AD" clId="Web-{9DC814C9-68E0-95CB-750A-7AB2F4B258A6}" dt="2023-02-21T03:24:25.364" v="9"/>
          <ac:spMkLst>
            <pc:docMk/>
            <pc:sldMk cId="3583186733" sldId="260"/>
            <ac:spMk id="3" creationId="{21A58BD1-2F34-E29D-9BA7-440DFAFB451E}"/>
          </ac:spMkLst>
        </pc:spChg>
        <pc:spChg chg="del">
          <ac:chgData name="Vatjiukua Tuerijama (2229945)" userId="S::2229945@student.uwtsd.ac.uk::19124005-f29c-4702-88f6-02142dfa7a8c" providerId="AD" clId="Web-{9DC814C9-68E0-95CB-750A-7AB2F4B258A6}" dt="2023-02-21T03:21:40.452" v="1"/>
          <ac:spMkLst>
            <pc:docMk/>
            <pc:sldMk cId="3583186733" sldId="260"/>
            <ac:spMk id="22" creationId="{0D57E7FA-E8FC-45AC-868F-CDC8144939D6}"/>
          </ac:spMkLst>
        </pc:spChg>
        <pc:spChg chg="del">
          <ac:chgData name="Vatjiukua Tuerijama (2229945)" userId="S::2229945@student.uwtsd.ac.uk::19124005-f29c-4702-88f6-02142dfa7a8c" providerId="AD" clId="Web-{9DC814C9-68E0-95CB-750A-7AB2F4B258A6}" dt="2023-02-21T03:21:40.452" v="1"/>
          <ac:spMkLst>
            <pc:docMk/>
            <pc:sldMk cId="3583186733" sldId="260"/>
            <ac:spMk id="24" creationId="{DCE1AED4-C7FF-4468-BF54-4470A0A3E283}"/>
          </ac:spMkLst>
        </pc:spChg>
        <pc:spChg chg="del">
          <ac:chgData name="Vatjiukua Tuerijama (2229945)" userId="S::2229945@student.uwtsd.ac.uk::19124005-f29c-4702-88f6-02142dfa7a8c" providerId="AD" clId="Web-{9DC814C9-68E0-95CB-750A-7AB2F4B258A6}" dt="2023-02-21T03:21:40.452" v="1"/>
          <ac:spMkLst>
            <pc:docMk/>
            <pc:sldMk cId="3583186733" sldId="260"/>
            <ac:spMk id="36" creationId="{BDE94FAB-AA60-43B4-A2C3-3A940B9A951A}"/>
          </ac:spMkLst>
        </pc:spChg>
        <pc:spChg chg="add del">
          <ac:chgData name="Vatjiukua Tuerijama (2229945)" userId="S::2229945@student.uwtsd.ac.uk::19124005-f29c-4702-88f6-02142dfa7a8c" providerId="AD" clId="Web-{9DC814C9-68E0-95CB-750A-7AB2F4B258A6}" dt="2023-02-21T03:22:19.625" v="3"/>
          <ac:spMkLst>
            <pc:docMk/>
            <pc:sldMk cId="3583186733" sldId="260"/>
            <ac:spMk id="41" creationId="{DE4D62F9-188E-4530-84C2-24BDEE4BEB82}"/>
          </ac:spMkLst>
        </pc:spChg>
        <pc:spChg chg="add del">
          <ac:chgData name="Vatjiukua Tuerijama (2229945)" userId="S::2229945@student.uwtsd.ac.uk::19124005-f29c-4702-88f6-02142dfa7a8c" providerId="AD" clId="Web-{9DC814C9-68E0-95CB-750A-7AB2F4B258A6}" dt="2023-02-21T03:22:19.625" v="3"/>
          <ac:spMkLst>
            <pc:docMk/>
            <pc:sldMk cId="3583186733" sldId="260"/>
            <ac:spMk id="43" creationId="{C72330AA-E11E-458E-8798-12C7F77383B8}"/>
          </ac:spMkLst>
        </pc:spChg>
        <pc:spChg chg="add del">
          <ac:chgData name="Vatjiukua Tuerijama (2229945)" userId="S::2229945@student.uwtsd.ac.uk::19124005-f29c-4702-88f6-02142dfa7a8c" providerId="AD" clId="Web-{9DC814C9-68E0-95CB-750A-7AB2F4B258A6}" dt="2023-02-21T03:22:19.625" v="3"/>
          <ac:spMkLst>
            <pc:docMk/>
            <pc:sldMk cId="3583186733" sldId="260"/>
            <ac:spMk id="45" creationId="{A6BDC1B0-0C91-4230-BFEB-9C8ED19B9A3A}"/>
          </ac:spMkLst>
        </pc:spChg>
        <pc:spChg chg="add del">
          <ac:chgData name="Vatjiukua Tuerijama (2229945)" userId="S::2229945@student.uwtsd.ac.uk::19124005-f29c-4702-88f6-02142dfa7a8c" providerId="AD" clId="Web-{9DC814C9-68E0-95CB-750A-7AB2F4B258A6}" dt="2023-02-21T03:22:19.625" v="3"/>
          <ac:spMkLst>
            <pc:docMk/>
            <pc:sldMk cId="3583186733" sldId="260"/>
            <ac:spMk id="47" creationId="{68E0A26E-4EA8-4E6C-97A2-7B6C1C13F8CF}"/>
          </ac:spMkLst>
        </pc:spChg>
        <pc:spChg chg="add del">
          <ac:chgData name="Vatjiukua Tuerijama (2229945)" userId="S::2229945@student.uwtsd.ac.uk::19124005-f29c-4702-88f6-02142dfa7a8c" providerId="AD" clId="Web-{9DC814C9-68E0-95CB-750A-7AB2F4B258A6}" dt="2023-02-21T03:22:19.625" v="3"/>
          <ac:spMkLst>
            <pc:docMk/>
            <pc:sldMk cId="3583186733" sldId="260"/>
            <ac:spMk id="49" creationId="{C1841CC0-B7A9-4828-B82F-9C6B433BDCAE}"/>
          </ac:spMkLst>
        </pc:spChg>
        <pc:spChg chg="add del">
          <ac:chgData name="Vatjiukua Tuerijama (2229945)" userId="S::2229945@student.uwtsd.ac.uk::19124005-f29c-4702-88f6-02142dfa7a8c" providerId="AD" clId="Web-{9DC814C9-68E0-95CB-750A-7AB2F4B258A6}" dt="2023-02-21T03:22:19.625" v="3"/>
          <ac:spMkLst>
            <pc:docMk/>
            <pc:sldMk cId="3583186733" sldId="260"/>
            <ac:spMk id="58" creationId="{4AC0CD9D-7610-4620-93B4-798CCD9AB581}"/>
          </ac:spMkLst>
        </pc:spChg>
        <pc:spChg chg="add del">
          <ac:chgData name="Vatjiukua Tuerijama (2229945)" userId="S::2229945@student.uwtsd.ac.uk::19124005-f29c-4702-88f6-02142dfa7a8c" providerId="AD" clId="Web-{9DC814C9-68E0-95CB-750A-7AB2F4B258A6}" dt="2023-02-21T03:22:24.485" v="5"/>
          <ac:spMkLst>
            <pc:docMk/>
            <pc:sldMk cId="3583186733" sldId="260"/>
            <ac:spMk id="65" creationId="{989BE678-777B-482A-A616-FEDC47B162E5}"/>
          </ac:spMkLst>
        </pc:spChg>
        <pc:spChg chg="add del">
          <ac:chgData name="Vatjiukua Tuerijama (2229945)" userId="S::2229945@student.uwtsd.ac.uk::19124005-f29c-4702-88f6-02142dfa7a8c" providerId="AD" clId="Web-{9DC814C9-68E0-95CB-750A-7AB2F4B258A6}" dt="2023-02-21T03:22:24.485" v="5"/>
          <ac:spMkLst>
            <pc:docMk/>
            <pc:sldMk cId="3583186733" sldId="260"/>
            <ac:spMk id="68" creationId="{D28BE0C3-2102-4820-B88B-A448B1840D14}"/>
          </ac:spMkLst>
        </pc:spChg>
        <pc:spChg chg="add del">
          <ac:chgData name="Vatjiukua Tuerijama (2229945)" userId="S::2229945@student.uwtsd.ac.uk::19124005-f29c-4702-88f6-02142dfa7a8c" providerId="AD" clId="Web-{9DC814C9-68E0-95CB-750A-7AB2F4B258A6}" dt="2023-02-21T03:22:24.485" v="5"/>
          <ac:spMkLst>
            <pc:docMk/>
            <pc:sldMk cId="3583186733" sldId="260"/>
            <ac:spMk id="69" creationId="{C73A1314-2070-446E-B692-C78D88AAB9AE}"/>
          </ac:spMkLst>
        </pc:spChg>
        <pc:spChg chg="add del">
          <ac:chgData name="Vatjiukua Tuerijama (2229945)" userId="S::2229945@student.uwtsd.ac.uk::19124005-f29c-4702-88f6-02142dfa7a8c" providerId="AD" clId="Web-{9DC814C9-68E0-95CB-750A-7AB2F4B258A6}" dt="2023-02-21T03:22:24.485" v="5"/>
          <ac:spMkLst>
            <pc:docMk/>
            <pc:sldMk cId="3583186733" sldId="260"/>
            <ac:spMk id="70" creationId="{2B65E6B8-0D17-4912-97E4-60B47A511133}"/>
          </ac:spMkLst>
        </pc:spChg>
        <pc:spChg chg="add del">
          <ac:chgData name="Vatjiukua Tuerijama (2229945)" userId="S::2229945@student.uwtsd.ac.uk::19124005-f29c-4702-88f6-02142dfa7a8c" providerId="AD" clId="Web-{9DC814C9-68E0-95CB-750A-7AB2F4B258A6}" dt="2023-02-21T03:22:44.376" v="7"/>
          <ac:spMkLst>
            <pc:docMk/>
            <pc:sldMk cId="3583186733" sldId="260"/>
            <ac:spMk id="74" creationId="{989BE678-777B-482A-A616-FEDC47B162E5}"/>
          </ac:spMkLst>
        </pc:spChg>
        <pc:spChg chg="add del">
          <ac:chgData name="Vatjiukua Tuerijama (2229945)" userId="S::2229945@student.uwtsd.ac.uk::19124005-f29c-4702-88f6-02142dfa7a8c" providerId="AD" clId="Web-{9DC814C9-68E0-95CB-750A-7AB2F4B258A6}" dt="2023-02-21T03:22:44.376" v="7"/>
          <ac:spMkLst>
            <pc:docMk/>
            <pc:sldMk cId="3583186733" sldId="260"/>
            <ac:spMk id="77" creationId="{D28BE0C3-2102-4820-B88B-A448B1840D14}"/>
          </ac:spMkLst>
        </pc:spChg>
        <pc:grpChg chg="add del">
          <ac:chgData name="Vatjiukua Tuerijama (2229945)" userId="S::2229945@student.uwtsd.ac.uk::19124005-f29c-4702-88f6-02142dfa7a8c" providerId="AD" clId="Web-{9DC814C9-68E0-95CB-750A-7AB2F4B258A6}" dt="2023-02-21T03:22:19.625" v="3"/>
          <ac:grpSpMkLst>
            <pc:docMk/>
            <pc:sldMk cId="3583186733" sldId="260"/>
            <ac:grpSpMk id="51" creationId="{08E05919-D800-40FD-A3BD-4B9CC4078E7A}"/>
          </ac:grpSpMkLst>
        </pc:grpChg>
        <pc:picChg chg="mod ord">
          <ac:chgData name="Vatjiukua Tuerijama (2229945)" userId="S::2229945@student.uwtsd.ac.uk::19124005-f29c-4702-88f6-02142dfa7a8c" providerId="AD" clId="Web-{9DC814C9-68E0-95CB-750A-7AB2F4B258A6}" dt="2023-02-21T03:22:24.547" v="6"/>
          <ac:picMkLst>
            <pc:docMk/>
            <pc:sldMk cId="3583186733" sldId="260"/>
            <ac:picMk id="26" creationId="{4E9D6DE8-29E7-17B7-F931-E8BE20A0704F}"/>
          </ac:picMkLst>
        </pc:picChg>
        <pc:picChg chg="add del">
          <ac:chgData name="Vatjiukua Tuerijama (2229945)" userId="S::2229945@student.uwtsd.ac.uk::19124005-f29c-4702-88f6-02142dfa7a8c" providerId="AD" clId="Web-{9DC814C9-68E0-95CB-750A-7AB2F4B258A6}" dt="2023-02-21T03:22:19.625" v="3"/>
          <ac:picMkLst>
            <pc:docMk/>
            <pc:sldMk cId="3583186733" sldId="260"/>
            <ac:picMk id="37" creationId="{B9238B3E-24AA-439A-B527-6C5DF6D72145}"/>
          </ac:picMkLst>
        </pc:picChg>
        <pc:picChg chg="add del">
          <ac:chgData name="Vatjiukua Tuerijama (2229945)" userId="S::2229945@student.uwtsd.ac.uk::19124005-f29c-4702-88f6-02142dfa7a8c" providerId="AD" clId="Web-{9DC814C9-68E0-95CB-750A-7AB2F4B258A6}" dt="2023-02-21T03:22:19.625" v="3"/>
          <ac:picMkLst>
            <pc:docMk/>
            <pc:sldMk cId="3583186733" sldId="260"/>
            <ac:picMk id="38" creationId="{41B68C77-138E-4BF7-A276-BD0C78A4219F}"/>
          </ac:picMkLst>
        </pc:picChg>
        <pc:picChg chg="add del">
          <ac:chgData name="Vatjiukua Tuerijama (2229945)" userId="S::2229945@student.uwtsd.ac.uk::19124005-f29c-4702-88f6-02142dfa7a8c" providerId="AD" clId="Web-{9DC814C9-68E0-95CB-750A-7AB2F4B258A6}" dt="2023-02-21T03:22:19.625" v="3"/>
          <ac:picMkLst>
            <pc:docMk/>
            <pc:sldMk cId="3583186733" sldId="260"/>
            <ac:picMk id="39" creationId="{69F01145-BEA3-4CBF-AA21-10077B948CA8}"/>
          </ac:picMkLst>
        </pc:picChg>
        <pc:picChg chg="add del">
          <ac:chgData name="Vatjiukua Tuerijama (2229945)" userId="S::2229945@student.uwtsd.ac.uk::19124005-f29c-4702-88f6-02142dfa7a8c" providerId="AD" clId="Web-{9DC814C9-68E0-95CB-750A-7AB2F4B258A6}" dt="2023-02-21T03:22:19.625" v="3"/>
          <ac:picMkLst>
            <pc:docMk/>
            <pc:sldMk cId="3583186733" sldId="260"/>
            <ac:picMk id="57" creationId="{7C268552-D473-46ED-B1B8-422042C4DEF1}"/>
          </ac:picMkLst>
        </pc:picChg>
        <pc:picChg chg="add del">
          <ac:chgData name="Vatjiukua Tuerijama (2229945)" userId="S::2229945@student.uwtsd.ac.uk::19124005-f29c-4702-88f6-02142dfa7a8c" providerId="AD" clId="Web-{9DC814C9-68E0-95CB-750A-7AB2F4B258A6}" dt="2023-02-21T03:22:24.485" v="5"/>
          <ac:picMkLst>
            <pc:docMk/>
            <pc:sldMk cId="3583186733" sldId="260"/>
            <ac:picMk id="63" creationId="{DF19BAF3-7E20-4B9D-B544-BABAEEA1FA75}"/>
          </ac:picMkLst>
        </pc:picChg>
        <pc:picChg chg="add del">
          <ac:chgData name="Vatjiukua Tuerijama (2229945)" userId="S::2229945@student.uwtsd.ac.uk::19124005-f29c-4702-88f6-02142dfa7a8c" providerId="AD" clId="Web-{9DC814C9-68E0-95CB-750A-7AB2F4B258A6}" dt="2023-02-21T03:22:24.485" v="5"/>
          <ac:picMkLst>
            <pc:docMk/>
            <pc:sldMk cId="3583186733" sldId="260"/>
            <ac:picMk id="64" creationId="{950648F4-ABCD-4DF0-8641-76CFB2354721}"/>
          </ac:picMkLst>
        </pc:picChg>
        <pc:picChg chg="add del">
          <ac:chgData name="Vatjiukua Tuerijama (2229945)" userId="S::2229945@student.uwtsd.ac.uk::19124005-f29c-4702-88f6-02142dfa7a8c" providerId="AD" clId="Web-{9DC814C9-68E0-95CB-750A-7AB2F4B258A6}" dt="2023-02-21T03:22:24.485" v="5"/>
          <ac:picMkLst>
            <pc:docMk/>
            <pc:sldMk cId="3583186733" sldId="260"/>
            <ac:picMk id="66" creationId="{CF1EB4BD-9C7E-4AA3-9681-C7EB0DA6250B}"/>
          </ac:picMkLst>
        </pc:picChg>
        <pc:picChg chg="add del">
          <ac:chgData name="Vatjiukua Tuerijama (2229945)" userId="S::2229945@student.uwtsd.ac.uk::19124005-f29c-4702-88f6-02142dfa7a8c" providerId="AD" clId="Web-{9DC814C9-68E0-95CB-750A-7AB2F4B258A6}" dt="2023-02-21T03:22:24.485" v="5"/>
          <ac:picMkLst>
            <pc:docMk/>
            <pc:sldMk cId="3583186733" sldId="260"/>
            <ac:picMk id="67" creationId="{94AAE3AA-3759-4D28-B0EF-575F25A5146C}"/>
          </ac:picMkLst>
        </pc:picChg>
        <pc:picChg chg="add del">
          <ac:chgData name="Vatjiukua Tuerijama (2229945)" userId="S::2229945@student.uwtsd.ac.uk::19124005-f29c-4702-88f6-02142dfa7a8c" providerId="AD" clId="Web-{9DC814C9-68E0-95CB-750A-7AB2F4B258A6}" dt="2023-02-21T03:22:44.376" v="7"/>
          <ac:picMkLst>
            <pc:docMk/>
            <pc:sldMk cId="3583186733" sldId="260"/>
            <ac:picMk id="72" creationId="{DF19BAF3-7E20-4B9D-B544-BABAEEA1FA75}"/>
          </ac:picMkLst>
        </pc:picChg>
        <pc:picChg chg="add del">
          <ac:chgData name="Vatjiukua Tuerijama (2229945)" userId="S::2229945@student.uwtsd.ac.uk::19124005-f29c-4702-88f6-02142dfa7a8c" providerId="AD" clId="Web-{9DC814C9-68E0-95CB-750A-7AB2F4B258A6}" dt="2023-02-21T03:22:44.376" v="7"/>
          <ac:picMkLst>
            <pc:docMk/>
            <pc:sldMk cId="3583186733" sldId="260"/>
            <ac:picMk id="73" creationId="{950648F4-ABCD-4DF0-8641-76CFB2354721}"/>
          </ac:picMkLst>
        </pc:picChg>
        <pc:picChg chg="add del">
          <ac:chgData name="Vatjiukua Tuerijama (2229945)" userId="S::2229945@student.uwtsd.ac.uk::19124005-f29c-4702-88f6-02142dfa7a8c" providerId="AD" clId="Web-{9DC814C9-68E0-95CB-750A-7AB2F4B258A6}" dt="2023-02-21T03:22:44.376" v="7"/>
          <ac:picMkLst>
            <pc:docMk/>
            <pc:sldMk cId="3583186733" sldId="260"/>
            <ac:picMk id="75" creationId="{CF1EB4BD-9C7E-4AA3-9681-C7EB0DA6250B}"/>
          </ac:picMkLst>
        </pc:picChg>
        <pc:picChg chg="add del">
          <ac:chgData name="Vatjiukua Tuerijama (2229945)" userId="S::2229945@student.uwtsd.ac.uk::19124005-f29c-4702-88f6-02142dfa7a8c" providerId="AD" clId="Web-{9DC814C9-68E0-95CB-750A-7AB2F4B258A6}" dt="2023-02-21T03:22:44.376" v="7"/>
          <ac:picMkLst>
            <pc:docMk/>
            <pc:sldMk cId="3583186733" sldId="260"/>
            <ac:picMk id="76" creationId="{94AAE3AA-3759-4D28-B0EF-575F25A5146C}"/>
          </ac:picMkLst>
        </pc:picChg>
      </pc:sldChg>
      <pc:sldChg chg="addSp delSp modSp new del mod setBg modClrScheme addAnim delAnim setClrOvrMap delDesignElem modShow chgLayout">
        <pc:chgData name="Vatjiukua Tuerijama (2229945)" userId="S::2229945@student.uwtsd.ac.uk::19124005-f29c-4702-88f6-02142dfa7a8c" providerId="AD" clId="Web-{9DC814C9-68E0-95CB-750A-7AB2F4B258A6}" dt="2023-02-21T03:34:20.362" v="62"/>
        <pc:sldMkLst>
          <pc:docMk/>
          <pc:sldMk cId="3638786223" sldId="260"/>
        </pc:sldMkLst>
        <pc:spChg chg="add mod ord">
          <ac:chgData name="Vatjiukua Tuerijama (2229945)" userId="S::2229945@student.uwtsd.ac.uk::19124005-f29c-4702-88f6-02142dfa7a8c" providerId="AD" clId="Web-{9DC814C9-68E0-95CB-750A-7AB2F4B258A6}" dt="2023-02-21T03:30:59.708" v="56"/>
          <ac:spMkLst>
            <pc:docMk/>
            <pc:sldMk cId="3638786223" sldId="260"/>
            <ac:spMk id="2" creationId="{ABFFC9C5-A385-C31E-532B-369CA2ABBF43}"/>
          </ac:spMkLst>
        </pc:spChg>
        <pc:spChg chg="add del mod">
          <ac:chgData name="Vatjiukua Tuerijama (2229945)" userId="S::2229945@student.uwtsd.ac.uk::19124005-f29c-4702-88f6-02142dfa7a8c" providerId="AD" clId="Web-{9DC814C9-68E0-95CB-750A-7AB2F4B258A6}" dt="2023-02-21T03:26:50.886" v="20"/>
          <ac:spMkLst>
            <pc:docMk/>
            <pc:sldMk cId="3638786223" sldId="260"/>
            <ac:spMk id="3" creationId="{F2C9450B-BB8A-097D-8B0D-858D052353C6}"/>
          </ac:spMkLst>
        </pc:spChg>
        <pc:spChg chg="add del mod ord">
          <ac:chgData name="Vatjiukua Tuerijama (2229945)" userId="S::2229945@student.uwtsd.ac.uk::19124005-f29c-4702-88f6-02142dfa7a8c" providerId="AD" clId="Web-{9DC814C9-68E0-95CB-750A-7AB2F4B258A6}" dt="2023-02-21T03:32:51.056" v="57"/>
          <ac:spMkLst>
            <pc:docMk/>
            <pc:sldMk cId="3638786223" sldId="260"/>
            <ac:spMk id="4" creationId="{FA11C6B7-5BD2-65DE-548F-AB4A87957B34}"/>
          </ac:spMkLst>
        </pc:spChg>
        <pc:spChg chg="add">
          <ac:chgData name="Vatjiukua Tuerijama (2229945)" userId="S::2229945@student.uwtsd.ac.uk::19124005-f29c-4702-88f6-02142dfa7a8c" providerId="AD" clId="Web-{9DC814C9-68E0-95CB-750A-7AB2F4B258A6}" dt="2023-02-21T03:30:59.708" v="56"/>
          <ac:spMkLst>
            <pc:docMk/>
            <pc:sldMk cId="3638786223" sldId="260"/>
            <ac:spMk id="9" creationId="{24B04273-AE2A-4676-98D5-85D0D238C9E3}"/>
          </ac:spMkLst>
        </pc:spChg>
        <pc:spChg chg="add">
          <ac:chgData name="Vatjiukua Tuerijama (2229945)" userId="S::2229945@student.uwtsd.ac.uk::19124005-f29c-4702-88f6-02142dfa7a8c" providerId="AD" clId="Web-{9DC814C9-68E0-95CB-750A-7AB2F4B258A6}" dt="2023-02-21T03:30:59.708" v="56"/>
          <ac:spMkLst>
            <pc:docMk/>
            <pc:sldMk cId="3638786223" sldId="260"/>
            <ac:spMk id="11" creationId="{98A68847-134F-4AF1-B1C6-332344C9C90D}"/>
          </ac:spMkLst>
        </pc:spChg>
        <pc:spChg chg="add del">
          <ac:chgData name="Vatjiukua Tuerijama (2229945)" userId="S::2229945@student.uwtsd.ac.uk::19124005-f29c-4702-88f6-02142dfa7a8c" providerId="AD" clId="Web-{9DC814C9-68E0-95CB-750A-7AB2F4B258A6}" dt="2023-02-21T03:26:30.744" v="17"/>
          <ac:spMkLst>
            <pc:docMk/>
            <pc:sldMk cId="3638786223" sldId="260"/>
            <ac:spMk id="12" creationId="{4FA533C5-33E3-4611-AF9F-72811D8B26A6}"/>
          </ac:spMkLst>
        </pc:spChg>
        <pc:spChg chg="add mod">
          <ac:chgData name="Vatjiukua Tuerijama (2229945)" userId="S::2229945@student.uwtsd.ac.uk::19124005-f29c-4702-88f6-02142dfa7a8c" providerId="AD" clId="Web-{9DC814C9-68E0-95CB-750A-7AB2F4B258A6}" dt="2023-02-21T03:33:33.135" v="60" actId="20577"/>
          <ac:spMkLst>
            <pc:docMk/>
            <pc:sldMk cId="3638786223" sldId="260"/>
            <ac:spMk id="13" creationId="{8F73289B-1DC3-EAA2-9B7A-271F394650AD}"/>
          </ac:spMkLst>
        </pc:spChg>
        <pc:spChg chg="add del">
          <ac:chgData name="Vatjiukua Tuerijama (2229945)" userId="S::2229945@student.uwtsd.ac.uk::19124005-f29c-4702-88f6-02142dfa7a8c" providerId="AD" clId="Web-{9DC814C9-68E0-95CB-750A-7AB2F4B258A6}" dt="2023-02-21T03:26:30.744" v="17"/>
          <ac:spMkLst>
            <pc:docMk/>
            <pc:sldMk cId="3638786223" sldId="260"/>
            <ac:spMk id="18" creationId="{87F0FDC4-AD8C-47D9-9131-623C98ADB0AE}"/>
          </ac:spMkLst>
        </pc:spChg>
        <pc:spChg chg="add del">
          <ac:chgData name="Vatjiukua Tuerijama (2229945)" userId="S::2229945@student.uwtsd.ac.uk::19124005-f29c-4702-88f6-02142dfa7a8c" providerId="AD" clId="Web-{9DC814C9-68E0-95CB-750A-7AB2F4B258A6}" dt="2023-02-21T03:26:30.744" v="17"/>
          <ac:spMkLst>
            <pc:docMk/>
            <pc:sldMk cId="3638786223" sldId="260"/>
            <ac:spMk id="20" creationId="{E6A222EB-A81E-4238-B08D-AAB1828C8E0B}"/>
          </ac:spMkLst>
        </pc:spChg>
        <pc:spChg chg="add del">
          <ac:chgData name="Vatjiukua Tuerijama (2229945)" userId="S::2229945@student.uwtsd.ac.uk::19124005-f29c-4702-88f6-02142dfa7a8c" providerId="AD" clId="Web-{9DC814C9-68E0-95CB-750A-7AB2F4B258A6}" dt="2023-02-21T03:26:30.744" v="17"/>
          <ac:spMkLst>
            <pc:docMk/>
            <pc:sldMk cId="3638786223" sldId="260"/>
            <ac:spMk id="22" creationId="{E014676C-074B-475A-8346-9C901C86CB97}"/>
          </ac:spMkLst>
        </pc:spChg>
        <pc:spChg chg="add del">
          <ac:chgData name="Vatjiukua Tuerijama (2229945)" userId="S::2229945@student.uwtsd.ac.uk::19124005-f29c-4702-88f6-02142dfa7a8c" providerId="AD" clId="Web-{9DC814C9-68E0-95CB-750A-7AB2F4B258A6}" dt="2023-02-21T03:26:50.870" v="19"/>
          <ac:spMkLst>
            <pc:docMk/>
            <pc:sldMk cId="3638786223" sldId="260"/>
            <ac:spMk id="26" creationId="{0D9B8FD4-CDEB-4EB4-B4DE-C89E11938958}"/>
          </ac:spMkLst>
        </pc:spChg>
        <pc:spChg chg="add del">
          <ac:chgData name="Vatjiukua Tuerijama (2229945)" userId="S::2229945@student.uwtsd.ac.uk::19124005-f29c-4702-88f6-02142dfa7a8c" providerId="AD" clId="Web-{9DC814C9-68E0-95CB-750A-7AB2F4B258A6}" dt="2023-02-21T03:26:50.870" v="19"/>
          <ac:spMkLst>
            <pc:docMk/>
            <pc:sldMk cId="3638786223" sldId="260"/>
            <ac:spMk id="27" creationId="{5A2E3D1D-9E9F-4739-BA14-D4D7FA9FBDD1}"/>
          </ac:spMkLst>
        </pc:spChg>
        <pc:spChg chg="add del">
          <ac:chgData name="Vatjiukua Tuerijama (2229945)" userId="S::2229945@student.uwtsd.ac.uk::19124005-f29c-4702-88f6-02142dfa7a8c" providerId="AD" clId="Web-{9DC814C9-68E0-95CB-750A-7AB2F4B258A6}" dt="2023-02-21T03:26:50.870" v="19"/>
          <ac:spMkLst>
            <pc:docMk/>
            <pc:sldMk cId="3638786223" sldId="260"/>
            <ac:spMk id="28" creationId="{1FFB365B-E9DC-4859-B8AB-CB83EEBE4E28}"/>
          </ac:spMkLst>
        </pc:spChg>
        <pc:spChg chg="add del">
          <ac:chgData name="Vatjiukua Tuerijama (2229945)" userId="S::2229945@student.uwtsd.ac.uk::19124005-f29c-4702-88f6-02142dfa7a8c" providerId="AD" clId="Web-{9DC814C9-68E0-95CB-750A-7AB2F4B258A6}" dt="2023-02-21T03:26:50.870" v="19"/>
          <ac:spMkLst>
            <pc:docMk/>
            <pc:sldMk cId="3638786223" sldId="260"/>
            <ac:spMk id="29" creationId="{8ADAB9C8-EB37-4914-A699-C716FC8FE4FE}"/>
          </ac:spMkLst>
        </pc:spChg>
        <pc:spChg chg="add del">
          <ac:chgData name="Vatjiukua Tuerijama (2229945)" userId="S::2229945@student.uwtsd.ac.uk::19124005-f29c-4702-88f6-02142dfa7a8c" providerId="AD" clId="Web-{9DC814C9-68E0-95CB-750A-7AB2F4B258A6}" dt="2023-02-21T03:26:50.870" v="19"/>
          <ac:spMkLst>
            <pc:docMk/>
            <pc:sldMk cId="3638786223" sldId="260"/>
            <ac:spMk id="30" creationId="{F2C9450B-BB8A-097D-8B0D-858D052353C6}"/>
          </ac:spMkLst>
        </pc:spChg>
        <pc:spChg chg="add del">
          <ac:chgData name="Vatjiukua Tuerijama (2229945)" userId="S::2229945@student.uwtsd.ac.uk::19124005-f29c-4702-88f6-02142dfa7a8c" providerId="AD" clId="Web-{9DC814C9-68E0-95CB-750A-7AB2F4B258A6}" dt="2023-02-21T03:29:35.486" v="54"/>
          <ac:spMkLst>
            <pc:docMk/>
            <pc:sldMk cId="3638786223" sldId="260"/>
            <ac:spMk id="34" creationId="{4FA533C5-33E3-4611-AF9F-72811D8B26A6}"/>
          </ac:spMkLst>
        </pc:spChg>
        <pc:spChg chg="add del">
          <ac:chgData name="Vatjiukua Tuerijama (2229945)" userId="S::2229945@student.uwtsd.ac.uk::19124005-f29c-4702-88f6-02142dfa7a8c" providerId="AD" clId="Web-{9DC814C9-68E0-95CB-750A-7AB2F4B258A6}" dt="2023-02-21T03:29:35.486" v="54"/>
          <ac:spMkLst>
            <pc:docMk/>
            <pc:sldMk cId="3638786223" sldId="260"/>
            <ac:spMk id="37" creationId="{87F0FDC4-AD8C-47D9-9131-623C98ADB0AE}"/>
          </ac:spMkLst>
        </pc:spChg>
        <pc:spChg chg="add del">
          <ac:chgData name="Vatjiukua Tuerijama (2229945)" userId="S::2229945@student.uwtsd.ac.uk::19124005-f29c-4702-88f6-02142dfa7a8c" providerId="AD" clId="Web-{9DC814C9-68E0-95CB-750A-7AB2F4B258A6}" dt="2023-02-21T03:29:35.486" v="54"/>
          <ac:spMkLst>
            <pc:docMk/>
            <pc:sldMk cId="3638786223" sldId="260"/>
            <ac:spMk id="38" creationId="{C28D0172-F2E0-4763-9C35-F022664959D8}"/>
          </ac:spMkLst>
        </pc:spChg>
        <pc:spChg chg="add del">
          <ac:chgData name="Vatjiukua Tuerijama (2229945)" userId="S::2229945@student.uwtsd.ac.uk::19124005-f29c-4702-88f6-02142dfa7a8c" providerId="AD" clId="Web-{9DC814C9-68E0-95CB-750A-7AB2F4B258A6}" dt="2023-02-21T03:29:35.486" v="54"/>
          <ac:spMkLst>
            <pc:docMk/>
            <pc:sldMk cId="3638786223" sldId="260"/>
            <ac:spMk id="39" creationId="{9F2851FB-E841-4509-8A6D-A416376EA380}"/>
          </ac:spMkLst>
        </pc:spChg>
        <pc:spChg chg="add del">
          <ac:chgData name="Vatjiukua Tuerijama (2229945)" userId="S::2229945@student.uwtsd.ac.uk::19124005-f29c-4702-88f6-02142dfa7a8c" providerId="AD" clId="Web-{9DC814C9-68E0-95CB-750A-7AB2F4B258A6}" dt="2023-02-21T03:29:35.486" v="54"/>
          <ac:spMkLst>
            <pc:docMk/>
            <pc:sldMk cId="3638786223" sldId="260"/>
            <ac:spMk id="40" creationId="{DF6FB2B2-CE21-407F-B22E-302DADC2C3D3}"/>
          </ac:spMkLst>
        </pc:spChg>
        <pc:spChg chg="add del">
          <ac:chgData name="Vatjiukua Tuerijama (2229945)" userId="S::2229945@student.uwtsd.ac.uk::19124005-f29c-4702-88f6-02142dfa7a8c" providerId="AD" clId="Web-{9DC814C9-68E0-95CB-750A-7AB2F4B258A6}" dt="2023-02-21T03:29:15.047" v="43"/>
          <ac:spMkLst>
            <pc:docMk/>
            <pc:sldMk cId="3638786223" sldId="260"/>
            <ac:spMk id="49" creationId="{4FA533C5-33E3-4611-AF9F-72811D8B26A6}"/>
          </ac:spMkLst>
        </pc:spChg>
        <pc:spChg chg="add del">
          <ac:chgData name="Vatjiukua Tuerijama (2229945)" userId="S::2229945@student.uwtsd.ac.uk::19124005-f29c-4702-88f6-02142dfa7a8c" providerId="AD" clId="Web-{9DC814C9-68E0-95CB-750A-7AB2F4B258A6}" dt="2023-02-21T03:29:15.047" v="43"/>
          <ac:spMkLst>
            <pc:docMk/>
            <pc:sldMk cId="3638786223" sldId="260"/>
            <ac:spMk id="55" creationId="{87F0FDC4-AD8C-47D9-9131-623C98ADB0AE}"/>
          </ac:spMkLst>
        </pc:spChg>
        <pc:spChg chg="add del">
          <ac:chgData name="Vatjiukua Tuerijama (2229945)" userId="S::2229945@student.uwtsd.ac.uk::19124005-f29c-4702-88f6-02142dfa7a8c" providerId="AD" clId="Web-{9DC814C9-68E0-95CB-750A-7AB2F4B258A6}" dt="2023-02-21T03:29:15.047" v="43"/>
          <ac:spMkLst>
            <pc:docMk/>
            <pc:sldMk cId="3638786223" sldId="260"/>
            <ac:spMk id="57" creationId="{C28D0172-F2E0-4763-9C35-F022664959D8}"/>
          </ac:spMkLst>
        </pc:spChg>
        <pc:spChg chg="add del">
          <ac:chgData name="Vatjiukua Tuerijama (2229945)" userId="S::2229945@student.uwtsd.ac.uk::19124005-f29c-4702-88f6-02142dfa7a8c" providerId="AD" clId="Web-{9DC814C9-68E0-95CB-750A-7AB2F4B258A6}" dt="2023-02-21T03:29:15.047" v="43"/>
          <ac:spMkLst>
            <pc:docMk/>
            <pc:sldMk cId="3638786223" sldId="260"/>
            <ac:spMk id="59" creationId="{9F2851FB-E841-4509-8A6D-A416376EA380}"/>
          </ac:spMkLst>
        </pc:spChg>
        <pc:spChg chg="add del">
          <ac:chgData name="Vatjiukua Tuerijama (2229945)" userId="S::2229945@student.uwtsd.ac.uk::19124005-f29c-4702-88f6-02142dfa7a8c" providerId="AD" clId="Web-{9DC814C9-68E0-95CB-750A-7AB2F4B258A6}" dt="2023-02-21T03:29:15.047" v="43"/>
          <ac:spMkLst>
            <pc:docMk/>
            <pc:sldMk cId="3638786223" sldId="260"/>
            <ac:spMk id="61" creationId="{DF6FB2B2-CE21-407F-B22E-302DADC2C3D3}"/>
          </ac:spMkLst>
        </pc:spChg>
        <pc:spChg chg="add del">
          <ac:chgData name="Vatjiukua Tuerijama (2229945)" userId="S::2229945@student.uwtsd.ac.uk::19124005-f29c-4702-88f6-02142dfa7a8c" providerId="AD" clId="Web-{9DC814C9-68E0-95CB-750A-7AB2F4B258A6}" dt="2023-02-21T03:29:21.657" v="45"/>
          <ac:spMkLst>
            <pc:docMk/>
            <pc:sldMk cId="3638786223" sldId="260"/>
            <ac:spMk id="65" creationId="{4FA533C5-33E3-4611-AF9F-72811D8B26A6}"/>
          </ac:spMkLst>
        </pc:spChg>
        <pc:spChg chg="add del">
          <ac:chgData name="Vatjiukua Tuerijama (2229945)" userId="S::2229945@student.uwtsd.ac.uk::19124005-f29c-4702-88f6-02142dfa7a8c" providerId="AD" clId="Web-{9DC814C9-68E0-95CB-750A-7AB2F4B258A6}" dt="2023-02-21T03:29:21.657" v="45"/>
          <ac:spMkLst>
            <pc:docMk/>
            <pc:sldMk cId="3638786223" sldId="260"/>
            <ac:spMk id="68" creationId="{87F0FDC4-AD8C-47D9-9131-623C98ADB0AE}"/>
          </ac:spMkLst>
        </pc:spChg>
        <pc:spChg chg="add del">
          <ac:chgData name="Vatjiukua Tuerijama (2229945)" userId="S::2229945@student.uwtsd.ac.uk::19124005-f29c-4702-88f6-02142dfa7a8c" providerId="AD" clId="Web-{9DC814C9-68E0-95CB-750A-7AB2F4B258A6}" dt="2023-02-21T03:29:21.657" v="45"/>
          <ac:spMkLst>
            <pc:docMk/>
            <pc:sldMk cId="3638786223" sldId="260"/>
            <ac:spMk id="69" creationId="{3D15A6F9-32E7-4EA5-A1BE-A2636DA69F42}"/>
          </ac:spMkLst>
        </pc:spChg>
        <pc:spChg chg="add del">
          <ac:chgData name="Vatjiukua Tuerijama (2229945)" userId="S::2229945@student.uwtsd.ac.uk::19124005-f29c-4702-88f6-02142dfa7a8c" providerId="AD" clId="Web-{9DC814C9-68E0-95CB-750A-7AB2F4B258A6}" dt="2023-02-21T03:29:21.657" v="45"/>
          <ac:spMkLst>
            <pc:docMk/>
            <pc:sldMk cId="3638786223" sldId="260"/>
            <ac:spMk id="70" creationId="{1B9047A0-D508-41B4-9987-A03A1C314035}"/>
          </ac:spMkLst>
        </pc:spChg>
        <pc:spChg chg="add del">
          <ac:chgData name="Vatjiukua Tuerijama (2229945)" userId="S::2229945@student.uwtsd.ac.uk::19124005-f29c-4702-88f6-02142dfa7a8c" providerId="AD" clId="Web-{9DC814C9-68E0-95CB-750A-7AB2F4B258A6}" dt="2023-02-21T03:29:21.657" v="45"/>
          <ac:spMkLst>
            <pc:docMk/>
            <pc:sldMk cId="3638786223" sldId="260"/>
            <ac:spMk id="71" creationId="{B679C71C-F606-4D18-A66B-277C1FD5C770}"/>
          </ac:spMkLst>
        </pc:spChg>
        <pc:spChg chg="add del">
          <ac:chgData name="Vatjiukua Tuerijama (2229945)" userId="S::2229945@student.uwtsd.ac.uk::19124005-f29c-4702-88f6-02142dfa7a8c" providerId="AD" clId="Web-{9DC814C9-68E0-95CB-750A-7AB2F4B258A6}" dt="2023-02-21T03:29:27.188" v="47"/>
          <ac:spMkLst>
            <pc:docMk/>
            <pc:sldMk cId="3638786223" sldId="260"/>
            <ac:spMk id="75" creationId="{4FA533C5-33E3-4611-AF9F-72811D8B26A6}"/>
          </ac:spMkLst>
        </pc:spChg>
        <pc:spChg chg="add del">
          <ac:chgData name="Vatjiukua Tuerijama (2229945)" userId="S::2229945@student.uwtsd.ac.uk::19124005-f29c-4702-88f6-02142dfa7a8c" providerId="AD" clId="Web-{9DC814C9-68E0-95CB-750A-7AB2F4B258A6}" dt="2023-02-21T03:29:27.188" v="47"/>
          <ac:spMkLst>
            <pc:docMk/>
            <pc:sldMk cId="3638786223" sldId="260"/>
            <ac:spMk id="78" creationId="{87F0FDC4-AD8C-47D9-9131-623C98ADB0AE}"/>
          </ac:spMkLst>
        </pc:spChg>
        <pc:spChg chg="add del">
          <ac:chgData name="Vatjiukua Tuerijama (2229945)" userId="S::2229945@student.uwtsd.ac.uk::19124005-f29c-4702-88f6-02142dfa7a8c" providerId="AD" clId="Web-{9DC814C9-68E0-95CB-750A-7AB2F4B258A6}" dt="2023-02-21T03:29:27.188" v="47"/>
          <ac:spMkLst>
            <pc:docMk/>
            <pc:sldMk cId="3638786223" sldId="260"/>
            <ac:spMk id="79" creationId="{8A0B882D-4FEF-4E28-9811-11D57386D4F4}"/>
          </ac:spMkLst>
        </pc:spChg>
        <pc:spChg chg="add del">
          <ac:chgData name="Vatjiukua Tuerijama (2229945)" userId="S::2229945@student.uwtsd.ac.uk::19124005-f29c-4702-88f6-02142dfa7a8c" providerId="AD" clId="Web-{9DC814C9-68E0-95CB-750A-7AB2F4B258A6}" dt="2023-02-21T03:29:27.188" v="47"/>
          <ac:spMkLst>
            <pc:docMk/>
            <pc:sldMk cId="3638786223" sldId="260"/>
            <ac:spMk id="80" creationId="{E8DA6D14-0849-4180-8DEF-F2F6BF123206}"/>
          </ac:spMkLst>
        </pc:spChg>
        <pc:spChg chg="add del">
          <ac:chgData name="Vatjiukua Tuerijama (2229945)" userId="S::2229945@student.uwtsd.ac.uk::19124005-f29c-4702-88f6-02142dfa7a8c" providerId="AD" clId="Web-{9DC814C9-68E0-95CB-750A-7AB2F4B258A6}" dt="2023-02-21T03:29:33.079" v="51"/>
          <ac:spMkLst>
            <pc:docMk/>
            <pc:sldMk cId="3638786223" sldId="260"/>
            <ac:spMk id="84" creationId="{4FA533C5-33E3-4611-AF9F-72811D8B26A6}"/>
          </ac:spMkLst>
        </pc:spChg>
        <pc:spChg chg="add del">
          <ac:chgData name="Vatjiukua Tuerijama (2229945)" userId="S::2229945@student.uwtsd.ac.uk::19124005-f29c-4702-88f6-02142dfa7a8c" providerId="AD" clId="Web-{9DC814C9-68E0-95CB-750A-7AB2F4B258A6}" dt="2023-02-21T03:29:33.079" v="51"/>
          <ac:spMkLst>
            <pc:docMk/>
            <pc:sldMk cId="3638786223" sldId="260"/>
            <ac:spMk id="87" creationId="{87F0FDC4-AD8C-47D9-9131-623C98ADB0AE}"/>
          </ac:spMkLst>
        </pc:spChg>
        <pc:spChg chg="add del">
          <ac:chgData name="Vatjiukua Tuerijama (2229945)" userId="S::2229945@student.uwtsd.ac.uk::19124005-f29c-4702-88f6-02142dfa7a8c" providerId="AD" clId="Web-{9DC814C9-68E0-95CB-750A-7AB2F4B258A6}" dt="2023-02-21T03:29:33.079" v="51"/>
          <ac:spMkLst>
            <pc:docMk/>
            <pc:sldMk cId="3638786223" sldId="260"/>
            <ac:spMk id="88" creationId="{C28D0172-F2E0-4763-9C35-F022664959D8}"/>
          </ac:spMkLst>
        </pc:spChg>
        <pc:spChg chg="add del">
          <ac:chgData name="Vatjiukua Tuerijama (2229945)" userId="S::2229945@student.uwtsd.ac.uk::19124005-f29c-4702-88f6-02142dfa7a8c" providerId="AD" clId="Web-{9DC814C9-68E0-95CB-750A-7AB2F4B258A6}" dt="2023-02-21T03:29:33.079" v="51"/>
          <ac:spMkLst>
            <pc:docMk/>
            <pc:sldMk cId="3638786223" sldId="260"/>
            <ac:spMk id="89" creationId="{9F2851FB-E841-4509-8A6D-A416376EA380}"/>
          </ac:spMkLst>
        </pc:spChg>
        <pc:spChg chg="add del">
          <ac:chgData name="Vatjiukua Tuerijama (2229945)" userId="S::2229945@student.uwtsd.ac.uk::19124005-f29c-4702-88f6-02142dfa7a8c" providerId="AD" clId="Web-{9DC814C9-68E0-95CB-750A-7AB2F4B258A6}" dt="2023-02-21T03:29:33.079" v="51"/>
          <ac:spMkLst>
            <pc:docMk/>
            <pc:sldMk cId="3638786223" sldId="260"/>
            <ac:spMk id="90" creationId="{DF6FB2B2-CE21-407F-B22E-302DADC2C3D3}"/>
          </ac:spMkLst>
        </pc:spChg>
        <pc:spChg chg="add del">
          <ac:chgData name="Vatjiukua Tuerijama (2229945)" userId="S::2229945@student.uwtsd.ac.uk::19124005-f29c-4702-88f6-02142dfa7a8c" providerId="AD" clId="Web-{9DC814C9-68E0-95CB-750A-7AB2F4B258A6}" dt="2023-02-21T03:29:35.470" v="53"/>
          <ac:spMkLst>
            <pc:docMk/>
            <pc:sldMk cId="3638786223" sldId="260"/>
            <ac:spMk id="94" creationId="{4FA533C5-33E3-4611-AF9F-72811D8B26A6}"/>
          </ac:spMkLst>
        </pc:spChg>
        <pc:spChg chg="add del">
          <ac:chgData name="Vatjiukua Tuerijama (2229945)" userId="S::2229945@student.uwtsd.ac.uk::19124005-f29c-4702-88f6-02142dfa7a8c" providerId="AD" clId="Web-{9DC814C9-68E0-95CB-750A-7AB2F4B258A6}" dt="2023-02-21T03:29:35.470" v="53"/>
          <ac:spMkLst>
            <pc:docMk/>
            <pc:sldMk cId="3638786223" sldId="260"/>
            <ac:spMk id="97" creationId="{87F0FDC4-AD8C-47D9-9131-623C98ADB0AE}"/>
          </ac:spMkLst>
        </pc:spChg>
        <pc:spChg chg="add del">
          <ac:chgData name="Vatjiukua Tuerijama (2229945)" userId="S::2229945@student.uwtsd.ac.uk::19124005-f29c-4702-88f6-02142dfa7a8c" providerId="AD" clId="Web-{9DC814C9-68E0-95CB-750A-7AB2F4B258A6}" dt="2023-02-21T03:29:35.470" v="53"/>
          <ac:spMkLst>
            <pc:docMk/>
            <pc:sldMk cId="3638786223" sldId="260"/>
            <ac:spMk id="98" creationId="{F21B5EDC-5485-4264-891C-5B291E5397A5}"/>
          </ac:spMkLst>
        </pc:spChg>
        <pc:spChg chg="add del">
          <ac:chgData name="Vatjiukua Tuerijama (2229945)" userId="S::2229945@student.uwtsd.ac.uk::19124005-f29c-4702-88f6-02142dfa7a8c" providerId="AD" clId="Web-{9DC814C9-68E0-95CB-750A-7AB2F4B258A6}" dt="2023-02-21T03:29:35.470" v="53"/>
          <ac:spMkLst>
            <pc:docMk/>
            <pc:sldMk cId="3638786223" sldId="260"/>
            <ac:spMk id="99" creationId="{E7ADA758-6D6A-4E4E-88F7-1B5038A0EF3E}"/>
          </ac:spMkLst>
        </pc:spChg>
        <pc:spChg chg="add del">
          <ac:chgData name="Vatjiukua Tuerijama (2229945)" userId="S::2229945@student.uwtsd.ac.uk::19124005-f29c-4702-88f6-02142dfa7a8c" providerId="AD" clId="Web-{9DC814C9-68E0-95CB-750A-7AB2F4B258A6}" dt="2023-02-21T03:29:35.470" v="53"/>
          <ac:spMkLst>
            <pc:docMk/>
            <pc:sldMk cId="3638786223" sldId="260"/>
            <ac:spMk id="100" creationId="{96D7C53C-B0E3-427C-B58C-BBF279079FA4}"/>
          </ac:spMkLst>
        </pc:spChg>
        <pc:spChg chg="add del">
          <ac:chgData name="Vatjiukua Tuerijama (2229945)" userId="S::2229945@student.uwtsd.ac.uk::19124005-f29c-4702-88f6-02142dfa7a8c" providerId="AD" clId="Web-{9DC814C9-68E0-95CB-750A-7AB2F4B258A6}" dt="2023-02-21T03:30:39.644" v="55"/>
          <ac:spMkLst>
            <pc:docMk/>
            <pc:sldMk cId="3638786223" sldId="260"/>
            <ac:spMk id="104" creationId="{4FA533C5-33E3-4611-AF9F-72811D8B26A6}"/>
          </ac:spMkLst>
        </pc:spChg>
        <pc:spChg chg="add del">
          <ac:chgData name="Vatjiukua Tuerijama (2229945)" userId="S::2229945@student.uwtsd.ac.uk::19124005-f29c-4702-88f6-02142dfa7a8c" providerId="AD" clId="Web-{9DC814C9-68E0-95CB-750A-7AB2F4B258A6}" dt="2023-02-21T03:30:39.644" v="55"/>
          <ac:spMkLst>
            <pc:docMk/>
            <pc:sldMk cId="3638786223" sldId="260"/>
            <ac:spMk id="107" creationId="{87F0FDC4-AD8C-47D9-9131-623C98ADB0AE}"/>
          </ac:spMkLst>
        </pc:spChg>
        <pc:spChg chg="add del">
          <ac:chgData name="Vatjiukua Tuerijama (2229945)" userId="S::2229945@student.uwtsd.ac.uk::19124005-f29c-4702-88f6-02142dfa7a8c" providerId="AD" clId="Web-{9DC814C9-68E0-95CB-750A-7AB2F4B258A6}" dt="2023-02-21T03:30:39.644" v="55"/>
          <ac:spMkLst>
            <pc:docMk/>
            <pc:sldMk cId="3638786223" sldId="260"/>
            <ac:spMk id="108" creationId="{F21B5EDC-5485-4264-891C-5B291E5397A5}"/>
          </ac:spMkLst>
        </pc:spChg>
        <pc:spChg chg="add del">
          <ac:chgData name="Vatjiukua Tuerijama (2229945)" userId="S::2229945@student.uwtsd.ac.uk::19124005-f29c-4702-88f6-02142dfa7a8c" providerId="AD" clId="Web-{9DC814C9-68E0-95CB-750A-7AB2F4B258A6}" dt="2023-02-21T03:30:39.644" v="55"/>
          <ac:spMkLst>
            <pc:docMk/>
            <pc:sldMk cId="3638786223" sldId="260"/>
            <ac:spMk id="109" creationId="{E7ADA758-6D6A-4E4E-88F7-1B5038A0EF3E}"/>
          </ac:spMkLst>
        </pc:spChg>
        <pc:spChg chg="add del">
          <ac:chgData name="Vatjiukua Tuerijama (2229945)" userId="S::2229945@student.uwtsd.ac.uk::19124005-f29c-4702-88f6-02142dfa7a8c" providerId="AD" clId="Web-{9DC814C9-68E0-95CB-750A-7AB2F4B258A6}" dt="2023-02-21T03:30:39.644" v="55"/>
          <ac:spMkLst>
            <pc:docMk/>
            <pc:sldMk cId="3638786223" sldId="260"/>
            <ac:spMk id="110" creationId="{96D7C53C-B0E3-427C-B58C-BBF279079FA4}"/>
          </ac:spMkLst>
        </pc:spChg>
        <pc:picChg chg="add del mod ord">
          <ac:chgData name="Vatjiukua Tuerijama (2229945)" userId="S::2229945@student.uwtsd.ac.uk::19124005-f29c-4702-88f6-02142dfa7a8c" providerId="AD" clId="Web-{9DC814C9-68E0-95CB-750A-7AB2F4B258A6}" dt="2023-02-21T03:33:26.088" v="59"/>
          <ac:picMkLst>
            <pc:docMk/>
            <pc:sldMk cId="3638786223" sldId="260"/>
            <ac:picMk id="5" creationId="{BF95EEBC-A7E2-596C-85C9-2EFA541A8C03}"/>
          </ac:picMkLst>
        </pc:picChg>
        <pc:picChg chg="add mod">
          <ac:chgData name="Vatjiukua Tuerijama (2229945)" userId="S::2229945@student.uwtsd.ac.uk::19124005-f29c-4702-88f6-02142dfa7a8c" providerId="AD" clId="Web-{9DC814C9-68E0-95CB-750A-7AB2F4B258A6}" dt="2023-02-21T03:32:52.431" v="58"/>
          <ac:picMkLst>
            <pc:docMk/>
            <pc:sldMk cId="3638786223" sldId="260"/>
            <ac:picMk id="6" creationId="{30FFFDB7-8067-06CD-A7CE-1FB1469E20CC}"/>
          </ac:picMkLst>
        </pc:picChg>
        <pc:picChg chg="add del">
          <ac:chgData name="Vatjiukua Tuerijama (2229945)" userId="S::2229945@student.uwtsd.ac.uk::19124005-f29c-4702-88f6-02142dfa7a8c" providerId="AD" clId="Web-{9DC814C9-68E0-95CB-750A-7AB2F4B258A6}" dt="2023-02-21T03:26:30.744" v="17"/>
          <ac:picMkLst>
            <pc:docMk/>
            <pc:sldMk cId="3638786223" sldId="260"/>
            <ac:picMk id="8" creationId="{91B28F63-CF00-448F-B141-FE33C33B1891}"/>
          </ac:picMkLst>
        </pc:picChg>
        <pc:picChg chg="add del">
          <ac:chgData name="Vatjiukua Tuerijama (2229945)" userId="S::2229945@student.uwtsd.ac.uk::19124005-f29c-4702-88f6-02142dfa7a8c" providerId="AD" clId="Web-{9DC814C9-68E0-95CB-750A-7AB2F4B258A6}" dt="2023-02-21T03:26:30.744" v="17"/>
          <ac:picMkLst>
            <pc:docMk/>
            <pc:sldMk cId="3638786223" sldId="260"/>
            <ac:picMk id="10" creationId="{2AE609E2-8522-44E4-9077-980E5BCF3E14}"/>
          </ac:picMkLst>
        </pc:picChg>
        <pc:picChg chg="add del">
          <ac:chgData name="Vatjiukua Tuerijama (2229945)" userId="S::2229945@student.uwtsd.ac.uk::19124005-f29c-4702-88f6-02142dfa7a8c" providerId="AD" clId="Web-{9DC814C9-68E0-95CB-750A-7AB2F4B258A6}" dt="2023-02-21T03:26:30.744" v="17"/>
          <ac:picMkLst>
            <pc:docMk/>
            <pc:sldMk cId="3638786223" sldId="260"/>
            <ac:picMk id="14" creationId="{8949AD42-25FD-4C3D-9EEE-B7FEC5809988}"/>
          </ac:picMkLst>
        </pc:picChg>
        <pc:picChg chg="add del">
          <ac:chgData name="Vatjiukua Tuerijama (2229945)" userId="S::2229945@student.uwtsd.ac.uk::19124005-f29c-4702-88f6-02142dfa7a8c" providerId="AD" clId="Web-{9DC814C9-68E0-95CB-750A-7AB2F4B258A6}" dt="2023-02-21T03:26:30.744" v="17"/>
          <ac:picMkLst>
            <pc:docMk/>
            <pc:sldMk cId="3638786223" sldId="260"/>
            <ac:picMk id="16" creationId="{6AC7D913-60B7-4603-881B-831DA5D3A940}"/>
          </ac:picMkLst>
        </pc:picChg>
        <pc:picChg chg="add del">
          <ac:chgData name="Vatjiukua Tuerijama (2229945)" userId="S::2229945@student.uwtsd.ac.uk::19124005-f29c-4702-88f6-02142dfa7a8c" providerId="AD" clId="Web-{9DC814C9-68E0-95CB-750A-7AB2F4B258A6}" dt="2023-02-21T03:29:35.486" v="54"/>
          <ac:picMkLst>
            <pc:docMk/>
            <pc:sldMk cId="3638786223" sldId="260"/>
            <ac:picMk id="32" creationId="{91B28F63-CF00-448F-B141-FE33C33B1891}"/>
          </ac:picMkLst>
        </pc:picChg>
        <pc:picChg chg="add del">
          <ac:chgData name="Vatjiukua Tuerijama (2229945)" userId="S::2229945@student.uwtsd.ac.uk::19124005-f29c-4702-88f6-02142dfa7a8c" providerId="AD" clId="Web-{9DC814C9-68E0-95CB-750A-7AB2F4B258A6}" dt="2023-02-21T03:29:35.486" v="54"/>
          <ac:picMkLst>
            <pc:docMk/>
            <pc:sldMk cId="3638786223" sldId="260"/>
            <ac:picMk id="33" creationId="{2AE609E2-8522-44E4-9077-980E5BCF3E14}"/>
          </ac:picMkLst>
        </pc:picChg>
        <pc:picChg chg="add del">
          <ac:chgData name="Vatjiukua Tuerijama (2229945)" userId="S::2229945@student.uwtsd.ac.uk::19124005-f29c-4702-88f6-02142dfa7a8c" providerId="AD" clId="Web-{9DC814C9-68E0-95CB-750A-7AB2F4B258A6}" dt="2023-02-21T03:29:35.486" v="54"/>
          <ac:picMkLst>
            <pc:docMk/>
            <pc:sldMk cId="3638786223" sldId="260"/>
            <ac:picMk id="35" creationId="{8949AD42-25FD-4C3D-9EEE-B7FEC5809988}"/>
          </ac:picMkLst>
        </pc:picChg>
        <pc:picChg chg="add del">
          <ac:chgData name="Vatjiukua Tuerijama (2229945)" userId="S::2229945@student.uwtsd.ac.uk::19124005-f29c-4702-88f6-02142dfa7a8c" providerId="AD" clId="Web-{9DC814C9-68E0-95CB-750A-7AB2F4B258A6}" dt="2023-02-21T03:29:35.486" v="54"/>
          <ac:picMkLst>
            <pc:docMk/>
            <pc:sldMk cId="3638786223" sldId="260"/>
            <ac:picMk id="36" creationId="{6AC7D913-60B7-4603-881B-831DA5D3A940}"/>
          </ac:picMkLst>
        </pc:picChg>
        <pc:picChg chg="add del">
          <ac:chgData name="Vatjiukua Tuerijama (2229945)" userId="S::2229945@student.uwtsd.ac.uk::19124005-f29c-4702-88f6-02142dfa7a8c" providerId="AD" clId="Web-{9DC814C9-68E0-95CB-750A-7AB2F4B258A6}" dt="2023-02-21T03:29:15.047" v="43"/>
          <ac:picMkLst>
            <pc:docMk/>
            <pc:sldMk cId="3638786223" sldId="260"/>
            <ac:picMk id="45" creationId="{91B28F63-CF00-448F-B141-FE33C33B1891}"/>
          </ac:picMkLst>
        </pc:picChg>
        <pc:picChg chg="add del">
          <ac:chgData name="Vatjiukua Tuerijama (2229945)" userId="S::2229945@student.uwtsd.ac.uk::19124005-f29c-4702-88f6-02142dfa7a8c" providerId="AD" clId="Web-{9DC814C9-68E0-95CB-750A-7AB2F4B258A6}" dt="2023-02-21T03:29:15.047" v="43"/>
          <ac:picMkLst>
            <pc:docMk/>
            <pc:sldMk cId="3638786223" sldId="260"/>
            <ac:picMk id="47" creationId="{2AE609E2-8522-44E4-9077-980E5BCF3E14}"/>
          </ac:picMkLst>
        </pc:picChg>
        <pc:picChg chg="add del">
          <ac:chgData name="Vatjiukua Tuerijama (2229945)" userId="S::2229945@student.uwtsd.ac.uk::19124005-f29c-4702-88f6-02142dfa7a8c" providerId="AD" clId="Web-{9DC814C9-68E0-95CB-750A-7AB2F4B258A6}" dt="2023-02-21T03:29:15.047" v="43"/>
          <ac:picMkLst>
            <pc:docMk/>
            <pc:sldMk cId="3638786223" sldId="260"/>
            <ac:picMk id="51" creationId="{8949AD42-25FD-4C3D-9EEE-B7FEC5809988}"/>
          </ac:picMkLst>
        </pc:picChg>
        <pc:picChg chg="add del">
          <ac:chgData name="Vatjiukua Tuerijama (2229945)" userId="S::2229945@student.uwtsd.ac.uk::19124005-f29c-4702-88f6-02142dfa7a8c" providerId="AD" clId="Web-{9DC814C9-68E0-95CB-750A-7AB2F4B258A6}" dt="2023-02-21T03:29:15.047" v="43"/>
          <ac:picMkLst>
            <pc:docMk/>
            <pc:sldMk cId="3638786223" sldId="260"/>
            <ac:picMk id="53" creationId="{6AC7D913-60B7-4603-881B-831DA5D3A940}"/>
          </ac:picMkLst>
        </pc:picChg>
        <pc:picChg chg="add del">
          <ac:chgData name="Vatjiukua Tuerijama (2229945)" userId="S::2229945@student.uwtsd.ac.uk::19124005-f29c-4702-88f6-02142dfa7a8c" providerId="AD" clId="Web-{9DC814C9-68E0-95CB-750A-7AB2F4B258A6}" dt="2023-02-21T03:29:21.657" v="45"/>
          <ac:picMkLst>
            <pc:docMk/>
            <pc:sldMk cId="3638786223" sldId="260"/>
            <ac:picMk id="63" creationId="{91B28F63-CF00-448F-B141-FE33C33B1891}"/>
          </ac:picMkLst>
        </pc:picChg>
        <pc:picChg chg="add del">
          <ac:chgData name="Vatjiukua Tuerijama (2229945)" userId="S::2229945@student.uwtsd.ac.uk::19124005-f29c-4702-88f6-02142dfa7a8c" providerId="AD" clId="Web-{9DC814C9-68E0-95CB-750A-7AB2F4B258A6}" dt="2023-02-21T03:29:21.657" v="45"/>
          <ac:picMkLst>
            <pc:docMk/>
            <pc:sldMk cId="3638786223" sldId="260"/>
            <ac:picMk id="64" creationId="{2AE609E2-8522-44E4-9077-980E5BCF3E14}"/>
          </ac:picMkLst>
        </pc:picChg>
        <pc:picChg chg="add del">
          <ac:chgData name="Vatjiukua Tuerijama (2229945)" userId="S::2229945@student.uwtsd.ac.uk::19124005-f29c-4702-88f6-02142dfa7a8c" providerId="AD" clId="Web-{9DC814C9-68E0-95CB-750A-7AB2F4B258A6}" dt="2023-02-21T03:29:21.657" v="45"/>
          <ac:picMkLst>
            <pc:docMk/>
            <pc:sldMk cId="3638786223" sldId="260"/>
            <ac:picMk id="66" creationId="{8949AD42-25FD-4C3D-9EEE-B7FEC5809988}"/>
          </ac:picMkLst>
        </pc:picChg>
        <pc:picChg chg="add del">
          <ac:chgData name="Vatjiukua Tuerijama (2229945)" userId="S::2229945@student.uwtsd.ac.uk::19124005-f29c-4702-88f6-02142dfa7a8c" providerId="AD" clId="Web-{9DC814C9-68E0-95CB-750A-7AB2F4B258A6}" dt="2023-02-21T03:29:21.657" v="45"/>
          <ac:picMkLst>
            <pc:docMk/>
            <pc:sldMk cId="3638786223" sldId="260"/>
            <ac:picMk id="67" creationId="{6AC7D913-60B7-4603-881B-831DA5D3A940}"/>
          </ac:picMkLst>
        </pc:picChg>
        <pc:picChg chg="add del">
          <ac:chgData name="Vatjiukua Tuerijama (2229945)" userId="S::2229945@student.uwtsd.ac.uk::19124005-f29c-4702-88f6-02142dfa7a8c" providerId="AD" clId="Web-{9DC814C9-68E0-95CB-750A-7AB2F4B258A6}" dt="2023-02-21T03:29:27.188" v="47"/>
          <ac:picMkLst>
            <pc:docMk/>
            <pc:sldMk cId="3638786223" sldId="260"/>
            <ac:picMk id="73" creationId="{91B28F63-CF00-448F-B141-FE33C33B1891}"/>
          </ac:picMkLst>
        </pc:picChg>
        <pc:picChg chg="add del">
          <ac:chgData name="Vatjiukua Tuerijama (2229945)" userId="S::2229945@student.uwtsd.ac.uk::19124005-f29c-4702-88f6-02142dfa7a8c" providerId="AD" clId="Web-{9DC814C9-68E0-95CB-750A-7AB2F4B258A6}" dt="2023-02-21T03:29:27.188" v="47"/>
          <ac:picMkLst>
            <pc:docMk/>
            <pc:sldMk cId="3638786223" sldId="260"/>
            <ac:picMk id="74" creationId="{2AE609E2-8522-44E4-9077-980E5BCF3E14}"/>
          </ac:picMkLst>
        </pc:picChg>
        <pc:picChg chg="add del">
          <ac:chgData name="Vatjiukua Tuerijama (2229945)" userId="S::2229945@student.uwtsd.ac.uk::19124005-f29c-4702-88f6-02142dfa7a8c" providerId="AD" clId="Web-{9DC814C9-68E0-95CB-750A-7AB2F4B258A6}" dt="2023-02-21T03:29:27.188" v="47"/>
          <ac:picMkLst>
            <pc:docMk/>
            <pc:sldMk cId="3638786223" sldId="260"/>
            <ac:picMk id="76" creationId="{8949AD42-25FD-4C3D-9EEE-B7FEC5809988}"/>
          </ac:picMkLst>
        </pc:picChg>
        <pc:picChg chg="add del">
          <ac:chgData name="Vatjiukua Tuerijama (2229945)" userId="S::2229945@student.uwtsd.ac.uk::19124005-f29c-4702-88f6-02142dfa7a8c" providerId="AD" clId="Web-{9DC814C9-68E0-95CB-750A-7AB2F4B258A6}" dt="2023-02-21T03:29:27.188" v="47"/>
          <ac:picMkLst>
            <pc:docMk/>
            <pc:sldMk cId="3638786223" sldId="260"/>
            <ac:picMk id="77" creationId="{6AC7D913-60B7-4603-881B-831DA5D3A940}"/>
          </ac:picMkLst>
        </pc:picChg>
        <pc:picChg chg="add del">
          <ac:chgData name="Vatjiukua Tuerijama (2229945)" userId="S::2229945@student.uwtsd.ac.uk::19124005-f29c-4702-88f6-02142dfa7a8c" providerId="AD" clId="Web-{9DC814C9-68E0-95CB-750A-7AB2F4B258A6}" dt="2023-02-21T03:29:33.079" v="51"/>
          <ac:picMkLst>
            <pc:docMk/>
            <pc:sldMk cId="3638786223" sldId="260"/>
            <ac:picMk id="82" creationId="{91B28F63-CF00-448F-B141-FE33C33B1891}"/>
          </ac:picMkLst>
        </pc:picChg>
        <pc:picChg chg="add del">
          <ac:chgData name="Vatjiukua Tuerijama (2229945)" userId="S::2229945@student.uwtsd.ac.uk::19124005-f29c-4702-88f6-02142dfa7a8c" providerId="AD" clId="Web-{9DC814C9-68E0-95CB-750A-7AB2F4B258A6}" dt="2023-02-21T03:29:33.079" v="51"/>
          <ac:picMkLst>
            <pc:docMk/>
            <pc:sldMk cId="3638786223" sldId="260"/>
            <ac:picMk id="83" creationId="{2AE609E2-8522-44E4-9077-980E5BCF3E14}"/>
          </ac:picMkLst>
        </pc:picChg>
        <pc:picChg chg="add del">
          <ac:chgData name="Vatjiukua Tuerijama (2229945)" userId="S::2229945@student.uwtsd.ac.uk::19124005-f29c-4702-88f6-02142dfa7a8c" providerId="AD" clId="Web-{9DC814C9-68E0-95CB-750A-7AB2F4B258A6}" dt="2023-02-21T03:29:33.079" v="51"/>
          <ac:picMkLst>
            <pc:docMk/>
            <pc:sldMk cId="3638786223" sldId="260"/>
            <ac:picMk id="85" creationId="{8949AD42-25FD-4C3D-9EEE-B7FEC5809988}"/>
          </ac:picMkLst>
        </pc:picChg>
        <pc:picChg chg="add del">
          <ac:chgData name="Vatjiukua Tuerijama (2229945)" userId="S::2229945@student.uwtsd.ac.uk::19124005-f29c-4702-88f6-02142dfa7a8c" providerId="AD" clId="Web-{9DC814C9-68E0-95CB-750A-7AB2F4B258A6}" dt="2023-02-21T03:29:33.079" v="51"/>
          <ac:picMkLst>
            <pc:docMk/>
            <pc:sldMk cId="3638786223" sldId="260"/>
            <ac:picMk id="86" creationId="{6AC7D913-60B7-4603-881B-831DA5D3A940}"/>
          </ac:picMkLst>
        </pc:picChg>
        <pc:picChg chg="add del">
          <ac:chgData name="Vatjiukua Tuerijama (2229945)" userId="S::2229945@student.uwtsd.ac.uk::19124005-f29c-4702-88f6-02142dfa7a8c" providerId="AD" clId="Web-{9DC814C9-68E0-95CB-750A-7AB2F4B258A6}" dt="2023-02-21T03:29:35.470" v="53"/>
          <ac:picMkLst>
            <pc:docMk/>
            <pc:sldMk cId="3638786223" sldId="260"/>
            <ac:picMk id="92" creationId="{91B28F63-CF00-448F-B141-FE33C33B1891}"/>
          </ac:picMkLst>
        </pc:picChg>
        <pc:picChg chg="add del">
          <ac:chgData name="Vatjiukua Tuerijama (2229945)" userId="S::2229945@student.uwtsd.ac.uk::19124005-f29c-4702-88f6-02142dfa7a8c" providerId="AD" clId="Web-{9DC814C9-68E0-95CB-750A-7AB2F4B258A6}" dt="2023-02-21T03:29:35.470" v="53"/>
          <ac:picMkLst>
            <pc:docMk/>
            <pc:sldMk cId="3638786223" sldId="260"/>
            <ac:picMk id="93" creationId="{2AE609E2-8522-44E4-9077-980E5BCF3E14}"/>
          </ac:picMkLst>
        </pc:picChg>
        <pc:picChg chg="add del">
          <ac:chgData name="Vatjiukua Tuerijama (2229945)" userId="S::2229945@student.uwtsd.ac.uk::19124005-f29c-4702-88f6-02142dfa7a8c" providerId="AD" clId="Web-{9DC814C9-68E0-95CB-750A-7AB2F4B258A6}" dt="2023-02-21T03:29:35.470" v="53"/>
          <ac:picMkLst>
            <pc:docMk/>
            <pc:sldMk cId="3638786223" sldId="260"/>
            <ac:picMk id="95" creationId="{8949AD42-25FD-4C3D-9EEE-B7FEC5809988}"/>
          </ac:picMkLst>
        </pc:picChg>
        <pc:picChg chg="add del">
          <ac:chgData name="Vatjiukua Tuerijama (2229945)" userId="S::2229945@student.uwtsd.ac.uk::19124005-f29c-4702-88f6-02142dfa7a8c" providerId="AD" clId="Web-{9DC814C9-68E0-95CB-750A-7AB2F4B258A6}" dt="2023-02-21T03:29:35.470" v="53"/>
          <ac:picMkLst>
            <pc:docMk/>
            <pc:sldMk cId="3638786223" sldId="260"/>
            <ac:picMk id="96" creationId="{6AC7D913-60B7-4603-881B-831DA5D3A940}"/>
          </ac:picMkLst>
        </pc:picChg>
        <pc:picChg chg="add del">
          <ac:chgData name="Vatjiukua Tuerijama (2229945)" userId="S::2229945@student.uwtsd.ac.uk::19124005-f29c-4702-88f6-02142dfa7a8c" providerId="AD" clId="Web-{9DC814C9-68E0-95CB-750A-7AB2F4B258A6}" dt="2023-02-21T03:30:39.644" v="55"/>
          <ac:picMkLst>
            <pc:docMk/>
            <pc:sldMk cId="3638786223" sldId="260"/>
            <ac:picMk id="102" creationId="{91B28F63-CF00-448F-B141-FE33C33B1891}"/>
          </ac:picMkLst>
        </pc:picChg>
        <pc:picChg chg="add del">
          <ac:chgData name="Vatjiukua Tuerijama (2229945)" userId="S::2229945@student.uwtsd.ac.uk::19124005-f29c-4702-88f6-02142dfa7a8c" providerId="AD" clId="Web-{9DC814C9-68E0-95CB-750A-7AB2F4B258A6}" dt="2023-02-21T03:30:39.644" v="55"/>
          <ac:picMkLst>
            <pc:docMk/>
            <pc:sldMk cId="3638786223" sldId="260"/>
            <ac:picMk id="103" creationId="{2AE609E2-8522-44E4-9077-980E5BCF3E14}"/>
          </ac:picMkLst>
        </pc:picChg>
        <pc:picChg chg="add del">
          <ac:chgData name="Vatjiukua Tuerijama (2229945)" userId="S::2229945@student.uwtsd.ac.uk::19124005-f29c-4702-88f6-02142dfa7a8c" providerId="AD" clId="Web-{9DC814C9-68E0-95CB-750A-7AB2F4B258A6}" dt="2023-02-21T03:30:39.644" v="55"/>
          <ac:picMkLst>
            <pc:docMk/>
            <pc:sldMk cId="3638786223" sldId="260"/>
            <ac:picMk id="105" creationId="{8949AD42-25FD-4C3D-9EEE-B7FEC5809988}"/>
          </ac:picMkLst>
        </pc:picChg>
        <pc:picChg chg="add del">
          <ac:chgData name="Vatjiukua Tuerijama (2229945)" userId="S::2229945@student.uwtsd.ac.uk::19124005-f29c-4702-88f6-02142dfa7a8c" providerId="AD" clId="Web-{9DC814C9-68E0-95CB-750A-7AB2F4B258A6}" dt="2023-02-21T03:30:39.644" v="55"/>
          <ac:picMkLst>
            <pc:docMk/>
            <pc:sldMk cId="3638786223" sldId="260"/>
            <ac:picMk id="106" creationId="{6AC7D913-60B7-4603-881B-831DA5D3A940}"/>
          </ac:picMkLst>
        </pc:picChg>
        <pc:cxnChg chg="add del">
          <ac:chgData name="Vatjiukua Tuerijama (2229945)" userId="S::2229945@student.uwtsd.ac.uk::19124005-f29c-4702-88f6-02142dfa7a8c" providerId="AD" clId="Web-{9DC814C9-68E0-95CB-750A-7AB2F4B258A6}" dt="2023-02-21T03:26:30.744" v="17"/>
          <ac:cxnSpMkLst>
            <pc:docMk/>
            <pc:sldMk cId="3638786223" sldId="260"/>
            <ac:cxnSpMk id="24" creationId="{179C4C8E-197B-4679-AE96-B5147F971C90}"/>
          </ac:cxnSpMkLst>
        </pc:cxnChg>
      </pc:sldChg>
      <pc:sldMasterChg chg="mod setBg modSldLayout">
        <pc:chgData name="Vatjiukua Tuerijama (2229945)" userId="S::2229945@student.uwtsd.ac.uk::19124005-f29c-4702-88f6-02142dfa7a8c" providerId="AD" clId="Web-{9DC814C9-68E0-95CB-750A-7AB2F4B258A6}" dt="2023-02-21T03:19:47.260" v="0"/>
        <pc:sldMasterMkLst>
          <pc:docMk/>
          <pc:sldMasterMk cId="1478439671" sldId="2147483815"/>
        </pc:sldMasterMkLst>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2232939078" sldId="2147483803"/>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195501761" sldId="2147483804"/>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230941229" sldId="2147483805"/>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507613660" sldId="2147483806"/>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3199077496" sldId="2147483807"/>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3874588043" sldId="2147483808"/>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2935055840" sldId="2147483809"/>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2798716492" sldId="2147483810"/>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3896778891" sldId="2147483811"/>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3710227173" sldId="2147483812"/>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930916123" sldId="2147483813"/>
          </pc:sldLayoutMkLst>
        </pc:sldLayoutChg>
        <pc:sldLayoutChg chg="mod">
          <pc:chgData name="Vatjiukua Tuerijama (2229945)" userId="S::2229945@student.uwtsd.ac.uk::19124005-f29c-4702-88f6-02142dfa7a8c" providerId="AD" clId="Web-{9DC814C9-68E0-95CB-750A-7AB2F4B258A6}" dt="2023-02-21T03:19:47.260" v="0"/>
          <pc:sldLayoutMkLst>
            <pc:docMk/>
            <pc:sldMasterMk cId="1478439671" sldId="2147483815"/>
            <pc:sldLayoutMk cId="2630608771" sldId="2147483814"/>
          </pc:sldLayoutMkLst>
        </pc:sldLayoutChg>
      </pc:sldMasterChg>
      <pc:sldMasterChg chg="del mod setBg delSldLayout modSldLayout">
        <pc:chgData name="Vatjiukua Tuerijama (2229945)" userId="S::2229945@student.uwtsd.ac.uk::19124005-f29c-4702-88f6-02142dfa7a8c" providerId="AD" clId="Web-{9DC814C9-68E0-95CB-750A-7AB2F4B258A6}" dt="2023-02-21T03:23:06.627" v="8"/>
        <pc:sldMasterMkLst>
          <pc:docMk/>
          <pc:sldMasterMk cId="2909828083" sldId="2147483894"/>
        </pc:sldMasterMkLst>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53919668" sldId="2147483895"/>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889237555" sldId="2147483896"/>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569544794" sldId="2147483897"/>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2917490148" sldId="2147483898"/>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453503270" sldId="2147483899"/>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692123928" sldId="2147483900"/>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021088507" sldId="2147483901"/>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418807933" sldId="2147483902"/>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3911141256" sldId="2147483903"/>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2156367382" sldId="2147483904"/>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446614190" sldId="2147483905"/>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848274377" sldId="2147483906"/>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1695937378" sldId="2147483907"/>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429459081" sldId="2147483908"/>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3358027779" sldId="2147483909"/>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2605935815" sldId="2147483910"/>
          </pc:sldLayoutMkLst>
        </pc:sldLayoutChg>
        <pc:sldLayoutChg chg="del mod">
          <pc:chgData name="Vatjiukua Tuerijama (2229945)" userId="S::2229945@student.uwtsd.ac.uk::19124005-f29c-4702-88f6-02142dfa7a8c" providerId="AD" clId="Web-{9DC814C9-68E0-95CB-750A-7AB2F4B258A6}" dt="2023-02-21T03:23:06.627" v="8"/>
          <pc:sldLayoutMkLst>
            <pc:docMk/>
            <pc:sldMasterMk cId="2909828083" sldId="2147483894"/>
            <pc:sldLayoutMk cId="2679147953" sldId="2147483911"/>
          </pc:sldLayoutMkLst>
        </pc:sldLayoutChg>
      </pc:sldMasterChg>
      <pc:sldMasterChg chg="add addSldLayout modSldLayout">
        <pc:chgData name="Vatjiukua Tuerijama (2229945)" userId="S::2229945@student.uwtsd.ac.uk::19124005-f29c-4702-88f6-02142dfa7a8c" providerId="AD" clId="Web-{9DC814C9-68E0-95CB-750A-7AB2F4B258A6}" dt="2023-02-21T03:23:06.627" v="8"/>
        <pc:sldMasterMkLst>
          <pc:docMk/>
          <pc:sldMasterMk cId="599648263" sldId="2147483912"/>
        </pc:sldMasterMkLst>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2771334591" sldId="2147483913"/>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967464906" sldId="2147483914"/>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1194054876" sldId="2147483915"/>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463282785" sldId="2147483916"/>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952902539" sldId="2147483917"/>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245881325" sldId="2147483918"/>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822590268" sldId="2147483919"/>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1650006089" sldId="2147483920"/>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4005280985" sldId="2147483921"/>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17894106" sldId="2147483922"/>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1316593665" sldId="2147483923"/>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3752206836" sldId="2147483924"/>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153551725" sldId="2147483925"/>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2203525221" sldId="2147483926"/>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1926449839" sldId="2147483927"/>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2589180446" sldId="2147483928"/>
          </pc:sldLayoutMkLst>
        </pc:sldLayoutChg>
        <pc:sldLayoutChg chg="add mod replId">
          <pc:chgData name="Vatjiukua Tuerijama (2229945)" userId="S::2229945@student.uwtsd.ac.uk::19124005-f29c-4702-88f6-02142dfa7a8c" providerId="AD" clId="Web-{9DC814C9-68E0-95CB-750A-7AB2F4B258A6}" dt="2023-02-21T03:23:06.627" v="8"/>
          <pc:sldLayoutMkLst>
            <pc:docMk/>
            <pc:sldMasterMk cId="599648263" sldId="2147483912"/>
            <pc:sldLayoutMk cId="505213056" sldId="2147483929"/>
          </pc:sldLayoutMkLst>
        </pc:sldLayoutChg>
      </pc:sldMasterChg>
    </pc:docChg>
  </pc:docChgLst>
  <pc:docChgLst>
    <pc:chgData name="Vatjiukua Tuerijama (2229945)" userId="S::2229945@student.uwtsd.ac.uk::19124005-f29c-4702-88f6-02142dfa7a8c" providerId="AD" clId="Web-{B6B4F63B-F815-7869-7D13-AF6FC040B547}"/>
    <pc:docChg chg="addSld delSld modSld">
      <pc:chgData name="Vatjiukua Tuerijama (2229945)" userId="S::2229945@student.uwtsd.ac.uk::19124005-f29c-4702-88f6-02142dfa7a8c" providerId="AD" clId="Web-{B6B4F63B-F815-7869-7D13-AF6FC040B547}" dt="2023-02-21T14:50:05.023" v="29" actId="20577"/>
      <pc:docMkLst>
        <pc:docMk/>
      </pc:docMkLst>
      <pc:sldChg chg="modSp">
        <pc:chgData name="Vatjiukua Tuerijama (2229945)" userId="S::2229945@student.uwtsd.ac.uk::19124005-f29c-4702-88f6-02142dfa7a8c" providerId="AD" clId="Web-{B6B4F63B-F815-7869-7D13-AF6FC040B547}" dt="2023-02-21T14:50:05.023" v="29" actId="20577"/>
        <pc:sldMkLst>
          <pc:docMk/>
          <pc:sldMk cId="1580435746" sldId="261"/>
        </pc:sldMkLst>
        <pc:spChg chg="mod">
          <ac:chgData name="Vatjiukua Tuerijama (2229945)" userId="S::2229945@student.uwtsd.ac.uk::19124005-f29c-4702-88f6-02142dfa7a8c" providerId="AD" clId="Web-{B6B4F63B-F815-7869-7D13-AF6FC040B547}" dt="2023-02-21T14:46:25.657" v="7" actId="14100"/>
          <ac:spMkLst>
            <pc:docMk/>
            <pc:sldMk cId="1580435746" sldId="261"/>
            <ac:spMk id="2" creationId="{CCC7D180-AB15-A61C-3B95-F95780ECF8F2}"/>
          </ac:spMkLst>
        </pc:spChg>
        <pc:spChg chg="mod">
          <ac:chgData name="Vatjiukua Tuerijama (2229945)" userId="S::2229945@student.uwtsd.ac.uk::19124005-f29c-4702-88f6-02142dfa7a8c" providerId="AD" clId="Web-{B6B4F63B-F815-7869-7D13-AF6FC040B547}" dt="2023-02-21T14:50:05.023" v="29" actId="20577"/>
          <ac:spMkLst>
            <pc:docMk/>
            <pc:sldMk cId="1580435746" sldId="261"/>
            <ac:spMk id="3" creationId="{DE42344C-76B8-70DD-ECDB-40C2DF107258}"/>
          </ac:spMkLst>
        </pc:spChg>
        <pc:picChg chg="mod">
          <ac:chgData name="Vatjiukua Tuerijama (2229945)" userId="S::2229945@student.uwtsd.ac.uk::19124005-f29c-4702-88f6-02142dfa7a8c" providerId="AD" clId="Web-{B6B4F63B-F815-7869-7D13-AF6FC040B547}" dt="2023-02-21T14:46:12.969" v="5" actId="1076"/>
          <ac:picMkLst>
            <pc:docMk/>
            <pc:sldMk cId="1580435746" sldId="261"/>
            <ac:picMk id="5" creationId="{1ACCFCE4-3D61-316F-7F2A-3B7BAE2EA926}"/>
          </ac:picMkLst>
        </pc:picChg>
      </pc:sldChg>
      <pc:sldChg chg="new del">
        <pc:chgData name="Vatjiukua Tuerijama (2229945)" userId="S::2229945@student.uwtsd.ac.uk::19124005-f29c-4702-88f6-02142dfa7a8c" providerId="AD" clId="Web-{B6B4F63B-F815-7869-7D13-AF6FC040B547}" dt="2023-02-21T14:45:26.952" v="1"/>
        <pc:sldMkLst>
          <pc:docMk/>
          <pc:sldMk cId="1233695045" sldId="262"/>
        </pc:sldMkLst>
      </pc:sldChg>
    </pc:docChg>
  </pc:docChgLst>
  <pc:docChgLst>
    <pc:chgData name="Vatjiukua Tuerijama (2229945)" userId="S::2229945@student.uwtsd.ac.uk::19124005-f29c-4702-88f6-02142dfa7a8c" providerId="AD" clId="Web-{20427F69-56E5-F6B2-7878-2EAD94491624}"/>
    <pc:docChg chg="modSld">
      <pc:chgData name="Vatjiukua Tuerijama (2229945)" userId="S::2229945@student.uwtsd.ac.uk::19124005-f29c-4702-88f6-02142dfa7a8c" providerId="AD" clId="Web-{20427F69-56E5-F6B2-7878-2EAD94491624}" dt="2023-02-21T14:09:00.883" v="14" actId="20577"/>
      <pc:docMkLst>
        <pc:docMk/>
      </pc:docMkLst>
      <pc:sldChg chg="addSp modSp">
        <pc:chgData name="Vatjiukua Tuerijama (2229945)" userId="S::2229945@student.uwtsd.ac.uk::19124005-f29c-4702-88f6-02142dfa7a8c" providerId="AD" clId="Web-{20427F69-56E5-F6B2-7878-2EAD94491624}" dt="2023-02-21T14:09:00.883" v="14" actId="20577"/>
        <pc:sldMkLst>
          <pc:docMk/>
          <pc:sldMk cId="3124693893" sldId="260"/>
        </pc:sldMkLst>
        <pc:spChg chg="mod">
          <ac:chgData name="Vatjiukua Tuerijama (2229945)" userId="S::2229945@student.uwtsd.ac.uk::19124005-f29c-4702-88f6-02142dfa7a8c" providerId="AD" clId="Web-{20427F69-56E5-F6B2-7878-2EAD94491624}" dt="2023-02-21T14:08:53.758" v="8" actId="20577"/>
          <ac:spMkLst>
            <pc:docMk/>
            <pc:sldMk cId="3124693893" sldId="260"/>
            <ac:spMk id="3" creationId="{EA8EF2BF-F015-F1DC-45A4-C356C7D29241}"/>
          </ac:spMkLst>
        </pc:spChg>
        <pc:spChg chg="add mod">
          <ac:chgData name="Vatjiukua Tuerijama (2229945)" userId="S::2229945@student.uwtsd.ac.uk::19124005-f29c-4702-88f6-02142dfa7a8c" providerId="AD" clId="Web-{20427F69-56E5-F6B2-7878-2EAD94491624}" dt="2023-02-21T14:09:00.883" v="14" actId="20577"/>
          <ac:spMkLst>
            <pc:docMk/>
            <pc:sldMk cId="3124693893" sldId="260"/>
            <ac:spMk id="4" creationId="{77AB67A8-40A1-95D5-8DF2-4C9B8017B918}"/>
          </ac:spMkLst>
        </pc:spChg>
      </pc:sldChg>
    </pc:docChg>
  </pc:docChgLst>
  <pc:docChgLst>
    <pc:chgData name="Vatjiukua Tuerijama (2229945)" userId="S::2229945@student.uwtsd.ac.uk::19124005-f29c-4702-88f6-02142dfa7a8c" providerId="AD" clId="Web-{8A2F1AB6-89F1-46E9-765B-7B69EE9DC707}"/>
    <pc:docChg chg="modSld">
      <pc:chgData name="Vatjiukua Tuerijama (2229945)" userId="S::2229945@student.uwtsd.ac.uk::19124005-f29c-4702-88f6-02142dfa7a8c" providerId="AD" clId="Web-{8A2F1AB6-89F1-46E9-765B-7B69EE9DC707}" dt="2023-02-21T14:52:36.645" v="3" actId="14100"/>
      <pc:docMkLst>
        <pc:docMk/>
      </pc:docMkLst>
      <pc:sldChg chg="modSp">
        <pc:chgData name="Vatjiukua Tuerijama (2229945)" userId="S::2229945@student.uwtsd.ac.uk::19124005-f29c-4702-88f6-02142dfa7a8c" providerId="AD" clId="Web-{8A2F1AB6-89F1-46E9-765B-7B69EE9DC707}" dt="2023-02-21T14:52:36.645" v="3" actId="14100"/>
        <pc:sldMkLst>
          <pc:docMk/>
          <pc:sldMk cId="1580435746" sldId="261"/>
        </pc:sldMkLst>
        <pc:spChg chg="mod">
          <ac:chgData name="Vatjiukua Tuerijama (2229945)" userId="S::2229945@student.uwtsd.ac.uk::19124005-f29c-4702-88f6-02142dfa7a8c" providerId="AD" clId="Web-{8A2F1AB6-89F1-46E9-765B-7B69EE9DC707}" dt="2023-02-21T14:52:36.645" v="3" actId="14100"/>
          <ac:spMkLst>
            <pc:docMk/>
            <pc:sldMk cId="1580435746" sldId="261"/>
            <ac:spMk id="2" creationId="{CCC7D180-AB15-A61C-3B95-F95780ECF8F2}"/>
          </ac:spMkLst>
        </pc:spChg>
        <pc:spChg chg="mod">
          <ac:chgData name="Vatjiukua Tuerijama (2229945)" userId="S::2229945@student.uwtsd.ac.uk::19124005-f29c-4702-88f6-02142dfa7a8c" providerId="AD" clId="Web-{8A2F1AB6-89F1-46E9-765B-7B69EE9DC707}" dt="2023-02-21T14:52:19.238" v="2" actId="20577"/>
          <ac:spMkLst>
            <pc:docMk/>
            <pc:sldMk cId="1580435746" sldId="261"/>
            <ac:spMk id="3" creationId="{DE42344C-76B8-70DD-ECDB-40C2DF10725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2FCC30-19E4-4894-9ADD-25AF1CEB3876}" type="doc">
      <dgm:prSet loTypeId="urn:microsoft.com/office/officeart/2005/8/layout/pyramid2" loCatId="pyramid" qsTypeId="urn:microsoft.com/office/officeart/2005/8/quickstyle/simple1" qsCatId="simple" csTypeId="urn:microsoft.com/office/officeart/2005/8/colors/colorful3" csCatId="colorful" phldr="1"/>
      <dgm:spPr/>
    </dgm:pt>
    <dgm:pt modelId="{9C7B6F08-D43A-482E-A384-2189DCB63FFB}">
      <dgm:prSet phldrT="[Text]" phldr="0"/>
      <dgm:spPr/>
      <dgm:t>
        <a:bodyPr/>
        <a:lstStyle/>
        <a:p>
          <a:pPr rtl="0"/>
          <a:r>
            <a:rPr lang="en-GB">
              <a:latin typeface="Century Gothic" panose="020B0502020202020204"/>
            </a:rPr>
            <a:t>Communication </a:t>
          </a:r>
          <a:endParaRPr lang="en-GB"/>
        </a:p>
      </dgm:t>
    </dgm:pt>
    <dgm:pt modelId="{B76AF5E9-B9F0-4330-A8D6-18EE9461F1DF}" type="parTrans" cxnId="{1B000DE4-C41B-4143-87EE-7AC59BCA66BB}">
      <dgm:prSet/>
      <dgm:spPr/>
    </dgm:pt>
    <dgm:pt modelId="{F6155D3E-0264-450E-8ACB-40424EB1C3ED}" type="sibTrans" cxnId="{1B000DE4-C41B-4143-87EE-7AC59BCA66BB}">
      <dgm:prSet/>
      <dgm:spPr/>
    </dgm:pt>
    <dgm:pt modelId="{025E740C-6021-45CC-994B-16D9C08D9DC5}">
      <dgm:prSet phldrT="[Text]" phldr="0"/>
      <dgm:spPr/>
      <dgm:t>
        <a:bodyPr/>
        <a:lstStyle/>
        <a:p>
          <a:r>
            <a:rPr lang="en-GB">
              <a:latin typeface="Century Gothic" panose="020B0502020202020204"/>
            </a:rPr>
            <a:t>Affortability</a:t>
          </a:r>
          <a:endParaRPr lang="en-GB"/>
        </a:p>
      </dgm:t>
    </dgm:pt>
    <dgm:pt modelId="{D1A81604-9167-4D1E-8C7F-EB37266314DD}" type="parTrans" cxnId="{9A81DA4D-74ED-46FE-8EBF-BD291DF5F68B}">
      <dgm:prSet/>
      <dgm:spPr/>
    </dgm:pt>
    <dgm:pt modelId="{C22B27CC-E121-457D-8661-08A773D41CB5}" type="sibTrans" cxnId="{9A81DA4D-74ED-46FE-8EBF-BD291DF5F68B}">
      <dgm:prSet/>
      <dgm:spPr/>
    </dgm:pt>
    <dgm:pt modelId="{C994319B-8943-4438-B135-1908EC1D0CC6}">
      <dgm:prSet phldr="0"/>
      <dgm:spPr/>
      <dgm:t>
        <a:bodyPr/>
        <a:lstStyle/>
        <a:p>
          <a:pPr rtl="0"/>
          <a:r>
            <a:rPr lang="en-GB">
              <a:latin typeface="Century Gothic" panose="020B0502020202020204"/>
            </a:rPr>
            <a:t>Flexibility</a:t>
          </a:r>
        </a:p>
      </dgm:t>
    </dgm:pt>
    <dgm:pt modelId="{C14B66B3-FB29-4185-A8E2-5325200EDE5F}" type="parTrans" cxnId="{7FD2AF5F-D009-43E4-9135-E381A702BE2E}">
      <dgm:prSet/>
      <dgm:spPr/>
    </dgm:pt>
    <dgm:pt modelId="{064E724F-B57F-45AD-BEFE-3D572FA1FECA}" type="sibTrans" cxnId="{7FD2AF5F-D009-43E4-9135-E381A702BE2E}">
      <dgm:prSet/>
      <dgm:spPr/>
    </dgm:pt>
    <dgm:pt modelId="{E9FE9AF0-170D-4A5E-A74D-1638C8E870FD}" type="pres">
      <dgm:prSet presAssocID="{1F2FCC30-19E4-4894-9ADD-25AF1CEB3876}" presName="compositeShape" presStyleCnt="0">
        <dgm:presLayoutVars>
          <dgm:dir/>
          <dgm:resizeHandles/>
        </dgm:presLayoutVars>
      </dgm:prSet>
      <dgm:spPr/>
    </dgm:pt>
    <dgm:pt modelId="{A60B02C9-C8DF-49B4-A98A-D198A07BE7D0}" type="pres">
      <dgm:prSet presAssocID="{1F2FCC30-19E4-4894-9ADD-25AF1CEB3876}" presName="pyramid" presStyleLbl="node1" presStyleIdx="0" presStyleCnt="1"/>
      <dgm:spPr/>
    </dgm:pt>
    <dgm:pt modelId="{7D5DBAB2-AAB0-49D9-A47A-8FD706064D51}" type="pres">
      <dgm:prSet presAssocID="{1F2FCC30-19E4-4894-9ADD-25AF1CEB3876}" presName="theList" presStyleCnt="0"/>
      <dgm:spPr/>
    </dgm:pt>
    <dgm:pt modelId="{AAF0498D-CF1B-4B38-B332-D326F037D760}" type="pres">
      <dgm:prSet presAssocID="{9C7B6F08-D43A-482E-A384-2189DCB63FFB}" presName="aNode" presStyleLbl="fgAcc1" presStyleIdx="0" presStyleCnt="3">
        <dgm:presLayoutVars>
          <dgm:bulletEnabled val="1"/>
        </dgm:presLayoutVars>
      </dgm:prSet>
      <dgm:spPr/>
    </dgm:pt>
    <dgm:pt modelId="{65503EAB-44DE-4BF9-A824-FF8AE36D09F6}" type="pres">
      <dgm:prSet presAssocID="{9C7B6F08-D43A-482E-A384-2189DCB63FFB}" presName="aSpace" presStyleCnt="0"/>
      <dgm:spPr/>
    </dgm:pt>
    <dgm:pt modelId="{E234045F-3A97-48E8-9E4A-A19F623ECAD3}" type="pres">
      <dgm:prSet presAssocID="{025E740C-6021-45CC-994B-16D9C08D9DC5}" presName="aNode" presStyleLbl="fgAcc1" presStyleIdx="1" presStyleCnt="3">
        <dgm:presLayoutVars>
          <dgm:bulletEnabled val="1"/>
        </dgm:presLayoutVars>
      </dgm:prSet>
      <dgm:spPr/>
    </dgm:pt>
    <dgm:pt modelId="{839D1D8E-F9E1-46A3-8331-ED76D5DD3567}" type="pres">
      <dgm:prSet presAssocID="{025E740C-6021-45CC-994B-16D9C08D9DC5}" presName="aSpace" presStyleCnt="0"/>
      <dgm:spPr/>
    </dgm:pt>
    <dgm:pt modelId="{86AC159F-27B9-4DCE-960D-7DC68159133F}" type="pres">
      <dgm:prSet presAssocID="{C994319B-8943-4438-B135-1908EC1D0CC6}" presName="aNode" presStyleLbl="fgAcc1" presStyleIdx="2" presStyleCnt="3">
        <dgm:presLayoutVars>
          <dgm:bulletEnabled val="1"/>
        </dgm:presLayoutVars>
      </dgm:prSet>
      <dgm:spPr/>
    </dgm:pt>
    <dgm:pt modelId="{A943701B-7F83-49A2-B024-428828EF0C97}" type="pres">
      <dgm:prSet presAssocID="{C994319B-8943-4438-B135-1908EC1D0CC6}" presName="aSpace" presStyleCnt="0"/>
      <dgm:spPr/>
    </dgm:pt>
  </dgm:ptLst>
  <dgm:cxnLst>
    <dgm:cxn modelId="{7FD2AF5F-D009-43E4-9135-E381A702BE2E}" srcId="{1F2FCC30-19E4-4894-9ADD-25AF1CEB3876}" destId="{C994319B-8943-4438-B135-1908EC1D0CC6}" srcOrd="2" destOrd="0" parTransId="{C14B66B3-FB29-4185-A8E2-5325200EDE5F}" sibTransId="{064E724F-B57F-45AD-BEFE-3D572FA1FECA}"/>
    <dgm:cxn modelId="{9A81DA4D-74ED-46FE-8EBF-BD291DF5F68B}" srcId="{1F2FCC30-19E4-4894-9ADD-25AF1CEB3876}" destId="{025E740C-6021-45CC-994B-16D9C08D9DC5}" srcOrd="1" destOrd="0" parTransId="{D1A81604-9167-4D1E-8C7F-EB37266314DD}" sibTransId="{C22B27CC-E121-457D-8661-08A773D41CB5}"/>
    <dgm:cxn modelId="{3BF7FF78-EABF-45A8-88F5-3CAB3443457B}" type="presOf" srcId="{9C7B6F08-D43A-482E-A384-2189DCB63FFB}" destId="{AAF0498D-CF1B-4B38-B332-D326F037D760}" srcOrd="0" destOrd="0" presId="urn:microsoft.com/office/officeart/2005/8/layout/pyramid2"/>
    <dgm:cxn modelId="{8067D681-35AC-47F7-9FE5-0D791529E7B4}" type="presOf" srcId="{1F2FCC30-19E4-4894-9ADD-25AF1CEB3876}" destId="{E9FE9AF0-170D-4A5E-A74D-1638C8E870FD}" srcOrd="0" destOrd="0" presId="urn:microsoft.com/office/officeart/2005/8/layout/pyramid2"/>
    <dgm:cxn modelId="{2DE7E88D-4335-474C-97AD-84B0DBCCB6B6}" type="presOf" srcId="{C994319B-8943-4438-B135-1908EC1D0CC6}" destId="{86AC159F-27B9-4DCE-960D-7DC68159133F}" srcOrd="0" destOrd="0" presId="urn:microsoft.com/office/officeart/2005/8/layout/pyramid2"/>
    <dgm:cxn modelId="{4653DFDE-CB36-479F-9E45-91CAF9AE2BF9}" type="presOf" srcId="{025E740C-6021-45CC-994B-16D9C08D9DC5}" destId="{E234045F-3A97-48E8-9E4A-A19F623ECAD3}" srcOrd="0" destOrd="0" presId="urn:microsoft.com/office/officeart/2005/8/layout/pyramid2"/>
    <dgm:cxn modelId="{1B000DE4-C41B-4143-87EE-7AC59BCA66BB}" srcId="{1F2FCC30-19E4-4894-9ADD-25AF1CEB3876}" destId="{9C7B6F08-D43A-482E-A384-2189DCB63FFB}" srcOrd="0" destOrd="0" parTransId="{B76AF5E9-B9F0-4330-A8D6-18EE9461F1DF}" sibTransId="{F6155D3E-0264-450E-8ACB-40424EB1C3ED}"/>
    <dgm:cxn modelId="{1D12CABA-29CB-4D33-BAE9-6173EF0BE5E1}" type="presParOf" srcId="{E9FE9AF0-170D-4A5E-A74D-1638C8E870FD}" destId="{A60B02C9-C8DF-49B4-A98A-D198A07BE7D0}" srcOrd="0" destOrd="0" presId="urn:microsoft.com/office/officeart/2005/8/layout/pyramid2"/>
    <dgm:cxn modelId="{2D607823-768F-4232-9C5F-C4EC9252EB43}" type="presParOf" srcId="{E9FE9AF0-170D-4A5E-A74D-1638C8E870FD}" destId="{7D5DBAB2-AAB0-49D9-A47A-8FD706064D51}" srcOrd="1" destOrd="0" presId="urn:microsoft.com/office/officeart/2005/8/layout/pyramid2"/>
    <dgm:cxn modelId="{5A034F9C-FBED-4369-8DF9-58FE4E04D290}" type="presParOf" srcId="{7D5DBAB2-AAB0-49D9-A47A-8FD706064D51}" destId="{AAF0498D-CF1B-4B38-B332-D326F037D760}" srcOrd="0" destOrd="0" presId="urn:microsoft.com/office/officeart/2005/8/layout/pyramid2"/>
    <dgm:cxn modelId="{2771B2C0-98CA-4ADB-A7CA-FF6CC0422D89}" type="presParOf" srcId="{7D5DBAB2-AAB0-49D9-A47A-8FD706064D51}" destId="{65503EAB-44DE-4BF9-A824-FF8AE36D09F6}" srcOrd="1" destOrd="0" presId="urn:microsoft.com/office/officeart/2005/8/layout/pyramid2"/>
    <dgm:cxn modelId="{FD07AE4C-C771-42C0-A8CB-117B2DB76074}" type="presParOf" srcId="{7D5DBAB2-AAB0-49D9-A47A-8FD706064D51}" destId="{E234045F-3A97-48E8-9E4A-A19F623ECAD3}" srcOrd="2" destOrd="0" presId="urn:microsoft.com/office/officeart/2005/8/layout/pyramid2"/>
    <dgm:cxn modelId="{85F87F9B-007C-4E0A-B620-BFBA5476C3ED}" type="presParOf" srcId="{7D5DBAB2-AAB0-49D9-A47A-8FD706064D51}" destId="{839D1D8E-F9E1-46A3-8331-ED76D5DD3567}" srcOrd="3" destOrd="0" presId="urn:microsoft.com/office/officeart/2005/8/layout/pyramid2"/>
    <dgm:cxn modelId="{8F026CD0-4A0E-4CE8-990A-7CA2FAF70666}" type="presParOf" srcId="{7D5DBAB2-AAB0-49D9-A47A-8FD706064D51}" destId="{86AC159F-27B9-4DCE-960D-7DC68159133F}" srcOrd="4" destOrd="0" presId="urn:microsoft.com/office/officeart/2005/8/layout/pyramid2"/>
    <dgm:cxn modelId="{D861C405-230A-40A0-8DA6-B843C456DEF1}" type="presParOf" srcId="{7D5DBAB2-AAB0-49D9-A47A-8FD706064D51}" destId="{A943701B-7F83-49A2-B024-428828EF0C97}"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B02C9-C8DF-49B4-A98A-D198A07BE7D0}">
      <dsp:nvSpPr>
        <dsp:cNvPr id="0" name=""/>
        <dsp:cNvSpPr/>
      </dsp:nvSpPr>
      <dsp:spPr>
        <a:xfrm>
          <a:off x="0" y="0"/>
          <a:ext cx="3822424" cy="4200525"/>
        </a:xfrm>
        <a:prstGeom prst="triangl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F0498D-CF1B-4B38-B332-D326F037D760}">
      <dsp:nvSpPr>
        <dsp:cNvPr id="0" name=""/>
        <dsp:cNvSpPr/>
      </dsp:nvSpPr>
      <dsp:spPr>
        <a:xfrm>
          <a:off x="1911212" y="422308"/>
          <a:ext cx="2484575" cy="994343"/>
        </a:xfrm>
        <a:prstGeom prst="round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Century Gothic" panose="020B0502020202020204"/>
            </a:rPr>
            <a:t>Communication </a:t>
          </a:r>
          <a:endParaRPr lang="en-GB" sz="2100" kern="1200"/>
        </a:p>
      </dsp:txBody>
      <dsp:txXfrm>
        <a:off x="1959752" y="470848"/>
        <a:ext cx="2387495" cy="897263"/>
      </dsp:txXfrm>
    </dsp:sp>
    <dsp:sp modelId="{E234045F-3A97-48E8-9E4A-A19F623ECAD3}">
      <dsp:nvSpPr>
        <dsp:cNvPr id="0" name=""/>
        <dsp:cNvSpPr/>
      </dsp:nvSpPr>
      <dsp:spPr>
        <a:xfrm>
          <a:off x="1911212" y="1540944"/>
          <a:ext cx="2484575" cy="994343"/>
        </a:xfrm>
        <a:prstGeom prst="roundRect">
          <a:avLst/>
        </a:prstGeom>
        <a:solidFill>
          <a:schemeClr val="lt1">
            <a:alpha val="90000"/>
            <a:hueOff val="0"/>
            <a:satOff val="0"/>
            <a:lumOff val="0"/>
            <a:alphaOff val="0"/>
          </a:schemeClr>
        </a:solidFill>
        <a:ln w="19050" cap="rnd" cmpd="sng" algn="ctr">
          <a:solidFill>
            <a:schemeClr val="accent3">
              <a:hueOff val="3283952"/>
              <a:satOff val="-25316"/>
              <a:lumOff val="6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entury Gothic" panose="020B0502020202020204"/>
            </a:rPr>
            <a:t>Affortability</a:t>
          </a:r>
          <a:endParaRPr lang="en-GB" sz="2100" kern="1200"/>
        </a:p>
      </dsp:txBody>
      <dsp:txXfrm>
        <a:off x="1959752" y="1589484"/>
        <a:ext cx="2387495" cy="897263"/>
      </dsp:txXfrm>
    </dsp:sp>
    <dsp:sp modelId="{86AC159F-27B9-4DCE-960D-7DC68159133F}">
      <dsp:nvSpPr>
        <dsp:cNvPr id="0" name=""/>
        <dsp:cNvSpPr/>
      </dsp:nvSpPr>
      <dsp:spPr>
        <a:xfrm>
          <a:off x="1911212" y="2659580"/>
          <a:ext cx="2484575" cy="994343"/>
        </a:xfrm>
        <a:prstGeom prst="roundRect">
          <a:avLst/>
        </a:prstGeom>
        <a:solidFill>
          <a:schemeClr val="lt1">
            <a:alpha val="90000"/>
            <a:hueOff val="0"/>
            <a:satOff val="0"/>
            <a:lumOff val="0"/>
            <a:alphaOff val="0"/>
          </a:schemeClr>
        </a:solidFill>
        <a:ln w="19050" cap="rnd" cmpd="sng" algn="ctr">
          <a:solidFill>
            <a:schemeClr val="accent3">
              <a:hueOff val="6567904"/>
              <a:satOff val="-50632"/>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Century Gothic" panose="020B0502020202020204"/>
            </a:rPr>
            <a:t>Flexibility</a:t>
          </a:r>
        </a:p>
      </dsp:txBody>
      <dsp:txXfrm>
        <a:off x="1959752" y="2708120"/>
        <a:ext cx="2387495" cy="897263"/>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1334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7464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94054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63282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2902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45881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259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0006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0528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7894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16593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752206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35517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3525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26449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89180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05213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987164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96778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10227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09161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306087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745880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329390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55017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09412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076136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990774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3505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2/21/2023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599648263"/>
      </p:ext>
    </p:extLst>
  </p:cSld>
  <p:clrMap bg1="dk1" tx1="lt1" bg2="dk2" tx2="lt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 id="214748392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2/21/2023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47843967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08" r:id="rId6"/>
    <p:sldLayoutId id="2147483803" r:id="rId7"/>
    <p:sldLayoutId id="2147483804" r:id="rId8"/>
    <p:sldLayoutId id="2147483805" r:id="rId9"/>
    <p:sldLayoutId id="2147483806" r:id="rId10"/>
    <p:sldLayoutId id="2147483807" r:id="rId11"/>
    <p:sldLayoutId id="214748380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701" y="1454964"/>
            <a:ext cx="4799009" cy="3308840"/>
          </a:xfrm>
        </p:spPr>
        <p:txBody>
          <a:bodyPr>
            <a:normAutofit/>
          </a:bodyPr>
          <a:lstStyle/>
          <a:p>
            <a:pPr>
              <a:lnSpc>
                <a:spcPct val="90000"/>
              </a:lnSpc>
            </a:pPr>
            <a:r>
              <a:rPr lang="en-GB" sz="5000">
                <a:cs typeface="Aharoni"/>
              </a:rPr>
              <a:t>Are digital skills important for study and work </a:t>
            </a:r>
            <a:endParaRPr lang="en-GB" sz="5000"/>
          </a:p>
        </p:txBody>
      </p:sp>
      <p:sp>
        <p:nvSpPr>
          <p:cNvPr id="3" name="Subtitle 2"/>
          <p:cNvSpPr>
            <a:spLocks noGrp="1"/>
          </p:cNvSpPr>
          <p:nvPr>
            <p:ph type="subTitle" idx="1"/>
          </p:nvPr>
        </p:nvSpPr>
        <p:spPr>
          <a:xfrm>
            <a:off x="647701" y="4763803"/>
            <a:ext cx="4799009" cy="1464378"/>
          </a:xfrm>
        </p:spPr>
        <p:txBody>
          <a:bodyPr vert="horz" lIns="91440" tIns="45720" rIns="91440" bIns="45720" rtlCol="0">
            <a:normAutofit/>
          </a:bodyPr>
          <a:lstStyle/>
          <a:p>
            <a:r>
              <a:rPr lang="en-GB" err="1"/>
              <a:t>Vatjiukua</a:t>
            </a:r>
            <a:r>
              <a:rPr lang="en-GB"/>
              <a:t> </a:t>
            </a:r>
            <a:r>
              <a:rPr lang="en-GB" err="1"/>
              <a:t>tuerijama</a:t>
            </a:r>
            <a:r>
              <a:rPr lang="en-GB"/>
              <a:t> 2229945</a:t>
            </a:r>
          </a:p>
        </p:txBody>
      </p:sp>
      <p:pic>
        <p:nvPicPr>
          <p:cNvPr id="6" name="Picture 3">
            <a:extLst>
              <a:ext uri="{FF2B5EF4-FFF2-40B4-BE49-F238E27FC236}">
                <a16:creationId xmlns:a16="http://schemas.microsoft.com/office/drawing/2014/main" id="{019954E6-35F1-4E51-F7D2-B47BB4AB3E31}"/>
              </a:ext>
            </a:extLst>
          </p:cNvPr>
          <p:cNvPicPr>
            <a:picLocks noChangeAspect="1"/>
          </p:cNvPicPr>
          <p:nvPr/>
        </p:nvPicPr>
        <p:blipFill rotWithShape="1">
          <a:blip r:embed="rId2"/>
          <a:srcRect l="43103" r="1549"/>
          <a:stretch/>
        </p:blipFill>
        <p:spPr>
          <a:xfrm>
            <a:off x="6094411" y="10"/>
            <a:ext cx="609759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4605318-E9B3-9168-344F-99EE612B56A8}"/>
              </a:ext>
            </a:extLst>
          </p:cNvPr>
          <p:cNvSpPr>
            <a:spLocks noGrp="1"/>
          </p:cNvSpPr>
          <p:nvPr>
            <p:ph type="title"/>
          </p:nvPr>
        </p:nvSpPr>
        <p:spPr>
          <a:xfrm>
            <a:off x="1103312" y="452718"/>
            <a:ext cx="8947522" cy="1400530"/>
          </a:xfrm>
        </p:spPr>
        <p:txBody>
          <a:bodyPr vert="horz" lIns="91440" tIns="45720" rIns="91440" bIns="45720" rtlCol="0" anchor="ctr">
            <a:normAutofit/>
          </a:bodyPr>
          <a:lstStyle/>
          <a:p>
            <a:pPr>
              <a:spcAft>
                <a:spcPts val="600"/>
              </a:spcAft>
            </a:pPr>
            <a:r>
              <a:rPr lang="en-US" b="0" i="0" kern="1200">
                <a:solidFill>
                  <a:srgbClr val="FFFFFF"/>
                </a:solidFill>
                <a:latin typeface="+mj-lt"/>
                <a:ea typeface="+mj-ea"/>
                <a:cs typeface="+mj-cs"/>
              </a:rPr>
              <a:t>Which digital tools is most used by students at UWTSD?</a:t>
            </a:r>
          </a:p>
        </p:txBody>
      </p:sp>
      <p:sp>
        <p:nvSpPr>
          <p:cNvPr id="9" name="Content Placeholder 8">
            <a:extLst>
              <a:ext uri="{FF2B5EF4-FFF2-40B4-BE49-F238E27FC236}">
                <a16:creationId xmlns:a16="http://schemas.microsoft.com/office/drawing/2014/main" id="{31F897CB-706E-464A-97C3-6C1C652EE958}"/>
              </a:ext>
            </a:extLst>
          </p:cNvPr>
          <p:cNvSpPr>
            <a:spLocks noGrp="1"/>
          </p:cNvSpPr>
          <p:nvPr>
            <p:ph idx="1"/>
          </p:nvPr>
        </p:nvSpPr>
        <p:spPr>
          <a:xfrm>
            <a:off x="1103312" y="2763520"/>
            <a:ext cx="8946541" cy="3484879"/>
          </a:xfrm>
        </p:spPr>
        <p:txBody>
          <a:bodyPr vert="horz" lIns="91440" tIns="45720" rIns="91440" bIns="45720" rtlCol="0" anchor="t">
            <a:normAutofit/>
          </a:bodyPr>
          <a:lstStyle/>
          <a:p>
            <a:pPr marL="0" indent="0"/>
            <a:r>
              <a:rPr lang="en-US"/>
              <a:t>According  to my understanding and my experience the most digital tool used by students is computer .</a:t>
            </a:r>
          </a:p>
          <a:p>
            <a:pPr marL="0" indent="0">
              <a:buClr>
                <a:srgbClr val="F7F7F7"/>
              </a:buClr>
              <a:buNone/>
            </a:pPr>
            <a:r>
              <a:rPr lang="en-US"/>
              <a:t>The main results show that the primary resources applied in higher education institutions were videoconferencing tools, educational videos and virtual platforms. Most higher education institutions made use of free and open access resources. </a:t>
            </a:r>
          </a:p>
          <a:p>
            <a:pPr marL="0" indent="0">
              <a:buClr>
                <a:srgbClr val="F7F7F7"/>
              </a:buClr>
            </a:pPr>
            <a:r>
              <a:rPr lang="en-US"/>
              <a:t>                                                                          </a:t>
            </a:r>
          </a:p>
        </p:txBody>
      </p:sp>
      <p:sp>
        <p:nvSpPr>
          <p:cNvPr id="2" name="TextBox 1">
            <a:extLst>
              <a:ext uri="{FF2B5EF4-FFF2-40B4-BE49-F238E27FC236}">
                <a16:creationId xmlns:a16="http://schemas.microsoft.com/office/drawing/2014/main" id="{3A6BF01D-F46B-1767-CE99-28D222BB9DED}"/>
              </a:ext>
            </a:extLst>
          </p:cNvPr>
          <p:cNvSpPr txBox="1"/>
          <p:nvPr/>
        </p:nvSpPr>
        <p:spPr>
          <a:xfrm>
            <a:off x="4788243" y="1905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BE1E395B-ABD6-3BF1-9721-A390EEA8A0E8}"/>
              </a:ext>
            </a:extLst>
          </p:cNvPr>
          <p:cNvSpPr txBox="1"/>
          <p:nvPr/>
        </p:nvSpPr>
        <p:spPr>
          <a:xfrm>
            <a:off x="6943223" y="-2286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B39192DB-E53E-2E1F-DCD5-575EC3E58BC3}"/>
              </a:ext>
            </a:extLst>
          </p:cNvPr>
          <p:cNvSpPr txBox="1"/>
          <p:nvPr/>
        </p:nvSpPr>
        <p:spPr>
          <a:xfrm>
            <a:off x="10863648" y="65130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Vatjiukua</a:t>
            </a:r>
          </a:p>
        </p:txBody>
      </p:sp>
    </p:spTree>
    <p:extLst>
      <p:ext uri="{BB962C8B-B14F-4D97-AF65-F5344CB8AC3E}">
        <p14:creationId xmlns:p14="http://schemas.microsoft.com/office/powerpoint/2010/main" val="180470132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6FB14-C3BF-B6A4-010E-F372D99EF7F4}"/>
              </a:ext>
            </a:extLst>
          </p:cNvPr>
          <p:cNvSpPr>
            <a:spLocks noGrp="1"/>
          </p:cNvSpPr>
          <p:nvPr>
            <p:ph type="title"/>
          </p:nvPr>
        </p:nvSpPr>
        <p:spPr/>
        <p:txBody>
          <a:bodyPr/>
          <a:lstStyle/>
          <a:p>
            <a:r>
              <a:rPr lang="en-GB"/>
              <a:t>Rationale</a:t>
            </a:r>
          </a:p>
        </p:txBody>
      </p:sp>
      <p:sp>
        <p:nvSpPr>
          <p:cNvPr id="359" name="Content Placeholder 358">
            <a:extLst>
              <a:ext uri="{FF2B5EF4-FFF2-40B4-BE49-F238E27FC236}">
                <a16:creationId xmlns:a16="http://schemas.microsoft.com/office/drawing/2014/main" id="{7EC32AD3-C4F0-597B-3EB3-D6A80A45312A}"/>
              </a:ext>
            </a:extLst>
          </p:cNvPr>
          <p:cNvSpPr>
            <a:spLocks noGrp="1"/>
          </p:cNvSpPr>
          <p:nvPr>
            <p:ph sz="half" idx="1"/>
          </p:nvPr>
        </p:nvSpPr>
        <p:spPr>
          <a:xfrm>
            <a:off x="5934104" y="1959934"/>
            <a:ext cx="4727018" cy="4195763"/>
          </a:xfrm>
        </p:spPr>
        <p:txBody>
          <a:bodyPr vert="horz" lIns="91440" tIns="45720" rIns="91440" bIns="45720" rtlCol="0" anchor="t">
            <a:normAutofit/>
          </a:bodyPr>
          <a:lstStyle/>
          <a:p>
            <a:pPr>
              <a:buAutoNum type="romanUcPeriod"/>
            </a:pPr>
            <a:r>
              <a:rPr lang="en-GB" sz="2000">
                <a:solidFill>
                  <a:schemeClr val="bg1"/>
                </a:solidFill>
              </a:rPr>
              <a:t>This digital tools improve student  communication skills.</a:t>
            </a:r>
          </a:p>
          <a:p>
            <a:pPr>
              <a:buClr>
                <a:srgbClr val="8AD0D6"/>
              </a:buClr>
              <a:buAutoNum type="romanUcPeriod"/>
            </a:pPr>
            <a:r>
              <a:rPr lang="en-GB" sz="2000">
                <a:solidFill>
                  <a:schemeClr val="bg1"/>
                </a:solidFill>
              </a:rPr>
              <a:t>Its affordable or cheap to get it .</a:t>
            </a:r>
          </a:p>
          <a:p>
            <a:pPr>
              <a:buClr>
                <a:srgbClr val="8AD0D6"/>
              </a:buClr>
              <a:buAutoNum type="romanUcPeriod"/>
            </a:pPr>
            <a:r>
              <a:rPr lang="en-GB" sz="2000">
                <a:solidFill>
                  <a:schemeClr val="bg1"/>
                </a:solidFill>
              </a:rPr>
              <a:t>Digital technology allows us to rethink the traditional lecture mindset and design learning in such a way that is more flexible and manageable.</a:t>
            </a:r>
          </a:p>
        </p:txBody>
      </p:sp>
      <p:graphicFrame>
        <p:nvGraphicFramePr>
          <p:cNvPr id="360" name="Diagram 360">
            <a:extLst>
              <a:ext uri="{FF2B5EF4-FFF2-40B4-BE49-F238E27FC236}">
                <a16:creationId xmlns:a16="http://schemas.microsoft.com/office/drawing/2014/main" id="{6E623D28-3CFF-4E37-6752-67AB4AA0B99D}"/>
              </a:ext>
            </a:extLst>
          </p:cNvPr>
          <p:cNvGraphicFramePr>
            <a:graphicFrameLocks noGrp="1"/>
          </p:cNvGraphicFramePr>
          <p:nvPr>
            <p:ph sz="half" idx="2"/>
            <p:extLst>
              <p:ext uri="{D42A27DB-BD31-4B8C-83A1-F6EECF244321}">
                <p14:modId xmlns:p14="http://schemas.microsoft.com/office/powerpoint/2010/main" val="1364499354"/>
              </p:ext>
            </p:extLst>
          </p:nvPr>
        </p:nvGraphicFramePr>
        <p:xfrm>
          <a:off x="651354" y="1710756"/>
          <a:ext cx="4395788" cy="420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83DE3EA-2C8E-746E-9368-9E2FEDE91E02}"/>
              </a:ext>
            </a:extLst>
          </p:cNvPr>
          <p:cNvSpPr txBox="1"/>
          <p:nvPr/>
        </p:nvSpPr>
        <p:spPr>
          <a:xfrm>
            <a:off x="10631959" y="6463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Vatjiukua</a:t>
            </a:r>
          </a:p>
        </p:txBody>
      </p:sp>
    </p:spTree>
    <p:extLst>
      <p:ext uri="{BB962C8B-B14F-4D97-AF65-F5344CB8AC3E}">
        <p14:creationId xmlns:p14="http://schemas.microsoft.com/office/powerpoint/2010/main" val="2821265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22A7FF-E78F-2844-0887-29DFEC9664C2}"/>
              </a:ext>
            </a:extLst>
          </p:cNvPr>
          <p:cNvSpPr>
            <a:spLocks noGrp="1"/>
          </p:cNvSpPr>
          <p:nvPr>
            <p:ph type="title"/>
          </p:nvPr>
        </p:nvSpPr>
        <p:spPr>
          <a:xfrm>
            <a:off x="6742108" y="629266"/>
            <a:ext cx="3307744" cy="1641986"/>
          </a:xfrm>
        </p:spPr>
        <p:txBody>
          <a:bodyPr>
            <a:normAutofit/>
          </a:bodyPr>
          <a:lstStyle/>
          <a:p>
            <a:r>
              <a:rPr lang="en-GB"/>
              <a:t>Proposed Method</a:t>
            </a:r>
          </a:p>
        </p:txBody>
      </p:sp>
      <p:sp>
        <p:nvSpPr>
          <p:cNvPr id="50" name="Content Placeholder 3">
            <a:extLst>
              <a:ext uri="{FF2B5EF4-FFF2-40B4-BE49-F238E27FC236}">
                <a16:creationId xmlns:a16="http://schemas.microsoft.com/office/drawing/2014/main" id="{24C27F61-248B-4B2C-111F-3E63C3F9E87D}"/>
              </a:ext>
            </a:extLst>
          </p:cNvPr>
          <p:cNvSpPr>
            <a:spLocks noGrp="1"/>
          </p:cNvSpPr>
          <p:nvPr>
            <p:ph idx="1"/>
          </p:nvPr>
        </p:nvSpPr>
        <p:spPr>
          <a:xfrm>
            <a:off x="6742108" y="2438400"/>
            <a:ext cx="3307744" cy="3809999"/>
          </a:xfrm>
        </p:spPr>
        <p:txBody>
          <a:bodyPr vert="horz" lIns="91440" tIns="45720" rIns="91440" bIns="45720" rtlCol="0" anchor="t">
            <a:normAutofit/>
          </a:bodyPr>
          <a:lstStyle/>
          <a:p>
            <a:pPr marL="0" indent="0">
              <a:buNone/>
            </a:pPr>
            <a:r>
              <a:rPr lang="en-GB"/>
              <a:t>Which digital tools is most used by students at UWTSD?</a:t>
            </a:r>
          </a:p>
          <a:p>
            <a:pPr>
              <a:buFont typeface="Wingdings" charset="2"/>
              <a:buChar char="Ø"/>
            </a:pPr>
            <a:r>
              <a:rPr lang="en-GB"/>
              <a:t>Computers</a:t>
            </a:r>
          </a:p>
          <a:p>
            <a:pPr>
              <a:buFont typeface="Wingdings" charset="2"/>
              <a:buChar char="Ø"/>
            </a:pPr>
            <a:r>
              <a:rPr lang="en-GB"/>
              <a:t>Interviewed UWSTD student.</a:t>
            </a:r>
          </a:p>
          <a:p>
            <a:pPr>
              <a:buFont typeface="Wingdings" charset="2"/>
              <a:buChar char="Ø"/>
            </a:pPr>
            <a:r>
              <a:rPr lang="en-GB"/>
              <a:t>Using Rank order method.</a:t>
            </a:r>
          </a:p>
          <a:p>
            <a:pPr marL="0" indent="0">
              <a:buNone/>
            </a:pPr>
            <a:endParaRPr lang="en-GB"/>
          </a:p>
          <a:p>
            <a:pPr>
              <a:buClr>
                <a:srgbClr val="F7F7F7"/>
              </a:buClr>
            </a:pPr>
            <a:endParaRPr lang="en-GB"/>
          </a:p>
          <a:p>
            <a:pPr marL="0" indent="0">
              <a:buClr>
                <a:srgbClr val="F7F7F7"/>
              </a:buClr>
              <a:buNone/>
            </a:pPr>
            <a:endParaRPr lang="en-GB"/>
          </a:p>
        </p:txBody>
      </p:sp>
      <p:pic>
        <p:nvPicPr>
          <p:cNvPr id="52" name="Picture 51" descr="Puzzle">
            <a:extLst>
              <a:ext uri="{FF2B5EF4-FFF2-40B4-BE49-F238E27FC236}">
                <a16:creationId xmlns:a16="http://schemas.microsoft.com/office/drawing/2014/main" id="{53BCF909-05DF-5DDD-AE60-AF6F6CF3BD56}"/>
              </a:ext>
            </a:extLst>
          </p:cNvPr>
          <p:cNvPicPr>
            <a:picLocks noChangeAspect="1"/>
          </p:cNvPicPr>
          <p:nvPr/>
        </p:nvPicPr>
        <p:blipFill rotWithShape="1">
          <a:blip r:embed="rId2"/>
          <a:srcRect l="22365" r="18404" b="-3"/>
          <a:stretch/>
        </p:blipFill>
        <p:spPr>
          <a:xfrm>
            <a:off x="-2" y="10"/>
            <a:ext cx="6094407" cy="6857990"/>
          </a:xfrm>
          <a:prstGeom prst="rect">
            <a:avLst/>
          </a:prstGeom>
        </p:spPr>
      </p:pic>
      <p:sp>
        <p:nvSpPr>
          <p:cNvPr id="2" name="TextBox 1">
            <a:extLst>
              <a:ext uri="{FF2B5EF4-FFF2-40B4-BE49-F238E27FC236}">
                <a16:creationId xmlns:a16="http://schemas.microsoft.com/office/drawing/2014/main" id="{34E5C074-C155-6FB2-AB51-6A30D5AC76A8}"/>
              </a:ext>
            </a:extLst>
          </p:cNvPr>
          <p:cNvSpPr txBox="1"/>
          <p:nvPr/>
        </p:nvSpPr>
        <p:spPr>
          <a:xfrm>
            <a:off x="1261418" y="5920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4D6CA9D-4E91-4459-6052-0F7997A9300E}"/>
              </a:ext>
            </a:extLst>
          </p:cNvPr>
          <p:cNvSpPr txBox="1"/>
          <p:nvPr/>
        </p:nvSpPr>
        <p:spPr>
          <a:xfrm>
            <a:off x="9949554" y="62520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Vatjiukua</a:t>
            </a:r>
          </a:p>
        </p:txBody>
      </p:sp>
    </p:spTree>
    <p:extLst>
      <p:ext uri="{BB962C8B-B14F-4D97-AF65-F5344CB8AC3E}">
        <p14:creationId xmlns:p14="http://schemas.microsoft.com/office/powerpoint/2010/main" val="3455008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CFB40FB-97BE-2BE4-3964-738B3090D339}"/>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Ethical considerations</a:t>
            </a:r>
          </a:p>
        </p:txBody>
      </p:sp>
      <p:sp>
        <p:nvSpPr>
          <p:cNvPr id="3" name="Content Placeholder 2">
            <a:extLst>
              <a:ext uri="{FF2B5EF4-FFF2-40B4-BE49-F238E27FC236}">
                <a16:creationId xmlns:a16="http://schemas.microsoft.com/office/drawing/2014/main" id="{EA8EF2BF-F015-F1DC-45A4-C356C7D29241}"/>
              </a:ext>
            </a:extLst>
          </p:cNvPr>
          <p:cNvSpPr>
            <a:spLocks noGrp="1"/>
          </p:cNvSpPr>
          <p:nvPr>
            <p:ph idx="1"/>
          </p:nvPr>
        </p:nvSpPr>
        <p:spPr>
          <a:xfrm>
            <a:off x="1103312" y="2763520"/>
            <a:ext cx="8946541" cy="3484879"/>
          </a:xfrm>
        </p:spPr>
        <p:txBody>
          <a:bodyPr vert="horz" lIns="91440" tIns="45720" rIns="91440" bIns="45720" rtlCol="0" anchor="t">
            <a:noAutofit/>
          </a:bodyPr>
          <a:lstStyle/>
          <a:p>
            <a:pPr>
              <a:buClr>
                <a:srgbClr val="F7F7F7"/>
              </a:buClr>
            </a:pPr>
            <a:r>
              <a:rPr lang="en-GB" sz="2800">
                <a:solidFill>
                  <a:schemeClr val="accent4"/>
                </a:solidFill>
                <a:ea typeface="+mj-lt"/>
                <a:cs typeface="+mj-lt"/>
              </a:rPr>
              <a:t>This study used a qualitative method with an interview and document analysis approach, semi-structured interviews was used to investigate individual opinions or experience on one or a few precisely defined topics, moreover document analysis with analysed to determine the research quality, reliability, and appropriateness. </a:t>
            </a:r>
            <a:endParaRPr lang="en-GB" sz="2800">
              <a:solidFill>
                <a:schemeClr val="accent4"/>
              </a:solidFill>
            </a:endParaRPr>
          </a:p>
        </p:txBody>
      </p:sp>
      <p:sp>
        <p:nvSpPr>
          <p:cNvPr id="4" name="TextBox 3">
            <a:extLst>
              <a:ext uri="{FF2B5EF4-FFF2-40B4-BE49-F238E27FC236}">
                <a16:creationId xmlns:a16="http://schemas.microsoft.com/office/drawing/2014/main" id="{77AB67A8-40A1-95D5-8DF2-4C9B8017B918}"/>
              </a:ext>
            </a:extLst>
          </p:cNvPr>
          <p:cNvSpPr txBox="1"/>
          <p:nvPr/>
        </p:nvSpPr>
        <p:spPr>
          <a:xfrm>
            <a:off x="10784237" y="653834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Vatjiukua</a:t>
            </a:r>
          </a:p>
        </p:txBody>
      </p:sp>
    </p:spTree>
    <p:extLst>
      <p:ext uri="{BB962C8B-B14F-4D97-AF65-F5344CB8AC3E}">
        <p14:creationId xmlns:p14="http://schemas.microsoft.com/office/powerpoint/2010/main" val="312469389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1ACCFCE4-3D61-316F-7F2A-3B7BAE2EA926}"/>
              </a:ext>
            </a:extLst>
          </p:cNvPr>
          <p:cNvPicPr>
            <a:picLocks noChangeAspect="1"/>
          </p:cNvPicPr>
          <p:nvPr/>
        </p:nvPicPr>
        <p:blipFill rotWithShape="1">
          <a:blip r:embed="rId7">
            <a:duotone>
              <a:prstClr val="black"/>
              <a:schemeClr val="accent5">
                <a:tint val="45000"/>
                <a:satMod val="400000"/>
              </a:schemeClr>
            </a:duotone>
            <a:alphaModFix amt="25000"/>
          </a:blip>
          <a:srcRect t="14773" r="9091"/>
          <a:stretch/>
        </p:blipFill>
        <p:spPr>
          <a:xfrm>
            <a:off x="20" y="70434"/>
            <a:ext cx="12191980" cy="6857990"/>
          </a:xfrm>
          <a:prstGeom prst="rect">
            <a:avLst/>
          </a:prstGeom>
        </p:spPr>
      </p:pic>
      <p:sp>
        <p:nvSpPr>
          <p:cNvPr id="2" name="Title 1">
            <a:extLst>
              <a:ext uri="{FF2B5EF4-FFF2-40B4-BE49-F238E27FC236}">
                <a16:creationId xmlns:a16="http://schemas.microsoft.com/office/drawing/2014/main" id="{CCC7D180-AB15-A61C-3B95-F95780ECF8F2}"/>
              </a:ext>
            </a:extLst>
          </p:cNvPr>
          <p:cNvSpPr>
            <a:spLocks noGrp="1"/>
          </p:cNvSpPr>
          <p:nvPr>
            <p:ph type="title"/>
          </p:nvPr>
        </p:nvSpPr>
        <p:spPr>
          <a:xfrm>
            <a:off x="1077463" y="1757766"/>
            <a:ext cx="8541524" cy="901515"/>
          </a:xfrm>
        </p:spPr>
        <p:txBody>
          <a:bodyPr vert="horz" lIns="91440" tIns="45720" rIns="91440" bIns="45720" rtlCol="0" anchor="b">
            <a:normAutofit fontScale="90000"/>
          </a:bodyPr>
          <a:lstStyle/>
          <a:p>
            <a:r>
              <a:rPr lang="en-US" sz="7200"/>
              <a:t>Reference List</a:t>
            </a:r>
          </a:p>
        </p:txBody>
      </p:sp>
      <p:sp>
        <p:nvSpPr>
          <p:cNvPr id="3" name="Text Placeholder 2">
            <a:extLst>
              <a:ext uri="{FF2B5EF4-FFF2-40B4-BE49-F238E27FC236}">
                <a16:creationId xmlns:a16="http://schemas.microsoft.com/office/drawing/2014/main" id="{DE42344C-76B8-70DD-ECDB-40C2DF107258}"/>
              </a:ext>
            </a:extLst>
          </p:cNvPr>
          <p:cNvSpPr>
            <a:spLocks noGrp="1"/>
          </p:cNvSpPr>
          <p:nvPr>
            <p:ph type="body" idx="1"/>
          </p:nvPr>
        </p:nvSpPr>
        <p:spPr>
          <a:xfrm>
            <a:off x="1154955" y="3150058"/>
            <a:ext cx="8554438" cy="2488742"/>
          </a:xfrm>
        </p:spPr>
        <p:txBody>
          <a:bodyPr vert="horz" lIns="91440" tIns="45720" rIns="91440" bIns="45720" rtlCol="0" anchor="t">
            <a:noAutofit/>
          </a:bodyPr>
          <a:lstStyle/>
          <a:p>
            <a:pPr marL="342900" indent="-342900">
              <a:buFont typeface="Arial"/>
              <a:buChar char="•"/>
            </a:pPr>
            <a:r>
              <a:rPr lang="en-US" sz="2400" err="1">
                <a:solidFill>
                  <a:schemeClr val="accent3"/>
                </a:solidFill>
                <a:ea typeface="+mj-lt"/>
                <a:cs typeface="+mj-lt"/>
              </a:rPr>
              <a:t>Fisa</a:t>
            </a:r>
            <a:r>
              <a:rPr lang="en-US" sz="2400">
                <a:solidFill>
                  <a:schemeClr val="accent3"/>
                </a:solidFill>
                <a:ea typeface="+mj-lt"/>
                <a:cs typeface="+mj-lt"/>
              </a:rPr>
              <a:t> </a:t>
            </a:r>
            <a:r>
              <a:rPr lang="en-US" sz="2400" err="1">
                <a:solidFill>
                  <a:schemeClr val="accent3"/>
                </a:solidFill>
                <a:ea typeface="+mj-lt"/>
                <a:cs typeface="+mj-lt"/>
              </a:rPr>
              <a:t>Adilla</a:t>
            </a:r>
            <a:r>
              <a:rPr lang="en-US" sz="2400">
                <a:solidFill>
                  <a:schemeClr val="accent3"/>
                </a:solidFill>
                <a:ea typeface="+mj-lt"/>
                <a:cs typeface="+mj-lt"/>
              </a:rPr>
              <a:t> </a:t>
            </a:r>
            <a:r>
              <a:rPr lang="en-US" sz="2400" err="1">
                <a:solidFill>
                  <a:schemeClr val="accent3"/>
                </a:solidFill>
                <a:ea typeface="+mj-lt"/>
                <a:cs typeface="+mj-lt"/>
              </a:rPr>
              <a:t>Nafsi</a:t>
            </a:r>
            <a:r>
              <a:rPr lang="en-US" sz="2400">
                <a:solidFill>
                  <a:schemeClr val="accent3"/>
                </a:solidFill>
                <a:ea typeface="+mj-lt"/>
                <a:cs typeface="+mj-lt"/>
              </a:rPr>
              <a:t>, 180203257 (2023) </a:t>
            </a:r>
            <a:r>
              <a:rPr lang="en-US" sz="2400" i="1">
                <a:solidFill>
                  <a:schemeClr val="accent3"/>
                </a:solidFill>
                <a:ea typeface="+mj-lt"/>
                <a:cs typeface="+mj-lt"/>
              </a:rPr>
              <a:t>Ethical Considerations In Conducting Research For Thesis: Students’ Beliefs And Practices.</a:t>
            </a:r>
            <a:r>
              <a:rPr lang="en-US" sz="2400">
                <a:solidFill>
                  <a:schemeClr val="accent3"/>
                </a:solidFill>
                <a:ea typeface="+mj-lt"/>
                <a:cs typeface="+mj-lt"/>
              </a:rPr>
              <a:t> Other thesis, UIN </a:t>
            </a:r>
            <a:r>
              <a:rPr lang="en-US" sz="2400" err="1">
                <a:solidFill>
                  <a:schemeClr val="accent3"/>
                </a:solidFill>
                <a:ea typeface="+mj-lt"/>
                <a:cs typeface="+mj-lt"/>
              </a:rPr>
              <a:t>Ar-Raniry</a:t>
            </a:r>
            <a:r>
              <a:rPr lang="en-US" sz="2400">
                <a:solidFill>
                  <a:schemeClr val="accent3"/>
                </a:solidFill>
                <a:ea typeface="+mj-lt"/>
                <a:cs typeface="+mj-lt"/>
              </a:rPr>
              <a:t> Fakultas </a:t>
            </a:r>
            <a:r>
              <a:rPr lang="en-US" sz="2400" err="1">
                <a:solidFill>
                  <a:schemeClr val="accent3"/>
                </a:solidFill>
                <a:ea typeface="+mj-lt"/>
                <a:cs typeface="+mj-lt"/>
              </a:rPr>
              <a:t>Tarbiyah</a:t>
            </a:r>
            <a:r>
              <a:rPr lang="en-US" sz="2400">
                <a:solidFill>
                  <a:schemeClr val="accent3"/>
                </a:solidFill>
                <a:ea typeface="+mj-lt"/>
                <a:cs typeface="+mj-lt"/>
              </a:rPr>
              <a:t> dan </a:t>
            </a:r>
            <a:r>
              <a:rPr lang="en-US" sz="2400" err="1">
                <a:solidFill>
                  <a:schemeClr val="accent3"/>
                </a:solidFill>
                <a:ea typeface="+mj-lt"/>
                <a:cs typeface="+mj-lt"/>
              </a:rPr>
              <a:t>Keguruan</a:t>
            </a:r>
            <a:r>
              <a:rPr lang="en-US" sz="2400">
                <a:solidFill>
                  <a:schemeClr val="accent3"/>
                </a:solidFill>
                <a:ea typeface="+mj-lt"/>
                <a:cs typeface="+mj-lt"/>
              </a:rPr>
              <a:t>.</a:t>
            </a:r>
            <a:endParaRPr lang="en-US">
              <a:solidFill>
                <a:schemeClr val="accent3"/>
              </a:solidFill>
            </a:endParaRPr>
          </a:p>
          <a:p>
            <a:pPr marL="342900" indent="-342900">
              <a:buClr>
                <a:srgbClr val="8AD0D6"/>
              </a:buClr>
              <a:buFont typeface="Arial"/>
              <a:buChar char="•"/>
            </a:pPr>
            <a:r>
              <a:rPr lang="en-US" sz="2400">
                <a:ea typeface="+mj-lt"/>
                <a:cs typeface="+mj-lt"/>
              </a:rPr>
              <a:t>https://repository.ar-raniry.ac.id/id/eprint/25699</a:t>
            </a:r>
            <a:endParaRPr lang="en-US" sz="2400">
              <a:solidFill>
                <a:schemeClr val="accent3"/>
              </a:solidFill>
              <a:ea typeface="+mj-lt"/>
              <a:cs typeface="+mj-lt"/>
            </a:endParaRPr>
          </a:p>
          <a:p>
            <a:pPr>
              <a:buClr>
                <a:srgbClr val="8AD0D6"/>
              </a:buClr>
              <a:buFont typeface="Arial"/>
              <a:buChar char="•"/>
            </a:pPr>
            <a:r>
              <a:rPr lang="en-US" sz="2400">
                <a:solidFill>
                  <a:srgbClr val="FFC000"/>
                </a:solidFill>
                <a:ea typeface="+mj-lt"/>
                <a:cs typeface="+mj-lt"/>
              </a:rPr>
              <a:t>Miriam Lorente Rodriguez, Cristina Pulido-Montes.(2022)Education Sciences 12 (9), 612.</a:t>
            </a:r>
            <a:endParaRPr lang="en-US">
              <a:solidFill>
                <a:srgbClr val="FFC000"/>
              </a:solidFill>
            </a:endParaRPr>
          </a:p>
          <a:p>
            <a:pPr marL="342900" indent="-342900">
              <a:buClr>
                <a:srgbClr val="8AD0D6"/>
              </a:buClr>
              <a:buFont typeface="Arial"/>
              <a:buChar char="•"/>
            </a:pPr>
            <a:endParaRPr lang="en-US" sz="2400">
              <a:solidFill>
                <a:srgbClr val="FFC000"/>
              </a:solidFill>
            </a:endParaRPr>
          </a:p>
          <a:p>
            <a:pPr marL="342900" indent="-342900">
              <a:buFont typeface="Arial"/>
              <a:buChar char="•"/>
            </a:pPr>
            <a:endParaRPr lang="en-US" sz="2400">
              <a:solidFill>
                <a:schemeClr val="accent3"/>
              </a:solidFill>
            </a:endParaRPr>
          </a:p>
        </p:txBody>
      </p:sp>
      <p:sp>
        <p:nvSpPr>
          <p:cNvPr id="42" name="Rectangle 41">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804357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322A1C"/>
      </a:dk2>
      <a:lt2>
        <a:srgbClr val="F0F1F3"/>
      </a:lt2>
      <a:accent1>
        <a:srgbClr val="C39A4D"/>
      </a:accent1>
      <a:accent2>
        <a:srgbClr val="B1573B"/>
      </a:accent2>
      <a:accent3>
        <a:srgbClr val="C34D62"/>
      </a:accent3>
      <a:accent4>
        <a:srgbClr val="B13B82"/>
      </a:accent4>
      <a:accent5>
        <a:srgbClr val="C14DC3"/>
      </a:accent5>
      <a:accent6>
        <a:srgbClr val="7E3BB1"/>
      </a:accent6>
      <a:hlink>
        <a:srgbClr val="C043A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2</vt:i4>
      </vt:variant>
      <vt:variant>
        <vt:lpstr>Slide Titles</vt:lpstr>
      </vt:variant>
      <vt:variant>
        <vt:i4>6</vt:i4>
      </vt:variant>
    </vt:vector>
  </HeadingPairs>
  <TitlesOfParts>
    <vt:vector size="8" baseType="lpstr">
      <vt:lpstr>Ion</vt:lpstr>
      <vt:lpstr>BrushVTI</vt:lpstr>
      <vt:lpstr>Are digital skills important for study and work </vt:lpstr>
      <vt:lpstr>Which digital tools is most used by students at UWTSD?</vt:lpstr>
      <vt:lpstr>Rationale</vt:lpstr>
      <vt:lpstr>Proposed Method</vt:lpstr>
      <vt:lpstr>Ethical considerations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2023-02-08T16:01:04Z</dcterms:created>
  <dcterms:modified xsi:type="dcterms:W3CDTF">2023-02-21T14:53:23Z</dcterms:modified>
</cp:coreProperties>
</file>