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10"/>
  </p:notesMasterIdLst>
  <p:handoutMasterIdLst>
    <p:handoutMasterId r:id="rId11"/>
  </p:handoutMasterIdLst>
  <p:sldIdLst>
    <p:sldId id="256" r:id="rId5"/>
    <p:sldId id="258" r:id="rId6"/>
    <p:sldId id="259" r:id="rId7"/>
    <p:sldId id="257"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9D2923-D612-C574-D8CE-4C90536C2554}" v="555" dt="2022-02-22T10:36:12.318"/>
    <p1510:client id="{390317F5-3383-092C-A1ED-0EF611DA2FC6}" v="146" dt="2022-03-05T15:10:30.296"/>
    <p1510:client id="{A0D97F12-703F-4068-985F-B3F79A9810B6}" v="318" dt="2022-02-16T17:41:12.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p:scale>
          <a:sx n="100" d="100"/>
          <a:sy n="100" d="100"/>
        </p:scale>
        <p:origin x="-72" y="-40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eron Douglas (1808441)" userId="S::1808441@student.uwtsd.ac.uk::e545148b-936a-4d5b-95bc-15abb4bbd934" providerId="AD" clId="Web-{A0D97F12-703F-4068-985F-B3F79A9810B6}"/>
    <pc:docChg chg="addSld modSld sldOrd addMainMaster delMainMaster">
      <pc:chgData name="Cameron Douglas (1808441)" userId="S::1808441@student.uwtsd.ac.uk::e545148b-936a-4d5b-95bc-15abb4bbd934" providerId="AD" clId="Web-{A0D97F12-703F-4068-985F-B3F79A9810B6}" dt="2022-02-16T17:41:12.104" v="244"/>
      <pc:docMkLst>
        <pc:docMk/>
      </pc:docMkLst>
      <pc:sldChg chg="addSp delSp modSp mod setBg modClrScheme addAnim chgLayout">
        <pc:chgData name="Cameron Douglas (1808441)" userId="S::1808441@student.uwtsd.ac.uk::e545148b-936a-4d5b-95bc-15abb4bbd934" providerId="AD" clId="Web-{A0D97F12-703F-4068-985F-B3F79A9810B6}" dt="2022-02-16T16:08:46.137" v="24"/>
        <pc:sldMkLst>
          <pc:docMk/>
          <pc:sldMk cId="553726541" sldId="256"/>
        </pc:sldMkLst>
        <pc:spChg chg="mod">
          <ac:chgData name="Cameron Douglas (1808441)" userId="S::1808441@student.uwtsd.ac.uk::e545148b-936a-4d5b-95bc-15abb4bbd934" providerId="AD" clId="Web-{A0D97F12-703F-4068-985F-B3F79A9810B6}" dt="2022-02-16T16:08:46.137" v="24"/>
          <ac:spMkLst>
            <pc:docMk/>
            <pc:sldMk cId="553726541" sldId="256"/>
            <ac:spMk id="2" creationId="{9FB28281-3783-403A-B1AB-0182A003DFE3}"/>
          </ac:spMkLst>
        </pc:spChg>
        <pc:spChg chg="del">
          <ac:chgData name="Cameron Douglas (1808441)" userId="S::1808441@student.uwtsd.ac.uk::e545148b-936a-4d5b-95bc-15abb4bbd934" providerId="AD" clId="Web-{A0D97F12-703F-4068-985F-B3F79A9810B6}" dt="2022-02-16T16:06:35.441" v="11"/>
          <ac:spMkLst>
            <pc:docMk/>
            <pc:sldMk cId="553726541" sldId="256"/>
            <ac:spMk id="3" creationId="{C4542EAC-8BF3-4BFD-9891-145BC49409C2}"/>
          </ac:spMkLst>
        </pc:spChg>
        <pc:spChg chg="add del">
          <ac:chgData name="Cameron Douglas (1808441)" userId="S::1808441@student.uwtsd.ac.uk::e545148b-936a-4d5b-95bc-15abb4bbd934" providerId="AD" clId="Web-{A0D97F12-703F-4068-985F-B3F79A9810B6}" dt="2022-02-16T16:08:46.137" v="24"/>
          <ac:spMkLst>
            <pc:docMk/>
            <pc:sldMk cId="553726541" sldId="256"/>
            <ac:spMk id="8" creationId="{AD294E7E-62D8-48F8-A01E-1A457B5CA04C}"/>
          </ac:spMkLst>
        </pc:spChg>
        <pc:spChg chg="add del">
          <ac:chgData name="Cameron Douglas (1808441)" userId="S::1808441@student.uwtsd.ac.uk::e545148b-936a-4d5b-95bc-15abb4bbd934" providerId="AD" clId="Web-{A0D97F12-703F-4068-985F-B3F79A9810B6}" dt="2022-02-16T16:08:46.137" v="24"/>
          <ac:spMkLst>
            <pc:docMk/>
            <pc:sldMk cId="553726541" sldId="256"/>
            <ac:spMk id="10" creationId="{FBCADCC9-9C0D-4CE3-8966-44472EFCF348}"/>
          </ac:spMkLst>
        </pc:spChg>
        <pc:spChg chg="add del">
          <ac:chgData name="Cameron Douglas (1808441)" userId="S::1808441@student.uwtsd.ac.uk::e545148b-936a-4d5b-95bc-15abb4bbd934" providerId="AD" clId="Web-{A0D97F12-703F-4068-985F-B3F79A9810B6}" dt="2022-02-16T16:08:46.137" v="24"/>
          <ac:spMkLst>
            <pc:docMk/>
            <pc:sldMk cId="553726541" sldId="256"/>
            <ac:spMk id="12" creationId="{05FD221C-EDD3-49D9-90A7-260CECEE1C11}"/>
          </ac:spMkLst>
        </pc:spChg>
        <pc:spChg chg="add del">
          <ac:chgData name="Cameron Douglas (1808441)" userId="S::1808441@student.uwtsd.ac.uk::e545148b-936a-4d5b-95bc-15abb4bbd934" providerId="AD" clId="Web-{A0D97F12-703F-4068-985F-B3F79A9810B6}" dt="2022-02-16T16:08:46.075" v="23"/>
          <ac:spMkLst>
            <pc:docMk/>
            <pc:sldMk cId="553726541" sldId="256"/>
            <ac:spMk id="58" creationId="{33E93247-6229-44AB-A550-739E971E690B}"/>
          </ac:spMkLst>
        </pc:spChg>
        <pc:spChg chg="add">
          <ac:chgData name="Cameron Douglas (1808441)" userId="S::1808441@student.uwtsd.ac.uk::e545148b-936a-4d5b-95bc-15abb4bbd934" providerId="AD" clId="Web-{A0D97F12-703F-4068-985F-B3F79A9810B6}" dt="2022-02-16T16:08:46.137" v="24"/>
          <ac:spMkLst>
            <pc:docMk/>
            <pc:sldMk cId="553726541" sldId="256"/>
            <ac:spMk id="94" creationId="{BA6285CA-6AFA-4F27-AFB5-1B32CDE09B1A}"/>
          </ac:spMkLst>
        </pc:spChg>
        <pc:spChg chg="add">
          <ac:chgData name="Cameron Douglas (1808441)" userId="S::1808441@student.uwtsd.ac.uk::e545148b-936a-4d5b-95bc-15abb4bbd934" providerId="AD" clId="Web-{A0D97F12-703F-4068-985F-B3F79A9810B6}" dt="2022-02-16T16:08:46.137" v="24"/>
          <ac:spMkLst>
            <pc:docMk/>
            <pc:sldMk cId="553726541" sldId="256"/>
            <ac:spMk id="95" creationId="{F8DD0EAF-BF73-48D8-A426-3085C4B88FAA}"/>
          </ac:spMkLst>
        </pc:spChg>
        <pc:spChg chg="add">
          <ac:chgData name="Cameron Douglas (1808441)" userId="S::1808441@student.uwtsd.ac.uk::e545148b-936a-4d5b-95bc-15abb4bbd934" providerId="AD" clId="Web-{A0D97F12-703F-4068-985F-B3F79A9810B6}" dt="2022-02-16T16:08:46.137" v="24"/>
          <ac:spMkLst>
            <pc:docMk/>
            <pc:sldMk cId="553726541" sldId="256"/>
            <ac:spMk id="96" creationId="{7BCC6446-8462-4A63-9B6F-8F57EC40F648}"/>
          </ac:spMkLst>
        </pc:spChg>
        <pc:grpChg chg="add del">
          <ac:chgData name="Cameron Douglas (1808441)" userId="S::1808441@student.uwtsd.ac.uk::e545148b-936a-4d5b-95bc-15abb4bbd934" providerId="AD" clId="Web-{A0D97F12-703F-4068-985F-B3F79A9810B6}" dt="2022-02-16T16:08:46.137" v="24"/>
          <ac:grpSpMkLst>
            <pc:docMk/>
            <pc:sldMk cId="553726541" sldId="256"/>
            <ac:grpSpMk id="14" creationId="{B858DA4F-B13B-4D82-A95F-CBF114BDDD7A}"/>
          </ac:grpSpMkLst>
        </pc:grpChg>
        <pc:grpChg chg="add del">
          <ac:chgData name="Cameron Douglas (1808441)" userId="S::1808441@student.uwtsd.ac.uk::e545148b-936a-4d5b-95bc-15abb4bbd934" providerId="AD" clId="Web-{A0D97F12-703F-4068-985F-B3F79A9810B6}" dt="2022-02-16T16:08:46.137" v="24"/>
          <ac:grpSpMkLst>
            <pc:docMk/>
            <pc:sldMk cId="553726541" sldId="256"/>
            <ac:grpSpMk id="40" creationId="{D77BF9F5-CA63-42A6-AC93-C2BDF4727665}"/>
          </ac:grpSpMkLst>
        </pc:grpChg>
        <pc:grpChg chg="add del">
          <ac:chgData name="Cameron Douglas (1808441)" userId="S::1808441@student.uwtsd.ac.uk::e545148b-936a-4d5b-95bc-15abb4bbd934" providerId="AD" clId="Web-{A0D97F12-703F-4068-985F-B3F79A9810B6}" dt="2022-02-16T16:08:46.137" v="24"/>
          <ac:grpSpMkLst>
            <pc:docMk/>
            <pc:sldMk cId="553726541" sldId="256"/>
            <ac:grpSpMk id="51" creationId="{94D09F36-C387-49FA-9BEA-D0427CE84C57}"/>
          </ac:grpSpMkLst>
        </pc:grpChg>
        <pc:grpChg chg="add">
          <ac:chgData name="Cameron Douglas (1808441)" userId="S::1808441@student.uwtsd.ac.uk::e545148b-936a-4d5b-95bc-15abb4bbd934" providerId="AD" clId="Web-{A0D97F12-703F-4068-985F-B3F79A9810B6}" dt="2022-02-16T16:08:46.137" v="24"/>
          <ac:grpSpMkLst>
            <pc:docMk/>
            <pc:sldMk cId="553726541" sldId="256"/>
            <ac:grpSpMk id="64" creationId="{8118ECEF-CA6A-4CB6-BCA5-59B2DB40C4AB}"/>
          </ac:grpSpMkLst>
        </pc:grpChg>
        <pc:picChg chg="add mod ord">
          <ac:chgData name="Cameron Douglas (1808441)" userId="S::1808441@student.uwtsd.ac.uk::e545148b-936a-4d5b-95bc-15abb4bbd934" providerId="AD" clId="Web-{A0D97F12-703F-4068-985F-B3F79A9810B6}" dt="2022-02-16T16:08:46.137" v="24"/>
          <ac:picMkLst>
            <pc:docMk/>
            <pc:sldMk cId="553726541" sldId="256"/>
            <ac:picMk id="4" creationId="{E1995B0E-90F5-4A2F-9F7A-FD0D6B9F742F}"/>
          </ac:picMkLst>
        </pc:picChg>
        <pc:cxnChg chg="add del">
          <ac:chgData name="Cameron Douglas (1808441)" userId="S::1808441@student.uwtsd.ac.uk::e545148b-936a-4d5b-95bc-15abb4bbd934" providerId="AD" clId="Web-{A0D97F12-703F-4068-985F-B3F79A9810B6}" dt="2022-02-16T16:08:46.075" v="23"/>
          <ac:cxnSpMkLst>
            <pc:docMk/>
            <pc:sldMk cId="553726541" sldId="256"/>
            <ac:cxnSpMk id="60" creationId="{EE2E603F-4A95-4FE8-BB06-211DFD75DBEF}"/>
          </ac:cxnSpMkLst>
        </pc:cxnChg>
        <pc:cxnChg chg="add del">
          <ac:chgData name="Cameron Douglas (1808441)" userId="S::1808441@student.uwtsd.ac.uk::e545148b-936a-4d5b-95bc-15abb4bbd934" providerId="AD" clId="Web-{A0D97F12-703F-4068-985F-B3F79A9810B6}" dt="2022-02-16T16:08:46.075" v="23"/>
          <ac:cxnSpMkLst>
            <pc:docMk/>
            <pc:sldMk cId="553726541" sldId="256"/>
            <ac:cxnSpMk id="62" creationId="{D7CC41EB-2D81-4303-9171-6401B388BA35}"/>
          </ac:cxnSpMkLst>
        </pc:cxnChg>
      </pc:sldChg>
      <pc:sldChg chg="addSp delSp modSp new mod ord setBg addAnim">
        <pc:chgData name="Cameron Douglas (1808441)" userId="S::1808441@student.uwtsd.ac.uk::e545148b-936a-4d5b-95bc-15abb4bbd934" providerId="AD" clId="Web-{A0D97F12-703F-4068-985F-B3F79A9810B6}" dt="2022-02-16T17:40:47.899" v="243"/>
        <pc:sldMkLst>
          <pc:docMk/>
          <pc:sldMk cId="1498165278" sldId="257"/>
        </pc:sldMkLst>
        <pc:spChg chg="mod">
          <ac:chgData name="Cameron Douglas (1808441)" userId="S::1808441@student.uwtsd.ac.uk::e545148b-936a-4d5b-95bc-15abb4bbd934" providerId="AD" clId="Web-{A0D97F12-703F-4068-985F-B3F79A9810B6}" dt="2022-02-16T16:10:34.832" v="44" actId="1076"/>
          <ac:spMkLst>
            <pc:docMk/>
            <pc:sldMk cId="1498165278" sldId="257"/>
            <ac:spMk id="2" creationId="{9CE857D9-CE29-41CF-95DB-AD03AE6CE9D3}"/>
          </ac:spMkLst>
        </pc:spChg>
        <pc:spChg chg="del">
          <ac:chgData name="Cameron Douglas (1808441)" userId="S::1808441@student.uwtsd.ac.uk::e545148b-936a-4d5b-95bc-15abb4bbd934" providerId="AD" clId="Web-{A0D97F12-703F-4068-985F-B3F79A9810B6}" dt="2022-02-16T16:09:01.263" v="26"/>
          <ac:spMkLst>
            <pc:docMk/>
            <pc:sldMk cId="1498165278" sldId="257"/>
            <ac:spMk id="3" creationId="{49564583-2D76-4EE0-B926-85D30FE4C9B7}"/>
          </ac:spMkLst>
        </pc:spChg>
        <pc:spChg chg="add mod">
          <ac:chgData name="Cameron Douglas (1808441)" userId="S::1808441@student.uwtsd.ac.uk::e545148b-936a-4d5b-95bc-15abb4bbd934" providerId="AD" clId="Web-{A0D97F12-703F-4068-985F-B3F79A9810B6}" dt="2022-02-16T16:10:14.893" v="41"/>
          <ac:spMkLst>
            <pc:docMk/>
            <pc:sldMk cId="1498165278" sldId="257"/>
            <ac:spMk id="5" creationId="{CF7E25B6-37D3-4AF0-BD3E-B9D17311F9EE}"/>
          </ac:spMkLst>
        </pc:spChg>
        <pc:spChg chg="add mod">
          <ac:chgData name="Cameron Douglas (1808441)" userId="S::1808441@student.uwtsd.ac.uk::e545148b-936a-4d5b-95bc-15abb4bbd934" providerId="AD" clId="Web-{A0D97F12-703F-4068-985F-B3F79A9810B6}" dt="2022-02-16T16:56:57.058" v="226" actId="20577"/>
          <ac:spMkLst>
            <pc:docMk/>
            <pc:sldMk cId="1498165278" sldId="257"/>
            <ac:spMk id="7" creationId="{10A571E7-AD33-4569-96BA-A8D0482FC2DE}"/>
          </ac:spMkLst>
        </pc:spChg>
        <pc:spChg chg="add del">
          <ac:chgData name="Cameron Douglas (1808441)" userId="S::1808441@student.uwtsd.ac.uk::e545148b-936a-4d5b-95bc-15abb4bbd934" providerId="AD" clId="Web-{A0D97F12-703F-4068-985F-B3F79A9810B6}" dt="2022-02-16T16:10:14.893" v="41"/>
          <ac:spMkLst>
            <pc:docMk/>
            <pc:sldMk cId="1498165278" sldId="257"/>
            <ac:spMk id="8" creationId="{A4798C7F-C8CA-4799-BF37-3AB4642CDB66}"/>
          </ac:spMkLst>
        </pc:spChg>
        <pc:spChg chg="add del">
          <ac:chgData name="Cameron Douglas (1808441)" userId="S::1808441@student.uwtsd.ac.uk::e545148b-936a-4d5b-95bc-15abb4bbd934" providerId="AD" clId="Web-{A0D97F12-703F-4068-985F-B3F79A9810B6}" dt="2022-02-16T16:10:14.893" v="41"/>
          <ac:spMkLst>
            <pc:docMk/>
            <pc:sldMk cId="1498165278" sldId="257"/>
            <ac:spMk id="41" creationId="{216BB147-20D5-4D93-BDA5-1BC614D6A4B2}"/>
          </ac:spMkLst>
        </pc:spChg>
        <pc:spChg chg="add del">
          <ac:chgData name="Cameron Douglas (1808441)" userId="S::1808441@student.uwtsd.ac.uk::e545148b-936a-4d5b-95bc-15abb4bbd934" providerId="AD" clId="Web-{A0D97F12-703F-4068-985F-B3F79A9810B6}" dt="2022-02-16T16:10:14.893" v="41"/>
          <ac:spMkLst>
            <pc:docMk/>
            <pc:sldMk cId="1498165278" sldId="257"/>
            <ac:spMk id="43" creationId="{0A253F60-DE40-4508-A37A-61331DF1DD5D}"/>
          </ac:spMkLst>
        </pc:spChg>
        <pc:spChg chg="add del">
          <ac:chgData name="Cameron Douglas (1808441)" userId="S::1808441@student.uwtsd.ac.uk::e545148b-936a-4d5b-95bc-15abb4bbd934" providerId="AD" clId="Web-{A0D97F12-703F-4068-985F-B3F79A9810B6}" dt="2022-02-16T16:10:14.893" v="41"/>
          <ac:spMkLst>
            <pc:docMk/>
            <pc:sldMk cId="1498165278" sldId="257"/>
            <ac:spMk id="107" creationId="{BA6285CA-6AFA-4F27-AFB5-1B32CDE09B1A}"/>
          </ac:spMkLst>
        </pc:spChg>
        <pc:spChg chg="add del">
          <ac:chgData name="Cameron Douglas (1808441)" userId="S::1808441@student.uwtsd.ac.uk::e545148b-936a-4d5b-95bc-15abb4bbd934" providerId="AD" clId="Web-{A0D97F12-703F-4068-985F-B3F79A9810B6}" dt="2022-02-16T16:10:14.893" v="41"/>
          <ac:spMkLst>
            <pc:docMk/>
            <pc:sldMk cId="1498165278" sldId="257"/>
            <ac:spMk id="109" creationId="{7F7C084A-330C-4243-AD92-F98B226F06BC}"/>
          </ac:spMkLst>
        </pc:spChg>
        <pc:spChg chg="add del">
          <ac:chgData name="Cameron Douglas (1808441)" userId="S::1808441@student.uwtsd.ac.uk::e545148b-936a-4d5b-95bc-15abb4bbd934" providerId="AD" clId="Web-{A0D97F12-703F-4068-985F-B3F79A9810B6}" dt="2022-02-16T16:10:14.893" v="41"/>
          <ac:spMkLst>
            <pc:docMk/>
            <pc:sldMk cId="1498165278" sldId="257"/>
            <ac:spMk id="111" creationId="{7F19A9C0-8335-4ABB-91B6-396031712693}"/>
          </ac:spMkLst>
        </pc:spChg>
        <pc:spChg chg="add del">
          <ac:chgData name="Cameron Douglas (1808441)" userId="S::1808441@student.uwtsd.ac.uk::e545148b-936a-4d5b-95bc-15abb4bbd934" providerId="AD" clId="Web-{A0D97F12-703F-4068-985F-B3F79A9810B6}" dt="2022-02-16T16:10:14.893" v="41"/>
          <ac:spMkLst>
            <pc:docMk/>
            <pc:sldMk cId="1498165278" sldId="257"/>
            <ac:spMk id="113" creationId="{7BCC6446-8462-4A63-9B6F-8F57EC40F648}"/>
          </ac:spMkLst>
        </pc:spChg>
        <pc:spChg chg="add del">
          <ac:chgData name="Cameron Douglas (1808441)" userId="S::1808441@student.uwtsd.ac.uk::e545148b-936a-4d5b-95bc-15abb4bbd934" providerId="AD" clId="Web-{A0D97F12-703F-4068-985F-B3F79A9810B6}" dt="2022-02-16T16:10:14.893" v="41"/>
          <ac:spMkLst>
            <pc:docMk/>
            <pc:sldMk cId="1498165278" sldId="257"/>
            <ac:spMk id="115" creationId="{3BA1208A-FAFD-4827-BF3E-A6B16CA01D56}"/>
          </ac:spMkLst>
        </pc:spChg>
        <pc:spChg chg="add">
          <ac:chgData name="Cameron Douglas (1808441)" userId="S::1808441@student.uwtsd.ac.uk::e545148b-936a-4d5b-95bc-15abb4bbd934" providerId="AD" clId="Web-{A0D97F12-703F-4068-985F-B3F79A9810B6}" dt="2022-02-16T16:10:14.893" v="41"/>
          <ac:spMkLst>
            <pc:docMk/>
            <pc:sldMk cId="1498165278" sldId="257"/>
            <ac:spMk id="151" creationId="{A4798C7F-C8CA-4799-BF37-3AB4642CDB66}"/>
          </ac:spMkLst>
        </pc:spChg>
        <pc:spChg chg="add">
          <ac:chgData name="Cameron Douglas (1808441)" userId="S::1808441@student.uwtsd.ac.uk::e545148b-936a-4d5b-95bc-15abb4bbd934" providerId="AD" clId="Web-{A0D97F12-703F-4068-985F-B3F79A9810B6}" dt="2022-02-16T16:10:14.893" v="41"/>
          <ac:spMkLst>
            <pc:docMk/>
            <pc:sldMk cId="1498165278" sldId="257"/>
            <ac:spMk id="184" creationId="{216BB147-20D5-4D93-BDA5-1BC614D6A4B2}"/>
          </ac:spMkLst>
        </pc:spChg>
        <pc:spChg chg="add">
          <ac:chgData name="Cameron Douglas (1808441)" userId="S::1808441@student.uwtsd.ac.uk::e545148b-936a-4d5b-95bc-15abb4bbd934" providerId="AD" clId="Web-{A0D97F12-703F-4068-985F-B3F79A9810B6}" dt="2022-02-16T16:10:14.893" v="41"/>
          <ac:spMkLst>
            <pc:docMk/>
            <pc:sldMk cId="1498165278" sldId="257"/>
            <ac:spMk id="186" creationId="{0A253F60-DE40-4508-A37A-61331DF1DD5D}"/>
          </ac:spMkLst>
        </pc:spChg>
        <pc:spChg chg="add">
          <ac:chgData name="Cameron Douglas (1808441)" userId="S::1808441@student.uwtsd.ac.uk::e545148b-936a-4d5b-95bc-15abb4bbd934" providerId="AD" clId="Web-{A0D97F12-703F-4068-985F-B3F79A9810B6}" dt="2022-02-16T16:10:14.893" v="41"/>
          <ac:spMkLst>
            <pc:docMk/>
            <pc:sldMk cId="1498165278" sldId="257"/>
            <ac:spMk id="188" creationId="{9A0D6220-3DFE-4182-9152-9135493A6BDA}"/>
          </ac:spMkLst>
        </pc:spChg>
        <pc:spChg chg="add">
          <ac:chgData name="Cameron Douglas (1808441)" userId="S::1808441@student.uwtsd.ac.uk::e545148b-936a-4d5b-95bc-15abb4bbd934" providerId="AD" clId="Web-{A0D97F12-703F-4068-985F-B3F79A9810B6}" dt="2022-02-16T16:10:14.893" v="41"/>
          <ac:spMkLst>
            <pc:docMk/>
            <pc:sldMk cId="1498165278" sldId="257"/>
            <ac:spMk id="221" creationId="{BA6285CA-6AFA-4F27-AFB5-1B32CDE09B1A}"/>
          </ac:spMkLst>
        </pc:spChg>
        <pc:spChg chg="add">
          <ac:chgData name="Cameron Douglas (1808441)" userId="S::1808441@student.uwtsd.ac.uk::e545148b-936a-4d5b-95bc-15abb4bbd934" providerId="AD" clId="Web-{A0D97F12-703F-4068-985F-B3F79A9810B6}" dt="2022-02-16T16:10:14.893" v="41"/>
          <ac:spMkLst>
            <pc:docMk/>
            <pc:sldMk cId="1498165278" sldId="257"/>
            <ac:spMk id="223" creationId="{F8DD0EAF-BF73-48D8-A426-3085C4B88FAA}"/>
          </ac:spMkLst>
        </pc:spChg>
        <pc:spChg chg="add">
          <ac:chgData name="Cameron Douglas (1808441)" userId="S::1808441@student.uwtsd.ac.uk::e545148b-936a-4d5b-95bc-15abb4bbd934" providerId="AD" clId="Web-{A0D97F12-703F-4068-985F-B3F79A9810B6}" dt="2022-02-16T16:10:14.893" v="41"/>
          <ac:spMkLst>
            <pc:docMk/>
            <pc:sldMk cId="1498165278" sldId="257"/>
            <ac:spMk id="225" creationId="{7BCC6446-8462-4A63-9B6F-8F57EC40F648}"/>
          </ac:spMkLst>
        </pc:spChg>
        <pc:grpChg chg="add del">
          <ac:chgData name="Cameron Douglas (1808441)" userId="S::1808441@student.uwtsd.ac.uk::e545148b-936a-4d5b-95bc-15abb4bbd934" providerId="AD" clId="Web-{A0D97F12-703F-4068-985F-B3F79A9810B6}" dt="2022-02-16T16:10:14.893" v="41"/>
          <ac:grpSpMkLst>
            <pc:docMk/>
            <pc:sldMk cId="1498165278" sldId="257"/>
            <ac:grpSpMk id="10" creationId="{87F0794B-55D3-4D2D-BDE7-4688ED321E42}"/>
          </ac:grpSpMkLst>
        </pc:grpChg>
        <pc:grpChg chg="add del">
          <ac:chgData name="Cameron Douglas (1808441)" userId="S::1808441@student.uwtsd.ac.uk::e545148b-936a-4d5b-95bc-15abb4bbd934" providerId="AD" clId="Web-{A0D97F12-703F-4068-985F-B3F79A9810B6}" dt="2022-02-16T16:10:14.893" v="41"/>
          <ac:grpSpMkLst>
            <pc:docMk/>
            <pc:sldMk cId="1498165278" sldId="257"/>
            <ac:grpSpMk id="45" creationId="{CFB42397-759B-4110-90F9-11A099A04F18}"/>
          </ac:grpSpMkLst>
        </pc:grpChg>
        <pc:grpChg chg="add del">
          <ac:chgData name="Cameron Douglas (1808441)" userId="S::1808441@student.uwtsd.ac.uk::e545148b-936a-4d5b-95bc-15abb4bbd934" providerId="AD" clId="Web-{A0D97F12-703F-4068-985F-B3F79A9810B6}" dt="2022-02-16T16:10:14.893" v="41"/>
          <ac:grpSpMkLst>
            <pc:docMk/>
            <pc:sldMk cId="1498165278" sldId="257"/>
            <ac:grpSpMk id="76" creationId="{9A50F0F9-04C8-47E4-AF66-B3CAF8C81917}"/>
          </ac:grpSpMkLst>
        </pc:grpChg>
        <pc:grpChg chg="add del">
          <ac:chgData name="Cameron Douglas (1808441)" userId="S::1808441@student.uwtsd.ac.uk::e545148b-936a-4d5b-95bc-15abb4bbd934" providerId="AD" clId="Web-{A0D97F12-703F-4068-985F-B3F79A9810B6}" dt="2022-02-16T16:10:14.893" v="41"/>
          <ac:grpSpMkLst>
            <pc:docMk/>
            <pc:sldMk cId="1498165278" sldId="257"/>
            <ac:grpSpMk id="117" creationId="{8118ECEF-CA6A-4CB6-BCA5-59B2DB40C4AB}"/>
          </ac:grpSpMkLst>
        </pc:grpChg>
        <pc:grpChg chg="add">
          <ac:chgData name="Cameron Douglas (1808441)" userId="S::1808441@student.uwtsd.ac.uk::e545148b-936a-4d5b-95bc-15abb4bbd934" providerId="AD" clId="Web-{A0D97F12-703F-4068-985F-B3F79A9810B6}" dt="2022-02-16T16:10:14.893" v="41"/>
          <ac:grpSpMkLst>
            <pc:docMk/>
            <pc:sldMk cId="1498165278" sldId="257"/>
            <ac:grpSpMk id="153" creationId="{87F0794B-55D3-4D2D-BDE7-4688ED321E42}"/>
          </ac:grpSpMkLst>
        </pc:grpChg>
        <pc:grpChg chg="add">
          <ac:chgData name="Cameron Douglas (1808441)" userId="S::1808441@student.uwtsd.ac.uk::e545148b-936a-4d5b-95bc-15abb4bbd934" providerId="AD" clId="Web-{A0D97F12-703F-4068-985F-B3F79A9810B6}" dt="2022-02-16T16:10:14.893" v="41"/>
          <ac:grpSpMkLst>
            <pc:docMk/>
            <pc:sldMk cId="1498165278" sldId="257"/>
            <ac:grpSpMk id="190" creationId="{44C729BC-90F1-4823-A305-F6F124E93A95}"/>
          </ac:grpSpMkLst>
        </pc:grpChg>
        <pc:grpChg chg="add">
          <ac:chgData name="Cameron Douglas (1808441)" userId="S::1808441@student.uwtsd.ac.uk::e545148b-936a-4d5b-95bc-15abb4bbd934" providerId="AD" clId="Web-{A0D97F12-703F-4068-985F-B3F79A9810B6}" dt="2022-02-16T16:10:14.893" v="41"/>
          <ac:grpSpMkLst>
            <pc:docMk/>
            <pc:sldMk cId="1498165278" sldId="257"/>
            <ac:grpSpMk id="227" creationId="{8118ECEF-CA6A-4CB6-BCA5-59B2DB40C4AB}"/>
          </ac:grpSpMkLst>
        </pc:grpChg>
        <pc:picChg chg="add mod">
          <ac:chgData name="Cameron Douglas (1808441)" userId="S::1808441@student.uwtsd.ac.uk::e545148b-936a-4d5b-95bc-15abb4bbd934" providerId="AD" clId="Web-{A0D97F12-703F-4068-985F-B3F79A9810B6}" dt="2022-02-16T16:10:14.893" v="41"/>
          <ac:picMkLst>
            <pc:docMk/>
            <pc:sldMk cId="1498165278" sldId="257"/>
            <ac:picMk id="4" creationId="{B3320621-9F50-4328-B7A0-9F4393CA26F3}"/>
          </ac:picMkLst>
        </pc:picChg>
      </pc:sldChg>
      <pc:sldChg chg="addSp delSp modSp new mod ord setBg">
        <pc:chgData name="Cameron Douglas (1808441)" userId="S::1808441@student.uwtsd.ac.uk::e545148b-936a-4d5b-95bc-15abb4bbd934" providerId="AD" clId="Web-{A0D97F12-703F-4068-985F-B3F79A9810B6}" dt="2022-02-16T17:41:12.104" v="244"/>
        <pc:sldMkLst>
          <pc:docMk/>
          <pc:sldMk cId="2072167747" sldId="258"/>
        </pc:sldMkLst>
        <pc:spChg chg="mod">
          <ac:chgData name="Cameron Douglas (1808441)" userId="S::1808441@student.uwtsd.ac.uk::e545148b-936a-4d5b-95bc-15abb4bbd934" providerId="AD" clId="Web-{A0D97F12-703F-4068-985F-B3F79A9810B6}" dt="2022-02-16T16:29:52.109" v="149" actId="1076"/>
          <ac:spMkLst>
            <pc:docMk/>
            <pc:sldMk cId="2072167747" sldId="258"/>
            <ac:spMk id="2" creationId="{C8E1C99F-11E3-45F9-9E67-AFA6F04932EF}"/>
          </ac:spMkLst>
        </pc:spChg>
        <pc:spChg chg="add del">
          <ac:chgData name="Cameron Douglas (1808441)" userId="S::1808441@student.uwtsd.ac.uk::e545148b-936a-4d5b-95bc-15abb4bbd934" providerId="AD" clId="Web-{A0D97F12-703F-4068-985F-B3F79A9810B6}" dt="2022-02-16T16:27:27.756" v="129"/>
          <ac:spMkLst>
            <pc:docMk/>
            <pc:sldMk cId="2072167747" sldId="258"/>
            <ac:spMk id="3" creationId="{AE9FF06B-AF18-4F12-B136-4A3E731F69E6}"/>
          </ac:spMkLst>
        </pc:spChg>
        <pc:spChg chg="add del mod">
          <ac:chgData name="Cameron Douglas (1808441)" userId="S::1808441@student.uwtsd.ac.uk::e545148b-936a-4d5b-95bc-15abb4bbd934" providerId="AD" clId="Web-{A0D97F12-703F-4068-985F-B3F79A9810B6}" dt="2022-02-16T16:28:59.903" v="141"/>
          <ac:spMkLst>
            <pc:docMk/>
            <pc:sldMk cId="2072167747" sldId="258"/>
            <ac:spMk id="5" creationId="{A1870470-C6E5-421F-B7F2-F0407958EC62}"/>
          </ac:spMkLst>
        </pc:spChg>
        <pc:spChg chg="add del">
          <ac:chgData name="Cameron Douglas (1808441)" userId="S::1808441@student.uwtsd.ac.uk::e545148b-936a-4d5b-95bc-15abb4bbd934" providerId="AD" clId="Web-{A0D97F12-703F-4068-985F-B3F79A9810B6}" dt="2022-02-16T16:27:27.741" v="128"/>
          <ac:spMkLst>
            <pc:docMk/>
            <pc:sldMk cId="2072167747" sldId="258"/>
            <ac:spMk id="8" creationId="{A4798C7F-C8CA-4799-BF37-3AB4642CDB66}"/>
          </ac:spMkLst>
        </pc:spChg>
        <pc:spChg chg="add del mod">
          <ac:chgData name="Cameron Douglas (1808441)" userId="S::1808441@student.uwtsd.ac.uk::e545148b-936a-4d5b-95bc-15abb4bbd934" providerId="AD" clId="Web-{A0D97F12-703F-4068-985F-B3F79A9810B6}" dt="2022-02-16T16:29:21.232" v="143"/>
          <ac:spMkLst>
            <pc:docMk/>
            <pc:sldMk cId="2072167747" sldId="258"/>
            <ac:spMk id="9" creationId="{D473335F-400D-4B15-8648-1D6A6AFDF54C}"/>
          </ac:spMkLst>
        </pc:spChg>
        <pc:spChg chg="add del">
          <ac:chgData name="Cameron Douglas (1808441)" userId="S::1808441@student.uwtsd.ac.uk::e545148b-936a-4d5b-95bc-15abb4bbd934" providerId="AD" clId="Web-{A0D97F12-703F-4068-985F-B3F79A9810B6}" dt="2022-02-16T16:29:37.468" v="147"/>
          <ac:spMkLst>
            <pc:docMk/>
            <pc:sldMk cId="2072167747" sldId="258"/>
            <ac:spMk id="12" creationId="{DA1A4301-6FFC-4C82-A1FA-7634D8CAA8F5}"/>
          </ac:spMkLst>
        </pc:spChg>
        <pc:spChg chg="add del">
          <ac:chgData name="Cameron Douglas (1808441)" userId="S::1808441@student.uwtsd.ac.uk::e545148b-936a-4d5b-95bc-15abb4bbd934" providerId="AD" clId="Web-{A0D97F12-703F-4068-985F-B3F79A9810B6}" dt="2022-02-16T16:29:37.468" v="147"/>
          <ac:spMkLst>
            <pc:docMk/>
            <pc:sldMk cId="2072167747" sldId="258"/>
            <ac:spMk id="14" creationId="{E1063619-981B-4E62-A26E-E345BB3080BA}"/>
          </ac:spMkLst>
        </pc:spChg>
        <pc:spChg chg="add del">
          <ac:chgData name="Cameron Douglas (1808441)" userId="S::1808441@student.uwtsd.ac.uk::e545148b-936a-4d5b-95bc-15abb4bbd934" providerId="AD" clId="Web-{A0D97F12-703F-4068-985F-B3F79A9810B6}" dt="2022-02-16T16:27:27.741" v="128"/>
          <ac:spMkLst>
            <pc:docMk/>
            <pc:sldMk cId="2072167747" sldId="258"/>
            <ac:spMk id="41" creationId="{216BB147-20D5-4D93-BDA5-1BC614D6A4B2}"/>
          </ac:spMkLst>
        </pc:spChg>
        <pc:spChg chg="add del">
          <ac:chgData name="Cameron Douglas (1808441)" userId="S::1808441@student.uwtsd.ac.uk::e545148b-936a-4d5b-95bc-15abb4bbd934" providerId="AD" clId="Web-{A0D97F12-703F-4068-985F-B3F79A9810B6}" dt="2022-02-16T16:27:27.741" v="128"/>
          <ac:spMkLst>
            <pc:docMk/>
            <pc:sldMk cId="2072167747" sldId="258"/>
            <ac:spMk id="43" creationId="{0A253F60-DE40-4508-A37A-61331DF1DD5D}"/>
          </ac:spMkLst>
        </pc:spChg>
        <pc:spChg chg="add mod">
          <ac:chgData name="Cameron Douglas (1808441)" userId="S::1808441@student.uwtsd.ac.uk::e545148b-936a-4d5b-95bc-15abb4bbd934" providerId="AD" clId="Web-{A0D97F12-703F-4068-985F-B3F79A9810B6}" dt="2022-02-16T16:29:37.468" v="147"/>
          <ac:spMkLst>
            <pc:docMk/>
            <pc:sldMk cId="2072167747" sldId="258"/>
            <ac:spMk id="106" creationId="{2E047AE2-6E08-4DE0-AC97-920A29090C0A}"/>
          </ac:spMkLst>
        </pc:spChg>
        <pc:spChg chg="add del">
          <ac:chgData name="Cameron Douglas (1808441)" userId="S::1808441@student.uwtsd.ac.uk::e545148b-936a-4d5b-95bc-15abb4bbd934" providerId="AD" clId="Web-{A0D97F12-703F-4068-985F-B3F79A9810B6}" dt="2022-02-16T16:27:27.741" v="128"/>
          <ac:spMkLst>
            <pc:docMk/>
            <pc:sldMk cId="2072167747" sldId="258"/>
            <ac:spMk id="107" creationId="{BA6285CA-6AFA-4F27-AFB5-1B32CDE09B1A}"/>
          </ac:spMkLst>
        </pc:spChg>
        <pc:spChg chg="add del">
          <ac:chgData name="Cameron Douglas (1808441)" userId="S::1808441@student.uwtsd.ac.uk::e545148b-936a-4d5b-95bc-15abb4bbd934" providerId="AD" clId="Web-{A0D97F12-703F-4068-985F-B3F79A9810B6}" dt="2022-02-16T16:27:27.741" v="128"/>
          <ac:spMkLst>
            <pc:docMk/>
            <pc:sldMk cId="2072167747" sldId="258"/>
            <ac:spMk id="109" creationId="{7F7C084A-330C-4243-AD92-F98B226F06BC}"/>
          </ac:spMkLst>
        </pc:spChg>
        <pc:spChg chg="add del">
          <ac:chgData name="Cameron Douglas (1808441)" userId="S::1808441@student.uwtsd.ac.uk::e545148b-936a-4d5b-95bc-15abb4bbd934" providerId="AD" clId="Web-{A0D97F12-703F-4068-985F-B3F79A9810B6}" dt="2022-02-16T16:27:27.741" v="128"/>
          <ac:spMkLst>
            <pc:docMk/>
            <pc:sldMk cId="2072167747" sldId="258"/>
            <ac:spMk id="111" creationId="{7F19A9C0-8335-4ABB-91B6-396031712693}"/>
          </ac:spMkLst>
        </pc:spChg>
        <pc:spChg chg="add del">
          <ac:chgData name="Cameron Douglas (1808441)" userId="S::1808441@student.uwtsd.ac.uk::e545148b-936a-4d5b-95bc-15abb4bbd934" providerId="AD" clId="Web-{A0D97F12-703F-4068-985F-B3F79A9810B6}" dt="2022-02-16T16:27:27.741" v="128"/>
          <ac:spMkLst>
            <pc:docMk/>
            <pc:sldMk cId="2072167747" sldId="258"/>
            <ac:spMk id="113" creationId="{7BCC6446-8462-4A63-9B6F-8F57EC40F648}"/>
          </ac:spMkLst>
        </pc:spChg>
        <pc:spChg chg="add del">
          <ac:chgData name="Cameron Douglas (1808441)" userId="S::1808441@student.uwtsd.ac.uk::e545148b-936a-4d5b-95bc-15abb4bbd934" providerId="AD" clId="Web-{A0D97F12-703F-4068-985F-B3F79A9810B6}" dt="2022-02-16T16:27:27.741" v="128"/>
          <ac:spMkLst>
            <pc:docMk/>
            <pc:sldMk cId="2072167747" sldId="258"/>
            <ac:spMk id="115" creationId="{3BA1208A-FAFD-4827-BF3E-A6B16CA01D56}"/>
          </ac:spMkLst>
        </pc:spChg>
        <pc:spChg chg="add del">
          <ac:chgData name="Cameron Douglas (1808441)" userId="S::1808441@student.uwtsd.ac.uk::e545148b-936a-4d5b-95bc-15abb4bbd934" providerId="AD" clId="Web-{A0D97F12-703F-4068-985F-B3F79A9810B6}" dt="2022-02-16T16:29:37.468" v="147"/>
          <ac:spMkLst>
            <pc:docMk/>
            <pc:sldMk cId="2072167747" sldId="258"/>
            <ac:spMk id="148" creationId="{1C582B07-D0F0-4B6B-A5D9-D2F192CB3A4E}"/>
          </ac:spMkLst>
        </pc:spChg>
        <pc:spChg chg="add del">
          <ac:chgData name="Cameron Douglas (1808441)" userId="S::1808441@student.uwtsd.ac.uk::e545148b-936a-4d5b-95bc-15abb4bbd934" providerId="AD" clId="Web-{A0D97F12-703F-4068-985F-B3F79A9810B6}" dt="2022-02-16T16:29:37.468" v="147"/>
          <ac:spMkLst>
            <pc:docMk/>
            <pc:sldMk cId="2072167747" sldId="258"/>
            <ac:spMk id="149" creationId="{181CC2FD-F5D2-4415-8486-46858CC427A4}"/>
          </ac:spMkLst>
        </pc:spChg>
        <pc:spChg chg="add del">
          <ac:chgData name="Cameron Douglas (1808441)" userId="S::1808441@student.uwtsd.ac.uk::e545148b-936a-4d5b-95bc-15abb4bbd934" providerId="AD" clId="Web-{A0D97F12-703F-4068-985F-B3F79A9810B6}" dt="2022-02-16T16:28:40.167" v="137"/>
          <ac:spMkLst>
            <pc:docMk/>
            <pc:sldMk cId="2072167747" sldId="258"/>
            <ac:spMk id="153" creationId="{AE9FF06B-AF18-4F12-B136-4A3E731F69E6}"/>
          </ac:spMkLst>
        </pc:spChg>
        <pc:spChg chg="add mod">
          <ac:chgData name="Cameron Douglas (1808441)" userId="S::1808441@student.uwtsd.ac.uk::e545148b-936a-4d5b-95bc-15abb4bbd934" providerId="AD" clId="Web-{A0D97F12-703F-4068-985F-B3F79A9810B6}" dt="2022-02-16T16:32:58.778" v="171" actId="20577"/>
          <ac:spMkLst>
            <pc:docMk/>
            <pc:sldMk cId="2072167747" sldId="258"/>
            <ac:spMk id="156" creationId="{689869DB-E74C-46C8-BD50-4C934F177438}"/>
          </ac:spMkLst>
        </pc:spChg>
        <pc:spChg chg="add">
          <ac:chgData name="Cameron Douglas (1808441)" userId="S::1808441@student.uwtsd.ac.uk::e545148b-936a-4d5b-95bc-15abb4bbd934" providerId="AD" clId="Web-{A0D97F12-703F-4068-985F-B3F79A9810B6}" dt="2022-02-16T16:29:37.468" v="147"/>
          <ac:spMkLst>
            <pc:docMk/>
            <pc:sldMk cId="2072167747" sldId="258"/>
            <ac:spMk id="159" creationId="{1C582B07-D0F0-4B6B-A5D9-D2F192CB3A4E}"/>
          </ac:spMkLst>
        </pc:spChg>
        <pc:spChg chg="add">
          <ac:chgData name="Cameron Douglas (1808441)" userId="S::1808441@student.uwtsd.ac.uk::e545148b-936a-4d5b-95bc-15abb4bbd934" providerId="AD" clId="Web-{A0D97F12-703F-4068-985F-B3F79A9810B6}" dt="2022-02-16T16:29:37.468" v="147"/>
          <ac:spMkLst>
            <pc:docMk/>
            <pc:sldMk cId="2072167747" sldId="258"/>
            <ac:spMk id="161" creationId="{3712ED8D-807A-4E94-A9AF-C44676151773}"/>
          </ac:spMkLst>
        </pc:spChg>
        <pc:spChg chg="add">
          <ac:chgData name="Cameron Douglas (1808441)" userId="S::1808441@student.uwtsd.ac.uk::e545148b-936a-4d5b-95bc-15abb4bbd934" providerId="AD" clId="Web-{A0D97F12-703F-4068-985F-B3F79A9810B6}" dt="2022-02-16T16:29:37.468" v="147"/>
          <ac:spMkLst>
            <pc:docMk/>
            <pc:sldMk cId="2072167747" sldId="258"/>
            <ac:spMk id="163" creationId="{DA1A4301-6FFC-4C82-A1FA-7634D8CAA8F5}"/>
          </ac:spMkLst>
        </pc:spChg>
        <pc:spChg chg="add">
          <ac:chgData name="Cameron Douglas (1808441)" userId="S::1808441@student.uwtsd.ac.uk::e545148b-936a-4d5b-95bc-15abb4bbd934" providerId="AD" clId="Web-{A0D97F12-703F-4068-985F-B3F79A9810B6}" dt="2022-02-16T16:29:37.468" v="147"/>
          <ac:spMkLst>
            <pc:docMk/>
            <pc:sldMk cId="2072167747" sldId="258"/>
            <ac:spMk id="165" creationId="{D8667B21-A39C-4ABB-9CED-0DD4CD739502}"/>
          </ac:spMkLst>
        </pc:spChg>
        <pc:grpChg chg="add del">
          <ac:chgData name="Cameron Douglas (1808441)" userId="S::1808441@student.uwtsd.ac.uk::e545148b-936a-4d5b-95bc-15abb4bbd934" providerId="AD" clId="Web-{A0D97F12-703F-4068-985F-B3F79A9810B6}" dt="2022-02-16T16:27:27.741" v="128"/>
          <ac:grpSpMkLst>
            <pc:docMk/>
            <pc:sldMk cId="2072167747" sldId="258"/>
            <ac:grpSpMk id="10" creationId="{87F0794B-55D3-4D2D-BDE7-4688ED321E42}"/>
          </ac:grpSpMkLst>
        </pc:grpChg>
        <pc:grpChg chg="add del">
          <ac:chgData name="Cameron Douglas (1808441)" userId="S::1808441@student.uwtsd.ac.uk::e545148b-936a-4d5b-95bc-15abb4bbd934" providerId="AD" clId="Web-{A0D97F12-703F-4068-985F-B3F79A9810B6}" dt="2022-02-16T16:29:37.468" v="147"/>
          <ac:grpSpMkLst>
            <pc:docMk/>
            <pc:sldMk cId="2072167747" sldId="258"/>
            <ac:grpSpMk id="16" creationId="{8323DD1D-77DE-48B2-A0A0-6265801531E5}"/>
          </ac:grpSpMkLst>
        </pc:grpChg>
        <pc:grpChg chg="add del">
          <ac:chgData name="Cameron Douglas (1808441)" userId="S::1808441@student.uwtsd.ac.uk::e545148b-936a-4d5b-95bc-15abb4bbd934" providerId="AD" clId="Web-{A0D97F12-703F-4068-985F-B3F79A9810B6}" dt="2022-02-16T16:27:27.741" v="128"/>
          <ac:grpSpMkLst>
            <pc:docMk/>
            <pc:sldMk cId="2072167747" sldId="258"/>
            <ac:grpSpMk id="45" creationId="{CFB42397-759B-4110-90F9-11A099A04F18}"/>
          </ac:grpSpMkLst>
        </pc:grpChg>
        <pc:grpChg chg="add del">
          <ac:chgData name="Cameron Douglas (1808441)" userId="S::1808441@student.uwtsd.ac.uk::e545148b-936a-4d5b-95bc-15abb4bbd934" providerId="AD" clId="Web-{A0D97F12-703F-4068-985F-B3F79A9810B6}" dt="2022-02-16T16:27:27.741" v="128"/>
          <ac:grpSpMkLst>
            <pc:docMk/>
            <pc:sldMk cId="2072167747" sldId="258"/>
            <ac:grpSpMk id="76" creationId="{9A50F0F9-04C8-47E4-AF66-B3CAF8C81917}"/>
          </ac:grpSpMkLst>
        </pc:grpChg>
        <pc:grpChg chg="add del">
          <ac:chgData name="Cameron Douglas (1808441)" userId="S::1808441@student.uwtsd.ac.uk::e545148b-936a-4d5b-95bc-15abb4bbd934" providerId="AD" clId="Web-{A0D97F12-703F-4068-985F-B3F79A9810B6}" dt="2022-02-16T16:27:27.741" v="128"/>
          <ac:grpSpMkLst>
            <pc:docMk/>
            <pc:sldMk cId="2072167747" sldId="258"/>
            <ac:grpSpMk id="117" creationId="{8118ECEF-CA6A-4CB6-BCA5-59B2DB40C4AB}"/>
          </ac:grpSpMkLst>
        </pc:grpChg>
        <pc:grpChg chg="add">
          <ac:chgData name="Cameron Douglas (1808441)" userId="S::1808441@student.uwtsd.ac.uk::e545148b-936a-4d5b-95bc-15abb4bbd934" providerId="AD" clId="Web-{A0D97F12-703F-4068-985F-B3F79A9810B6}" dt="2022-02-16T16:29:37.468" v="147"/>
          <ac:grpSpMkLst>
            <pc:docMk/>
            <pc:sldMk cId="2072167747" sldId="258"/>
            <ac:grpSpMk id="167" creationId="{8323DD1D-77DE-48B2-A0A0-6265801531E5}"/>
          </ac:grpSpMkLst>
        </pc:grpChg>
        <pc:picChg chg="add del mod ord">
          <ac:chgData name="Cameron Douglas (1808441)" userId="S::1808441@student.uwtsd.ac.uk::e545148b-936a-4d5b-95bc-15abb4bbd934" providerId="AD" clId="Web-{A0D97F12-703F-4068-985F-B3F79A9810B6}" dt="2022-02-16T16:28:59.997" v="142"/>
          <ac:picMkLst>
            <pc:docMk/>
            <pc:sldMk cId="2072167747" sldId="258"/>
            <ac:picMk id="4" creationId="{FD627896-AA31-49A0-BEF0-D7FDD14390B8}"/>
          </ac:picMkLst>
        </pc:picChg>
        <pc:picChg chg="add mod ord">
          <ac:chgData name="Cameron Douglas (1808441)" userId="S::1808441@student.uwtsd.ac.uk::e545148b-936a-4d5b-95bc-15abb4bbd934" providerId="AD" clId="Web-{A0D97F12-703F-4068-985F-B3F79A9810B6}" dt="2022-02-16T16:29:37.468" v="147"/>
          <ac:picMkLst>
            <pc:docMk/>
            <pc:sldMk cId="2072167747" sldId="258"/>
            <ac:picMk id="75" creationId="{464D4D5B-E403-4638-9CE2-98290687890D}"/>
          </ac:picMkLst>
        </pc:picChg>
      </pc:sldChg>
      <pc:sldChg chg="addSp delSp modSp new mod ord setBg">
        <pc:chgData name="Cameron Douglas (1808441)" userId="S::1808441@student.uwtsd.ac.uk::e545148b-936a-4d5b-95bc-15abb4bbd934" providerId="AD" clId="Web-{A0D97F12-703F-4068-985F-B3F79A9810B6}" dt="2022-02-16T17:03:06.347" v="242" actId="1076"/>
        <pc:sldMkLst>
          <pc:docMk/>
          <pc:sldMk cId="821886238" sldId="259"/>
        </pc:sldMkLst>
        <pc:spChg chg="mod">
          <ac:chgData name="Cameron Douglas (1808441)" userId="S::1808441@student.uwtsd.ac.uk::e545148b-936a-4d5b-95bc-15abb4bbd934" providerId="AD" clId="Web-{A0D97F12-703F-4068-985F-B3F79A9810B6}" dt="2022-02-16T17:03:06.347" v="242" actId="1076"/>
          <ac:spMkLst>
            <pc:docMk/>
            <pc:sldMk cId="821886238" sldId="259"/>
            <ac:spMk id="2" creationId="{DD8E5BE8-2BDD-4893-84E0-FED52A1713F4}"/>
          </ac:spMkLst>
        </pc:spChg>
        <pc:spChg chg="del mod">
          <ac:chgData name="Cameron Douglas (1808441)" userId="S::1808441@student.uwtsd.ac.uk::e545148b-936a-4d5b-95bc-15abb4bbd934" providerId="AD" clId="Web-{A0D97F12-703F-4068-985F-B3F79A9810B6}" dt="2022-02-16T16:44:43.792" v="183"/>
          <ac:spMkLst>
            <pc:docMk/>
            <pc:sldMk cId="821886238" sldId="259"/>
            <ac:spMk id="3" creationId="{F2AB6932-4966-44CB-9CFF-80E14D85D900}"/>
          </ac:spMkLst>
        </pc:spChg>
        <pc:spChg chg="add del mod">
          <ac:chgData name="Cameron Douglas (1808441)" userId="S::1808441@student.uwtsd.ac.uk::e545148b-936a-4d5b-95bc-15abb4bbd934" providerId="AD" clId="Web-{A0D97F12-703F-4068-985F-B3F79A9810B6}" dt="2022-02-16T16:59:09.207" v="227"/>
          <ac:spMkLst>
            <pc:docMk/>
            <pc:sldMk cId="821886238" sldId="259"/>
            <ac:spMk id="5" creationId="{79DB2587-990C-4E68-AEF1-E30E4A819C68}"/>
          </ac:spMkLst>
        </pc:spChg>
        <pc:spChg chg="add mod">
          <ac:chgData name="Cameron Douglas (1808441)" userId="S::1808441@student.uwtsd.ac.uk::e545148b-936a-4d5b-95bc-15abb4bbd934" providerId="AD" clId="Web-{A0D97F12-703F-4068-985F-B3F79A9810B6}" dt="2022-02-16T17:02:22.626" v="239" actId="20577"/>
          <ac:spMkLst>
            <pc:docMk/>
            <pc:sldMk cId="821886238" sldId="259"/>
            <ac:spMk id="7" creationId="{76A955D8-DBC0-4602-858D-F6AEECB4DF08}"/>
          </ac:spMkLst>
        </pc:spChg>
        <pc:spChg chg="add del">
          <ac:chgData name="Cameron Douglas (1808441)" userId="S::1808441@student.uwtsd.ac.uk::e545148b-936a-4d5b-95bc-15abb4bbd934" providerId="AD" clId="Web-{A0D97F12-703F-4068-985F-B3F79A9810B6}" dt="2022-02-16T16:44:55.418" v="187"/>
          <ac:spMkLst>
            <pc:docMk/>
            <pc:sldMk cId="821886238" sldId="259"/>
            <ac:spMk id="8" creationId="{1C582B07-D0F0-4B6B-A5D9-D2F192CB3A4E}"/>
          </ac:spMkLst>
        </pc:spChg>
        <pc:spChg chg="add del">
          <ac:chgData name="Cameron Douglas (1808441)" userId="S::1808441@student.uwtsd.ac.uk::e545148b-936a-4d5b-95bc-15abb4bbd934" providerId="AD" clId="Web-{A0D97F12-703F-4068-985F-B3F79A9810B6}" dt="2022-02-16T16:44:55.418" v="187"/>
          <ac:spMkLst>
            <pc:docMk/>
            <pc:sldMk cId="821886238" sldId="259"/>
            <ac:spMk id="10" creationId="{181CC2FD-F5D2-4415-8486-46858CC427A4}"/>
          </ac:spMkLst>
        </pc:spChg>
        <pc:spChg chg="add mod">
          <ac:chgData name="Cameron Douglas (1808441)" userId="S::1808441@student.uwtsd.ac.uk::e545148b-936a-4d5b-95bc-15abb4bbd934" providerId="AD" clId="Web-{A0D97F12-703F-4068-985F-B3F79A9810B6}" dt="2022-02-16T17:01:05.433" v="232"/>
          <ac:spMkLst>
            <pc:docMk/>
            <pc:sldMk cId="821886238" sldId="259"/>
            <ac:spMk id="11" creationId="{B426F3DC-DE9A-4F2D-BF5F-B3C055A46580}"/>
          </ac:spMkLst>
        </pc:spChg>
        <pc:spChg chg="add del">
          <ac:chgData name="Cameron Douglas (1808441)" userId="S::1808441@student.uwtsd.ac.uk::e545148b-936a-4d5b-95bc-15abb4bbd934" providerId="AD" clId="Web-{A0D97F12-703F-4068-985F-B3F79A9810B6}" dt="2022-02-16T16:44:55.418" v="187"/>
          <ac:spMkLst>
            <pc:docMk/>
            <pc:sldMk cId="821886238" sldId="259"/>
            <ac:spMk id="12" creationId="{DA1A4301-6FFC-4C82-A1FA-7634D8CAA8F5}"/>
          </ac:spMkLst>
        </pc:spChg>
        <pc:spChg chg="add del">
          <ac:chgData name="Cameron Douglas (1808441)" userId="S::1808441@student.uwtsd.ac.uk::e545148b-936a-4d5b-95bc-15abb4bbd934" providerId="AD" clId="Web-{A0D97F12-703F-4068-985F-B3F79A9810B6}" dt="2022-02-16T16:44:55.418" v="187"/>
          <ac:spMkLst>
            <pc:docMk/>
            <pc:sldMk cId="821886238" sldId="259"/>
            <ac:spMk id="14" creationId="{E1063619-981B-4E62-A26E-E345BB3080BA}"/>
          </ac:spMkLst>
        </pc:spChg>
        <pc:spChg chg="add del mod">
          <ac:chgData name="Cameron Douglas (1808441)" userId="S::1808441@student.uwtsd.ac.uk::e545148b-936a-4d5b-95bc-15abb4bbd934" providerId="AD" clId="Web-{A0D97F12-703F-4068-985F-B3F79A9810B6}" dt="2022-02-16T16:46:43.300" v="200"/>
          <ac:spMkLst>
            <pc:docMk/>
            <pc:sldMk cId="821886238" sldId="259"/>
            <ac:spMk id="49" creationId="{75F2EC42-F6C6-4691-A018-F77D2349C861}"/>
          </ac:spMkLst>
        </pc:spChg>
        <pc:spChg chg="add del">
          <ac:chgData name="Cameron Douglas (1808441)" userId="S::1808441@student.uwtsd.ac.uk::e545148b-936a-4d5b-95bc-15abb4bbd934" providerId="AD" clId="Web-{A0D97F12-703F-4068-985F-B3F79A9810B6}" dt="2022-02-16T17:01:05.433" v="232"/>
          <ac:spMkLst>
            <pc:docMk/>
            <pc:sldMk cId="821886238" sldId="259"/>
            <ac:spMk id="52" creationId="{1C582B07-D0F0-4B6B-A5D9-D2F192CB3A4E}"/>
          </ac:spMkLst>
        </pc:spChg>
        <pc:spChg chg="add del">
          <ac:chgData name="Cameron Douglas (1808441)" userId="S::1808441@student.uwtsd.ac.uk::e545148b-936a-4d5b-95bc-15abb4bbd934" providerId="AD" clId="Web-{A0D97F12-703F-4068-985F-B3F79A9810B6}" dt="2022-02-16T17:01:05.433" v="232"/>
          <ac:spMkLst>
            <pc:docMk/>
            <pc:sldMk cId="821886238" sldId="259"/>
            <ac:spMk id="54" creationId="{90B4ACB0-2B52-48C2-9BC9-553BE73567FC}"/>
          </ac:spMkLst>
        </pc:spChg>
        <pc:spChg chg="add del">
          <ac:chgData name="Cameron Douglas (1808441)" userId="S::1808441@student.uwtsd.ac.uk::e545148b-936a-4d5b-95bc-15abb4bbd934" providerId="AD" clId="Web-{A0D97F12-703F-4068-985F-B3F79A9810B6}" dt="2022-02-16T17:01:05.433" v="232"/>
          <ac:spMkLst>
            <pc:docMk/>
            <pc:sldMk cId="821886238" sldId="259"/>
            <ac:spMk id="56" creationId="{DA1A4301-6FFC-4C82-A1FA-7634D8CAA8F5}"/>
          </ac:spMkLst>
        </pc:spChg>
        <pc:spChg chg="add">
          <ac:chgData name="Cameron Douglas (1808441)" userId="S::1808441@student.uwtsd.ac.uk::e545148b-936a-4d5b-95bc-15abb4bbd934" providerId="AD" clId="Web-{A0D97F12-703F-4068-985F-B3F79A9810B6}" dt="2022-02-16T17:01:05.433" v="232"/>
          <ac:spMkLst>
            <pc:docMk/>
            <pc:sldMk cId="821886238" sldId="259"/>
            <ac:spMk id="92" creationId="{1C582B07-D0F0-4B6B-A5D9-D2F192CB3A4E}"/>
          </ac:spMkLst>
        </pc:spChg>
        <pc:spChg chg="add">
          <ac:chgData name="Cameron Douglas (1808441)" userId="S::1808441@student.uwtsd.ac.uk::e545148b-936a-4d5b-95bc-15abb4bbd934" providerId="AD" clId="Web-{A0D97F12-703F-4068-985F-B3F79A9810B6}" dt="2022-02-16T17:01:05.433" v="232"/>
          <ac:spMkLst>
            <pc:docMk/>
            <pc:sldMk cId="821886238" sldId="259"/>
            <ac:spMk id="94" creationId="{90B4ACB0-2B52-48C2-9BC9-553BE73567FC}"/>
          </ac:spMkLst>
        </pc:spChg>
        <pc:spChg chg="add">
          <ac:chgData name="Cameron Douglas (1808441)" userId="S::1808441@student.uwtsd.ac.uk::e545148b-936a-4d5b-95bc-15abb4bbd934" providerId="AD" clId="Web-{A0D97F12-703F-4068-985F-B3F79A9810B6}" dt="2022-02-16T17:01:05.433" v="232"/>
          <ac:spMkLst>
            <pc:docMk/>
            <pc:sldMk cId="821886238" sldId="259"/>
            <ac:spMk id="96" creationId="{DA1A4301-6FFC-4C82-A1FA-7634D8CAA8F5}"/>
          </ac:spMkLst>
        </pc:spChg>
        <pc:grpChg chg="add del">
          <ac:chgData name="Cameron Douglas (1808441)" userId="S::1808441@student.uwtsd.ac.uk::e545148b-936a-4d5b-95bc-15abb4bbd934" providerId="AD" clId="Web-{A0D97F12-703F-4068-985F-B3F79A9810B6}" dt="2022-02-16T16:44:55.418" v="187"/>
          <ac:grpSpMkLst>
            <pc:docMk/>
            <pc:sldMk cId="821886238" sldId="259"/>
            <ac:grpSpMk id="16" creationId="{8323DD1D-77DE-48B2-A0A0-6265801531E5}"/>
          </ac:grpSpMkLst>
        </pc:grpChg>
        <pc:grpChg chg="add del">
          <ac:chgData name="Cameron Douglas (1808441)" userId="S::1808441@student.uwtsd.ac.uk::e545148b-936a-4d5b-95bc-15abb4bbd934" providerId="AD" clId="Web-{A0D97F12-703F-4068-985F-B3F79A9810B6}" dt="2022-02-16T17:01:05.433" v="232"/>
          <ac:grpSpMkLst>
            <pc:docMk/>
            <pc:sldMk cId="821886238" sldId="259"/>
            <ac:grpSpMk id="58" creationId="{8323DD1D-77DE-48B2-A0A0-6265801531E5}"/>
          </ac:grpSpMkLst>
        </pc:grpChg>
        <pc:grpChg chg="add">
          <ac:chgData name="Cameron Douglas (1808441)" userId="S::1808441@student.uwtsd.ac.uk::e545148b-936a-4d5b-95bc-15abb4bbd934" providerId="AD" clId="Web-{A0D97F12-703F-4068-985F-B3F79A9810B6}" dt="2022-02-16T17:01:05.433" v="232"/>
          <ac:grpSpMkLst>
            <pc:docMk/>
            <pc:sldMk cId="821886238" sldId="259"/>
            <ac:grpSpMk id="98" creationId="{8323DD1D-77DE-48B2-A0A0-6265801531E5}"/>
          </ac:grpSpMkLst>
        </pc:grpChg>
        <pc:picChg chg="add del mod ord">
          <ac:chgData name="Cameron Douglas (1808441)" userId="S::1808441@student.uwtsd.ac.uk::e545148b-936a-4d5b-95bc-15abb4bbd934" providerId="AD" clId="Web-{A0D97F12-703F-4068-985F-B3F79A9810B6}" dt="2022-02-16T16:59:09.207" v="227"/>
          <ac:picMkLst>
            <pc:docMk/>
            <pc:sldMk cId="821886238" sldId="259"/>
            <ac:picMk id="4" creationId="{EFF604F5-F567-4DCB-A940-FA4748F6BD5F}"/>
          </ac:picMkLst>
        </pc:picChg>
        <pc:picChg chg="add mod">
          <ac:chgData name="Cameron Douglas (1808441)" userId="S::1808441@student.uwtsd.ac.uk::e545148b-936a-4d5b-95bc-15abb4bbd934" providerId="AD" clId="Web-{A0D97F12-703F-4068-985F-B3F79A9810B6}" dt="2022-02-16T17:01:05.433" v="232"/>
          <ac:picMkLst>
            <pc:docMk/>
            <pc:sldMk cId="821886238" sldId="259"/>
            <ac:picMk id="9" creationId="{0AB86797-35DC-478A-B14F-C2A582721DEB}"/>
          </ac:picMkLst>
        </pc:picChg>
      </pc:sldChg>
      <pc:sldMasterChg chg="del delSldLayout">
        <pc:chgData name="Cameron Douglas (1808441)" userId="S::1808441@student.uwtsd.ac.uk::e545148b-936a-4d5b-95bc-15abb4bbd934" providerId="AD" clId="Web-{A0D97F12-703F-4068-985F-B3F79A9810B6}" dt="2022-02-16T16:07:00.912" v="12"/>
        <pc:sldMasterMkLst>
          <pc:docMk/>
          <pc:sldMasterMk cId="2371758177" sldId="2147483660"/>
        </pc:sldMasterMkLst>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3129878285" sldId="2147483661"/>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572029412" sldId="2147483662"/>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3636461385" sldId="2147483663"/>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3626050071" sldId="2147483664"/>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4223613637" sldId="2147483665"/>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986665687" sldId="2147483666"/>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2924672457" sldId="2147483667"/>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1650365514" sldId="2147483668"/>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746702124" sldId="2147483669"/>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61784523" sldId="2147483670"/>
          </pc:sldLayoutMkLst>
        </pc:sldLayoutChg>
        <pc:sldLayoutChg chg="del">
          <pc:chgData name="Cameron Douglas (1808441)" userId="S::1808441@student.uwtsd.ac.uk::e545148b-936a-4d5b-95bc-15abb4bbd934" providerId="AD" clId="Web-{A0D97F12-703F-4068-985F-B3F79A9810B6}" dt="2022-02-16T16:07:00.912" v="12"/>
          <pc:sldLayoutMkLst>
            <pc:docMk/>
            <pc:sldMasterMk cId="2371758177" sldId="2147483660"/>
            <pc:sldLayoutMk cId="1164236222" sldId="2147483671"/>
          </pc:sldLayoutMkLst>
        </pc:sldLayoutChg>
      </pc:sldMasterChg>
      <pc:sldMasterChg chg="add del addSldLayout delSldLayout">
        <pc:chgData name="Cameron Douglas (1808441)" userId="S::1808441@student.uwtsd.ac.uk::e545148b-936a-4d5b-95bc-15abb4bbd934" providerId="AD" clId="Web-{A0D97F12-703F-4068-985F-B3F79A9810B6}" dt="2022-02-16T16:08:46.137" v="24"/>
        <pc:sldMasterMkLst>
          <pc:docMk/>
          <pc:sldMasterMk cId="1085740290" sldId="2147483685"/>
        </pc:sldMasterMkLst>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2797112055" sldId="2147483674"/>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2205557224" sldId="2147483675"/>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2060904121" sldId="2147483676"/>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1630476473" sldId="2147483677"/>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2394453655" sldId="2147483678"/>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2195779549" sldId="2147483679"/>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4284700111" sldId="2147483680"/>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339541141" sldId="2147483681"/>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368306158" sldId="2147483682"/>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1401168623" sldId="2147483683"/>
          </pc:sldLayoutMkLst>
        </pc:sldLayoutChg>
        <pc:sldLayoutChg chg="add del">
          <pc:chgData name="Cameron Douglas (1808441)" userId="S::1808441@student.uwtsd.ac.uk::e545148b-936a-4d5b-95bc-15abb4bbd934" providerId="AD" clId="Web-{A0D97F12-703F-4068-985F-B3F79A9810B6}" dt="2022-02-16T16:08:46.137" v="24"/>
          <pc:sldLayoutMkLst>
            <pc:docMk/>
            <pc:sldMasterMk cId="1085740290" sldId="2147483685"/>
            <pc:sldLayoutMk cId="799840890" sldId="2147483684"/>
          </pc:sldLayoutMkLst>
        </pc:sldLayoutChg>
      </pc:sldMasterChg>
      <pc:sldMasterChg chg="add del addSldLayout delSldLayout">
        <pc:chgData name="Cameron Douglas (1808441)" userId="S::1808441@student.uwtsd.ac.uk::e545148b-936a-4d5b-95bc-15abb4bbd934" providerId="AD" clId="Web-{A0D97F12-703F-4068-985F-B3F79A9810B6}" dt="2022-02-16T16:08:46.075" v="23"/>
        <pc:sldMasterMkLst>
          <pc:docMk/>
          <pc:sldMasterMk cId="3671429962" sldId="2147483686"/>
        </pc:sldMasterMkLst>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1034086984" sldId="2147483687"/>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522168374" sldId="2147483688"/>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135730909" sldId="2147483689"/>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619622976" sldId="2147483690"/>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682737176" sldId="2147483691"/>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177921318" sldId="2147483692"/>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3842034882" sldId="2147483693"/>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1672285557" sldId="2147483694"/>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984986897" sldId="2147483695"/>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32571114" sldId="2147483696"/>
          </pc:sldLayoutMkLst>
        </pc:sldLayoutChg>
        <pc:sldLayoutChg chg="add del">
          <pc:chgData name="Cameron Douglas (1808441)" userId="S::1808441@student.uwtsd.ac.uk::e545148b-936a-4d5b-95bc-15abb4bbd934" providerId="AD" clId="Web-{A0D97F12-703F-4068-985F-B3F79A9810B6}" dt="2022-02-16T16:08:46.075" v="23"/>
          <pc:sldLayoutMkLst>
            <pc:docMk/>
            <pc:sldMasterMk cId="3671429962" sldId="2147483686"/>
            <pc:sldLayoutMk cId="282651747" sldId="2147483697"/>
          </pc:sldLayoutMkLst>
        </pc:sldLayoutChg>
      </pc:sldMasterChg>
      <pc:sldMasterChg chg="add addSldLayout">
        <pc:chgData name="Cameron Douglas (1808441)" userId="S::1808441@student.uwtsd.ac.uk::e545148b-936a-4d5b-95bc-15abb4bbd934" providerId="AD" clId="Web-{A0D97F12-703F-4068-985F-B3F79A9810B6}" dt="2022-02-16T16:08:46.137" v="24"/>
        <pc:sldMasterMkLst>
          <pc:docMk/>
          <pc:sldMasterMk cId="3334911481" sldId="2147483748"/>
        </pc:sldMasterMkLst>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3064343610" sldId="2147483737"/>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428244632" sldId="2147483738"/>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2070419925" sldId="2147483739"/>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1648897037" sldId="2147483740"/>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847887927" sldId="2147483741"/>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3001586414" sldId="2147483742"/>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3437087254" sldId="2147483743"/>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987603931" sldId="2147483744"/>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3275659377" sldId="2147483745"/>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3019691548" sldId="2147483746"/>
          </pc:sldLayoutMkLst>
        </pc:sldLayoutChg>
        <pc:sldLayoutChg chg="add">
          <pc:chgData name="Cameron Douglas (1808441)" userId="S::1808441@student.uwtsd.ac.uk::e545148b-936a-4d5b-95bc-15abb4bbd934" providerId="AD" clId="Web-{A0D97F12-703F-4068-985F-B3F79A9810B6}" dt="2022-02-16T16:08:46.137" v="24"/>
          <pc:sldLayoutMkLst>
            <pc:docMk/>
            <pc:sldMasterMk cId="3334911481" sldId="2147483748"/>
            <pc:sldLayoutMk cId="991910852" sldId="2147483747"/>
          </pc:sldLayoutMkLst>
        </pc:sldLayoutChg>
      </pc:sldMasterChg>
    </pc:docChg>
  </pc:docChgLst>
  <pc:docChgLst>
    <pc:chgData name="Cameron Douglas (1808441)" userId="S::1808441@student.uwtsd.ac.uk::e545148b-936a-4d5b-95bc-15abb4bbd934" providerId="AD" clId="Web-{099D2923-D612-C574-D8CE-4C90536C2554}"/>
    <pc:docChg chg="modSld">
      <pc:chgData name="Cameron Douglas (1808441)" userId="S::1808441@student.uwtsd.ac.uk::e545148b-936a-4d5b-95bc-15abb4bbd934" providerId="AD" clId="Web-{099D2923-D612-C574-D8CE-4C90536C2554}" dt="2022-02-22T10:36:12.318" v="375" actId="20577"/>
      <pc:docMkLst>
        <pc:docMk/>
      </pc:docMkLst>
      <pc:sldChg chg="modSp">
        <pc:chgData name="Cameron Douglas (1808441)" userId="S::1808441@student.uwtsd.ac.uk::e545148b-936a-4d5b-95bc-15abb4bbd934" providerId="AD" clId="Web-{099D2923-D612-C574-D8CE-4C90536C2554}" dt="2022-02-21T13:01:37.337" v="374" actId="20577"/>
        <pc:sldMkLst>
          <pc:docMk/>
          <pc:sldMk cId="1498165278" sldId="257"/>
        </pc:sldMkLst>
        <pc:spChg chg="mod">
          <ac:chgData name="Cameron Douglas (1808441)" userId="S::1808441@student.uwtsd.ac.uk::e545148b-936a-4d5b-95bc-15abb4bbd934" providerId="AD" clId="Web-{099D2923-D612-C574-D8CE-4C90536C2554}" dt="2022-02-21T13:01:37.337" v="374" actId="20577"/>
          <ac:spMkLst>
            <pc:docMk/>
            <pc:sldMk cId="1498165278" sldId="257"/>
            <ac:spMk id="7" creationId="{10A571E7-AD33-4569-96BA-A8D0482FC2DE}"/>
          </ac:spMkLst>
        </pc:spChg>
      </pc:sldChg>
      <pc:sldChg chg="modSp">
        <pc:chgData name="Cameron Douglas (1808441)" userId="S::1808441@student.uwtsd.ac.uk::e545148b-936a-4d5b-95bc-15abb4bbd934" providerId="AD" clId="Web-{099D2923-D612-C574-D8CE-4C90536C2554}" dt="2022-02-21T12:46:12.925" v="81" actId="20577"/>
        <pc:sldMkLst>
          <pc:docMk/>
          <pc:sldMk cId="2072167747" sldId="258"/>
        </pc:sldMkLst>
        <pc:spChg chg="mod">
          <ac:chgData name="Cameron Douglas (1808441)" userId="S::1808441@student.uwtsd.ac.uk::e545148b-936a-4d5b-95bc-15abb4bbd934" providerId="AD" clId="Web-{099D2923-D612-C574-D8CE-4C90536C2554}" dt="2022-02-21T12:46:12.925" v="81" actId="20577"/>
          <ac:spMkLst>
            <pc:docMk/>
            <pc:sldMk cId="2072167747" sldId="258"/>
            <ac:spMk id="156" creationId="{689869DB-E74C-46C8-BD50-4C934F177438}"/>
          </ac:spMkLst>
        </pc:spChg>
      </pc:sldChg>
      <pc:sldChg chg="modSp">
        <pc:chgData name="Cameron Douglas (1808441)" userId="S::1808441@student.uwtsd.ac.uk::e545148b-936a-4d5b-95bc-15abb4bbd934" providerId="AD" clId="Web-{099D2923-D612-C574-D8CE-4C90536C2554}" dt="2022-02-22T10:36:12.318" v="375" actId="20577"/>
        <pc:sldMkLst>
          <pc:docMk/>
          <pc:sldMk cId="821886238" sldId="259"/>
        </pc:sldMkLst>
        <pc:spChg chg="mod">
          <ac:chgData name="Cameron Douglas (1808441)" userId="S::1808441@student.uwtsd.ac.uk::e545148b-936a-4d5b-95bc-15abb4bbd934" providerId="AD" clId="Web-{099D2923-D612-C574-D8CE-4C90536C2554}" dt="2022-02-22T10:36:12.318" v="375" actId="20577"/>
          <ac:spMkLst>
            <pc:docMk/>
            <pc:sldMk cId="821886238" sldId="259"/>
            <ac:spMk id="7" creationId="{76A955D8-DBC0-4602-858D-F6AEECB4DF08}"/>
          </ac:spMkLst>
        </pc:spChg>
      </pc:sldChg>
    </pc:docChg>
  </pc:docChgLst>
  <pc:docChgLst>
    <pc:chgData name="Cameron Douglas (1808441)" userId="S::1808441@student.uwtsd.ac.uk::e545148b-936a-4d5b-95bc-15abb4bbd934" providerId="AD" clId="Web-{390317F5-3383-092C-A1ED-0EF611DA2FC6}"/>
    <pc:docChg chg="addSld modSld addMainMaster delMainMaster">
      <pc:chgData name="Cameron Douglas (1808441)" userId="S::1808441@student.uwtsd.ac.uk::e545148b-936a-4d5b-95bc-15abb4bbd934" providerId="AD" clId="Web-{390317F5-3383-092C-A1ED-0EF611DA2FC6}" dt="2022-03-05T15:10:27.858" v="120" actId="20577"/>
      <pc:docMkLst>
        <pc:docMk/>
      </pc:docMkLst>
      <pc:sldChg chg="delSp modSp mod modClrScheme delDesignElem chgLayout">
        <pc:chgData name="Cameron Douglas (1808441)" userId="S::1808441@student.uwtsd.ac.uk::e545148b-936a-4d5b-95bc-15abb4bbd934" providerId="AD" clId="Web-{390317F5-3383-092C-A1ED-0EF611DA2FC6}" dt="2022-03-05T15:10:27.858" v="120" actId="20577"/>
        <pc:sldMkLst>
          <pc:docMk/>
          <pc:sldMk cId="553726541" sldId="256"/>
        </pc:sldMkLst>
        <pc:spChg chg="mod ord">
          <ac:chgData name="Cameron Douglas (1808441)" userId="S::1808441@student.uwtsd.ac.uk::e545148b-936a-4d5b-95bc-15abb4bbd934" providerId="AD" clId="Web-{390317F5-3383-092C-A1ED-0EF611DA2FC6}" dt="2022-03-05T15:10:27.858" v="120" actId="20577"/>
          <ac:spMkLst>
            <pc:docMk/>
            <pc:sldMk cId="553726541" sldId="256"/>
            <ac:spMk id="2" creationId="{9FB28281-3783-403A-B1AB-0182A003DFE3}"/>
          </ac:spMkLst>
        </pc:spChg>
        <pc:spChg chg="del">
          <ac:chgData name="Cameron Douglas (1808441)" userId="S::1808441@student.uwtsd.ac.uk::e545148b-936a-4d5b-95bc-15abb4bbd934" providerId="AD" clId="Web-{390317F5-3383-092C-A1ED-0EF611DA2FC6}" dt="2022-03-05T14:59:40.016" v="70"/>
          <ac:spMkLst>
            <pc:docMk/>
            <pc:sldMk cId="553726541" sldId="256"/>
            <ac:spMk id="94" creationId="{BA6285CA-6AFA-4F27-AFB5-1B32CDE09B1A}"/>
          </ac:spMkLst>
        </pc:spChg>
        <pc:spChg chg="del">
          <ac:chgData name="Cameron Douglas (1808441)" userId="S::1808441@student.uwtsd.ac.uk::e545148b-936a-4d5b-95bc-15abb4bbd934" providerId="AD" clId="Web-{390317F5-3383-092C-A1ED-0EF611DA2FC6}" dt="2022-03-05T14:59:40.016" v="70"/>
          <ac:spMkLst>
            <pc:docMk/>
            <pc:sldMk cId="553726541" sldId="256"/>
            <ac:spMk id="95" creationId="{F8DD0EAF-BF73-48D8-A426-3085C4B88FAA}"/>
          </ac:spMkLst>
        </pc:spChg>
        <pc:spChg chg="del">
          <ac:chgData name="Cameron Douglas (1808441)" userId="S::1808441@student.uwtsd.ac.uk::e545148b-936a-4d5b-95bc-15abb4bbd934" providerId="AD" clId="Web-{390317F5-3383-092C-A1ED-0EF611DA2FC6}" dt="2022-03-05T14:59:40.016" v="70"/>
          <ac:spMkLst>
            <pc:docMk/>
            <pc:sldMk cId="553726541" sldId="256"/>
            <ac:spMk id="96" creationId="{7BCC6446-8462-4A63-9B6F-8F57EC40F648}"/>
          </ac:spMkLst>
        </pc:spChg>
        <pc:grpChg chg="del">
          <ac:chgData name="Cameron Douglas (1808441)" userId="S::1808441@student.uwtsd.ac.uk::e545148b-936a-4d5b-95bc-15abb4bbd934" providerId="AD" clId="Web-{390317F5-3383-092C-A1ED-0EF611DA2FC6}" dt="2022-03-05T14:59:40.016" v="70"/>
          <ac:grpSpMkLst>
            <pc:docMk/>
            <pc:sldMk cId="553726541" sldId="256"/>
            <ac:grpSpMk id="64" creationId="{8118ECEF-CA6A-4CB6-BCA5-59B2DB40C4AB}"/>
          </ac:grpSpMkLst>
        </pc:grpChg>
      </pc:sldChg>
      <pc:sldChg chg="delSp modSp mod modClrScheme delDesignElem chgLayout">
        <pc:chgData name="Cameron Douglas (1808441)" userId="S::1808441@student.uwtsd.ac.uk::e545148b-936a-4d5b-95bc-15abb4bbd934" providerId="AD" clId="Web-{390317F5-3383-092C-A1ED-0EF611DA2FC6}" dt="2022-03-05T15:10:13.513" v="119" actId="1076"/>
        <pc:sldMkLst>
          <pc:docMk/>
          <pc:sldMk cId="1498165278" sldId="257"/>
        </pc:sldMkLst>
        <pc:spChg chg="mod ord">
          <ac:chgData name="Cameron Douglas (1808441)" userId="S::1808441@student.uwtsd.ac.uk::e545148b-936a-4d5b-95bc-15abb4bbd934" providerId="AD" clId="Web-{390317F5-3383-092C-A1ED-0EF611DA2FC6}" dt="2022-03-05T15:05:13.368" v="97" actId="20577"/>
          <ac:spMkLst>
            <pc:docMk/>
            <pc:sldMk cId="1498165278" sldId="257"/>
            <ac:spMk id="2" creationId="{9CE857D9-CE29-41CF-95DB-AD03AE6CE9D3}"/>
          </ac:spMkLst>
        </pc:spChg>
        <pc:spChg chg="mod">
          <ac:chgData name="Cameron Douglas (1808441)" userId="S::1808441@student.uwtsd.ac.uk::e545148b-936a-4d5b-95bc-15abb4bbd934" providerId="AD" clId="Web-{390317F5-3383-092C-A1ED-0EF611DA2FC6}" dt="2022-03-05T15:10:13.513" v="119" actId="1076"/>
          <ac:spMkLst>
            <pc:docMk/>
            <pc:sldMk cId="1498165278" sldId="257"/>
            <ac:spMk id="7" creationId="{10A571E7-AD33-4569-96BA-A8D0482FC2DE}"/>
          </ac:spMkLst>
        </pc:spChg>
        <pc:spChg chg="del">
          <ac:chgData name="Cameron Douglas (1808441)" userId="S::1808441@student.uwtsd.ac.uk::e545148b-936a-4d5b-95bc-15abb4bbd934" providerId="AD" clId="Web-{390317F5-3383-092C-A1ED-0EF611DA2FC6}" dt="2022-03-05T14:59:40.016" v="70"/>
          <ac:spMkLst>
            <pc:docMk/>
            <pc:sldMk cId="1498165278" sldId="257"/>
            <ac:spMk id="151" creationId="{A4798C7F-C8CA-4799-BF37-3AB4642CDB66}"/>
          </ac:spMkLst>
        </pc:spChg>
        <pc:spChg chg="del">
          <ac:chgData name="Cameron Douglas (1808441)" userId="S::1808441@student.uwtsd.ac.uk::e545148b-936a-4d5b-95bc-15abb4bbd934" providerId="AD" clId="Web-{390317F5-3383-092C-A1ED-0EF611DA2FC6}" dt="2022-03-05T14:59:40.016" v="70"/>
          <ac:spMkLst>
            <pc:docMk/>
            <pc:sldMk cId="1498165278" sldId="257"/>
            <ac:spMk id="184" creationId="{216BB147-20D5-4D93-BDA5-1BC614D6A4B2}"/>
          </ac:spMkLst>
        </pc:spChg>
        <pc:spChg chg="del">
          <ac:chgData name="Cameron Douglas (1808441)" userId="S::1808441@student.uwtsd.ac.uk::e545148b-936a-4d5b-95bc-15abb4bbd934" providerId="AD" clId="Web-{390317F5-3383-092C-A1ED-0EF611DA2FC6}" dt="2022-03-05T14:59:40.016" v="70"/>
          <ac:spMkLst>
            <pc:docMk/>
            <pc:sldMk cId="1498165278" sldId="257"/>
            <ac:spMk id="186" creationId="{0A253F60-DE40-4508-A37A-61331DF1DD5D}"/>
          </ac:spMkLst>
        </pc:spChg>
        <pc:spChg chg="del">
          <ac:chgData name="Cameron Douglas (1808441)" userId="S::1808441@student.uwtsd.ac.uk::e545148b-936a-4d5b-95bc-15abb4bbd934" providerId="AD" clId="Web-{390317F5-3383-092C-A1ED-0EF611DA2FC6}" dt="2022-03-05T14:59:40.016" v="70"/>
          <ac:spMkLst>
            <pc:docMk/>
            <pc:sldMk cId="1498165278" sldId="257"/>
            <ac:spMk id="188" creationId="{9A0D6220-3DFE-4182-9152-9135493A6BDA}"/>
          </ac:spMkLst>
        </pc:spChg>
        <pc:spChg chg="del">
          <ac:chgData name="Cameron Douglas (1808441)" userId="S::1808441@student.uwtsd.ac.uk::e545148b-936a-4d5b-95bc-15abb4bbd934" providerId="AD" clId="Web-{390317F5-3383-092C-A1ED-0EF611DA2FC6}" dt="2022-03-05T14:59:40.016" v="70"/>
          <ac:spMkLst>
            <pc:docMk/>
            <pc:sldMk cId="1498165278" sldId="257"/>
            <ac:spMk id="221" creationId="{BA6285CA-6AFA-4F27-AFB5-1B32CDE09B1A}"/>
          </ac:spMkLst>
        </pc:spChg>
        <pc:spChg chg="del">
          <ac:chgData name="Cameron Douglas (1808441)" userId="S::1808441@student.uwtsd.ac.uk::e545148b-936a-4d5b-95bc-15abb4bbd934" providerId="AD" clId="Web-{390317F5-3383-092C-A1ED-0EF611DA2FC6}" dt="2022-03-05T14:59:40.016" v="70"/>
          <ac:spMkLst>
            <pc:docMk/>
            <pc:sldMk cId="1498165278" sldId="257"/>
            <ac:spMk id="223" creationId="{F8DD0EAF-BF73-48D8-A426-3085C4B88FAA}"/>
          </ac:spMkLst>
        </pc:spChg>
        <pc:spChg chg="del">
          <ac:chgData name="Cameron Douglas (1808441)" userId="S::1808441@student.uwtsd.ac.uk::e545148b-936a-4d5b-95bc-15abb4bbd934" providerId="AD" clId="Web-{390317F5-3383-092C-A1ED-0EF611DA2FC6}" dt="2022-03-05T14:59:40.016" v="70"/>
          <ac:spMkLst>
            <pc:docMk/>
            <pc:sldMk cId="1498165278" sldId="257"/>
            <ac:spMk id="225" creationId="{7BCC6446-8462-4A63-9B6F-8F57EC40F648}"/>
          </ac:spMkLst>
        </pc:spChg>
        <pc:grpChg chg="del">
          <ac:chgData name="Cameron Douglas (1808441)" userId="S::1808441@student.uwtsd.ac.uk::e545148b-936a-4d5b-95bc-15abb4bbd934" providerId="AD" clId="Web-{390317F5-3383-092C-A1ED-0EF611DA2FC6}" dt="2022-03-05T14:59:40.016" v="70"/>
          <ac:grpSpMkLst>
            <pc:docMk/>
            <pc:sldMk cId="1498165278" sldId="257"/>
            <ac:grpSpMk id="153" creationId="{87F0794B-55D3-4D2D-BDE7-4688ED321E42}"/>
          </ac:grpSpMkLst>
        </pc:grpChg>
        <pc:grpChg chg="del">
          <ac:chgData name="Cameron Douglas (1808441)" userId="S::1808441@student.uwtsd.ac.uk::e545148b-936a-4d5b-95bc-15abb4bbd934" providerId="AD" clId="Web-{390317F5-3383-092C-A1ED-0EF611DA2FC6}" dt="2022-03-05T14:59:40.016" v="70"/>
          <ac:grpSpMkLst>
            <pc:docMk/>
            <pc:sldMk cId="1498165278" sldId="257"/>
            <ac:grpSpMk id="190" creationId="{44C729BC-90F1-4823-A305-F6F124E93A95}"/>
          </ac:grpSpMkLst>
        </pc:grpChg>
        <pc:grpChg chg="del">
          <ac:chgData name="Cameron Douglas (1808441)" userId="S::1808441@student.uwtsd.ac.uk::e545148b-936a-4d5b-95bc-15abb4bbd934" providerId="AD" clId="Web-{390317F5-3383-092C-A1ED-0EF611DA2FC6}" dt="2022-03-05T14:59:40.016" v="70"/>
          <ac:grpSpMkLst>
            <pc:docMk/>
            <pc:sldMk cId="1498165278" sldId="257"/>
            <ac:grpSpMk id="227" creationId="{8118ECEF-CA6A-4CB6-BCA5-59B2DB40C4AB}"/>
          </ac:grpSpMkLst>
        </pc:grpChg>
      </pc:sldChg>
      <pc:sldChg chg="delSp modSp mod modClrScheme delDesignElem chgLayout">
        <pc:chgData name="Cameron Douglas (1808441)" userId="S::1808441@student.uwtsd.ac.uk::e545148b-936a-4d5b-95bc-15abb4bbd934" providerId="AD" clId="Web-{390317F5-3383-092C-A1ED-0EF611DA2FC6}" dt="2022-03-05T15:04:00.579" v="90" actId="20577"/>
        <pc:sldMkLst>
          <pc:docMk/>
          <pc:sldMk cId="2072167747" sldId="258"/>
        </pc:sldMkLst>
        <pc:spChg chg="mod ord">
          <ac:chgData name="Cameron Douglas (1808441)" userId="S::1808441@student.uwtsd.ac.uk::e545148b-936a-4d5b-95bc-15abb4bbd934" providerId="AD" clId="Web-{390317F5-3383-092C-A1ED-0EF611DA2FC6}" dt="2022-03-05T15:03:43.859" v="87" actId="20577"/>
          <ac:spMkLst>
            <pc:docMk/>
            <pc:sldMk cId="2072167747" sldId="258"/>
            <ac:spMk id="2" creationId="{C8E1C99F-11E3-45F9-9E67-AFA6F04932EF}"/>
          </ac:spMkLst>
        </pc:spChg>
        <pc:spChg chg="mod ord">
          <ac:chgData name="Cameron Douglas (1808441)" userId="S::1808441@student.uwtsd.ac.uk::e545148b-936a-4d5b-95bc-15abb4bbd934" providerId="AD" clId="Web-{390317F5-3383-092C-A1ED-0EF611DA2FC6}" dt="2022-03-05T15:04:00.579" v="90" actId="20577"/>
          <ac:spMkLst>
            <pc:docMk/>
            <pc:sldMk cId="2072167747" sldId="258"/>
            <ac:spMk id="156" creationId="{689869DB-E74C-46C8-BD50-4C934F177438}"/>
          </ac:spMkLst>
        </pc:spChg>
        <pc:spChg chg="del">
          <ac:chgData name="Cameron Douglas (1808441)" userId="S::1808441@student.uwtsd.ac.uk::e545148b-936a-4d5b-95bc-15abb4bbd934" providerId="AD" clId="Web-{390317F5-3383-092C-A1ED-0EF611DA2FC6}" dt="2022-03-05T14:59:40.016" v="70"/>
          <ac:spMkLst>
            <pc:docMk/>
            <pc:sldMk cId="2072167747" sldId="258"/>
            <ac:spMk id="159" creationId="{1C582B07-D0F0-4B6B-A5D9-D2F192CB3A4E}"/>
          </ac:spMkLst>
        </pc:spChg>
        <pc:spChg chg="del">
          <ac:chgData name="Cameron Douglas (1808441)" userId="S::1808441@student.uwtsd.ac.uk::e545148b-936a-4d5b-95bc-15abb4bbd934" providerId="AD" clId="Web-{390317F5-3383-092C-A1ED-0EF611DA2FC6}" dt="2022-03-05T14:59:40.016" v="70"/>
          <ac:spMkLst>
            <pc:docMk/>
            <pc:sldMk cId="2072167747" sldId="258"/>
            <ac:spMk id="161" creationId="{3712ED8D-807A-4E94-A9AF-C44676151773}"/>
          </ac:spMkLst>
        </pc:spChg>
        <pc:spChg chg="del">
          <ac:chgData name="Cameron Douglas (1808441)" userId="S::1808441@student.uwtsd.ac.uk::e545148b-936a-4d5b-95bc-15abb4bbd934" providerId="AD" clId="Web-{390317F5-3383-092C-A1ED-0EF611DA2FC6}" dt="2022-03-05T14:59:40.016" v="70"/>
          <ac:spMkLst>
            <pc:docMk/>
            <pc:sldMk cId="2072167747" sldId="258"/>
            <ac:spMk id="163" creationId="{DA1A4301-6FFC-4C82-A1FA-7634D8CAA8F5}"/>
          </ac:spMkLst>
        </pc:spChg>
        <pc:spChg chg="del">
          <ac:chgData name="Cameron Douglas (1808441)" userId="S::1808441@student.uwtsd.ac.uk::e545148b-936a-4d5b-95bc-15abb4bbd934" providerId="AD" clId="Web-{390317F5-3383-092C-A1ED-0EF611DA2FC6}" dt="2022-03-05T14:59:40.016" v="70"/>
          <ac:spMkLst>
            <pc:docMk/>
            <pc:sldMk cId="2072167747" sldId="258"/>
            <ac:spMk id="165" creationId="{D8667B21-A39C-4ABB-9CED-0DD4CD739502}"/>
          </ac:spMkLst>
        </pc:spChg>
        <pc:grpChg chg="del">
          <ac:chgData name="Cameron Douglas (1808441)" userId="S::1808441@student.uwtsd.ac.uk::e545148b-936a-4d5b-95bc-15abb4bbd934" providerId="AD" clId="Web-{390317F5-3383-092C-A1ED-0EF611DA2FC6}" dt="2022-03-05T14:59:40.016" v="70"/>
          <ac:grpSpMkLst>
            <pc:docMk/>
            <pc:sldMk cId="2072167747" sldId="258"/>
            <ac:grpSpMk id="167" creationId="{8323DD1D-77DE-48B2-A0A0-6265801531E5}"/>
          </ac:grpSpMkLst>
        </pc:grpChg>
      </pc:sldChg>
      <pc:sldChg chg="delSp modSp mod modClrScheme delDesignElem chgLayout">
        <pc:chgData name="Cameron Douglas (1808441)" userId="S::1808441@student.uwtsd.ac.uk::e545148b-936a-4d5b-95bc-15abb4bbd934" providerId="AD" clId="Web-{390317F5-3383-092C-A1ED-0EF611DA2FC6}" dt="2022-03-05T15:04:53.848" v="95" actId="20577"/>
        <pc:sldMkLst>
          <pc:docMk/>
          <pc:sldMk cId="821886238" sldId="259"/>
        </pc:sldMkLst>
        <pc:spChg chg="mod ord">
          <ac:chgData name="Cameron Douglas (1808441)" userId="S::1808441@student.uwtsd.ac.uk::e545148b-936a-4d5b-95bc-15abb4bbd934" providerId="AD" clId="Web-{390317F5-3383-092C-A1ED-0EF611DA2FC6}" dt="2022-03-05T15:04:53.848" v="95" actId="20577"/>
          <ac:spMkLst>
            <pc:docMk/>
            <pc:sldMk cId="821886238" sldId="259"/>
            <ac:spMk id="2" creationId="{DD8E5BE8-2BDD-4893-84E0-FED52A1713F4}"/>
          </ac:spMkLst>
        </pc:spChg>
        <pc:spChg chg="mod">
          <ac:chgData name="Cameron Douglas (1808441)" userId="S::1808441@student.uwtsd.ac.uk::e545148b-936a-4d5b-95bc-15abb4bbd934" providerId="AD" clId="Web-{390317F5-3383-092C-A1ED-0EF611DA2FC6}" dt="2022-03-05T15:04:39.785" v="92" actId="20577"/>
          <ac:spMkLst>
            <pc:docMk/>
            <pc:sldMk cId="821886238" sldId="259"/>
            <ac:spMk id="7" creationId="{76A955D8-DBC0-4602-858D-F6AEECB4DF08}"/>
          </ac:spMkLst>
        </pc:spChg>
        <pc:spChg chg="del">
          <ac:chgData name="Cameron Douglas (1808441)" userId="S::1808441@student.uwtsd.ac.uk::e545148b-936a-4d5b-95bc-15abb4bbd934" providerId="AD" clId="Web-{390317F5-3383-092C-A1ED-0EF611DA2FC6}" dt="2022-03-05T14:59:40.016" v="70"/>
          <ac:spMkLst>
            <pc:docMk/>
            <pc:sldMk cId="821886238" sldId="259"/>
            <ac:spMk id="92" creationId="{1C582B07-D0F0-4B6B-A5D9-D2F192CB3A4E}"/>
          </ac:spMkLst>
        </pc:spChg>
        <pc:spChg chg="del">
          <ac:chgData name="Cameron Douglas (1808441)" userId="S::1808441@student.uwtsd.ac.uk::e545148b-936a-4d5b-95bc-15abb4bbd934" providerId="AD" clId="Web-{390317F5-3383-092C-A1ED-0EF611DA2FC6}" dt="2022-03-05T14:59:40.016" v="70"/>
          <ac:spMkLst>
            <pc:docMk/>
            <pc:sldMk cId="821886238" sldId="259"/>
            <ac:spMk id="94" creationId="{90B4ACB0-2B52-48C2-9BC9-553BE73567FC}"/>
          </ac:spMkLst>
        </pc:spChg>
        <pc:spChg chg="del">
          <ac:chgData name="Cameron Douglas (1808441)" userId="S::1808441@student.uwtsd.ac.uk::e545148b-936a-4d5b-95bc-15abb4bbd934" providerId="AD" clId="Web-{390317F5-3383-092C-A1ED-0EF611DA2FC6}" dt="2022-03-05T14:59:40.016" v="70"/>
          <ac:spMkLst>
            <pc:docMk/>
            <pc:sldMk cId="821886238" sldId="259"/>
            <ac:spMk id="96" creationId="{DA1A4301-6FFC-4C82-A1FA-7634D8CAA8F5}"/>
          </ac:spMkLst>
        </pc:spChg>
        <pc:grpChg chg="del">
          <ac:chgData name="Cameron Douglas (1808441)" userId="S::1808441@student.uwtsd.ac.uk::e545148b-936a-4d5b-95bc-15abb4bbd934" providerId="AD" clId="Web-{390317F5-3383-092C-A1ED-0EF611DA2FC6}" dt="2022-03-05T14:59:40.016" v="70"/>
          <ac:grpSpMkLst>
            <pc:docMk/>
            <pc:sldMk cId="821886238" sldId="259"/>
            <ac:grpSpMk id="98" creationId="{8323DD1D-77DE-48B2-A0A0-6265801531E5}"/>
          </ac:grpSpMkLst>
        </pc:grpChg>
      </pc:sldChg>
      <pc:sldChg chg="modSp new mod modClrScheme chgLayout">
        <pc:chgData name="Cameron Douglas (1808441)" userId="S::1808441@student.uwtsd.ac.uk::e545148b-936a-4d5b-95bc-15abb4bbd934" providerId="AD" clId="Web-{390317F5-3383-092C-A1ED-0EF611DA2FC6}" dt="2022-03-05T15:10:04.810" v="118" actId="20577"/>
        <pc:sldMkLst>
          <pc:docMk/>
          <pc:sldMk cId="1031333857" sldId="260"/>
        </pc:sldMkLst>
        <pc:spChg chg="mod ord">
          <ac:chgData name="Cameron Douglas (1808441)" userId="S::1808441@student.uwtsd.ac.uk::e545148b-936a-4d5b-95bc-15abb4bbd934" providerId="AD" clId="Web-{390317F5-3383-092C-A1ED-0EF611DA2FC6}" dt="2022-03-05T15:00:07.377" v="71" actId="20577"/>
          <ac:spMkLst>
            <pc:docMk/>
            <pc:sldMk cId="1031333857" sldId="260"/>
            <ac:spMk id="2" creationId="{B61EDA99-4B1B-4805-92C1-BA33ABE017C6}"/>
          </ac:spMkLst>
        </pc:spChg>
        <pc:spChg chg="mod ord">
          <ac:chgData name="Cameron Douglas (1808441)" userId="S::1808441@student.uwtsd.ac.uk::e545148b-936a-4d5b-95bc-15abb4bbd934" providerId="AD" clId="Web-{390317F5-3383-092C-A1ED-0EF611DA2FC6}" dt="2022-03-05T15:10:04.810" v="118" actId="20577"/>
          <ac:spMkLst>
            <pc:docMk/>
            <pc:sldMk cId="1031333857" sldId="260"/>
            <ac:spMk id="3" creationId="{1F8C7FB8-FCC5-4A44-9617-D3AFADC506FD}"/>
          </ac:spMkLst>
        </pc:spChg>
      </pc:sldChg>
      <pc:sldMasterChg chg="del delSldLayout">
        <pc:chgData name="Cameron Douglas (1808441)" userId="S::1808441@student.uwtsd.ac.uk::e545148b-936a-4d5b-95bc-15abb4bbd934" providerId="AD" clId="Web-{390317F5-3383-092C-A1ED-0EF611DA2FC6}" dt="2022-03-05T14:59:40.016" v="70"/>
        <pc:sldMasterMkLst>
          <pc:docMk/>
          <pc:sldMasterMk cId="3334911481" sldId="2147483748"/>
        </pc:sldMasterMkLst>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3064343610" sldId="2147483737"/>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428244632" sldId="2147483738"/>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2070419925" sldId="2147483739"/>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1648897037" sldId="2147483740"/>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847887927" sldId="2147483741"/>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3001586414" sldId="2147483742"/>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3437087254" sldId="2147483743"/>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987603931" sldId="2147483744"/>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3275659377" sldId="2147483745"/>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3019691548" sldId="2147483746"/>
          </pc:sldLayoutMkLst>
        </pc:sldLayoutChg>
        <pc:sldLayoutChg chg="del">
          <pc:chgData name="Cameron Douglas (1808441)" userId="S::1808441@student.uwtsd.ac.uk::e545148b-936a-4d5b-95bc-15abb4bbd934" providerId="AD" clId="Web-{390317F5-3383-092C-A1ED-0EF611DA2FC6}" dt="2022-03-05T14:59:40.016" v="70"/>
          <pc:sldLayoutMkLst>
            <pc:docMk/>
            <pc:sldMasterMk cId="3334911481" sldId="2147483748"/>
            <pc:sldLayoutMk cId="991910852" sldId="2147483747"/>
          </pc:sldLayoutMkLst>
        </pc:sldLayoutChg>
      </pc:sldMasterChg>
      <pc:sldMasterChg chg="add addSldLayout modSldLayout">
        <pc:chgData name="Cameron Douglas (1808441)" userId="S::1808441@student.uwtsd.ac.uk::e545148b-936a-4d5b-95bc-15abb4bbd934" providerId="AD" clId="Web-{390317F5-3383-092C-A1ED-0EF611DA2FC6}" dt="2022-03-05T14:59:40.016" v="70"/>
        <pc:sldMasterMkLst>
          <pc:docMk/>
          <pc:sldMasterMk cId="1553521979" sldId="2147483749"/>
        </pc:sldMasterMkLst>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2974002004" sldId="2147483750"/>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1687536814" sldId="2147483751"/>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2307862189" sldId="2147483752"/>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3150246022" sldId="2147483753"/>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1986679060" sldId="2147483754"/>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2744569547" sldId="2147483755"/>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3551576197" sldId="2147483756"/>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4225405540" sldId="2147483757"/>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798865947" sldId="2147483758"/>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1377521264" sldId="2147483759"/>
          </pc:sldLayoutMkLst>
        </pc:sldLayoutChg>
        <pc:sldLayoutChg chg="add mod replId">
          <pc:chgData name="Cameron Douglas (1808441)" userId="S::1808441@student.uwtsd.ac.uk::e545148b-936a-4d5b-95bc-15abb4bbd934" providerId="AD" clId="Web-{390317F5-3383-092C-A1ED-0EF611DA2FC6}" dt="2022-03-05T14:59:40.016" v="70"/>
          <pc:sldLayoutMkLst>
            <pc:docMk/>
            <pc:sldMasterMk cId="1553521979" sldId="2147483749"/>
            <pc:sldLayoutMk cId="64937612" sldId="214748376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7E2813-601B-4697-B14D-165027600992}" type="datetimeFigureOut">
              <a:rPr lang="en-US" smtClean="0"/>
              <a:t>3/5/2022</a:t>
            </a:fld>
            <a:endParaRPr lang="en-US"/>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775EF03-110B-4710-A708-FEF1927612B9}" type="slidenum">
              <a:rPr lang="en-US" smtClean="0"/>
              <a:t>‹#›</a:t>
            </a:fld>
            <a:endParaRPr lang="en-US"/>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3F8F91-4F38-4A01-947F-C76C21BA8A7A}" type="datetimeFigureOut">
              <a:rPr lang="en-US" smtClean="0"/>
              <a:t>3/5/2022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8CCA95-4F40-4CDD-BF1E-B8C9EB86EE73}" type="slidenum">
              <a:rPr lang="en-US" smtClean="0"/>
              <a:t>‹#›</a:t>
            </a:fld>
            <a:endParaRPr lang="en-US"/>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8CCA95-4F40-4CDD-BF1E-B8C9EB86EE73}" type="slidenum">
              <a:rPr lang="en-US" smtClean="0"/>
              <a:t>1</a:t>
            </a:fld>
            <a:endParaRPr lang="en-US"/>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400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7536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7862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024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86679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4569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157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5405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8865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7521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4937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3/5/2022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5352197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tn.hms.harvard.edu/special-edition-science-policy-and-social-justice/"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mabb.blogspot.com/2007/01/two-dead-in-conflict-between.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abiusmaximus.com/2014/01/10/climate-science-politics-61574/"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sipri.org/about/bios/havard-strand" TargetMode="External"/><Relationship Id="rId3" Type="http://schemas.openxmlformats.org/officeDocument/2006/relationships/hyperlink" Target="https://www.youthkiawaaz.com/2019/10/effects-of-climate-change-could-undermine-childrens-education/" TargetMode="External"/><Relationship Id="rId7" Type="http://schemas.openxmlformats.org/officeDocument/2006/relationships/hyperlink" Target="https://www.sipri.org/about/bios/havard-mokleiv-nygard" TargetMode="External"/><Relationship Id="rId2" Type="http://schemas.openxmlformats.org/officeDocument/2006/relationships/hyperlink" Target="https://examples.yourdictionary.com/examples-of-social-justice-issues-facing-the-world.html" TargetMode="External"/><Relationship Id="rId1" Type="http://schemas.openxmlformats.org/officeDocument/2006/relationships/slideLayout" Target="../slideLayouts/slideLayout2.xml"/><Relationship Id="rId6" Type="http://schemas.openxmlformats.org/officeDocument/2006/relationships/hyperlink" Target="https://www.sipri.org/about/bios/havard-hegre" TargetMode="External"/><Relationship Id="rId11" Type="http://schemas.openxmlformats.org/officeDocument/2006/relationships/hyperlink" Target="https://www.wvi.org/fragile-context/context/5-crises-the-world-can%27t-ignore-in-2021" TargetMode="External"/><Relationship Id="rId5" Type="http://schemas.openxmlformats.org/officeDocument/2006/relationships/hyperlink" Target="https://www.sipri.org/about/bios/scott-gates" TargetMode="External"/><Relationship Id="rId10" Type="http://schemas.openxmlformats.org/officeDocument/2006/relationships/hyperlink" Target="https://www.un.org/en/un75/new-era-conflict-and-violence" TargetMode="External"/><Relationship Id="rId4" Type="http://schemas.openxmlformats.org/officeDocument/2006/relationships/hyperlink" Target="https://www.sipri.org/commentary/blog/2015/consequences-internal-armed-conflict-development-part-1#:~:text=Armed%20conflict%20often%20leads%20to,war%2C%20for%20development%20are%20profound" TargetMode="External"/><Relationship Id="rId9" Type="http://schemas.openxmlformats.org/officeDocument/2006/relationships/hyperlink" Target="https://www.qub.ac.uk/Research/GRI/mitchell-institute/global-conflict-the-human-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453142" y="725467"/>
            <a:ext cx="5414255" cy="2784496"/>
          </a:xfrm>
        </p:spPr>
        <p:txBody>
          <a:bodyPr>
            <a:normAutofit/>
          </a:bodyPr>
          <a:lstStyle/>
          <a:p>
            <a:r>
              <a:rPr lang="en-US" dirty="0">
                <a:solidFill>
                  <a:schemeClr val="tx2">
                    <a:alpha val="80000"/>
                  </a:schemeClr>
                </a:solidFill>
                <a:cs typeface="Arial"/>
              </a:rPr>
              <a:t>Global Issues</a:t>
            </a:r>
            <a:endParaRPr lang="en-US" dirty="0">
              <a:solidFill>
                <a:srgbClr val="44546A">
                  <a:alpha val="80000"/>
                </a:srgbClr>
              </a:solidFill>
              <a:cs typeface="Calibri Light" panose="020F0302020204030204"/>
            </a:endParaRPr>
          </a:p>
        </p:txBody>
      </p:sp>
      <p:pic>
        <p:nvPicPr>
          <p:cNvPr id="4" name="Picture 2" descr="Satellite view of Earth">
            <a:extLst>
              <a:ext uri="{FF2B5EF4-FFF2-40B4-BE49-F238E27FC236}">
                <a16:creationId xmlns:a16="http://schemas.microsoft.com/office/drawing/2014/main" id="{E1995B0E-90F5-4A2F-9F7A-FD0D6B9F742F}"/>
              </a:ext>
            </a:extLst>
          </p:cNvPr>
          <p:cNvPicPr>
            <a:picLocks noChangeAspect="1"/>
          </p:cNvPicPr>
          <p:nvPr/>
        </p:nvPicPr>
        <p:blipFill rotWithShape="1">
          <a:blip r:embed="rId3"/>
          <a:srcRect l="15033" r="17961"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553726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C99F-11E3-45F9-9E67-AFA6F04932EF}"/>
              </a:ext>
            </a:extLst>
          </p:cNvPr>
          <p:cNvSpPr>
            <a:spLocks noGrp="1"/>
          </p:cNvSpPr>
          <p:nvPr>
            <p:ph type="title"/>
          </p:nvPr>
        </p:nvSpPr>
        <p:spPr>
          <a:xfrm>
            <a:off x="457202" y="372914"/>
            <a:ext cx="4448354" cy="1565000"/>
          </a:xfrm>
        </p:spPr>
        <p:txBody>
          <a:bodyPr>
            <a:normAutofit/>
          </a:bodyPr>
          <a:lstStyle/>
          <a:p>
            <a:pPr algn="ctr"/>
            <a:r>
              <a:rPr lang="en-US" dirty="0">
                <a:solidFill>
                  <a:schemeClr val="tx2"/>
                </a:solidFill>
                <a:cs typeface="Posterama"/>
              </a:rPr>
              <a:t>Social Injustice</a:t>
            </a:r>
            <a:endParaRPr lang="en-US" dirty="0">
              <a:solidFill>
                <a:schemeClr val="tx2"/>
              </a:solidFill>
              <a:cs typeface="Calibri Light" panose="020F0302020204030204"/>
            </a:endParaRPr>
          </a:p>
        </p:txBody>
      </p:sp>
      <p:sp>
        <p:nvSpPr>
          <p:cNvPr id="156" name="Content Placeholder 155">
            <a:extLst>
              <a:ext uri="{FF2B5EF4-FFF2-40B4-BE49-F238E27FC236}">
                <a16:creationId xmlns:a16="http://schemas.microsoft.com/office/drawing/2014/main" id="{689869DB-E74C-46C8-BD50-4C934F177438}"/>
              </a:ext>
            </a:extLst>
          </p:cNvPr>
          <p:cNvSpPr>
            <a:spLocks noGrp="1"/>
          </p:cNvSpPr>
          <p:nvPr>
            <p:ph idx="1"/>
          </p:nvPr>
        </p:nvSpPr>
        <p:spPr>
          <a:xfrm>
            <a:off x="428447" y="1712078"/>
            <a:ext cx="4477108" cy="4536322"/>
          </a:xfrm>
        </p:spPr>
        <p:txBody>
          <a:bodyPr vert="horz" lIns="91440" tIns="45720" rIns="91440" bIns="45720" rtlCol="0" anchor="t">
            <a:normAutofit/>
          </a:bodyPr>
          <a:lstStyle/>
          <a:p>
            <a:pPr marL="0" indent="0" algn="ctr">
              <a:buNone/>
            </a:pPr>
            <a:r>
              <a:rPr lang="en-US" sz="2000" dirty="0">
                <a:solidFill>
                  <a:schemeClr val="tx1">
                    <a:lumMod val="95000"/>
                    <a:lumOff val="5000"/>
                  </a:schemeClr>
                </a:solidFill>
                <a:ea typeface="+mn-lt"/>
                <a:cs typeface="+mn-lt"/>
              </a:rPr>
              <a:t>When someone looks at social justice, it is mainly about equality. To be socially just, every person has to be treated fairly and equitably by society. Unfortunately, in most areas around the world, this utopian ideal is far from reality. Social injustices can occur at both small and global scales, in schools and by whole diverse groups. Whether it is the segregation of an entire ethnic group or bullying in the classrooms of a school because of your sexual orientation, social injustice is everywhere. </a:t>
            </a:r>
            <a:r>
              <a:rPr lang="en-US" sz="2000" i="1" dirty="0">
                <a:solidFill>
                  <a:schemeClr val="tx1">
                    <a:lumMod val="95000"/>
                    <a:lumOff val="5000"/>
                  </a:schemeClr>
                </a:solidFill>
                <a:ea typeface="+mn-lt"/>
                <a:cs typeface="+mn-lt"/>
              </a:rPr>
              <a:t>Jennifer Betts (Your Dictionary). </a:t>
            </a:r>
            <a:endParaRPr lang="en-US" sz="2000" i="1">
              <a:solidFill>
                <a:schemeClr val="tx1">
                  <a:lumMod val="95000"/>
                  <a:lumOff val="5000"/>
                </a:schemeClr>
              </a:solidFill>
              <a:cs typeface="Calibri" panose="020F0502020204030204"/>
            </a:endParaRPr>
          </a:p>
        </p:txBody>
      </p:sp>
      <p:pic>
        <p:nvPicPr>
          <p:cNvPr id="75" name="Picture 105" descr="Diagram&#10;&#10;Description automatically generated">
            <a:extLst>
              <a:ext uri="{FF2B5EF4-FFF2-40B4-BE49-F238E27FC236}">
                <a16:creationId xmlns:a16="http://schemas.microsoft.com/office/drawing/2014/main" id="{464D4D5B-E403-4638-9CE2-9829068789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03767" y="954947"/>
            <a:ext cx="6795701" cy="5096775"/>
          </a:xfrm>
          <a:prstGeom prst="rect">
            <a:avLst/>
          </a:prstGeom>
        </p:spPr>
      </p:pic>
      <p:sp>
        <p:nvSpPr>
          <p:cNvPr id="106" name="TextBox 105">
            <a:extLst>
              <a:ext uri="{FF2B5EF4-FFF2-40B4-BE49-F238E27FC236}">
                <a16:creationId xmlns:a16="http://schemas.microsoft.com/office/drawing/2014/main" id="{2E047AE2-6E08-4DE0-AC97-920A29090C0A}"/>
              </a:ext>
            </a:extLst>
          </p:cNvPr>
          <p:cNvSpPr txBox="1"/>
          <p:nvPr/>
        </p:nvSpPr>
        <p:spPr>
          <a:xfrm>
            <a:off x="9221143" y="5851667"/>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72167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5BE8-2BDD-4893-84E0-FED52A1713F4}"/>
              </a:ext>
            </a:extLst>
          </p:cNvPr>
          <p:cNvSpPr>
            <a:spLocks noGrp="1"/>
          </p:cNvSpPr>
          <p:nvPr>
            <p:ph type="title"/>
          </p:nvPr>
        </p:nvSpPr>
        <p:spPr>
          <a:xfrm>
            <a:off x="1880558" y="426983"/>
            <a:ext cx="2350699" cy="1352780"/>
          </a:xfrm>
        </p:spPr>
        <p:txBody>
          <a:bodyPr vert="horz" lIns="91440" tIns="45720" rIns="91440" bIns="45720" rtlCol="0" anchor="ctr">
            <a:normAutofit/>
          </a:bodyPr>
          <a:lstStyle/>
          <a:p>
            <a:pPr algn="ctr"/>
            <a:r>
              <a:rPr lang="en-US" dirty="0">
                <a:solidFill>
                  <a:schemeClr val="tx2"/>
                </a:solidFill>
              </a:rPr>
              <a:t>Conflict</a:t>
            </a:r>
          </a:p>
        </p:txBody>
      </p:sp>
      <p:sp>
        <p:nvSpPr>
          <p:cNvPr id="7" name="TextBox 6">
            <a:extLst>
              <a:ext uri="{FF2B5EF4-FFF2-40B4-BE49-F238E27FC236}">
                <a16:creationId xmlns:a16="http://schemas.microsoft.com/office/drawing/2014/main" id="{76A955D8-DBC0-4602-858D-F6AEECB4DF08}"/>
              </a:ext>
            </a:extLst>
          </p:cNvPr>
          <p:cNvSpPr txBox="1"/>
          <p:nvPr/>
        </p:nvSpPr>
        <p:spPr>
          <a:xfrm>
            <a:off x="457200" y="1712078"/>
            <a:ext cx="4952999" cy="45191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gn="ctr" defTabSz="914400">
              <a:spcAft>
                <a:spcPts val="600"/>
              </a:spcAft>
              <a:buClr>
                <a:schemeClr val="bg1"/>
              </a:buClr>
              <a:buSzPct val="75000"/>
              <a:buFont typeface="+mj-lt"/>
              <a:buAutoNum type="arabicPeriod"/>
            </a:pPr>
            <a:r>
              <a:rPr lang="en-US" sz="2000" dirty="0">
                <a:solidFill>
                  <a:schemeClr val="tx1">
                    <a:lumMod val="95000"/>
                    <a:lumOff val="5000"/>
                  </a:schemeClr>
                </a:solidFill>
              </a:rPr>
              <a:t>Conflict has occurred in all societies around the world and has done for thousands of years, leaving long-lasting economic, political and educational effects. However, nothing is more devastating than the impact conflict has on people. Armed conflict often leads to forced migration, long-term refugee problems, and the destruction of infrastructure. Political, social and economic institutions can often be permanently damaged. The consequences of war, especially civil war, for development are devastating. </a:t>
            </a:r>
            <a:r>
              <a:rPr lang="en-US" sz="2000" i="1" dirty="0">
                <a:solidFill>
                  <a:schemeClr val="tx1">
                    <a:lumMod val="95000"/>
                    <a:lumOff val="5000"/>
                  </a:schemeClr>
                </a:solidFill>
              </a:rPr>
              <a:t>(</a:t>
            </a:r>
            <a:r>
              <a:rPr lang="en-US" sz="2000" i="1" dirty="0" err="1">
                <a:solidFill>
                  <a:schemeClr val="tx1">
                    <a:lumMod val="95000"/>
                    <a:lumOff val="5000"/>
                  </a:schemeClr>
                </a:solidFill>
              </a:rPr>
              <a:t>sipri</a:t>
            </a:r>
            <a:r>
              <a:rPr lang="en-US" sz="2000" i="1" dirty="0">
                <a:solidFill>
                  <a:schemeClr val="tx1">
                    <a:lumMod val="95000"/>
                    <a:lumOff val="5000"/>
                  </a:schemeClr>
                </a:solidFill>
              </a:rPr>
              <a:t>, March 2015).</a:t>
            </a:r>
          </a:p>
        </p:txBody>
      </p:sp>
      <p:pic>
        <p:nvPicPr>
          <p:cNvPr id="9" name="Picture 10" descr="A picture containing person, outdoor, group, people&#10;&#10;Description automatically generated">
            <a:extLst>
              <a:ext uri="{FF2B5EF4-FFF2-40B4-BE49-F238E27FC236}">
                <a16:creationId xmlns:a16="http://schemas.microsoft.com/office/drawing/2014/main" id="{0AB86797-35DC-478A-B14F-C2A582721DE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075" r="12449"/>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11" name="TextBox 10">
            <a:extLst>
              <a:ext uri="{FF2B5EF4-FFF2-40B4-BE49-F238E27FC236}">
                <a16:creationId xmlns:a16="http://schemas.microsoft.com/office/drawing/2014/main" id="{B426F3DC-DE9A-4F2D-BF5F-B3C055A46580}"/>
              </a:ext>
            </a:extLst>
          </p:cNvPr>
          <p:cNvSpPr txBox="1"/>
          <p:nvPr/>
        </p:nvSpPr>
        <p:spPr>
          <a:xfrm>
            <a:off x="9413675" y="6657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82188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857D9-CE29-41CF-95DB-AD03AE6CE9D3}"/>
              </a:ext>
            </a:extLst>
          </p:cNvPr>
          <p:cNvSpPr>
            <a:spLocks noGrp="1"/>
          </p:cNvSpPr>
          <p:nvPr>
            <p:ph type="title"/>
          </p:nvPr>
        </p:nvSpPr>
        <p:spPr>
          <a:xfrm>
            <a:off x="323746" y="322900"/>
            <a:ext cx="5443009" cy="1102346"/>
          </a:xfrm>
        </p:spPr>
        <p:txBody>
          <a:bodyPr vert="horz" lIns="91440" tIns="45720" rIns="91440" bIns="45720" rtlCol="0" anchor="b">
            <a:normAutofit/>
          </a:bodyPr>
          <a:lstStyle/>
          <a:p>
            <a:pPr algn="ctr"/>
            <a:r>
              <a:rPr lang="en-US" sz="5400" dirty="0">
                <a:solidFill>
                  <a:schemeClr val="tx2">
                    <a:alpha val="80000"/>
                  </a:schemeClr>
                </a:solidFill>
              </a:rPr>
              <a:t>Climate Change</a:t>
            </a:r>
            <a:endParaRPr lang="en-US" dirty="0">
              <a:solidFill>
                <a:schemeClr val="tx2">
                  <a:alpha val="80000"/>
                </a:schemeClr>
              </a:solidFill>
            </a:endParaRPr>
          </a:p>
        </p:txBody>
      </p:sp>
      <p:pic>
        <p:nvPicPr>
          <p:cNvPr id="4" name="Picture 4" descr="A picture containing colorful, helmet&#10;&#10;Description automatically generated">
            <a:extLst>
              <a:ext uri="{FF2B5EF4-FFF2-40B4-BE49-F238E27FC236}">
                <a16:creationId xmlns:a16="http://schemas.microsoft.com/office/drawing/2014/main" id="{B3320621-9F50-4328-B7A0-9F4393CA26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880" r="15213"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5" name="TextBox 4">
            <a:extLst>
              <a:ext uri="{FF2B5EF4-FFF2-40B4-BE49-F238E27FC236}">
                <a16:creationId xmlns:a16="http://schemas.microsoft.com/office/drawing/2014/main" id="{CF7E25B6-37D3-4AF0-BD3E-B9D17311F9EE}"/>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7" name="TextBox 6">
            <a:extLst>
              <a:ext uri="{FF2B5EF4-FFF2-40B4-BE49-F238E27FC236}">
                <a16:creationId xmlns:a16="http://schemas.microsoft.com/office/drawing/2014/main" id="{10A571E7-AD33-4569-96BA-A8D0482FC2DE}"/>
              </a:ext>
            </a:extLst>
          </p:cNvPr>
          <p:cNvSpPr txBox="1"/>
          <p:nvPr/>
        </p:nvSpPr>
        <p:spPr>
          <a:xfrm>
            <a:off x="425570" y="1561382"/>
            <a:ext cx="5345501"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ea typeface="+mn-lt"/>
                <a:cs typeface="+mn-lt"/>
              </a:rPr>
              <a:t>The weather on our planet is becoming more extreme as time goes on with direct impacts on the most vulnerable and poorest children. Parents often struggle to feed their kids when rains are late or don’t come. However, on the other end of this scale are deadly landslides and flooding which can destroy communities and crops which makes it easier for disease to spread. Severe droughts and floods can drive rural families to new towns, cities, and countries which can bring tension and conflict with host communities. Millions of families rely on farming and having a steady income. With no income means no money for education fees, healthcare, rent or stability. </a:t>
            </a:r>
            <a:r>
              <a:rPr lang="en-US" sz="2000" i="1" dirty="0">
                <a:ea typeface="+mn-lt"/>
                <a:cs typeface="+mn-lt"/>
              </a:rPr>
              <a:t>Saumya Rastogi (October, 2019).</a:t>
            </a:r>
            <a:endParaRPr lang="en-US" sz="2000" i="1">
              <a:cs typeface="Calibri"/>
            </a:endParaRPr>
          </a:p>
          <a:p>
            <a:br>
              <a:rPr lang="en-US" dirty="0"/>
            </a:br>
            <a:endParaRPr lang="en-US" dirty="0"/>
          </a:p>
        </p:txBody>
      </p:sp>
    </p:spTree>
    <p:extLst>
      <p:ext uri="{BB962C8B-B14F-4D97-AF65-F5344CB8AC3E}">
        <p14:creationId xmlns:p14="http://schemas.microsoft.com/office/powerpoint/2010/main" val="1498165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EDA99-4B1B-4805-92C1-BA33ABE017C6}"/>
              </a:ext>
            </a:extLst>
          </p:cNvPr>
          <p:cNvSpPr>
            <a:spLocks noGrp="1"/>
          </p:cNvSpPr>
          <p:nvPr>
            <p:ph type="title"/>
          </p:nvPr>
        </p:nvSpPr>
        <p:spPr/>
        <p:txBody>
          <a:bodyPr/>
          <a:lstStyle/>
          <a:p>
            <a:pPr algn="ctr"/>
            <a:r>
              <a:rPr lang="en-US" dirty="0">
                <a:cs typeface="Posterama"/>
              </a:rPr>
              <a:t>References</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1F8C7FB8-FCC5-4A44-9617-D3AFADC506FD}"/>
              </a:ext>
            </a:extLst>
          </p:cNvPr>
          <p:cNvSpPr>
            <a:spLocks noGrp="1"/>
          </p:cNvSpPr>
          <p:nvPr>
            <p:ph idx="1"/>
          </p:nvPr>
        </p:nvSpPr>
        <p:spPr/>
        <p:txBody>
          <a:bodyPr vert="horz" lIns="91440" tIns="45720" rIns="91440" bIns="45720" rtlCol="0" anchor="t">
            <a:normAutofit/>
          </a:bodyPr>
          <a:lstStyle/>
          <a:p>
            <a:r>
              <a:rPr lang="en-US" sz="1800" dirty="0">
                <a:ea typeface="+mn-lt"/>
                <a:cs typeface="+mn-lt"/>
                <a:hlinkClick r:id="rId2"/>
              </a:rPr>
              <a:t>https://examples.yourdictionary.com/examples-of-social-justice-issues-facing-the-world.html</a:t>
            </a:r>
            <a:r>
              <a:rPr lang="en-US" sz="1800" dirty="0">
                <a:ea typeface="+mn-lt"/>
                <a:cs typeface="+mn-lt"/>
              </a:rPr>
              <a:t> </a:t>
            </a:r>
            <a:r>
              <a:rPr lang="en-US" sz="1800" i="1" dirty="0">
                <a:solidFill>
                  <a:schemeClr val="tx1">
                    <a:lumMod val="95000"/>
                    <a:lumOff val="5000"/>
                  </a:schemeClr>
                </a:solidFill>
                <a:ea typeface="+mn-lt"/>
                <a:cs typeface="+mn-lt"/>
              </a:rPr>
              <a:t>Jennifer Betts (Your Dictionary)</a:t>
            </a:r>
          </a:p>
          <a:p>
            <a:pPr>
              <a:lnSpc>
                <a:spcPct val="100000"/>
              </a:lnSpc>
              <a:spcBef>
                <a:spcPts val="0"/>
              </a:spcBef>
            </a:pPr>
            <a:r>
              <a:rPr lang="en-US" sz="1800" dirty="0">
                <a:ea typeface="+mn-lt"/>
                <a:cs typeface="+mn-lt"/>
                <a:hlinkClick r:id="rId3"/>
              </a:rPr>
              <a:t>https://www.youthkiawaaz.com/2019/10/effects-of-climate-change-could-undermine-childrens-education/</a:t>
            </a:r>
            <a:r>
              <a:rPr lang="en-US" sz="1800" dirty="0">
                <a:ea typeface="+mn-lt"/>
                <a:cs typeface="+mn-lt"/>
              </a:rPr>
              <a:t> </a:t>
            </a:r>
            <a:r>
              <a:rPr lang="en-US" sz="1800" i="1" dirty="0">
                <a:ea typeface="+mn-lt"/>
                <a:cs typeface="+mn-lt"/>
              </a:rPr>
              <a:t>Saumya Rastogi (October, 2019).</a:t>
            </a:r>
            <a:endParaRPr lang="en-US" sz="1800" dirty="0">
              <a:ea typeface="+mn-lt"/>
              <a:cs typeface="+mn-lt"/>
            </a:endParaRPr>
          </a:p>
          <a:p>
            <a:pPr>
              <a:lnSpc>
                <a:spcPct val="100000"/>
              </a:lnSpc>
              <a:spcBef>
                <a:spcPts val="0"/>
              </a:spcBef>
            </a:pPr>
            <a:r>
              <a:rPr lang="en-US" sz="1800" dirty="0">
                <a:ea typeface="+mn-lt"/>
                <a:cs typeface="+mn-lt"/>
                <a:hlinkClick r:id="rId4"/>
              </a:rPr>
              <a:t>https://www.sipri.org/commentary/blog/2015/consequences-internal-armed-conflict-development-part-1#:~:text=Armed%20conflict%20often%20leads%20to,war%2C%20for%20development%20are%20profound</a:t>
            </a:r>
            <a:r>
              <a:rPr lang="en-US" sz="1800" dirty="0">
                <a:ea typeface="+mn-lt"/>
                <a:cs typeface="+mn-lt"/>
              </a:rPr>
              <a:t> </a:t>
            </a:r>
            <a:r>
              <a:rPr lang="en-US" sz="1800" dirty="0">
                <a:ea typeface="+mn-lt"/>
                <a:cs typeface="+mn-lt"/>
                <a:hlinkClick r:id="rId5"/>
              </a:rPr>
              <a:t>Scott Gates</a:t>
            </a:r>
            <a:r>
              <a:rPr lang="en-US" sz="1800" dirty="0">
                <a:ea typeface="+mn-lt"/>
                <a:cs typeface="+mn-lt"/>
              </a:rPr>
              <a:t>, </a:t>
            </a:r>
            <a:r>
              <a:rPr lang="en-US" sz="1800" dirty="0">
                <a:ea typeface="+mn-lt"/>
                <a:cs typeface="+mn-lt"/>
                <a:hlinkClick r:id="rId6"/>
              </a:rPr>
              <a:t>Håvard Hegre</a:t>
            </a:r>
            <a:r>
              <a:rPr lang="en-US" sz="1800" dirty="0">
                <a:ea typeface="+mn-lt"/>
                <a:cs typeface="+mn-lt"/>
              </a:rPr>
              <a:t>, </a:t>
            </a:r>
            <a:r>
              <a:rPr lang="en-US" sz="1800" dirty="0">
                <a:ea typeface="+mn-lt"/>
                <a:cs typeface="+mn-lt"/>
                <a:hlinkClick r:id="rId7"/>
              </a:rPr>
              <a:t>Håvard Mokleiv Nygård</a:t>
            </a:r>
            <a:r>
              <a:rPr lang="en-US" sz="1800" dirty="0">
                <a:ea typeface="+mn-lt"/>
                <a:cs typeface="+mn-lt"/>
              </a:rPr>
              <a:t> and </a:t>
            </a:r>
            <a:r>
              <a:rPr lang="en-US" sz="1800" dirty="0">
                <a:ea typeface="+mn-lt"/>
                <a:cs typeface="+mn-lt"/>
                <a:hlinkClick r:id="rId8"/>
              </a:rPr>
              <a:t>Håvard Strand</a:t>
            </a:r>
            <a:endParaRPr lang="en-US" dirty="0">
              <a:ea typeface="+mn-lt"/>
              <a:cs typeface="+mn-lt"/>
            </a:endParaRPr>
          </a:p>
          <a:p>
            <a:pPr>
              <a:lnSpc>
                <a:spcPct val="100000"/>
              </a:lnSpc>
              <a:spcBef>
                <a:spcPts val="0"/>
              </a:spcBef>
            </a:pPr>
            <a:r>
              <a:rPr lang="en-US" sz="1800" dirty="0">
                <a:ea typeface="+mn-lt"/>
                <a:cs typeface="+mn-lt"/>
                <a:hlinkClick r:id="rId9"/>
              </a:rPr>
              <a:t>https://www.qub.ac.uk/Research/GRI/mitchell-institute/global-conflict-the-human-impact/</a:t>
            </a:r>
            <a:endParaRPr lang="en-US">
              <a:ea typeface="+mn-lt"/>
              <a:cs typeface="+mn-lt"/>
            </a:endParaRPr>
          </a:p>
          <a:p>
            <a:pPr>
              <a:lnSpc>
                <a:spcPct val="100000"/>
              </a:lnSpc>
              <a:spcBef>
                <a:spcPts val="0"/>
              </a:spcBef>
            </a:pPr>
            <a:r>
              <a:rPr lang="en-US" sz="1800" dirty="0">
                <a:ea typeface="+mn-lt"/>
                <a:cs typeface="+mn-lt"/>
                <a:hlinkClick r:id="rId10"/>
              </a:rPr>
              <a:t>https://www.un.org/en/un75/new-era-conflict-and-violence</a:t>
            </a:r>
            <a:endParaRPr lang="en-US">
              <a:ea typeface="+mn-lt"/>
              <a:cs typeface="+mn-lt"/>
            </a:endParaRPr>
          </a:p>
          <a:p>
            <a:pPr>
              <a:lnSpc>
                <a:spcPct val="100000"/>
              </a:lnSpc>
              <a:spcBef>
                <a:spcPts val="0"/>
              </a:spcBef>
            </a:pPr>
            <a:r>
              <a:rPr lang="en-US" sz="1800" dirty="0">
                <a:ea typeface="+mn-lt"/>
                <a:cs typeface="+mn-lt"/>
                <a:hlinkClick r:id="rId11"/>
              </a:rPr>
              <a:t>https://www.wvi.org/fragile-context/context/5-crises-the-world-can%27t-ignore-in-2021</a:t>
            </a:r>
            <a:r>
              <a:rPr lang="en-US" sz="1800" dirty="0">
                <a:ea typeface="+mn-lt"/>
                <a:cs typeface="+mn-lt"/>
              </a:rPr>
              <a:t> </a:t>
            </a:r>
            <a:br>
              <a:rPr lang="en-US" sz="1800" dirty="0">
                <a:ea typeface="+mn-lt"/>
                <a:cs typeface="+mn-lt"/>
              </a:rPr>
            </a:br>
            <a:endParaRPr lang="en-US">
              <a:ea typeface="+mn-lt"/>
              <a:cs typeface="+mn-lt"/>
            </a:endParaRPr>
          </a:p>
        </p:txBody>
      </p:sp>
    </p:spTree>
    <p:extLst>
      <p:ext uri="{BB962C8B-B14F-4D97-AF65-F5344CB8AC3E}">
        <p14:creationId xmlns:p14="http://schemas.microsoft.com/office/powerpoint/2010/main" val="10313338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Global Issues</vt:lpstr>
      <vt:lpstr>Social Injustice</vt:lpstr>
      <vt:lpstr>Conflict</vt:lpstr>
      <vt:lpstr>Climate Change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283</cp:revision>
  <dcterms:created xsi:type="dcterms:W3CDTF">2022-02-16T16:05:13Z</dcterms:created>
  <dcterms:modified xsi:type="dcterms:W3CDTF">2022-03-05T15:10:31Z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