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.xml" ContentType="application/vnd.openxmlformats-officedocument.presentationml.notesSlide+xml"/>
  <Override PartName="/ppt/ink/ink6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22"/>
  </p:notesMasterIdLst>
  <p:sldIdLst>
    <p:sldId id="256" r:id="rId2"/>
    <p:sldId id="258" r:id="rId3"/>
    <p:sldId id="259" r:id="rId4"/>
    <p:sldId id="275" r:id="rId5"/>
    <p:sldId id="261" r:id="rId6"/>
    <p:sldId id="262" r:id="rId7"/>
    <p:sldId id="263" r:id="rId8"/>
    <p:sldId id="265" r:id="rId9"/>
    <p:sldId id="264" r:id="rId10"/>
    <p:sldId id="267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7" r:id="rId20"/>
    <p:sldId id="26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09" autoAdjust="0"/>
    <p:restoredTop sz="94660"/>
  </p:normalViewPr>
  <p:slideViewPr>
    <p:cSldViewPr snapToGrid="0">
      <p:cViewPr varScale="1">
        <p:scale>
          <a:sx n="65" d="100"/>
          <a:sy n="65" d="100"/>
        </p:scale>
        <p:origin x="8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800B76-67D0-41E1-9E1D-07505FA992DA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2F29DE4-1228-41B0-8A80-03C1F9695B6C}">
      <dgm:prSet/>
      <dgm:spPr/>
      <dgm:t>
        <a:bodyPr/>
        <a:lstStyle/>
        <a:p>
          <a:r>
            <a:rPr lang="en-GB" b="1" dirty="0"/>
            <a:t>Majority of people live in their own home, residential care home, day centre and</a:t>
          </a:r>
          <a:endParaRPr lang="en-US" dirty="0"/>
        </a:p>
      </dgm:t>
    </dgm:pt>
    <dgm:pt modelId="{5FDB3BE9-F0A8-4B2C-8826-F30B96C23B75}" type="parTrans" cxnId="{878CBE69-2F2E-49C6-B1F4-CBE1A4CBFF6A}">
      <dgm:prSet/>
      <dgm:spPr/>
      <dgm:t>
        <a:bodyPr/>
        <a:lstStyle/>
        <a:p>
          <a:endParaRPr lang="en-US"/>
        </a:p>
      </dgm:t>
    </dgm:pt>
    <dgm:pt modelId="{4B717CA6-B4D0-428C-B783-063A8ADD5826}" type="sibTrans" cxnId="{878CBE69-2F2E-49C6-B1F4-CBE1A4CBFF6A}">
      <dgm:prSet/>
      <dgm:spPr/>
      <dgm:t>
        <a:bodyPr/>
        <a:lstStyle/>
        <a:p>
          <a:endParaRPr lang="en-US"/>
        </a:p>
      </dgm:t>
    </dgm:pt>
    <dgm:pt modelId="{940944F6-CCD9-45B6-BF26-726FC2313191}">
      <dgm:prSet/>
      <dgm:spPr/>
      <dgm:t>
        <a:bodyPr/>
        <a:lstStyle/>
        <a:p>
          <a:r>
            <a:rPr lang="en-GB" b="1"/>
            <a:t>Hospice  </a:t>
          </a:r>
          <a:endParaRPr lang="en-US"/>
        </a:p>
      </dgm:t>
    </dgm:pt>
    <dgm:pt modelId="{C1EBBE9C-E177-4155-AAAE-D1804B584552}" type="parTrans" cxnId="{DEF7F218-01FC-4A70-B6FB-2341613BD53F}">
      <dgm:prSet/>
      <dgm:spPr/>
      <dgm:t>
        <a:bodyPr/>
        <a:lstStyle/>
        <a:p>
          <a:endParaRPr lang="en-US"/>
        </a:p>
      </dgm:t>
    </dgm:pt>
    <dgm:pt modelId="{0BF4653A-3DB0-4290-AC31-402C6653820E}" type="sibTrans" cxnId="{DEF7F218-01FC-4A70-B6FB-2341613BD53F}">
      <dgm:prSet/>
      <dgm:spPr/>
      <dgm:t>
        <a:bodyPr/>
        <a:lstStyle/>
        <a:p>
          <a:endParaRPr lang="en-US"/>
        </a:p>
      </dgm:t>
    </dgm:pt>
    <dgm:pt modelId="{71D7F910-D357-45FA-94B5-B8D1AFEF3369}">
      <dgm:prSet/>
      <dgm:spPr/>
      <dgm:t>
        <a:bodyPr/>
        <a:lstStyle/>
        <a:p>
          <a:r>
            <a:rPr lang="en-GB" i="1"/>
            <a:t>Support those who are suffering and their families from the moment a terminal illness is diagnosed personalized care and support is tailored to your unique needs to ensure you live comfortably until the very end of your life.</a:t>
          </a:r>
          <a:endParaRPr lang="en-US"/>
        </a:p>
      </dgm:t>
    </dgm:pt>
    <dgm:pt modelId="{ADD215B2-4169-44C9-AE5C-682359D71CF5}" type="parTrans" cxnId="{2911FBA9-E713-4495-8A68-F5C0569ADC92}">
      <dgm:prSet/>
      <dgm:spPr/>
      <dgm:t>
        <a:bodyPr/>
        <a:lstStyle/>
        <a:p>
          <a:endParaRPr lang="en-US"/>
        </a:p>
      </dgm:t>
    </dgm:pt>
    <dgm:pt modelId="{A67B48EB-6C68-441B-B1E0-88055FE4A58F}" type="sibTrans" cxnId="{2911FBA9-E713-4495-8A68-F5C0569ADC92}">
      <dgm:prSet/>
      <dgm:spPr/>
      <dgm:t>
        <a:bodyPr/>
        <a:lstStyle/>
        <a:p>
          <a:endParaRPr lang="en-US"/>
        </a:p>
      </dgm:t>
    </dgm:pt>
    <dgm:pt modelId="{094441E2-5A86-4BF7-951F-C51FC045CDF3}">
      <dgm:prSet/>
      <dgm:spPr/>
      <dgm:t>
        <a:bodyPr/>
        <a:lstStyle/>
        <a:p>
          <a:r>
            <a:rPr lang="en-GB" i="1"/>
            <a:t>Services included are out and in beds or clinicals, day services and visiting teams.  </a:t>
          </a:r>
          <a:endParaRPr lang="en-US"/>
        </a:p>
      </dgm:t>
    </dgm:pt>
    <dgm:pt modelId="{AE717610-B84E-4DBB-910F-A448CF636E89}" type="parTrans" cxnId="{15A517AE-E296-48CB-8ACD-E7FD377F6358}">
      <dgm:prSet/>
      <dgm:spPr/>
      <dgm:t>
        <a:bodyPr/>
        <a:lstStyle/>
        <a:p>
          <a:endParaRPr lang="en-US"/>
        </a:p>
      </dgm:t>
    </dgm:pt>
    <dgm:pt modelId="{B731DDDC-0F9E-4708-B8CD-8C610D587A2C}" type="sibTrans" cxnId="{15A517AE-E296-48CB-8ACD-E7FD377F6358}">
      <dgm:prSet/>
      <dgm:spPr/>
      <dgm:t>
        <a:bodyPr/>
        <a:lstStyle/>
        <a:p>
          <a:endParaRPr lang="en-US"/>
        </a:p>
      </dgm:t>
    </dgm:pt>
    <dgm:pt modelId="{B0C32E40-7A21-4114-B411-798BF9AF3C31}" type="pres">
      <dgm:prSet presAssocID="{CD800B76-67D0-41E1-9E1D-07505FA992DA}" presName="diagram" presStyleCnt="0">
        <dgm:presLayoutVars>
          <dgm:dir/>
          <dgm:resizeHandles val="exact"/>
        </dgm:presLayoutVars>
      </dgm:prSet>
      <dgm:spPr/>
    </dgm:pt>
    <dgm:pt modelId="{E086E094-8456-4B6A-94E8-DE10D81D5B71}" type="pres">
      <dgm:prSet presAssocID="{F2F29DE4-1228-41B0-8A80-03C1F9695B6C}" presName="node" presStyleLbl="node1" presStyleIdx="0" presStyleCnt="4">
        <dgm:presLayoutVars>
          <dgm:bulletEnabled val="1"/>
        </dgm:presLayoutVars>
      </dgm:prSet>
      <dgm:spPr/>
    </dgm:pt>
    <dgm:pt modelId="{49260AB5-936A-4CC4-86F0-812F09BF20A0}" type="pres">
      <dgm:prSet presAssocID="{4B717CA6-B4D0-428C-B783-063A8ADD5826}" presName="sibTrans" presStyleLbl="sibTrans2D1" presStyleIdx="0" presStyleCnt="3"/>
      <dgm:spPr/>
    </dgm:pt>
    <dgm:pt modelId="{FC1BDE3B-F595-4C55-A292-D80C5257A7C2}" type="pres">
      <dgm:prSet presAssocID="{4B717CA6-B4D0-428C-B783-063A8ADD5826}" presName="connectorText" presStyleLbl="sibTrans2D1" presStyleIdx="0" presStyleCnt="3"/>
      <dgm:spPr/>
    </dgm:pt>
    <dgm:pt modelId="{D36613EC-FBC5-492D-842D-57CA77D0298D}" type="pres">
      <dgm:prSet presAssocID="{940944F6-CCD9-45B6-BF26-726FC2313191}" presName="node" presStyleLbl="node1" presStyleIdx="1" presStyleCnt="4">
        <dgm:presLayoutVars>
          <dgm:bulletEnabled val="1"/>
        </dgm:presLayoutVars>
      </dgm:prSet>
      <dgm:spPr/>
    </dgm:pt>
    <dgm:pt modelId="{7645167D-EE5E-4D46-9C8F-93409B88C7E1}" type="pres">
      <dgm:prSet presAssocID="{0BF4653A-3DB0-4290-AC31-402C6653820E}" presName="sibTrans" presStyleLbl="sibTrans2D1" presStyleIdx="1" presStyleCnt="3"/>
      <dgm:spPr/>
    </dgm:pt>
    <dgm:pt modelId="{4F56B816-474C-49E6-9D3F-F01C3763499E}" type="pres">
      <dgm:prSet presAssocID="{0BF4653A-3DB0-4290-AC31-402C6653820E}" presName="connectorText" presStyleLbl="sibTrans2D1" presStyleIdx="1" presStyleCnt="3"/>
      <dgm:spPr/>
    </dgm:pt>
    <dgm:pt modelId="{D80286A1-D00B-4DA5-A4D5-F0E81FFFD684}" type="pres">
      <dgm:prSet presAssocID="{71D7F910-D357-45FA-94B5-B8D1AFEF3369}" presName="node" presStyleLbl="node1" presStyleIdx="2" presStyleCnt="4">
        <dgm:presLayoutVars>
          <dgm:bulletEnabled val="1"/>
        </dgm:presLayoutVars>
      </dgm:prSet>
      <dgm:spPr/>
    </dgm:pt>
    <dgm:pt modelId="{D29312A5-9486-47D8-9773-A32C9C3CF165}" type="pres">
      <dgm:prSet presAssocID="{A67B48EB-6C68-441B-B1E0-88055FE4A58F}" presName="sibTrans" presStyleLbl="sibTrans2D1" presStyleIdx="2" presStyleCnt="3"/>
      <dgm:spPr/>
    </dgm:pt>
    <dgm:pt modelId="{A299F488-AF03-4497-A7D4-BD3448B146E2}" type="pres">
      <dgm:prSet presAssocID="{A67B48EB-6C68-441B-B1E0-88055FE4A58F}" presName="connectorText" presStyleLbl="sibTrans2D1" presStyleIdx="2" presStyleCnt="3"/>
      <dgm:spPr/>
    </dgm:pt>
    <dgm:pt modelId="{C6CD4D38-9441-49BD-A2D1-B5B227A9C5F3}" type="pres">
      <dgm:prSet presAssocID="{094441E2-5A86-4BF7-951F-C51FC045CDF3}" presName="node" presStyleLbl="node1" presStyleIdx="3" presStyleCnt="4">
        <dgm:presLayoutVars>
          <dgm:bulletEnabled val="1"/>
        </dgm:presLayoutVars>
      </dgm:prSet>
      <dgm:spPr/>
    </dgm:pt>
  </dgm:ptLst>
  <dgm:cxnLst>
    <dgm:cxn modelId="{BE52380C-F168-47C6-9990-75323AF74929}" type="presOf" srcId="{71D7F910-D357-45FA-94B5-B8D1AFEF3369}" destId="{D80286A1-D00B-4DA5-A4D5-F0E81FFFD684}" srcOrd="0" destOrd="0" presId="urn:microsoft.com/office/officeart/2005/8/layout/process5"/>
    <dgm:cxn modelId="{0B599017-8D68-49CB-B8D7-F47E7C010C2F}" type="presOf" srcId="{A67B48EB-6C68-441B-B1E0-88055FE4A58F}" destId="{A299F488-AF03-4497-A7D4-BD3448B146E2}" srcOrd="1" destOrd="0" presId="urn:microsoft.com/office/officeart/2005/8/layout/process5"/>
    <dgm:cxn modelId="{DEF7F218-01FC-4A70-B6FB-2341613BD53F}" srcId="{CD800B76-67D0-41E1-9E1D-07505FA992DA}" destId="{940944F6-CCD9-45B6-BF26-726FC2313191}" srcOrd="1" destOrd="0" parTransId="{C1EBBE9C-E177-4155-AAAE-D1804B584552}" sibTransId="{0BF4653A-3DB0-4290-AC31-402C6653820E}"/>
    <dgm:cxn modelId="{205F5F29-48E2-441B-8711-E41EC9C58D96}" type="presOf" srcId="{4B717CA6-B4D0-428C-B783-063A8ADD5826}" destId="{49260AB5-936A-4CC4-86F0-812F09BF20A0}" srcOrd="0" destOrd="0" presId="urn:microsoft.com/office/officeart/2005/8/layout/process5"/>
    <dgm:cxn modelId="{5DE02E2C-4F07-4076-9664-80FA81468C8F}" type="presOf" srcId="{4B717CA6-B4D0-428C-B783-063A8ADD5826}" destId="{FC1BDE3B-F595-4C55-A292-D80C5257A7C2}" srcOrd="1" destOrd="0" presId="urn:microsoft.com/office/officeart/2005/8/layout/process5"/>
    <dgm:cxn modelId="{878CBE69-2F2E-49C6-B1F4-CBE1A4CBFF6A}" srcId="{CD800B76-67D0-41E1-9E1D-07505FA992DA}" destId="{F2F29DE4-1228-41B0-8A80-03C1F9695B6C}" srcOrd="0" destOrd="0" parTransId="{5FDB3BE9-F0A8-4B2C-8826-F30B96C23B75}" sibTransId="{4B717CA6-B4D0-428C-B783-063A8ADD5826}"/>
    <dgm:cxn modelId="{F510CB4E-77B6-4AF1-87D1-E00407BDCFF3}" type="presOf" srcId="{CD800B76-67D0-41E1-9E1D-07505FA992DA}" destId="{B0C32E40-7A21-4114-B411-798BF9AF3C31}" srcOrd="0" destOrd="0" presId="urn:microsoft.com/office/officeart/2005/8/layout/process5"/>
    <dgm:cxn modelId="{41EEB951-9286-40ED-B4FB-B5E78F295558}" type="presOf" srcId="{F2F29DE4-1228-41B0-8A80-03C1F9695B6C}" destId="{E086E094-8456-4B6A-94E8-DE10D81D5B71}" srcOrd="0" destOrd="0" presId="urn:microsoft.com/office/officeart/2005/8/layout/process5"/>
    <dgm:cxn modelId="{75894654-3EA5-4AFA-B513-305B8C375101}" type="presOf" srcId="{0BF4653A-3DB0-4290-AC31-402C6653820E}" destId="{4F56B816-474C-49E6-9D3F-F01C3763499E}" srcOrd="1" destOrd="0" presId="urn:microsoft.com/office/officeart/2005/8/layout/process5"/>
    <dgm:cxn modelId="{AE598757-29A6-47D3-992A-7928BB8737FD}" type="presOf" srcId="{A67B48EB-6C68-441B-B1E0-88055FE4A58F}" destId="{D29312A5-9486-47D8-9773-A32C9C3CF165}" srcOrd="0" destOrd="0" presId="urn:microsoft.com/office/officeart/2005/8/layout/process5"/>
    <dgm:cxn modelId="{82929187-3A26-4E6F-9326-8A60CDFE79BA}" type="presOf" srcId="{0BF4653A-3DB0-4290-AC31-402C6653820E}" destId="{7645167D-EE5E-4D46-9C8F-93409B88C7E1}" srcOrd="0" destOrd="0" presId="urn:microsoft.com/office/officeart/2005/8/layout/process5"/>
    <dgm:cxn modelId="{2911FBA9-E713-4495-8A68-F5C0569ADC92}" srcId="{CD800B76-67D0-41E1-9E1D-07505FA992DA}" destId="{71D7F910-D357-45FA-94B5-B8D1AFEF3369}" srcOrd="2" destOrd="0" parTransId="{ADD215B2-4169-44C9-AE5C-682359D71CF5}" sibTransId="{A67B48EB-6C68-441B-B1E0-88055FE4A58F}"/>
    <dgm:cxn modelId="{15A517AE-E296-48CB-8ACD-E7FD377F6358}" srcId="{CD800B76-67D0-41E1-9E1D-07505FA992DA}" destId="{094441E2-5A86-4BF7-951F-C51FC045CDF3}" srcOrd="3" destOrd="0" parTransId="{AE717610-B84E-4DBB-910F-A448CF636E89}" sibTransId="{B731DDDC-0F9E-4708-B8CD-8C610D587A2C}"/>
    <dgm:cxn modelId="{4DEA55CE-8EC8-46F8-8750-19E8B15DB117}" type="presOf" srcId="{094441E2-5A86-4BF7-951F-C51FC045CDF3}" destId="{C6CD4D38-9441-49BD-A2D1-B5B227A9C5F3}" srcOrd="0" destOrd="0" presId="urn:microsoft.com/office/officeart/2005/8/layout/process5"/>
    <dgm:cxn modelId="{7D7E72DA-75D3-40CC-974D-B86ECB435889}" type="presOf" srcId="{940944F6-CCD9-45B6-BF26-726FC2313191}" destId="{D36613EC-FBC5-492D-842D-57CA77D0298D}" srcOrd="0" destOrd="0" presId="urn:microsoft.com/office/officeart/2005/8/layout/process5"/>
    <dgm:cxn modelId="{B9C468F4-4CD1-4632-8C6B-E17606485FAC}" type="presParOf" srcId="{B0C32E40-7A21-4114-B411-798BF9AF3C31}" destId="{E086E094-8456-4B6A-94E8-DE10D81D5B71}" srcOrd="0" destOrd="0" presId="urn:microsoft.com/office/officeart/2005/8/layout/process5"/>
    <dgm:cxn modelId="{A12B9702-4589-424A-8CC7-3D7B21344756}" type="presParOf" srcId="{B0C32E40-7A21-4114-B411-798BF9AF3C31}" destId="{49260AB5-936A-4CC4-86F0-812F09BF20A0}" srcOrd="1" destOrd="0" presId="urn:microsoft.com/office/officeart/2005/8/layout/process5"/>
    <dgm:cxn modelId="{8C2D29F0-FF83-4258-9D57-993EE251EBC5}" type="presParOf" srcId="{49260AB5-936A-4CC4-86F0-812F09BF20A0}" destId="{FC1BDE3B-F595-4C55-A292-D80C5257A7C2}" srcOrd="0" destOrd="0" presId="urn:microsoft.com/office/officeart/2005/8/layout/process5"/>
    <dgm:cxn modelId="{7E313158-6F77-4507-B98C-CA04BA43F9FF}" type="presParOf" srcId="{B0C32E40-7A21-4114-B411-798BF9AF3C31}" destId="{D36613EC-FBC5-492D-842D-57CA77D0298D}" srcOrd="2" destOrd="0" presId="urn:microsoft.com/office/officeart/2005/8/layout/process5"/>
    <dgm:cxn modelId="{245CD70E-29C7-4C51-81AB-D7E0372785EE}" type="presParOf" srcId="{B0C32E40-7A21-4114-B411-798BF9AF3C31}" destId="{7645167D-EE5E-4D46-9C8F-93409B88C7E1}" srcOrd="3" destOrd="0" presId="urn:microsoft.com/office/officeart/2005/8/layout/process5"/>
    <dgm:cxn modelId="{8D852E58-8717-473F-AC6A-AF1212FE8404}" type="presParOf" srcId="{7645167D-EE5E-4D46-9C8F-93409B88C7E1}" destId="{4F56B816-474C-49E6-9D3F-F01C3763499E}" srcOrd="0" destOrd="0" presId="urn:microsoft.com/office/officeart/2005/8/layout/process5"/>
    <dgm:cxn modelId="{AA4FFE4C-EE41-4B12-8C7D-07F274A30E2D}" type="presParOf" srcId="{B0C32E40-7A21-4114-B411-798BF9AF3C31}" destId="{D80286A1-D00B-4DA5-A4D5-F0E81FFFD684}" srcOrd="4" destOrd="0" presId="urn:microsoft.com/office/officeart/2005/8/layout/process5"/>
    <dgm:cxn modelId="{B88D152B-FC8B-4865-8A12-E9514FE986E8}" type="presParOf" srcId="{B0C32E40-7A21-4114-B411-798BF9AF3C31}" destId="{D29312A5-9486-47D8-9773-A32C9C3CF165}" srcOrd="5" destOrd="0" presId="urn:microsoft.com/office/officeart/2005/8/layout/process5"/>
    <dgm:cxn modelId="{7235A005-CE65-47C2-AFB8-8233BB639A59}" type="presParOf" srcId="{D29312A5-9486-47D8-9773-A32C9C3CF165}" destId="{A299F488-AF03-4497-A7D4-BD3448B146E2}" srcOrd="0" destOrd="0" presId="urn:microsoft.com/office/officeart/2005/8/layout/process5"/>
    <dgm:cxn modelId="{3C1B976D-D01D-4860-9ECD-C2F5297D2090}" type="presParOf" srcId="{B0C32E40-7A21-4114-B411-798BF9AF3C31}" destId="{C6CD4D38-9441-49BD-A2D1-B5B227A9C5F3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E49632-9B07-49D1-BA76-53DA645B69B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00B6AF6-DFC3-4D55-AE0B-60ADA53EE4C1}">
      <dgm:prSet/>
      <dgm:spPr/>
      <dgm:t>
        <a:bodyPr/>
        <a:lstStyle/>
        <a:p>
          <a:r>
            <a:rPr lang="en-GB"/>
            <a:t>People should be treated with social model. </a:t>
          </a:r>
          <a:r>
            <a:rPr lang="en-GB" b="1"/>
            <a:t>Its more realistic. </a:t>
          </a:r>
          <a:endParaRPr lang="en-US"/>
        </a:p>
      </dgm:t>
    </dgm:pt>
    <dgm:pt modelId="{BDBE4696-3D93-49F5-BBFC-D6F7A4376FF1}" type="parTrans" cxnId="{CCF4C883-C180-4F6A-B197-D352C3F7D92B}">
      <dgm:prSet/>
      <dgm:spPr/>
      <dgm:t>
        <a:bodyPr/>
        <a:lstStyle/>
        <a:p>
          <a:endParaRPr lang="en-US"/>
        </a:p>
      </dgm:t>
    </dgm:pt>
    <dgm:pt modelId="{B938DB25-46AD-4FA9-9903-FE22FFEC1B9D}" type="sibTrans" cxnId="{CCF4C883-C180-4F6A-B197-D352C3F7D92B}">
      <dgm:prSet/>
      <dgm:spPr/>
      <dgm:t>
        <a:bodyPr/>
        <a:lstStyle/>
        <a:p>
          <a:endParaRPr lang="en-US"/>
        </a:p>
      </dgm:t>
    </dgm:pt>
    <dgm:pt modelId="{EAB87ABB-4E19-4F98-8D36-77075B3603E2}">
      <dgm:prSet/>
      <dgm:spPr/>
      <dgm:t>
        <a:bodyPr/>
        <a:lstStyle/>
        <a:p>
          <a:r>
            <a:rPr lang="en-GB"/>
            <a:t>Treating the whole of the person by looking at the surrounding of </a:t>
          </a:r>
          <a:r>
            <a:rPr lang="en-GB" b="1"/>
            <a:t>person-centred care</a:t>
          </a:r>
          <a:r>
            <a:rPr lang="en-GB"/>
            <a:t> which is  more social.  </a:t>
          </a:r>
          <a:endParaRPr lang="en-US"/>
        </a:p>
      </dgm:t>
    </dgm:pt>
    <dgm:pt modelId="{0484FE30-BC11-4932-9AC8-9F09441DA611}" type="parTrans" cxnId="{1C9E9162-833F-425F-B4B1-ED60D3E469AC}">
      <dgm:prSet/>
      <dgm:spPr/>
      <dgm:t>
        <a:bodyPr/>
        <a:lstStyle/>
        <a:p>
          <a:endParaRPr lang="en-US"/>
        </a:p>
      </dgm:t>
    </dgm:pt>
    <dgm:pt modelId="{A95EE4D7-02C5-4470-A727-2CEB0E5BB7C3}" type="sibTrans" cxnId="{1C9E9162-833F-425F-B4B1-ED60D3E469AC}">
      <dgm:prSet/>
      <dgm:spPr/>
      <dgm:t>
        <a:bodyPr/>
        <a:lstStyle/>
        <a:p>
          <a:endParaRPr lang="en-US"/>
        </a:p>
      </dgm:t>
    </dgm:pt>
    <dgm:pt modelId="{E670A291-99A0-4D8E-A2A9-558F599866A4}">
      <dgm:prSet/>
      <dgm:spPr/>
      <dgm:t>
        <a:bodyPr/>
        <a:lstStyle/>
        <a:p>
          <a:r>
            <a:rPr lang="en-GB"/>
            <a:t>Physical and social environment contribute because a person can reach </a:t>
          </a:r>
          <a:r>
            <a:rPr lang="en-GB" b="1"/>
            <a:t>Self Actualization </a:t>
          </a:r>
          <a:r>
            <a:rPr lang="en-GB"/>
            <a:t>and safety needs met</a:t>
          </a:r>
          <a:endParaRPr lang="en-US"/>
        </a:p>
      </dgm:t>
    </dgm:pt>
    <dgm:pt modelId="{7A3C99F5-9AF6-47FC-B9B7-818644D512C5}" type="parTrans" cxnId="{B35959A7-0856-4305-940E-43AFC3780832}">
      <dgm:prSet/>
      <dgm:spPr/>
      <dgm:t>
        <a:bodyPr/>
        <a:lstStyle/>
        <a:p>
          <a:endParaRPr lang="en-US"/>
        </a:p>
      </dgm:t>
    </dgm:pt>
    <dgm:pt modelId="{15B1B02A-40D5-4C62-9C71-2EE743284824}" type="sibTrans" cxnId="{B35959A7-0856-4305-940E-43AFC3780832}">
      <dgm:prSet/>
      <dgm:spPr/>
      <dgm:t>
        <a:bodyPr/>
        <a:lstStyle/>
        <a:p>
          <a:endParaRPr lang="en-US"/>
        </a:p>
      </dgm:t>
    </dgm:pt>
    <dgm:pt modelId="{68ED5418-01A5-4FA4-A0BA-2B0E9B091C0A}" type="pres">
      <dgm:prSet presAssocID="{8AE49632-9B07-49D1-BA76-53DA645B69B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E0723E1-E59C-490F-AB85-17702054867F}" type="pres">
      <dgm:prSet presAssocID="{400B6AF6-DFC3-4D55-AE0B-60ADA53EE4C1}" presName="hierRoot1" presStyleCnt="0"/>
      <dgm:spPr/>
    </dgm:pt>
    <dgm:pt modelId="{5A7CDE6D-7D48-4D7C-B8E1-2C1288F73D2F}" type="pres">
      <dgm:prSet presAssocID="{400B6AF6-DFC3-4D55-AE0B-60ADA53EE4C1}" presName="composite" presStyleCnt="0"/>
      <dgm:spPr/>
    </dgm:pt>
    <dgm:pt modelId="{136C7A14-C468-431A-98D1-7FC6A70F780A}" type="pres">
      <dgm:prSet presAssocID="{400B6AF6-DFC3-4D55-AE0B-60ADA53EE4C1}" presName="background" presStyleLbl="node0" presStyleIdx="0" presStyleCnt="3"/>
      <dgm:spPr/>
    </dgm:pt>
    <dgm:pt modelId="{6CD1A21C-3FFD-4DAD-BE28-24F7A58AC918}" type="pres">
      <dgm:prSet presAssocID="{400B6AF6-DFC3-4D55-AE0B-60ADA53EE4C1}" presName="text" presStyleLbl="fgAcc0" presStyleIdx="0" presStyleCnt="3">
        <dgm:presLayoutVars>
          <dgm:chPref val="3"/>
        </dgm:presLayoutVars>
      </dgm:prSet>
      <dgm:spPr/>
    </dgm:pt>
    <dgm:pt modelId="{0B45B283-85C9-42BD-8E43-17A28BABA20D}" type="pres">
      <dgm:prSet presAssocID="{400B6AF6-DFC3-4D55-AE0B-60ADA53EE4C1}" presName="hierChild2" presStyleCnt="0"/>
      <dgm:spPr/>
    </dgm:pt>
    <dgm:pt modelId="{A56717FC-5875-407C-9BE6-763D3AACC3A0}" type="pres">
      <dgm:prSet presAssocID="{EAB87ABB-4E19-4F98-8D36-77075B3603E2}" presName="hierRoot1" presStyleCnt="0"/>
      <dgm:spPr/>
    </dgm:pt>
    <dgm:pt modelId="{618911C4-26AC-4717-9FBA-5DB0FC824A70}" type="pres">
      <dgm:prSet presAssocID="{EAB87ABB-4E19-4F98-8D36-77075B3603E2}" presName="composite" presStyleCnt="0"/>
      <dgm:spPr/>
    </dgm:pt>
    <dgm:pt modelId="{10C08BE7-7EF7-4FB4-981F-3CA339360BD3}" type="pres">
      <dgm:prSet presAssocID="{EAB87ABB-4E19-4F98-8D36-77075B3603E2}" presName="background" presStyleLbl="node0" presStyleIdx="1" presStyleCnt="3"/>
      <dgm:spPr/>
    </dgm:pt>
    <dgm:pt modelId="{7B380BFF-CEFE-4E75-9F2A-4758D1D638DB}" type="pres">
      <dgm:prSet presAssocID="{EAB87ABB-4E19-4F98-8D36-77075B3603E2}" presName="text" presStyleLbl="fgAcc0" presStyleIdx="1" presStyleCnt="3">
        <dgm:presLayoutVars>
          <dgm:chPref val="3"/>
        </dgm:presLayoutVars>
      </dgm:prSet>
      <dgm:spPr/>
    </dgm:pt>
    <dgm:pt modelId="{74B145FB-9528-481E-9C33-A2CD43A2343E}" type="pres">
      <dgm:prSet presAssocID="{EAB87ABB-4E19-4F98-8D36-77075B3603E2}" presName="hierChild2" presStyleCnt="0"/>
      <dgm:spPr/>
    </dgm:pt>
    <dgm:pt modelId="{A6E7E0B0-AF87-4BF2-A877-AB0D0DCD65CB}" type="pres">
      <dgm:prSet presAssocID="{E670A291-99A0-4D8E-A2A9-558F599866A4}" presName="hierRoot1" presStyleCnt="0"/>
      <dgm:spPr/>
    </dgm:pt>
    <dgm:pt modelId="{69C33E72-A3E5-4BAA-AD01-19DF4FB956F9}" type="pres">
      <dgm:prSet presAssocID="{E670A291-99A0-4D8E-A2A9-558F599866A4}" presName="composite" presStyleCnt="0"/>
      <dgm:spPr/>
    </dgm:pt>
    <dgm:pt modelId="{4F54C376-1DA1-45F0-A17E-70CFC5DF6F59}" type="pres">
      <dgm:prSet presAssocID="{E670A291-99A0-4D8E-A2A9-558F599866A4}" presName="background" presStyleLbl="node0" presStyleIdx="2" presStyleCnt="3"/>
      <dgm:spPr/>
    </dgm:pt>
    <dgm:pt modelId="{18147ED0-0395-46EF-849E-21BA5FDD92FA}" type="pres">
      <dgm:prSet presAssocID="{E670A291-99A0-4D8E-A2A9-558F599866A4}" presName="text" presStyleLbl="fgAcc0" presStyleIdx="2" presStyleCnt="3">
        <dgm:presLayoutVars>
          <dgm:chPref val="3"/>
        </dgm:presLayoutVars>
      </dgm:prSet>
      <dgm:spPr/>
    </dgm:pt>
    <dgm:pt modelId="{B416452F-1BD9-4AA9-898B-88F2AB49FB02}" type="pres">
      <dgm:prSet presAssocID="{E670A291-99A0-4D8E-A2A9-558F599866A4}" presName="hierChild2" presStyleCnt="0"/>
      <dgm:spPr/>
    </dgm:pt>
  </dgm:ptLst>
  <dgm:cxnLst>
    <dgm:cxn modelId="{5B0C8B0A-1807-4DBB-A6A1-579CCE48DA6F}" type="presOf" srcId="{EAB87ABB-4E19-4F98-8D36-77075B3603E2}" destId="{7B380BFF-CEFE-4E75-9F2A-4758D1D638DB}" srcOrd="0" destOrd="0" presId="urn:microsoft.com/office/officeart/2005/8/layout/hierarchy1"/>
    <dgm:cxn modelId="{38A0843C-A3ED-457C-9AF4-99E9E2E0B531}" type="presOf" srcId="{8AE49632-9B07-49D1-BA76-53DA645B69B9}" destId="{68ED5418-01A5-4FA4-A0BA-2B0E9B091C0A}" srcOrd="0" destOrd="0" presId="urn:microsoft.com/office/officeart/2005/8/layout/hierarchy1"/>
    <dgm:cxn modelId="{1C9E9162-833F-425F-B4B1-ED60D3E469AC}" srcId="{8AE49632-9B07-49D1-BA76-53DA645B69B9}" destId="{EAB87ABB-4E19-4F98-8D36-77075B3603E2}" srcOrd="1" destOrd="0" parTransId="{0484FE30-BC11-4932-9AC8-9F09441DA611}" sibTransId="{A95EE4D7-02C5-4470-A727-2CEB0E5BB7C3}"/>
    <dgm:cxn modelId="{1FA51366-CF1F-49E0-90DE-236ABC49C41A}" type="presOf" srcId="{E670A291-99A0-4D8E-A2A9-558F599866A4}" destId="{18147ED0-0395-46EF-849E-21BA5FDD92FA}" srcOrd="0" destOrd="0" presId="urn:microsoft.com/office/officeart/2005/8/layout/hierarchy1"/>
    <dgm:cxn modelId="{CCF4C883-C180-4F6A-B197-D352C3F7D92B}" srcId="{8AE49632-9B07-49D1-BA76-53DA645B69B9}" destId="{400B6AF6-DFC3-4D55-AE0B-60ADA53EE4C1}" srcOrd="0" destOrd="0" parTransId="{BDBE4696-3D93-49F5-BBFC-D6F7A4376FF1}" sibTransId="{B938DB25-46AD-4FA9-9903-FE22FFEC1B9D}"/>
    <dgm:cxn modelId="{B35959A7-0856-4305-940E-43AFC3780832}" srcId="{8AE49632-9B07-49D1-BA76-53DA645B69B9}" destId="{E670A291-99A0-4D8E-A2A9-558F599866A4}" srcOrd="2" destOrd="0" parTransId="{7A3C99F5-9AF6-47FC-B9B7-818644D512C5}" sibTransId="{15B1B02A-40D5-4C62-9C71-2EE743284824}"/>
    <dgm:cxn modelId="{DCFE21D8-4F7F-4E76-B9E6-A454C16289B1}" type="presOf" srcId="{400B6AF6-DFC3-4D55-AE0B-60ADA53EE4C1}" destId="{6CD1A21C-3FFD-4DAD-BE28-24F7A58AC918}" srcOrd="0" destOrd="0" presId="urn:microsoft.com/office/officeart/2005/8/layout/hierarchy1"/>
    <dgm:cxn modelId="{DC3FB9F7-94E6-4324-B066-59D6342DD8A0}" type="presParOf" srcId="{68ED5418-01A5-4FA4-A0BA-2B0E9B091C0A}" destId="{CE0723E1-E59C-490F-AB85-17702054867F}" srcOrd="0" destOrd="0" presId="urn:microsoft.com/office/officeart/2005/8/layout/hierarchy1"/>
    <dgm:cxn modelId="{3F999DC6-BFC2-479E-B185-337DABD3B046}" type="presParOf" srcId="{CE0723E1-E59C-490F-AB85-17702054867F}" destId="{5A7CDE6D-7D48-4D7C-B8E1-2C1288F73D2F}" srcOrd="0" destOrd="0" presId="urn:microsoft.com/office/officeart/2005/8/layout/hierarchy1"/>
    <dgm:cxn modelId="{99F184B6-B099-48ED-ADFC-DA072744EF6D}" type="presParOf" srcId="{5A7CDE6D-7D48-4D7C-B8E1-2C1288F73D2F}" destId="{136C7A14-C468-431A-98D1-7FC6A70F780A}" srcOrd="0" destOrd="0" presId="urn:microsoft.com/office/officeart/2005/8/layout/hierarchy1"/>
    <dgm:cxn modelId="{4F9A59B4-3036-476A-AF7F-67E538B5A15A}" type="presParOf" srcId="{5A7CDE6D-7D48-4D7C-B8E1-2C1288F73D2F}" destId="{6CD1A21C-3FFD-4DAD-BE28-24F7A58AC918}" srcOrd="1" destOrd="0" presId="urn:microsoft.com/office/officeart/2005/8/layout/hierarchy1"/>
    <dgm:cxn modelId="{DDCD54C6-1706-48EC-9058-87380E851492}" type="presParOf" srcId="{CE0723E1-E59C-490F-AB85-17702054867F}" destId="{0B45B283-85C9-42BD-8E43-17A28BABA20D}" srcOrd="1" destOrd="0" presId="urn:microsoft.com/office/officeart/2005/8/layout/hierarchy1"/>
    <dgm:cxn modelId="{5D9B0B35-E0B5-472F-BCCD-D30FFE0BDCA5}" type="presParOf" srcId="{68ED5418-01A5-4FA4-A0BA-2B0E9B091C0A}" destId="{A56717FC-5875-407C-9BE6-763D3AACC3A0}" srcOrd="1" destOrd="0" presId="urn:microsoft.com/office/officeart/2005/8/layout/hierarchy1"/>
    <dgm:cxn modelId="{6E35F7B6-865A-4C29-BF14-5DF983276A1F}" type="presParOf" srcId="{A56717FC-5875-407C-9BE6-763D3AACC3A0}" destId="{618911C4-26AC-4717-9FBA-5DB0FC824A70}" srcOrd="0" destOrd="0" presId="urn:microsoft.com/office/officeart/2005/8/layout/hierarchy1"/>
    <dgm:cxn modelId="{CEB19586-1306-44A2-A2AF-8ABACA05851C}" type="presParOf" srcId="{618911C4-26AC-4717-9FBA-5DB0FC824A70}" destId="{10C08BE7-7EF7-4FB4-981F-3CA339360BD3}" srcOrd="0" destOrd="0" presId="urn:microsoft.com/office/officeart/2005/8/layout/hierarchy1"/>
    <dgm:cxn modelId="{403DB9C4-67DF-4EB4-879D-E3D6D1691E19}" type="presParOf" srcId="{618911C4-26AC-4717-9FBA-5DB0FC824A70}" destId="{7B380BFF-CEFE-4E75-9F2A-4758D1D638DB}" srcOrd="1" destOrd="0" presId="urn:microsoft.com/office/officeart/2005/8/layout/hierarchy1"/>
    <dgm:cxn modelId="{79D52C09-E4A5-4A2B-B522-912462895DE5}" type="presParOf" srcId="{A56717FC-5875-407C-9BE6-763D3AACC3A0}" destId="{74B145FB-9528-481E-9C33-A2CD43A2343E}" srcOrd="1" destOrd="0" presId="urn:microsoft.com/office/officeart/2005/8/layout/hierarchy1"/>
    <dgm:cxn modelId="{E0B19F3D-6CF0-479C-B2BE-BB3A188944B7}" type="presParOf" srcId="{68ED5418-01A5-4FA4-A0BA-2B0E9B091C0A}" destId="{A6E7E0B0-AF87-4BF2-A877-AB0D0DCD65CB}" srcOrd="2" destOrd="0" presId="urn:microsoft.com/office/officeart/2005/8/layout/hierarchy1"/>
    <dgm:cxn modelId="{E65DC9AE-209D-44CA-B78D-E405164A0980}" type="presParOf" srcId="{A6E7E0B0-AF87-4BF2-A877-AB0D0DCD65CB}" destId="{69C33E72-A3E5-4BAA-AD01-19DF4FB956F9}" srcOrd="0" destOrd="0" presId="urn:microsoft.com/office/officeart/2005/8/layout/hierarchy1"/>
    <dgm:cxn modelId="{4F56E357-49F7-4482-9A84-570266916D7B}" type="presParOf" srcId="{69C33E72-A3E5-4BAA-AD01-19DF4FB956F9}" destId="{4F54C376-1DA1-45F0-A17E-70CFC5DF6F59}" srcOrd="0" destOrd="0" presId="urn:microsoft.com/office/officeart/2005/8/layout/hierarchy1"/>
    <dgm:cxn modelId="{E63C5831-1FD4-41BA-BA3C-9FCC431CFFA6}" type="presParOf" srcId="{69C33E72-A3E5-4BAA-AD01-19DF4FB956F9}" destId="{18147ED0-0395-46EF-849E-21BA5FDD92FA}" srcOrd="1" destOrd="0" presId="urn:microsoft.com/office/officeart/2005/8/layout/hierarchy1"/>
    <dgm:cxn modelId="{A9CC5CEF-3D66-40C5-9F0B-C8FCD5C2E272}" type="presParOf" srcId="{A6E7E0B0-AF87-4BF2-A877-AB0D0DCD65CB}" destId="{B416452F-1BD9-4AA9-898B-88F2AB49FB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A05099-C019-4DAA-AAEE-425ACFC147A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BF970B-C587-4F7E-B52A-D3A7BDC1DA2E}">
      <dgm:prSet/>
      <dgm:spPr/>
      <dgm:t>
        <a:bodyPr/>
        <a:lstStyle/>
        <a:p>
          <a:r>
            <a:rPr lang="en-US" dirty="0"/>
            <a:t>Disengagement is functional for society  which would be faced with disruption by sudden withdrawal in older people. </a:t>
          </a:r>
        </a:p>
      </dgm:t>
    </dgm:pt>
    <dgm:pt modelId="{0C410429-18C9-41B6-9ADB-E9564B34A833}" type="parTrans" cxnId="{EE2404F5-0ADA-4B0B-8C1A-F2DB7B4E61F1}">
      <dgm:prSet/>
      <dgm:spPr/>
      <dgm:t>
        <a:bodyPr/>
        <a:lstStyle/>
        <a:p>
          <a:endParaRPr lang="en-US"/>
        </a:p>
      </dgm:t>
    </dgm:pt>
    <dgm:pt modelId="{49C72CE1-A0B0-4753-85F9-AE13FCE89716}" type="sibTrans" cxnId="{EE2404F5-0ADA-4B0B-8C1A-F2DB7B4E61F1}">
      <dgm:prSet/>
      <dgm:spPr/>
      <dgm:t>
        <a:bodyPr/>
        <a:lstStyle/>
        <a:p>
          <a:endParaRPr lang="en-US"/>
        </a:p>
      </dgm:t>
    </dgm:pt>
    <dgm:pt modelId="{05E5742F-96E0-460A-98A4-5F9BC57C2E14}">
      <dgm:prSet/>
      <dgm:spPr/>
      <dgm:t>
        <a:bodyPr/>
        <a:lstStyle/>
        <a:p>
          <a:r>
            <a:rPr lang="en-US" dirty="0"/>
            <a:t>Euthanasia is greater amongst those who are disassociated with their lives and more disorientated.</a:t>
          </a:r>
        </a:p>
      </dgm:t>
    </dgm:pt>
    <dgm:pt modelId="{903FF128-A561-4917-87DC-D0499B6E492E}" type="parTrans" cxnId="{4C60C1EE-B557-4CC6-98F5-7713CF80D418}">
      <dgm:prSet/>
      <dgm:spPr/>
      <dgm:t>
        <a:bodyPr/>
        <a:lstStyle/>
        <a:p>
          <a:endParaRPr lang="en-US"/>
        </a:p>
      </dgm:t>
    </dgm:pt>
    <dgm:pt modelId="{444F583B-1356-4C7E-98BC-991C8DA0946E}" type="sibTrans" cxnId="{4C60C1EE-B557-4CC6-98F5-7713CF80D418}">
      <dgm:prSet/>
      <dgm:spPr/>
      <dgm:t>
        <a:bodyPr/>
        <a:lstStyle/>
        <a:p>
          <a:endParaRPr lang="en-US"/>
        </a:p>
      </dgm:t>
    </dgm:pt>
    <dgm:pt modelId="{EC66821A-4882-4BCF-AAED-B06A3B41C447}" type="pres">
      <dgm:prSet presAssocID="{E6A05099-C019-4DAA-AAEE-425ACFC147A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5E99141-B4F8-416B-BF2E-4791239A09A1}" type="pres">
      <dgm:prSet presAssocID="{15BF970B-C587-4F7E-B52A-D3A7BDC1DA2E}" presName="hierRoot1" presStyleCnt="0"/>
      <dgm:spPr/>
    </dgm:pt>
    <dgm:pt modelId="{BF7B8A94-B4D2-4FA7-9CFF-D39BD161E962}" type="pres">
      <dgm:prSet presAssocID="{15BF970B-C587-4F7E-B52A-D3A7BDC1DA2E}" presName="composite" presStyleCnt="0"/>
      <dgm:spPr/>
    </dgm:pt>
    <dgm:pt modelId="{98768623-B3D9-471E-B0C5-057CCE1A64CA}" type="pres">
      <dgm:prSet presAssocID="{15BF970B-C587-4F7E-B52A-D3A7BDC1DA2E}" presName="background" presStyleLbl="node0" presStyleIdx="0" presStyleCnt="2"/>
      <dgm:spPr/>
    </dgm:pt>
    <dgm:pt modelId="{1AF468CA-9AF6-45E4-B6CD-152F7A3442D0}" type="pres">
      <dgm:prSet presAssocID="{15BF970B-C587-4F7E-B52A-D3A7BDC1DA2E}" presName="text" presStyleLbl="fgAcc0" presStyleIdx="0" presStyleCnt="2">
        <dgm:presLayoutVars>
          <dgm:chPref val="3"/>
        </dgm:presLayoutVars>
      </dgm:prSet>
      <dgm:spPr/>
    </dgm:pt>
    <dgm:pt modelId="{AC80E337-0997-4FF4-84C4-EDCD3AB98BB0}" type="pres">
      <dgm:prSet presAssocID="{15BF970B-C587-4F7E-B52A-D3A7BDC1DA2E}" presName="hierChild2" presStyleCnt="0"/>
      <dgm:spPr/>
    </dgm:pt>
    <dgm:pt modelId="{B6C7704C-7D8D-45EF-9EED-ABFA76DB784B}" type="pres">
      <dgm:prSet presAssocID="{05E5742F-96E0-460A-98A4-5F9BC57C2E14}" presName="hierRoot1" presStyleCnt="0"/>
      <dgm:spPr/>
    </dgm:pt>
    <dgm:pt modelId="{89A2F224-96FB-485A-AC0B-7AA4ADAABB7E}" type="pres">
      <dgm:prSet presAssocID="{05E5742F-96E0-460A-98A4-5F9BC57C2E14}" presName="composite" presStyleCnt="0"/>
      <dgm:spPr/>
    </dgm:pt>
    <dgm:pt modelId="{21DF5C85-BBF2-438C-B923-3412DABD2D07}" type="pres">
      <dgm:prSet presAssocID="{05E5742F-96E0-460A-98A4-5F9BC57C2E14}" presName="background" presStyleLbl="node0" presStyleIdx="1" presStyleCnt="2"/>
      <dgm:spPr/>
    </dgm:pt>
    <dgm:pt modelId="{AF6A1E0D-5098-45C0-B377-D0779A1F2BB6}" type="pres">
      <dgm:prSet presAssocID="{05E5742F-96E0-460A-98A4-5F9BC57C2E14}" presName="text" presStyleLbl="fgAcc0" presStyleIdx="1" presStyleCnt="2">
        <dgm:presLayoutVars>
          <dgm:chPref val="3"/>
        </dgm:presLayoutVars>
      </dgm:prSet>
      <dgm:spPr/>
    </dgm:pt>
    <dgm:pt modelId="{D6C23267-920F-4D6B-BD69-0BA2E56EEB7F}" type="pres">
      <dgm:prSet presAssocID="{05E5742F-96E0-460A-98A4-5F9BC57C2E14}" presName="hierChild2" presStyleCnt="0"/>
      <dgm:spPr/>
    </dgm:pt>
  </dgm:ptLst>
  <dgm:cxnLst>
    <dgm:cxn modelId="{190BB31B-7652-4013-85D0-FEF55D2C6472}" type="presOf" srcId="{05E5742F-96E0-460A-98A4-5F9BC57C2E14}" destId="{AF6A1E0D-5098-45C0-B377-D0779A1F2BB6}" srcOrd="0" destOrd="0" presId="urn:microsoft.com/office/officeart/2005/8/layout/hierarchy1"/>
    <dgm:cxn modelId="{12E23B28-9A40-4D8F-B004-D2DF83118917}" type="presOf" srcId="{15BF970B-C587-4F7E-B52A-D3A7BDC1DA2E}" destId="{1AF468CA-9AF6-45E4-B6CD-152F7A3442D0}" srcOrd="0" destOrd="0" presId="urn:microsoft.com/office/officeart/2005/8/layout/hierarchy1"/>
    <dgm:cxn modelId="{414E8E6B-92AF-4897-B7D4-1E0762ECB2F9}" type="presOf" srcId="{E6A05099-C019-4DAA-AAEE-425ACFC147AE}" destId="{EC66821A-4882-4BCF-AAED-B06A3B41C447}" srcOrd="0" destOrd="0" presId="urn:microsoft.com/office/officeart/2005/8/layout/hierarchy1"/>
    <dgm:cxn modelId="{4C60C1EE-B557-4CC6-98F5-7713CF80D418}" srcId="{E6A05099-C019-4DAA-AAEE-425ACFC147AE}" destId="{05E5742F-96E0-460A-98A4-5F9BC57C2E14}" srcOrd="1" destOrd="0" parTransId="{903FF128-A561-4917-87DC-D0499B6E492E}" sibTransId="{444F583B-1356-4C7E-98BC-991C8DA0946E}"/>
    <dgm:cxn modelId="{EE2404F5-0ADA-4B0B-8C1A-F2DB7B4E61F1}" srcId="{E6A05099-C019-4DAA-AAEE-425ACFC147AE}" destId="{15BF970B-C587-4F7E-B52A-D3A7BDC1DA2E}" srcOrd="0" destOrd="0" parTransId="{0C410429-18C9-41B6-9ADB-E9564B34A833}" sibTransId="{49C72CE1-A0B0-4753-85F9-AE13FCE89716}"/>
    <dgm:cxn modelId="{DC7F99D4-E214-4414-A3EC-8EE0D1FB69CD}" type="presParOf" srcId="{EC66821A-4882-4BCF-AAED-B06A3B41C447}" destId="{C5E99141-B4F8-416B-BF2E-4791239A09A1}" srcOrd="0" destOrd="0" presId="urn:microsoft.com/office/officeart/2005/8/layout/hierarchy1"/>
    <dgm:cxn modelId="{66E1D7CF-CB17-4DD7-9B08-751E06737740}" type="presParOf" srcId="{C5E99141-B4F8-416B-BF2E-4791239A09A1}" destId="{BF7B8A94-B4D2-4FA7-9CFF-D39BD161E962}" srcOrd="0" destOrd="0" presId="urn:microsoft.com/office/officeart/2005/8/layout/hierarchy1"/>
    <dgm:cxn modelId="{F0BFB645-FDFD-4C18-8F34-BFADD8AACBC0}" type="presParOf" srcId="{BF7B8A94-B4D2-4FA7-9CFF-D39BD161E962}" destId="{98768623-B3D9-471E-B0C5-057CCE1A64CA}" srcOrd="0" destOrd="0" presId="urn:microsoft.com/office/officeart/2005/8/layout/hierarchy1"/>
    <dgm:cxn modelId="{765740C6-9FE0-46E4-9597-F1F24CBA677B}" type="presParOf" srcId="{BF7B8A94-B4D2-4FA7-9CFF-D39BD161E962}" destId="{1AF468CA-9AF6-45E4-B6CD-152F7A3442D0}" srcOrd="1" destOrd="0" presId="urn:microsoft.com/office/officeart/2005/8/layout/hierarchy1"/>
    <dgm:cxn modelId="{551206FB-857D-4A64-AE65-A5A797479AA3}" type="presParOf" srcId="{C5E99141-B4F8-416B-BF2E-4791239A09A1}" destId="{AC80E337-0997-4FF4-84C4-EDCD3AB98BB0}" srcOrd="1" destOrd="0" presId="urn:microsoft.com/office/officeart/2005/8/layout/hierarchy1"/>
    <dgm:cxn modelId="{BE93B9F5-4204-4B9A-B669-2A7E584309F5}" type="presParOf" srcId="{EC66821A-4882-4BCF-AAED-B06A3B41C447}" destId="{B6C7704C-7D8D-45EF-9EED-ABFA76DB784B}" srcOrd="1" destOrd="0" presId="urn:microsoft.com/office/officeart/2005/8/layout/hierarchy1"/>
    <dgm:cxn modelId="{E75E1D40-7754-4619-99D7-775C07B80B1F}" type="presParOf" srcId="{B6C7704C-7D8D-45EF-9EED-ABFA76DB784B}" destId="{89A2F224-96FB-485A-AC0B-7AA4ADAABB7E}" srcOrd="0" destOrd="0" presId="urn:microsoft.com/office/officeart/2005/8/layout/hierarchy1"/>
    <dgm:cxn modelId="{68E21740-1225-4D17-9D48-4EAF5E1F13AC}" type="presParOf" srcId="{89A2F224-96FB-485A-AC0B-7AA4ADAABB7E}" destId="{21DF5C85-BBF2-438C-B923-3412DABD2D07}" srcOrd="0" destOrd="0" presId="urn:microsoft.com/office/officeart/2005/8/layout/hierarchy1"/>
    <dgm:cxn modelId="{AFAB3501-DE8B-4781-A35A-8D46C9F4E7F2}" type="presParOf" srcId="{89A2F224-96FB-485A-AC0B-7AA4ADAABB7E}" destId="{AF6A1E0D-5098-45C0-B377-D0779A1F2BB6}" srcOrd="1" destOrd="0" presId="urn:microsoft.com/office/officeart/2005/8/layout/hierarchy1"/>
    <dgm:cxn modelId="{F224D863-4F58-45AC-B803-AB34BBE06831}" type="presParOf" srcId="{B6C7704C-7D8D-45EF-9EED-ABFA76DB784B}" destId="{D6C23267-920F-4D6B-BD69-0BA2E56EEB7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549723-72EA-4505-926C-899A8178E9C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5E3DAF-70F9-4D96-9774-B5A2C16C710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More active and advanced </a:t>
          </a:r>
          <a:endParaRPr lang="en-US"/>
        </a:p>
      </dgm:t>
    </dgm:pt>
    <dgm:pt modelId="{4E6E1F9D-ECD7-4D5F-A9F1-FEEB7CBC2925}" type="parTrans" cxnId="{4C1DBD66-AC09-44DF-B11A-E51C84BE626A}">
      <dgm:prSet/>
      <dgm:spPr/>
      <dgm:t>
        <a:bodyPr/>
        <a:lstStyle/>
        <a:p>
          <a:endParaRPr lang="en-US"/>
        </a:p>
      </dgm:t>
    </dgm:pt>
    <dgm:pt modelId="{01008E80-B239-4E56-8C36-45A8227AFB0B}" type="sibTrans" cxnId="{4C1DBD66-AC09-44DF-B11A-E51C84BE626A}">
      <dgm:prSet/>
      <dgm:spPr/>
      <dgm:t>
        <a:bodyPr/>
        <a:lstStyle/>
        <a:p>
          <a:endParaRPr lang="en-US"/>
        </a:p>
      </dgm:t>
    </dgm:pt>
    <dgm:pt modelId="{A09FD877-334C-4F13-BB2A-0BA8E0A39E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satisfaction to their life</a:t>
          </a:r>
          <a:endParaRPr lang="en-US"/>
        </a:p>
      </dgm:t>
    </dgm:pt>
    <dgm:pt modelId="{610694CB-A9D8-49AB-95C1-F8D847CC6B3F}" type="parTrans" cxnId="{CFF00ED4-D5A6-4B68-873D-5457795A07BE}">
      <dgm:prSet/>
      <dgm:spPr/>
      <dgm:t>
        <a:bodyPr/>
        <a:lstStyle/>
        <a:p>
          <a:endParaRPr lang="en-US"/>
        </a:p>
      </dgm:t>
    </dgm:pt>
    <dgm:pt modelId="{D85E8220-5E09-4523-9554-77569CC5D631}" type="sibTrans" cxnId="{CFF00ED4-D5A6-4B68-873D-5457795A07BE}">
      <dgm:prSet/>
      <dgm:spPr/>
      <dgm:t>
        <a:bodyPr/>
        <a:lstStyle/>
        <a:p>
          <a:endParaRPr lang="en-US"/>
        </a:p>
      </dgm:t>
    </dgm:pt>
    <dgm:pt modelId="{8A7D6CC4-DB0E-4234-8AA7-CA9B28025B0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After retirement input substitute activities</a:t>
          </a:r>
          <a:endParaRPr lang="en-US"/>
        </a:p>
      </dgm:t>
    </dgm:pt>
    <dgm:pt modelId="{E23987A4-4EF8-4C2A-9171-630E6B14764B}" type="parTrans" cxnId="{3CCE0E54-0328-426E-B010-F244CA827DBB}">
      <dgm:prSet/>
      <dgm:spPr/>
      <dgm:t>
        <a:bodyPr/>
        <a:lstStyle/>
        <a:p>
          <a:endParaRPr lang="en-US"/>
        </a:p>
      </dgm:t>
    </dgm:pt>
    <dgm:pt modelId="{BF59572A-CEF5-43B2-B506-45F04CEBAEF8}" type="sibTrans" cxnId="{3CCE0E54-0328-426E-B010-F244CA827DBB}">
      <dgm:prSet/>
      <dgm:spPr/>
      <dgm:t>
        <a:bodyPr/>
        <a:lstStyle/>
        <a:p>
          <a:endParaRPr lang="en-US"/>
        </a:p>
      </dgm:t>
    </dgm:pt>
    <dgm:pt modelId="{32B04624-D3F4-41C2-AC25-5B92760894E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Argues that the more active we are the more likely you are successful </a:t>
          </a:r>
          <a:endParaRPr lang="en-US"/>
        </a:p>
      </dgm:t>
    </dgm:pt>
    <dgm:pt modelId="{395DC2C2-6F90-4DF0-9D7D-1CDA90795578}" type="parTrans" cxnId="{BAB22345-1FDB-41B0-9217-1EA3A523E507}">
      <dgm:prSet/>
      <dgm:spPr/>
      <dgm:t>
        <a:bodyPr/>
        <a:lstStyle/>
        <a:p>
          <a:endParaRPr lang="en-US"/>
        </a:p>
      </dgm:t>
    </dgm:pt>
    <dgm:pt modelId="{242675EA-74E9-411C-8098-FFD9177ED97A}" type="sibTrans" cxnId="{BAB22345-1FDB-41B0-9217-1EA3A523E507}">
      <dgm:prSet/>
      <dgm:spPr/>
      <dgm:t>
        <a:bodyPr/>
        <a:lstStyle/>
        <a:p>
          <a:endParaRPr lang="en-US"/>
        </a:p>
      </dgm:t>
    </dgm:pt>
    <dgm:pt modelId="{0C3687F8-689E-4FD2-A507-70B25E9688B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Barriers include lack of social resources </a:t>
          </a:r>
          <a:endParaRPr lang="en-US"/>
        </a:p>
      </dgm:t>
    </dgm:pt>
    <dgm:pt modelId="{A56272EA-7CD3-4105-AE85-682EB42E0E5C}" type="parTrans" cxnId="{B49EE2F5-9D27-4111-9641-DE5017E03550}">
      <dgm:prSet/>
      <dgm:spPr/>
      <dgm:t>
        <a:bodyPr/>
        <a:lstStyle/>
        <a:p>
          <a:endParaRPr lang="en-US"/>
        </a:p>
      </dgm:t>
    </dgm:pt>
    <dgm:pt modelId="{3C889B39-B0B6-4E60-88ED-873D04CBC568}" type="sibTrans" cxnId="{B49EE2F5-9D27-4111-9641-DE5017E03550}">
      <dgm:prSet/>
      <dgm:spPr/>
      <dgm:t>
        <a:bodyPr/>
        <a:lstStyle/>
        <a:p>
          <a:endParaRPr lang="en-US"/>
        </a:p>
      </dgm:t>
    </dgm:pt>
    <dgm:pt modelId="{A1CCBBAD-D71A-427F-9809-77B86DCA15CE}" type="pres">
      <dgm:prSet presAssocID="{90549723-72EA-4505-926C-899A8178E9CF}" presName="root" presStyleCnt="0">
        <dgm:presLayoutVars>
          <dgm:dir/>
          <dgm:resizeHandles val="exact"/>
        </dgm:presLayoutVars>
      </dgm:prSet>
      <dgm:spPr/>
    </dgm:pt>
    <dgm:pt modelId="{FE46CB83-3D6C-42AB-B882-30265D51C924}" type="pres">
      <dgm:prSet presAssocID="{785E3DAF-70F9-4D96-9774-B5A2C16C710C}" presName="compNode" presStyleCnt="0"/>
      <dgm:spPr/>
    </dgm:pt>
    <dgm:pt modelId="{B81AC6DC-87DB-4901-A81C-EC3D5D088EAD}" type="pres">
      <dgm:prSet presAssocID="{785E3DAF-70F9-4D96-9774-B5A2C16C710C}" presName="iconBgRect" presStyleLbl="bgShp" presStyleIdx="0" presStyleCnt="5"/>
      <dgm:spPr/>
    </dgm:pt>
    <dgm:pt modelId="{600D893B-1EB6-407A-9695-FB532557CFD0}" type="pres">
      <dgm:prSet presAssocID="{785E3DAF-70F9-4D96-9774-B5A2C16C7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70A52EE-B660-4348-9D44-7AE165EE2000}" type="pres">
      <dgm:prSet presAssocID="{785E3DAF-70F9-4D96-9774-B5A2C16C710C}" presName="spaceRect" presStyleCnt="0"/>
      <dgm:spPr/>
    </dgm:pt>
    <dgm:pt modelId="{42D97E5B-74A3-4FE7-A2CA-773E33BB5216}" type="pres">
      <dgm:prSet presAssocID="{785E3DAF-70F9-4D96-9774-B5A2C16C710C}" presName="textRect" presStyleLbl="revTx" presStyleIdx="0" presStyleCnt="5">
        <dgm:presLayoutVars>
          <dgm:chMax val="1"/>
          <dgm:chPref val="1"/>
        </dgm:presLayoutVars>
      </dgm:prSet>
      <dgm:spPr/>
    </dgm:pt>
    <dgm:pt modelId="{DFFDD305-027E-42B7-A3FD-9DCC63C2A35F}" type="pres">
      <dgm:prSet presAssocID="{01008E80-B239-4E56-8C36-45A8227AFB0B}" presName="sibTrans" presStyleCnt="0"/>
      <dgm:spPr/>
    </dgm:pt>
    <dgm:pt modelId="{40161616-9AB3-4255-9887-68FBA0F28BC3}" type="pres">
      <dgm:prSet presAssocID="{A09FD877-334C-4F13-BB2A-0BA8E0A39EB3}" presName="compNode" presStyleCnt="0"/>
      <dgm:spPr/>
    </dgm:pt>
    <dgm:pt modelId="{721C0163-9333-4865-9600-631CDB1F48E9}" type="pres">
      <dgm:prSet presAssocID="{A09FD877-334C-4F13-BB2A-0BA8E0A39EB3}" presName="iconBgRect" presStyleLbl="bgShp" presStyleIdx="1" presStyleCnt="5"/>
      <dgm:spPr/>
    </dgm:pt>
    <dgm:pt modelId="{F18A11EE-400B-4D5E-8F45-18B466B15A96}" type="pres">
      <dgm:prSet presAssocID="{A09FD877-334C-4F13-BB2A-0BA8E0A39EB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74BAC8F2-57A7-4070-886D-CCAF1AB0EF01}" type="pres">
      <dgm:prSet presAssocID="{A09FD877-334C-4F13-BB2A-0BA8E0A39EB3}" presName="spaceRect" presStyleCnt="0"/>
      <dgm:spPr/>
    </dgm:pt>
    <dgm:pt modelId="{B20BD8F1-1F9E-4EBF-B262-06D924B94476}" type="pres">
      <dgm:prSet presAssocID="{A09FD877-334C-4F13-BB2A-0BA8E0A39EB3}" presName="textRect" presStyleLbl="revTx" presStyleIdx="1" presStyleCnt="5">
        <dgm:presLayoutVars>
          <dgm:chMax val="1"/>
          <dgm:chPref val="1"/>
        </dgm:presLayoutVars>
      </dgm:prSet>
      <dgm:spPr/>
    </dgm:pt>
    <dgm:pt modelId="{1118DAD1-17D1-41D8-A173-11489CC8B08D}" type="pres">
      <dgm:prSet presAssocID="{D85E8220-5E09-4523-9554-77569CC5D631}" presName="sibTrans" presStyleCnt="0"/>
      <dgm:spPr/>
    </dgm:pt>
    <dgm:pt modelId="{89D02F57-651C-4D68-8510-8E172079F620}" type="pres">
      <dgm:prSet presAssocID="{8A7D6CC4-DB0E-4234-8AA7-CA9B28025B07}" presName="compNode" presStyleCnt="0"/>
      <dgm:spPr/>
    </dgm:pt>
    <dgm:pt modelId="{C761DDC0-E68C-4118-B8FD-FFDED8B3EA5B}" type="pres">
      <dgm:prSet presAssocID="{8A7D6CC4-DB0E-4234-8AA7-CA9B28025B07}" presName="iconBgRect" presStyleLbl="bgShp" presStyleIdx="2" presStyleCnt="5"/>
      <dgm:spPr/>
    </dgm:pt>
    <dgm:pt modelId="{C24AD05E-F34A-4BE3-954D-3C1687FB7D04}" type="pres">
      <dgm:prSet presAssocID="{8A7D6CC4-DB0E-4234-8AA7-CA9B28025B0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43EC432-6657-4C0E-B22E-8CF27D5C1AD4}" type="pres">
      <dgm:prSet presAssocID="{8A7D6CC4-DB0E-4234-8AA7-CA9B28025B07}" presName="spaceRect" presStyleCnt="0"/>
      <dgm:spPr/>
    </dgm:pt>
    <dgm:pt modelId="{A9853229-CC82-4624-956F-AD9718EE344C}" type="pres">
      <dgm:prSet presAssocID="{8A7D6CC4-DB0E-4234-8AA7-CA9B28025B07}" presName="textRect" presStyleLbl="revTx" presStyleIdx="2" presStyleCnt="5">
        <dgm:presLayoutVars>
          <dgm:chMax val="1"/>
          <dgm:chPref val="1"/>
        </dgm:presLayoutVars>
      </dgm:prSet>
      <dgm:spPr/>
    </dgm:pt>
    <dgm:pt modelId="{BD571133-2E88-4385-8C8B-56A8E578ADB4}" type="pres">
      <dgm:prSet presAssocID="{BF59572A-CEF5-43B2-B506-45F04CEBAEF8}" presName="sibTrans" presStyleCnt="0"/>
      <dgm:spPr/>
    </dgm:pt>
    <dgm:pt modelId="{00118356-D2CD-4E3C-8E70-1C1464429CBC}" type="pres">
      <dgm:prSet presAssocID="{32B04624-D3F4-41C2-AC25-5B92760894E9}" presName="compNode" presStyleCnt="0"/>
      <dgm:spPr/>
    </dgm:pt>
    <dgm:pt modelId="{A3CCB5CE-C3D0-4509-B405-FC40E339F605}" type="pres">
      <dgm:prSet presAssocID="{32B04624-D3F4-41C2-AC25-5B92760894E9}" presName="iconBgRect" presStyleLbl="bgShp" presStyleIdx="3" presStyleCnt="5"/>
      <dgm:spPr/>
    </dgm:pt>
    <dgm:pt modelId="{4D42682C-B09B-4AE2-AA4E-F2E39F84686B}" type="pres">
      <dgm:prSet presAssocID="{32B04624-D3F4-41C2-AC25-5B92760894E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571790C-573A-408A-99FD-450190EB09C1}" type="pres">
      <dgm:prSet presAssocID="{32B04624-D3F4-41C2-AC25-5B92760894E9}" presName="spaceRect" presStyleCnt="0"/>
      <dgm:spPr/>
    </dgm:pt>
    <dgm:pt modelId="{F402715F-DE04-4A37-8391-D392C3E658E9}" type="pres">
      <dgm:prSet presAssocID="{32B04624-D3F4-41C2-AC25-5B92760894E9}" presName="textRect" presStyleLbl="revTx" presStyleIdx="3" presStyleCnt="5">
        <dgm:presLayoutVars>
          <dgm:chMax val="1"/>
          <dgm:chPref val="1"/>
        </dgm:presLayoutVars>
      </dgm:prSet>
      <dgm:spPr/>
    </dgm:pt>
    <dgm:pt modelId="{1F5B8BFA-16ED-49F7-B321-5C0482BC5B7E}" type="pres">
      <dgm:prSet presAssocID="{242675EA-74E9-411C-8098-FFD9177ED97A}" presName="sibTrans" presStyleCnt="0"/>
      <dgm:spPr/>
    </dgm:pt>
    <dgm:pt modelId="{12B34A7E-CFEE-4A74-92DE-D1236956CBCE}" type="pres">
      <dgm:prSet presAssocID="{0C3687F8-689E-4FD2-A507-70B25E9688BB}" presName="compNode" presStyleCnt="0"/>
      <dgm:spPr/>
    </dgm:pt>
    <dgm:pt modelId="{DD1F1CB5-801D-499F-9CF7-DF977A1212C5}" type="pres">
      <dgm:prSet presAssocID="{0C3687F8-689E-4FD2-A507-70B25E9688BB}" presName="iconBgRect" presStyleLbl="bgShp" presStyleIdx="4" presStyleCnt="5"/>
      <dgm:spPr/>
    </dgm:pt>
    <dgm:pt modelId="{1B8B44F7-E3B0-4C6E-8A74-197CEB3D738D}" type="pres">
      <dgm:prSet presAssocID="{0C3687F8-689E-4FD2-A507-70B25E9688B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9C070F9-FD5B-4539-9C01-BCE5AB547CC6}" type="pres">
      <dgm:prSet presAssocID="{0C3687F8-689E-4FD2-A507-70B25E9688BB}" presName="spaceRect" presStyleCnt="0"/>
      <dgm:spPr/>
    </dgm:pt>
    <dgm:pt modelId="{ED7974A4-5125-47B4-B182-E1C539DAB042}" type="pres">
      <dgm:prSet presAssocID="{0C3687F8-689E-4FD2-A507-70B25E9688B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197A33A-C760-43B1-A4E9-61C5DAA438CD}" type="presOf" srcId="{A09FD877-334C-4F13-BB2A-0BA8E0A39EB3}" destId="{B20BD8F1-1F9E-4EBF-B262-06D924B94476}" srcOrd="0" destOrd="0" presId="urn:microsoft.com/office/officeart/2018/5/layout/IconCircleLabelList"/>
    <dgm:cxn modelId="{A665FB40-3BF0-4DFA-ACFE-39A0C5ECDC8D}" type="presOf" srcId="{785E3DAF-70F9-4D96-9774-B5A2C16C710C}" destId="{42D97E5B-74A3-4FE7-A2CA-773E33BB5216}" srcOrd="0" destOrd="0" presId="urn:microsoft.com/office/officeart/2018/5/layout/IconCircleLabelList"/>
    <dgm:cxn modelId="{BAB22345-1FDB-41B0-9217-1EA3A523E507}" srcId="{90549723-72EA-4505-926C-899A8178E9CF}" destId="{32B04624-D3F4-41C2-AC25-5B92760894E9}" srcOrd="3" destOrd="0" parTransId="{395DC2C2-6F90-4DF0-9D7D-1CDA90795578}" sibTransId="{242675EA-74E9-411C-8098-FFD9177ED97A}"/>
    <dgm:cxn modelId="{4C1DBD66-AC09-44DF-B11A-E51C84BE626A}" srcId="{90549723-72EA-4505-926C-899A8178E9CF}" destId="{785E3DAF-70F9-4D96-9774-B5A2C16C710C}" srcOrd="0" destOrd="0" parTransId="{4E6E1F9D-ECD7-4D5F-A9F1-FEEB7CBC2925}" sibTransId="{01008E80-B239-4E56-8C36-45A8227AFB0B}"/>
    <dgm:cxn modelId="{3CCE0E54-0328-426E-B010-F244CA827DBB}" srcId="{90549723-72EA-4505-926C-899A8178E9CF}" destId="{8A7D6CC4-DB0E-4234-8AA7-CA9B28025B07}" srcOrd="2" destOrd="0" parTransId="{E23987A4-4EF8-4C2A-9171-630E6B14764B}" sibTransId="{BF59572A-CEF5-43B2-B506-45F04CEBAEF8}"/>
    <dgm:cxn modelId="{6BE14B57-7547-412A-8F5B-E458C561FAEE}" type="presOf" srcId="{32B04624-D3F4-41C2-AC25-5B92760894E9}" destId="{F402715F-DE04-4A37-8391-D392C3E658E9}" srcOrd="0" destOrd="0" presId="urn:microsoft.com/office/officeart/2018/5/layout/IconCircleLabelList"/>
    <dgm:cxn modelId="{A9711B86-AEB8-4DE2-B5A9-8037AF3809BB}" type="presOf" srcId="{8A7D6CC4-DB0E-4234-8AA7-CA9B28025B07}" destId="{A9853229-CC82-4624-956F-AD9718EE344C}" srcOrd="0" destOrd="0" presId="urn:microsoft.com/office/officeart/2018/5/layout/IconCircleLabelList"/>
    <dgm:cxn modelId="{99D8B593-7DB3-4348-8A7C-A3D950E0530E}" type="presOf" srcId="{0C3687F8-689E-4FD2-A507-70B25E9688BB}" destId="{ED7974A4-5125-47B4-B182-E1C539DAB042}" srcOrd="0" destOrd="0" presId="urn:microsoft.com/office/officeart/2018/5/layout/IconCircleLabelList"/>
    <dgm:cxn modelId="{BE67FACE-9B5D-422F-804A-3E93C3DA23FC}" type="presOf" srcId="{90549723-72EA-4505-926C-899A8178E9CF}" destId="{A1CCBBAD-D71A-427F-9809-77B86DCA15CE}" srcOrd="0" destOrd="0" presId="urn:microsoft.com/office/officeart/2018/5/layout/IconCircleLabelList"/>
    <dgm:cxn modelId="{CFF00ED4-D5A6-4B68-873D-5457795A07BE}" srcId="{90549723-72EA-4505-926C-899A8178E9CF}" destId="{A09FD877-334C-4F13-BB2A-0BA8E0A39EB3}" srcOrd="1" destOrd="0" parTransId="{610694CB-A9D8-49AB-95C1-F8D847CC6B3F}" sibTransId="{D85E8220-5E09-4523-9554-77569CC5D631}"/>
    <dgm:cxn modelId="{B49EE2F5-9D27-4111-9641-DE5017E03550}" srcId="{90549723-72EA-4505-926C-899A8178E9CF}" destId="{0C3687F8-689E-4FD2-A507-70B25E9688BB}" srcOrd="4" destOrd="0" parTransId="{A56272EA-7CD3-4105-AE85-682EB42E0E5C}" sibTransId="{3C889B39-B0B6-4E60-88ED-873D04CBC568}"/>
    <dgm:cxn modelId="{3CCE410A-3428-4DD8-8924-308210778DE3}" type="presParOf" srcId="{A1CCBBAD-D71A-427F-9809-77B86DCA15CE}" destId="{FE46CB83-3D6C-42AB-B882-30265D51C924}" srcOrd="0" destOrd="0" presId="urn:microsoft.com/office/officeart/2018/5/layout/IconCircleLabelList"/>
    <dgm:cxn modelId="{FBFE8983-131A-41BC-AF30-6440B31783E1}" type="presParOf" srcId="{FE46CB83-3D6C-42AB-B882-30265D51C924}" destId="{B81AC6DC-87DB-4901-A81C-EC3D5D088EAD}" srcOrd="0" destOrd="0" presId="urn:microsoft.com/office/officeart/2018/5/layout/IconCircleLabelList"/>
    <dgm:cxn modelId="{022C9184-A43D-4088-9742-3CA47254C735}" type="presParOf" srcId="{FE46CB83-3D6C-42AB-B882-30265D51C924}" destId="{600D893B-1EB6-407A-9695-FB532557CFD0}" srcOrd="1" destOrd="0" presId="urn:microsoft.com/office/officeart/2018/5/layout/IconCircleLabelList"/>
    <dgm:cxn modelId="{50E3EC71-DBBC-4F65-9FF8-9CAD3C109101}" type="presParOf" srcId="{FE46CB83-3D6C-42AB-B882-30265D51C924}" destId="{070A52EE-B660-4348-9D44-7AE165EE2000}" srcOrd="2" destOrd="0" presId="urn:microsoft.com/office/officeart/2018/5/layout/IconCircleLabelList"/>
    <dgm:cxn modelId="{812F6DFA-A384-4092-8459-A761985F2E52}" type="presParOf" srcId="{FE46CB83-3D6C-42AB-B882-30265D51C924}" destId="{42D97E5B-74A3-4FE7-A2CA-773E33BB5216}" srcOrd="3" destOrd="0" presId="urn:microsoft.com/office/officeart/2018/5/layout/IconCircleLabelList"/>
    <dgm:cxn modelId="{4BE3C398-FCC2-49D3-8141-0FE7AA07F1CE}" type="presParOf" srcId="{A1CCBBAD-D71A-427F-9809-77B86DCA15CE}" destId="{DFFDD305-027E-42B7-A3FD-9DCC63C2A35F}" srcOrd="1" destOrd="0" presId="urn:microsoft.com/office/officeart/2018/5/layout/IconCircleLabelList"/>
    <dgm:cxn modelId="{B18852AE-B6ED-4ABF-9ED6-34303B442177}" type="presParOf" srcId="{A1CCBBAD-D71A-427F-9809-77B86DCA15CE}" destId="{40161616-9AB3-4255-9887-68FBA0F28BC3}" srcOrd="2" destOrd="0" presId="urn:microsoft.com/office/officeart/2018/5/layout/IconCircleLabelList"/>
    <dgm:cxn modelId="{D8AB40CA-AB1D-473D-A39C-DBB52A42107C}" type="presParOf" srcId="{40161616-9AB3-4255-9887-68FBA0F28BC3}" destId="{721C0163-9333-4865-9600-631CDB1F48E9}" srcOrd="0" destOrd="0" presId="urn:microsoft.com/office/officeart/2018/5/layout/IconCircleLabelList"/>
    <dgm:cxn modelId="{C7FC967E-A50E-4D2B-9321-E9C194D95718}" type="presParOf" srcId="{40161616-9AB3-4255-9887-68FBA0F28BC3}" destId="{F18A11EE-400B-4D5E-8F45-18B466B15A96}" srcOrd="1" destOrd="0" presId="urn:microsoft.com/office/officeart/2018/5/layout/IconCircleLabelList"/>
    <dgm:cxn modelId="{E09A13AB-C02F-4396-BC6F-B78B9B637B52}" type="presParOf" srcId="{40161616-9AB3-4255-9887-68FBA0F28BC3}" destId="{74BAC8F2-57A7-4070-886D-CCAF1AB0EF01}" srcOrd="2" destOrd="0" presId="urn:microsoft.com/office/officeart/2018/5/layout/IconCircleLabelList"/>
    <dgm:cxn modelId="{15DEE236-7059-47E2-B818-11A259E41DDA}" type="presParOf" srcId="{40161616-9AB3-4255-9887-68FBA0F28BC3}" destId="{B20BD8F1-1F9E-4EBF-B262-06D924B94476}" srcOrd="3" destOrd="0" presId="urn:microsoft.com/office/officeart/2018/5/layout/IconCircleLabelList"/>
    <dgm:cxn modelId="{03F00CF3-D1E8-45E9-A291-F80BA2CF179F}" type="presParOf" srcId="{A1CCBBAD-D71A-427F-9809-77B86DCA15CE}" destId="{1118DAD1-17D1-41D8-A173-11489CC8B08D}" srcOrd="3" destOrd="0" presId="urn:microsoft.com/office/officeart/2018/5/layout/IconCircleLabelList"/>
    <dgm:cxn modelId="{FEB510DC-7697-4946-B0E1-46F3893C3E36}" type="presParOf" srcId="{A1CCBBAD-D71A-427F-9809-77B86DCA15CE}" destId="{89D02F57-651C-4D68-8510-8E172079F620}" srcOrd="4" destOrd="0" presId="urn:microsoft.com/office/officeart/2018/5/layout/IconCircleLabelList"/>
    <dgm:cxn modelId="{3BEF2D90-AD98-4633-8742-9307D012B34B}" type="presParOf" srcId="{89D02F57-651C-4D68-8510-8E172079F620}" destId="{C761DDC0-E68C-4118-B8FD-FFDED8B3EA5B}" srcOrd="0" destOrd="0" presId="urn:microsoft.com/office/officeart/2018/5/layout/IconCircleLabelList"/>
    <dgm:cxn modelId="{3E75B041-DBDB-4DAB-904B-F41B53A300BA}" type="presParOf" srcId="{89D02F57-651C-4D68-8510-8E172079F620}" destId="{C24AD05E-F34A-4BE3-954D-3C1687FB7D04}" srcOrd="1" destOrd="0" presId="urn:microsoft.com/office/officeart/2018/5/layout/IconCircleLabelList"/>
    <dgm:cxn modelId="{18F28CD5-6E61-4093-89B5-52E2EB27CDD0}" type="presParOf" srcId="{89D02F57-651C-4D68-8510-8E172079F620}" destId="{943EC432-6657-4C0E-B22E-8CF27D5C1AD4}" srcOrd="2" destOrd="0" presId="urn:microsoft.com/office/officeart/2018/5/layout/IconCircleLabelList"/>
    <dgm:cxn modelId="{63A174D6-F86A-4ACF-8900-DEF36A9E1EFE}" type="presParOf" srcId="{89D02F57-651C-4D68-8510-8E172079F620}" destId="{A9853229-CC82-4624-956F-AD9718EE344C}" srcOrd="3" destOrd="0" presId="urn:microsoft.com/office/officeart/2018/5/layout/IconCircleLabelList"/>
    <dgm:cxn modelId="{6F1A431B-5C9B-4143-9D7F-79F84A355DB8}" type="presParOf" srcId="{A1CCBBAD-D71A-427F-9809-77B86DCA15CE}" destId="{BD571133-2E88-4385-8C8B-56A8E578ADB4}" srcOrd="5" destOrd="0" presId="urn:microsoft.com/office/officeart/2018/5/layout/IconCircleLabelList"/>
    <dgm:cxn modelId="{878F0281-21BF-4FF6-BFFA-6F5BD823B83C}" type="presParOf" srcId="{A1CCBBAD-D71A-427F-9809-77B86DCA15CE}" destId="{00118356-D2CD-4E3C-8E70-1C1464429CBC}" srcOrd="6" destOrd="0" presId="urn:microsoft.com/office/officeart/2018/5/layout/IconCircleLabelList"/>
    <dgm:cxn modelId="{5B8A11A6-35D6-4AA8-BB0C-9C34BD090401}" type="presParOf" srcId="{00118356-D2CD-4E3C-8E70-1C1464429CBC}" destId="{A3CCB5CE-C3D0-4509-B405-FC40E339F605}" srcOrd="0" destOrd="0" presId="urn:microsoft.com/office/officeart/2018/5/layout/IconCircleLabelList"/>
    <dgm:cxn modelId="{39B4D80A-61F9-46BD-95E5-3B3CF7517720}" type="presParOf" srcId="{00118356-D2CD-4E3C-8E70-1C1464429CBC}" destId="{4D42682C-B09B-4AE2-AA4E-F2E39F84686B}" srcOrd="1" destOrd="0" presId="urn:microsoft.com/office/officeart/2018/5/layout/IconCircleLabelList"/>
    <dgm:cxn modelId="{C59E2101-5FEA-4807-BC17-B3BB49377E00}" type="presParOf" srcId="{00118356-D2CD-4E3C-8E70-1C1464429CBC}" destId="{D571790C-573A-408A-99FD-450190EB09C1}" srcOrd="2" destOrd="0" presId="urn:microsoft.com/office/officeart/2018/5/layout/IconCircleLabelList"/>
    <dgm:cxn modelId="{273F73F5-1616-49A7-B9AF-941C72AB9CDD}" type="presParOf" srcId="{00118356-D2CD-4E3C-8E70-1C1464429CBC}" destId="{F402715F-DE04-4A37-8391-D392C3E658E9}" srcOrd="3" destOrd="0" presId="urn:microsoft.com/office/officeart/2018/5/layout/IconCircleLabelList"/>
    <dgm:cxn modelId="{292DF205-4EA7-4BDB-880F-45CE8CE9866C}" type="presParOf" srcId="{A1CCBBAD-D71A-427F-9809-77B86DCA15CE}" destId="{1F5B8BFA-16ED-49F7-B321-5C0482BC5B7E}" srcOrd="7" destOrd="0" presId="urn:microsoft.com/office/officeart/2018/5/layout/IconCircleLabelList"/>
    <dgm:cxn modelId="{67F5E181-E14A-4417-BD1B-CFE03F5AA19C}" type="presParOf" srcId="{A1CCBBAD-D71A-427F-9809-77B86DCA15CE}" destId="{12B34A7E-CFEE-4A74-92DE-D1236956CBCE}" srcOrd="8" destOrd="0" presId="urn:microsoft.com/office/officeart/2018/5/layout/IconCircleLabelList"/>
    <dgm:cxn modelId="{908F5604-B524-4AD3-9456-E5868B661A80}" type="presParOf" srcId="{12B34A7E-CFEE-4A74-92DE-D1236956CBCE}" destId="{DD1F1CB5-801D-499F-9CF7-DF977A1212C5}" srcOrd="0" destOrd="0" presId="urn:microsoft.com/office/officeart/2018/5/layout/IconCircleLabelList"/>
    <dgm:cxn modelId="{BD469048-5A63-4C57-AF08-4C97156D77E2}" type="presParOf" srcId="{12B34A7E-CFEE-4A74-92DE-D1236956CBCE}" destId="{1B8B44F7-E3B0-4C6E-8A74-197CEB3D738D}" srcOrd="1" destOrd="0" presId="urn:microsoft.com/office/officeart/2018/5/layout/IconCircleLabelList"/>
    <dgm:cxn modelId="{FAF3A0F9-65D9-434E-814C-9905A84A7B7F}" type="presParOf" srcId="{12B34A7E-CFEE-4A74-92DE-D1236956CBCE}" destId="{69C070F9-FD5B-4539-9C01-BCE5AB547CC6}" srcOrd="2" destOrd="0" presId="urn:microsoft.com/office/officeart/2018/5/layout/IconCircleLabelList"/>
    <dgm:cxn modelId="{6FD2D5E9-9438-4B5A-8108-5F75000D7558}" type="presParOf" srcId="{12B34A7E-CFEE-4A74-92DE-D1236956CBCE}" destId="{ED7974A4-5125-47B4-B182-E1C539DAB04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9E00BA-0ED4-4543-914D-1702A4FC457E}" type="doc">
      <dgm:prSet loTypeId="urn:microsoft.com/office/officeart/2005/8/layout/defaul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21AE633-48E5-4A8D-B0A2-856C53CA59C3}">
      <dgm:prSet/>
      <dgm:spPr/>
      <dgm:t>
        <a:bodyPr/>
        <a:lstStyle/>
        <a:p>
          <a:r>
            <a:rPr lang="en-US" dirty="0"/>
            <a:t>Meets needs and beneficial for activities </a:t>
          </a:r>
        </a:p>
      </dgm:t>
    </dgm:pt>
    <dgm:pt modelId="{36D766B9-3B5B-4358-A3AD-F9F8AB26BFCB}" type="parTrans" cxnId="{9B6FC3D2-CE57-450D-AA4A-AFC4D33E661D}">
      <dgm:prSet/>
      <dgm:spPr/>
      <dgm:t>
        <a:bodyPr/>
        <a:lstStyle/>
        <a:p>
          <a:endParaRPr lang="en-US"/>
        </a:p>
      </dgm:t>
    </dgm:pt>
    <dgm:pt modelId="{14F86932-4366-4312-9D9A-BC4E500B6FE8}" type="sibTrans" cxnId="{9B6FC3D2-CE57-450D-AA4A-AFC4D33E661D}">
      <dgm:prSet/>
      <dgm:spPr/>
      <dgm:t>
        <a:bodyPr/>
        <a:lstStyle/>
        <a:p>
          <a:endParaRPr lang="en-US"/>
        </a:p>
      </dgm:t>
    </dgm:pt>
    <dgm:pt modelId="{44CAA4C3-F55C-4792-BCE3-E09AAB89F480}">
      <dgm:prSet/>
      <dgm:spPr/>
      <dgm:t>
        <a:bodyPr/>
        <a:lstStyle/>
        <a:p>
          <a:r>
            <a:rPr lang="en-US"/>
            <a:t>Active aging </a:t>
          </a:r>
        </a:p>
      </dgm:t>
    </dgm:pt>
    <dgm:pt modelId="{34609B41-5BD1-4D92-8DE5-D64063017563}" type="parTrans" cxnId="{EF0C122F-ECE1-48F2-972B-7DEE3BDBAEC7}">
      <dgm:prSet/>
      <dgm:spPr/>
      <dgm:t>
        <a:bodyPr/>
        <a:lstStyle/>
        <a:p>
          <a:endParaRPr lang="en-US"/>
        </a:p>
      </dgm:t>
    </dgm:pt>
    <dgm:pt modelId="{0C241375-A6C0-4FF3-8E2B-CABFBD9CF9AA}" type="sibTrans" cxnId="{EF0C122F-ECE1-48F2-972B-7DEE3BDBAEC7}">
      <dgm:prSet/>
      <dgm:spPr/>
      <dgm:t>
        <a:bodyPr/>
        <a:lstStyle/>
        <a:p>
          <a:endParaRPr lang="en-US"/>
        </a:p>
      </dgm:t>
    </dgm:pt>
    <dgm:pt modelId="{83BA4B7E-6E79-48A3-A52C-E30449462520}">
      <dgm:prSet/>
      <dgm:spPr/>
      <dgm:t>
        <a:bodyPr/>
        <a:lstStyle/>
        <a:p>
          <a:r>
            <a:rPr lang="en-US"/>
            <a:t>Extension adult life</a:t>
          </a:r>
        </a:p>
      </dgm:t>
    </dgm:pt>
    <dgm:pt modelId="{755352EA-D299-4635-A758-2ABE8D30DF2E}" type="parTrans" cxnId="{6A974227-A30F-4AB9-9258-959E4D902F4C}">
      <dgm:prSet/>
      <dgm:spPr/>
      <dgm:t>
        <a:bodyPr/>
        <a:lstStyle/>
        <a:p>
          <a:endParaRPr lang="en-US"/>
        </a:p>
      </dgm:t>
    </dgm:pt>
    <dgm:pt modelId="{931E7066-607C-464E-8083-CFD41FD81D46}" type="sibTrans" cxnId="{6A974227-A30F-4AB9-9258-959E4D902F4C}">
      <dgm:prSet/>
      <dgm:spPr/>
      <dgm:t>
        <a:bodyPr/>
        <a:lstStyle/>
        <a:p>
          <a:endParaRPr lang="en-US"/>
        </a:p>
      </dgm:t>
    </dgm:pt>
    <dgm:pt modelId="{A7BBBB8F-D166-4803-8EF8-7A2C50514DB7}">
      <dgm:prSet/>
      <dgm:spPr/>
      <dgm:t>
        <a:bodyPr/>
        <a:lstStyle/>
        <a:p>
          <a:r>
            <a:rPr lang="en-US"/>
            <a:t>New roles, friends and activities by replacing from lost ones</a:t>
          </a:r>
        </a:p>
      </dgm:t>
    </dgm:pt>
    <dgm:pt modelId="{1F3D3CA7-3A7A-40D2-827C-95FD125E230D}" type="parTrans" cxnId="{732B8204-9AB4-4B0D-B0E3-E091E3661DC3}">
      <dgm:prSet/>
      <dgm:spPr/>
      <dgm:t>
        <a:bodyPr/>
        <a:lstStyle/>
        <a:p>
          <a:endParaRPr lang="en-US"/>
        </a:p>
      </dgm:t>
    </dgm:pt>
    <dgm:pt modelId="{864CAD4E-2925-4F24-AC92-DA7A08EA639C}" type="sibTrans" cxnId="{732B8204-9AB4-4B0D-B0E3-E091E3661DC3}">
      <dgm:prSet/>
      <dgm:spPr/>
      <dgm:t>
        <a:bodyPr/>
        <a:lstStyle/>
        <a:p>
          <a:endParaRPr lang="en-US"/>
        </a:p>
      </dgm:t>
    </dgm:pt>
    <dgm:pt modelId="{466EAD02-44F6-4F30-AB31-835FF543D6BC}">
      <dgm:prSet/>
      <dgm:spPr/>
      <dgm:t>
        <a:bodyPr/>
        <a:lstStyle/>
        <a:p>
          <a:r>
            <a:rPr lang="en-US" dirty="0"/>
            <a:t> effect on self concept ensuring little satisfaction </a:t>
          </a:r>
        </a:p>
      </dgm:t>
    </dgm:pt>
    <dgm:pt modelId="{788AD88F-1E77-41ED-89D4-5213F9039C3D}" type="parTrans" cxnId="{E0B8CAA8-4E17-4698-8309-25F38E32E77C}">
      <dgm:prSet/>
      <dgm:spPr/>
      <dgm:t>
        <a:bodyPr/>
        <a:lstStyle/>
        <a:p>
          <a:endParaRPr lang="en-US"/>
        </a:p>
      </dgm:t>
    </dgm:pt>
    <dgm:pt modelId="{31A6F51F-DAB5-4BF6-A183-12FCAE9B788C}" type="sibTrans" cxnId="{E0B8CAA8-4E17-4698-8309-25F38E32E77C}">
      <dgm:prSet/>
      <dgm:spPr/>
      <dgm:t>
        <a:bodyPr/>
        <a:lstStyle/>
        <a:p>
          <a:endParaRPr lang="en-US"/>
        </a:p>
      </dgm:t>
    </dgm:pt>
    <dgm:pt modelId="{D69C88DF-595F-4BAA-832A-0B1E311FCCE6}" type="pres">
      <dgm:prSet presAssocID="{209E00BA-0ED4-4543-914D-1702A4FC457E}" presName="diagram" presStyleCnt="0">
        <dgm:presLayoutVars>
          <dgm:dir/>
          <dgm:resizeHandles val="exact"/>
        </dgm:presLayoutVars>
      </dgm:prSet>
      <dgm:spPr/>
    </dgm:pt>
    <dgm:pt modelId="{E21A68E1-A822-42F6-9B95-A642C2E78B08}" type="pres">
      <dgm:prSet presAssocID="{C21AE633-48E5-4A8D-B0A2-856C53CA59C3}" presName="node" presStyleLbl="node1" presStyleIdx="0" presStyleCnt="5">
        <dgm:presLayoutVars>
          <dgm:bulletEnabled val="1"/>
        </dgm:presLayoutVars>
      </dgm:prSet>
      <dgm:spPr/>
    </dgm:pt>
    <dgm:pt modelId="{0DC86D42-5981-4993-9D6E-CA6A9FBAA866}" type="pres">
      <dgm:prSet presAssocID="{14F86932-4366-4312-9D9A-BC4E500B6FE8}" presName="sibTrans" presStyleCnt="0"/>
      <dgm:spPr/>
    </dgm:pt>
    <dgm:pt modelId="{E9E87B63-F600-419B-B90C-1AC889E9B564}" type="pres">
      <dgm:prSet presAssocID="{44CAA4C3-F55C-4792-BCE3-E09AAB89F480}" presName="node" presStyleLbl="node1" presStyleIdx="1" presStyleCnt="5">
        <dgm:presLayoutVars>
          <dgm:bulletEnabled val="1"/>
        </dgm:presLayoutVars>
      </dgm:prSet>
      <dgm:spPr/>
    </dgm:pt>
    <dgm:pt modelId="{FC9B74DC-D49A-4396-A3FD-06D2C292D167}" type="pres">
      <dgm:prSet presAssocID="{0C241375-A6C0-4FF3-8E2B-CABFBD9CF9AA}" presName="sibTrans" presStyleCnt="0"/>
      <dgm:spPr/>
    </dgm:pt>
    <dgm:pt modelId="{AC9EFEEF-9DF0-4EC6-93F4-30267C15526C}" type="pres">
      <dgm:prSet presAssocID="{83BA4B7E-6E79-48A3-A52C-E30449462520}" presName="node" presStyleLbl="node1" presStyleIdx="2" presStyleCnt="5">
        <dgm:presLayoutVars>
          <dgm:bulletEnabled val="1"/>
        </dgm:presLayoutVars>
      </dgm:prSet>
      <dgm:spPr/>
    </dgm:pt>
    <dgm:pt modelId="{FF5B5454-FDBB-4B4F-8933-7A448F231A8E}" type="pres">
      <dgm:prSet presAssocID="{931E7066-607C-464E-8083-CFD41FD81D46}" presName="sibTrans" presStyleCnt="0"/>
      <dgm:spPr/>
    </dgm:pt>
    <dgm:pt modelId="{01C83573-3695-4612-BEF7-8CA0AA5A33FE}" type="pres">
      <dgm:prSet presAssocID="{A7BBBB8F-D166-4803-8EF8-7A2C50514DB7}" presName="node" presStyleLbl="node1" presStyleIdx="3" presStyleCnt="5">
        <dgm:presLayoutVars>
          <dgm:bulletEnabled val="1"/>
        </dgm:presLayoutVars>
      </dgm:prSet>
      <dgm:spPr/>
    </dgm:pt>
    <dgm:pt modelId="{55564DA6-585B-423E-948E-A07A63DFD0E2}" type="pres">
      <dgm:prSet presAssocID="{864CAD4E-2925-4F24-AC92-DA7A08EA639C}" presName="sibTrans" presStyleCnt="0"/>
      <dgm:spPr/>
    </dgm:pt>
    <dgm:pt modelId="{B5FAE1AE-DFF5-4237-8246-C60FBF73D2CB}" type="pres">
      <dgm:prSet presAssocID="{466EAD02-44F6-4F30-AB31-835FF543D6BC}" presName="node" presStyleLbl="node1" presStyleIdx="4" presStyleCnt="5">
        <dgm:presLayoutVars>
          <dgm:bulletEnabled val="1"/>
        </dgm:presLayoutVars>
      </dgm:prSet>
      <dgm:spPr/>
    </dgm:pt>
  </dgm:ptLst>
  <dgm:cxnLst>
    <dgm:cxn modelId="{732B8204-9AB4-4B0D-B0E3-E091E3661DC3}" srcId="{209E00BA-0ED4-4543-914D-1702A4FC457E}" destId="{A7BBBB8F-D166-4803-8EF8-7A2C50514DB7}" srcOrd="3" destOrd="0" parTransId="{1F3D3CA7-3A7A-40D2-827C-95FD125E230D}" sibTransId="{864CAD4E-2925-4F24-AC92-DA7A08EA639C}"/>
    <dgm:cxn modelId="{6A974227-A30F-4AB9-9258-959E4D902F4C}" srcId="{209E00BA-0ED4-4543-914D-1702A4FC457E}" destId="{83BA4B7E-6E79-48A3-A52C-E30449462520}" srcOrd="2" destOrd="0" parTransId="{755352EA-D299-4635-A758-2ABE8D30DF2E}" sibTransId="{931E7066-607C-464E-8083-CFD41FD81D46}"/>
    <dgm:cxn modelId="{EF0C122F-ECE1-48F2-972B-7DEE3BDBAEC7}" srcId="{209E00BA-0ED4-4543-914D-1702A4FC457E}" destId="{44CAA4C3-F55C-4792-BCE3-E09AAB89F480}" srcOrd="1" destOrd="0" parTransId="{34609B41-5BD1-4D92-8DE5-D64063017563}" sibTransId="{0C241375-A6C0-4FF3-8E2B-CABFBD9CF9AA}"/>
    <dgm:cxn modelId="{62AEB332-EA59-4CE8-99B7-A58E009F22B7}" type="presOf" srcId="{A7BBBB8F-D166-4803-8EF8-7A2C50514DB7}" destId="{01C83573-3695-4612-BEF7-8CA0AA5A33FE}" srcOrd="0" destOrd="0" presId="urn:microsoft.com/office/officeart/2005/8/layout/default"/>
    <dgm:cxn modelId="{6101ED57-BF7C-495B-885C-15BABA1E465F}" type="presOf" srcId="{C21AE633-48E5-4A8D-B0A2-856C53CA59C3}" destId="{E21A68E1-A822-42F6-9B95-A642C2E78B08}" srcOrd="0" destOrd="0" presId="urn:microsoft.com/office/officeart/2005/8/layout/default"/>
    <dgm:cxn modelId="{E0B8CAA8-4E17-4698-8309-25F38E32E77C}" srcId="{209E00BA-0ED4-4543-914D-1702A4FC457E}" destId="{466EAD02-44F6-4F30-AB31-835FF543D6BC}" srcOrd="4" destOrd="0" parTransId="{788AD88F-1E77-41ED-89D4-5213F9039C3D}" sibTransId="{31A6F51F-DAB5-4BF6-A183-12FCAE9B788C}"/>
    <dgm:cxn modelId="{C5A57CBB-4A02-47A9-A3ED-CE73ABDCC2DC}" type="presOf" srcId="{44CAA4C3-F55C-4792-BCE3-E09AAB89F480}" destId="{E9E87B63-F600-419B-B90C-1AC889E9B564}" srcOrd="0" destOrd="0" presId="urn:microsoft.com/office/officeart/2005/8/layout/default"/>
    <dgm:cxn modelId="{84D0F0CD-0572-43AC-A597-A793D872CBAA}" type="presOf" srcId="{209E00BA-0ED4-4543-914D-1702A4FC457E}" destId="{D69C88DF-595F-4BAA-832A-0B1E311FCCE6}" srcOrd="0" destOrd="0" presId="urn:microsoft.com/office/officeart/2005/8/layout/default"/>
    <dgm:cxn modelId="{9B6FC3D2-CE57-450D-AA4A-AFC4D33E661D}" srcId="{209E00BA-0ED4-4543-914D-1702A4FC457E}" destId="{C21AE633-48E5-4A8D-B0A2-856C53CA59C3}" srcOrd="0" destOrd="0" parTransId="{36D766B9-3B5B-4358-A3AD-F9F8AB26BFCB}" sibTransId="{14F86932-4366-4312-9D9A-BC4E500B6FE8}"/>
    <dgm:cxn modelId="{EFA262D4-E43B-4E4D-9E84-9FC1D6929196}" type="presOf" srcId="{466EAD02-44F6-4F30-AB31-835FF543D6BC}" destId="{B5FAE1AE-DFF5-4237-8246-C60FBF73D2CB}" srcOrd="0" destOrd="0" presId="urn:microsoft.com/office/officeart/2005/8/layout/default"/>
    <dgm:cxn modelId="{3C69BFFB-8AF4-4B5E-B7A5-6E15E2B5A281}" type="presOf" srcId="{83BA4B7E-6E79-48A3-A52C-E30449462520}" destId="{AC9EFEEF-9DF0-4EC6-93F4-30267C15526C}" srcOrd="0" destOrd="0" presId="urn:microsoft.com/office/officeart/2005/8/layout/default"/>
    <dgm:cxn modelId="{F89B99BC-FF96-48EE-8830-510199361C4D}" type="presParOf" srcId="{D69C88DF-595F-4BAA-832A-0B1E311FCCE6}" destId="{E21A68E1-A822-42F6-9B95-A642C2E78B08}" srcOrd="0" destOrd="0" presId="urn:microsoft.com/office/officeart/2005/8/layout/default"/>
    <dgm:cxn modelId="{B89B4A41-3F7F-400E-9641-EDF5DDEADAB6}" type="presParOf" srcId="{D69C88DF-595F-4BAA-832A-0B1E311FCCE6}" destId="{0DC86D42-5981-4993-9D6E-CA6A9FBAA866}" srcOrd="1" destOrd="0" presId="urn:microsoft.com/office/officeart/2005/8/layout/default"/>
    <dgm:cxn modelId="{3F55800D-0433-4437-8547-DE543CBF248F}" type="presParOf" srcId="{D69C88DF-595F-4BAA-832A-0B1E311FCCE6}" destId="{E9E87B63-F600-419B-B90C-1AC889E9B564}" srcOrd="2" destOrd="0" presId="urn:microsoft.com/office/officeart/2005/8/layout/default"/>
    <dgm:cxn modelId="{5715A781-39D0-4BF8-8F00-EF3E7FD30E72}" type="presParOf" srcId="{D69C88DF-595F-4BAA-832A-0B1E311FCCE6}" destId="{FC9B74DC-D49A-4396-A3FD-06D2C292D167}" srcOrd="3" destOrd="0" presId="urn:microsoft.com/office/officeart/2005/8/layout/default"/>
    <dgm:cxn modelId="{25288FBD-714F-43D6-9CA9-36C4192F1643}" type="presParOf" srcId="{D69C88DF-595F-4BAA-832A-0B1E311FCCE6}" destId="{AC9EFEEF-9DF0-4EC6-93F4-30267C15526C}" srcOrd="4" destOrd="0" presId="urn:microsoft.com/office/officeart/2005/8/layout/default"/>
    <dgm:cxn modelId="{4C3FA951-CE42-464F-8B85-44B09C1D0461}" type="presParOf" srcId="{D69C88DF-595F-4BAA-832A-0B1E311FCCE6}" destId="{FF5B5454-FDBB-4B4F-8933-7A448F231A8E}" srcOrd="5" destOrd="0" presId="urn:microsoft.com/office/officeart/2005/8/layout/default"/>
    <dgm:cxn modelId="{94AA27CD-43A7-4E29-8BD2-F9C7FA07BC2C}" type="presParOf" srcId="{D69C88DF-595F-4BAA-832A-0B1E311FCCE6}" destId="{01C83573-3695-4612-BEF7-8CA0AA5A33FE}" srcOrd="6" destOrd="0" presId="urn:microsoft.com/office/officeart/2005/8/layout/default"/>
    <dgm:cxn modelId="{BEF3A2D2-3474-411E-B57B-3834603C0137}" type="presParOf" srcId="{D69C88DF-595F-4BAA-832A-0B1E311FCCE6}" destId="{55564DA6-585B-423E-948E-A07A63DFD0E2}" srcOrd="7" destOrd="0" presId="urn:microsoft.com/office/officeart/2005/8/layout/default"/>
    <dgm:cxn modelId="{923686B0-FBEE-444F-ABC0-7234DFEC9D01}" type="presParOf" srcId="{D69C88DF-595F-4BAA-832A-0B1E311FCCE6}" destId="{B5FAE1AE-DFF5-4237-8246-C60FBF73D2C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96C7DB-08ED-43F6-8EC8-387A6D948C6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6D4B0F-8D3D-450D-BCFC-7EA5BBACDD51}">
      <dgm:prSet custT="1"/>
      <dgm:spPr/>
      <dgm:t>
        <a:bodyPr/>
        <a:lstStyle/>
        <a:p>
          <a:r>
            <a:rPr lang="en-GB" sz="1800" dirty="0"/>
            <a:t>Advanced planning </a:t>
          </a:r>
          <a:endParaRPr lang="en-US" sz="1800" dirty="0"/>
        </a:p>
      </dgm:t>
    </dgm:pt>
    <dgm:pt modelId="{D7BEB4CE-523C-4EC3-A7F5-8903D609EB36}" type="parTrans" cxnId="{B8D5D9DB-6F42-4D4A-A642-4211F1E0959F}">
      <dgm:prSet/>
      <dgm:spPr/>
      <dgm:t>
        <a:bodyPr/>
        <a:lstStyle/>
        <a:p>
          <a:endParaRPr lang="en-US"/>
        </a:p>
      </dgm:t>
    </dgm:pt>
    <dgm:pt modelId="{8D0EEA5D-530F-458F-A0E9-99AAB554E878}" type="sibTrans" cxnId="{B8D5D9DB-6F42-4D4A-A642-4211F1E0959F}">
      <dgm:prSet/>
      <dgm:spPr/>
      <dgm:t>
        <a:bodyPr/>
        <a:lstStyle/>
        <a:p>
          <a:endParaRPr lang="en-US"/>
        </a:p>
      </dgm:t>
    </dgm:pt>
    <dgm:pt modelId="{3534BD3E-EFFB-4A82-AC44-F979DD355390}">
      <dgm:prSet custT="1"/>
      <dgm:spPr/>
      <dgm:t>
        <a:bodyPr/>
        <a:lstStyle/>
        <a:p>
          <a:r>
            <a:rPr lang="en-GB" sz="1800" dirty="0"/>
            <a:t>Input of priorities and preference </a:t>
          </a:r>
          <a:endParaRPr lang="en-US" sz="1800" dirty="0"/>
        </a:p>
      </dgm:t>
    </dgm:pt>
    <dgm:pt modelId="{B207792C-88D3-4864-AF4C-35F02EE96B0A}" type="parTrans" cxnId="{1F5797B3-CF1D-4346-BD2B-070BC4843526}">
      <dgm:prSet/>
      <dgm:spPr/>
      <dgm:t>
        <a:bodyPr/>
        <a:lstStyle/>
        <a:p>
          <a:endParaRPr lang="en-US"/>
        </a:p>
      </dgm:t>
    </dgm:pt>
    <dgm:pt modelId="{9327A15C-8CC9-42CB-8BEC-8A503D893047}" type="sibTrans" cxnId="{1F5797B3-CF1D-4346-BD2B-070BC4843526}">
      <dgm:prSet/>
      <dgm:spPr/>
      <dgm:t>
        <a:bodyPr/>
        <a:lstStyle/>
        <a:p>
          <a:endParaRPr lang="en-US"/>
        </a:p>
      </dgm:t>
    </dgm:pt>
    <dgm:pt modelId="{013DFA81-D5DE-4645-90E1-D1CC947E2D40}">
      <dgm:prSet custT="1"/>
      <dgm:spPr/>
      <dgm:t>
        <a:bodyPr/>
        <a:lstStyle/>
        <a:p>
          <a:r>
            <a:rPr lang="en-GB" sz="1800" dirty="0"/>
            <a:t>Decisions about DNR/DNACRP</a:t>
          </a:r>
          <a:endParaRPr lang="en-US" sz="1800" dirty="0"/>
        </a:p>
      </dgm:t>
    </dgm:pt>
    <dgm:pt modelId="{FD3BCCFE-23F7-4889-8154-34E51C5B5A74}" type="parTrans" cxnId="{2699ED8E-9AED-46F9-A902-2BD0B291D476}">
      <dgm:prSet/>
      <dgm:spPr/>
      <dgm:t>
        <a:bodyPr/>
        <a:lstStyle/>
        <a:p>
          <a:endParaRPr lang="en-US"/>
        </a:p>
      </dgm:t>
    </dgm:pt>
    <dgm:pt modelId="{48F2D95C-0B3A-4AD7-A3E6-1FB55C86812E}" type="sibTrans" cxnId="{2699ED8E-9AED-46F9-A902-2BD0B291D476}">
      <dgm:prSet/>
      <dgm:spPr/>
      <dgm:t>
        <a:bodyPr/>
        <a:lstStyle/>
        <a:p>
          <a:endParaRPr lang="en-US"/>
        </a:p>
      </dgm:t>
    </dgm:pt>
    <dgm:pt modelId="{DF385049-044B-43F3-B929-BDF86CEA28D4}">
      <dgm:prSet custT="1"/>
      <dgm:spPr/>
      <dgm:t>
        <a:bodyPr/>
        <a:lstStyle/>
        <a:p>
          <a:r>
            <a:rPr lang="en-GB" sz="1800" dirty="0"/>
            <a:t>Power of attorney </a:t>
          </a:r>
          <a:endParaRPr lang="en-US" sz="1800" dirty="0"/>
        </a:p>
      </dgm:t>
    </dgm:pt>
    <dgm:pt modelId="{6C6EA2F6-EE6D-4DCE-946B-C1BEC1436970}" type="parTrans" cxnId="{7A273876-FBF0-479A-8C4F-F75D052D62B7}">
      <dgm:prSet/>
      <dgm:spPr/>
      <dgm:t>
        <a:bodyPr/>
        <a:lstStyle/>
        <a:p>
          <a:endParaRPr lang="en-US"/>
        </a:p>
      </dgm:t>
    </dgm:pt>
    <dgm:pt modelId="{3F9EDC3D-3902-4419-868B-3200F2E37BFA}" type="sibTrans" cxnId="{7A273876-FBF0-479A-8C4F-F75D052D62B7}">
      <dgm:prSet/>
      <dgm:spPr/>
      <dgm:t>
        <a:bodyPr/>
        <a:lstStyle/>
        <a:p>
          <a:endParaRPr lang="en-US"/>
        </a:p>
      </dgm:t>
    </dgm:pt>
    <dgm:pt modelId="{3C4A5538-FC9B-4F5A-B3FD-7518454E1426}">
      <dgm:prSet custT="1"/>
      <dgm:spPr/>
      <dgm:t>
        <a:bodyPr/>
        <a:lstStyle/>
        <a:p>
          <a:r>
            <a:rPr lang="en-GB" sz="1800" dirty="0"/>
            <a:t>Consider</a:t>
          </a:r>
          <a:r>
            <a:rPr lang="en-GB" sz="1600" dirty="0"/>
            <a:t> </a:t>
          </a:r>
          <a:r>
            <a:rPr lang="en-GB" sz="1800" dirty="0"/>
            <a:t>any spiritual or religious beliefs </a:t>
          </a:r>
          <a:endParaRPr lang="en-US" sz="1800" dirty="0"/>
        </a:p>
      </dgm:t>
    </dgm:pt>
    <dgm:pt modelId="{AE5784E6-6966-42DD-BA09-87B8E9BA3434}" type="parTrans" cxnId="{23BDA28F-D8A9-4992-BA91-8037F670482F}">
      <dgm:prSet/>
      <dgm:spPr/>
      <dgm:t>
        <a:bodyPr/>
        <a:lstStyle/>
        <a:p>
          <a:endParaRPr lang="en-US"/>
        </a:p>
      </dgm:t>
    </dgm:pt>
    <dgm:pt modelId="{E0D77116-AD25-4BF0-B4F3-95E34980DBEA}" type="sibTrans" cxnId="{23BDA28F-D8A9-4992-BA91-8037F670482F}">
      <dgm:prSet/>
      <dgm:spPr/>
      <dgm:t>
        <a:bodyPr/>
        <a:lstStyle/>
        <a:p>
          <a:endParaRPr lang="en-US"/>
        </a:p>
      </dgm:t>
    </dgm:pt>
    <dgm:pt modelId="{1B5D2B20-B446-4D36-83E0-6BB676EB08DC}">
      <dgm:prSet custT="1"/>
      <dgm:spPr/>
      <dgm:t>
        <a:bodyPr/>
        <a:lstStyle/>
        <a:p>
          <a:r>
            <a:rPr lang="en-GB" sz="1800" dirty="0"/>
            <a:t>Who they want to make decisions for them if unable to do so themselves</a:t>
          </a:r>
          <a:endParaRPr lang="en-US" sz="1800" dirty="0"/>
        </a:p>
      </dgm:t>
    </dgm:pt>
    <dgm:pt modelId="{5B8D71C4-E252-4CAC-9ACE-E2EBCE8BD654}" type="parTrans" cxnId="{8112F7B8-F639-41FE-BBAB-DC6D49DD237D}">
      <dgm:prSet/>
      <dgm:spPr/>
      <dgm:t>
        <a:bodyPr/>
        <a:lstStyle/>
        <a:p>
          <a:endParaRPr lang="en-US"/>
        </a:p>
      </dgm:t>
    </dgm:pt>
    <dgm:pt modelId="{F2D0E952-BC43-42DB-BB04-0389699672B4}" type="sibTrans" cxnId="{8112F7B8-F639-41FE-BBAB-DC6D49DD237D}">
      <dgm:prSet/>
      <dgm:spPr/>
      <dgm:t>
        <a:bodyPr/>
        <a:lstStyle/>
        <a:p>
          <a:endParaRPr lang="en-US"/>
        </a:p>
      </dgm:t>
    </dgm:pt>
    <dgm:pt modelId="{2641F2B4-2655-4DBA-AFEA-42145A22DC33}">
      <dgm:prSet custT="1"/>
      <dgm:spPr/>
      <dgm:t>
        <a:bodyPr/>
        <a:lstStyle/>
        <a:p>
          <a:r>
            <a:rPr lang="en-GB" sz="1800" dirty="0"/>
            <a:t>Financial support </a:t>
          </a:r>
          <a:endParaRPr lang="en-US" sz="1800" dirty="0"/>
        </a:p>
      </dgm:t>
    </dgm:pt>
    <dgm:pt modelId="{9D23F1DE-C8BD-4319-B50C-25E33763DF7F}" type="parTrans" cxnId="{E2BF46EE-A2FE-465F-902C-F0BB7EB57120}">
      <dgm:prSet/>
      <dgm:spPr/>
      <dgm:t>
        <a:bodyPr/>
        <a:lstStyle/>
        <a:p>
          <a:endParaRPr lang="en-US"/>
        </a:p>
      </dgm:t>
    </dgm:pt>
    <dgm:pt modelId="{8CD6005B-D5C1-4C0A-8174-3374F516CBE5}" type="sibTrans" cxnId="{E2BF46EE-A2FE-465F-902C-F0BB7EB57120}">
      <dgm:prSet/>
      <dgm:spPr/>
      <dgm:t>
        <a:bodyPr/>
        <a:lstStyle/>
        <a:p>
          <a:endParaRPr lang="en-US"/>
        </a:p>
      </dgm:t>
    </dgm:pt>
    <dgm:pt modelId="{515CB3AE-CBEF-4C85-9C43-7A9E97422830}">
      <dgm:prSet custT="1"/>
      <dgm:spPr/>
      <dgm:t>
        <a:bodyPr/>
        <a:lstStyle/>
        <a:p>
          <a:r>
            <a:rPr lang="en-GB" sz="1800" dirty="0"/>
            <a:t>Bereavement and coping with it</a:t>
          </a:r>
          <a:endParaRPr lang="en-US" sz="1800" dirty="0"/>
        </a:p>
      </dgm:t>
    </dgm:pt>
    <dgm:pt modelId="{7080FC53-EAE0-431D-B7A0-4800D15DF426}" type="parTrans" cxnId="{8E39DF9E-5006-49E4-B4BD-D077D5968CCA}">
      <dgm:prSet/>
      <dgm:spPr/>
      <dgm:t>
        <a:bodyPr/>
        <a:lstStyle/>
        <a:p>
          <a:endParaRPr lang="en-US"/>
        </a:p>
      </dgm:t>
    </dgm:pt>
    <dgm:pt modelId="{E547D036-453B-4DE0-8EA1-4AE43C86DBCA}" type="sibTrans" cxnId="{8E39DF9E-5006-49E4-B4BD-D077D5968CCA}">
      <dgm:prSet/>
      <dgm:spPr/>
      <dgm:t>
        <a:bodyPr/>
        <a:lstStyle/>
        <a:p>
          <a:endParaRPr lang="en-US"/>
        </a:p>
      </dgm:t>
    </dgm:pt>
    <dgm:pt modelId="{382A51FB-2ECF-4058-93CA-9FA75B9E6A9B}">
      <dgm:prSet custT="1"/>
      <dgm:spPr/>
      <dgm:t>
        <a:bodyPr/>
        <a:lstStyle/>
        <a:p>
          <a:pPr>
            <a:buNone/>
          </a:pPr>
          <a:r>
            <a:rPr lang="en-GB" sz="1800" dirty="0"/>
            <a:t>Living wills including type of treatment and wishes </a:t>
          </a:r>
        </a:p>
        <a:p>
          <a:pPr>
            <a:buFont typeface="Wingdings" panose="05000000000000000000" pitchFamily="2" charset="2"/>
            <a:buChar char="q"/>
          </a:pPr>
          <a:r>
            <a:rPr lang="en-GB" sz="1800" dirty="0"/>
            <a:t> </a:t>
          </a:r>
          <a:endParaRPr lang="en-US" sz="1800" dirty="0"/>
        </a:p>
      </dgm:t>
    </dgm:pt>
    <dgm:pt modelId="{943E3D70-71F8-4F78-85B4-1180401D73CC}" type="parTrans" cxnId="{3D384667-123F-42F7-898A-1AAF6FBD040F}">
      <dgm:prSet/>
      <dgm:spPr/>
      <dgm:t>
        <a:bodyPr/>
        <a:lstStyle/>
        <a:p>
          <a:endParaRPr lang="en-US"/>
        </a:p>
      </dgm:t>
    </dgm:pt>
    <dgm:pt modelId="{631CD4D4-31E0-4D1C-9766-1BA9A52E1A4D}" type="sibTrans" cxnId="{3D384667-123F-42F7-898A-1AAF6FBD040F}">
      <dgm:prSet/>
      <dgm:spPr/>
      <dgm:t>
        <a:bodyPr/>
        <a:lstStyle/>
        <a:p>
          <a:endParaRPr lang="en-US"/>
        </a:p>
      </dgm:t>
    </dgm:pt>
    <dgm:pt modelId="{92CB10A7-9282-43CD-BB77-EDB4CC71FDA9}">
      <dgm:prSet custT="1"/>
      <dgm:spPr/>
      <dgm:t>
        <a:bodyPr/>
        <a:lstStyle/>
        <a:p>
          <a:endParaRPr lang="en-US" sz="1800" dirty="0"/>
        </a:p>
      </dgm:t>
    </dgm:pt>
    <dgm:pt modelId="{1939C1C9-4442-45CD-B749-110CA981355C}" type="sibTrans" cxnId="{0CC5152F-08C3-43FB-956E-76277E3DC51D}">
      <dgm:prSet/>
      <dgm:spPr/>
      <dgm:t>
        <a:bodyPr/>
        <a:lstStyle/>
        <a:p>
          <a:endParaRPr lang="en-GB"/>
        </a:p>
      </dgm:t>
    </dgm:pt>
    <dgm:pt modelId="{BE4C4206-DECA-4AD1-A42E-336145A6FE49}" type="parTrans" cxnId="{0CC5152F-08C3-43FB-956E-76277E3DC51D}">
      <dgm:prSet/>
      <dgm:spPr/>
      <dgm:t>
        <a:bodyPr/>
        <a:lstStyle/>
        <a:p>
          <a:endParaRPr lang="en-GB"/>
        </a:p>
      </dgm:t>
    </dgm:pt>
    <dgm:pt modelId="{BE709E98-DC8E-4859-A4C8-03E2CCF062A9}" type="pres">
      <dgm:prSet presAssocID="{2296C7DB-08ED-43F6-8EC8-387A6D948C6C}" presName="vert0" presStyleCnt="0">
        <dgm:presLayoutVars>
          <dgm:dir/>
          <dgm:animOne val="branch"/>
          <dgm:animLvl val="lvl"/>
        </dgm:presLayoutVars>
      </dgm:prSet>
      <dgm:spPr/>
    </dgm:pt>
    <dgm:pt modelId="{66998F28-DF1D-4DE7-A1C8-84970F2F30F6}" type="pres">
      <dgm:prSet presAssocID="{CA6D4B0F-8D3D-450D-BCFC-7EA5BBACDD51}" presName="thickLine" presStyleLbl="alignNode1" presStyleIdx="0" presStyleCnt="1"/>
      <dgm:spPr/>
    </dgm:pt>
    <dgm:pt modelId="{0551E7B3-60EF-4B71-BD8D-02A67569DA60}" type="pres">
      <dgm:prSet presAssocID="{CA6D4B0F-8D3D-450D-BCFC-7EA5BBACDD51}" presName="horz1" presStyleCnt="0"/>
      <dgm:spPr/>
    </dgm:pt>
    <dgm:pt modelId="{1F6201D3-7376-4EE6-AD74-AED305BAB142}" type="pres">
      <dgm:prSet presAssocID="{CA6D4B0F-8D3D-450D-BCFC-7EA5BBACDD51}" presName="tx1" presStyleLbl="revTx" presStyleIdx="0" presStyleCnt="10"/>
      <dgm:spPr/>
    </dgm:pt>
    <dgm:pt modelId="{1DF8E733-9D21-4336-96FA-AC55F6AFC3D7}" type="pres">
      <dgm:prSet presAssocID="{CA6D4B0F-8D3D-450D-BCFC-7EA5BBACDD51}" presName="vert1" presStyleCnt="0"/>
      <dgm:spPr/>
    </dgm:pt>
    <dgm:pt modelId="{1FA17AC1-3F1E-45FE-AA91-D73CA6814DB8}" type="pres">
      <dgm:prSet presAssocID="{3534BD3E-EFFB-4A82-AC44-F979DD355390}" presName="vertSpace2a" presStyleCnt="0"/>
      <dgm:spPr/>
    </dgm:pt>
    <dgm:pt modelId="{5C6BF8B2-71C1-4876-ACD1-55833451EC62}" type="pres">
      <dgm:prSet presAssocID="{3534BD3E-EFFB-4A82-AC44-F979DD355390}" presName="horz2" presStyleCnt="0"/>
      <dgm:spPr/>
    </dgm:pt>
    <dgm:pt modelId="{9BDC59C1-4939-4905-8C73-3364D9478966}" type="pres">
      <dgm:prSet presAssocID="{3534BD3E-EFFB-4A82-AC44-F979DD355390}" presName="horzSpace2" presStyleCnt="0"/>
      <dgm:spPr/>
    </dgm:pt>
    <dgm:pt modelId="{919E86DE-9669-4EA1-86BA-D2E334A32644}" type="pres">
      <dgm:prSet presAssocID="{3534BD3E-EFFB-4A82-AC44-F979DD355390}" presName="tx2" presStyleLbl="revTx" presStyleIdx="1" presStyleCnt="10"/>
      <dgm:spPr/>
    </dgm:pt>
    <dgm:pt modelId="{34E7DAFD-1481-48A6-A6DB-8C491B4C2653}" type="pres">
      <dgm:prSet presAssocID="{3534BD3E-EFFB-4A82-AC44-F979DD355390}" presName="vert2" presStyleCnt="0"/>
      <dgm:spPr/>
    </dgm:pt>
    <dgm:pt modelId="{26EBC6C2-450D-4618-9D3E-2DFA04CE2F7E}" type="pres">
      <dgm:prSet presAssocID="{3534BD3E-EFFB-4A82-AC44-F979DD355390}" presName="thinLine2b" presStyleLbl="callout" presStyleIdx="0" presStyleCnt="9"/>
      <dgm:spPr/>
    </dgm:pt>
    <dgm:pt modelId="{6BDEC2AC-D47B-46B6-B052-AD3F5E3E1CD4}" type="pres">
      <dgm:prSet presAssocID="{3534BD3E-EFFB-4A82-AC44-F979DD355390}" presName="vertSpace2b" presStyleCnt="0"/>
      <dgm:spPr/>
    </dgm:pt>
    <dgm:pt modelId="{CCCAA950-5394-49E1-B3F1-8FEBD8C71CB6}" type="pres">
      <dgm:prSet presAssocID="{013DFA81-D5DE-4645-90E1-D1CC947E2D40}" presName="horz2" presStyleCnt="0"/>
      <dgm:spPr/>
    </dgm:pt>
    <dgm:pt modelId="{3A004FCE-5A48-4321-A56D-DF438663F373}" type="pres">
      <dgm:prSet presAssocID="{013DFA81-D5DE-4645-90E1-D1CC947E2D40}" presName="horzSpace2" presStyleCnt="0"/>
      <dgm:spPr/>
    </dgm:pt>
    <dgm:pt modelId="{4540FF2A-EC85-4A2D-B39B-86FBD2F938E6}" type="pres">
      <dgm:prSet presAssocID="{013DFA81-D5DE-4645-90E1-D1CC947E2D40}" presName="tx2" presStyleLbl="revTx" presStyleIdx="2" presStyleCnt="10"/>
      <dgm:spPr/>
    </dgm:pt>
    <dgm:pt modelId="{DBAF4FDD-5F9A-4CA6-B563-4FFA9F218CE7}" type="pres">
      <dgm:prSet presAssocID="{013DFA81-D5DE-4645-90E1-D1CC947E2D40}" presName="vert2" presStyleCnt="0"/>
      <dgm:spPr/>
    </dgm:pt>
    <dgm:pt modelId="{0054661D-F1CE-45EB-AAEA-6DDAF2E22B54}" type="pres">
      <dgm:prSet presAssocID="{013DFA81-D5DE-4645-90E1-D1CC947E2D40}" presName="thinLine2b" presStyleLbl="callout" presStyleIdx="1" presStyleCnt="9"/>
      <dgm:spPr/>
    </dgm:pt>
    <dgm:pt modelId="{8AAB33EA-E42E-4B43-BA7F-2044A9EC11C5}" type="pres">
      <dgm:prSet presAssocID="{013DFA81-D5DE-4645-90E1-D1CC947E2D40}" presName="vertSpace2b" presStyleCnt="0"/>
      <dgm:spPr/>
    </dgm:pt>
    <dgm:pt modelId="{A8008202-38D0-4421-B5CF-66D518CB4530}" type="pres">
      <dgm:prSet presAssocID="{DF385049-044B-43F3-B929-BDF86CEA28D4}" presName="horz2" presStyleCnt="0"/>
      <dgm:spPr/>
    </dgm:pt>
    <dgm:pt modelId="{276815DE-3B07-46CC-A8B2-B5403A9FBD33}" type="pres">
      <dgm:prSet presAssocID="{DF385049-044B-43F3-B929-BDF86CEA28D4}" presName="horzSpace2" presStyleCnt="0"/>
      <dgm:spPr/>
    </dgm:pt>
    <dgm:pt modelId="{6A46BD7A-073B-4A86-B833-26E4BBE19BF1}" type="pres">
      <dgm:prSet presAssocID="{DF385049-044B-43F3-B929-BDF86CEA28D4}" presName="tx2" presStyleLbl="revTx" presStyleIdx="3" presStyleCnt="10"/>
      <dgm:spPr/>
    </dgm:pt>
    <dgm:pt modelId="{4B2644E2-EB64-4A56-9DB8-A6742205C742}" type="pres">
      <dgm:prSet presAssocID="{DF385049-044B-43F3-B929-BDF86CEA28D4}" presName="vert2" presStyleCnt="0"/>
      <dgm:spPr/>
    </dgm:pt>
    <dgm:pt modelId="{A8ACDEF4-476F-47AC-ABD5-9A797DD8704C}" type="pres">
      <dgm:prSet presAssocID="{DF385049-044B-43F3-B929-BDF86CEA28D4}" presName="thinLine2b" presStyleLbl="callout" presStyleIdx="2" presStyleCnt="9"/>
      <dgm:spPr/>
    </dgm:pt>
    <dgm:pt modelId="{F044CD37-5B90-4CC6-A0F0-EFF8AA4754F4}" type="pres">
      <dgm:prSet presAssocID="{DF385049-044B-43F3-B929-BDF86CEA28D4}" presName="vertSpace2b" presStyleCnt="0"/>
      <dgm:spPr/>
    </dgm:pt>
    <dgm:pt modelId="{281F5FD2-1D0F-453E-8573-5867DDE03434}" type="pres">
      <dgm:prSet presAssocID="{3C4A5538-FC9B-4F5A-B3FD-7518454E1426}" presName="horz2" presStyleCnt="0"/>
      <dgm:spPr/>
    </dgm:pt>
    <dgm:pt modelId="{F49780FE-D1EA-48DE-9EE9-A470B6789E8E}" type="pres">
      <dgm:prSet presAssocID="{3C4A5538-FC9B-4F5A-B3FD-7518454E1426}" presName="horzSpace2" presStyleCnt="0"/>
      <dgm:spPr/>
    </dgm:pt>
    <dgm:pt modelId="{A5E4A47A-7B37-44B0-B65C-C2E04B53F737}" type="pres">
      <dgm:prSet presAssocID="{3C4A5538-FC9B-4F5A-B3FD-7518454E1426}" presName="tx2" presStyleLbl="revTx" presStyleIdx="4" presStyleCnt="10"/>
      <dgm:spPr/>
    </dgm:pt>
    <dgm:pt modelId="{414EBE84-D46F-439E-A914-76CAEA399073}" type="pres">
      <dgm:prSet presAssocID="{3C4A5538-FC9B-4F5A-B3FD-7518454E1426}" presName="vert2" presStyleCnt="0"/>
      <dgm:spPr/>
    </dgm:pt>
    <dgm:pt modelId="{9BE39B62-B683-4072-B440-86CBA69F41D5}" type="pres">
      <dgm:prSet presAssocID="{3C4A5538-FC9B-4F5A-B3FD-7518454E1426}" presName="thinLine2b" presStyleLbl="callout" presStyleIdx="3" presStyleCnt="9"/>
      <dgm:spPr/>
    </dgm:pt>
    <dgm:pt modelId="{66FB0E88-B6CA-426A-9213-573FFC025DD0}" type="pres">
      <dgm:prSet presAssocID="{3C4A5538-FC9B-4F5A-B3FD-7518454E1426}" presName="vertSpace2b" presStyleCnt="0"/>
      <dgm:spPr/>
    </dgm:pt>
    <dgm:pt modelId="{4FC9AEAB-0ED1-458C-BE84-B114D6323DFD}" type="pres">
      <dgm:prSet presAssocID="{1B5D2B20-B446-4D36-83E0-6BB676EB08DC}" presName="horz2" presStyleCnt="0"/>
      <dgm:spPr/>
    </dgm:pt>
    <dgm:pt modelId="{739D6632-790F-496B-8F13-CC6B2F770B9F}" type="pres">
      <dgm:prSet presAssocID="{1B5D2B20-B446-4D36-83E0-6BB676EB08DC}" presName="horzSpace2" presStyleCnt="0"/>
      <dgm:spPr/>
    </dgm:pt>
    <dgm:pt modelId="{FFF0D172-6EB8-49E0-9C67-505BCDDCF963}" type="pres">
      <dgm:prSet presAssocID="{1B5D2B20-B446-4D36-83E0-6BB676EB08DC}" presName="tx2" presStyleLbl="revTx" presStyleIdx="5" presStyleCnt="10"/>
      <dgm:spPr/>
    </dgm:pt>
    <dgm:pt modelId="{9E6A9929-2311-48D7-ABA0-289D3B5FFEA0}" type="pres">
      <dgm:prSet presAssocID="{1B5D2B20-B446-4D36-83E0-6BB676EB08DC}" presName="vert2" presStyleCnt="0"/>
      <dgm:spPr/>
    </dgm:pt>
    <dgm:pt modelId="{999ADE45-F9DF-45A7-BAAA-F642B58410B7}" type="pres">
      <dgm:prSet presAssocID="{1B5D2B20-B446-4D36-83E0-6BB676EB08DC}" presName="thinLine2b" presStyleLbl="callout" presStyleIdx="4" presStyleCnt="9"/>
      <dgm:spPr/>
    </dgm:pt>
    <dgm:pt modelId="{BB1F6173-8CD3-4D5B-A7AD-C0BAED04BEB1}" type="pres">
      <dgm:prSet presAssocID="{1B5D2B20-B446-4D36-83E0-6BB676EB08DC}" presName="vertSpace2b" presStyleCnt="0"/>
      <dgm:spPr/>
    </dgm:pt>
    <dgm:pt modelId="{A053206A-AC76-4695-B808-DDD466EE3C7F}" type="pres">
      <dgm:prSet presAssocID="{92CB10A7-9282-43CD-BB77-EDB4CC71FDA9}" presName="horz2" presStyleCnt="0"/>
      <dgm:spPr/>
    </dgm:pt>
    <dgm:pt modelId="{AB70F531-84D9-4C29-9838-259EFDE4DE61}" type="pres">
      <dgm:prSet presAssocID="{92CB10A7-9282-43CD-BB77-EDB4CC71FDA9}" presName="horzSpace2" presStyleCnt="0"/>
      <dgm:spPr/>
    </dgm:pt>
    <dgm:pt modelId="{EC39F862-2E28-49CE-9D37-94A335F4313D}" type="pres">
      <dgm:prSet presAssocID="{92CB10A7-9282-43CD-BB77-EDB4CC71FDA9}" presName="tx2" presStyleLbl="revTx" presStyleIdx="6" presStyleCnt="10"/>
      <dgm:spPr/>
    </dgm:pt>
    <dgm:pt modelId="{DB34941A-AF3F-4D6B-8CC0-0BCF9EB7234A}" type="pres">
      <dgm:prSet presAssocID="{92CB10A7-9282-43CD-BB77-EDB4CC71FDA9}" presName="vert2" presStyleCnt="0"/>
      <dgm:spPr/>
    </dgm:pt>
    <dgm:pt modelId="{D1C4FC34-89C5-4860-9F63-0D9876A5FDBE}" type="pres">
      <dgm:prSet presAssocID="{92CB10A7-9282-43CD-BB77-EDB4CC71FDA9}" presName="thinLine2b" presStyleLbl="callout" presStyleIdx="5" presStyleCnt="9"/>
      <dgm:spPr/>
    </dgm:pt>
    <dgm:pt modelId="{86E877C2-3F89-4CDD-8261-912C66812151}" type="pres">
      <dgm:prSet presAssocID="{92CB10A7-9282-43CD-BB77-EDB4CC71FDA9}" presName="vertSpace2b" presStyleCnt="0"/>
      <dgm:spPr/>
    </dgm:pt>
    <dgm:pt modelId="{F9463394-8EE1-42FB-9245-BAA77D8D78F5}" type="pres">
      <dgm:prSet presAssocID="{2641F2B4-2655-4DBA-AFEA-42145A22DC33}" presName="horz2" presStyleCnt="0"/>
      <dgm:spPr/>
    </dgm:pt>
    <dgm:pt modelId="{6F674864-DF03-4D92-B3CF-E37ECE7FDE29}" type="pres">
      <dgm:prSet presAssocID="{2641F2B4-2655-4DBA-AFEA-42145A22DC33}" presName="horzSpace2" presStyleCnt="0"/>
      <dgm:spPr/>
    </dgm:pt>
    <dgm:pt modelId="{A1B33808-1830-4A91-8167-D3544C5058EE}" type="pres">
      <dgm:prSet presAssocID="{2641F2B4-2655-4DBA-AFEA-42145A22DC33}" presName="tx2" presStyleLbl="revTx" presStyleIdx="7" presStyleCnt="10"/>
      <dgm:spPr/>
    </dgm:pt>
    <dgm:pt modelId="{4C496F24-792E-4C6D-A334-53E4543512C8}" type="pres">
      <dgm:prSet presAssocID="{2641F2B4-2655-4DBA-AFEA-42145A22DC33}" presName="vert2" presStyleCnt="0"/>
      <dgm:spPr/>
    </dgm:pt>
    <dgm:pt modelId="{F6181757-1662-4A25-B89A-9B6A95EDD9E7}" type="pres">
      <dgm:prSet presAssocID="{2641F2B4-2655-4DBA-AFEA-42145A22DC33}" presName="thinLine2b" presStyleLbl="callout" presStyleIdx="6" presStyleCnt="9"/>
      <dgm:spPr/>
    </dgm:pt>
    <dgm:pt modelId="{EE32DFA0-322B-4FB8-8985-3D09F9FBAC1C}" type="pres">
      <dgm:prSet presAssocID="{2641F2B4-2655-4DBA-AFEA-42145A22DC33}" presName="vertSpace2b" presStyleCnt="0"/>
      <dgm:spPr/>
    </dgm:pt>
    <dgm:pt modelId="{87D397B4-3D91-46B0-9630-09D72CAA3BBB}" type="pres">
      <dgm:prSet presAssocID="{515CB3AE-CBEF-4C85-9C43-7A9E97422830}" presName="horz2" presStyleCnt="0"/>
      <dgm:spPr/>
    </dgm:pt>
    <dgm:pt modelId="{6C411D1B-801B-4936-812C-CD3C7ABF0DBE}" type="pres">
      <dgm:prSet presAssocID="{515CB3AE-CBEF-4C85-9C43-7A9E97422830}" presName="horzSpace2" presStyleCnt="0"/>
      <dgm:spPr/>
    </dgm:pt>
    <dgm:pt modelId="{7CFF4930-2A56-4671-A113-9D5ECFE82C24}" type="pres">
      <dgm:prSet presAssocID="{515CB3AE-CBEF-4C85-9C43-7A9E97422830}" presName="tx2" presStyleLbl="revTx" presStyleIdx="8" presStyleCnt="10"/>
      <dgm:spPr/>
    </dgm:pt>
    <dgm:pt modelId="{AAEBDB70-5BC9-460B-8B38-B7B3A668A166}" type="pres">
      <dgm:prSet presAssocID="{515CB3AE-CBEF-4C85-9C43-7A9E97422830}" presName="vert2" presStyleCnt="0"/>
      <dgm:spPr/>
    </dgm:pt>
    <dgm:pt modelId="{E03BF084-5622-458F-9E12-66F374FB6BEA}" type="pres">
      <dgm:prSet presAssocID="{515CB3AE-CBEF-4C85-9C43-7A9E97422830}" presName="thinLine2b" presStyleLbl="callout" presStyleIdx="7" presStyleCnt="9"/>
      <dgm:spPr/>
    </dgm:pt>
    <dgm:pt modelId="{31E26DFB-7C35-49E4-AE7E-3D3041E13ABE}" type="pres">
      <dgm:prSet presAssocID="{515CB3AE-CBEF-4C85-9C43-7A9E97422830}" presName="vertSpace2b" presStyleCnt="0"/>
      <dgm:spPr/>
    </dgm:pt>
    <dgm:pt modelId="{87E0DBAF-151F-4983-A249-A6DA417B38BF}" type="pres">
      <dgm:prSet presAssocID="{382A51FB-2ECF-4058-93CA-9FA75B9E6A9B}" presName="horz2" presStyleCnt="0"/>
      <dgm:spPr/>
    </dgm:pt>
    <dgm:pt modelId="{53DBC9DA-AE13-4146-B7E7-E056DFF10389}" type="pres">
      <dgm:prSet presAssocID="{382A51FB-2ECF-4058-93CA-9FA75B9E6A9B}" presName="horzSpace2" presStyleCnt="0"/>
      <dgm:spPr/>
    </dgm:pt>
    <dgm:pt modelId="{7633136F-F62C-422A-AB2A-D9A13AAB3AF0}" type="pres">
      <dgm:prSet presAssocID="{382A51FB-2ECF-4058-93CA-9FA75B9E6A9B}" presName="tx2" presStyleLbl="revTx" presStyleIdx="9" presStyleCnt="10"/>
      <dgm:spPr/>
    </dgm:pt>
    <dgm:pt modelId="{E071BF40-58C4-40D0-BFBF-9303B62A5037}" type="pres">
      <dgm:prSet presAssocID="{382A51FB-2ECF-4058-93CA-9FA75B9E6A9B}" presName="vert2" presStyleCnt="0"/>
      <dgm:spPr/>
    </dgm:pt>
    <dgm:pt modelId="{129C6276-FE4B-416E-A28E-9245854D0F58}" type="pres">
      <dgm:prSet presAssocID="{382A51FB-2ECF-4058-93CA-9FA75B9E6A9B}" presName="thinLine2b" presStyleLbl="callout" presStyleIdx="8" presStyleCnt="9"/>
      <dgm:spPr/>
    </dgm:pt>
    <dgm:pt modelId="{D597994A-0DB7-43FB-B69A-BA301F972ED9}" type="pres">
      <dgm:prSet presAssocID="{382A51FB-2ECF-4058-93CA-9FA75B9E6A9B}" presName="vertSpace2b" presStyleCnt="0"/>
      <dgm:spPr/>
    </dgm:pt>
  </dgm:ptLst>
  <dgm:cxnLst>
    <dgm:cxn modelId="{0CC5152F-08C3-43FB-956E-76277E3DC51D}" srcId="{CA6D4B0F-8D3D-450D-BCFC-7EA5BBACDD51}" destId="{92CB10A7-9282-43CD-BB77-EDB4CC71FDA9}" srcOrd="5" destOrd="0" parTransId="{BE4C4206-DECA-4AD1-A42E-336145A6FE49}" sibTransId="{1939C1C9-4442-45CD-B749-110CA981355C}"/>
    <dgm:cxn modelId="{9C30B95B-26A8-4E9F-8495-B4C902ACCE29}" type="presOf" srcId="{1B5D2B20-B446-4D36-83E0-6BB676EB08DC}" destId="{FFF0D172-6EB8-49E0-9C67-505BCDDCF963}" srcOrd="0" destOrd="0" presId="urn:microsoft.com/office/officeart/2008/layout/LinedList"/>
    <dgm:cxn modelId="{8FD8D45C-4EF8-4142-AD0E-4160C5F6C4D5}" type="presOf" srcId="{3534BD3E-EFFB-4A82-AC44-F979DD355390}" destId="{919E86DE-9669-4EA1-86BA-D2E334A32644}" srcOrd="0" destOrd="0" presId="urn:microsoft.com/office/officeart/2008/layout/LinedList"/>
    <dgm:cxn modelId="{3D384667-123F-42F7-898A-1AAF6FBD040F}" srcId="{CA6D4B0F-8D3D-450D-BCFC-7EA5BBACDD51}" destId="{382A51FB-2ECF-4058-93CA-9FA75B9E6A9B}" srcOrd="8" destOrd="0" parTransId="{943E3D70-71F8-4F78-85B4-1180401D73CC}" sibTransId="{631CD4D4-31E0-4D1C-9766-1BA9A52E1A4D}"/>
    <dgm:cxn modelId="{642A646A-0003-4DDC-9041-24A5EEC22790}" type="presOf" srcId="{DF385049-044B-43F3-B929-BDF86CEA28D4}" destId="{6A46BD7A-073B-4A86-B833-26E4BBE19BF1}" srcOrd="0" destOrd="0" presId="urn:microsoft.com/office/officeart/2008/layout/LinedList"/>
    <dgm:cxn modelId="{7A273876-FBF0-479A-8C4F-F75D052D62B7}" srcId="{CA6D4B0F-8D3D-450D-BCFC-7EA5BBACDD51}" destId="{DF385049-044B-43F3-B929-BDF86CEA28D4}" srcOrd="2" destOrd="0" parTransId="{6C6EA2F6-EE6D-4DCE-946B-C1BEC1436970}" sibTransId="{3F9EDC3D-3902-4419-868B-3200F2E37BFA}"/>
    <dgm:cxn modelId="{FF89EF7F-6345-4CFC-A6DB-65D4EE30975D}" type="presOf" srcId="{2296C7DB-08ED-43F6-8EC8-387A6D948C6C}" destId="{BE709E98-DC8E-4859-A4C8-03E2CCF062A9}" srcOrd="0" destOrd="0" presId="urn:microsoft.com/office/officeart/2008/layout/LinedList"/>
    <dgm:cxn modelId="{9284BC86-C5BD-47C3-9454-E16352759340}" type="presOf" srcId="{3C4A5538-FC9B-4F5A-B3FD-7518454E1426}" destId="{A5E4A47A-7B37-44B0-B65C-C2E04B53F737}" srcOrd="0" destOrd="0" presId="urn:microsoft.com/office/officeart/2008/layout/LinedList"/>
    <dgm:cxn modelId="{2699ED8E-9AED-46F9-A902-2BD0B291D476}" srcId="{CA6D4B0F-8D3D-450D-BCFC-7EA5BBACDD51}" destId="{013DFA81-D5DE-4645-90E1-D1CC947E2D40}" srcOrd="1" destOrd="0" parTransId="{FD3BCCFE-23F7-4889-8154-34E51C5B5A74}" sibTransId="{48F2D95C-0B3A-4AD7-A3E6-1FB55C86812E}"/>
    <dgm:cxn modelId="{23BDA28F-D8A9-4992-BA91-8037F670482F}" srcId="{CA6D4B0F-8D3D-450D-BCFC-7EA5BBACDD51}" destId="{3C4A5538-FC9B-4F5A-B3FD-7518454E1426}" srcOrd="3" destOrd="0" parTransId="{AE5784E6-6966-42DD-BA09-87B8E9BA3434}" sibTransId="{E0D77116-AD25-4BF0-B4F3-95E34980DBEA}"/>
    <dgm:cxn modelId="{8E39DF9E-5006-49E4-B4BD-D077D5968CCA}" srcId="{CA6D4B0F-8D3D-450D-BCFC-7EA5BBACDD51}" destId="{515CB3AE-CBEF-4C85-9C43-7A9E97422830}" srcOrd="7" destOrd="0" parTransId="{7080FC53-EAE0-431D-B7A0-4800D15DF426}" sibTransId="{E547D036-453B-4DE0-8EA1-4AE43C86DBCA}"/>
    <dgm:cxn modelId="{7BA36AA8-3BAD-4499-B6AB-8D3937A2D701}" type="presOf" srcId="{CA6D4B0F-8D3D-450D-BCFC-7EA5BBACDD51}" destId="{1F6201D3-7376-4EE6-AD74-AED305BAB142}" srcOrd="0" destOrd="0" presId="urn:microsoft.com/office/officeart/2008/layout/LinedList"/>
    <dgm:cxn modelId="{1F5797B3-CF1D-4346-BD2B-070BC4843526}" srcId="{CA6D4B0F-8D3D-450D-BCFC-7EA5BBACDD51}" destId="{3534BD3E-EFFB-4A82-AC44-F979DD355390}" srcOrd="0" destOrd="0" parTransId="{B207792C-88D3-4864-AF4C-35F02EE96B0A}" sibTransId="{9327A15C-8CC9-42CB-8BEC-8A503D893047}"/>
    <dgm:cxn modelId="{8112F7B8-F639-41FE-BBAB-DC6D49DD237D}" srcId="{CA6D4B0F-8D3D-450D-BCFC-7EA5BBACDD51}" destId="{1B5D2B20-B446-4D36-83E0-6BB676EB08DC}" srcOrd="4" destOrd="0" parTransId="{5B8D71C4-E252-4CAC-9ACE-E2EBCE8BD654}" sibTransId="{F2D0E952-BC43-42DB-BB04-0389699672B4}"/>
    <dgm:cxn modelId="{A713A6C2-1B8F-483D-B662-45029B3F35F0}" type="presOf" srcId="{2641F2B4-2655-4DBA-AFEA-42145A22DC33}" destId="{A1B33808-1830-4A91-8167-D3544C5058EE}" srcOrd="0" destOrd="0" presId="urn:microsoft.com/office/officeart/2008/layout/LinedList"/>
    <dgm:cxn modelId="{715E16C4-E277-46AA-B94F-4ECF7CA43EC7}" type="presOf" srcId="{013DFA81-D5DE-4645-90E1-D1CC947E2D40}" destId="{4540FF2A-EC85-4A2D-B39B-86FBD2F938E6}" srcOrd="0" destOrd="0" presId="urn:microsoft.com/office/officeart/2008/layout/LinedList"/>
    <dgm:cxn modelId="{B8D5D9DB-6F42-4D4A-A642-4211F1E0959F}" srcId="{2296C7DB-08ED-43F6-8EC8-387A6D948C6C}" destId="{CA6D4B0F-8D3D-450D-BCFC-7EA5BBACDD51}" srcOrd="0" destOrd="0" parTransId="{D7BEB4CE-523C-4EC3-A7F5-8903D609EB36}" sibTransId="{8D0EEA5D-530F-458F-A0E9-99AAB554E878}"/>
    <dgm:cxn modelId="{A76CA1DC-E35F-4DC4-A813-5DEB1D1BE3A8}" type="presOf" srcId="{92CB10A7-9282-43CD-BB77-EDB4CC71FDA9}" destId="{EC39F862-2E28-49CE-9D37-94A335F4313D}" srcOrd="0" destOrd="0" presId="urn:microsoft.com/office/officeart/2008/layout/LinedList"/>
    <dgm:cxn modelId="{65C08EE1-4AED-4884-A153-CFD0DF12FB50}" type="presOf" srcId="{515CB3AE-CBEF-4C85-9C43-7A9E97422830}" destId="{7CFF4930-2A56-4671-A113-9D5ECFE82C24}" srcOrd="0" destOrd="0" presId="urn:microsoft.com/office/officeart/2008/layout/LinedList"/>
    <dgm:cxn modelId="{E2BF46EE-A2FE-465F-902C-F0BB7EB57120}" srcId="{CA6D4B0F-8D3D-450D-BCFC-7EA5BBACDD51}" destId="{2641F2B4-2655-4DBA-AFEA-42145A22DC33}" srcOrd="6" destOrd="0" parTransId="{9D23F1DE-C8BD-4319-B50C-25E33763DF7F}" sibTransId="{8CD6005B-D5C1-4C0A-8174-3374F516CBE5}"/>
    <dgm:cxn modelId="{D712DBFC-BACF-4910-BEC2-D468A8984CE9}" type="presOf" srcId="{382A51FB-2ECF-4058-93CA-9FA75B9E6A9B}" destId="{7633136F-F62C-422A-AB2A-D9A13AAB3AF0}" srcOrd="0" destOrd="0" presId="urn:microsoft.com/office/officeart/2008/layout/LinedList"/>
    <dgm:cxn modelId="{CF753B62-2ECD-42D3-B5D7-E1E789153C02}" type="presParOf" srcId="{BE709E98-DC8E-4859-A4C8-03E2CCF062A9}" destId="{66998F28-DF1D-4DE7-A1C8-84970F2F30F6}" srcOrd="0" destOrd="0" presId="urn:microsoft.com/office/officeart/2008/layout/LinedList"/>
    <dgm:cxn modelId="{35906BE4-F6CA-4540-8C24-6E94ED68BC2A}" type="presParOf" srcId="{BE709E98-DC8E-4859-A4C8-03E2CCF062A9}" destId="{0551E7B3-60EF-4B71-BD8D-02A67569DA60}" srcOrd="1" destOrd="0" presId="urn:microsoft.com/office/officeart/2008/layout/LinedList"/>
    <dgm:cxn modelId="{B9F17B74-AEDD-4B39-9192-D48A0218979C}" type="presParOf" srcId="{0551E7B3-60EF-4B71-BD8D-02A67569DA60}" destId="{1F6201D3-7376-4EE6-AD74-AED305BAB142}" srcOrd="0" destOrd="0" presId="urn:microsoft.com/office/officeart/2008/layout/LinedList"/>
    <dgm:cxn modelId="{E32FDFD5-B281-4A35-A99F-F50350F4D058}" type="presParOf" srcId="{0551E7B3-60EF-4B71-BD8D-02A67569DA60}" destId="{1DF8E733-9D21-4336-96FA-AC55F6AFC3D7}" srcOrd="1" destOrd="0" presId="urn:microsoft.com/office/officeart/2008/layout/LinedList"/>
    <dgm:cxn modelId="{14BD7D5C-8F54-4D14-8F05-67603ECD5354}" type="presParOf" srcId="{1DF8E733-9D21-4336-96FA-AC55F6AFC3D7}" destId="{1FA17AC1-3F1E-45FE-AA91-D73CA6814DB8}" srcOrd="0" destOrd="0" presId="urn:microsoft.com/office/officeart/2008/layout/LinedList"/>
    <dgm:cxn modelId="{8AF24716-462C-40FF-AD3E-5D64967BFF49}" type="presParOf" srcId="{1DF8E733-9D21-4336-96FA-AC55F6AFC3D7}" destId="{5C6BF8B2-71C1-4876-ACD1-55833451EC62}" srcOrd="1" destOrd="0" presId="urn:microsoft.com/office/officeart/2008/layout/LinedList"/>
    <dgm:cxn modelId="{B748A195-AEBD-493A-B456-0A0D7617BDD6}" type="presParOf" srcId="{5C6BF8B2-71C1-4876-ACD1-55833451EC62}" destId="{9BDC59C1-4939-4905-8C73-3364D9478966}" srcOrd="0" destOrd="0" presId="urn:microsoft.com/office/officeart/2008/layout/LinedList"/>
    <dgm:cxn modelId="{DB181A61-F2C3-470A-8880-9E93DA674B55}" type="presParOf" srcId="{5C6BF8B2-71C1-4876-ACD1-55833451EC62}" destId="{919E86DE-9669-4EA1-86BA-D2E334A32644}" srcOrd="1" destOrd="0" presId="urn:microsoft.com/office/officeart/2008/layout/LinedList"/>
    <dgm:cxn modelId="{B7A464F8-B4D2-4F5F-9A6F-ECD05ED6DF1C}" type="presParOf" srcId="{5C6BF8B2-71C1-4876-ACD1-55833451EC62}" destId="{34E7DAFD-1481-48A6-A6DB-8C491B4C2653}" srcOrd="2" destOrd="0" presId="urn:microsoft.com/office/officeart/2008/layout/LinedList"/>
    <dgm:cxn modelId="{FAA00A2A-3111-460C-9538-4EA554A96B0E}" type="presParOf" srcId="{1DF8E733-9D21-4336-96FA-AC55F6AFC3D7}" destId="{26EBC6C2-450D-4618-9D3E-2DFA04CE2F7E}" srcOrd="2" destOrd="0" presId="urn:microsoft.com/office/officeart/2008/layout/LinedList"/>
    <dgm:cxn modelId="{32514A01-D26A-44BA-9B2B-972DF6B0CF0A}" type="presParOf" srcId="{1DF8E733-9D21-4336-96FA-AC55F6AFC3D7}" destId="{6BDEC2AC-D47B-46B6-B052-AD3F5E3E1CD4}" srcOrd="3" destOrd="0" presId="urn:microsoft.com/office/officeart/2008/layout/LinedList"/>
    <dgm:cxn modelId="{7E4AD9AD-3C07-438D-A44C-75EECB6C813F}" type="presParOf" srcId="{1DF8E733-9D21-4336-96FA-AC55F6AFC3D7}" destId="{CCCAA950-5394-49E1-B3F1-8FEBD8C71CB6}" srcOrd="4" destOrd="0" presId="urn:microsoft.com/office/officeart/2008/layout/LinedList"/>
    <dgm:cxn modelId="{2C7D13A7-EFC2-4373-B854-40ABA1A5E2C4}" type="presParOf" srcId="{CCCAA950-5394-49E1-B3F1-8FEBD8C71CB6}" destId="{3A004FCE-5A48-4321-A56D-DF438663F373}" srcOrd="0" destOrd="0" presId="urn:microsoft.com/office/officeart/2008/layout/LinedList"/>
    <dgm:cxn modelId="{94E1D2A0-E37E-4F2A-A0FF-3F274D21DFC0}" type="presParOf" srcId="{CCCAA950-5394-49E1-B3F1-8FEBD8C71CB6}" destId="{4540FF2A-EC85-4A2D-B39B-86FBD2F938E6}" srcOrd="1" destOrd="0" presId="urn:microsoft.com/office/officeart/2008/layout/LinedList"/>
    <dgm:cxn modelId="{D3A7BCCA-37BF-4FF5-8CE8-19142D66B41A}" type="presParOf" srcId="{CCCAA950-5394-49E1-B3F1-8FEBD8C71CB6}" destId="{DBAF4FDD-5F9A-4CA6-B563-4FFA9F218CE7}" srcOrd="2" destOrd="0" presId="urn:microsoft.com/office/officeart/2008/layout/LinedList"/>
    <dgm:cxn modelId="{1A0BDF7F-14A2-401C-82AA-FC36DFC69628}" type="presParOf" srcId="{1DF8E733-9D21-4336-96FA-AC55F6AFC3D7}" destId="{0054661D-F1CE-45EB-AAEA-6DDAF2E22B54}" srcOrd="5" destOrd="0" presId="urn:microsoft.com/office/officeart/2008/layout/LinedList"/>
    <dgm:cxn modelId="{2E122C8B-45C2-46E9-A632-A4AEFD940D16}" type="presParOf" srcId="{1DF8E733-9D21-4336-96FA-AC55F6AFC3D7}" destId="{8AAB33EA-E42E-4B43-BA7F-2044A9EC11C5}" srcOrd="6" destOrd="0" presId="urn:microsoft.com/office/officeart/2008/layout/LinedList"/>
    <dgm:cxn modelId="{5F5E458C-3197-4408-981F-F3C6BF4506FF}" type="presParOf" srcId="{1DF8E733-9D21-4336-96FA-AC55F6AFC3D7}" destId="{A8008202-38D0-4421-B5CF-66D518CB4530}" srcOrd="7" destOrd="0" presId="urn:microsoft.com/office/officeart/2008/layout/LinedList"/>
    <dgm:cxn modelId="{1DA1B4F3-4424-48C3-9901-59B8D9305BA7}" type="presParOf" srcId="{A8008202-38D0-4421-B5CF-66D518CB4530}" destId="{276815DE-3B07-46CC-A8B2-B5403A9FBD33}" srcOrd="0" destOrd="0" presId="urn:microsoft.com/office/officeart/2008/layout/LinedList"/>
    <dgm:cxn modelId="{40944057-0FD2-4E89-BA7C-A2B8A298E9DE}" type="presParOf" srcId="{A8008202-38D0-4421-B5CF-66D518CB4530}" destId="{6A46BD7A-073B-4A86-B833-26E4BBE19BF1}" srcOrd="1" destOrd="0" presId="urn:microsoft.com/office/officeart/2008/layout/LinedList"/>
    <dgm:cxn modelId="{89A7CDC1-E7F5-4153-8B27-B89C49F2237D}" type="presParOf" srcId="{A8008202-38D0-4421-B5CF-66D518CB4530}" destId="{4B2644E2-EB64-4A56-9DB8-A6742205C742}" srcOrd="2" destOrd="0" presId="urn:microsoft.com/office/officeart/2008/layout/LinedList"/>
    <dgm:cxn modelId="{D7F7DF2F-6B1C-47F3-8F7B-6D2DB9F6F522}" type="presParOf" srcId="{1DF8E733-9D21-4336-96FA-AC55F6AFC3D7}" destId="{A8ACDEF4-476F-47AC-ABD5-9A797DD8704C}" srcOrd="8" destOrd="0" presId="urn:microsoft.com/office/officeart/2008/layout/LinedList"/>
    <dgm:cxn modelId="{30019D32-CED7-4647-AF24-B1EEA1AAA186}" type="presParOf" srcId="{1DF8E733-9D21-4336-96FA-AC55F6AFC3D7}" destId="{F044CD37-5B90-4CC6-A0F0-EFF8AA4754F4}" srcOrd="9" destOrd="0" presId="urn:microsoft.com/office/officeart/2008/layout/LinedList"/>
    <dgm:cxn modelId="{67634AD2-0B33-4B8C-8EFB-FB37995DAF3C}" type="presParOf" srcId="{1DF8E733-9D21-4336-96FA-AC55F6AFC3D7}" destId="{281F5FD2-1D0F-453E-8573-5867DDE03434}" srcOrd="10" destOrd="0" presId="urn:microsoft.com/office/officeart/2008/layout/LinedList"/>
    <dgm:cxn modelId="{16FDA26F-B3D0-4AE7-97CC-BD59B62F05FF}" type="presParOf" srcId="{281F5FD2-1D0F-453E-8573-5867DDE03434}" destId="{F49780FE-D1EA-48DE-9EE9-A470B6789E8E}" srcOrd="0" destOrd="0" presId="urn:microsoft.com/office/officeart/2008/layout/LinedList"/>
    <dgm:cxn modelId="{4945C5FC-A617-442D-ABF7-157C4078F96E}" type="presParOf" srcId="{281F5FD2-1D0F-453E-8573-5867DDE03434}" destId="{A5E4A47A-7B37-44B0-B65C-C2E04B53F737}" srcOrd="1" destOrd="0" presId="urn:microsoft.com/office/officeart/2008/layout/LinedList"/>
    <dgm:cxn modelId="{11E92FE6-5A6B-4D54-BFB5-25DD2CD73FAB}" type="presParOf" srcId="{281F5FD2-1D0F-453E-8573-5867DDE03434}" destId="{414EBE84-D46F-439E-A914-76CAEA399073}" srcOrd="2" destOrd="0" presId="urn:microsoft.com/office/officeart/2008/layout/LinedList"/>
    <dgm:cxn modelId="{7922C7AE-591C-48A9-8417-CA2C7FABEF1C}" type="presParOf" srcId="{1DF8E733-9D21-4336-96FA-AC55F6AFC3D7}" destId="{9BE39B62-B683-4072-B440-86CBA69F41D5}" srcOrd="11" destOrd="0" presId="urn:microsoft.com/office/officeart/2008/layout/LinedList"/>
    <dgm:cxn modelId="{7A9C7711-AB62-4129-9C2A-1A6443EEFD9D}" type="presParOf" srcId="{1DF8E733-9D21-4336-96FA-AC55F6AFC3D7}" destId="{66FB0E88-B6CA-426A-9213-573FFC025DD0}" srcOrd="12" destOrd="0" presId="urn:microsoft.com/office/officeart/2008/layout/LinedList"/>
    <dgm:cxn modelId="{57BC784B-2A4F-4748-9513-2C7CE14C35EF}" type="presParOf" srcId="{1DF8E733-9D21-4336-96FA-AC55F6AFC3D7}" destId="{4FC9AEAB-0ED1-458C-BE84-B114D6323DFD}" srcOrd="13" destOrd="0" presId="urn:microsoft.com/office/officeart/2008/layout/LinedList"/>
    <dgm:cxn modelId="{C3C596F2-24AC-4C44-8F13-3C77407DBBA8}" type="presParOf" srcId="{4FC9AEAB-0ED1-458C-BE84-B114D6323DFD}" destId="{739D6632-790F-496B-8F13-CC6B2F770B9F}" srcOrd="0" destOrd="0" presId="urn:microsoft.com/office/officeart/2008/layout/LinedList"/>
    <dgm:cxn modelId="{9D75C0E0-4ECB-4A12-A438-050E7AC1E86F}" type="presParOf" srcId="{4FC9AEAB-0ED1-458C-BE84-B114D6323DFD}" destId="{FFF0D172-6EB8-49E0-9C67-505BCDDCF963}" srcOrd="1" destOrd="0" presId="urn:microsoft.com/office/officeart/2008/layout/LinedList"/>
    <dgm:cxn modelId="{CF226C38-936A-403D-B76E-5EEA26F0D736}" type="presParOf" srcId="{4FC9AEAB-0ED1-458C-BE84-B114D6323DFD}" destId="{9E6A9929-2311-48D7-ABA0-289D3B5FFEA0}" srcOrd="2" destOrd="0" presId="urn:microsoft.com/office/officeart/2008/layout/LinedList"/>
    <dgm:cxn modelId="{BE0D2000-2F90-4FFA-827C-FCF93D36E154}" type="presParOf" srcId="{1DF8E733-9D21-4336-96FA-AC55F6AFC3D7}" destId="{999ADE45-F9DF-45A7-BAAA-F642B58410B7}" srcOrd="14" destOrd="0" presId="urn:microsoft.com/office/officeart/2008/layout/LinedList"/>
    <dgm:cxn modelId="{F2601A7D-378F-4569-85A9-F2F06FB702C5}" type="presParOf" srcId="{1DF8E733-9D21-4336-96FA-AC55F6AFC3D7}" destId="{BB1F6173-8CD3-4D5B-A7AD-C0BAED04BEB1}" srcOrd="15" destOrd="0" presId="urn:microsoft.com/office/officeart/2008/layout/LinedList"/>
    <dgm:cxn modelId="{C029C137-D975-41B6-98A7-6C9029B8F58D}" type="presParOf" srcId="{1DF8E733-9D21-4336-96FA-AC55F6AFC3D7}" destId="{A053206A-AC76-4695-B808-DDD466EE3C7F}" srcOrd="16" destOrd="0" presId="urn:microsoft.com/office/officeart/2008/layout/LinedList"/>
    <dgm:cxn modelId="{BBE16136-DB10-4456-B50E-82D8548CB4D2}" type="presParOf" srcId="{A053206A-AC76-4695-B808-DDD466EE3C7F}" destId="{AB70F531-84D9-4C29-9838-259EFDE4DE61}" srcOrd="0" destOrd="0" presId="urn:microsoft.com/office/officeart/2008/layout/LinedList"/>
    <dgm:cxn modelId="{62E60D7E-9D43-4323-8AA3-336C142DE5FF}" type="presParOf" srcId="{A053206A-AC76-4695-B808-DDD466EE3C7F}" destId="{EC39F862-2E28-49CE-9D37-94A335F4313D}" srcOrd="1" destOrd="0" presId="urn:microsoft.com/office/officeart/2008/layout/LinedList"/>
    <dgm:cxn modelId="{43EA539F-6F03-4E0A-B44E-B53317B9DF3C}" type="presParOf" srcId="{A053206A-AC76-4695-B808-DDD466EE3C7F}" destId="{DB34941A-AF3F-4D6B-8CC0-0BCF9EB7234A}" srcOrd="2" destOrd="0" presId="urn:microsoft.com/office/officeart/2008/layout/LinedList"/>
    <dgm:cxn modelId="{AC619DAF-581D-498F-BFD7-0EF34EBCBA5A}" type="presParOf" srcId="{1DF8E733-9D21-4336-96FA-AC55F6AFC3D7}" destId="{D1C4FC34-89C5-4860-9F63-0D9876A5FDBE}" srcOrd="17" destOrd="0" presId="urn:microsoft.com/office/officeart/2008/layout/LinedList"/>
    <dgm:cxn modelId="{8F3FDDDF-73FE-4A76-BECB-0E6C65DD17A9}" type="presParOf" srcId="{1DF8E733-9D21-4336-96FA-AC55F6AFC3D7}" destId="{86E877C2-3F89-4CDD-8261-912C66812151}" srcOrd="18" destOrd="0" presId="urn:microsoft.com/office/officeart/2008/layout/LinedList"/>
    <dgm:cxn modelId="{22A7DDCE-884E-4961-B413-05F2374FD8B6}" type="presParOf" srcId="{1DF8E733-9D21-4336-96FA-AC55F6AFC3D7}" destId="{F9463394-8EE1-42FB-9245-BAA77D8D78F5}" srcOrd="19" destOrd="0" presId="urn:microsoft.com/office/officeart/2008/layout/LinedList"/>
    <dgm:cxn modelId="{6EE78234-4BCB-4DDF-B5E4-D6B85DFCD886}" type="presParOf" srcId="{F9463394-8EE1-42FB-9245-BAA77D8D78F5}" destId="{6F674864-DF03-4D92-B3CF-E37ECE7FDE29}" srcOrd="0" destOrd="0" presId="urn:microsoft.com/office/officeart/2008/layout/LinedList"/>
    <dgm:cxn modelId="{2C9AB366-2CBE-4AF1-A3C0-94E93C5B07DF}" type="presParOf" srcId="{F9463394-8EE1-42FB-9245-BAA77D8D78F5}" destId="{A1B33808-1830-4A91-8167-D3544C5058EE}" srcOrd="1" destOrd="0" presId="urn:microsoft.com/office/officeart/2008/layout/LinedList"/>
    <dgm:cxn modelId="{A61B6AAE-5284-4FA1-B903-604B1094B4BE}" type="presParOf" srcId="{F9463394-8EE1-42FB-9245-BAA77D8D78F5}" destId="{4C496F24-792E-4C6D-A334-53E4543512C8}" srcOrd="2" destOrd="0" presId="urn:microsoft.com/office/officeart/2008/layout/LinedList"/>
    <dgm:cxn modelId="{17A364ED-66A9-4509-ABF9-0D4EED72DB64}" type="presParOf" srcId="{1DF8E733-9D21-4336-96FA-AC55F6AFC3D7}" destId="{F6181757-1662-4A25-B89A-9B6A95EDD9E7}" srcOrd="20" destOrd="0" presId="urn:microsoft.com/office/officeart/2008/layout/LinedList"/>
    <dgm:cxn modelId="{27278DE9-BAB9-400A-B019-F42A2150D7CA}" type="presParOf" srcId="{1DF8E733-9D21-4336-96FA-AC55F6AFC3D7}" destId="{EE32DFA0-322B-4FB8-8985-3D09F9FBAC1C}" srcOrd="21" destOrd="0" presId="urn:microsoft.com/office/officeart/2008/layout/LinedList"/>
    <dgm:cxn modelId="{C03049E4-7D9B-4AE4-A1BB-2E640DACED2D}" type="presParOf" srcId="{1DF8E733-9D21-4336-96FA-AC55F6AFC3D7}" destId="{87D397B4-3D91-46B0-9630-09D72CAA3BBB}" srcOrd="22" destOrd="0" presId="urn:microsoft.com/office/officeart/2008/layout/LinedList"/>
    <dgm:cxn modelId="{71D037D5-0924-4D16-9750-8706E7E720AA}" type="presParOf" srcId="{87D397B4-3D91-46B0-9630-09D72CAA3BBB}" destId="{6C411D1B-801B-4936-812C-CD3C7ABF0DBE}" srcOrd="0" destOrd="0" presId="urn:microsoft.com/office/officeart/2008/layout/LinedList"/>
    <dgm:cxn modelId="{96028F13-C8BB-4F49-B76B-A2FB0AA11A57}" type="presParOf" srcId="{87D397B4-3D91-46B0-9630-09D72CAA3BBB}" destId="{7CFF4930-2A56-4671-A113-9D5ECFE82C24}" srcOrd="1" destOrd="0" presId="urn:microsoft.com/office/officeart/2008/layout/LinedList"/>
    <dgm:cxn modelId="{6C6CC9B2-6CC8-4264-BFB5-1A8A9F4433B1}" type="presParOf" srcId="{87D397B4-3D91-46B0-9630-09D72CAA3BBB}" destId="{AAEBDB70-5BC9-460B-8B38-B7B3A668A166}" srcOrd="2" destOrd="0" presId="urn:microsoft.com/office/officeart/2008/layout/LinedList"/>
    <dgm:cxn modelId="{ECE42958-54AD-40EA-AF4C-B9C8624A2077}" type="presParOf" srcId="{1DF8E733-9D21-4336-96FA-AC55F6AFC3D7}" destId="{E03BF084-5622-458F-9E12-66F374FB6BEA}" srcOrd="23" destOrd="0" presId="urn:microsoft.com/office/officeart/2008/layout/LinedList"/>
    <dgm:cxn modelId="{075D485A-ECE8-4AE9-81AA-DA946CE0880C}" type="presParOf" srcId="{1DF8E733-9D21-4336-96FA-AC55F6AFC3D7}" destId="{31E26DFB-7C35-49E4-AE7E-3D3041E13ABE}" srcOrd="24" destOrd="0" presId="urn:microsoft.com/office/officeart/2008/layout/LinedList"/>
    <dgm:cxn modelId="{B888764D-FAE5-4D73-94FD-9CDBDBF92469}" type="presParOf" srcId="{1DF8E733-9D21-4336-96FA-AC55F6AFC3D7}" destId="{87E0DBAF-151F-4983-A249-A6DA417B38BF}" srcOrd="25" destOrd="0" presId="urn:microsoft.com/office/officeart/2008/layout/LinedList"/>
    <dgm:cxn modelId="{479ADA06-B903-4BA5-8680-241FD5B8C35E}" type="presParOf" srcId="{87E0DBAF-151F-4983-A249-A6DA417B38BF}" destId="{53DBC9DA-AE13-4146-B7E7-E056DFF10389}" srcOrd="0" destOrd="0" presId="urn:microsoft.com/office/officeart/2008/layout/LinedList"/>
    <dgm:cxn modelId="{044E5D54-EC37-4A25-A150-F9627D93F2C5}" type="presParOf" srcId="{87E0DBAF-151F-4983-A249-A6DA417B38BF}" destId="{7633136F-F62C-422A-AB2A-D9A13AAB3AF0}" srcOrd="1" destOrd="0" presId="urn:microsoft.com/office/officeart/2008/layout/LinedList"/>
    <dgm:cxn modelId="{A26D6C7E-937A-48FD-BA42-8FA715599B45}" type="presParOf" srcId="{87E0DBAF-151F-4983-A249-A6DA417B38BF}" destId="{E071BF40-58C4-40D0-BFBF-9303B62A5037}" srcOrd="2" destOrd="0" presId="urn:microsoft.com/office/officeart/2008/layout/LinedList"/>
    <dgm:cxn modelId="{F07049A0-AA3B-4909-B54A-AB069E03C989}" type="presParOf" srcId="{1DF8E733-9D21-4336-96FA-AC55F6AFC3D7}" destId="{129C6276-FE4B-416E-A28E-9245854D0F58}" srcOrd="26" destOrd="0" presId="urn:microsoft.com/office/officeart/2008/layout/LinedList"/>
    <dgm:cxn modelId="{F3BEFC4A-DFD7-4915-81C2-81AE3A639104}" type="presParOf" srcId="{1DF8E733-9D21-4336-96FA-AC55F6AFC3D7}" destId="{D597994A-0DB7-43FB-B69A-BA301F972ED9}" srcOrd="27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A55DF9B-6427-41CE-9A64-E376CE1B35F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6DDB8B6-9C2D-4304-B7EA-3203BD6A8D6D}">
      <dgm:prSet custT="1"/>
      <dgm:spPr/>
      <dgm:t>
        <a:bodyPr/>
        <a:lstStyle/>
        <a:p>
          <a:r>
            <a:rPr lang="en-GB" sz="1800" dirty="0"/>
            <a:t>Supporting older people in end of life such as sorting out what is good and what will work is analysing issues in perspective like</a:t>
          </a:r>
          <a:endParaRPr lang="en-US" sz="1800" dirty="0"/>
        </a:p>
      </dgm:t>
    </dgm:pt>
    <dgm:pt modelId="{6931AA39-A7E2-4365-B4B0-403006AE1BDA}" type="parTrans" cxnId="{DA505248-0D07-4F27-B38D-D7D5AAE78927}">
      <dgm:prSet/>
      <dgm:spPr/>
      <dgm:t>
        <a:bodyPr/>
        <a:lstStyle/>
        <a:p>
          <a:endParaRPr lang="en-US"/>
        </a:p>
      </dgm:t>
    </dgm:pt>
    <dgm:pt modelId="{3D326865-2E4A-4312-ABBD-892CF2BFF50F}" type="sibTrans" cxnId="{DA505248-0D07-4F27-B38D-D7D5AAE78927}">
      <dgm:prSet/>
      <dgm:spPr/>
      <dgm:t>
        <a:bodyPr/>
        <a:lstStyle/>
        <a:p>
          <a:endParaRPr lang="en-US"/>
        </a:p>
      </dgm:t>
    </dgm:pt>
    <dgm:pt modelId="{0969F11C-D425-4C78-B7EB-B650F33AACA5}">
      <dgm:prSet custT="1"/>
      <dgm:spPr/>
      <dgm:t>
        <a:bodyPr/>
        <a:lstStyle/>
        <a:p>
          <a:r>
            <a:rPr lang="en-GB" sz="1600" dirty="0"/>
            <a:t>What can be done</a:t>
          </a:r>
          <a:endParaRPr lang="en-US" sz="1600" dirty="0"/>
        </a:p>
      </dgm:t>
    </dgm:pt>
    <dgm:pt modelId="{111CD1AE-E486-4F1F-B851-273F4785C023}" type="parTrans" cxnId="{E872C921-E08B-4EB0-A78E-7DB217F3F2D7}">
      <dgm:prSet/>
      <dgm:spPr/>
      <dgm:t>
        <a:bodyPr/>
        <a:lstStyle/>
        <a:p>
          <a:endParaRPr lang="en-US"/>
        </a:p>
      </dgm:t>
    </dgm:pt>
    <dgm:pt modelId="{7B4E3FE3-C5B1-49DB-B079-69A9CFC69BD4}" type="sibTrans" cxnId="{E872C921-E08B-4EB0-A78E-7DB217F3F2D7}">
      <dgm:prSet/>
      <dgm:spPr/>
      <dgm:t>
        <a:bodyPr/>
        <a:lstStyle/>
        <a:p>
          <a:endParaRPr lang="en-US"/>
        </a:p>
      </dgm:t>
    </dgm:pt>
    <dgm:pt modelId="{B91BC4AF-7F66-47B7-949C-B1CD5BEC0A67}">
      <dgm:prSet custT="1"/>
      <dgm:spPr/>
      <dgm:t>
        <a:bodyPr/>
        <a:lstStyle/>
        <a:p>
          <a:r>
            <a:rPr lang="en-GB" sz="1600" dirty="0"/>
            <a:t>What can be used to reflect past</a:t>
          </a:r>
          <a:endParaRPr lang="en-US" sz="1600" dirty="0"/>
        </a:p>
      </dgm:t>
    </dgm:pt>
    <dgm:pt modelId="{26DFA169-FCA6-43AD-8BE8-58F7531D3168}" type="parTrans" cxnId="{DA97D141-2032-472C-8A7C-7FC63EFF4861}">
      <dgm:prSet/>
      <dgm:spPr/>
      <dgm:t>
        <a:bodyPr/>
        <a:lstStyle/>
        <a:p>
          <a:endParaRPr lang="en-US"/>
        </a:p>
      </dgm:t>
    </dgm:pt>
    <dgm:pt modelId="{A26321CC-3EAE-4A0B-973E-183990EC89D9}" type="sibTrans" cxnId="{DA97D141-2032-472C-8A7C-7FC63EFF4861}">
      <dgm:prSet/>
      <dgm:spPr/>
      <dgm:t>
        <a:bodyPr/>
        <a:lstStyle/>
        <a:p>
          <a:endParaRPr lang="en-US"/>
        </a:p>
      </dgm:t>
    </dgm:pt>
    <dgm:pt modelId="{D28253AA-D6C6-4453-B4A6-BC562AD3CD75}">
      <dgm:prSet custT="1"/>
      <dgm:spPr/>
      <dgm:t>
        <a:bodyPr/>
        <a:lstStyle/>
        <a:p>
          <a:r>
            <a:rPr lang="en-GB" sz="1600" dirty="0"/>
            <a:t>Plan for future </a:t>
          </a:r>
          <a:endParaRPr lang="en-US" sz="1600" dirty="0"/>
        </a:p>
      </dgm:t>
    </dgm:pt>
    <dgm:pt modelId="{AA918E97-8A43-4436-8AAD-266382CEB032}" type="parTrans" cxnId="{59166B1D-FF2E-4A22-8B0C-9DE82E665FED}">
      <dgm:prSet/>
      <dgm:spPr/>
      <dgm:t>
        <a:bodyPr/>
        <a:lstStyle/>
        <a:p>
          <a:endParaRPr lang="en-US"/>
        </a:p>
      </dgm:t>
    </dgm:pt>
    <dgm:pt modelId="{0F1BA8AE-11A6-476F-9467-18860D58737E}" type="sibTrans" cxnId="{59166B1D-FF2E-4A22-8B0C-9DE82E665FED}">
      <dgm:prSet/>
      <dgm:spPr/>
      <dgm:t>
        <a:bodyPr/>
        <a:lstStyle/>
        <a:p>
          <a:endParaRPr lang="en-US"/>
        </a:p>
      </dgm:t>
    </dgm:pt>
    <dgm:pt modelId="{6A2D5566-2B0C-4413-A814-316342D2C28D}">
      <dgm:prSet custT="1"/>
      <dgm:spPr/>
      <dgm:t>
        <a:bodyPr/>
        <a:lstStyle/>
        <a:p>
          <a:r>
            <a:rPr lang="en-GB" sz="1600" dirty="0"/>
            <a:t>Views on careers and family </a:t>
          </a:r>
          <a:endParaRPr lang="en-US" sz="2800" dirty="0"/>
        </a:p>
      </dgm:t>
    </dgm:pt>
    <dgm:pt modelId="{F21BF612-8801-49C2-A45D-ECB1C0808624}" type="parTrans" cxnId="{C4A09683-F5C6-4E85-A012-5DB85EC6C0CE}">
      <dgm:prSet/>
      <dgm:spPr/>
      <dgm:t>
        <a:bodyPr/>
        <a:lstStyle/>
        <a:p>
          <a:endParaRPr lang="en-US"/>
        </a:p>
      </dgm:t>
    </dgm:pt>
    <dgm:pt modelId="{DFB12022-E707-4AE7-A358-CC40ACD2F25D}" type="sibTrans" cxnId="{C4A09683-F5C6-4E85-A012-5DB85EC6C0CE}">
      <dgm:prSet/>
      <dgm:spPr/>
      <dgm:t>
        <a:bodyPr/>
        <a:lstStyle/>
        <a:p>
          <a:endParaRPr lang="en-US"/>
        </a:p>
      </dgm:t>
    </dgm:pt>
    <dgm:pt modelId="{D04A09E6-8896-4F89-A2CD-9B69C69F7E30}" type="pres">
      <dgm:prSet presAssocID="{1A55DF9B-6427-41CE-9A64-E376CE1B35F5}" presName="linear" presStyleCnt="0">
        <dgm:presLayoutVars>
          <dgm:animLvl val="lvl"/>
          <dgm:resizeHandles val="exact"/>
        </dgm:presLayoutVars>
      </dgm:prSet>
      <dgm:spPr/>
    </dgm:pt>
    <dgm:pt modelId="{B5DD89BD-711B-4599-93A0-F43A9E0CC0A0}" type="pres">
      <dgm:prSet presAssocID="{46DDB8B6-9C2D-4304-B7EA-3203BD6A8D6D}" presName="parentText" presStyleLbl="node1" presStyleIdx="0" presStyleCnt="1" custLinFactNeighborX="8093" custLinFactNeighborY="-23256">
        <dgm:presLayoutVars>
          <dgm:chMax val="0"/>
          <dgm:bulletEnabled val="1"/>
        </dgm:presLayoutVars>
      </dgm:prSet>
      <dgm:spPr/>
    </dgm:pt>
    <dgm:pt modelId="{BD8CE379-2320-476C-8BB0-A43B6FDBE9DC}" type="pres">
      <dgm:prSet presAssocID="{46DDB8B6-9C2D-4304-B7EA-3203BD6A8D6D}" presName="childText" presStyleLbl="revTx" presStyleIdx="0" presStyleCnt="1" custLinFactNeighborX="-2081" custLinFactNeighborY="85648">
        <dgm:presLayoutVars>
          <dgm:bulletEnabled val="1"/>
        </dgm:presLayoutVars>
      </dgm:prSet>
      <dgm:spPr/>
    </dgm:pt>
  </dgm:ptLst>
  <dgm:cxnLst>
    <dgm:cxn modelId="{59166B1D-FF2E-4A22-8B0C-9DE82E665FED}" srcId="{46DDB8B6-9C2D-4304-B7EA-3203BD6A8D6D}" destId="{D28253AA-D6C6-4453-B4A6-BC562AD3CD75}" srcOrd="2" destOrd="0" parTransId="{AA918E97-8A43-4436-8AAD-266382CEB032}" sibTransId="{0F1BA8AE-11A6-476F-9467-18860D58737E}"/>
    <dgm:cxn modelId="{9ABC941D-F93E-47A9-B064-B2A5FBF1B906}" type="presOf" srcId="{0969F11C-D425-4C78-B7EB-B650F33AACA5}" destId="{BD8CE379-2320-476C-8BB0-A43B6FDBE9DC}" srcOrd="0" destOrd="0" presId="urn:microsoft.com/office/officeart/2005/8/layout/vList2"/>
    <dgm:cxn modelId="{E872C921-E08B-4EB0-A78E-7DB217F3F2D7}" srcId="{46DDB8B6-9C2D-4304-B7EA-3203BD6A8D6D}" destId="{0969F11C-D425-4C78-B7EB-B650F33AACA5}" srcOrd="0" destOrd="0" parTransId="{111CD1AE-E486-4F1F-B851-273F4785C023}" sibTransId="{7B4E3FE3-C5B1-49DB-B079-69A9CFC69BD4}"/>
    <dgm:cxn modelId="{DA97D141-2032-472C-8A7C-7FC63EFF4861}" srcId="{46DDB8B6-9C2D-4304-B7EA-3203BD6A8D6D}" destId="{B91BC4AF-7F66-47B7-949C-B1CD5BEC0A67}" srcOrd="1" destOrd="0" parTransId="{26DFA169-FCA6-43AD-8BE8-58F7531D3168}" sibTransId="{A26321CC-3EAE-4A0B-973E-183990EC89D9}"/>
    <dgm:cxn modelId="{12086A44-0923-4268-90EA-506CE9F307DB}" type="presOf" srcId="{D28253AA-D6C6-4453-B4A6-BC562AD3CD75}" destId="{BD8CE379-2320-476C-8BB0-A43B6FDBE9DC}" srcOrd="0" destOrd="2" presId="urn:microsoft.com/office/officeart/2005/8/layout/vList2"/>
    <dgm:cxn modelId="{DA505248-0D07-4F27-B38D-D7D5AAE78927}" srcId="{1A55DF9B-6427-41CE-9A64-E376CE1B35F5}" destId="{46DDB8B6-9C2D-4304-B7EA-3203BD6A8D6D}" srcOrd="0" destOrd="0" parTransId="{6931AA39-A7E2-4365-B4B0-403006AE1BDA}" sibTransId="{3D326865-2E4A-4312-ABBD-892CF2BFF50F}"/>
    <dgm:cxn modelId="{C4A09683-F5C6-4E85-A012-5DB85EC6C0CE}" srcId="{46DDB8B6-9C2D-4304-B7EA-3203BD6A8D6D}" destId="{6A2D5566-2B0C-4413-A814-316342D2C28D}" srcOrd="3" destOrd="0" parTransId="{F21BF612-8801-49C2-A45D-ECB1C0808624}" sibTransId="{DFB12022-E707-4AE7-A358-CC40ACD2F25D}"/>
    <dgm:cxn modelId="{113ADA89-0811-415C-B57E-0F8307619481}" type="presOf" srcId="{6A2D5566-2B0C-4413-A814-316342D2C28D}" destId="{BD8CE379-2320-476C-8BB0-A43B6FDBE9DC}" srcOrd="0" destOrd="3" presId="urn:microsoft.com/office/officeart/2005/8/layout/vList2"/>
    <dgm:cxn modelId="{A6573697-D9BD-44C8-98E2-507DA1A9426A}" type="presOf" srcId="{B91BC4AF-7F66-47B7-949C-B1CD5BEC0A67}" destId="{BD8CE379-2320-476C-8BB0-A43B6FDBE9DC}" srcOrd="0" destOrd="1" presId="urn:microsoft.com/office/officeart/2005/8/layout/vList2"/>
    <dgm:cxn modelId="{1726C79A-4F63-468D-BB90-72FC0F75BF89}" type="presOf" srcId="{46DDB8B6-9C2D-4304-B7EA-3203BD6A8D6D}" destId="{B5DD89BD-711B-4599-93A0-F43A9E0CC0A0}" srcOrd="0" destOrd="0" presId="urn:microsoft.com/office/officeart/2005/8/layout/vList2"/>
    <dgm:cxn modelId="{4D31EAB7-4755-482C-8DEB-FCE151465A39}" type="presOf" srcId="{1A55DF9B-6427-41CE-9A64-E376CE1B35F5}" destId="{D04A09E6-8896-4F89-A2CD-9B69C69F7E30}" srcOrd="0" destOrd="0" presId="urn:microsoft.com/office/officeart/2005/8/layout/vList2"/>
    <dgm:cxn modelId="{8400091B-018E-4007-A7DF-F54BF7757B00}" type="presParOf" srcId="{D04A09E6-8896-4F89-A2CD-9B69C69F7E30}" destId="{B5DD89BD-711B-4599-93A0-F43A9E0CC0A0}" srcOrd="0" destOrd="0" presId="urn:microsoft.com/office/officeart/2005/8/layout/vList2"/>
    <dgm:cxn modelId="{72FE8362-E54A-498C-AEB5-FA4FB2821A05}" type="presParOf" srcId="{D04A09E6-8896-4F89-A2CD-9B69C69F7E30}" destId="{BD8CE379-2320-476C-8BB0-A43B6FDBE9D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217C42C-5252-4824-9558-5159C3D061F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6B7EB1-9224-4EDF-9FDE-A06864280FC6}">
      <dgm:prSet/>
      <dgm:spPr/>
      <dgm:t>
        <a:bodyPr/>
        <a:lstStyle/>
        <a:p>
          <a:r>
            <a:rPr lang="en-US" dirty="0"/>
            <a:t>Deliberate actions taken to end a person's life in order to relieve persistent pain as long as that person and family agree. </a:t>
          </a:r>
        </a:p>
        <a:p>
          <a:r>
            <a:rPr lang="en-US" b="1" dirty="0"/>
            <a:t>Assisted suicide </a:t>
          </a:r>
          <a:r>
            <a:rPr lang="en-US" dirty="0"/>
            <a:t>– if a patient desires it, a doctor will aid them in taking their own life. </a:t>
          </a:r>
        </a:p>
      </dgm:t>
    </dgm:pt>
    <dgm:pt modelId="{16E9432B-416A-4C5A-A29B-69B5F481CC5E}" type="parTrans" cxnId="{7A83948D-09F9-4B92-9954-E2FD2140FD4D}">
      <dgm:prSet/>
      <dgm:spPr/>
      <dgm:t>
        <a:bodyPr/>
        <a:lstStyle/>
        <a:p>
          <a:endParaRPr lang="en-US"/>
        </a:p>
      </dgm:t>
    </dgm:pt>
    <dgm:pt modelId="{CA8A3A05-EAD4-4BD9-9745-D9919BD81309}" type="sibTrans" cxnId="{7A83948D-09F9-4B92-9954-E2FD2140FD4D}">
      <dgm:prSet/>
      <dgm:spPr/>
      <dgm:t>
        <a:bodyPr/>
        <a:lstStyle/>
        <a:p>
          <a:endParaRPr lang="en-US"/>
        </a:p>
      </dgm:t>
    </dgm:pt>
    <dgm:pt modelId="{56774C23-7B38-4857-8A9F-97F7B809291C}">
      <dgm:prSet/>
      <dgm:spPr/>
      <dgm:t>
        <a:bodyPr/>
        <a:lstStyle/>
        <a:p>
          <a:r>
            <a:rPr lang="en-US" dirty="0"/>
            <a:t>Pain is a prominent sign of distress or persistent suffering, which makes palliate care a popular choice. Pain and symptoms are often managed with opioids.</a:t>
          </a:r>
        </a:p>
      </dgm:t>
    </dgm:pt>
    <dgm:pt modelId="{A21C9484-5E72-45F8-8EE0-95F29115CFB5}" type="parTrans" cxnId="{6834EF6C-4CFB-441F-A614-B787116231F3}">
      <dgm:prSet/>
      <dgm:spPr/>
      <dgm:t>
        <a:bodyPr/>
        <a:lstStyle/>
        <a:p>
          <a:endParaRPr lang="en-US"/>
        </a:p>
      </dgm:t>
    </dgm:pt>
    <dgm:pt modelId="{CDF1E7EB-4960-4D8C-A275-56671C4F8BDB}" type="sibTrans" cxnId="{6834EF6C-4CFB-441F-A614-B787116231F3}">
      <dgm:prSet/>
      <dgm:spPr/>
      <dgm:t>
        <a:bodyPr/>
        <a:lstStyle/>
        <a:p>
          <a:endParaRPr lang="en-US"/>
        </a:p>
      </dgm:t>
    </dgm:pt>
    <dgm:pt modelId="{51C01356-42D9-4086-9F78-F99B336F078A}" type="pres">
      <dgm:prSet presAssocID="{E217C42C-5252-4824-9558-5159C3D061FC}" presName="Name0" presStyleCnt="0">
        <dgm:presLayoutVars>
          <dgm:dir/>
          <dgm:animLvl val="lvl"/>
          <dgm:resizeHandles val="exact"/>
        </dgm:presLayoutVars>
      </dgm:prSet>
      <dgm:spPr/>
    </dgm:pt>
    <dgm:pt modelId="{5EB84571-D597-4832-AD90-9AE43585459D}" type="pres">
      <dgm:prSet presAssocID="{56774C23-7B38-4857-8A9F-97F7B809291C}" presName="boxAndChildren" presStyleCnt="0"/>
      <dgm:spPr/>
    </dgm:pt>
    <dgm:pt modelId="{51BA338E-AE0A-45B4-86AD-192BA873D8D4}" type="pres">
      <dgm:prSet presAssocID="{56774C23-7B38-4857-8A9F-97F7B809291C}" presName="parentTextBox" presStyleLbl="node1" presStyleIdx="0" presStyleCnt="2"/>
      <dgm:spPr/>
    </dgm:pt>
    <dgm:pt modelId="{373C3590-DE37-492A-8AC9-398D3CB91F04}" type="pres">
      <dgm:prSet presAssocID="{CA8A3A05-EAD4-4BD9-9745-D9919BD81309}" presName="sp" presStyleCnt="0"/>
      <dgm:spPr/>
    </dgm:pt>
    <dgm:pt modelId="{943A91D1-C190-401A-B220-7110980A4C00}" type="pres">
      <dgm:prSet presAssocID="{296B7EB1-9224-4EDF-9FDE-A06864280FC6}" presName="arrowAndChildren" presStyleCnt="0"/>
      <dgm:spPr/>
    </dgm:pt>
    <dgm:pt modelId="{6FA0B557-CD85-4BC3-B24A-7DF53383B3A1}" type="pres">
      <dgm:prSet presAssocID="{296B7EB1-9224-4EDF-9FDE-A06864280FC6}" presName="parentTextArrow" presStyleLbl="node1" presStyleIdx="1" presStyleCnt="2"/>
      <dgm:spPr/>
    </dgm:pt>
  </dgm:ptLst>
  <dgm:cxnLst>
    <dgm:cxn modelId="{A97D1B3E-6F4E-435B-9CCA-BA533551E93B}" type="presOf" srcId="{E217C42C-5252-4824-9558-5159C3D061FC}" destId="{51C01356-42D9-4086-9F78-F99B336F078A}" srcOrd="0" destOrd="0" presId="urn:microsoft.com/office/officeart/2005/8/layout/process4"/>
    <dgm:cxn modelId="{6834EF6C-4CFB-441F-A614-B787116231F3}" srcId="{E217C42C-5252-4824-9558-5159C3D061FC}" destId="{56774C23-7B38-4857-8A9F-97F7B809291C}" srcOrd="1" destOrd="0" parTransId="{A21C9484-5E72-45F8-8EE0-95F29115CFB5}" sibTransId="{CDF1E7EB-4960-4D8C-A275-56671C4F8BDB}"/>
    <dgm:cxn modelId="{2801D772-C789-4D73-B649-E01CC4B18358}" type="presOf" srcId="{56774C23-7B38-4857-8A9F-97F7B809291C}" destId="{51BA338E-AE0A-45B4-86AD-192BA873D8D4}" srcOrd="0" destOrd="0" presId="urn:microsoft.com/office/officeart/2005/8/layout/process4"/>
    <dgm:cxn modelId="{7A83948D-09F9-4B92-9954-E2FD2140FD4D}" srcId="{E217C42C-5252-4824-9558-5159C3D061FC}" destId="{296B7EB1-9224-4EDF-9FDE-A06864280FC6}" srcOrd="0" destOrd="0" parTransId="{16E9432B-416A-4C5A-A29B-69B5F481CC5E}" sibTransId="{CA8A3A05-EAD4-4BD9-9745-D9919BD81309}"/>
    <dgm:cxn modelId="{3E59DDE0-87FD-4CF9-AF2D-3489D0EEFA96}" type="presOf" srcId="{296B7EB1-9224-4EDF-9FDE-A06864280FC6}" destId="{6FA0B557-CD85-4BC3-B24A-7DF53383B3A1}" srcOrd="0" destOrd="0" presId="urn:microsoft.com/office/officeart/2005/8/layout/process4"/>
    <dgm:cxn modelId="{78A45725-5200-43BD-BD44-D3F4D9902578}" type="presParOf" srcId="{51C01356-42D9-4086-9F78-F99B336F078A}" destId="{5EB84571-D597-4832-AD90-9AE43585459D}" srcOrd="0" destOrd="0" presId="urn:microsoft.com/office/officeart/2005/8/layout/process4"/>
    <dgm:cxn modelId="{D7FDD1A8-C812-4711-A4C1-A785914D3ABA}" type="presParOf" srcId="{5EB84571-D597-4832-AD90-9AE43585459D}" destId="{51BA338E-AE0A-45B4-86AD-192BA873D8D4}" srcOrd="0" destOrd="0" presId="urn:microsoft.com/office/officeart/2005/8/layout/process4"/>
    <dgm:cxn modelId="{5831D217-096B-44BB-8C78-2BBB425180D5}" type="presParOf" srcId="{51C01356-42D9-4086-9F78-F99B336F078A}" destId="{373C3590-DE37-492A-8AC9-398D3CB91F04}" srcOrd="1" destOrd="0" presId="urn:microsoft.com/office/officeart/2005/8/layout/process4"/>
    <dgm:cxn modelId="{FF77599E-740D-41B4-9B09-2E43D9745177}" type="presParOf" srcId="{51C01356-42D9-4086-9F78-F99B336F078A}" destId="{943A91D1-C190-401A-B220-7110980A4C00}" srcOrd="2" destOrd="0" presId="urn:microsoft.com/office/officeart/2005/8/layout/process4"/>
    <dgm:cxn modelId="{9B64B0C8-068C-4E52-A1B3-1BD7DF9D35D2}" type="presParOf" srcId="{943A91D1-C190-401A-B220-7110980A4C00}" destId="{6FA0B557-CD85-4BC3-B24A-7DF53383B3A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7B71CD8-323C-4384-8353-A7E40A83A920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A8E254D-F22C-42D9-80E3-1B21E1BE92E7}">
      <dgm:prSet/>
      <dgm:spPr/>
      <dgm:t>
        <a:bodyPr/>
        <a:lstStyle/>
        <a:p>
          <a:r>
            <a:rPr lang="en-US" b="1" dirty="0"/>
            <a:t>Freedom of choice </a:t>
          </a:r>
          <a:r>
            <a:rPr lang="en-US" dirty="0"/>
            <a:t>– according to advocates individuals have a choice</a:t>
          </a:r>
        </a:p>
      </dgm:t>
    </dgm:pt>
    <dgm:pt modelId="{73792C10-B822-4DD7-82A7-B6860BC83081}" type="parTrans" cxnId="{C2782916-622C-48E3-B84B-64FDCCC697A6}">
      <dgm:prSet/>
      <dgm:spPr/>
      <dgm:t>
        <a:bodyPr/>
        <a:lstStyle/>
        <a:p>
          <a:endParaRPr lang="en-US"/>
        </a:p>
      </dgm:t>
    </dgm:pt>
    <dgm:pt modelId="{EF6E98CE-81D8-423E-A3BC-E6B2D26D2718}" type="sibTrans" cxnId="{C2782916-622C-48E3-B84B-64FDCCC697A6}">
      <dgm:prSet/>
      <dgm:spPr/>
      <dgm:t>
        <a:bodyPr/>
        <a:lstStyle/>
        <a:p>
          <a:endParaRPr lang="en-US"/>
        </a:p>
      </dgm:t>
    </dgm:pt>
    <dgm:pt modelId="{7E5B80DD-9432-4E6B-98A0-943F71483C94}">
      <dgm:prSet/>
      <dgm:spPr/>
      <dgm:t>
        <a:bodyPr/>
        <a:lstStyle/>
        <a:p>
          <a:r>
            <a:rPr lang="en-US" b="1" dirty="0"/>
            <a:t>Quality of life </a:t>
          </a:r>
          <a:r>
            <a:rPr lang="en-US" dirty="0"/>
            <a:t>– illness and prolonged death affect the quality of individuals physically and emotionally </a:t>
          </a:r>
        </a:p>
      </dgm:t>
    </dgm:pt>
    <dgm:pt modelId="{6D98CA98-1C08-4220-BDA5-C2FD6FF758EC}" type="parTrans" cxnId="{6FEB6887-E63E-46E2-8B73-3F81CBBD7FBD}">
      <dgm:prSet/>
      <dgm:spPr/>
      <dgm:t>
        <a:bodyPr/>
        <a:lstStyle/>
        <a:p>
          <a:endParaRPr lang="en-US"/>
        </a:p>
      </dgm:t>
    </dgm:pt>
    <dgm:pt modelId="{84E1B843-BC5F-4FBF-9AF6-54CBBC5D2B50}" type="sibTrans" cxnId="{6FEB6887-E63E-46E2-8B73-3F81CBBD7FBD}">
      <dgm:prSet/>
      <dgm:spPr/>
      <dgm:t>
        <a:bodyPr/>
        <a:lstStyle/>
        <a:p>
          <a:endParaRPr lang="en-US"/>
        </a:p>
      </dgm:t>
    </dgm:pt>
    <dgm:pt modelId="{7DEFAF92-F6B9-4E09-89E5-AAF0E0074956}">
      <dgm:prSet/>
      <dgm:spPr/>
      <dgm:t>
        <a:bodyPr/>
        <a:lstStyle/>
        <a:p>
          <a:r>
            <a:rPr lang="en-US" b="1"/>
            <a:t>Dignity </a:t>
          </a:r>
          <a:r>
            <a:rPr lang="en-US"/>
            <a:t>– dignity must be always respected especially time of death </a:t>
          </a:r>
        </a:p>
      </dgm:t>
    </dgm:pt>
    <dgm:pt modelId="{A476FA06-3D83-4680-88A3-313FF19F6C60}" type="parTrans" cxnId="{D2D0C2C3-78E1-4BD6-9727-BAD5BD3447FD}">
      <dgm:prSet/>
      <dgm:spPr/>
      <dgm:t>
        <a:bodyPr/>
        <a:lstStyle/>
        <a:p>
          <a:endParaRPr lang="en-US"/>
        </a:p>
      </dgm:t>
    </dgm:pt>
    <dgm:pt modelId="{EDFB64F4-333B-498E-8F24-865F2D523974}" type="sibTrans" cxnId="{D2D0C2C3-78E1-4BD6-9727-BAD5BD3447FD}">
      <dgm:prSet/>
      <dgm:spPr/>
      <dgm:t>
        <a:bodyPr/>
        <a:lstStyle/>
        <a:p>
          <a:endParaRPr lang="en-US"/>
        </a:p>
      </dgm:t>
    </dgm:pt>
    <dgm:pt modelId="{5E763973-6595-43A7-B840-5FB02B8DCAF5}">
      <dgm:prSet/>
      <dgm:spPr/>
      <dgm:t>
        <a:bodyPr/>
        <a:lstStyle/>
        <a:p>
          <a:r>
            <a:rPr lang="en-US" b="1"/>
            <a:t>Witness </a:t>
          </a:r>
          <a:r>
            <a:rPr lang="en-US"/>
            <a:t>– witnessing slow death, one argues that assisted death should be allowed </a:t>
          </a:r>
        </a:p>
      </dgm:t>
    </dgm:pt>
    <dgm:pt modelId="{DBCE8496-20FF-4D3C-9419-2DD7D5A8F743}" type="parTrans" cxnId="{5C941071-A7E6-4CCE-90C2-B8A3B03997F0}">
      <dgm:prSet/>
      <dgm:spPr/>
      <dgm:t>
        <a:bodyPr/>
        <a:lstStyle/>
        <a:p>
          <a:endParaRPr lang="en-US"/>
        </a:p>
      </dgm:t>
    </dgm:pt>
    <dgm:pt modelId="{3AA0EAAC-E7B5-4D06-B6BD-21B4562A6613}" type="sibTrans" cxnId="{5C941071-A7E6-4CCE-90C2-B8A3B03997F0}">
      <dgm:prSet/>
      <dgm:spPr/>
      <dgm:t>
        <a:bodyPr/>
        <a:lstStyle/>
        <a:p>
          <a:endParaRPr lang="en-US"/>
        </a:p>
      </dgm:t>
    </dgm:pt>
    <dgm:pt modelId="{4A4126C8-487A-4DE7-B031-96FB470E8D3B}">
      <dgm:prSet/>
      <dgm:spPr/>
      <dgm:t>
        <a:bodyPr/>
        <a:lstStyle/>
        <a:p>
          <a:r>
            <a:rPr lang="en-US" b="1" dirty="0"/>
            <a:t>Resources</a:t>
          </a:r>
          <a:r>
            <a:rPr lang="en-US" dirty="0"/>
            <a:t> – requires highly skilled staff, equipment, beds and medication for those wishing to live rather than  those who don't get lifesaving treatment  </a:t>
          </a:r>
        </a:p>
        <a:p>
          <a:r>
            <a:rPr lang="en-GB" b="1" dirty="0"/>
            <a:t>Inhumane – </a:t>
          </a:r>
          <a:r>
            <a:rPr lang="en-GB" dirty="0"/>
            <a:t>more humane to let a suffering person be allowed to make choice to end their suffering </a:t>
          </a:r>
        </a:p>
        <a:p>
          <a:r>
            <a:rPr lang="en-GB" b="1" dirty="0"/>
            <a:t>Loved ones </a:t>
          </a:r>
          <a:r>
            <a:rPr lang="en-GB" dirty="0"/>
            <a:t>– less suffering &amp; pain</a:t>
          </a:r>
          <a:endParaRPr lang="en-US" dirty="0"/>
        </a:p>
      </dgm:t>
    </dgm:pt>
    <dgm:pt modelId="{696C71D0-D1F1-4EC0-BE9D-8F6F5070E70F}" type="parTrans" cxnId="{1A952708-A53F-4857-BDC9-ABD911995FDE}">
      <dgm:prSet/>
      <dgm:spPr/>
      <dgm:t>
        <a:bodyPr/>
        <a:lstStyle/>
        <a:p>
          <a:endParaRPr lang="en-US"/>
        </a:p>
      </dgm:t>
    </dgm:pt>
    <dgm:pt modelId="{E4E1B80E-B8C1-487C-B43B-03FD454C487A}" type="sibTrans" cxnId="{1A952708-A53F-4857-BDC9-ABD911995FDE}">
      <dgm:prSet/>
      <dgm:spPr/>
      <dgm:t>
        <a:bodyPr/>
        <a:lstStyle/>
        <a:p>
          <a:endParaRPr lang="en-US"/>
        </a:p>
      </dgm:t>
    </dgm:pt>
    <dgm:pt modelId="{8ED66CEB-0B08-46B9-BCE2-9F94BC811B3B}" type="pres">
      <dgm:prSet presAssocID="{07B71CD8-323C-4384-8353-A7E40A83A920}" presName="diagram" presStyleCnt="0">
        <dgm:presLayoutVars>
          <dgm:dir/>
          <dgm:resizeHandles val="exact"/>
        </dgm:presLayoutVars>
      </dgm:prSet>
      <dgm:spPr/>
    </dgm:pt>
    <dgm:pt modelId="{61ED3AE4-7747-495E-936B-A2A2EC593D4A}" type="pres">
      <dgm:prSet presAssocID="{3A8E254D-F22C-42D9-80E3-1B21E1BE92E7}" presName="node" presStyleLbl="node1" presStyleIdx="0" presStyleCnt="5">
        <dgm:presLayoutVars>
          <dgm:bulletEnabled val="1"/>
        </dgm:presLayoutVars>
      </dgm:prSet>
      <dgm:spPr/>
    </dgm:pt>
    <dgm:pt modelId="{B7E4255B-90CA-47A8-8E25-67A1E0956C8C}" type="pres">
      <dgm:prSet presAssocID="{EF6E98CE-81D8-423E-A3BC-E6B2D26D2718}" presName="sibTrans" presStyleCnt="0"/>
      <dgm:spPr/>
    </dgm:pt>
    <dgm:pt modelId="{960298BA-2566-4994-A6F6-9C68F5992B6D}" type="pres">
      <dgm:prSet presAssocID="{7E5B80DD-9432-4E6B-98A0-943F71483C94}" presName="node" presStyleLbl="node1" presStyleIdx="1" presStyleCnt="5">
        <dgm:presLayoutVars>
          <dgm:bulletEnabled val="1"/>
        </dgm:presLayoutVars>
      </dgm:prSet>
      <dgm:spPr/>
    </dgm:pt>
    <dgm:pt modelId="{EA603DB0-2C8E-4DCE-B68C-0D5C00B6FA31}" type="pres">
      <dgm:prSet presAssocID="{84E1B843-BC5F-4FBF-9AF6-54CBBC5D2B50}" presName="sibTrans" presStyleCnt="0"/>
      <dgm:spPr/>
    </dgm:pt>
    <dgm:pt modelId="{34D6627E-FEE8-4E05-B6E3-AF79E0D78B00}" type="pres">
      <dgm:prSet presAssocID="{7DEFAF92-F6B9-4E09-89E5-AAF0E0074956}" presName="node" presStyleLbl="node1" presStyleIdx="2" presStyleCnt="5">
        <dgm:presLayoutVars>
          <dgm:bulletEnabled val="1"/>
        </dgm:presLayoutVars>
      </dgm:prSet>
      <dgm:spPr/>
    </dgm:pt>
    <dgm:pt modelId="{22E080D0-5C16-426E-AD28-66CDC9DBEFD3}" type="pres">
      <dgm:prSet presAssocID="{EDFB64F4-333B-498E-8F24-865F2D523974}" presName="sibTrans" presStyleCnt="0"/>
      <dgm:spPr/>
    </dgm:pt>
    <dgm:pt modelId="{EC6FD0E0-6AB2-42F9-A456-7E07A73FE96A}" type="pres">
      <dgm:prSet presAssocID="{5E763973-6595-43A7-B840-5FB02B8DCAF5}" presName="node" presStyleLbl="node1" presStyleIdx="3" presStyleCnt="5">
        <dgm:presLayoutVars>
          <dgm:bulletEnabled val="1"/>
        </dgm:presLayoutVars>
      </dgm:prSet>
      <dgm:spPr/>
    </dgm:pt>
    <dgm:pt modelId="{2F581799-1508-466F-BED2-C079DE732FA4}" type="pres">
      <dgm:prSet presAssocID="{3AA0EAAC-E7B5-4D06-B6BD-21B4562A6613}" presName="sibTrans" presStyleCnt="0"/>
      <dgm:spPr/>
    </dgm:pt>
    <dgm:pt modelId="{921619EB-75E0-43F7-85A6-86390F2DF7F4}" type="pres">
      <dgm:prSet presAssocID="{4A4126C8-487A-4DE7-B031-96FB470E8D3B}" presName="node" presStyleLbl="node1" presStyleIdx="4" presStyleCnt="5">
        <dgm:presLayoutVars>
          <dgm:bulletEnabled val="1"/>
        </dgm:presLayoutVars>
      </dgm:prSet>
      <dgm:spPr/>
    </dgm:pt>
  </dgm:ptLst>
  <dgm:cxnLst>
    <dgm:cxn modelId="{1A952708-A53F-4857-BDC9-ABD911995FDE}" srcId="{07B71CD8-323C-4384-8353-A7E40A83A920}" destId="{4A4126C8-487A-4DE7-B031-96FB470E8D3B}" srcOrd="4" destOrd="0" parTransId="{696C71D0-D1F1-4EC0-BE9D-8F6F5070E70F}" sibTransId="{E4E1B80E-B8C1-487C-B43B-03FD454C487A}"/>
    <dgm:cxn modelId="{C2782916-622C-48E3-B84B-64FDCCC697A6}" srcId="{07B71CD8-323C-4384-8353-A7E40A83A920}" destId="{3A8E254D-F22C-42D9-80E3-1B21E1BE92E7}" srcOrd="0" destOrd="0" parTransId="{73792C10-B822-4DD7-82A7-B6860BC83081}" sibTransId="{EF6E98CE-81D8-423E-A3BC-E6B2D26D2718}"/>
    <dgm:cxn modelId="{D8685F1C-CA42-4883-930A-C645E67DF6DC}" type="presOf" srcId="{3A8E254D-F22C-42D9-80E3-1B21E1BE92E7}" destId="{61ED3AE4-7747-495E-936B-A2A2EC593D4A}" srcOrd="0" destOrd="0" presId="urn:microsoft.com/office/officeart/2005/8/layout/default"/>
    <dgm:cxn modelId="{DCD3675D-78D4-4675-B264-0C45F4C1459B}" type="presOf" srcId="{7DEFAF92-F6B9-4E09-89E5-AAF0E0074956}" destId="{34D6627E-FEE8-4E05-B6E3-AF79E0D78B00}" srcOrd="0" destOrd="0" presId="urn:microsoft.com/office/officeart/2005/8/layout/default"/>
    <dgm:cxn modelId="{5C941071-A7E6-4CCE-90C2-B8A3B03997F0}" srcId="{07B71CD8-323C-4384-8353-A7E40A83A920}" destId="{5E763973-6595-43A7-B840-5FB02B8DCAF5}" srcOrd="3" destOrd="0" parTransId="{DBCE8496-20FF-4D3C-9419-2DD7D5A8F743}" sibTransId="{3AA0EAAC-E7B5-4D06-B6BD-21B4562A6613}"/>
    <dgm:cxn modelId="{95305E56-2906-4FCA-8CB4-52E2C0E4535A}" type="presOf" srcId="{7E5B80DD-9432-4E6B-98A0-943F71483C94}" destId="{960298BA-2566-4994-A6F6-9C68F5992B6D}" srcOrd="0" destOrd="0" presId="urn:microsoft.com/office/officeart/2005/8/layout/default"/>
    <dgm:cxn modelId="{EB95C45A-09A5-4EC2-9CB5-2AA440C8B348}" type="presOf" srcId="{4A4126C8-487A-4DE7-B031-96FB470E8D3B}" destId="{921619EB-75E0-43F7-85A6-86390F2DF7F4}" srcOrd="0" destOrd="0" presId="urn:microsoft.com/office/officeart/2005/8/layout/default"/>
    <dgm:cxn modelId="{6FEB6887-E63E-46E2-8B73-3F81CBBD7FBD}" srcId="{07B71CD8-323C-4384-8353-A7E40A83A920}" destId="{7E5B80DD-9432-4E6B-98A0-943F71483C94}" srcOrd="1" destOrd="0" parTransId="{6D98CA98-1C08-4220-BDA5-C2FD6FF758EC}" sibTransId="{84E1B843-BC5F-4FBF-9AF6-54CBBC5D2B50}"/>
    <dgm:cxn modelId="{CF27FE9D-0EAA-4AD4-B107-B6B6D894BA9B}" type="presOf" srcId="{5E763973-6595-43A7-B840-5FB02B8DCAF5}" destId="{EC6FD0E0-6AB2-42F9-A456-7E07A73FE96A}" srcOrd="0" destOrd="0" presId="urn:microsoft.com/office/officeart/2005/8/layout/default"/>
    <dgm:cxn modelId="{D2D0C2C3-78E1-4BD6-9727-BAD5BD3447FD}" srcId="{07B71CD8-323C-4384-8353-A7E40A83A920}" destId="{7DEFAF92-F6B9-4E09-89E5-AAF0E0074956}" srcOrd="2" destOrd="0" parTransId="{A476FA06-3D83-4680-88A3-313FF19F6C60}" sibTransId="{EDFB64F4-333B-498E-8F24-865F2D523974}"/>
    <dgm:cxn modelId="{923B07EE-8772-460C-B1C8-3DD6A69D4918}" type="presOf" srcId="{07B71CD8-323C-4384-8353-A7E40A83A920}" destId="{8ED66CEB-0B08-46B9-BCE2-9F94BC811B3B}" srcOrd="0" destOrd="0" presId="urn:microsoft.com/office/officeart/2005/8/layout/default"/>
    <dgm:cxn modelId="{A0210990-27E3-42A1-B98C-70E8C0DC9AF4}" type="presParOf" srcId="{8ED66CEB-0B08-46B9-BCE2-9F94BC811B3B}" destId="{61ED3AE4-7747-495E-936B-A2A2EC593D4A}" srcOrd="0" destOrd="0" presId="urn:microsoft.com/office/officeart/2005/8/layout/default"/>
    <dgm:cxn modelId="{B68A3820-9D04-40CF-AD47-B98DD1EBF22E}" type="presParOf" srcId="{8ED66CEB-0B08-46B9-BCE2-9F94BC811B3B}" destId="{B7E4255B-90CA-47A8-8E25-67A1E0956C8C}" srcOrd="1" destOrd="0" presId="urn:microsoft.com/office/officeart/2005/8/layout/default"/>
    <dgm:cxn modelId="{1972C9C4-4F22-4086-907A-98BCB80C3AD0}" type="presParOf" srcId="{8ED66CEB-0B08-46B9-BCE2-9F94BC811B3B}" destId="{960298BA-2566-4994-A6F6-9C68F5992B6D}" srcOrd="2" destOrd="0" presId="urn:microsoft.com/office/officeart/2005/8/layout/default"/>
    <dgm:cxn modelId="{AC2A73BC-1A7E-4494-BB0F-9F16BFF9BDA3}" type="presParOf" srcId="{8ED66CEB-0B08-46B9-BCE2-9F94BC811B3B}" destId="{EA603DB0-2C8E-4DCE-B68C-0D5C00B6FA31}" srcOrd="3" destOrd="0" presId="urn:microsoft.com/office/officeart/2005/8/layout/default"/>
    <dgm:cxn modelId="{A2DA2F04-FBC5-4879-A8C3-72E299B25134}" type="presParOf" srcId="{8ED66CEB-0B08-46B9-BCE2-9F94BC811B3B}" destId="{34D6627E-FEE8-4E05-B6E3-AF79E0D78B00}" srcOrd="4" destOrd="0" presId="urn:microsoft.com/office/officeart/2005/8/layout/default"/>
    <dgm:cxn modelId="{815A649E-66FB-4F3F-BB22-DB61A442100F}" type="presParOf" srcId="{8ED66CEB-0B08-46B9-BCE2-9F94BC811B3B}" destId="{22E080D0-5C16-426E-AD28-66CDC9DBEFD3}" srcOrd="5" destOrd="0" presId="urn:microsoft.com/office/officeart/2005/8/layout/default"/>
    <dgm:cxn modelId="{9A38AFAD-CD9D-44F1-A76D-21E0C0902B58}" type="presParOf" srcId="{8ED66CEB-0B08-46B9-BCE2-9F94BC811B3B}" destId="{EC6FD0E0-6AB2-42F9-A456-7E07A73FE96A}" srcOrd="6" destOrd="0" presId="urn:microsoft.com/office/officeart/2005/8/layout/default"/>
    <dgm:cxn modelId="{774E452B-4967-4CDC-B5EB-1607335A3912}" type="presParOf" srcId="{8ED66CEB-0B08-46B9-BCE2-9F94BC811B3B}" destId="{2F581799-1508-466F-BED2-C079DE732FA4}" srcOrd="7" destOrd="0" presId="urn:microsoft.com/office/officeart/2005/8/layout/default"/>
    <dgm:cxn modelId="{22B7EAFB-2BAC-47CC-A75E-4FEBFE38DC99}" type="presParOf" srcId="{8ED66CEB-0B08-46B9-BCE2-9F94BC811B3B}" destId="{921619EB-75E0-43F7-85A6-86390F2DF7F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8255EAC-F480-4CEE-A83A-86F57CB0E05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35D9AA7-EE11-4638-B326-28BEA333506A}">
      <dgm:prSet/>
      <dgm:spPr/>
      <dgm:t>
        <a:bodyPr/>
        <a:lstStyle/>
        <a:p>
          <a:r>
            <a:rPr lang="en-GB" b="1"/>
            <a:t>Religion &amp; morals </a:t>
          </a:r>
          <a:r>
            <a:rPr lang="en-GB"/>
            <a:t>– considered a form of murder and morally unacceptable, it is illegal in some religions and people think it weakens society’s respect for life. </a:t>
          </a:r>
          <a:endParaRPr lang="en-US"/>
        </a:p>
      </dgm:t>
    </dgm:pt>
    <dgm:pt modelId="{3B1D382C-141D-417C-9E69-60FE75728109}" type="parTrans" cxnId="{5BC2D83F-CA3F-48F3-B481-3126A3F58B9A}">
      <dgm:prSet/>
      <dgm:spPr/>
      <dgm:t>
        <a:bodyPr/>
        <a:lstStyle/>
        <a:p>
          <a:endParaRPr lang="en-US"/>
        </a:p>
      </dgm:t>
    </dgm:pt>
    <dgm:pt modelId="{F3BE064F-2584-4805-9343-A9FD69D0C476}" type="sibTrans" cxnId="{5BC2D83F-CA3F-48F3-B481-3126A3F58B9A}">
      <dgm:prSet/>
      <dgm:spPr/>
      <dgm:t>
        <a:bodyPr/>
        <a:lstStyle/>
        <a:p>
          <a:endParaRPr lang="en-US"/>
        </a:p>
      </dgm:t>
    </dgm:pt>
    <dgm:pt modelId="{AAD8D171-E021-4369-B2DF-208C024E817F}">
      <dgm:prSet/>
      <dgm:spPr/>
      <dgm:t>
        <a:bodyPr/>
        <a:lstStyle/>
        <a:p>
          <a:r>
            <a:rPr lang="en-GB" b="1" dirty="0"/>
            <a:t>Patient competence </a:t>
          </a:r>
          <a:r>
            <a:rPr lang="en-GB" dirty="0"/>
            <a:t>– individuals limited choices, consequences and ability of their understanding and desire to end their life. Difficult to determine and define competence. </a:t>
          </a:r>
          <a:endParaRPr lang="en-US" dirty="0"/>
        </a:p>
      </dgm:t>
    </dgm:pt>
    <dgm:pt modelId="{0FA37E92-87BA-4FCC-93C3-D910EAEDB071}" type="parTrans" cxnId="{641EAB12-A64E-4EDB-978A-B7C05AF067E5}">
      <dgm:prSet/>
      <dgm:spPr/>
      <dgm:t>
        <a:bodyPr/>
        <a:lstStyle/>
        <a:p>
          <a:endParaRPr lang="en-US"/>
        </a:p>
      </dgm:t>
    </dgm:pt>
    <dgm:pt modelId="{C9F22250-8C5F-45AF-9C1C-50DC35DC504B}" type="sibTrans" cxnId="{641EAB12-A64E-4EDB-978A-B7C05AF067E5}">
      <dgm:prSet/>
      <dgm:spPr/>
      <dgm:t>
        <a:bodyPr/>
        <a:lstStyle/>
        <a:p>
          <a:endParaRPr lang="en-US"/>
        </a:p>
      </dgm:t>
    </dgm:pt>
    <dgm:pt modelId="{3F54D800-E574-41CD-964F-3CA992F9E3F1}">
      <dgm:prSet/>
      <dgm:spPr/>
      <dgm:t>
        <a:bodyPr/>
        <a:lstStyle/>
        <a:p>
          <a:r>
            <a:rPr lang="en-GB" b="1"/>
            <a:t>Palliative care </a:t>
          </a:r>
          <a:r>
            <a:rPr lang="en-GB"/>
            <a:t>– not necessary with effective care</a:t>
          </a:r>
          <a:endParaRPr lang="en-US"/>
        </a:p>
      </dgm:t>
    </dgm:pt>
    <dgm:pt modelId="{DFF05543-F740-4D6D-83A2-6C10C49C6CDF}" type="parTrans" cxnId="{CE3CDE2F-2D92-480E-BCE4-910416B1E096}">
      <dgm:prSet/>
      <dgm:spPr/>
      <dgm:t>
        <a:bodyPr/>
        <a:lstStyle/>
        <a:p>
          <a:endParaRPr lang="en-US"/>
        </a:p>
      </dgm:t>
    </dgm:pt>
    <dgm:pt modelId="{297508AA-F7AD-4210-9F4F-FB7D0DE38F51}" type="sibTrans" cxnId="{CE3CDE2F-2D92-480E-BCE4-910416B1E096}">
      <dgm:prSet/>
      <dgm:spPr/>
      <dgm:t>
        <a:bodyPr/>
        <a:lstStyle/>
        <a:p>
          <a:endParaRPr lang="en-US"/>
        </a:p>
      </dgm:t>
    </dgm:pt>
    <dgm:pt modelId="{028FB7AB-6A48-4D90-B9EC-843B2AF82BCE}" type="pres">
      <dgm:prSet presAssocID="{E8255EAC-F480-4CEE-A83A-86F57CB0E058}" presName="outerComposite" presStyleCnt="0">
        <dgm:presLayoutVars>
          <dgm:chMax val="5"/>
          <dgm:dir/>
          <dgm:resizeHandles val="exact"/>
        </dgm:presLayoutVars>
      </dgm:prSet>
      <dgm:spPr/>
    </dgm:pt>
    <dgm:pt modelId="{3D374EE4-ABBF-4A52-98FC-30EE44E678BB}" type="pres">
      <dgm:prSet presAssocID="{E8255EAC-F480-4CEE-A83A-86F57CB0E058}" presName="dummyMaxCanvas" presStyleCnt="0">
        <dgm:presLayoutVars/>
      </dgm:prSet>
      <dgm:spPr/>
    </dgm:pt>
    <dgm:pt modelId="{BB8B9F14-8460-4187-860C-66381988389F}" type="pres">
      <dgm:prSet presAssocID="{E8255EAC-F480-4CEE-A83A-86F57CB0E058}" presName="ThreeNodes_1" presStyleLbl="node1" presStyleIdx="0" presStyleCnt="3">
        <dgm:presLayoutVars>
          <dgm:bulletEnabled val="1"/>
        </dgm:presLayoutVars>
      </dgm:prSet>
      <dgm:spPr/>
    </dgm:pt>
    <dgm:pt modelId="{B9A62C63-2C07-4DCD-82AE-F4698167B4C4}" type="pres">
      <dgm:prSet presAssocID="{E8255EAC-F480-4CEE-A83A-86F57CB0E058}" presName="ThreeNodes_2" presStyleLbl="node1" presStyleIdx="1" presStyleCnt="3" custLinFactNeighborX="-514" custLinFactNeighborY="-3753">
        <dgm:presLayoutVars>
          <dgm:bulletEnabled val="1"/>
        </dgm:presLayoutVars>
      </dgm:prSet>
      <dgm:spPr/>
    </dgm:pt>
    <dgm:pt modelId="{CC1035A4-C9AA-471F-8821-B9D8EB54B65F}" type="pres">
      <dgm:prSet presAssocID="{E8255EAC-F480-4CEE-A83A-86F57CB0E058}" presName="ThreeNodes_3" presStyleLbl="node1" presStyleIdx="2" presStyleCnt="3">
        <dgm:presLayoutVars>
          <dgm:bulletEnabled val="1"/>
        </dgm:presLayoutVars>
      </dgm:prSet>
      <dgm:spPr/>
    </dgm:pt>
    <dgm:pt modelId="{4F80923E-DF75-4CFC-AD8C-1A4AF4592EEE}" type="pres">
      <dgm:prSet presAssocID="{E8255EAC-F480-4CEE-A83A-86F57CB0E058}" presName="ThreeConn_1-2" presStyleLbl="fgAccFollowNode1" presStyleIdx="0" presStyleCnt="2">
        <dgm:presLayoutVars>
          <dgm:bulletEnabled val="1"/>
        </dgm:presLayoutVars>
      </dgm:prSet>
      <dgm:spPr/>
    </dgm:pt>
    <dgm:pt modelId="{68653F7B-04F2-479A-A48D-07EFA7D50516}" type="pres">
      <dgm:prSet presAssocID="{E8255EAC-F480-4CEE-A83A-86F57CB0E058}" presName="ThreeConn_2-3" presStyleLbl="fgAccFollowNode1" presStyleIdx="1" presStyleCnt="2">
        <dgm:presLayoutVars>
          <dgm:bulletEnabled val="1"/>
        </dgm:presLayoutVars>
      </dgm:prSet>
      <dgm:spPr/>
    </dgm:pt>
    <dgm:pt modelId="{493B62F9-6F4B-4384-8079-46DBAED6B10C}" type="pres">
      <dgm:prSet presAssocID="{E8255EAC-F480-4CEE-A83A-86F57CB0E058}" presName="ThreeNodes_1_text" presStyleLbl="node1" presStyleIdx="2" presStyleCnt="3">
        <dgm:presLayoutVars>
          <dgm:bulletEnabled val="1"/>
        </dgm:presLayoutVars>
      </dgm:prSet>
      <dgm:spPr/>
    </dgm:pt>
    <dgm:pt modelId="{195AC0F9-FB90-49B4-A6C7-7BE98401938E}" type="pres">
      <dgm:prSet presAssocID="{E8255EAC-F480-4CEE-A83A-86F57CB0E058}" presName="ThreeNodes_2_text" presStyleLbl="node1" presStyleIdx="2" presStyleCnt="3">
        <dgm:presLayoutVars>
          <dgm:bulletEnabled val="1"/>
        </dgm:presLayoutVars>
      </dgm:prSet>
      <dgm:spPr/>
    </dgm:pt>
    <dgm:pt modelId="{FEB14F42-7A15-4AF7-AE79-7D03DEF52E56}" type="pres">
      <dgm:prSet presAssocID="{E8255EAC-F480-4CEE-A83A-86F57CB0E05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41EAB12-A64E-4EDB-978A-B7C05AF067E5}" srcId="{E8255EAC-F480-4CEE-A83A-86F57CB0E058}" destId="{AAD8D171-E021-4369-B2DF-208C024E817F}" srcOrd="1" destOrd="0" parTransId="{0FA37E92-87BA-4FCC-93C3-D910EAEDB071}" sibTransId="{C9F22250-8C5F-45AF-9C1C-50DC35DC504B}"/>
    <dgm:cxn modelId="{6E5E9A20-F1A1-4CB3-964A-E218A97BCB73}" type="presOf" srcId="{AAD8D171-E021-4369-B2DF-208C024E817F}" destId="{B9A62C63-2C07-4DCD-82AE-F4698167B4C4}" srcOrd="0" destOrd="0" presId="urn:microsoft.com/office/officeart/2005/8/layout/vProcess5"/>
    <dgm:cxn modelId="{CE3CDE2F-2D92-480E-BCE4-910416B1E096}" srcId="{E8255EAC-F480-4CEE-A83A-86F57CB0E058}" destId="{3F54D800-E574-41CD-964F-3CA992F9E3F1}" srcOrd="2" destOrd="0" parTransId="{DFF05543-F740-4D6D-83A2-6C10C49C6CDF}" sibTransId="{297508AA-F7AD-4210-9F4F-FB7D0DE38F51}"/>
    <dgm:cxn modelId="{5BC2D83F-CA3F-48F3-B481-3126A3F58B9A}" srcId="{E8255EAC-F480-4CEE-A83A-86F57CB0E058}" destId="{C35D9AA7-EE11-4638-B326-28BEA333506A}" srcOrd="0" destOrd="0" parTransId="{3B1D382C-141D-417C-9E69-60FE75728109}" sibTransId="{F3BE064F-2584-4805-9343-A9FD69D0C476}"/>
    <dgm:cxn modelId="{9EA2E051-70ED-43FE-89B8-262D07F62886}" type="presOf" srcId="{AAD8D171-E021-4369-B2DF-208C024E817F}" destId="{195AC0F9-FB90-49B4-A6C7-7BE98401938E}" srcOrd="1" destOrd="0" presId="urn:microsoft.com/office/officeart/2005/8/layout/vProcess5"/>
    <dgm:cxn modelId="{EF3FFE71-F19A-4F60-A51C-972B37ACDB24}" type="presOf" srcId="{C35D9AA7-EE11-4638-B326-28BEA333506A}" destId="{493B62F9-6F4B-4384-8079-46DBAED6B10C}" srcOrd="1" destOrd="0" presId="urn:microsoft.com/office/officeart/2005/8/layout/vProcess5"/>
    <dgm:cxn modelId="{A736A075-C181-41A9-A290-746BCE0EB587}" type="presOf" srcId="{C9F22250-8C5F-45AF-9C1C-50DC35DC504B}" destId="{68653F7B-04F2-479A-A48D-07EFA7D50516}" srcOrd="0" destOrd="0" presId="urn:microsoft.com/office/officeart/2005/8/layout/vProcess5"/>
    <dgm:cxn modelId="{93CA7E86-38D0-426B-8026-9D27CB75D0CF}" type="presOf" srcId="{3F54D800-E574-41CD-964F-3CA992F9E3F1}" destId="{CC1035A4-C9AA-471F-8821-B9D8EB54B65F}" srcOrd="0" destOrd="0" presId="urn:microsoft.com/office/officeart/2005/8/layout/vProcess5"/>
    <dgm:cxn modelId="{BD1FFC8D-6989-4C2B-919D-75EC615DCA14}" type="presOf" srcId="{E8255EAC-F480-4CEE-A83A-86F57CB0E058}" destId="{028FB7AB-6A48-4D90-B9EC-843B2AF82BCE}" srcOrd="0" destOrd="0" presId="urn:microsoft.com/office/officeart/2005/8/layout/vProcess5"/>
    <dgm:cxn modelId="{44F3FEB5-F5C4-4C63-85D1-D4AEA1C7A9C5}" type="presOf" srcId="{F3BE064F-2584-4805-9343-A9FD69D0C476}" destId="{4F80923E-DF75-4CFC-AD8C-1A4AF4592EEE}" srcOrd="0" destOrd="0" presId="urn:microsoft.com/office/officeart/2005/8/layout/vProcess5"/>
    <dgm:cxn modelId="{119CAAED-22D7-45DE-8879-355747CA06DC}" type="presOf" srcId="{C35D9AA7-EE11-4638-B326-28BEA333506A}" destId="{BB8B9F14-8460-4187-860C-66381988389F}" srcOrd="0" destOrd="0" presId="urn:microsoft.com/office/officeart/2005/8/layout/vProcess5"/>
    <dgm:cxn modelId="{DDECC5FE-B920-4BD3-936F-599EF2953103}" type="presOf" srcId="{3F54D800-E574-41CD-964F-3CA992F9E3F1}" destId="{FEB14F42-7A15-4AF7-AE79-7D03DEF52E56}" srcOrd="1" destOrd="0" presId="urn:microsoft.com/office/officeart/2005/8/layout/vProcess5"/>
    <dgm:cxn modelId="{0BC0BEE1-F0A1-4EFF-AFBA-240FF9A1DD1D}" type="presParOf" srcId="{028FB7AB-6A48-4D90-B9EC-843B2AF82BCE}" destId="{3D374EE4-ABBF-4A52-98FC-30EE44E678BB}" srcOrd="0" destOrd="0" presId="urn:microsoft.com/office/officeart/2005/8/layout/vProcess5"/>
    <dgm:cxn modelId="{01AFFC43-F638-4CB8-B337-E598D6FA4A42}" type="presParOf" srcId="{028FB7AB-6A48-4D90-B9EC-843B2AF82BCE}" destId="{BB8B9F14-8460-4187-860C-66381988389F}" srcOrd="1" destOrd="0" presId="urn:microsoft.com/office/officeart/2005/8/layout/vProcess5"/>
    <dgm:cxn modelId="{3E5491D7-FA58-4E55-B004-E6AEF9FBBF3C}" type="presParOf" srcId="{028FB7AB-6A48-4D90-B9EC-843B2AF82BCE}" destId="{B9A62C63-2C07-4DCD-82AE-F4698167B4C4}" srcOrd="2" destOrd="0" presId="urn:microsoft.com/office/officeart/2005/8/layout/vProcess5"/>
    <dgm:cxn modelId="{30E92A39-6060-4C6A-B9FB-785C56B747DE}" type="presParOf" srcId="{028FB7AB-6A48-4D90-B9EC-843B2AF82BCE}" destId="{CC1035A4-C9AA-471F-8821-B9D8EB54B65F}" srcOrd="3" destOrd="0" presId="urn:microsoft.com/office/officeart/2005/8/layout/vProcess5"/>
    <dgm:cxn modelId="{4E530742-9585-4CE8-A37F-D5B8CD9A48C5}" type="presParOf" srcId="{028FB7AB-6A48-4D90-B9EC-843B2AF82BCE}" destId="{4F80923E-DF75-4CFC-AD8C-1A4AF4592EEE}" srcOrd="4" destOrd="0" presId="urn:microsoft.com/office/officeart/2005/8/layout/vProcess5"/>
    <dgm:cxn modelId="{16F5337F-D936-46E4-8384-B00EFFC2D712}" type="presParOf" srcId="{028FB7AB-6A48-4D90-B9EC-843B2AF82BCE}" destId="{68653F7B-04F2-479A-A48D-07EFA7D50516}" srcOrd="5" destOrd="0" presId="urn:microsoft.com/office/officeart/2005/8/layout/vProcess5"/>
    <dgm:cxn modelId="{C6434D08-1615-47A5-B3EC-00F9CB6374D9}" type="presParOf" srcId="{028FB7AB-6A48-4D90-B9EC-843B2AF82BCE}" destId="{493B62F9-6F4B-4384-8079-46DBAED6B10C}" srcOrd="6" destOrd="0" presId="urn:microsoft.com/office/officeart/2005/8/layout/vProcess5"/>
    <dgm:cxn modelId="{F0A4D054-060F-4E01-8CBF-80DF3E3405F0}" type="presParOf" srcId="{028FB7AB-6A48-4D90-B9EC-843B2AF82BCE}" destId="{195AC0F9-FB90-49B4-A6C7-7BE98401938E}" srcOrd="7" destOrd="0" presId="urn:microsoft.com/office/officeart/2005/8/layout/vProcess5"/>
    <dgm:cxn modelId="{712251A3-A70F-4EE7-B6C9-5D279DBE3E17}" type="presParOf" srcId="{028FB7AB-6A48-4D90-B9EC-843B2AF82BCE}" destId="{FEB14F42-7A15-4AF7-AE79-7D03DEF52E5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8330AF8-02BC-4143-BB9A-7A5A8545475B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4B519B-520A-4B07-A918-C43ACBF2F14F}">
      <dgm:prSet/>
      <dgm:spPr/>
      <dgm:t>
        <a:bodyPr/>
        <a:lstStyle/>
        <a:p>
          <a:r>
            <a:rPr lang="en-GB"/>
            <a:t>Illegal in the UK and could result in a murder or manslaughter charge. </a:t>
          </a:r>
          <a:endParaRPr lang="en-US"/>
        </a:p>
      </dgm:t>
    </dgm:pt>
    <dgm:pt modelId="{DCF8C7E3-E353-4C35-AA98-63C9B71569A2}" type="parTrans" cxnId="{321553C1-7EA3-4AAC-94B8-A57E4ACD3AF4}">
      <dgm:prSet/>
      <dgm:spPr/>
      <dgm:t>
        <a:bodyPr/>
        <a:lstStyle/>
        <a:p>
          <a:endParaRPr lang="en-US"/>
        </a:p>
      </dgm:t>
    </dgm:pt>
    <dgm:pt modelId="{BB2A7FB0-5B05-4B4B-B8FC-8CE1FD238099}" type="sibTrans" cxnId="{321553C1-7EA3-4AAC-94B8-A57E4ACD3AF4}">
      <dgm:prSet/>
      <dgm:spPr/>
      <dgm:t>
        <a:bodyPr/>
        <a:lstStyle/>
        <a:p>
          <a:endParaRPr lang="en-US"/>
        </a:p>
      </dgm:t>
    </dgm:pt>
    <dgm:pt modelId="{2AD2295E-91E3-4DFC-962C-E061567227E1}">
      <dgm:prSet/>
      <dgm:spPr/>
      <dgm:t>
        <a:bodyPr/>
        <a:lstStyle/>
        <a:p>
          <a:r>
            <a:rPr lang="en-GB" dirty="0"/>
            <a:t>Section 2 of the Suicide Act of 1961 as amended by the coroners of Justice Act of 2009, it is illegal to help or even encourage someone to commit suicide. </a:t>
          </a:r>
          <a:endParaRPr lang="en-US" dirty="0"/>
        </a:p>
      </dgm:t>
    </dgm:pt>
    <dgm:pt modelId="{D3DB99BA-0FD1-4B1D-97E6-D60B54ED31D5}" type="parTrans" cxnId="{983BA5B6-9BB1-4A6F-AA89-7CC17B396356}">
      <dgm:prSet/>
      <dgm:spPr/>
      <dgm:t>
        <a:bodyPr/>
        <a:lstStyle/>
        <a:p>
          <a:endParaRPr lang="en-US"/>
        </a:p>
      </dgm:t>
    </dgm:pt>
    <dgm:pt modelId="{5BB4B5F1-57A0-4B13-ACB6-D2076FA4886A}" type="sibTrans" cxnId="{983BA5B6-9BB1-4A6F-AA89-7CC17B396356}">
      <dgm:prSet/>
      <dgm:spPr/>
      <dgm:t>
        <a:bodyPr/>
        <a:lstStyle/>
        <a:p>
          <a:endParaRPr lang="en-US"/>
        </a:p>
      </dgm:t>
    </dgm:pt>
    <dgm:pt modelId="{CEFD204A-EC73-4E39-AE5D-31492B72AE2B}">
      <dgm:prSet/>
      <dgm:spPr/>
      <dgm:t>
        <a:bodyPr/>
        <a:lstStyle/>
        <a:p>
          <a:r>
            <a:rPr lang="en-GB"/>
            <a:t>To determine whether to file charge, the Director of Public Prosecution (DPP) looks at each case separately in order to prosecute. Offence Specific guidelines and rules related in 2010 serve as a guide for that choice.</a:t>
          </a:r>
          <a:endParaRPr lang="en-US"/>
        </a:p>
      </dgm:t>
    </dgm:pt>
    <dgm:pt modelId="{899FC96E-0D30-4E36-BCA0-F1D54ED89AD1}" type="parTrans" cxnId="{F2FBB4D9-CA6F-4F5A-9EA6-C3C39120C2FE}">
      <dgm:prSet/>
      <dgm:spPr/>
      <dgm:t>
        <a:bodyPr/>
        <a:lstStyle/>
        <a:p>
          <a:endParaRPr lang="en-US"/>
        </a:p>
      </dgm:t>
    </dgm:pt>
    <dgm:pt modelId="{D58F59B5-74A2-42B1-A131-363467C8D05B}" type="sibTrans" cxnId="{F2FBB4D9-CA6F-4F5A-9EA6-C3C39120C2FE}">
      <dgm:prSet/>
      <dgm:spPr/>
      <dgm:t>
        <a:bodyPr/>
        <a:lstStyle/>
        <a:p>
          <a:endParaRPr lang="en-US"/>
        </a:p>
      </dgm:t>
    </dgm:pt>
    <dgm:pt modelId="{EE0C8CFD-FED1-40CC-B8FD-F89EC20C46A4}">
      <dgm:prSet/>
      <dgm:spPr/>
      <dgm:t>
        <a:bodyPr/>
        <a:lstStyle/>
        <a:p>
          <a:r>
            <a:rPr lang="en-GB" dirty="0"/>
            <a:t>Euthanasia/assisted suicide  discriminates against the vulnerable members of society and lead to pressure to end their life such as the elderly.</a:t>
          </a:r>
          <a:endParaRPr lang="en-US" dirty="0"/>
        </a:p>
      </dgm:t>
    </dgm:pt>
    <dgm:pt modelId="{B240DBCC-6274-4DB0-ACEA-6DD0EC89A204}" type="parTrans" cxnId="{A3D8B79B-B638-4C7D-A79C-707427A3ABFC}">
      <dgm:prSet/>
      <dgm:spPr/>
      <dgm:t>
        <a:bodyPr/>
        <a:lstStyle/>
        <a:p>
          <a:endParaRPr lang="en-US"/>
        </a:p>
      </dgm:t>
    </dgm:pt>
    <dgm:pt modelId="{33FE65A5-1363-4872-9C30-636E35367EE0}" type="sibTrans" cxnId="{A3D8B79B-B638-4C7D-A79C-707427A3ABFC}">
      <dgm:prSet/>
      <dgm:spPr/>
      <dgm:t>
        <a:bodyPr/>
        <a:lstStyle/>
        <a:p>
          <a:endParaRPr lang="en-US"/>
        </a:p>
      </dgm:t>
    </dgm:pt>
    <dgm:pt modelId="{0C9F45B5-CA05-445E-9342-5F0D08B7732D}" type="pres">
      <dgm:prSet presAssocID="{18330AF8-02BC-4143-BB9A-7A5A8545475B}" presName="matrix" presStyleCnt="0">
        <dgm:presLayoutVars>
          <dgm:chMax val="1"/>
          <dgm:dir/>
          <dgm:resizeHandles val="exact"/>
        </dgm:presLayoutVars>
      </dgm:prSet>
      <dgm:spPr/>
    </dgm:pt>
    <dgm:pt modelId="{DA0BFC41-66C6-4242-B17A-F14D9E1DCBA2}" type="pres">
      <dgm:prSet presAssocID="{18330AF8-02BC-4143-BB9A-7A5A8545475B}" presName="axisShape" presStyleLbl="bgShp" presStyleIdx="0" presStyleCnt="1"/>
      <dgm:spPr/>
    </dgm:pt>
    <dgm:pt modelId="{1D12D6F9-C2A2-4E62-8BCB-F2119C984CFE}" type="pres">
      <dgm:prSet presAssocID="{18330AF8-02BC-4143-BB9A-7A5A8545475B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A6BC0E8-07DC-4D26-B339-D111F27E5EE8}" type="pres">
      <dgm:prSet presAssocID="{18330AF8-02BC-4143-BB9A-7A5A8545475B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DEDF078-E7FE-43E9-A063-A7A6E311EE06}" type="pres">
      <dgm:prSet presAssocID="{18330AF8-02BC-4143-BB9A-7A5A8545475B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8065943-EDCB-48A2-90BE-50268761363F}" type="pres">
      <dgm:prSet presAssocID="{18330AF8-02BC-4143-BB9A-7A5A8545475B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275CB1D-3CA3-4FA5-A13F-82E273CC751A}" type="presOf" srcId="{2AD2295E-91E3-4DFC-962C-E061567227E1}" destId="{DA6BC0E8-07DC-4D26-B339-D111F27E5EE8}" srcOrd="0" destOrd="0" presId="urn:microsoft.com/office/officeart/2005/8/layout/matrix2"/>
    <dgm:cxn modelId="{BAA46E1F-9280-461D-8409-FA8563BC1F97}" type="presOf" srcId="{EE0C8CFD-FED1-40CC-B8FD-F89EC20C46A4}" destId="{88065943-EDCB-48A2-90BE-50268761363F}" srcOrd="0" destOrd="0" presId="urn:microsoft.com/office/officeart/2005/8/layout/matrix2"/>
    <dgm:cxn modelId="{14C3CE32-9AC2-484D-B988-656CBFB74A34}" type="presOf" srcId="{9C4B519B-520A-4B07-A918-C43ACBF2F14F}" destId="{1D12D6F9-C2A2-4E62-8BCB-F2119C984CFE}" srcOrd="0" destOrd="0" presId="urn:microsoft.com/office/officeart/2005/8/layout/matrix2"/>
    <dgm:cxn modelId="{0E513F5F-964C-49F9-8B8A-9C46D670E7FB}" type="presOf" srcId="{CEFD204A-EC73-4E39-AE5D-31492B72AE2B}" destId="{BDEDF078-E7FE-43E9-A063-A7A6E311EE06}" srcOrd="0" destOrd="0" presId="urn:microsoft.com/office/officeart/2005/8/layout/matrix2"/>
    <dgm:cxn modelId="{EED86C60-17A5-42C4-99AE-E77B6B953FBF}" type="presOf" srcId="{18330AF8-02BC-4143-BB9A-7A5A8545475B}" destId="{0C9F45B5-CA05-445E-9342-5F0D08B7732D}" srcOrd="0" destOrd="0" presId="urn:microsoft.com/office/officeart/2005/8/layout/matrix2"/>
    <dgm:cxn modelId="{A3D8B79B-B638-4C7D-A79C-707427A3ABFC}" srcId="{18330AF8-02BC-4143-BB9A-7A5A8545475B}" destId="{EE0C8CFD-FED1-40CC-B8FD-F89EC20C46A4}" srcOrd="3" destOrd="0" parTransId="{B240DBCC-6274-4DB0-ACEA-6DD0EC89A204}" sibTransId="{33FE65A5-1363-4872-9C30-636E35367EE0}"/>
    <dgm:cxn modelId="{983BA5B6-9BB1-4A6F-AA89-7CC17B396356}" srcId="{18330AF8-02BC-4143-BB9A-7A5A8545475B}" destId="{2AD2295E-91E3-4DFC-962C-E061567227E1}" srcOrd="1" destOrd="0" parTransId="{D3DB99BA-0FD1-4B1D-97E6-D60B54ED31D5}" sibTransId="{5BB4B5F1-57A0-4B13-ACB6-D2076FA4886A}"/>
    <dgm:cxn modelId="{321553C1-7EA3-4AAC-94B8-A57E4ACD3AF4}" srcId="{18330AF8-02BC-4143-BB9A-7A5A8545475B}" destId="{9C4B519B-520A-4B07-A918-C43ACBF2F14F}" srcOrd="0" destOrd="0" parTransId="{DCF8C7E3-E353-4C35-AA98-63C9B71569A2}" sibTransId="{BB2A7FB0-5B05-4B4B-B8FC-8CE1FD238099}"/>
    <dgm:cxn modelId="{F2FBB4D9-CA6F-4F5A-9EA6-C3C39120C2FE}" srcId="{18330AF8-02BC-4143-BB9A-7A5A8545475B}" destId="{CEFD204A-EC73-4E39-AE5D-31492B72AE2B}" srcOrd="2" destOrd="0" parTransId="{899FC96E-0D30-4E36-BCA0-F1D54ED89AD1}" sibTransId="{D58F59B5-74A2-42B1-A131-363467C8D05B}"/>
    <dgm:cxn modelId="{1989C1D9-B02F-413E-8A6A-07670DBFE1CE}" type="presParOf" srcId="{0C9F45B5-CA05-445E-9342-5F0D08B7732D}" destId="{DA0BFC41-66C6-4242-B17A-F14D9E1DCBA2}" srcOrd="0" destOrd="0" presId="urn:microsoft.com/office/officeart/2005/8/layout/matrix2"/>
    <dgm:cxn modelId="{93DC6B1F-A427-40F1-AEDC-BF088200D2DB}" type="presParOf" srcId="{0C9F45B5-CA05-445E-9342-5F0D08B7732D}" destId="{1D12D6F9-C2A2-4E62-8BCB-F2119C984CFE}" srcOrd="1" destOrd="0" presId="urn:microsoft.com/office/officeart/2005/8/layout/matrix2"/>
    <dgm:cxn modelId="{A2A9858F-84BA-415C-8236-760D7F565595}" type="presParOf" srcId="{0C9F45B5-CA05-445E-9342-5F0D08B7732D}" destId="{DA6BC0E8-07DC-4D26-B339-D111F27E5EE8}" srcOrd="2" destOrd="0" presId="urn:microsoft.com/office/officeart/2005/8/layout/matrix2"/>
    <dgm:cxn modelId="{84DF27E9-65DF-4BC7-98DD-7942F4FD3F74}" type="presParOf" srcId="{0C9F45B5-CA05-445E-9342-5F0D08B7732D}" destId="{BDEDF078-E7FE-43E9-A063-A7A6E311EE06}" srcOrd="3" destOrd="0" presId="urn:microsoft.com/office/officeart/2005/8/layout/matrix2"/>
    <dgm:cxn modelId="{879F9F1C-E264-45B9-968C-78003E479FD2}" type="presParOf" srcId="{0C9F45B5-CA05-445E-9342-5F0D08B7732D}" destId="{88065943-EDCB-48A2-90BE-50268761363F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158845-6B28-4E9C-BB59-8DC471C0FC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850CB03-E5BE-4D33-B0E4-399A6E1996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Palliative care enhancer's persons care focusing on Quality of life</a:t>
          </a:r>
          <a:endParaRPr lang="en-US"/>
        </a:p>
      </dgm:t>
    </dgm:pt>
    <dgm:pt modelId="{C7883B13-409F-4455-AD14-C71931145E14}" type="parTrans" cxnId="{A86E4866-C09F-4A63-BAD4-8E5E9D1B591C}">
      <dgm:prSet/>
      <dgm:spPr/>
      <dgm:t>
        <a:bodyPr/>
        <a:lstStyle/>
        <a:p>
          <a:endParaRPr lang="en-US"/>
        </a:p>
      </dgm:t>
    </dgm:pt>
    <dgm:pt modelId="{72F37BCC-BD56-4CB4-AAC0-73AA7DBB6A53}" type="sibTrans" cxnId="{A86E4866-C09F-4A63-BAD4-8E5E9D1B591C}">
      <dgm:prSet/>
      <dgm:spPr/>
      <dgm:t>
        <a:bodyPr/>
        <a:lstStyle/>
        <a:p>
          <a:endParaRPr lang="en-US"/>
        </a:p>
      </dgm:t>
    </dgm:pt>
    <dgm:pt modelId="{C525D256-536B-4A52-A317-D087848B6B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Multipual professions help provide medical, social, emotional and practical support</a:t>
          </a:r>
          <a:endParaRPr lang="en-US"/>
        </a:p>
      </dgm:t>
    </dgm:pt>
    <dgm:pt modelId="{9C4D496B-FF7E-4ECA-A192-B515E65218BE}" type="parTrans" cxnId="{190F6D82-CFA7-4ABC-A784-04C10509032E}">
      <dgm:prSet/>
      <dgm:spPr/>
      <dgm:t>
        <a:bodyPr/>
        <a:lstStyle/>
        <a:p>
          <a:endParaRPr lang="en-US"/>
        </a:p>
      </dgm:t>
    </dgm:pt>
    <dgm:pt modelId="{256D6A94-CE18-43F9-B967-1EFC412B1687}" type="sibTrans" cxnId="{190F6D82-CFA7-4ABC-A784-04C10509032E}">
      <dgm:prSet/>
      <dgm:spPr/>
      <dgm:t>
        <a:bodyPr/>
        <a:lstStyle/>
        <a:p>
          <a:endParaRPr lang="en-US"/>
        </a:p>
      </dgm:t>
    </dgm:pt>
    <dgm:pt modelId="{A894BDF8-D8E2-4894-B517-F01766C12B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Disengagment theory assumes common conception for older adults to withdraw from society due to age</a:t>
          </a:r>
          <a:endParaRPr lang="en-US"/>
        </a:p>
      </dgm:t>
    </dgm:pt>
    <dgm:pt modelId="{06C7EB0A-E702-47ED-9135-C924B72A1C28}" type="parTrans" cxnId="{331FC0A5-A651-4471-8E8A-55DF3B04A22C}">
      <dgm:prSet/>
      <dgm:spPr/>
      <dgm:t>
        <a:bodyPr/>
        <a:lstStyle/>
        <a:p>
          <a:endParaRPr lang="en-US"/>
        </a:p>
      </dgm:t>
    </dgm:pt>
    <dgm:pt modelId="{556708BC-D751-4BEA-86EE-27EAAF7BAD48}" type="sibTrans" cxnId="{331FC0A5-A651-4471-8E8A-55DF3B04A22C}">
      <dgm:prSet/>
      <dgm:spPr/>
      <dgm:t>
        <a:bodyPr/>
        <a:lstStyle/>
        <a:p>
          <a:endParaRPr lang="en-US"/>
        </a:p>
      </dgm:t>
    </dgm:pt>
    <dgm:pt modelId="{3CDCED24-4E87-4B70-80EB-78F94B21E4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Activity theory shows keeping  mentally and physically active older people tend to live a fulfilling life </a:t>
          </a:r>
          <a:endParaRPr lang="en-US" dirty="0"/>
        </a:p>
      </dgm:t>
    </dgm:pt>
    <dgm:pt modelId="{A20FCE6E-3620-4B55-99DC-7A0555B60E1B}" type="parTrans" cxnId="{0D745361-DED4-4E97-A6C7-F2DDD6A4FD11}">
      <dgm:prSet/>
      <dgm:spPr/>
      <dgm:t>
        <a:bodyPr/>
        <a:lstStyle/>
        <a:p>
          <a:endParaRPr lang="en-US"/>
        </a:p>
      </dgm:t>
    </dgm:pt>
    <dgm:pt modelId="{9D647154-64BA-4824-8650-88108D2DE9A2}" type="sibTrans" cxnId="{0D745361-DED4-4E97-A6C7-F2DDD6A4FD11}">
      <dgm:prSet/>
      <dgm:spPr/>
      <dgm:t>
        <a:bodyPr/>
        <a:lstStyle/>
        <a:p>
          <a:endParaRPr lang="en-US"/>
        </a:p>
      </dgm:t>
    </dgm:pt>
    <dgm:pt modelId="{27680C72-BD2E-4EDC-8C00-0A10B0C91BE9}" type="pres">
      <dgm:prSet presAssocID="{20158845-6B28-4E9C-BB59-8DC471C0FCA7}" presName="root" presStyleCnt="0">
        <dgm:presLayoutVars>
          <dgm:dir/>
          <dgm:resizeHandles val="exact"/>
        </dgm:presLayoutVars>
      </dgm:prSet>
      <dgm:spPr/>
    </dgm:pt>
    <dgm:pt modelId="{3055726C-ECE8-450E-972A-A7FABA4D0B81}" type="pres">
      <dgm:prSet presAssocID="{6850CB03-E5BE-4D33-B0E4-399A6E199646}" presName="compNode" presStyleCnt="0"/>
      <dgm:spPr/>
    </dgm:pt>
    <dgm:pt modelId="{3CD7B569-BBD8-4CA7-814E-9F53848DC19C}" type="pres">
      <dgm:prSet presAssocID="{6850CB03-E5BE-4D33-B0E4-399A6E199646}" presName="bgRect" presStyleLbl="bgShp" presStyleIdx="0" presStyleCnt="4"/>
      <dgm:spPr/>
    </dgm:pt>
    <dgm:pt modelId="{9BC21F4E-981D-426E-9C5B-4D33CB60D2E6}" type="pres">
      <dgm:prSet presAssocID="{6850CB03-E5BE-4D33-B0E4-399A6E1996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F0B0733-BA7E-4556-9E4F-F9D70F4F92BD}" type="pres">
      <dgm:prSet presAssocID="{6850CB03-E5BE-4D33-B0E4-399A6E199646}" presName="spaceRect" presStyleCnt="0"/>
      <dgm:spPr/>
    </dgm:pt>
    <dgm:pt modelId="{F5F2269C-E719-4FC0-B217-2FE74DA871F4}" type="pres">
      <dgm:prSet presAssocID="{6850CB03-E5BE-4D33-B0E4-399A6E199646}" presName="parTx" presStyleLbl="revTx" presStyleIdx="0" presStyleCnt="4">
        <dgm:presLayoutVars>
          <dgm:chMax val="0"/>
          <dgm:chPref val="0"/>
        </dgm:presLayoutVars>
      </dgm:prSet>
      <dgm:spPr/>
    </dgm:pt>
    <dgm:pt modelId="{B2300C7C-D90B-43EE-A4A0-66DBC0B72016}" type="pres">
      <dgm:prSet presAssocID="{72F37BCC-BD56-4CB4-AAC0-73AA7DBB6A53}" presName="sibTrans" presStyleCnt="0"/>
      <dgm:spPr/>
    </dgm:pt>
    <dgm:pt modelId="{9ADCBE3D-0D7E-4319-BC47-D8D758CFB349}" type="pres">
      <dgm:prSet presAssocID="{C525D256-536B-4A52-A317-D087848B6B09}" presName="compNode" presStyleCnt="0"/>
      <dgm:spPr/>
    </dgm:pt>
    <dgm:pt modelId="{6563D49A-2FE1-4B05-8EB8-4C602CA8491C}" type="pres">
      <dgm:prSet presAssocID="{C525D256-536B-4A52-A317-D087848B6B09}" presName="bgRect" presStyleLbl="bgShp" presStyleIdx="1" presStyleCnt="4"/>
      <dgm:spPr/>
    </dgm:pt>
    <dgm:pt modelId="{30DF9278-2E53-45FE-83D8-CEDEE858DA90}" type="pres">
      <dgm:prSet presAssocID="{C525D256-536B-4A52-A317-D087848B6B0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89C9BF4-73FF-467B-8E49-3991F8ACCE77}" type="pres">
      <dgm:prSet presAssocID="{C525D256-536B-4A52-A317-D087848B6B09}" presName="spaceRect" presStyleCnt="0"/>
      <dgm:spPr/>
    </dgm:pt>
    <dgm:pt modelId="{223F74DF-B139-4DAA-83CE-E3CFC5BC0FB9}" type="pres">
      <dgm:prSet presAssocID="{C525D256-536B-4A52-A317-D087848B6B09}" presName="parTx" presStyleLbl="revTx" presStyleIdx="1" presStyleCnt="4">
        <dgm:presLayoutVars>
          <dgm:chMax val="0"/>
          <dgm:chPref val="0"/>
        </dgm:presLayoutVars>
      </dgm:prSet>
      <dgm:spPr/>
    </dgm:pt>
    <dgm:pt modelId="{6FF98946-55CF-42FC-A60E-12CED90D1493}" type="pres">
      <dgm:prSet presAssocID="{256D6A94-CE18-43F9-B967-1EFC412B1687}" presName="sibTrans" presStyleCnt="0"/>
      <dgm:spPr/>
    </dgm:pt>
    <dgm:pt modelId="{70E16BB0-8BBA-43DB-8135-A73BBAB00238}" type="pres">
      <dgm:prSet presAssocID="{A894BDF8-D8E2-4894-B517-F01766C12B6C}" presName="compNode" presStyleCnt="0"/>
      <dgm:spPr/>
    </dgm:pt>
    <dgm:pt modelId="{04A8028F-B452-4F8A-A240-76D1D17A04B7}" type="pres">
      <dgm:prSet presAssocID="{A894BDF8-D8E2-4894-B517-F01766C12B6C}" presName="bgRect" presStyleLbl="bgShp" presStyleIdx="2" presStyleCnt="4"/>
      <dgm:spPr/>
    </dgm:pt>
    <dgm:pt modelId="{5D93C09D-4EF9-47E5-ACC7-358193101F20}" type="pres">
      <dgm:prSet presAssocID="{A894BDF8-D8E2-4894-B517-F01766C12B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E225F2DC-EA63-4269-A253-F7AE39E529EF}" type="pres">
      <dgm:prSet presAssocID="{A894BDF8-D8E2-4894-B517-F01766C12B6C}" presName="spaceRect" presStyleCnt="0"/>
      <dgm:spPr/>
    </dgm:pt>
    <dgm:pt modelId="{C71BDF2B-0825-4EE9-A23E-ED46F77C057E}" type="pres">
      <dgm:prSet presAssocID="{A894BDF8-D8E2-4894-B517-F01766C12B6C}" presName="parTx" presStyleLbl="revTx" presStyleIdx="2" presStyleCnt="4">
        <dgm:presLayoutVars>
          <dgm:chMax val="0"/>
          <dgm:chPref val="0"/>
        </dgm:presLayoutVars>
      </dgm:prSet>
      <dgm:spPr/>
    </dgm:pt>
    <dgm:pt modelId="{9B034457-58E5-4C76-B48E-47D27BDD8F4C}" type="pres">
      <dgm:prSet presAssocID="{556708BC-D751-4BEA-86EE-27EAAF7BAD48}" presName="sibTrans" presStyleCnt="0"/>
      <dgm:spPr/>
    </dgm:pt>
    <dgm:pt modelId="{C26666EB-3C49-4DBF-AE0C-8FBADD41D769}" type="pres">
      <dgm:prSet presAssocID="{3CDCED24-4E87-4B70-80EB-78F94B21E4C6}" presName="compNode" presStyleCnt="0"/>
      <dgm:spPr/>
    </dgm:pt>
    <dgm:pt modelId="{3F3F1A8A-678C-4AE7-A4D0-2F302236773B}" type="pres">
      <dgm:prSet presAssocID="{3CDCED24-4E87-4B70-80EB-78F94B21E4C6}" presName="bgRect" presStyleLbl="bgShp" presStyleIdx="3" presStyleCnt="4"/>
      <dgm:spPr/>
    </dgm:pt>
    <dgm:pt modelId="{529859BA-ACC6-43F8-8EA3-B6EEB1414CAE}" type="pres">
      <dgm:prSet presAssocID="{3CDCED24-4E87-4B70-80EB-78F94B21E4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1EFD974D-83AF-42AE-8B3E-F807D14F7DBA}" type="pres">
      <dgm:prSet presAssocID="{3CDCED24-4E87-4B70-80EB-78F94B21E4C6}" presName="spaceRect" presStyleCnt="0"/>
      <dgm:spPr/>
    </dgm:pt>
    <dgm:pt modelId="{0F053C78-176C-42D5-9A33-DF54BC606AED}" type="pres">
      <dgm:prSet presAssocID="{3CDCED24-4E87-4B70-80EB-78F94B21E4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9785C01-7552-41A8-850A-B029DFB50F92}" type="presOf" srcId="{3CDCED24-4E87-4B70-80EB-78F94B21E4C6}" destId="{0F053C78-176C-42D5-9A33-DF54BC606AED}" srcOrd="0" destOrd="0" presId="urn:microsoft.com/office/officeart/2018/2/layout/IconVerticalSolidList"/>
    <dgm:cxn modelId="{74681F0A-3B37-40D7-8747-B31E1B324205}" type="presOf" srcId="{6850CB03-E5BE-4D33-B0E4-399A6E199646}" destId="{F5F2269C-E719-4FC0-B217-2FE74DA871F4}" srcOrd="0" destOrd="0" presId="urn:microsoft.com/office/officeart/2018/2/layout/IconVerticalSolidList"/>
    <dgm:cxn modelId="{5CB35C25-841B-4395-9DAC-DC7CE68FFB14}" type="presOf" srcId="{20158845-6B28-4E9C-BB59-8DC471C0FCA7}" destId="{27680C72-BD2E-4EDC-8C00-0A10B0C91BE9}" srcOrd="0" destOrd="0" presId="urn:microsoft.com/office/officeart/2018/2/layout/IconVerticalSolidList"/>
    <dgm:cxn modelId="{0D745361-DED4-4E97-A6C7-F2DDD6A4FD11}" srcId="{20158845-6B28-4E9C-BB59-8DC471C0FCA7}" destId="{3CDCED24-4E87-4B70-80EB-78F94B21E4C6}" srcOrd="3" destOrd="0" parTransId="{A20FCE6E-3620-4B55-99DC-7A0555B60E1B}" sibTransId="{9D647154-64BA-4824-8650-88108D2DE9A2}"/>
    <dgm:cxn modelId="{A86E4866-C09F-4A63-BAD4-8E5E9D1B591C}" srcId="{20158845-6B28-4E9C-BB59-8DC471C0FCA7}" destId="{6850CB03-E5BE-4D33-B0E4-399A6E199646}" srcOrd="0" destOrd="0" parTransId="{C7883B13-409F-4455-AD14-C71931145E14}" sibTransId="{72F37BCC-BD56-4CB4-AAC0-73AA7DBB6A53}"/>
    <dgm:cxn modelId="{190F6D82-CFA7-4ABC-A784-04C10509032E}" srcId="{20158845-6B28-4E9C-BB59-8DC471C0FCA7}" destId="{C525D256-536B-4A52-A317-D087848B6B09}" srcOrd="1" destOrd="0" parTransId="{9C4D496B-FF7E-4ECA-A192-B515E65218BE}" sibTransId="{256D6A94-CE18-43F9-B967-1EFC412B1687}"/>
    <dgm:cxn modelId="{331FC0A5-A651-4471-8E8A-55DF3B04A22C}" srcId="{20158845-6B28-4E9C-BB59-8DC471C0FCA7}" destId="{A894BDF8-D8E2-4894-B517-F01766C12B6C}" srcOrd="2" destOrd="0" parTransId="{06C7EB0A-E702-47ED-9135-C924B72A1C28}" sibTransId="{556708BC-D751-4BEA-86EE-27EAAF7BAD48}"/>
    <dgm:cxn modelId="{9A2EDBD2-6475-4304-A5EC-E341F86E15A6}" type="presOf" srcId="{C525D256-536B-4A52-A317-D087848B6B09}" destId="{223F74DF-B139-4DAA-83CE-E3CFC5BC0FB9}" srcOrd="0" destOrd="0" presId="urn:microsoft.com/office/officeart/2018/2/layout/IconVerticalSolidList"/>
    <dgm:cxn modelId="{067EDAE4-823D-4479-A30E-59CAF62B422B}" type="presOf" srcId="{A894BDF8-D8E2-4894-B517-F01766C12B6C}" destId="{C71BDF2B-0825-4EE9-A23E-ED46F77C057E}" srcOrd="0" destOrd="0" presId="urn:microsoft.com/office/officeart/2018/2/layout/IconVerticalSolidList"/>
    <dgm:cxn modelId="{65506286-EED5-43A1-9723-00E783B628B5}" type="presParOf" srcId="{27680C72-BD2E-4EDC-8C00-0A10B0C91BE9}" destId="{3055726C-ECE8-450E-972A-A7FABA4D0B81}" srcOrd="0" destOrd="0" presId="urn:microsoft.com/office/officeart/2018/2/layout/IconVerticalSolidList"/>
    <dgm:cxn modelId="{B0EDFF08-1518-4DC1-A46C-8617EA5A3560}" type="presParOf" srcId="{3055726C-ECE8-450E-972A-A7FABA4D0B81}" destId="{3CD7B569-BBD8-4CA7-814E-9F53848DC19C}" srcOrd="0" destOrd="0" presId="urn:microsoft.com/office/officeart/2018/2/layout/IconVerticalSolidList"/>
    <dgm:cxn modelId="{A01907F0-37DD-48C4-9AE1-A556FAA903F6}" type="presParOf" srcId="{3055726C-ECE8-450E-972A-A7FABA4D0B81}" destId="{9BC21F4E-981D-426E-9C5B-4D33CB60D2E6}" srcOrd="1" destOrd="0" presId="urn:microsoft.com/office/officeart/2018/2/layout/IconVerticalSolidList"/>
    <dgm:cxn modelId="{3B6B7658-DE0C-4690-9359-383ACC18105E}" type="presParOf" srcId="{3055726C-ECE8-450E-972A-A7FABA4D0B81}" destId="{9F0B0733-BA7E-4556-9E4F-F9D70F4F92BD}" srcOrd="2" destOrd="0" presId="urn:microsoft.com/office/officeart/2018/2/layout/IconVerticalSolidList"/>
    <dgm:cxn modelId="{53052351-E604-45E7-AF98-70A15E8732F5}" type="presParOf" srcId="{3055726C-ECE8-450E-972A-A7FABA4D0B81}" destId="{F5F2269C-E719-4FC0-B217-2FE74DA871F4}" srcOrd="3" destOrd="0" presId="urn:microsoft.com/office/officeart/2018/2/layout/IconVerticalSolidList"/>
    <dgm:cxn modelId="{37615B4F-343F-4492-BCE8-8DCAAEBE9D80}" type="presParOf" srcId="{27680C72-BD2E-4EDC-8C00-0A10B0C91BE9}" destId="{B2300C7C-D90B-43EE-A4A0-66DBC0B72016}" srcOrd="1" destOrd="0" presId="urn:microsoft.com/office/officeart/2018/2/layout/IconVerticalSolidList"/>
    <dgm:cxn modelId="{64610F65-F959-4780-B94F-A5DF726FD048}" type="presParOf" srcId="{27680C72-BD2E-4EDC-8C00-0A10B0C91BE9}" destId="{9ADCBE3D-0D7E-4319-BC47-D8D758CFB349}" srcOrd="2" destOrd="0" presId="urn:microsoft.com/office/officeart/2018/2/layout/IconVerticalSolidList"/>
    <dgm:cxn modelId="{81B7ED40-E561-4DA3-B924-91D368D7103B}" type="presParOf" srcId="{9ADCBE3D-0D7E-4319-BC47-D8D758CFB349}" destId="{6563D49A-2FE1-4B05-8EB8-4C602CA8491C}" srcOrd="0" destOrd="0" presId="urn:microsoft.com/office/officeart/2018/2/layout/IconVerticalSolidList"/>
    <dgm:cxn modelId="{95446AB4-BD69-4CD0-B72C-B53AF8CDD48E}" type="presParOf" srcId="{9ADCBE3D-0D7E-4319-BC47-D8D758CFB349}" destId="{30DF9278-2E53-45FE-83D8-CEDEE858DA90}" srcOrd="1" destOrd="0" presId="urn:microsoft.com/office/officeart/2018/2/layout/IconVerticalSolidList"/>
    <dgm:cxn modelId="{AAD7A189-FF1D-4183-9B26-C86A7FCD7A52}" type="presParOf" srcId="{9ADCBE3D-0D7E-4319-BC47-D8D758CFB349}" destId="{D89C9BF4-73FF-467B-8E49-3991F8ACCE77}" srcOrd="2" destOrd="0" presId="urn:microsoft.com/office/officeart/2018/2/layout/IconVerticalSolidList"/>
    <dgm:cxn modelId="{3492CCDB-4F45-4363-BE7A-2DE11528CC8B}" type="presParOf" srcId="{9ADCBE3D-0D7E-4319-BC47-D8D758CFB349}" destId="{223F74DF-B139-4DAA-83CE-E3CFC5BC0FB9}" srcOrd="3" destOrd="0" presId="urn:microsoft.com/office/officeart/2018/2/layout/IconVerticalSolidList"/>
    <dgm:cxn modelId="{613D55E3-C8E8-48C2-AA95-BA5F65AF59F1}" type="presParOf" srcId="{27680C72-BD2E-4EDC-8C00-0A10B0C91BE9}" destId="{6FF98946-55CF-42FC-A60E-12CED90D1493}" srcOrd="3" destOrd="0" presId="urn:microsoft.com/office/officeart/2018/2/layout/IconVerticalSolidList"/>
    <dgm:cxn modelId="{969881C9-0AD3-453F-B75D-47F8E44A0AAE}" type="presParOf" srcId="{27680C72-BD2E-4EDC-8C00-0A10B0C91BE9}" destId="{70E16BB0-8BBA-43DB-8135-A73BBAB00238}" srcOrd="4" destOrd="0" presId="urn:microsoft.com/office/officeart/2018/2/layout/IconVerticalSolidList"/>
    <dgm:cxn modelId="{4206BF9B-13D2-42F3-9B1A-02625EA262A7}" type="presParOf" srcId="{70E16BB0-8BBA-43DB-8135-A73BBAB00238}" destId="{04A8028F-B452-4F8A-A240-76D1D17A04B7}" srcOrd="0" destOrd="0" presId="urn:microsoft.com/office/officeart/2018/2/layout/IconVerticalSolidList"/>
    <dgm:cxn modelId="{353ACB64-C30D-4AC3-9A1D-D66603C31A21}" type="presParOf" srcId="{70E16BB0-8BBA-43DB-8135-A73BBAB00238}" destId="{5D93C09D-4EF9-47E5-ACC7-358193101F20}" srcOrd="1" destOrd="0" presId="urn:microsoft.com/office/officeart/2018/2/layout/IconVerticalSolidList"/>
    <dgm:cxn modelId="{40B75235-67ED-4C8E-AB10-17A49657FB10}" type="presParOf" srcId="{70E16BB0-8BBA-43DB-8135-A73BBAB00238}" destId="{E225F2DC-EA63-4269-A253-F7AE39E529EF}" srcOrd="2" destOrd="0" presId="urn:microsoft.com/office/officeart/2018/2/layout/IconVerticalSolidList"/>
    <dgm:cxn modelId="{35E4AEE0-2A67-4440-A7EE-9B2F693B0F8A}" type="presParOf" srcId="{70E16BB0-8BBA-43DB-8135-A73BBAB00238}" destId="{C71BDF2B-0825-4EE9-A23E-ED46F77C057E}" srcOrd="3" destOrd="0" presId="urn:microsoft.com/office/officeart/2018/2/layout/IconVerticalSolidList"/>
    <dgm:cxn modelId="{039ECAB3-3DB2-48B2-B5E4-E2EC7C17C78B}" type="presParOf" srcId="{27680C72-BD2E-4EDC-8C00-0A10B0C91BE9}" destId="{9B034457-58E5-4C76-B48E-47D27BDD8F4C}" srcOrd="5" destOrd="0" presId="urn:microsoft.com/office/officeart/2018/2/layout/IconVerticalSolidList"/>
    <dgm:cxn modelId="{312F3371-82AD-45A2-8839-2CAE2DDC1201}" type="presParOf" srcId="{27680C72-BD2E-4EDC-8C00-0A10B0C91BE9}" destId="{C26666EB-3C49-4DBF-AE0C-8FBADD41D769}" srcOrd="6" destOrd="0" presId="urn:microsoft.com/office/officeart/2018/2/layout/IconVerticalSolidList"/>
    <dgm:cxn modelId="{9686DA72-8DFF-4240-8680-FBA386905BB5}" type="presParOf" srcId="{C26666EB-3C49-4DBF-AE0C-8FBADD41D769}" destId="{3F3F1A8A-678C-4AE7-A4D0-2F302236773B}" srcOrd="0" destOrd="0" presId="urn:microsoft.com/office/officeart/2018/2/layout/IconVerticalSolidList"/>
    <dgm:cxn modelId="{39F5648D-8DF6-487C-9CC8-0E3593A0926B}" type="presParOf" srcId="{C26666EB-3C49-4DBF-AE0C-8FBADD41D769}" destId="{529859BA-ACC6-43F8-8EA3-B6EEB1414CAE}" srcOrd="1" destOrd="0" presId="urn:microsoft.com/office/officeart/2018/2/layout/IconVerticalSolidList"/>
    <dgm:cxn modelId="{AAB462A8-2071-4025-936B-4CBC9004D1E0}" type="presParOf" srcId="{C26666EB-3C49-4DBF-AE0C-8FBADD41D769}" destId="{1EFD974D-83AF-42AE-8B3E-F807D14F7DBA}" srcOrd="2" destOrd="0" presId="urn:microsoft.com/office/officeart/2018/2/layout/IconVerticalSolidList"/>
    <dgm:cxn modelId="{6B21726D-19D6-48FF-8122-5828470A4708}" type="presParOf" srcId="{C26666EB-3C49-4DBF-AE0C-8FBADD41D769}" destId="{0F053C78-176C-42D5-9A33-DF54BC606A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6C23BAA-615A-449A-82F9-4CCB36CE372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7257283-95C9-431C-853A-70296A079A7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/>
            <a:t>Person-centred planning beneficial in  improving outcomes of care and life</a:t>
          </a:r>
          <a:endParaRPr lang="en-US" dirty="0"/>
        </a:p>
      </dgm:t>
    </dgm:pt>
    <dgm:pt modelId="{30FDC14F-E0B4-4DDA-851C-40B4FF308D2D}" type="parTrans" cxnId="{BAC97652-951B-425B-B990-19A0E0327E8D}">
      <dgm:prSet/>
      <dgm:spPr/>
      <dgm:t>
        <a:bodyPr/>
        <a:lstStyle/>
        <a:p>
          <a:endParaRPr lang="en-US"/>
        </a:p>
      </dgm:t>
    </dgm:pt>
    <dgm:pt modelId="{3F6873E8-7B03-466B-8B77-221937FA2C89}" type="sibTrans" cxnId="{BAC97652-951B-425B-B990-19A0E0327E8D}">
      <dgm:prSet/>
      <dgm:spPr/>
      <dgm:t>
        <a:bodyPr/>
        <a:lstStyle/>
        <a:p>
          <a:endParaRPr lang="en-US"/>
        </a:p>
      </dgm:t>
    </dgm:pt>
    <dgm:pt modelId="{16236614-566D-40FE-B9E8-E088B0AAB723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dirty="0"/>
            <a:t>Prioritising needs and availability for patients and families </a:t>
          </a:r>
          <a:endParaRPr lang="en-US" dirty="0"/>
        </a:p>
      </dgm:t>
    </dgm:pt>
    <dgm:pt modelId="{2889E289-9C4C-4E18-8479-77BC83718E54}" type="parTrans" cxnId="{ADA30B4C-E381-41C7-9E16-F883D91E74BD}">
      <dgm:prSet/>
      <dgm:spPr/>
      <dgm:t>
        <a:bodyPr/>
        <a:lstStyle/>
        <a:p>
          <a:endParaRPr lang="en-US"/>
        </a:p>
      </dgm:t>
    </dgm:pt>
    <dgm:pt modelId="{873A1F80-FBE9-4AA5-96E8-025E60D6A6EE}" type="sibTrans" cxnId="{ADA30B4C-E381-41C7-9E16-F883D91E74BD}">
      <dgm:prSet/>
      <dgm:spPr/>
      <dgm:t>
        <a:bodyPr/>
        <a:lstStyle/>
        <a:p>
          <a:endParaRPr lang="en-US"/>
        </a:p>
      </dgm:t>
    </dgm:pt>
    <dgm:pt modelId="{31ECFD81-8A26-4AD5-85A6-07D6F2E54820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The Acts protect the services, needs, wishes, rights, freedom, respect and dignity </a:t>
          </a:r>
          <a:endParaRPr lang="en-US" dirty="0"/>
        </a:p>
      </dgm:t>
    </dgm:pt>
    <dgm:pt modelId="{9DA62664-F93D-4EBF-8E70-A06769F6C734}" type="parTrans" cxnId="{B2551253-4D96-47B4-B60C-7052D432099A}">
      <dgm:prSet/>
      <dgm:spPr/>
      <dgm:t>
        <a:bodyPr/>
        <a:lstStyle/>
        <a:p>
          <a:endParaRPr lang="en-US"/>
        </a:p>
      </dgm:t>
    </dgm:pt>
    <dgm:pt modelId="{43BB8308-80F3-4A5A-AC0B-C5530C33DF09}" type="sibTrans" cxnId="{B2551253-4D96-47B4-B60C-7052D432099A}">
      <dgm:prSet/>
      <dgm:spPr/>
      <dgm:t>
        <a:bodyPr/>
        <a:lstStyle/>
        <a:p>
          <a:endParaRPr lang="en-US"/>
        </a:p>
      </dgm:t>
    </dgm:pt>
    <dgm:pt modelId="{86F74E13-A9D9-49DE-8BA4-B2A164B144C1}">
      <dgm:prSet/>
      <dgm:spPr>
        <a:solidFill>
          <a:srgbClr val="0070C0"/>
        </a:solidFill>
      </dgm:spPr>
      <dgm:t>
        <a:bodyPr/>
        <a:lstStyle/>
        <a:p>
          <a:r>
            <a:rPr lang="en-GB" dirty="0"/>
            <a:t>Protection from age discrimination </a:t>
          </a:r>
          <a:endParaRPr lang="en-US" dirty="0"/>
        </a:p>
      </dgm:t>
    </dgm:pt>
    <dgm:pt modelId="{3D845190-6FA8-43FC-BA6B-BF0C7D19ADE7}" type="parTrans" cxnId="{D6AA7961-C0B5-4E66-AAD8-4AC6D2BEDFBB}">
      <dgm:prSet/>
      <dgm:spPr/>
      <dgm:t>
        <a:bodyPr/>
        <a:lstStyle/>
        <a:p>
          <a:endParaRPr lang="en-US"/>
        </a:p>
      </dgm:t>
    </dgm:pt>
    <dgm:pt modelId="{AC118E3F-23DD-4985-A029-44EA24A00222}" type="sibTrans" cxnId="{D6AA7961-C0B5-4E66-AAD8-4AC6D2BEDFBB}">
      <dgm:prSet/>
      <dgm:spPr/>
      <dgm:t>
        <a:bodyPr/>
        <a:lstStyle/>
        <a:p>
          <a:endParaRPr lang="en-US"/>
        </a:p>
      </dgm:t>
    </dgm:pt>
    <dgm:pt modelId="{01B3B3C5-509E-4F6B-8508-1DBAFF885E1C}">
      <dgm:prSet/>
      <dgm:spPr/>
      <dgm:t>
        <a:bodyPr/>
        <a:lstStyle/>
        <a:p>
          <a:r>
            <a:rPr lang="en-GB"/>
            <a:t>Euthanasia being unethical in some countries </a:t>
          </a:r>
          <a:endParaRPr lang="en-US"/>
        </a:p>
      </dgm:t>
    </dgm:pt>
    <dgm:pt modelId="{4AD425B0-78C4-4B97-BD64-DEF48815591A}" type="parTrans" cxnId="{C5886B56-C276-4DD6-9129-D882C41C335E}">
      <dgm:prSet/>
      <dgm:spPr/>
      <dgm:t>
        <a:bodyPr/>
        <a:lstStyle/>
        <a:p>
          <a:endParaRPr lang="en-US"/>
        </a:p>
      </dgm:t>
    </dgm:pt>
    <dgm:pt modelId="{628D444F-12B1-4E82-867E-7FE1E9753660}" type="sibTrans" cxnId="{C5886B56-C276-4DD6-9129-D882C41C335E}">
      <dgm:prSet/>
      <dgm:spPr/>
      <dgm:t>
        <a:bodyPr/>
        <a:lstStyle/>
        <a:p>
          <a:endParaRPr lang="en-US"/>
        </a:p>
      </dgm:t>
    </dgm:pt>
    <dgm:pt modelId="{911C933E-388A-49E0-901F-06977DD2E5C1}">
      <dgm:prSet/>
      <dgm:spPr>
        <a:solidFill>
          <a:schemeClr val="bg2">
            <a:lumMod val="25000"/>
          </a:schemeClr>
        </a:solidFill>
      </dgm:spPr>
      <dgm:t>
        <a:bodyPr/>
        <a:lstStyle/>
        <a:p>
          <a:r>
            <a:rPr lang="en-GB" dirty="0"/>
            <a:t>Arguments for and against showing it has either no respect for life or it is good care as long as stringent conditions are met</a:t>
          </a:r>
          <a:endParaRPr lang="en-US" dirty="0"/>
        </a:p>
      </dgm:t>
    </dgm:pt>
    <dgm:pt modelId="{1DD32363-FAFF-475B-838F-706EB2BEAE8E}" type="parTrans" cxnId="{D8B2A742-C1C8-42E7-B9F0-85DF9F97D272}">
      <dgm:prSet/>
      <dgm:spPr/>
      <dgm:t>
        <a:bodyPr/>
        <a:lstStyle/>
        <a:p>
          <a:endParaRPr lang="en-US"/>
        </a:p>
      </dgm:t>
    </dgm:pt>
    <dgm:pt modelId="{FBFA32DA-07F9-4AEF-A010-EEDCF45555BB}" type="sibTrans" cxnId="{D8B2A742-C1C8-42E7-B9F0-85DF9F97D272}">
      <dgm:prSet/>
      <dgm:spPr/>
      <dgm:t>
        <a:bodyPr/>
        <a:lstStyle/>
        <a:p>
          <a:endParaRPr lang="en-US"/>
        </a:p>
      </dgm:t>
    </dgm:pt>
    <dgm:pt modelId="{DEE9C012-C84D-44A1-BC07-AC00E6663047}" type="pres">
      <dgm:prSet presAssocID="{36C23BAA-615A-449A-82F9-4CCB36CE3721}" presName="diagram" presStyleCnt="0">
        <dgm:presLayoutVars>
          <dgm:dir/>
          <dgm:resizeHandles val="exact"/>
        </dgm:presLayoutVars>
      </dgm:prSet>
      <dgm:spPr/>
    </dgm:pt>
    <dgm:pt modelId="{EF605B18-A6EB-4030-912B-258ECFFB9C87}" type="pres">
      <dgm:prSet presAssocID="{57257283-95C9-431C-853A-70296A079A75}" presName="node" presStyleLbl="node1" presStyleIdx="0" presStyleCnt="6">
        <dgm:presLayoutVars>
          <dgm:bulletEnabled val="1"/>
        </dgm:presLayoutVars>
      </dgm:prSet>
      <dgm:spPr/>
    </dgm:pt>
    <dgm:pt modelId="{46EB89BD-003C-4BE1-839F-E00C79A95DB3}" type="pres">
      <dgm:prSet presAssocID="{3F6873E8-7B03-466B-8B77-221937FA2C89}" presName="sibTrans" presStyleCnt="0"/>
      <dgm:spPr/>
    </dgm:pt>
    <dgm:pt modelId="{E62D3496-48A4-4E08-8FA9-D369F4C77149}" type="pres">
      <dgm:prSet presAssocID="{16236614-566D-40FE-B9E8-E088B0AAB723}" presName="node" presStyleLbl="node1" presStyleIdx="1" presStyleCnt="6">
        <dgm:presLayoutVars>
          <dgm:bulletEnabled val="1"/>
        </dgm:presLayoutVars>
      </dgm:prSet>
      <dgm:spPr/>
    </dgm:pt>
    <dgm:pt modelId="{06911F7A-D393-44F7-AC7E-AD34C5286A0E}" type="pres">
      <dgm:prSet presAssocID="{873A1F80-FBE9-4AA5-96E8-025E60D6A6EE}" presName="sibTrans" presStyleCnt="0"/>
      <dgm:spPr/>
    </dgm:pt>
    <dgm:pt modelId="{35898D36-70D5-4B68-8D0B-9EF87004B885}" type="pres">
      <dgm:prSet presAssocID="{31ECFD81-8A26-4AD5-85A6-07D6F2E54820}" presName="node" presStyleLbl="node1" presStyleIdx="2" presStyleCnt="6">
        <dgm:presLayoutVars>
          <dgm:bulletEnabled val="1"/>
        </dgm:presLayoutVars>
      </dgm:prSet>
      <dgm:spPr/>
    </dgm:pt>
    <dgm:pt modelId="{AB58A905-4BD6-44B8-BA24-A3E9A76087D6}" type="pres">
      <dgm:prSet presAssocID="{43BB8308-80F3-4A5A-AC0B-C5530C33DF09}" presName="sibTrans" presStyleCnt="0"/>
      <dgm:spPr/>
    </dgm:pt>
    <dgm:pt modelId="{15FD08E3-83C3-46AF-945C-4A95028B87BF}" type="pres">
      <dgm:prSet presAssocID="{86F74E13-A9D9-49DE-8BA4-B2A164B144C1}" presName="node" presStyleLbl="node1" presStyleIdx="3" presStyleCnt="6">
        <dgm:presLayoutVars>
          <dgm:bulletEnabled val="1"/>
        </dgm:presLayoutVars>
      </dgm:prSet>
      <dgm:spPr/>
    </dgm:pt>
    <dgm:pt modelId="{E8FC818D-6E17-4077-B3B6-546B43178CDB}" type="pres">
      <dgm:prSet presAssocID="{AC118E3F-23DD-4985-A029-44EA24A00222}" presName="sibTrans" presStyleCnt="0"/>
      <dgm:spPr/>
    </dgm:pt>
    <dgm:pt modelId="{89C069F6-0515-4583-B6A8-A0C8F0432F64}" type="pres">
      <dgm:prSet presAssocID="{01B3B3C5-509E-4F6B-8508-1DBAFF885E1C}" presName="node" presStyleLbl="node1" presStyleIdx="4" presStyleCnt="6">
        <dgm:presLayoutVars>
          <dgm:bulletEnabled val="1"/>
        </dgm:presLayoutVars>
      </dgm:prSet>
      <dgm:spPr/>
    </dgm:pt>
    <dgm:pt modelId="{9C2A68F1-949C-4DEF-8D0E-CD30F5A57010}" type="pres">
      <dgm:prSet presAssocID="{628D444F-12B1-4E82-867E-7FE1E9753660}" presName="sibTrans" presStyleCnt="0"/>
      <dgm:spPr/>
    </dgm:pt>
    <dgm:pt modelId="{5E591871-D289-4F8C-9D12-B1F181596F43}" type="pres">
      <dgm:prSet presAssocID="{911C933E-388A-49E0-901F-06977DD2E5C1}" presName="node" presStyleLbl="node1" presStyleIdx="5" presStyleCnt="6">
        <dgm:presLayoutVars>
          <dgm:bulletEnabled val="1"/>
        </dgm:presLayoutVars>
      </dgm:prSet>
      <dgm:spPr/>
    </dgm:pt>
  </dgm:ptLst>
  <dgm:cxnLst>
    <dgm:cxn modelId="{3CC8C834-03B6-4AC3-A2B3-150635351CB3}" type="presOf" srcId="{57257283-95C9-431C-853A-70296A079A75}" destId="{EF605B18-A6EB-4030-912B-258ECFFB9C87}" srcOrd="0" destOrd="0" presId="urn:microsoft.com/office/officeart/2005/8/layout/default"/>
    <dgm:cxn modelId="{D6AA7961-C0B5-4E66-AAD8-4AC6D2BEDFBB}" srcId="{36C23BAA-615A-449A-82F9-4CCB36CE3721}" destId="{86F74E13-A9D9-49DE-8BA4-B2A164B144C1}" srcOrd="3" destOrd="0" parTransId="{3D845190-6FA8-43FC-BA6B-BF0C7D19ADE7}" sibTransId="{AC118E3F-23DD-4985-A029-44EA24A00222}"/>
    <dgm:cxn modelId="{EA55EA41-1E1C-49FF-BE1A-3D0538922F0C}" type="presOf" srcId="{16236614-566D-40FE-B9E8-E088B0AAB723}" destId="{E62D3496-48A4-4E08-8FA9-D369F4C77149}" srcOrd="0" destOrd="0" presId="urn:microsoft.com/office/officeart/2005/8/layout/default"/>
    <dgm:cxn modelId="{D8B2A742-C1C8-42E7-B9F0-85DF9F97D272}" srcId="{36C23BAA-615A-449A-82F9-4CCB36CE3721}" destId="{911C933E-388A-49E0-901F-06977DD2E5C1}" srcOrd="5" destOrd="0" parTransId="{1DD32363-FAFF-475B-838F-706EB2BEAE8E}" sibTransId="{FBFA32DA-07F9-4AEF-A010-EEDCF45555BB}"/>
    <dgm:cxn modelId="{B635B44A-0952-41C5-AE18-85DCD5391B8F}" type="presOf" srcId="{01B3B3C5-509E-4F6B-8508-1DBAFF885E1C}" destId="{89C069F6-0515-4583-B6A8-A0C8F0432F64}" srcOrd="0" destOrd="0" presId="urn:microsoft.com/office/officeart/2005/8/layout/default"/>
    <dgm:cxn modelId="{ADA30B4C-E381-41C7-9E16-F883D91E74BD}" srcId="{36C23BAA-615A-449A-82F9-4CCB36CE3721}" destId="{16236614-566D-40FE-B9E8-E088B0AAB723}" srcOrd="1" destOrd="0" parTransId="{2889E289-9C4C-4E18-8479-77BC83718E54}" sibTransId="{873A1F80-FBE9-4AA5-96E8-025E60D6A6EE}"/>
    <dgm:cxn modelId="{4A944F71-83AA-448F-A2AB-93E92584E37B}" type="presOf" srcId="{36C23BAA-615A-449A-82F9-4CCB36CE3721}" destId="{DEE9C012-C84D-44A1-BC07-AC00E6663047}" srcOrd="0" destOrd="0" presId="urn:microsoft.com/office/officeart/2005/8/layout/default"/>
    <dgm:cxn modelId="{BAC97652-951B-425B-B990-19A0E0327E8D}" srcId="{36C23BAA-615A-449A-82F9-4CCB36CE3721}" destId="{57257283-95C9-431C-853A-70296A079A75}" srcOrd="0" destOrd="0" parTransId="{30FDC14F-E0B4-4DDA-851C-40B4FF308D2D}" sibTransId="{3F6873E8-7B03-466B-8B77-221937FA2C89}"/>
    <dgm:cxn modelId="{B2551253-4D96-47B4-B60C-7052D432099A}" srcId="{36C23BAA-615A-449A-82F9-4CCB36CE3721}" destId="{31ECFD81-8A26-4AD5-85A6-07D6F2E54820}" srcOrd="2" destOrd="0" parTransId="{9DA62664-F93D-4EBF-8E70-A06769F6C734}" sibTransId="{43BB8308-80F3-4A5A-AC0B-C5530C33DF09}"/>
    <dgm:cxn modelId="{1354EF53-AD87-4654-BC49-2DF0AAB72F89}" type="presOf" srcId="{86F74E13-A9D9-49DE-8BA4-B2A164B144C1}" destId="{15FD08E3-83C3-46AF-945C-4A95028B87BF}" srcOrd="0" destOrd="0" presId="urn:microsoft.com/office/officeart/2005/8/layout/default"/>
    <dgm:cxn modelId="{C5886B56-C276-4DD6-9129-D882C41C335E}" srcId="{36C23BAA-615A-449A-82F9-4CCB36CE3721}" destId="{01B3B3C5-509E-4F6B-8508-1DBAFF885E1C}" srcOrd="4" destOrd="0" parTransId="{4AD425B0-78C4-4B97-BD64-DEF48815591A}" sibTransId="{628D444F-12B1-4E82-867E-7FE1E9753660}"/>
    <dgm:cxn modelId="{26BEC4AE-3B46-4BA2-9D85-8ACFC048DF4F}" type="presOf" srcId="{911C933E-388A-49E0-901F-06977DD2E5C1}" destId="{5E591871-D289-4F8C-9D12-B1F181596F43}" srcOrd="0" destOrd="0" presId="urn:microsoft.com/office/officeart/2005/8/layout/default"/>
    <dgm:cxn modelId="{6B7AA0C6-ED70-4323-B55D-2E8A1C3E8D0E}" type="presOf" srcId="{31ECFD81-8A26-4AD5-85A6-07D6F2E54820}" destId="{35898D36-70D5-4B68-8D0B-9EF87004B885}" srcOrd="0" destOrd="0" presId="urn:microsoft.com/office/officeart/2005/8/layout/default"/>
    <dgm:cxn modelId="{A48FEAA1-0052-4DF7-B62A-19AC481539E8}" type="presParOf" srcId="{DEE9C012-C84D-44A1-BC07-AC00E6663047}" destId="{EF605B18-A6EB-4030-912B-258ECFFB9C87}" srcOrd="0" destOrd="0" presId="urn:microsoft.com/office/officeart/2005/8/layout/default"/>
    <dgm:cxn modelId="{23E7EB91-B28B-48BF-AEB8-53FDD25750EC}" type="presParOf" srcId="{DEE9C012-C84D-44A1-BC07-AC00E6663047}" destId="{46EB89BD-003C-4BE1-839F-E00C79A95DB3}" srcOrd="1" destOrd="0" presId="urn:microsoft.com/office/officeart/2005/8/layout/default"/>
    <dgm:cxn modelId="{49A68B55-587C-45AE-82EC-B34029A99547}" type="presParOf" srcId="{DEE9C012-C84D-44A1-BC07-AC00E6663047}" destId="{E62D3496-48A4-4E08-8FA9-D369F4C77149}" srcOrd="2" destOrd="0" presId="urn:microsoft.com/office/officeart/2005/8/layout/default"/>
    <dgm:cxn modelId="{D94E1668-B020-4FBF-9352-F9C0B97FC680}" type="presParOf" srcId="{DEE9C012-C84D-44A1-BC07-AC00E6663047}" destId="{06911F7A-D393-44F7-AC7E-AD34C5286A0E}" srcOrd="3" destOrd="0" presId="urn:microsoft.com/office/officeart/2005/8/layout/default"/>
    <dgm:cxn modelId="{6C2C118F-603E-4C67-AD05-C74E7BE64EB5}" type="presParOf" srcId="{DEE9C012-C84D-44A1-BC07-AC00E6663047}" destId="{35898D36-70D5-4B68-8D0B-9EF87004B885}" srcOrd="4" destOrd="0" presId="urn:microsoft.com/office/officeart/2005/8/layout/default"/>
    <dgm:cxn modelId="{AACBB037-C0A0-43D8-8EF8-CF873555AA6E}" type="presParOf" srcId="{DEE9C012-C84D-44A1-BC07-AC00E6663047}" destId="{AB58A905-4BD6-44B8-BA24-A3E9A76087D6}" srcOrd="5" destOrd="0" presId="urn:microsoft.com/office/officeart/2005/8/layout/default"/>
    <dgm:cxn modelId="{AA11B168-02C4-4E5D-A4AF-2D63E0C35F72}" type="presParOf" srcId="{DEE9C012-C84D-44A1-BC07-AC00E6663047}" destId="{15FD08E3-83C3-46AF-945C-4A95028B87BF}" srcOrd="6" destOrd="0" presId="urn:microsoft.com/office/officeart/2005/8/layout/default"/>
    <dgm:cxn modelId="{A8846137-BFB4-4CEF-87FD-B9292B3D4D2F}" type="presParOf" srcId="{DEE9C012-C84D-44A1-BC07-AC00E6663047}" destId="{E8FC818D-6E17-4077-B3B6-546B43178CDB}" srcOrd="7" destOrd="0" presId="urn:microsoft.com/office/officeart/2005/8/layout/default"/>
    <dgm:cxn modelId="{ED96AF96-B0E3-4739-BE20-B8485CABF55F}" type="presParOf" srcId="{DEE9C012-C84D-44A1-BC07-AC00E6663047}" destId="{89C069F6-0515-4583-B6A8-A0C8F0432F64}" srcOrd="8" destOrd="0" presId="urn:microsoft.com/office/officeart/2005/8/layout/default"/>
    <dgm:cxn modelId="{38225A96-CBAA-43F5-B54E-F4B58B00868D}" type="presParOf" srcId="{DEE9C012-C84D-44A1-BC07-AC00E6663047}" destId="{9C2A68F1-949C-4DEF-8D0E-CD30F5A57010}" srcOrd="9" destOrd="0" presId="urn:microsoft.com/office/officeart/2005/8/layout/default"/>
    <dgm:cxn modelId="{8B7C6389-6461-4202-B00B-2B6FEEBF120C}" type="presParOf" srcId="{DEE9C012-C84D-44A1-BC07-AC00E6663047}" destId="{5E591871-D289-4F8C-9D12-B1F181596F4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6E094-8456-4B6A-94E8-DE10D81D5B71}">
      <dsp:nvSpPr>
        <dsp:cNvPr id="0" name=""/>
        <dsp:cNvSpPr/>
      </dsp:nvSpPr>
      <dsp:spPr>
        <a:xfrm>
          <a:off x="647711" y="712"/>
          <a:ext cx="3225319" cy="19351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Majority of people live in their own home, residential care home, day centre and</a:t>
          </a:r>
          <a:endParaRPr lang="en-US" sz="1600" kern="1200" dirty="0"/>
        </a:p>
      </dsp:txBody>
      <dsp:txXfrm>
        <a:off x="704391" y="57392"/>
        <a:ext cx="3111959" cy="1821831"/>
      </dsp:txXfrm>
    </dsp:sp>
    <dsp:sp modelId="{49260AB5-936A-4CC4-86F0-812F09BF20A0}">
      <dsp:nvSpPr>
        <dsp:cNvPr id="0" name=""/>
        <dsp:cNvSpPr/>
      </dsp:nvSpPr>
      <dsp:spPr>
        <a:xfrm>
          <a:off x="4156858" y="568368"/>
          <a:ext cx="683767" cy="7998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156858" y="728344"/>
        <a:ext cx="478637" cy="479927"/>
      </dsp:txXfrm>
    </dsp:sp>
    <dsp:sp modelId="{D36613EC-FBC5-492D-842D-57CA77D0298D}">
      <dsp:nvSpPr>
        <dsp:cNvPr id="0" name=""/>
        <dsp:cNvSpPr/>
      </dsp:nvSpPr>
      <dsp:spPr>
        <a:xfrm>
          <a:off x="5163157" y="712"/>
          <a:ext cx="3225319" cy="19351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Hospice  </a:t>
          </a:r>
          <a:endParaRPr lang="en-US" sz="1600" kern="1200"/>
        </a:p>
      </dsp:txBody>
      <dsp:txXfrm>
        <a:off x="5219837" y="57392"/>
        <a:ext cx="3111959" cy="1821831"/>
      </dsp:txXfrm>
    </dsp:sp>
    <dsp:sp modelId="{7645167D-EE5E-4D46-9C8F-93409B88C7E1}">
      <dsp:nvSpPr>
        <dsp:cNvPr id="0" name=""/>
        <dsp:cNvSpPr/>
      </dsp:nvSpPr>
      <dsp:spPr>
        <a:xfrm rot="5400000">
          <a:off x="6433933" y="2161676"/>
          <a:ext cx="683767" cy="7998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6535853" y="2219732"/>
        <a:ext cx="479927" cy="478637"/>
      </dsp:txXfrm>
    </dsp:sp>
    <dsp:sp modelId="{D80286A1-D00B-4DA5-A4D5-F0E81FFFD684}">
      <dsp:nvSpPr>
        <dsp:cNvPr id="0" name=""/>
        <dsp:cNvSpPr/>
      </dsp:nvSpPr>
      <dsp:spPr>
        <a:xfrm>
          <a:off x="5163157" y="3226031"/>
          <a:ext cx="3225319" cy="193519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/>
            <a:t>Support those who are suffering and their families from the moment a terminal illness is diagnosed personalized care and support is tailored to your unique needs to ensure you live comfortably until the very end of your life.</a:t>
          </a:r>
          <a:endParaRPr lang="en-US" sz="1600" kern="1200"/>
        </a:p>
      </dsp:txBody>
      <dsp:txXfrm>
        <a:off x="5219837" y="3282711"/>
        <a:ext cx="3111959" cy="1821831"/>
      </dsp:txXfrm>
    </dsp:sp>
    <dsp:sp modelId="{D29312A5-9486-47D8-9773-A32C9C3CF165}">
      <dsp:nvSpPr>
        <dsp:cNvPr id="0" name=""/>
        <dsp:cNvSpPr/>
      </dsp:nvSpPr>
      <dsp:spPr>
        <a:xfrm rot="10800000">
          <a:off x="4195562" y="3793687"/>
          <a:ext cx="683767" cy="7998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4400692" y="3953663"/>
        <a:ext cx="478637" cy="479927"/>
      </dsp:txXfrm>
    </dsp:sp>
    <dsp:sp modelId="{C6CD4D38-9441-49BD-A2D1-B5B227A9C5F3}">
      <dsp:nvSpPr>
        <dsp:cNvPr id="0" name=""/>
        <dsp:cNvSpPr/>
      </dsp:nvSpPr>
      <dsp:spPr>
        <a:xfrm>
          <a:off x="647711" y="3226031"/>
          <a:ext cx="3225319" cy="193519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/>
            <a:t>Services included are out and in beds or clinicals, day services and visiting teams.  </a:t>
          </a:r>
          <a:endParaRPr lang="en-US" sz="1600" kern="1200"/>
        </a:p>
      </dsp:txBody>
      <dsp:txXfrm>
        <a:off x="704391" y="3282711"/>
        <a:ext cx="3111959" cy="18218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6C7A14-C468-431A-98D1-7FC6A70F780A}">
      <dsp:nvSpPr>
        <dsp:cNvPr id="0" name=""/>
        <dsp:cNvSpPr/>
      </dsp:nvSpPr>
      <dsp:spPr>
        <a:xfrm>
          <a:off x="0" y="1253"/>
          <a:ext cx="2739590" cy="1739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1A21C-3FFD-4DAD-BE28-24F7A58AC918}">
      <dsp:nvSpPr>
        <dsp:cNvPr id="0" name=""/>
        <dsp:cNvSpPr/>
      </dsp:nvSpPr>
      <dsp:spPr>
        <a:xfrm>
          <a:off x="304398" y="290432"/>
          <a:ext cx="2739590" cy="17396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People should be treated with social model. </a:t>
          </a:r>
          <a:r>
            <a:rPr lang="en-GB" sz="1900" b="1" kern="1200"/>
            <a:t>Its more realistic. </a:t>
          </a:r>
          <a:endParaRPr lang="en-US" sz="1900" kern="1200"/>
        </a:p>
      </dsp:txBody>
      <dsp:txXfrm>
        <a:off x="355350" y="341384"/>
        <a:ext cx="2637686" cy="1637735"/>
      </dsp:txXfrm>
    </dsp:sp>
    <dsp:sp modelId="{10C08BE7-7EF7-4FB4-981F-3CA339360BD3}">
      <dsp:nvSpPr>
        <dsp:cNvPr id="0" name=""/>
        <dsp:cNvSpPr/>
      </dsp:nvSpPr>
      <dsp:spPr>
        <a:xfrm>
          <a:off x="3348388" y="1253"/>
          <a:ext cx="2739590" cy="1739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380BFF-CEFE-4E75-9F2A-4758D1D638DB}">
      <dsp:nvSpPr>
        <dsp:cNvPr id="0" name=""/>
        <dsp:cNvSpPr/>
      </dsp:nvSpPr>
      <dsp:spPr>
        <a:xfrm>
          <a:off x="3652787" y="290432"/>
          <a:ext cx="2739590" cy="17396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Treating the whole of the person by looking at the surrounding of </a:t>
          </a:r>
          <a:r>
            <a:rPr lang="en-GB" sz="1900" b="1" kern="1200"/>
            <a:t>person-centred care</a:t>
          </a:r>
          <a:r>
            <a:rPr lang="en-GB" sz="1900" kern="1200"/>
            <a:t> which is  more social.  </a:t>
          </a:r>
          <a:endParaRPr lang="en-US" sz="1900" kern="1200"/>
        </a:p>
      </dsp:txBody>
      <dsp:txXfrm>
        <a:off x="3703739" y="341384"/>
        <a:ext cx="2637686" cy="1637735"/>
      </dsp:txXfrm>
    </dsp:sp>
    <dsp:sp modelId="{4F54C376-1DA1-45F0-A17E-70CFC5DF6F59}">
      <dsp:nvSpPr>
        <dsp:cNvPr id="0" name=""/>
        <dsp:cNvSpPr/>
      </dsp:nvSpPr>
      <dsp:spPr>
        <a:xfrm>
          <a:off x="6696776" y="1253"/>
          <a:ext cx="2739590" cy="1739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47ED0-0395-46EF-849E-21BA5FDD92FA}">
      <dsp:nvSpPr>
        <dsp:cNvPr id="0" name=""/>
        <dsp:cNvSpPr/>
      </dsp:nvSpPr>
      <dsp:spPr>
        <a:xfrm>
          <a:off x="7001175" y="290432"/>
          <a:ext cx="2739590" cy="17396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Physical and social environment contribute because a person can reach </a:t>
          </a:r>
          <a:r>
            <a:rPr lang="en-GB" sz="1900" b="1" kern="1200"/>
            <a:t>Self Actualization </a:t>
          </a:r>
          <a:r>
            <a:rPr lang="en-GB" sz="1900" kern="1200"/>
            <a:t>and safety needs met</a:t>
          </a:r>
          <a:endParaRPr lang="en-US" sz="1900" kern="1200"/>
        </a:p>
      </dsp:txBody>
      <dsp:txXfrm>
        <a:off x="7052127" y="341384"/>
        <a:ext cx="2637686" cy="16377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768623-B3D9-471E-B0C5-057CCE1A64CA}">
      <dsp:nvSpPr>
        <dsp:cNvPr id="0" name=""/>
        <dsp:cNvSpPr/>
      </dsp:nvSpPr>
      <dsp:spPr>
        <a:xfrm>
          <a:off x="1189" y="74687"/>
          <a:ext cx="4174260" cy="26506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468CA-9AF6-45E4-B6CD-152F7A3442D0}">
      <dsp:nvSpPr>
        <dsp:cNvPr id="0" name=""/>
        <dsp:cNvSpPr/>
      </dsp:nvSpPr>
      <dsp:spPr>
        <a:xfrm>
          <a:off x="464995" y="515304"/>
          <a:ext cx="4174260" cy="26506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Disengagement is functional for society  which would be faced with disruption by sudden withdrawal in older people. </a:t>
          </a:r>
        </a:p>
      </dsp:txBody>
      <dsp:txXfrm>
        <a:off x="542630" y="592939"/>
        <a:ext cx="4018990" cy="2495385"/>
      </dsp:txXfrm>
    </dsp:sp>
    <dsp:sp modelId="{21DF5C85-BBF2-438C-B923-3412DABD2D07}">
      <dsp:nvSpPr>
        <dsp:cNvPr id="0" name=""/>
        <dsp:cNvSpPr/>
      </dsp:nvSpPr>
      <dsp:spPr>
        <a:xfrm>
          <a:off x="5103062" y="74687"/>
          <a:ext cx="4174260" cy="26506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A1E0D-5098-45C0-B377-D0779A1F2BB6}">
      <dsp:nvSpPr>
        <dsp:cNvPr id="0" name=""/>
        <dsp:cNvSpPr/>
      </dsp:nvSpPr>
      <dsp:spPr>
        <a:xfrm>
          <a:off x="5566869" y="515304"/>
          <a:ext cx="4174260" cy="26506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Euthanasia is greater amongst those who are disassociated with their lives and more disorientated.</a:t>
          </a:r>
        </a:p>
      </dsp:txBody>
      <dsp:txXfrm>
        <a:off x="5644504" y="592939"/>
        <a:ext cx="4018990" cy="24953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1AC6DC-87DB-4901-A81C-EC3D5D088EAD}">
      <dsp:nvSpPr>
        <dsp:cNvPr id="0" name=""/>
        <dsp:cNvSpPr/>
      </dsp:nvSpPr>
      <dsp:spPr>
        <a:xfrm>
          <a:off x="334843" y="595167"/>
          <a:ext cx="1042242" cy="10422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0D893B-1EB6-407A-9695-FB532557CFD0}">
      <dsp:nvSpPr>
        <dsp:cNvPr id="0" name=""/>
        <dsp:cNvSpPr/>
      </dsp:nvSpPr>
      <dsp:spPr>
        <a:xfrm>
          <a:off x="556960" y="817284"/>
          <a:ext cx="598007" cy="5980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97E5B-74A3-4FE7-A2CA-773E33BB5216}">
      <dsp:nvSpPr>
        <dsp:cNvPr id="0" name=""/>
        <dsp:cNvSpPr/>
      </dsp:nvSpPr>
      <dsp:spPr>
        <a:xfrm>
          <a:off x="1667" y="1962042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More active and advanced </a:t>
          </a:r>
          <a:endParaRPr lang="en-US" sz="1100" kern="1200"/>
        </a:p>
      </dsp:txBody>
      <dsp:txXfrm>
        <a:off x="1667" y="1962042"/>
        <a:ext cx="1708593" cy="683437"/>
      </dsp:txXfrm>
    </dsp:sp>
    <dsp:sp modelId="{721C0163-9333-4865-9600-631CDB1F48E9}">
      <dsp:nvSpPr>
        <dsp:cNvPr id="0" name=""/>
        <dsp:cNvSpPr/>
      </dsp:nvSpPr>
      <dsp:spPr>
        <a:xfrm>
          <a:off x="2342440" y="595167"/>
          <a:ext cx="1042242" cy="104224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A11EE-400B-4D5E-8F45-18B466B15A96}">
      <dsp:nvSpPr>
        <dsp:cNvPr id="0" name=""/>
        <dsp:cNvSpPr/>
      </dsp:nvSpPr>
      <dsp:spPr>
        <a:xfrm>
          <a:off x="2564557" y="817284"/>
          <a:ext cx="598007" cy="5980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BD8F1-1F9E-4EBF-B262-06D924B94476}">
      <dsp:nvSpPr>
        <dsp:cNvPr id="0" name=""/>
        <dsp:cNvSpPr/>
      </dsp:nvSpPr>
      <dsp:spPr>
        <a:xfrm>
          <a:off x="2009264" y="1962042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satisfaction to their life</a:t>
          </a:r>
          <a:endParaRPr lang="en-US" sz="1100" kern="1200"/>
        </a:p>
      </dsp:txBody>
      <dsp:txXfrm>
        <a:off x="2009264" y="1962042"/>
        <a:ext cx="1708593" cy="683437"/>
      </dsp:txXfrm>
    </dsp:sp>
    <dsp:sp modelId="{C761DDC0-E68C-4118-B8FD-FFDED8B3EA5B}">
      <dsp:nvSpPr>
        <dsp:cNvPr id="0" name=""/>
        <dsp:cNvSpPr/>
      </dsp:nvSpPr>
      <dsp:spPr>
        <a:xfrm>
          <a:off x="4350038" y="595167"/>
          <a:ext cx="1042242" cy="104224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AD05E-F34A-4BE3-954D-3C1687FB7D04}">
      <dsp:nvSpPr>
        <dsp:cNvPr id="0" name=""/>
        <dsp:cNvSpPr/>
      </dsp:nvSpPr>
      <dsp:spPr>
        <a:xfrm>
          <a:off x="4572155" y="817284"/>
          <a:ext cx="598007" cy="5980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53229-CC82-4624-956F-AD9718EE344C}">
      <dsp:nvSpPr>
        <dsp:cNvPr id="0" name=""/>
        <dsp:cNvSpPr/>
      </dsp:nvSpPr>
      <dsp:spPr>
        <a:xfrm>
          <a:off x="4016862" y="1962042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After retirement input substitute activities</a:t>
          </a:r>
          <a:endParaRPr lang="en-US" sz="1100" kern="1200"/>
        </a:p>
      </dsp:txBody>
      <dsp:txXfrm>
        <a:off x="4016862" y="1962042"/>
        <a:ext cx="1708593" cy="683437"/>
      </dsp:txXfrm>
    </dsp:sp>
    <dsp:sp modelId="{A3CCB5CE-C3D0-4509-B405-FC40E339F605}">
      <dsp:nvSpPr>
        <dsp:cNvPr id="0" name=""/>
        <dsp:cNvSpPr/>
      </dsp:nvSpPr>
      <dsp:spPr>
        <a:xfrm>
          <a:off x="6357636" y="595167"/>
          <a:ext cx="1042242" cy="104224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2682C-B09B-4AE2-AA4E-F2E39F84686B}">
      <dsp:nvSpPr>
        <dsp:cNvPr id="0" name=""/>
        <dsp:cNvSpPr/>
      </dsp:nvSpPr>
      <dsp:spPr>
        <a:xfrm>
          <a:off x="6579753" y="817284"/>
          <a:ext cx="598007" cy="5980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2715F-DE04-4A37-8391-D392C3E658E9}">
      <dsp:nvSpPr>
        <dsp:cNvPr id="0" name=""/>
        <dsp:cNvSpPr/>
      </dsp:nvSpPr>
      <dsp:spPr>
        <a:xfrm>
          <a:off x="6024460" y="1962042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Argues that the more active we are the more likely you are successful </a:t>
          </a:r>
          <a:endParaRPr lang="en-US" sz="1100" kern="1200"/>
        </a:p>
      </dsp:txBody>
      <dsp:txXfrm>
        <a:off x="6024460" y="1962042"/>
        <a:ext cx="1708593" cy="683437"/>
      </dsp:txXfrm>
    </dsp:sp>
    <dsp:sp modelId="{DD1F1CB5-801D-499F-9CF7-DF977A1212C5}">
      <dsp:nvSpPr>
        <dsp:cNvPr id="0" name=""/>
        <dsp:cNvSpPr/>
      </dsp:nvSpPr>
      <dsp:spPr>
        <a:xfrm>
          <a:off x="8365233" y="595167"/>
          <a:ext cx="1042242" cy="104224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B44F7-E3B0-4C6E-8A74-197CEB3D738D}">
      <dsp:nvSpPr>
        <dsp:cNvPr id="0" name=""/>
        <dsp:cNvSpPr/>
      </dsp:nvSpPr>
      <dsp:spPr>
        <a:xfrm>
          <a:off x="8587350" y="817284"/>
          <a:ext cx="598007" cy="5980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974A4-5125-47B4-B182-E1C539DAB042}">
      <dsp:nvSpPr>
        <dsp:cNvPr id="0" name=""/>
        <dsp:cNvSpPr/>
      </dsp:nvSpPr>
      <dsp:spPr>
        <a:xfrm>
          <a:off x="8032057" y="1962042"/>
          <a:ext cx="1708593" cy="68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Barriers include lack of social resources </a:t>
          </a:r>
          <a:endParaRPr lang="en-US" sz="1100" kern="1200"/>
        </a:p>
      </dsp:txBody>
      <dsp:txXfrm>
        <a:off x="8032057" y="1962042"/>
        <a:ext cx="1708593" cy="6834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A68E1-A822-42F6-9B95-A642C2E78B08}">
      <dsp:nvSpPr>
        <dsp:cNvPr id="0" name=""/>
        <dsp:cNvSpPr/>
      </dsp:nvSpPr>
      <dsp:spPr>
        <a:xfrm>
          <a:off x="0" y="527657"/>
          <a:ext cx="1819047" cy="10914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Meets needs and beneficial for activities </a:t>
          </a:r>
        </a:p>
      </dsp:txBody>
      <dsp:txXfrm>
        <a:off x="0" y="527657"/>
        <a:ext cx="1819047" cy="1091428"/>
      </dsp:txXfrm>
    </dsp:sp>
    <dsp:sp modelId="{E9E87B63-F600-419B-B90C-1AC889E9B564}">
      <dsp:nvSpPr>
        <dsp:cNvPr id="0" name=""/>
        <dsp:cNvSpPr/>
      </dsp:nvSpPr>
      <dsp:spPr>
        <a:xfrm>
          <a:off x="2000952" y="527657"/>
          <a:ext cx="1819047" cy="10914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Active aging </a:t>
          </a:r>
        </a:p>
      </dsp:txBody>
      <dsp:txXfrm>
        <a:off x="2000952" y="527657"/>
        <a:ext cx="1819047" cy="1091428"/>
      </dsp:txXfrm>
    </dsp:sp>
    <dsp:sp modelId="{AC9EFEEF-9DF0-4EC6-93F4-30267C15526C}">
      <dsp:nvSpPr>
        <dsp:cNvPr id="0" name=""/>
        <dsp:cNvSpPr/>
      </dsp:nvSpPr>
      <dsp:spPr>
        <a:xfrm>
          <a:off x="4001904" y="527657"/>
          <a:ext cx="1819047" cy="10914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Extension adult life</a:t>
          </a:r>
        </a:p>
      </dsp:txBody>
      <dsp:txXfrm>
        <a:off x="4001904" y="527657"/>
        <a:ext cx="1819047" cy="1091428"/>
      </dsp:txXfrm>
    </dsp:sp>
    <dsp:sp modelId="{01C83573-3695-4612-BEF7-8CA0AA5A33FE}">
      <dsp:nvSpPr>
        <dsp:cNvPr id="0" name=""/>
        <dsp:cNvSpPr/>
      </dsp:nvSpPr>
      <dsp:spPr>
        <a:xfrm>
          <a:off x="1000476" y="1800990"/>
          <a:ext cx="1819047" cy="10914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New roles, friends and activities by replacing from lost ones</a:t>
          </a:r>
        </a:p>
      </dsp:txBody>
      <dsp:txXfrm>
        <a:off x="1000476" y="1800990"/>
        <a:ext cx="1819047" cy="1091428"/>
      </dsp:txXfrm>
    </dsp:sp>
    <dsp:sp modelId="{B5FAE1AE-DFF5-4237-8246-C60FBF73D2CB}">
      <dsp:nvSpPr>
        <dsp:cNvPr id="0" name=""/>
        <dsp:cNvSpPr/>
      </dsp:nvSpPr>
      <dsp:spPr>
        <a:xfrm>
          <a:off x="3001428" y="1800990"/>
          <a:ext cx="1819047" cy="10914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 effect on self concept ensuring little satisfaction </a:t>
          </a:r>
        </a:p>
      </dsp:txBody>
      <dsp:txXfrm>
        <a:off x="3001428" y="1800990"/>
        <a:ext cx="1819047" cy="10914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98F28-DF1D-4DE7-A1C8-84970F2F30F6}">
      <dsp:nvSpPr>
        <dsp:cNvPr id="0" name=""/>
        <dsp:cNvSpPr/>
      </dsp:nvSpPr>
      <dsp:spPr>
        <a:xfrm>
          <a:off x="0" y="1730"/>
          <a:ext cx="62443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201D3-7376-4EE6-AD74-AED305BAB142}">
      <dsp:nvSpPr>
        <dsp:cNvPr id="0" name=""/>
        <dsp:cNvSpPr/>
      </dsp:nvSpPr>
      <dsp:spPr>
        <a:xfrm>
          <a:off x="0" y="1730"/>
          <a:ext cx="1248864" cy="3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Advanced planning </a:t>
          </a:r>
          <a:endParaRPr lang="en-US" sz="1800" kern="1200" dirty="0"/>
        </a:p>
      </dsp:txBody>
      <dsp:txXfrm>
        <a:off x="0" y="1730"/>
        <a:ext cx="1248864" cy="3541406"/>
      </dsp:txXfrm>
    </dsp:sp>
    <dsp:sp modelId="{919E86DE-9669-4EA1-86BA-D2E334A32644}">
      <dsp:nvSpPr>
        <dsp:cNvPr id="0" name=""/>
        <dsp:cNvSpPr/>
      </dsp:nvSpPr>
      <dsp:spPr>
        <a:xfrm>
          <a:off x="1342529" y="20363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Input of priorities and preference </a:t>
          </a:r>
          <a:endParaRPr lang="en-US" sz="1800" kern="1200" dirty="0"/>
        </a:p>
      </dsp:txBody>
      <dsp:txXfrm>
        <a:off x="1342529" y="20363"/>
        <a:ext cx="4901791" cy="372643"/>
      </dsp:txXfrm>
    </dsp:sp>
    <dsp:sp modelId="{26EBC6C2-450D-4618-9D3E-2DFA04CE2F7E}">
      <dsp:nvSpPr>
        <dsp:cNvPr id="0" name=""/>
        <dsp:cNvSpPr/>
      </dsp:nvSpPr>
      <dsp:spPr>
        <a:xfrm>
          <a:off x="1248864" y="393006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0FF2A-EC85-4A2D-B39B-86FBD2F938E6}">
      <dsp:nvSpPr>
        <dsp:cNvPr id="0" name=""/>
        <dsp:cNvSpPr/>
      </dsp:nvSpPr>
      <dsp:spPr>
        <a:xfrm>
          <a:off x="1342529" y="411638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Decisions about DNR/DNACRP</a:t>
          </a:r>
          <a:endParaRPr lang="en-US" sz="1800" kern="1200" dirty="0"/>
        </a:p>
      </dsp:txBody>
      <dsp:txXfrm>
        <a:off x="1342529" y="411638"/>
        <a:ext cx="4901791" cy="372643"/>
      </dsp:txXfrm>
    </dsp:sp>
    <dsp:sp modelId="{0054661D-F1CE-45EB-AAEA-6DDAF2E22B54}">
      <dsp:nvSpPr>
        <dsp:cNvPr id="0" name=""/>
        <dsp:cNvSpPr/>
      </dsp:nvSpPr>
      <dsp:spPr>
        <a:xfrm>
          <a:off x="1248864" y="784281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46BD7A-073B-4A86-B833-26E4BBE19BF1}">
      <dsp:nvSpPr>
        <dsp:cNvPr id="0" name=""/>
        <dsp:cNvSpPr/>
      </dsp:nvSpPr>
      <dsp:spPr>
        <a:xfrm>
          <a:off x="1342529" y="802913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Power of attorney </a:t>
          </a:r>
          <a:endParaRPr lang="en-US" sz="1800" kern="1200" dirty="0"/>
        </a:p>
      </dsp:txBody>
      <dsp:txXfrm>
        <a:off x="1342529" y="802913"/>
        <a:ext cx="4901791" cy="372643"/>
      </dsp:txXfrm>
    </dsp:sp>
    <dsp:sp modelId="{A8ACDEF4-476F-47AC-ABD5-9A797DD8704C}">
      <dsp:nvSpPr>
        <dsp:cNvPr id="0" name=""/>
        <dsp:cNvSpPr/>
      </dsp:nvSpPr>
      <dsp:spPr>
        <a:xfrm>
          <a:off x="1248864" y="1175556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E4A47A-7B37-44B0-B65C-C2E04B53F737}">
      <dsp:nvSpPr>
        <dsp:cNvPr id="0" name=""/>
        <dsp:cNvSpPr/>
      </dsp:nvSpPr>
      <dsp:spPr>
        <a:xfrm>
          <a:off x="1342529" y="1194188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Consider</a:t>
          </a:r>
          <a:r>
            <a:rPr lang="en-GB" sz="1600" kern="1200" dirty="0"/>
            <a:t> </a:t>
          </a:r>
          <a:r>
            <a:rPr lang="en-GB" sz="1800" kern="1200" dirty="0"/>
            <a:t>any spiritual or religious beliefs </a:t>
          </a:r>
          <a:endParaRPr lang="en-US" sz="1800" kern="1200" dirty="0"/>
        </a:p>
      </dsp:txBody>
      <dsp:txXfrm>
        <a:off x="1342529" y="1194188"/>
        <a:ext cx="4901791" cy="372643"/>
      </dsp:txXfrm>
    </dsp:sp>
    <dsp:sp modelId="{9BE39B62-B683-4072-B440-86CBA69F41D5}">
      <dsp:nvSpPr>
        <dsp:cNvPr id="0" name=""/>
        <dsp:cNvSpPr/>
      </dsp:nvSpPr>
      <dsp:spPr>
        <a:xfrm>
          <a:off x="1248864" y="1566831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0D172-6EB8-49E0-9C67-505BCDDCF963}">
      <dsp:nvSpPr>
        <dsp:cNvPr id="0" name=""/>
        <dsp:cNvSpPr/>
      </dsp:nvSpPr>
      <dsp:spPr>
        <a:xfrm>
          <a:off x="1342529" y="1585464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Who they want to make decisions for them if unable to do so themselves</a:t>
          </a:r>
          <a:endParaRPr lang="en-US" sz="1800" kern="1200" dirty="0"/>
        </a:p>
      </dsp:txBody>
      <dsp:txXfrm>
        <a:off x="1342529" y="1585464"/>
        <a:ext cx="4901791" cy="372643"/>
      </dsp:txXfrm>
    </dsp:sp>
    <dsp:sp modelId="{999ADE45-F9DF-45A7-BAAA-F642B58410B7}">
      <dsp:nvSpPr>
        <dsp:cNvPr id="0" name=""/>
        <dsp:cNvSpPr/>
      </dsp:nvSpPr>
      <dsp:spPr>
        <a:xfrm>
          <a:off x="1248864" y="1958107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9F862-2E28-49CE-9D37-94A335F4313D}">
      <dsp:nvSpPr>
        <dsp:cNvPr id="0" name=""/>
        <dsp:cNvSpPr/>
      </dsp:nvSpPr>
      <dsp:spPr>
        <a:xfrm>
          <a:off x="1342529" y="1976739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1342529" y="1976739"/>
        <a:ext cx="4901791" cy="372643"/>
      </dsp:txXfrm>
    </dsp:sp>
    <dsp:sp modelId="{D1C4FC34-89C5-4860-9F63-0D9876A5FDBE}">
      <dsp:nvSpPr>
        <dsp:cNvPr id="0" name=""/>
        <dsp:cNvSpPr/>
      </dsp:nvSpPr>
      <dsp:spPr>
        <a:xfrm>
          <a:off x="1248864" y="2349382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B33808-1830-4A91-8167-D3544C5058EE}">
      <dsp:nvSpPr>
        <dsp:cNvPr id="0" name=""/>
        <dsp:cNvSpPr/>
      </dsp:nvSpPr>
      <dsp:spPr>
        <a:xfrm>
          <a:off x="1342529" y="2368014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Financial support </a:t>
          </a:r>
          <a:endParaRPr lang="en-US" sz="1800" kern="1200" dirty="0"/>
        </a:p>
      </dsp:txBody>
      <dsp:txXfrm>
        <a:off x="1342529" y="2368014"/>
        <a:ext cx="4901791" cy="372643"/>
      </dsp:txXfrm>
    </dsp:sp>
    <dsp:sp modelId="{F6181757-1662-4A25-B89A-9B6A95EDD9E7}">
      <dsp:nvSpPr>
        <dsp:cNvPr id="0" name=""/>
        <dsp:cNvSpPr/>
      </dsp:nvSpPr>
      <dsp:spPr>
        <a:xfrm>
          <a:off x="1248864" y="2740657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FF4930-2A56-4671-A113-9D5ECFE82C24}">
      <dsp:nvSpPr>
        <dsp:cNvPr id="0" name=""/>
        <dsp:cNvSpPr/>
      </dsp:nvSpPr>
      <dsp:spPr>
        <a:xfrm>
          <a:off x="1342529" y="2759289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Bereavement and coping with it</a:t>
          </a:r>
          <a:endParaRPr lang="en-US" sz="1800" kern="1200" dirty="0"/>
        </a:p>
      </dsp:txBody>
      <dsp:txXfrm>
        <a:off x="1342529" y="2759289"/>
        <a:ext cx="4901791" cy="372643"/>
      </dsp:txXfrm>
    </dsp:sp>
    <dsp:sp modelId="{E03BF084-5622-458F-9E12-66F374FB6BEA}">
      <dsp:nvSpPr>
        <dsp:cNvPr id="0" name=""/>
        <dsp:cNvSpPr/>
      </dsp:nvSpPr>
      <dsp:spPr>
        <a:xfrm>
          <a:off x="1248864" y="3131932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33136F-F62C-422A-AB2A-D9A13AAB3AF0}">
      <dsp:nvSpPr>
        <dsp:cNvPr id="0" name=""/>
        <dsp:cNvSpPr/>
      </dsp:nvSpPr>
      <dsp:spPr>
        <a:xfrm>
          <a:off x="1342529" y="3150564"/>
          <a:ext cx="4901791" cy="372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Living wills including type of treatment and wishes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800" kern="1200" dirty="0"/>
            <a:t> </a:t>
          </a:r>
          <a:endParaRPr lang="en-US" sz="1800" kern="1200" dirty="0"/>
        </a:p>
      </dsp:txBody>
      <dsp:txXfrm>
        <a:off x="1342529" y="3150564"/>
        <a:ext cx="4901791" cy="372643"/>
      </dsp:txXfrm>
    </dsp:sp>
    <dsp:sp modelId="{129C6276-FE4B-416E-A28E-9245854D0F58}">
      <dsp:nvSpPr>
        <dsp:cNvPr id="0" name=""/>
        <dsp:cNvSpPr/>
      </dsp:nvSpPr>
      <dsp:spPr>
        <a:xfrm>
          <a:off x="1248864" y="3523208"/>
          <a:ext cx="49954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D89BD-711B-4599-93A0-F43A9E0CC0A0}">
      <dsp:nvSpPr>
        <dsp:cNvPr id="0" name=""/>
        <dsp:cNvSpPr/>
      </dsp:nvSpPr>
      <dsp:spPr>
        <a:xfrm>
          <a:off x="0" y="342576"/>
          <a:ext cx="8504046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Supporting older people in end of life such as sorting out what is good and what will work is analysing issues in perspective like</a:t>
          </a:r>
          <a:endParaRPr lang="en-US" sz="1800" kern="1200" dirty="0"/>
        </a:p>
      </dsp:txBody>
      <dsp:txXfrm>
        <a:off x="59399" y="401975"/>
        <a:ext cx="8385248" cy="1098002"/>
      </dsp:txXfrm>
    </dsp:sp>
    <dsp:sp modelId="{BD8CE379-2320-476C-8BB0-A43B6FDBE9DC}">
      <dsp:nvSpPr>
        <dsp:cNvPr id="0" name=""/>
        <dsp:cNvSpPr/>
      </dsp:nvSpPr>
      <dsp:spPr>
        <a:xfrm>
          <a:off x="0" y="2418253"/>
          <a:ext cx="8504046" cy="1110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003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What can be done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What can be used to reflect past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Plan for future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Views on careers and family </a:t>
          </a:r>
          <a:endParaRPr lang="en-US" sz="2800" kern="1200" dirty="0"/>
        </a:p>
      </dsp:txBody>
      <dsp:txXfrm>
        <a:off x="0" y="2418253"/>
        <a:ext cx="8504046" cy="111003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BA338E-AE0A-45B4-86AD-192BA873D8D4}">
      <dsp:nvSpPr>
        <dsp:cNvPr id="0" name=""/>
        <dsp:cNvSpPr/>
      </dsp:nvSpPr>
      <dsp:spPr>
        <a:xfrm>
          <a:off x="0" y="2409321"/>
          <a:ext cx="6024852" cy="1580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Pain is a prominent sign of distress or persistent suffering, which makes palliate care a popular choice. Pain and symptoms are often managed with opioids.</a:t>
          </a:r>
        </a:p>
      </dsp:txBody>
      <dsp:txXfrm>
        <a:off x="0" y="2409321"/>
        <a:ext cx="6024852" cy="1580775"/>
      </dsp:txXfrm>
    </dsp:sp>
    <dsp:sp modelId="{6FA0B557-CD85-4BC3-B24A-7DF53383B3A1}">
      <dsp:nvSpPr>
        <dsp:cNvPr id="0" name=""/>
        <dsp:cNvSpPr/>
      </dsp:nvSpPr>
      <dsp:spPr>
        <a:xfrm rot="10800000">
          <a:off x="0" y="1800"/>
          <a:ext cx="6024852" cy="243123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Deliberate actions taken to end a person's life in order to relieve persistent pain as long as that person and family agree.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Assisted suicide </a:t>
          </a:r>
          <a:r>
            <a:rPr lang="en-US" sz="1700" kern="1200" dirty="0"/>
            <a:t>– if a patient desires it, a doctor will aid them in taking their own life. </a:t>
          </a:r>
        </a:p>
      </dsp:txBody>
      <dsp:txXfrm rot="10800000">
        <a:off x="0" y="1800"/>
        <a:ext cx="6024852" cy="157974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ED3AE4-7747-495E-936B-A2A2EC593D4A}">
      <dsp:nvSpPr>
        <dsp:cNvPr id="0" name=""/>
        <dsp:cNvSpPr/>
      </dsp:nvSpPr>
      <dsp:spPr>
        <a:xfrm>
          <a:off x="0" y="5380"/>
          <a:ext cx="3453693" cy="20722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Freedom of choice </a:t>
          </a:r>
          <a:r>
            <a:rPr lang="en-US" sz="1500" kern="1200" dirty="0"/>
            <a:t>– according to advocates individuals have a choice</a:t>
          </a:r>
        </a:p>
      </dsp:txBody>
      <dsp:txXfrm>
        <a:off x="0" y="5380"/>
        <a:ext cx="3453693" cy="2072216"/>
      </dsp:txXfrm>
    </dsp:sp>
    <dsp:sp modelId="{960298BA-2566-4994-A6F6-9C68F5992B6D}">
      <dsp:nvSpPr>
        <dsp:cNvPr id="0" name=""/>
        <dsp:cNvSpPr/>
      </dsp:nvSpPr>
      <dsp:spPr>
        <a:xfrm>
          <a:off x="3799062" y="5380"/>
          <a:ext cx="3453693" cy="20722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Quality of life </a:t>
          </a:r>
          <a:r>
            <a:rPr lang="en-US" sz="1500" kern="1200" dirty="0"/>
            <a:t>– illness and prolonged death affect the quality of individuals physically and emotionally </a:t>
          </a:r>
        </a:p>
      </dsp:txBody>
      <dsp:txXfrm>
        <a:off x="3799062" y="5380"/>
        <a:ext cx="3453693" cy="2072216"/>
      </dsp:txXfrm>
    </dsp:sp>
    <dsp:sp modelId="{34D6627E-FEE8-4E05-B6E3-AF79E0D78B00}">
      <dsp:nvSpPr>
        <dsp:cNvPr id="0" name=""/>
        <dsp:cNvSpPr/>
      </dsp:nvSpPr>
      <dsp:spPr>
        <a:xfrm>
          <a:off x="7598125" y="5380"/>
          <a:ext cx="3453693" cy="20722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Dignity </a:t>
          </a:r>
          <a:r>
            <a:rPr lang="en-US" sz="1500" kern="1200"/>
            <a:t>– dignity must be always respected especially time of death </a:t>
          </a:r>
        </a:p>
      </dsp:txBody>
      <dsp:txXfrm>
        <a:off x="7598125" y="5380"/>
        <a:ext cx="3453693" cy="2072216"/>
      </dsp:txXfrm>
    </dsp:sp>
    <dsp:sp modelId="{EC6FD0E0-6AB2-42F9-A456-7E07A73FE96A}">
      <dsp:nvSpPr>
        <dsp:cNvPr id="0" name=""/>
        <dsp:cNvSpPr/>
      </dsp:nvSpPr>
      <dsp:spPr>
        <a:xfrm>
          <a:off x="1899531" y="2422966"/>
          <a:ext cx="3453693" cy="20722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Witness </a:t>
          </a:r>
          <a:r>
            <a:rPr lang="en-US" sz="1500" kern="1200"/>
            <a:t>– witnessing slow death, one argues that assisted death should be allowed </a:t>
          </a:r>
        </a:p>
      </dsp:txBody>
      <dsp:txXfrm>
        <a:off x="1899531" y="2422966"/>
        <a:ext cx="3453693" cy="2072216"/>
      </dsp:txXfrm>
    </dsp:sp>
    <dsp:sp modelId="{921619EB-75E0-43F7-85A6-86390F2DF7F4}">
      <dsp:nvSpPr>
        <dsp:cNvPr id="0" name=""/>
        <dsp:cNvSpPr/>
      </dsp:nvSpPr>
      <dsp:spPr>
        <a:xfrm>
          <a:off x="5698594" y="2422966"/>
          <a:ext cx="3453693" cy="20722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Resources</a:t>
          </a:r>
          <a:r>
            <a:rPr lang="en-US" sz="1500" kern="1200" dirty="0"/>
            <a:t> – requires highly skilled staff, equipment, beds and medication for those wishing to live rather than  those who don't get lifesaving treatment 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Inhumane – </a:t>
          </a:r>
          <a:r>
            <a:rPr lang="en-GB" sz="1500" kern="1200" dirty="0"/>
            <a:t>more humane to let a suffering person be allowed to make choice to end their suffering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Loved ones </a:t>
          </a:r>
          <a:r>
            <a:rPr lang="en-GB" sz="1500" kern="1200" dirty="0"/>
            <a:t>– less suffering &amp; pain</a:t>
          </a:r>
          <a:endParaRPr lang="en-US" sz="1500" kern="1200" dirty="0"/>
        </a:p>
      </dsp:txBody>
      <dsp:txXfrm>
        <a:off x="5698594" y="2422966"/>
        <a:ext cx="3453693" cy="207221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B9F14-8460-4187-860C-66381988389F}">
      <dsp:nvSpPr>
        <dsp:cNvPr id="0" name=""/>
        <dsp:cNvSpPr/>
      </dsp:nvSpPr>
      <dsp:spPr>
        <a:xfrm>
          <a:off x="0" y="0"/>
          <a:ext cx="5608810" cy="15173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Religion &amp; morals </a:t>
          </a:r>
          <a:r>
            <a:rPr lang="en-GB" sz="1800" kern="1200"/>
            <a:t>– considered a form of murder and morally unacceptable, it is illegal in some religions and people think it weakens society’s respect for life. </a:t>
          </a:r>
          <a:endParaRPr lang="en-US" sz="1800" kern="1200"/>
        </a:p>
      </dsp:txBody>
      <dsp:txXfrm>
        <a:off x="44441" y="44441"/>
        <a:ext cx="3971480" cy="1428461"/>
      </dsp:txXfrm>
    </dsp:sp>
    <dsp:sp modelId="{B9A62C63-2C07-4DCD-82AE-F4698167B4C4}">
      <dsp:nvSpPr>
        <dsp:cNvPr id="0" name=""/>
        <dsp:cNvSpPr/>
      </dsp:nvSpPr>
      <dsp:spPr>
        <a:xfrm>
          <a:off x="466065" y="1713287"/>
          <a:ext cx="5608810" cy="15173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Patient competence </a:t>
          </a:r>
          <a:r>
            <a:rPr lang="en-GB" sz="1800" kern="1200" dirty="0"/>
            <a:t>– individuals limited choices, consequences and ability of their understanding and desire to end their life. Difficult to determine and define competence. </a:t>
          </a:r>
          <a:endParaRPr lang="en-US" sz="1800" kern="1200" dirty="0"/>
        </a:p>
      </dsp:txBody>
      <dsp:txXfrm>
        <a:off x="510506" y="1757728"/>
        <a:ext cx="4038760" cy="1428460"/>
      </dsp:txXfrm>
    </dsp:sp>
    <dsp:sp modelId="{CC1035A4-C9AA-471F-8821-B9D8EB54B65F}">
      <dsp:nvSpPr>
        <dsp:cNvPr id="0" name=""/>
        <dsp:cNvSpPr/>
      </dsp:nvSpPr>
      <dsp:spPr>
        <a:xfrm>
          <a:off x="989790" y="3540467"/>
          <a:ext cx="5608810" cy="1517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Palliative care </a:t>
          </a:r>
          <a:r>
            <a:rPr lang="en-GB" sz="1800" kern="1200"/>
            <a:t>– not necessary with effective care</a:t>
          </a:r>
          <a:endParaRPr lang="en-US" sz="1800" kern="1200"/>
        </a:p>
      </dsp:txBody>
      <dsp:txXfrm>
        <a:off x="1034231" y="3584908"/>
        <a:ext cx="4038760" cy="1428460"/>
      </dsp:txXfrm>
    </dsp:sp>
    <dsp:sp modelId="{4F80923E-DF75-4CFC-AD8C-1A4AF4592EEE}">
      <dsp:nvSpPr>
        <dsp:cNvPr id="0" name=""/>
        <dsp:cNvSpPr/>
      </dsp:nvSpPr>
      <dsp:spPr>
        <a:xfrm>
          <a:off x="4622537" y="1150651"/>
          <a:ext cx="986272" cy="9862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44448" y="1150651"/>
        <a:ext cx="542450" cy="742170"/>
      </dsp:txXfrm>
    </dsp:sp>
    <dsp:sp modelId="{68653F7B-04F2-479A-A48D-07EFA7D50516}">
      <dsp:nvSpPr>
        <dsp:cNvPr id="0" name=""/>
        <dsp:cNvSpPr/>
      </dsp:nvSpPr>
      <dsp:spPr>
        <a:xfrm>
          <a:off x="5117432" y="2910769"/>
          <a:ext cx="986272" cy="9862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339343" y="2910769"/>
        <a:ext cx="542450" cy="74217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BFC41-66C6-4242-B17A-F14D9E1DCBA2}">
      <dsp:nvSpPr>
        <dsp:cNvPr id="0" name=""/>
        <dsp:cNvSpPr/>
      </dsp:nvSpPr>
      <dsp:spPr>
        <a:xfrm>
          <a:off x="478053" y="0"/>
          <a:ext cx="6390230" cy="639023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12D6F9-C2A2-4E62-8BCB-F2119C984CFE}">
      <dsp:nvSpPr>
        <dsp:cNvPr id="0" name=""/>
        <dsp:cNvSpPr/>
      </dsp:nvSpPr>
      <dsp:spPr>
        <a:xfrm>
          <a:off x="893418" y="415364"/>
          <a:ext cx="2556092" cy="2556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Illegal in the UK and could result in a murder or manslaughter charge. </a:t>
          </a:r>
          <a:endParaRPr lang="en-US" sz="1600" kern="1200"/>
        </a:p>
      </dsp:txBody>
      <dsp:txXfrm>
        <a:off x="1018196" y="540142"/>
        <a:ext cx="2306536" cy="2306536"/>
      </dsp:txXfrm>
    </dsp:sp>
    <dsp:sp modelId="{DA6BC0E8-07DC-4D26-B339-D111F27E5EE8}">
      <dsp:nvSpPr>
        <dsp:cNvPr id="0" name=""/>
        <dsp:cNvSpPr/>
      </dsp:nvSpPr>
      <dsp:spPr>
        <a:xfrm>
          <a:off x="3896826" y="415364"/>
          <a:ext cx="2556092" cy="2556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Section 2 of the Suicide Act of 1961 as amended by the coroners of Justice Act of 2009, it is illegal to help or even encourage someone to commit suicide. </a:t>
          </a:r>
          <a:endParaRPr lang="en-US" sz="1600" kern="1200" dirty="0"/>
        </a:p>
      </dsp:txBody>
      <dsp:txXfrm>
        <a:off x="4021604" y="540142"/>
        <a:ext cx="2306536" cy="2306536"/>
      </dsp:txXfrm>
    </dsp:sp>
    <dsp:sp modelId="{BDEDF078-E7FE-43E9-A063-A7A6E311EE06}">
      <dsp:nvSpPr>
        <dsp:cNvPr id="0" name=""/>
        <dsp:cNvSpPr/>
      </dsp:nvSpPr>
      <dsp:spPr>
        <a:xfrm>
          <a:off x="893418" y="3418773"/>
          <a:ext cx="2556092" cy="2556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To determine whether to file charge, the Director of Public Prosecution (DPP) looks at each case separately in order to prosecute. Offence Specific guidelines and rules related in 2010 serve as a guide for that choice.</a:t>
          </a:r>
          <a:endParaRPr lang="en-US" sz="1600" kern="1200"/>
        </a:p>
      </dsp:txBody>
      <dsp:txXfrm>
        <a:off x="1018196" y="3543551"/>
        <a:ext cx="2306536" cy="2306536"/>
      </dsp:txXfrm>
    </dsp:sp>
    <dsp:sp modelId="{88065943-EDCB-48A2-90BE-50268761363F}">
      <dsp:nvSpPr>
        <dsp:cNvPr id="0" name=""/>
        <dsp:cNvSpPr/>
      </dsp:nvSpPr>
      <dsp:spPr>
        <a:xfrm>
          <a:off x="3896826" y="3418773"/>
          <a:ext cx="2556092" cy="25560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Euthanasia/assisted suicide  discriminates against the vulnerable members of society and lead to pressure to end their life such as the elderly.</a:t>
          </a:r>
          <a:endParaRPr lang="en-US" sz="1600" kern="1200" dirty="0"/>
        </a:p>
      </dsp:txBody>
      <dsp:txXfrm>
        <a:off x="4021604" y="3543551"/>
        <a:ext cx="2306536" cy="230653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D7B569-BBD8-4CA7-814E-9F53848DC19C}">
      <dsp:nvSpPr>
        <dsp:cNvPr id="0" name=""/>
        <dsp:cNvSpPr/>
      </dsp:nvSpPr>
      <dsp:spPr>
        <a:xfrm>
          <a:off x="0" y="1895"/>
          <a:ext cx="6237359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C21F4E-981D-426E-9C5B-4D33CB60D2E6}">
      <dsp:nvSpPr>
        <dsp:cNvPr id="0" name=""/>
        <dsp:cNvSpPr/>
      </dsp:nvSpPr>
      <dsp:spPr>
        <a:xfrm>
          <a:off x="290559" y="218013"/>
          <a:ext cx="528289" cy="5282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2269C-E719-4FC0-B217-2FE74DA871F4}">
      <dsp:nvSpPr>
        <dsp:cNvPr id="0" name=""/>
        <dsp:cNvSpPr/>
      </dsp:nvSpPr>
      <dsp:spPr>
        <a:xfrm>
          <a:off x="1109408" y="1895"/>
          <a:ext cx="5127950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Palliative care enhancer's persons care focusing on Quality of life</a:t>
          </a:r>
          <a:endParaRPr lang="en-US" sz="1700" kern="1200"/>
        </a:p>
      </dsp:txBody>
      <dsp:txXfrm>
        <a:off x="1109408" y="1895"/>
        <a:ext cx="5127950" cy="960526"/>
      </dsp:txXfrm>
    </dsp:sp>
    <dsp:sp modelId="{6563D49A-2FE1-4B05-8EB8-4C602CA8491C}">
      <dsp:nvSpPr>
        <dsp:cNvPr id="0" name=""/>
        <dsp:cNvSpPr/>
      </dsp:nvSpPr>
      <dsp:spPr>
        <a:xfrm>
          <a:off x="0" y="1202553"/>
          <a:ext cx="6237359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DF9278-2E53-45FE-83D8-CEDEE858DA90}">
      <dsp:nvSpPr>
        <dsp:cNvPr id="0" name=""/>
        <dsp:cNvSpPr/>
      </dsp:nvSpPr>
      <dsp:spPr>
        <a:xfrm>
          <a:off x="290559" y="1418671"/>
          <a:ext cx="528289" cy="5282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F74DF-B139-4DAA-83CE-E3CFC5BC0FB9}">
      <dsp:nvSpPr>
        <dsp:cNvPr id="0" name=""/>
        <dsp:cNvSpPr/>
      </dsp:nvSpPr>
      <dsp:spPr>
        <a:xfrm>
          <a:off x="1109408" y="1202553"/>
          <a:ext cx="5127950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Multipual professions help provide medical, social, emotional and practical support</a:t>
          </a:r>
          <a:endParaRPr lang="en-US" sz="1700" kern="1200"/>
        </a:p>
      </dsp:txBody>
      <dsp:txXfrm>
        <a:off x="1109408" y="1202553"/>
        <a:ext cx="5127950" cy="960526"/>
      </dsp:txXfrm>
    </dsp:sp>
    <dsp:sp modelId="{04A8028F-B452-4F8A-A240-76D1D17A04B7}">
      <dsp:nvSpPr>
        <dsp:cNvPr id="0" name=""/>
        <dsp:cNvSpPr/>
      </dsp:nvSpPr>
      <dsp:spPr>
        <a:xfrm>
          <a:off x="0" y="2403211"/>
          <a:ext cx="6237359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93C09D-4EF9-47E5-ACC7-358193101F20}">
      <dsp:nvSpPr>
        <dsp:cNvPr id="0" name=""/>
        <dsp:cNvSpPr/>
      </dsp:nvSpPr>
      <dsp:spPr>
        <a:xfrm>
          <a:off x="290559" y="2619329"/>
          <a:ext cx="528289" cy="5282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BDF2B-0825-4EE9-A23E-ED46F77C057E}">
      <dsp:nvSpPr>
        <dsp:cNvPr id="0" name=""/>
        <dsp:cNvSpPr/>
      </dsp:nvSpPr>
      <dsp:spPr>
        <a:xfrm>
          <a:off x="1109408" y="2403211"/>
          <a:ext cx="5127950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Disengagment theory assumes common conception for older adults to withdraw from society due to age</a:t>
          </a:r>
          <a:endParaRPr lang="en-US" sz="1700" kern="1200"/>
        </a:p>
      </dsp:txBody>
      <dsp:txXfrm>
        <a:off x="1109408" y="2403211"/>
        <a:ext cx="5127950" cy="960526"/>
      </dsp:txXfrm>
    </dsp:sp>
    <dsp:sp modelId="{3F3F1A8A-678C-4AE7-A4D0-2F302236773B}">
      <dsp:nvSpPr>
        <dsp:cNvPr id="0" name=""/>
        <dsp:cNvSpPr/>
      </dsp:nvSpPr>
      <dsp:spPr>
        <a:xfrm>
          <a:off x="0" y="3603869"/>
          <a:ext cx="6237359" cy="9605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9859BA-ACC6-43F8-8EA3-B6EEB1414CAE}">
      <dsp:nvSpPr>
        <dsp:cNvPr id="0" name=""/>
        <dsp:cNvSpPr/>
      </dsp:nvSpPr>
      <dsp:spPr>
        <a:xfrm>
          <a:off x="290559" y="3819987"/>
          <a:ext cx="528289" cy="5282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53C78-176C-42D5-9A33-DF54BC606AED}">
      <dsp:nvSpPr>
        <dsp:cNvPr id="0" name=""/>
        <dsp:cNvSpPr/>
      </dsp:nvSpPr>
      <dsp:spPr>
        <a:xfrm>
          <a:off x="1109408" y="3603869"/>
          <a:ext cx="5127950" cy="960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56" tIns="101656" rIns="101656" bIns="10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Activity theory shows keeping  mentally and physically active older people tend to live a fulfilling life </a:t>
          </a:r>
          <a:endParaRPr lang="en-US" sz="1700" kern="1200" dirty="0"/>
        </a:p>
      </dsp:txBody>
      <dsp:txXfrm>
        <a:off x="1109408" y="3603869"/>
        <a:ext cx="5127950" cy="96052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05B18-A6EB-4030-912B-258ECFFB9C87}">
      <dsp:nvSpPr>
        <dsp:cNvPr id="0" name=""/>
        <dsp:cNvSpPr/>
      </dsp:nvSpPr>
      <dsp:spPr>
        <a:xfrm>
          <a:off x="723478" y="2001"/>
          <a:ext cx="2281143" cy="1368686"/>
        </a:xfrm>
        <a:prstGeom prst="rect">
          <a:avLst/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Person-centred planning beneficial in  improving outcomes of care and life</a:t>
          </a:r>
          <a:endParaRPr lang="en-US" sz="1500" kern="1200" dirty="0"/>
        </a:p>
      </dsp:txBody>
      <dsp:txXfrm>
        <a:off x="723478" y="2001"/>
        <a:ext cx="2281143" cy="1368686"/>
      </dsp:txXfrm>
    </dsp:sp>
    <dsp:sp modelId="{E62D3496-48A4-4E08-8FA9-D369F4C77149}">
      <dsp:nvSpPr>
        <dsp:cNvPr id="0" name=""/>
        <dsp:cNvSpPr/>
      </dsp:nvSpPr>
      <dsp:spPr>
        <a:xfrm>
          <a:off x="3232736" y="2001"/>
          <a:ext cx="2281143" cy="1368686"/>
        </a:xfrm>
        <a:prstGeom prst="rect">
          <a:avLst/>
        </a:prstGeom>
        <a:solidFill>
          <a:schemeClr val="accent3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Prioritising needs and availability for patients and families </a:t>
          </a:r>
          <a:endParaRPr lang="en-US" sz="1500" kern="1200" dirty="0"/>
        </a:p>
      </dsp:txBody>
      <dsp:txXfrm>
        <a:off x="3232736" y="2001"/>
        <a:ext cx="2281143" cy="1368686"/>
      </dsp:txXfrm>
    </dsp:sp>
    <dsp:sp modelId="{35898D36-70D5-4B68-8D0B-9EF87004B885}">
      <dsp:nvSpPr>
        <dsp:cNvPr id="0" name=""/>
        <dsp:cNvSpPr/>
      </dsp:nvSpPr>
      <dsp:spPr>
        <a:xfrm>
          <a:off x="723478" y="1598802"/>
          <a:ext cx="2281143" cy="1368686"/>
        </a:xfrm>
        <a:prstGeom prst="rect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Acts protect the services, needs, wishes, rights, freedom, respect and dignity </a:t>
          </a:r>
          <a:endParaRPr lang="en-US" sz="1500" kern="1200" dirty="0"/>
        </a:p>
      </dsp:txBody>
      <dsp:txXfrm>
        <a:off x="723478" y="1598802"/>
        <a:ext cx="2281143" cy="1368686"/>
      </dsp:txXfrm>
    </dsp:sp>
    <dsp:sp modelId="{15FD08E3-83C3-46AF-945C-4A95028B87BF}">
      <dsp:nvSpPr>
        <dsp:cNvPr id="0" name=""/>
        <dsp:cNvSpPr/>
      </dsp:nvSpPr>
      <dsp:spPr>
        <a:xfrm>
          <a:off x="3232736" y="1598802"/>
          <a:ext cx="2281143" cy="1368686"/>
        </a:xfrm>
        <a:prstGeom prst="rect">
          <a:avLst/>
        </a:prstGeom>
        <a:solidFill>
          <a:srgbClr val="0070C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Protection from age discrimination </a:t>
          </a:r>
          <a:endParaRPr lang="en-US" sz="1500" kern="1200" dirty="0"/>
        </a:p>
      </dsp:txBody>
      <dsp:txXfrm>
        <a:off x="3232736" y="1598802"/>
        <a:ext cx="2281143" cy="1368686"/>
      </dsp:txXfrm>
    </dsp:sp>
    <dsp:sp modelId="{89C069F6-0515-4583-B6A8-A0C8F0432F64}">
      <dsp:nvSpPr>
        <dsp:cNvPr id="0" name=""/>
        <dsp:cNvSpPr/>
      </dsp:nvSpPr>
      <dsp:spPr>
        <a:xfrm>
          <a:off x="723478" y="3195602"/>
          <a:ext cx="2281143" cy="1368686"/>
        </a:xfrm>
        <a:prstGeom prst="rect">
          <a:avLst/>
        </a:prstGeom>
        <a:solidFill>
          <a:schemeClr val="accent5">
            <a:hueOff val="-2972498"/>
            <a:satOff val="2926"/>
            <a:lumOff val="658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Euthanasia being unethical in some countries </a:t>
          </a:r>
          <a:endParaRPr lang="en-US" sz="1500" kern="1200"/>
        </a:p>
      </dsp:txBody>
      <dsp:txXfrm>
        <a:off x="723478" y="3195602"/>
        <a:ext cx="2281143" cy="1368686"/>
      </dsp:txXfrm>
    </dsp:sp>
    <dsp:sp modelId="{5E591871-D289-4F8C-9D12-B1F181596F43}">
      <dsp:nvSpPr>
        <dsp:cNvPr id="0" name=""/>
        <dsp:cNvSpPr/>
      </dsp:nvSpPr>
      <dsp:spPr>
        <a:xfrm>
          <a:off x="3232736" y="3195602"/>
          <a:ext cx="2281143" cy="1368686"/>
        </a:xfrm>
        <a:prstGeom prst="rect">
          <a:avLst/>
        </a:prstGeom>
        <a:solidFill>
          <a:schemeClr val="bg2">
            <a:lumMod val="2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Arguments for and against showing it has either no respect for life or it is good care as long as stringent conditions are met</a:t>
          </a:r>
          <a:endParaRPr lang="en-US" sz="1500" kern="1200" dirty="0"/>
        </a:p>
      </dsp:txBody>
      <dsp:txXfrm>
        <a:off x="3232736" y="3195602"/>
        <a:ext cx="2281143" cy="136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15:27.6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15:33.8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15:54.4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16:28.1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1 352,'0'0'0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2:26.9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2:30.6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2:33.4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2:44.3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0 1 352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2:46.8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0,'0'0'352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3:09.0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1 352,'0'0'0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3:52.4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3:53.0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1 0 352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4:04.5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4:21.3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4:31.21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5:01.2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6:28.9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6:44.3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6:45.8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0,'0'0'352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6:46.3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1 1 352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7:43.2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7:54.9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1 0 352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7:55.6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8:15.4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8:20.6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0 352,'0'0'0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8:42.2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9:45.6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9:46.2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9:51.7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29:59.5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0:05.4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0:17.8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0,'0'0'352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0:18.3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  <inkml:trace contextRef="#ctx0" brushRef="#br0" timeOffset="1">1077 60 352,'0'0'0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0:21.3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0:30.5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1:07.9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1:37.0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1:42.9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33:20.0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49:06.2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1 1 352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8T18:49:42.7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6:00.4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0 352,'0'0'0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6:06.3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6:24.7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0 1 352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6:43.8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6:47.8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6:50.7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6:53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08.2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1 352,'0'0'0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23.5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1 0 352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24.0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34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0,'0'0'352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41.4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0,'0'0'352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47.9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49.3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0,'0'0'352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7:55.4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0 352,'0'0'0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8:14.0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1 0 352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8:21.5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0 352,'0'0'0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8:27.6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1T16:58:33.3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5T15:20:11.08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0 0 352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279E7F-3217-421E-BC5A-4876A40150A5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59C8DC-013D-4469-9454-7992AB0A9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638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9C8DC-013D-4469-9454-7992AB0A9B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93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59C8DC-013D-4469-9454-7992AB0A9BA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710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4/4/2023</a:t>
            </a:fld>
            <a:endParaRPr 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192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264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518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444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283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04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474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238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023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4/4/2023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523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4/4/2023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216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4/4/2023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602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4/4/2023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279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4/4/2023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712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4/4/2023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731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6197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4/4/2023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711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4/4/2023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869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.xml"/><Relationship Id="rId18" Type="http://schemas.openxmlformats.org/officeDocument/2006/relationships/customXml" Target="../ink/ink10.xml"/><Relationship Id="rId26" Type="http://schemas.openxmlformats.org/officeDocument/2006/relationships/customXml" Target="../ink/ink18.xml"/><Relationship Id="rId39" Type="http://schemas.openxmlformats.org/officeDocument/2006/relationships/customXml" Target="../ink/ink31.xml"/><Relationship Id="rId21" Type="http://schemas.openxmlformats.org/officeDocument/2006/relationships/customXml" Target="../ink/ink13.xml"/><Relationship Id="rId34" Type="http://schemas.openxmlformats.org/officeDocument/2006/relationships/customXml" Target="../ink/ink26.xml"/><Relationship Id="rId42" Type="http://schemas.openxmlformats.org/officeDocument/2006/relationships/image" Target="../media/image18.png"/><Relationship Id="rId47" Type="http://schemas.openxmlformats.org/officeDocument/2006/relationships/customXml" Target="../ink/ink38.xml"/><Relationship Id="rId50" Type="http://schemas.openxmlformats.org/officeDocument/2006/relationships/customXml" Target="../ink/ink41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6" Type="http://schemas.openxmlformats.org/officeDocument/2006/relationships/customXml" Target="../ink/ink8.xml"/><Relationship Id="rId29" Type="http://schemas.openxmlformats.org/officeDocument/2006/relationships/customXml" Target="../ink/ink21.xml"/><Relationship Id="rId11" Type="http://schemas.openxmlformats.org/officeDocument/2006/relationships/customXml" Target="../ink/ink3.xml"/><Relationship Id="rId24" Type="http://schemas.openxmlformats.org/officeDocument/2006/relationships/customXml" Target="../ink/ink16.xml"/><Relationship Id="rId32" Type="http://schemas.openxmlformats.org/officeDocument/2006/relationships/customXml" Target="../ink/ink24.xml"/><Relationship Id="rId37" Type="http://schemas.openxmlformats.org/officeDocument/2006/relationships/customXml" Target="../ink/ink29.xml"/><Relationship Id="rId40" Type="http://schemas.openxmlformats.org/officeDocument/2006/relationships/customXml" Target="../ink/ink32.xml"/><Relationship Id="rId45" Type="http://schemas.openxmlformats.org/officeDocument/2006/relationships/customXml" Target="../ink/ink36.xml"/><Relationship Id="rId5" Type="http://schemas.openxmlformats.org/officeDocument/2006/relationships/diagramQuickStyle" Target="../diagrams/quickStyle5.xml"/><Relationship Id="rId15" Type="http://schemas.openxmlformats.org/officeDocument/2006/relationships/customXml" Target="../ink/ink7.xml"/><Relationship Id="rId23" Type="http://schemas.openxmlformats.org/officeDocument/2006/relationships/customXml" Target="../ink/ink15.xml"/><Relationship Id="rId28" Type="http://schemas.openxmlformats.org/officeDocument/2006/relationships/customXml" Target="../ink/ink20.xml"/><Relationship Id="rId36" Type="http://schemas.openxmlformats.org/officeDocument/2006/relationships/customXml" Target="../ink/ink28.xml"/><Relationship Id="rId49" Type="http://schemas.openxmlformats.org/officeDocument/2006/relationships/customXml" Target="../ink/ink40.xml"/><Relationship Id="rId10" Type="http://schemas.openxmlformats.org/officeDocument/2006/relationships/customXml" Target="../ink/ink2.xml"/><Relationship Id="rId19" Type="http://schemas.openxmlformats.org/officeDocument/2006/relationships/customXml" Target="../ink/ink11.xml"/><Relationship Id="rId31" Type="http://schemas.openxmlformats.org/officeDocument/2006/relationships/customXml" Target="../ink/ink23.xml"/><Relationship Id="rId44" Type="http://schemas.openxmlformats.org/officeDocument/2006/relationships/customXml" Target="../ink/ink3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17.png"/><Relationship Id="rId14" Type="http://schemas.openxmlformats.org/officeDocument/2006/relationships/customXml" Target="../ink/ink6.xml"/><Relationship Id="rId22" Type="http://schemas.openxmlformats.org/officeDocument/2006/relationships/customXml" Target="../ink/ink14.xml"/><Relationship Id="rId27" Type="http://schemas.openxmlformats.org/officeDocument/2006/relationships/customXml" Target="../ink/ink19.xml"/><Relationship Id="rId30" Type="http://schemas.openxmlformats.org/officeDocument/2006/relationships/customXml" Target="../ink/ink22.xml"/><Relationship Id="rId35" Type="http://schemas.openxmlformats.org/officeDocument/2006/relationships/customXml" Target="../ink/ink27.xml"/><Relationship Id="rId43" Type="http://schemas.openxmlformats.org/officeDocument/2006/relationships/customXml" Target="../ink/ink34.xml"/><Relationship Id="rId48" Type="http://schemas.openxmlformats.org/officeDocument/2006/relationships/customXml" Target="../ink/ink39.xml"/><Relationship Id="rId8" Type="http://schemas.openxmlformats.org/officeDocument/2006/relationships/customXml" Target="../ink/ink1.xml"/><Relationship Id="rId3" Type="http://schemas.openxmlformats.org/officeDocument/2006/relationships/diagramData" Target="../diagrams/data5.xml"/><Relationship Id="rId12" Type="http://schemas.openxmlformats.org/officeDocument/2006/relationships/customXml" Target="../ink/ink4.xml"/><Relationship Id="rId17" Type="http://schemas.openxmlformats.org/officeDocument/2006/relationships/customXml" Target="../ink/ink9.xml"/><Relationship Id="rId25" Type="http://schemas.openxmlformats.org/officeDocument/2006/relationships/customXml" Target="../ink/ink17.xml"/><Relationship Id="rId33" Type="http://schemas.openxmlformats.org/officeDocument/2006/relationships/customXml" Target="../ink/ink25.xml"/><Relationship Id="rId38" Type="http://schemas.openxmlformats.org/officeDocument/2006/relationships/customXml" Target="../ink/ink30.xml"/><Relationship Id="rId46" Type="http://schemas.openxmlformats.org/officeDocument/2006/relationships/customXml" Target="../ink/ink37.xml"/><Relationship Id="rId20" Type="http://schemas.openxmlformats.org/officeDocument/2006/relationships/customXml" Target="../ink/ink12.xml"/><Relationship Id="rId41" Type="http://schemas.openxmlformats.org/officeDocument/2006/relationships/customXml" Target="../ink/ink3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47.xml"/><Relationship Id="rId13" Type="http://schemas.openxmlformats.org/officeDocument/2006/relationships/customXml" Target="../ink/ink52.xml"/><Relationship Id="rId18" Type="http://schemas.openxmlformats.org/officeDocument/2006/relationships/customXml" Target="../ink/ink57.xml"/><Relationship Id="rId26" Type="http://schemas.microsoft.com/office/2007/relationships/diagramDrawing" Target="../diagrams/drawing7.xml"/><Relationship Id="rId3" Type="http://schemas.openxmlformats.org/officeDocument/2006/relationships/image" Target="../media/image20.png"/><Relationship Id="rId21" Type="http://schemas.openxmlformats.org/officeDocument/2006/relationships/customXml" Target="../ink/ink60.xml"/><Relationship Id="rId7" Type="http://schemas.openxmlformats.org/officeDocument/2006/relationships/customXml" Target="../ink/ink46.xml"/><Relationship Id="rId12" Type="http://schemas.openxmlformats.org/officeDocument/2006/relationships/customXml" Target="../ink/ink51.xml"/><Relationship Id="rId17" Type="http://schemas.openxmlformats.org/officeDocument/2006/relationships/customXml" Target="../ink/ink56.xml"/><Relationship Id="rId25" Type="http://schemas.openxmlformats.org/officeDocument/2006/relationships/diagramColors" Target="../diagrams/colors7.xml"/><Relationship Id="rId2" Type="http://schemas.openxmlformats.org/officeDocument/2006/relationships/customXml" Target="../ink/ink42.xml"/><Relationship Id="rId16" Type="http://schemas.openxmlformats.org/officeDocument/2006/relationships/customXml" Target="../ink/ink55.xml"/><Relationship Id="rId20" Type="http://schemas.openxmlformats.org/officeDocument/2006/relationships/customXml" Target="../ink/ink59.xml"/><Relationship Id="rId1" Type="http://schemas.openxmlformats.org/officeDocument/2006/relationships/slideLayout" Target="../slideLayouts/slideLayout8.xml"/><Relationship Id="rId6" Type="http://schemas.openxmlformats.org/officeDocument/2006/relationships/customXml" Target="../ink/ink45.xml"/><Relationship Id="rId11" Type="http://schemas.openxmlformats.org/officeDocument/2006/relationships/customXml" Target="../ink/ink50.xml"/><Relationship Id="rId24" Type="http://schemas.openxmlformats.org/officeDocument/2006/relationships/diagramQuickStyle" Target="../diagrams/quickStyle7.xml"/><Relationship Id="rId5" Type="http://schemas.openxmlformats.org/officeDocument/2006/relationships/customXml" Target="../ink/ink44.xml"/><Relationship Id="rId15" Type="http://schemas.openxmlformats.org/officeDocument/2006/relationships/customXml" Target="../ink/ink54.xml"/><Relationship Id="rId23" Type="http://schemas.openxmlformats.org/officeDocument/2006/relationships/diagramLayout" Target="../diagrams/layout7.xml"/><Relationship Id="rId10" Type="http://schemas.openxmlformats.org/officeDocument/2006/relationships/customXml" Target="../ink/ink49.xml"/><Relationship Id="rId19" Type="http://schemas.openxmlformats.org/officeDocument/2006/relationships/customXml" Target="../ink/ink58.xml"/><Relationship Id="rId4" Type="http://schemas.openxmlformats.org/officeDocument/2006/relationships/customXml" Target="../ink/ink43.xml"/><Relationship Id="rId9" Type="http://schemas.openxmlformats.org/officeDocument/2006/relationships/customXml" Target="../ink/ink48.xml"/><Relationship Id="rId14" Type="http://schemas.openxmlformats.org/officeDocument/2006/relationships/customXml" Target="../ink/ink53.xml"/><Relationship Id="rId22" Type="http://schemas.openxmlformats.org/officeDocument/2006/relationships/diagramData" Target="../diagrams/data7.xml"/><Relationship Id="rId27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spiceuk.org/" TargetMode="External"/><Relationship Id="rId3" Type="http://schemas.openxmlformats.org/officeDocument/2006/relationships/hyperlink" Target="https://www.ageuk.org.uk/information-advice/health-wellbeing/relationships-family/end-of-life-issues/" TargetMode="External"/><Relationship Id="rId7" Type="http://schemas.openxmlformats.org/officeDocument/2006/relationships/hyperlink" Target="https://ellsbells48.wordpress.com/2014/03/18/d2-evaluate-the-influence-of-two-major-theories-of-ageing-on-health-and-social-care-provison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achother.org.uk/human-rights-protect-elderly-people/" TargetMode="External"/><Relationship Id="rId5" Type="http://schemas.openxmlformats.org/officeDocument/2006/relationships/hyperlink" Target="https://www.bma.org.uk/media/4400/bma-pad-map-and-uk-legislative-proposals-aug-2021.pdf" TargetMode="External"/><Relationship Id="rId10" Type="http://schemas.openxmlformats.org/officeDocument/2006/relationships/image" Target="../media/image17.png"/><Relationship Id="rId4" Type="http://schemas.openxmlformats.org/officeDocument/2006/relationships/hyperlink" Target="https://www.medicalnewstoday.com/articles/182951" TargetMode="External"/><Relationship Id="rId9" Type="http://schemas.openxmlformats.org/officeDocument/2006/relationships/customXml" Target="../ink/ink6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palliative-care" TargetMode="External"/><Relationship Id="rId3" Type="http://schemas.openxmlformats.org/officeDocument/2006/relationships/hyperlink" Target="https://www.nia.nih.gov/health/providing-comfort-end-life" TargetMode="External"/><Relationship Id="rId7" Type="http://schemas.openxmlformats.org/officeDocument/2006/relationships/hyperlink" Target="https://www.homage.sg/health/palliative-care/" TargetMode="External"/><Relationship Id="rId2" Type="http://schemas.openxmlformats.org/officeDocument/2006/relationships/hyperlink" Target="https://lordslibrary.parliament.uk/assisted-dying-bill-hl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ighttolife.org.uk/knowledgebase/assisted-suicide-and-euthanasia" TargetMode="External"/><Relationship Id="rId5" Type="http://schemas.openxmlformats.org/officeDocument/2006/relationships/hyperlink" Target="https://apps.who.int/iris/bitstream/handle/10665/107290/e95052.pdf" TargetMode="External"/><Relationship Id="rId4" Type="http://schemas.openxmlformats.org/officeDocument/2006/relationships/hyperlink" Target="https://www.simplypsychology.org/disengagement-theor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B11AA-94A3-6BDC-40D9-931A680F9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8299" y="1380068"/>
            <a:ext cx="6054723" cy="2616199"/>
          </a:xfrm>
        </p:spPr>
        <p:txBody>
          <a:bodyPr>
            <a:normAutofit/>
          </a:bodyPr>
          <a:lstStyle/>
          <a:p>
            <a:r>
              <a:rPr lang="en-GB"/>
              <a:t>Exploring End of Life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EBA3D3-3E52-873D-553A-63FF51409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254" y="3996267"/>
            <a:ext cx="5166768" cy="13885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Living With Care: The Older Person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Student name: Sanah Ellahi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Module Code: BMHP6009_BIRM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Lecturer: Joanne Davies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Assignment title: Component 1 debate presentation </a:t>
            </a:r>
          </a:p>
        </p:txBody>
      </p:sp>
      <p:pic>
        <p:nvPicPr>
          <p:cNvPr id="4" name="Picture 3" descr="Paint color explosion on a white background">
            <a:extLst>
              <a:ext uri="{FF2B5EF4-FFF2-40B4-BE49-F238E27FC236}">
                <a16:creationId xmlns:a16="http://schemas.microsoft.com/office/drawing/2014/main" id="{852AC306-D5F5-9F80-1238-4B57DB7C0C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832" r="944" b="9089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265155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E7E3C8-40B6-FAC8-C1B1-8AD826E008A2}"/>
              </a:ext>
            </a:extLst>
          </p:cNvPr>
          <p:cNvSpPr/>
          <p:nvPr/>
        </p:nvSpPr>
        <p:spPr>
          <a:xfrm>
            <a:off x="3080745" y="59187"/>
            <a:ext cx="698332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i="1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End of life </a:t>
            </a:r>
            <a:r>
              <a:rPr lang="en-US" sz="4000" b="1" i="1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care: </a:t>
            </a:r>
            <a:r>
              <a:rPr lang="en-US" sz="4000" b="1" i="1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Palliative care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ACB6FC-C45C-E702-B846-DE66F93BD3A0}"/>
              </a:ext>
            </a:extLst>
          </p:cNvPr>
          <p:cNvSpPr txBox="1"/>
          <p:nvPr/>
        </p:nvSpPr>
        <p:spPr>
          <a:xfrm>
            <a:off x="2188423" y="1433636"/>
            <a:ext cx="8611788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End of life such as Palliative care for patients and their families is to provide improvement for quality of life when faced with a life threatening illness, by identifying and treating pain early and preventing and relieving suffering including </a:t>
            </a:r>
            <a:r>
              <a:rPr lang="en-GB" b="1" dirty="0"/>
              <a:t>Physically, Psychologically</a:t>
            </a:r>
            <a:r>
              <a:rPr lang="en-GB" dirty="0"/>
              <a:t> and </a:t>
            </a:r>
            <a:r>
              <a:rPr lang="en-GB" b="1" dirty="0"/>
              <a:t>Spiritual issues.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02BB71-34F6-167E-075E-3C4E384D3641}"/>
              </a:ext>
            </a:extLst>
          </p:cNvPr>
          <p:cNvSpPr txBox="1"/>
          <p:nvPr/>
        </p:nvSpPr>
        <p:spPr>
          <a:xfrm>
            <a:off x="77643" y="6505321"/>
            <a:ext cx="17495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(Block, </a:t>
            </a:r>
            <a:r>
              <a:rPr lang="en-GB" sz="1100" dirty="0"/>
              <a:t>2015</a:t>
            </a:r>
            <a:r>
              <a:rPr lang="en-GB" sz="1400" dirty="0"/>
              <a:t>)</a:t>
            </a:r>
            <a:endParaRPr lang="en-GB" sz="16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A496FBF-3EE5-2CCF-96F1-3C97BEA162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2211" y="3712999"/>
            <a:ext cx="6911856" cy="256224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3D134DC-8772-F544-42B8-C1E3F71862E5}"/>
              </a:ext>
            </a:extLst>
          </p:cNvPr>
          <p:cNvSpPr txBox="1"/>
          <p:nvPr/>
        </p:nvSpPr>
        <p:spPr>
          <a:xfrm>
            <a:off x="10682224" y="6468986"/>
            <a:ext cx="257957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(Intrepid USA, 2021)</a:t>
            </a:r>
          </a:p>
        </p:txBody>
      </p:sp>
    </p:spTree>
    <p:extLst>
      <p:ext uri="{BB962C8B-B14F-4D97-AF65-F5344CB8AC3E}">
        <p14:creationId xmlns:p14="http://schemas.microsoft.com/office/powerpoint/2010/main" val="211487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851668-2F7E-CC20-6E21-FDD5C51BFAC6}"/>
              </a:ext>
            </a:extLst>
          </p:cNvPr>
          <p:cNvSpPr/>
          <p:nvPr/>
        </p:nvSpPr>
        <p:spPr>
          <a:xfrm>
            <a:off x="3758945" y="-130745"/>
            <a:ext cx="4401830" cy="1430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spc="0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Support Available </a:t>
            </a:r>
          </a:p>
        </p:txBody>
      </p:sp>
      <p:graphicFrame>
        <p:nvGraphicFramePr>
          <p:cNvPr id="58" name="TextBox 2">
            <a:extLst>
              <a:ext uri="{FF2B5EF4-FFF2-40B4-BE49-F238E27FC236}">
                <a16:creationId xmlns:a16="http://schemas.microsoft.com/office/drawing/2014/main" id="{0CE62A66-0774-F4E5-CD49-5F30E34AE9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3399487"/>
              </p:ext>
            </p:extLst>
          </p:nvPr>
        </p:nvGraphicFramePr>
        <p:xfrm>
          <a:off x="1828458" y="1299528"/>
          <a:ext cx="9036188" cy="5161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1388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8" name="Picture 7" descr="Spa setting of candles">
            <a:extLst>
              <a:ext uri="{FF2B5EF4-FFF2-40B4-BE49-F238E27FC236}">
                <a16:creationId xmlns:a16="http://schemas.microsoft.com/office/drawing/2014/main" id="{12447B7C-1837-1B65-0DEA-B99991F039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1000"/>
          </a:blip>
          <a:srcRect t="5039" b="103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CE44BAAA-0355-4DE7-A0FE-B7F21F18A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881F11E1-3B50-4A51-992E-148EA526F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10E700E6-F178-46CD-A8F7-C7105888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76DA14BF-8092-436D-9DA3-C6E098F98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97EEEB8A-6EE6-421C-BF9F-D7AC6A4E3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0910DC29-86B5-4496-8762-C0124016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4F0484A8-90CF-4948-A538-103F963D2B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57F32060-D068-CAF7-CE28-D11AB7B80924}"/>
              </a:ext>
            </a:extLst>
          </p:cNvPr>
          <p:cNvSpPr/>
          <p:nvPr/>
        </p:nvSpPr>
        <p:spPr>
          <a:xfrm>
            <a:off x="1484311" y="685800"/>
            <a:ext cx="10018713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0" spc="0">
                <a:ln w="3175" cmpd="sng">
                  <a:noFill/>
                </a:ln>
                <a:latin typeface="+mj-lt"/>
                <a:ea typeface="+mj-ea"/>
                <a:cs typeface="+mj-cs"/>
              </a:rPr>
              <a:t>Support Available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395222-6152-E786-01C5-592C624489B1}"/>
              </a:ext>
            </a:extLst>
          </p:cNvPr>
          <p:cNvSpPr txBox="1"/>
          <p:nvPr/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Controlling of pain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Rehabilitation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Support for bereavement and emotional complementary therapies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Exercise programs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Art, music and complementary therapy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Counselling and spiritual therapist </a:t>
            </a:r>
          </a:p>
        </p:txBody>
      </p:sp>
    </p:spTree>
    <p:extLst>
      <p:ext uri="{BB962C8B-B14F-4D97-AF65-F5344CB8AC3E}">
        <p14:creationId xmlns:p14="http://schemas.microsoft.com/office/powerpoint/2010/main" val="1936777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A7EAAD-91F8-DA2C-9DD8-511B44969146}"/>
              </a:ext>
            </a:extLst>
          </p:cNvPr>
          <p:cNvSpPr/>
          <p:nvPr/>
        </p:nvSpPr>
        <p:spPr>
          <a:xfrm>
            <a:off x="4215865" y="136161"/>
            <a:ext cx="3965609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400" b="1" dirty="0">
                <a:ln/>
              </a:rPr>
              <a:t>Social Model of Disengagement Theory </a:t>
            </a:r>
            <a:endParaRPr lang="en-US" sz="2400" b="1" cap="none" spc="0" dirty="0">
              <a:ln/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C168FA-A0EE-CB80-F9AC-52F503731677}"/>
              </a:ext>
            </a:extLst>
          </p:cNvPr>
          <p:cNvSpPr txBox="1"/>
          <p:nvPr/>
        </p:nvSpPr>
        <p:spPr>
          <a:xfrm>
            <a:off x="1193533" y="1205964"/>
            <a:ext cx="11155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B08F14-6DBD-A27E-A245-7E896AB2F41D}"/>
              </a:ext>
            </a:extLst>
          </p:cNvPr>
          <p:cNvSpPr txBox="1"/>
          <p:nvPr/>
        </p:nvSpPr>
        <p:spPr>
          <a:xfrm>
            <a:off x="1193533" y="1668720"/>
            <a:ext cx="6609093" cy="15314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/>
              <a:t>Slows down due to age causes withdraw form society  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/>
              <a:t>Society disengages with them 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/>
              <a:t>Decrease in emotional ties with family and friends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b="1" dirty="0"/>
              <a:t>Loss interest in social or mental activities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4C583B-37BA-8C37-83A7-2C60ABC1C11E}"/>
              </a:ext>
            </a:extLst>
          </p:cNvPr>
          <p:cNvSpPr txBox="1"/>
          <p:nvPr/>
        </p:nvSpPr>
        <p:spPr>
          <a:xfrm>
            <a:off x="10315073" y="6318310"/>
            <a:ext cx="18769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ellie-lou</a:t>
            </a:r>
            <a:r>
              <a:rPr lang="en-GB" dirty="0"/>
              <a:t>, 2014)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25178D-37F7-6A7C-37D6-45F82ECC7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5303" y="992936"/>
            <a:ext cx="4003718" cy="2663126"/>
          </a:xfrm>
          <a:prstGeom prst="rect">
            <a:avLst/>
          </a:prstGeom>
        </p:spPr>
      </p:pic>
      <p:graphicFrame>
        <p:nvGraphicFramePr>
          <p:cNvPr id="14" name="TextBox 4">
            <a:extLst>
              <a:ext uri="{FF2B5EF4-FFF2-40B4-BE49-F238E27FC236}">
                <a16:creationId xmlns:a16="http://schemas.microsoft.com/office/drawing/2014/main" id="{DDF62B19-A20F-97A0-9E84-AFA041BAA3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2015020"/>
              </p:ext>
            </p:extLst>
          </p:nvPr>
        </p:nvGraphicFramePr>
        <p:xfrm>
          <a:off x="1465283" y="4048890"/>
          <a:ext cx="9740766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8719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wheelchair&#10;&#10;Description automatically generated with medium confidence">
            <a:extLst>
              <a:ext uri="{FF2B5EF4-FFF2-40B4-BE49-F238E27FC236}">
                <a16:creationId xmlns:a16="http://schemas.microsoft.com/office/drawing/2014/main" id="{922B8C1F-6657-CCB3-5FF4-403B8BD058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29"/>
          <a:stretch/>
        </p:blipFill>
        <p:spPr>
          <a:xfrm>
            <a:off x="796065" y="10"/>
            <a:ext cx="11395934" cy="6857990"/>
          </a:xfrm>
          <a:custGeom>
            <a:avLst/>
            <a:gdLst/>
            <a:ahLst/>
            <a:cxnLst/>
            <a:rect l="l" t="t" r="r" b="b"/>
            <a:pathLst>
              <a:path w="11395934" h="6858000">
                <a:moveTo>
                  <a:pt x="867942" y="0"/>
                </a:moveTo>
                <a:lnTo>
                  <a:pt x="1786638" y="0"/>
                </a:lnTo>
                <a:lnTo>
                  <a:pt x="11395934" y="0"/>
                </a:lnTo>
                <a:lnTo>
                  <a:pt x="11395934" y="6858000"/>
                </a:lnTo>
                <a:lnTo>
                  <a:pt x="1925619" y="6858000"/>
                </a:lnTo>
                <a:lnTo>
                  <a:pt x="1924311" y="6820097"/>
                </a:lnTo>
                <a:lnTo>
                  <a:pt x="1925076" y="6858000"/>
                </a:lnTo>
                <a:lnTo>
                  <a:pt x="1892647" y="6858000"/>
                </a:lnTo>
                <a:lnTo>
                  <a:pt x="0" y="5314276"/>
                </a:lnTo>
                <a:cubicBezTo>
                  <a:pt x="282142" y="3542851"/>
                  <a:pt x="585800" y="1771425"/>
                  <a:pt x="867942" y="0"/>
                </a:cubicBezTo>
                <a:close/>
              </a:path>
            </a:pathLst>
          </a:custGeom>
        </p:spPr>
      </p:pic>
      <p:graphicFrame>
        <p:nvGraphicFramePr>
          <p:cNvPr id="50" name="TextBox 1">
            <a:extLst>
              <a:ext uri="{FF2B5EF4-FFF2-40B4-BE49-F238E27FC236}">
                <a16:creationId xmlns:a16="http://schemas.microsoft.com/office/drawing/2014/main" id="{23DDD45E-BD7C-9CC2-0C19-6FB91786CF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5595453"/>
              </p:ext>
            </p:extLst>
          </p:nvPr>
        </p:nvGraphicFramePr>
        <p:xfrm>
          <a:off x="1760705" y="865761"/>
          <a:ext cx="9742319" cy="3240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E75E143-DEA0-BE09-C32B-112EBE652669}"/>
              </a:ext>
            </a:extLst>
          </p:cNvPr>
          <p:cNvSpPr txBox="1"/>
          <p:nvPr/>
        </p:nvSpPr>
        <p:spPr>
          <a:xfrm>
            <a:off x="10259539" y="6300232"/>
            <a:ext cx="2272792" cy="371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(Healthline, 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0C232E-1713-391B-912C-43C7E0FE71D0}"/>
              </a:ext>
            </a:extLst>
          </p:cNvPr>
          <p:cNvSpPr txBox="1"/>
          <p:nvPr/>
        </p:nvSpPr>
        <p:spPr>
          <a:xfrm>
            <a:off x="2261937" y="4620126"/>
            <a:ext cx="383406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Disengagement Critics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</a:rPr>
              <a:t>Not universal or inevitable</a:t>
            </a:r>
          </a:p>
          <a:p>
            <a:pPr marL="285750" indent="-285750" algn="ctr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</a:rPr>
              <a:t>Little support physically and socially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087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5F5F4B4-F3CB-2A56-9609-A92121AEC622}"/>
              </a:ext>
            </a:extLst>
          </p:cNvPr>
          <p:cNvSpPr/>
          <p:nvPr/>
        </p:nvSpPr>
        <p:spPr>
          <a:xfrm>
            <a:off x="1681330" y="514618"/>
            <a:ext cx="9742318" cy="1384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spc="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Activity Theory 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56D63EB9-EA30-1F58-7A50-FCCA84CB03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2154444"/>
              </p:ext>
            </p:extLst>
          </p:nvPr>
        </p:nvGraphicFramePr>
        <p:xfrm>
          <a:off x="1992481" y="2333671"/>
          <a:ext cx="9742319" cy="3240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5636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0CA8A4-7B0F-D632-4673-608CCF1E0B03}"/>
              </a:ext>
            </a:extLst>
          </p:cNvPr>
          <p:cNvSpPr txBox="1"/>
          <p:nvPr/>
        </p:nvSpPr>
        <p:spPr>
          <a:xfrm>
            <a:off x="9156667" y="1521011"/>
            <a:ext cx="2871809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lnSpc>
                <a:spcPct val="150000"/>
              </a:lnSpc>
              <a:spcAft>
                <a:spcPts val="600"/>
              </a:spcAft>
              <a:buFont typeface="+mj-lt"/>
              <a:buAutoNum type="arabicParenR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Changes in social needs such as becoming more spiritual </a:t>
            </a:r>
          </a:p>
          <a:p>
            <a:pPr marL="342900" indent="-342900" algn="ctr">
              <a:lnSpc>
                <a:spcPct val="150000"/>
              </a:lnSpc>
              <a:spcAft>
                <a:spcPts val="600"/>
              </a:spcAft>
              <a:buFont typeface="+mj-lt"/>
              <a:buAutoNum type="arabicParenR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ctr">
              <a:lnSpc>
                <a:spcPct val="150000"/>
              </a:lnSpc>
              <a:spcAft>
                <a:spcPts val="600"/>
              </a:spcAft>
              <a:buFont typeface="+mj-lt"/>
              <a:buAutoNum type="arabicParenR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Resources vary across socio-economics groups </a:t>
            </a:r>
          </a:p>
          <a:p>
            <a:pPr marL="342900" indent="-342900" algn="ctr">
              <a:lnSpc>
                <a:spcPct val="150000"/>
              </a:lnSpc>
              <a:spcAft>
                <a:spcPts val="600"/>
              </a:spcAft>
              <a:buFont typeface="+mj-lt"/>
              <a:buAutoNum type="arabicParenR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ctr">
              <a:lnSpc>
                <a:spcPct val="150000"/>
              </a:lnSpc>
              <a:spcAft>
                <a:spcPts val="600"/>
              </a:spcAft>
              <a:buFont typeface="+mj-lt"/>
              <a:buAutoNum type="arabicParenR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Suggest mid life is the standard for later life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6BC0D77D-1A0C-ECC0-EB74-498112331B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8886131"/>
              </p:ext>
            </p:extLst>
          </p:nvPr>
        </p:nvGraphicFramePr>
        <p:xfrm>
          <a:off x="2265722" y="3051519"/>
          <a:ext cx="5820952" cy="34200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49584F3-FE09-3A5F-CD73-B382ADC73E6C}"/>
              </a:ext>
            </a:extLst>
          </p:cNvPr>
          <p:cNvSpPr txBox="1"/>
          <p:nvPr/>
        </p:nvSpPr>
        <p:spPr>
          <a:xfrm>
            <a:off x="1697091" y="1374778"/>
            <a:ext cx="7112148" cy="16767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b="1" dirty="0"/>
              <a:t>Older people can adjust to ageing process by taking new roles such as learning a new language, charity work or social groups. This creates less risk of illness and increases longevity in older people.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61E62521-51D2-C6BD-E095-5BB57C2DF8E9}"/>
                  </a:ext>
                </a:extLst>
              </p14:cNvPr>
              <p14:cNvContentPartPr/>
              <p14:nvPr/>
            </p14:nvContentPartPr>
            <p14:xfrm>
              <a:off x="7226621" y="4141611"/>
              <a:ext cx="360" cy="3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61E62521-51D2-C6BD-E095-5BB57C2DF8E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17981" y="413297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6B60FFAB-AE1A-C133-9170-72DC306A267B}"/>
                  </a:ext>
                </a:extLst>
              </p14:cNvPr>
              <p14:cNvContentPartPr/>
              <p14:nvPr/>
            </p14:nvContentPartPr>
            <p14:xfrm>
              <a:off x="3312341" y="4211811"/>
              <a:ext cx="360" cy="3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6B60FFAB-AE1A-C133-9170-72DC306A267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303341" y="420281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AB14F4CD-28C5-A760-5305-BCB0DEF4AD41}"/>
                  </a:ext>
                </a:extLst>
              </p14:cNvPr>
              <p14:cNvContentPartPr/>
              <p14:nvPr/>
            </p14:nvContentPartPr>
            <p14:xfrm>
              <a:off x="7232021" y="4276611"/>
              <a:ext cx="360" cy="3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AB14F4CD-28C5-A760-5305-BCB0DEF4AD4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23021" y="426761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774A0CA3-54E8-03F5-CFCD-63AF6C1BAA07}"/>
                  </a:ext>
                </a:extLst>
              </p14:cNvPr>
              <p14:cNvContentPartPr/>
              <p14:nvPr/>
            </p14:nvContentPartPr>
            <p14:xfrm>
              <a:off x="4500341" y="5636331"/>
              <a:ext cx="360" cy="3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774A0CA3-54E8-03F5-CFCD-63AF6C1BAA07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491701" y="56276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6A9B374C-CA6D-52AF-CEA2-03FAAEFC3E15}"/>
                  </a:ext>
                </a:extLst>
              </p14:cNvPr>
              <p14:cNvContentPartPr/>
              <p14:nvPr/>
            </p14:nvContentPartPr>
            <p14:xfrm>
              <a:off x="5730461" y="4264731"/>
              <a:ext cx="360" cy="36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6A9B374C-CA6D-52AF-CEA2-03FAAEFC3E1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721461" y="425573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B4404C94-5C0A-3FBE-0CEF-AA14664E5E6B}"/>
                  </a:ext>
                </a:extLst>
              </p14:cNvPr>
              <p14:cNvContentPartPr/>
              <p14:nvPr/>
            </p14:nvContentPartPr>
            <p14:xfrm>
              <a:off x="8228141" y="4158891"/>
              <a:ext cx="360" cy="36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B4404C94-5C0A-3FBE-0CEF-AA14664E5E6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219141" y="41498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A9A669AC-AA00-D9AE-88EC-ABDFCCB43282}"/>
                  </a:ext>
                </a:extLst>
              </p14:cNvPr>
              <p14:cNvContentPartPr/>
              <p14:nvPr/>
            </p14:nvContentPartPr>
            <p14:xfrm>
              <a:off x="7417061" y="4255371"/>
              <a:ext cx="360" cy="36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A9A669AC-AA00-D9AE-88EC-ABDFCCB4328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408421" y="424637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F310F6D2-04F1-BD2C-C62B-305F9BC75B54}"/>
                  </a:ext>
                </a:extLst>
              </p14:cNvPr>
              <p14:cNvContentPartPr/>
              <p14:nvPr/>
            </p14:nvContentPartPr>
            <p14:xfrm>
              <a:off x="7987301" y="5580891"/>
              <a:ext cx="360" cy="36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F310F6D2-04F1-BD2C-C62B-305F9BC75B5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978301" y="557225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7BBEBC04-9468-4069-2096-0B9ACFC6E6D9}"/>
                  </a:ext>
                </a:extLst>
              </p14:cNvPr>
              <p14:cNvContentPartPr/>
              <p14:nvPr/>
            </p14:nvContentPartPr>
            <p14:xfrm>
              <a:off x="2284541" y="4274091"/>
              <a:ext cx="360" cy="36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7BBEBC04-9468-4069-2096-0B9ACFC6E6D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275901" y="42650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89D3C679-60CA-F51C-324C-2BCD7C48B83D}"/>
                  </a:ext>
                </a:extLst>
              </p14:cNvPr>
              <p14:cNvContentPartPr/>
              <p14:nvPr/>
            </p14:nvContentPartPr>
            <p14:xfrm>
              <a:off x="7823501" y="5648211"/>
              <a:ext cx="360" cy="36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89D3C679-60CA-F51C-324C-2BCD7C48B83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14501" y="563957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325FAB06-4168-A30E-61C1-1170200962D7}"/>
                  </a:ext>
                </a:extLst>
              </p14:cNvPr>
              <p14:cNvContentPartPr/>
              <p14:nvPr/>
            </p14:nvContentPartPr>
            <p14:xfrm>
              <a:off x="4247981" y="4334571"/>
              <a:ext cx="360" cy="36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325FAB06-4168-A30E-61C1-1170200962D7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238981" y="432593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2A1D1A16-99BA-062B-94D4-5469A60B3EC2}"/>
                  </a:ext>
                </a:extLst>
              </p14:cNvPr>
              <p14:cNvContentPartPr/>
              <p14:nvPr/>
            </p14:nvContentPartPr>
            <p14:xfrm>
              <a:off x="1813301" y="4274091"/>
              <a:ext cx="360" cy="36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2A1D1A16-99BA-062B-94D4-5469A60B3EC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804661" y="42650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4D1DD348-EF01-E49D-A43C-E8D2010F87B1}"/>
                  </a:ext>
                </a:extLst>
              </p14:cNvPr>
              <p14:cNvContentPartPr/>
              <p14:nvPr/>
            </p14:nvContentPartPr>
            <p14:xfrm>
              <a:off x="1931381" y="5619411"/>
              <a:ext cx="360" cy="36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4D1DD348-EF01-E49D-A43C-E8D2010F87B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922381" y="561041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CDC76DC0-83FC-2628-F119-2873A8404261}"/>
                  </a:ext>
                </a:extLst>
              </p14:cNvPr>
              <p14:cNvContentPartPr/>
              <p14:nvPr/>
            </p14:nvContentPartPr>
            <p14:xfrm>
              <a:off x="7852301" y="4249971"/>
              <a:ext cx="360" cy="36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CDC76DC0-83FC-2628-F119-2873A840426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43661" y="424133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88800A2D-ADB1-A743-8982-E7DEC6042267}"/>
                  </a:ext>
                </a:extLst>
              </p14:cNvPr>
              <p14:cNvContentPartPr/>
              <p14:nvPr/>
            </p14:nvContentPartPr>
            <p14:xfrm>
              <a:off x="2190581" y="4192011"/>
              <a:ext cx="360" cy="36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88800A2D-ADB1-A743-8982-E7DEC6042267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181941" y="418337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66596E1D-4174-D5E7-B950-D997FDB12CC3}"/>
                  </a:ext>
                </a:extLst>
              </p14:cNvPr>
              <p14:cNvContentPartPr/>
              <p14:nvPr/>
            </p14:nvContentPartPr>
            <p14:xfrm>
              <a:off x="6717221" y="4216851"/>
              <a:ext cx="360" cy="36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66596E1D-4174-D5E7-B950-D997FDB12CC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708221" y="420821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BD7D31BE-F342-C1F5-FAF7-14D3AAF151DA}"/>
                  </a:ext>
                </a:extLst>
              </p14:cNvPr>
              <p14:cNvContentPartPr/>
              <p14:nvPr/>
            </p14:nvContentPartPr>
            <p14:xfrm>
              <a:off x="7912061" y="4228011"/>
              <a:ext cx="360" cy="36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BD7D31BE-F342-C1F5-FAF7-14D3AAF151D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903421" y="421937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99DFCC78-609E-0F90-95F4-D93B67E329B3}"/>
                  </a:ext>
                </a:extLst>
              </p14:cNvPr>
              <p14:cNvContentPartPr/>
              <p14:nvPr/>
            </p14:nvContentPartPr>
            <p14:xfrm>
              <a:off x="7966061" y="4238451"/>
              <a:ext cx="360" cy="3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99DFCC78-609E-0F90-95F4-D93B67E329B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957061" y="422945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58F99B69-5573-27DE-BC70-EE229090DBBF}"/>
                  </a:ext>
                </a:extLst>
              </p14:cNvPr>
              <p14:cNvContentPartPr/>
              <p14:nvPr/>
            </p14:nvContentPartPr>
            <p14:xfrm>
              <a:off x="6639461" y="4264731"/>
              <a:ext cx="360" cy="36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58F99B69-5573-27DE-BC70-EE229090DBB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630821" y="42560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82D74E4B-4C75-7023-AADA-70ED7420C6E0}"/>
                  </a:ext>
                </a:extLst>
              </p14:cNvPr>
              <p14:cNvContentPartPr/>
              <p14:nvPr/>
            </p14:nvContentPartPr>
            <p14:xfrm>
              <a:off x="8098181" y="5611851"/>
              <a:ext cx="360" cy="36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82D74E4B-4C75-7023-AADA-70ED7420C6E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089541" y="560321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A4A9F44F-D945-75AC-BA85-C0BC6C38C06F}"/>
                  </a:ext>
                </a:extLst>
              </p14:cNvPr>
              <p14:cNvContentPartPr/>
              <p14:nvPr/>
            </p14:nvContentPartPr>
            <p14:xfrm>
              <a:off x="1354301" y="4252851"/>
              <a:ext cx="360" cy="36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A4A9F44F-D945-75AC-BA85-C0BC6C38C06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345301" y="424421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23766AE3-E39D-B7A6-8956-96D8A48A651A}"/>
                  </a:ext>
                </a:extLst>
              </p14:cNvPr>
              <p14:cNvContentPartPr/>
              <p14:nvPr/>
            </p14:nvContentPartPr>
            <p14:xfrm>
              <a:off x="7946261" y="4214691"/>
              <a:ext cx="360" cy="36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23766AE3-E39D-B7A6-8956-96D8A48A651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937621" y="42056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93B8CE6E-3E60-8222-AD1B-E00989CC19F0}"/>
                  </a:ext>
                </a:extLst>
              </p14:cNvPr>
              <p14:cNvContentPartPr/>
              <p14:nvPr/>
            </p14:nvContentPartPr>
            <p14:xfrm>
              <a:off x="6206741" y="4254651"/>
              <a:ext cx="360" cy="36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93B8CE6E-3E60-8222-AD1B-E00989CC19F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198101" y="424565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A1B92E64-3B5F-7098-0F8B-334F233B96C0}"/>
                  </a:ext>
                </a:extLst>
              </p14:cNvPr>
              <p14:cNvContentPartPr/>
              <p14:nvPr/>
            </p14:nvContentPartPr>
            <p14:xfrm>
              <a:off x="1846781" y="5578731"/>
              <a:ext cx="360" cy="36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A1B92E64-3B5F-7098-0F8B-334F233B96C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837781" y="556973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9B5BF907-249A-3CF0-D461-A4FAC66F8964}"/>
                  </a:ext>
                </a:extLst>
              </p14:cNvPr>
              <p14:cNvContentPartPr/>
              <p14:nvPr/>
            </p14:nvContentPartPr>
            <p14:xfrm>
              <a:off x="4041341" y="5590611"/>
              <a:ext cx="360" cy="36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9B5BF907-249A-3CF0-D461-A4FAC66F896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032341" y="558161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C7A791BF-BB7A-C9E1-9355-E6875F56BB16}"/>
                  </a:ext>
                </a:extLst>
              </p14:cNvPr>
              <p14:cNvContentPartPr/>
              <p14:nvPr/>
            </p14:nvContentPartPr>
            <p14:xfrm>
              <a:off x="2318741" y="4276971"/>
              <a:ext cx="360" cy="36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C7A791BF-BB7A-C9E1-9355-E6875F56BB1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310101" y="426797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EB283511-A60D-27CA-889C-1E7DFFAB4E6C}"/>
                  </a:ext>
                </a:extLst>
              </p14:cNvPr>
              <p14:cNvContentPartPr/>
              <p14:nvPr/>
            </p14:nvContentPartPr>
            <p14:xfrm>
              <a:off x="7224101" y="4271571"/>
              <a:ext cx="360" cy="36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EB283511-A60D-27CA-889C-1E7DFFAB4E6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15461" y="426293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D51F51B5-9591-1A62-92C4-9631197269C2}"/>
                  </a:ext>
                </a:extLst>
              </p14:cNvPr>
              <p14:cNvContentPartPr/>
              <p14:nvPr/>
            </p14:nvContentPartPr>
            <p14:xfrm>
              <a:off x="8230661" y="4291371"/>
              <a:ext cx="360" cy="36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D51F51B5-9591-1A62-92C4-9631197269C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221661" y="428237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2C0236A6-BA93-DEF7-144D-D9E5728D1E2C}"/>
                  </a:ext>
                </a:extLst>
              </p14:cNvPr>
              <p14:cNvContentPartPr/>
              <p14:nvPr/>
            </p14:nvContentPartPr>
            <p14:xfrm>
              <a:off x="1740941" y="2881251"/>
              <a:ext cx="360" cy="36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2C0236A6-BA93-DEF7-144D-D9E5728D1E2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731941" y="287225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969FA343-8C18-2689-2B1D-382E4100B533}"/>
                  </a:ext>
                </a:extLst>
              </p14:cNvPr>
              <p14:cNvContentPartPr/>
              <p14:nvPr/>
            </p14:nvContentPartPr>
            <p14:xfrm>
              <a:off x="7794341" y="4295691"/>
              <a:ext cx="360" cy="36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969FA343-8C18-2689-2B1D-382E4100B53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785701" y="42866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85A66706-4381-E39F-0CF0-081ECF0A0883}"/>
                  </a:ext>
                </a:extLst>
              </p14:cNvPr>
              <p14:cNvContentPartPr/>
              <p14:nvPr/>
            </p14:nvContentPartPr>
            <p14:xfrm>
              <a:off x="6767621" y="4242771"/>
              <a:ext cx="360" cy="36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85A66706-4381-E39F-0CF0-081ECF0A088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758621" y="4233771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22" name="Group 121">
            <a:extLst>
              <a:ext uri="{FF2B5EF4-FFF2-40B4-BE49-F238E27FC236}">
                <a16:creationId xmlns:a16="http://schemas.microsoft.com/office/drawing/2014/main" id="{AFF7DFDB-7444-72BA-EE66-5518160C1DF9}"/>
              </a:ext>
            </a:extLst>
          </p:cNvPr>
          <p:cNvGrpSpPr/>
          <p:nvPr/>
        </p:nvGrpSpPr>
        <p:grpSpPr>
          <a:xfrm>
            <a:off x="7787501" y="4224051"/>
            <a:ext cx="387720" cy="38520"/>
            <a:chOff x="7787501" y="4224051"/>
            <a:chExt cx="387720" cy="38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6B60F107-9907-4297-8734-453ACA7A73FB}"/>
                    </a:ext>
                  </a:extLst>
                </p14:cNvPr>
                <p14:cNvContentPartPr/>
                <p14:nvPr/>
              </p14:nvContentPartPr>
              <p14:xfrm>
                <a:off x="7832861" y="4224051"/>
                <a:ext cx="360" cy="36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6B60F107-9907-4297-8734-453ACA7A73FB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7823861" y="4215051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E394DBB6-F6C8-4A0C-C1B0-EABD13266A6E}"/>
                    </a:ext>
                  </a:extLst>
                </p14:cNvPr>
                <p14:cNvContentPartPr/>
                <p14:nvPr/>
              </p14:nvContentPartPr>
              <p14:xfrm>
                <a:off x="7787501" y="4240971"/>
                <a:ext cx="387720" cy="21600"/>
              </p14:xfrm>
            </p:contentPart>
          </mc:Choice>
          <mc:Fallback xmlns=""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E394DBB6-F6C8-4A0C-C1B0-EABD13266A6E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7778861" y="4232331"/>
                  <a:ext cx="405360" cy="39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91669F73-511F-75F5-1A49-984F959A78B3}"/>
                  </a:ext>
                </a:extLst>
              </p14:cNvPr>
              <p14:cNvContentPartPr/>
              <p14:nvPr/>
            </p14:nvContentPartPr>
            <p14:xfrm>
              <a:off x="6223661" y="4300731"/>
              <a:ext cx="360" cy="36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91669F73-511F-75F5-1A49-984F959A78B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215021" y="429209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68D843B9-7218-ED3B-E03D-C2769E4C0DDB}"/>
                  </a:ext>
                </a:extLst>
              </p14:cNvPr>
              <p14:cNvContentPartPr/>
              <p14:nvPr/>
            </p14:nvContentPartPr>
            <p14:xfrm>
              <a:off x="8234981" y="4257171"/>
              <a:ext cx="360" cy="36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68D843B9-7218-ED3B-E03D-C2769E4C0DD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225981" y="424853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54BF5833-7ED9-8E9E-DDFB-440D160BB74B}"/>
                  </a:ext>
                </a:extLst>
              </p14:cNvPr>
              <p14:cNvContentPartPr/>
              <p14:nvPr/>
            </p14:nvContentPartPr>
            <p14:xfrm>
              <a:off x="9558436" y="4420838"/>
              <a:ext cx="360" cy="360"/>
            </p14:xfrm>
          </p:contentPart>
        </mc:Choice>
        <mc:Fallback xmlns=""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54BF5833-7ED9-8E9E-DDFB-440D160BB74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549796" y="441219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FEC9E13A-0205-E431-72C7-5CFC2F66FECE}"/>
                  </a:ext>
                </a:extLst>
              </p14:cNvPr>
              <p14:cNvContentPartPr/>
              <p14:nvPr/>
            </p14:nvContentPartPr>
            <p14:xfrm>
              <a:off x="9601996" y="4469438"/>
              <a:ext cx="360" cy="36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FEC9E13A-0205-E431-72C7-5CFC2F66FEC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593356" y="446079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CAA80A71-E5AC-46A0-65F4-4381B09B13F6}"/>
                  </a:ext>
                </a:extLst>
              </p14:cNvPr>
              <p14:cNvContentPartPr/>
              <p14:nvPr/>
            </p14:nvContentPartPr>
            <p14:xfrm>
              <a:off x="9192316" y="4430198"/>
              <a:ext cx="360" cy="36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CAA80A71-E5AC-46A0-65F4-4381B09B13F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183676" y="442155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735BB91C-6BF5-6CD1-27AC-CC61B7FE5707}"/>
                  </a:ext>
                </a:extLst>
              </p14:cNvPr>
              <p14:cNvContentPartPr/>
              <p14:nvPr/>
            </p14:nvContentPartPr>
            <p14:xfrm>
              <a:off x="8663116" y="4461878"/>
              <a:ext cx="360" cy="36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735BB91C-6BF5-6CD1-27AC-CC61B7FE5707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654476" y="445323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3C36510C-AB7F-58E6-D304-19FA33FF1503}"/>
                  </a:ext>
                </a:extLst>
              </p14:cNvPr>
              <p14:cNvContentPartPr/>
              <p14:nvPr/>
            </p14:nvContentPartPr>
            <p14:xfrm>
              <a:off x="9082156" y="3932318"/>
              <a:ext cx="360" cy="36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3C36510C-AB7F-58E6-D304-19FA33FF150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073516" y="392367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A6254156-482F-3859-CDB4-CE17A19B90E9}"/>
                  </a:ext>
                </a:extLst>
              </p14:cNvPr>
              <p14:cNvContentPartPr/>
              <p14:nvPr/>
            </p14:nvContentPartPr>
            <p14:xfrm>
              <a:off x="9206716" y="3961478"/>
              <a:ext cx="360" cy="360"/>
            </p14:xfrm>
          </p:contentPart>
        </mc:Choice>
        <mc:Fallback xmlns=""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A6254156-482F-3859-CDB4-CE17A19B90E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198076" y="3952478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82DB3124-EDC9-27C4-ABB3-9A61802FAF87}"/>
              </a:ext>
            </a:extLst>
          </p:cNvPr>
          <p:cNvSpPr/>
          <p:nvPr/>
        </p:nvSpPr>
        <p:spPr>
          <a:xfrm>
            <a:off x="5242212" y="-47547"/>
            <a:ext cx="37047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Activity Theory</a:t>
            </a:r>
          </a:p>
        </p:txBody>
      </p:sp>
    </p:spTree>
    <p:extLst>
      <p:ext uri="{BB962C8B-B14F-4D97-AF65-F5344CB8AC3E}">
        <p14:creationId xmlns:p14="http://schemas.microsoft.com/office/powerpoint/2010/main" val="2996066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E38B84D-0B9F-1096-237B-EEA2E1BFA26A}"/>
              </a:ext>
            </a:extLst>
          </p:cNvPr>
          <p:cNvSpPr/>
          <p:nvPr/>
        </p:nvSpPr>
        <p:spPr>
          <a:xfrm>
            <a:off x="1690088" y="176008"/>
            <a:ext cx="391181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400" b="1" i="1" cap="none" spc="0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Planning for End of </a:t>
            </a:r>
            <a:r>
              <a:rPr lang="en-US" sz="2400" b="1" i="1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</a:t>
            </a:r>
            <a:r>
              <a:rPr lang="en-US" sz="2400" b="1" i="1" cap="none" spc="0" dirty="0">
                <a:ln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6A614F-0F58-3D87-DF76-0C9B1C028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3" t="183" r="1421" b="1263"/>
          <a:stretch/>
        </p:blipFill>
        <p:spPr>
          <a:xfrm>
            <a:off x="1690088" y="1573430"/>
            <a:ext cx="4400955" cy="444871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3504F28-5993-8A20-0D8C-CB87E9341D22}"/>
              </a:ext>
            </a:extLst>
          </p:cNvPr>
          <p:cNvSpPr txBox="1"/>
          <p:nvPr/>
        </p:nvSpPr>
        <p:spPr>
          <a:xfrm>
            <a:off x="9299531" y="6412241"/>
            <a:ext cx="3197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Melodia</a:t>
            </a:r>
            <a:r>
              <a:rPr lang="en-GB" dirty="0"/>
              <a:t> Care Hospice, n.d.)</a:t>
            </a:r>
          </a:p>
        </p:txBody>
      </p:sp>
      <p:graphicFrame>
        <p:nvGraphicFramePr>
          <p:cNvPr id="17" name="TextBox 7">
            <a:extLst>
              <a:ext uri="{FF2B5EF4-FFF2-40B4-BE49-F238E27FC236}">
                <a16:creationId xmlns:a16="http://schemas.microsoft.com/office/drawing/2014/main" id="{7590A91A-F0B2-E558-7A2E-1A66435003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5865958"/>
              </p:ext>
            </p:extLst>
          </p:nvPr>
        </p:nvGraphicFramePr>
        <p:xfrm>
          <a:off x="5601904" y="932024"/>
          <a:ext cx="6244321" cy="3544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9287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47569C-C065-393B-0804-93B52CD39B77}"/>
              </a:ext>
            </a:extLst>
          </p:cNvPr>
          <p:cNvSpPr/>
          <p:nvPr/>
        </p:nvSpPr>
        <p:spPr>
          <a:xfrm>
            <a:off x="3456584" y="110269"/>
            <a:ext cx="619554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Person Centered </a:t>
            </a:r>
            <a:r>
              <a:rPr lang="en-US" sz="44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</a:t>
            </a:r>
            <a:r>
              <a:rPr lang="en-US" sz="44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lanning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F4AC56A-EFAC-BF34-CEB0-EB780128D878}"/>
                  </a:ext>
                </a:extLst>
              </p14:cNvPr>
              <p14:cNvContentPartPr/>
              <p14:nvPr/>
            </p14:nvContentPartPr>
            <p14:xfrm>
              <a:off x="7256721" y="4307199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F4AC56A-EFAC-BF34-CEB0-EB780128D87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48081" y="429819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A80C88A0-528F-2CD6-E082-9223AF00B021}"/>
                  </a:ext>
                </a:extLst>
              </p14:cNvPr>
              <p14:cNvContentPartPr/>
              <p14:nvPr/>
            </p14:nvContentPartPr>
            <p14:xfrm>
              <a:off x="6802401" y="4353999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A80C88A0-528F-2CD6-E082-9223AF00B02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793761" y="434535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F23938C-4F51-1BD2-B602-94BD59D67151}"/>
                  </a:ext>
                </a:extLst>
              </p14:cNvPr>
              <p14:cNvContentPartPr/>
              <p14:nvPr/>
            </p14:nvContentPartPr>
            <p14:xfrm>
              <a:off x="2663481" y="5710839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F23938C-4F51-1BD2-B602-94BD59D6715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654481" y="570219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05AE2C3-94FE-D530-17B5-CCB0C31C575F}"/>
                  </a:ext>
                </a:extLst>
              </p14:cNvPr>
              <p14:cNvContentPartPr/>
              <p14:nvPr/>
            </p14:nvContentPartPr>
            <p14:xfrm>
              <a:off x="7817241" y="4326999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05AE2C3-94FE-D530-17B5-CCB0C31C575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808601" y="431835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AD7B6376-B6E7-EA3A-4358-612609E49340}"/>
                  </a:ext>
                </a:extLst>
              </p14:cNvPr>
              <p14:cNvContentPartPr/>
              <p14:nvPr/>
            </p14:nvContentPartPr>
            <p14:xfrm>
              <a:off x="8252481" y="4250319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AD7B6376-B6E7-EA3A-4358-612609E4934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243481" y="424167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B1EEF4A2-FC31-3F10-5D6D-2F9C38682D07}"/>
                  </a:ext>
                </a:extLst>
              </p14:cNvPr>
              <p14:cNvContentPartPr/>
              <p14:nvPr/>
            </p14:nvContentPartPr>
            <p14:xfrm>
              <a:off x="7782321" y="4390719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B1EEF4A2-FC31-3F10-5D6D-2F9C38682D0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73681" y="438207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E8302513-7D4C-3D19-13B4-986C812300D7}"/>
                  </a:ext>
                </a:extLst>
              </p14:cNvPr>
              <p14:cNvContentPartPr/>
              <p14:nvPr/>
            </p14:nvContentPartPr>
            <p14:xfrm>
              <a:off x="4290321" y="4326999"/>
              <a:ext cx="360" cy="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E8302513-7D4C-3D19-13B4-986C812300D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81681" y="431835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7CD1D3E-07C1-DB19-F121-3AE07ADCF7C3}"/>
                  </a:ext>
                </a:extLst>
              </p14:cNvPr>
              <p14:cNvContentPartPr/>
              <p14:nvPr/>
            </p14:nvContentPartPr>
            <p14:xfrm>
              <a:off x="7256721" y="5594919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7CD1D3E-07C1-DB19-F121-3AE07ADCF7C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48081" y="558627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F9D3E32D-83AF-1E11-E247-5DBF81B880BC}"/>
                  </a:ext>
                </a:extLst>
              </p14:cNvPr>
              <p14:cNvContentPartPr/>
              <p14:nvPr/>
            </p14:nvContentPartPr>
            <p14:xfrm>
              <a:off x="7778001" y="5619399"/>
              <a:ext cx="36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F9D3E32D-83AF-1E11-E247-5DBF81B880B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69361" y="561039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3FDD56C3-2CA2-B2C0-5AB8-762C32B1CB33}"/>
                  </a:ext>
                </a:extLst>
              </p14:cNvPr>
              <p14:cNvContentPartPr/>
              <p14:nvPr/>
            </p14:nvContentPartPr>
            <p14:xfrm>
              <a:off x="7241961" y="4312239"/>
              <a:ext cx="360" cy="3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3FDD56C3-2CA2-B2C0-5AB8-762C32B1CB3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32961" y="430359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7F7E6439-51B8-F92B-DC11-70A5A591DA19}"/>
                  </a:ext>
                </a:extLst>
              </p14:cNvPr>
              <p14:cNvContentPartPr/>
              <p14:nvPr/>
            </p14:nvContentPartPr>
            <p14:xfrm>
              <a:off x="8168601" y="4312239"/>
              <a:ext cx="360" cy="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7F7E6439-51B8-F92B-DC11-70A5A591DA1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59961" y="430359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BBD7A9D9-4CFB-8A6B-C036-9ADFF7E1E568}"/>
                  </a:ext>
                </a:extLst>
              </p14:cNvPr>
              <p14:cNvContentPartPr/>
              <p14:nvPr/>
            </p14:nvContentPartPr>
            <p14:xfrm>
              <a:off x="7802481" y="4324479"/>
              <a:ext cx="360" cy="3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BBD7A9D9-4CFB-8A6B-C036-9ADFF7E1E56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93841" y="431583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AC90AFE-0D02-F69A-5EFB-C3394D9E5B2C}"/>
                  </a:ext>
                </a:extLst>
              </p14:cNvPr>
              <p14:cNvContentPartPr/>
              <p14:nvPr/>
            </p14:nvContentPartPr>
            <p14:xfrm>
              <a:off x="1705161" y="4348959"/>
              <a:ext cx="3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AC90AFE-0D02-F69A-5EFB-C3394D9E5B2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96521" y="433995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E2383C91-06BF-E4D9-8F8F-915C3BD952BF}"/>
                  </a:ext>
                </a:extLst>
              </p14:cNvPr>
              <p14:cNvContentPartPr/>
              <p14:nvPr/>
            </p14:nvContentPartPr>
            <p14:xfrm>
              <a:off x="6752721" y="4272999"/>
              <a:ext cx="36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E2383C91-06BF-E4D9-8F8F-915C3BD952B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744081" y="426435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A28DD755-04B9-9824-1702-D97343D5F8C7}"/>
                  </a:ext>
                </a:extLst>
              </p14:cNvPr>
              <p14:cNvContentPartPr/>
              <p14:nvPr/>
            </p14:nvContentPartPr>
            <p14:xfrm>
              <a:off x="7220001" y="5629119"/>
              <a:ext cx="36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A28DD755-04B9-9824-1702-D97343D5F8C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11361" y="562011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4F583DA-7FA2-9467-2DA1-40A412D5BCC0}"/>
                  </a:ext>
                </a:extLst>
              </p14:cNvPr>
              <p14:cNvContentPartPr/>
              <p14:nvPr/>
            </p14:nvContentPartPr>
            <p14:xfrm>
              <a:off x="6750921" y="5631639"/>
              <a:ext cx="360" cy="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4F583DA-7FA2-9467-2DA1-40A412D5BCC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742281" y="562263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3F437A04-D43C-F971-A86C-6C98C6EAB7AF}"/>
                  </a:ext>
                </a:extLst>
              </p14:cNvPr>
              <p14:cNvContentPartPr/>
              <p14:nvPr/>
            </p14:nvContentPartPr>
            <p14:xfrm>
              <a:off x="7950081" y="5631639"/>
              <a:ext cx="360" cy="3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3F437A04-D43C-F971-A86C-6C98C6EAB7A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941081" y="562263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5D28AFB6-E554-E2F0-0276-F79727839C22}"/>
                  </a:ext>
                </a:extLst>
              </p14:cNvPr>
              <p14:cNvContentPartPr/>
              <p14:nvPr/>
            </p14:nvContentPartPr>
            <p14:xfrm>
              <a:off x="7225401" y="561687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5D28AFB6-E554-E2F0-0276-F79727839C2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16401" y="560787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81FEA4D0-49B8-3264-677B-4F144467269A}"/>
                  </a:ext>
                </a:extLst>
              </p14:cNvPr>
              <p14:cNvContentPartPr/>
              <p14:nvPr/>
            </p14:nvContentPartPr>
            <p14:xfrm>
              <a:off x="7790241" y="433923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81FEA4D0-49B8-3264-677B-4F144467269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81601" y="4330599"/>
                <a:ext cx="18000" cy="1800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34" name="Text Placeholder 3">
            <a:extLst>
              <a:ext uri="{FF2B5EF4-FFF2-40B4-BE49-F238E27FC236}">
                <a16:creationId xmlns:a16="http://schemas.microsoft.com/office/drawing/2014/main" id="{C68D7EA0-7519-1F79-1BFF-93E3FFA98D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882420"/>
              </p:ext>
            </p:extLst>
          </p:nvPr>
        </p:nvGraphicFramePr>
        <p:xfrm>
          <a:off x="1525201" y="873164"/>
          <a:ext cx="8504046" cy="3528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F1F8EC90-3D3C-A85B-BEEB-7C60F9B00EC8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4857750" y="2606628"/>
            <a:ext cx="7357570" cy="414699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7B9A85E-1B0E-EF88-DFA3-A7B8D4F73FD2}"/>
              </a:ext>
            </a:extLst>
          </p:cNvPr>
          <p:cNvSpPr txBox="1"/>
          <p:nvPr/>
        </p:nvSpPr>
        <p:spPr>
          <a:xfrm>
            <a:off x="2760486" y="6347182"/>
            <a:ext cx="19389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idainstitute.com (2019)</a:t>
            </a:r>
          </a:p>
        </p:txBody>
      </p:sp>
    </p:spTree>
    <p:extLst>
      <p:ext uri="{BB962C8B-B14F-4D97-AF65-F5344CB8AC3E}">
        <p14:creationId xmlns:p14="http://schemas.microsoft.com/office/powerpoint/2010/main" val="2527231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10CE95F-7122-0737-7E43-E146AD0C0BA9}"/>
              </a:ext>
            </a:extLst>
          </p:cNvPr>
          <p:cNvSpPr/>
          <p:nvPr/>
        </p:nvSpPr>
        <p:spPr>
          <a:xfrm>
            <a:off x="2839339" y="49162"/>
            <a:ext cx="65133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Legislation and policy 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56AEE2-C3DB-C91E-F2BE-184F00AEEB2F}"/>
              </a:ext>
            </a:extLst>
          </p:cNvPr>
          <p:cNvSpPr txBox="1"/>
          <p:nvPr/>
        </p:nvSpPr>
        <p:spPr>
          <a:xfrm>
            <a:off x="1533832" y="1223073"/>
            <a:ext cx="3005395" cy="510909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Human Rights Act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Change practices and procedures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Taking reasonable  steps in preventing mistreatment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Freedom of inhumane, torture or degrading treatment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Right to liberty and security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Respect of private and family life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ECAFA4-E659-D4CA-E1E8-696C51A0CA96}"/>
              </a:ext>
            </a:extLst>
          </p:cNvPr>
          <p:cNvSpPr txBox="1"/>
          <p:nvPr/>
        </p:nvSpPr>
        <p:spPr>
          <a:xfrm>
            <a:off x="4539227" y="1184513"/>
            <a:ext cx="2787989" cy="510909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Care Act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Everyone is entitled to choose their own care but does not always happen.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Right to not be tortured.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Right to make decisions.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Individual well-being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Providing dignity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Protection from risks, abuse and neglect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D44363-7EDA-1DEA-58BF-1EB7371E5FB9}"/>
              </a:ext>
            </a:extLst>
          </p:cNvPr>
          <p:cNvSpPr txBox="1"/>
          <p:nvPr/>
        </p:nvSpPr>
        <p:spPr>
          <a:xfrm>
            <a:off x="7327216" y="972492"/>
            <a:ext cx="3077497" cy="3127138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Equality Act 2020 </a:t>
            </a:r>
          </a:p>
          <a:p>
            <a:endParaRPr lang="en-GB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Age is a protected characteristics 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Age discrimination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Empowerment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Prevention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Partnership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A5558F-452B-0B2C-E28A-2ED0EA3D473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327216" y="4060565"/>
            <a:ext cx="4699819" cy="25408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AE8C96C-B10D-3CDA-0101-C440030D666F}"/>
              </a:ext>
            </a:extLst>
          </p:cNvPr>
          <p:cNvSpPr txBox="1"/>
          <p:nvPr/>
        </p:nvSpPr>
        <p:spPr>
          <a:xfrm>
            <a:off x="5265174" y="6447493"/>
            <a:ext cx="21729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Gente</a:t>
            </a:r>
            <a:r>
              <a:rPr lang="en-GB" sz="1400" dirty="0"/>
              <a:t> </a:t>
            </a:r>
            <a:r>
              <a:rPr lang="en-GB" sz="1400" dirty="0" err="1"/>
              <a:t>Saludable</a:t>
            </a:r>
            <a:r>
              <a:rPr lang="en-GB" sz="1400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1659203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1B1FFEA-2EB6-88AF-8C25-C195A885510F}"/>
              </a:ext>
            </a:extLst>
          </p:cNvPr>
          <p:cNvSpPr/>
          <p:nvPr/>
        </p:nvSpPr>
        <p:spPr>
          <a:xfrm>
            <a:off x="765174" y="18591"/>
            <a:ext cx="10018713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Euthanasia</a:t>
            </a:r>
            <a:endParaRPr lang="en-US" sz="4000" b="1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0ADB68-A8A6-90F4-62F7-5E5377E5D5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2155" y="2163098"/>
            <a:ext cx="3959211" cy="314339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graphicFrame>
        <p:nvGraphicFramePr>
          <p:cNvPr id="93" name="TextBox 3">
            <a:extLst>
              <a:ext uri="{FF2B5EF4-FFF2-40B4-BE49-F238E27FC236}">
                <a16:creationId xmlns:a16="http://schemas.microsoft.com/office/drawing/2014/main" id="{C03100D4-073A-E771-BE56-F5F6B19752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2441600"/>
              </p:ext>
            </p:extLst>
          </p:nvPr>
        </p:nvGraphicFramePr>
        <p:xfrm>
          <a:off x="5888516" y="1789781"/>
          <a:ext cx="6024852" cy="3991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19586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8E94EB-B96D-25FA-51AA-EC9199E98315}"/>
              </a:ext>
            </a:extLst>
          </p:cNvPr>
          <p:cNvSpPr txBox="1"/>
          <p:nvPr/>
        </p:nvSpPr>
        <p:spPr>
          <a:xfrm>
            <a:off x="1522412" y="-461962"/>
            <a:ext cx="10018713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Arguments  For </a:t>
            </a:r>
          </a:p>
        </p:txBody>
      </p:sp>
      <p:graphicFrame>
        <p:nvGraphicFramePr>
          <p:cNvPr id="107" name="TextBox 1">
            <a:extLst>
              <a:ext uri="{FF2B5EF4-FFF2-40B4-BE49-F238E27FC236}">
                <a16:creationId xmlns:a16="http://schemas.microsoft.com/office/drawing/2014/main" id="{9BAADEB7-73D5-70CE-E81B-7D27C345F4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4163096"/>
              </p:ext>
            </p:extLst>
          </p:nvPr>
        </p:nvGraphicFramePr>
        <p:xfrm>
          <a:off x="989369" y="1338262"/>
          <a:ext cx="11051819" cy="4500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22794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" name="TextBox 1">
            <a:extLst>
              <a:ext uri="{FF2B5EF4-FFF2-40B4-BE49-F238E27FC236}">
                <a16:creationId xmlns:a16="http://schemas.microsoft.com/office/drawing/2014/main" id="{01CA710B-C968-5DEC-FFB1-E415533E32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7368949"/>
              </p:ext>
            </p:extLst>
          </p:nvPr>
        </p:nvGraphicFramePr>
        <p:xfrm>
          <a:off x="2279927" y="1126680"/>
          <a:ext cx="6598601" cy="5057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27B040F3-FF90-5466-B5BB-B0CC25B04676}"/>
              </a:ext>
            </a:extLst>
          </p:cNvPr>
          <p:cNvSpPr/>
          <p:nvPr/>
        </p:nvSpPr>
        <p:spPr>
          <a:xfrm>
            <a:off x="7697051" y="89004"/>
            <a:ext cx="35297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defTabSz="338328">
              <a:spcAft>
                <a:spcPts val="600"/>
              </a:spcAft>
            </a:pPr>
            <a:r>
              <a:rPr lang="en-US" sz="3200" kern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rPr>
              <a:t>Arguments Against 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EF86FB-CE84-C774-FFA9-E2E0BFDBFB63}"/>
              </a:ext>
            </a:extLst>
          </p:cNvPr>
          <p:cNvSpPr txBox="1"/>
          <p:nvPr/>
        </p:nvSpPr>
        <p:spPr>
          <a:xfrm>
            <a:off x="9614963" y="5445328"/>
            <a:ext cx="1611837" cy="297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38328">
              <a:spcAft>
                <a:spcPts val="600"/>
              </a:spcAft>
            </a:pPr>
            <a:r>
              <a:rPr lang="en-GB" sz="133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(Brazier, 2018)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021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6F03B0-1789-F32B-5E8E-5F280E2E4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8122100" y="815135"/>
            <a:ext cx="3840481" cy="52277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E1CF57-7350-69F0-A9F8-4A00927C7F8D}"/>
              </a:ext>
            </a:extLst>
          </p:cNvPr>
          <p:cNvSpPr txBox="1"/>
          <p:nvPr/>
        </p:nvSpPr>
        <p:spPr>
          <a:xfrm>
            <a:off x="10170159" y="6385970"/>
            <a:ext cx="23400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(Adobe Stock, n.d.)</a:t>
            </a:r>
          </a:p>
        </p:txBody>
      </p:sp>
      <p:graphicFrame>
        <p:nvGraphicFramePr>
          <p:cNvPr id="10" name="TextBox 6">
            <a:extLst>
              <a:ext uri="{FF2B5EF4-FFF2-40B4-BE49-F238E27FC236}">
                <a16:creationId xmlns:a16="http://schemas.microsoft.com/office/drawing/2014/main" id="{8B0B6F07-7F38-74E9-9198-D6C35A5DE6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3158747"/>
              </p:ext>
            </p:extLst>
          </p:nvPr>
        </p:nvGraphicFramePr>
        <p:xfrm>
          <a:off x="1133657" y="-4260"/>
          <a:ext cx="7346337" cy="6390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40452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32E3D4-5BD4-DBBE-3FF2-56D283B788F8}"/>
              </a:ext>
            </a:extLst>
          </p:cNvPr>
          <p:cNvSpPr/>
          <p:nvPr/>
        </p:nvSpPr>
        <p:spPr>
          <a:xfrm>
            <a:off x="1634865" y="1284893"/>
            <a:ext cx="4340438" cy="47712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0"/>
              <a:solidFill>
                <a:schemeClr val="accent1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BF396A-5EC5-2BBA-3F87-202E2EBAC351}"/>
              </a:ext>
            </a:extLst>
          </p:cNvPr>
          <p:cNvSpPr txBox="1"/>
          <p:nvPr/>
        </p:nvSpPr>
        <p:spPr>
          <a:xfrm>
            <a:off x="9783096" y="6363618"/>
            <a:ext cx="26153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(Hospiceuk.org, 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135F94-5D73-2F25-796F-8CE9F5A52D22}"/>
              </a:ext>
            </a:extLst>
          </p:cNvPr>
          <p:cNvSpPr txBox="1"/>
          <p:nvPr/>
        </p:nvSpPr>
        <p:spPr>
          <a:xfrm>
            <a:off x="2080761" y="1284893"/>
            <a:ext cx="3645293" cy="4435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Lack of funding </a:t>
            </a:r>
            <a:endParaRPr lang="en-GB" sz="2800" b="1" dirty="0"/>
          </a:p>
          <a:p>
            <a:pPr algn="ctr">
              <a:lnSpc>
                <a:spcPct val="150000"/>
              </a:lnSpc>
            </a:pPr>
            <a:r>
              <a:rPr lang="en-GB" dirty="0"/>
              <a:t>Most care in the UK is provided  by non-profit organisation or dependant on charitable donation. </a:t>
            </a:r>
          </a:p>
          <a:p>
            <a:pPr algn="ctr">
              <a:lnSpc>
                <a:spcPct val="150000"/>
              </a:lnSpc>
            </a:pPr>
            <a:endParaRPr lang="en-GB" dirty="0"/>
          </a:p>
          <a:p>
            <a:pPr algn="ctr">
              <a:lnSpc>
                <a:spcPct val="150000"/>
              </a:lnSpc>
            </a:pPr>
            <a:r>
              <a:rPr lang="en-GB" dirty="0"/>
              <a:t>For the funding of palliative care/end of life care has become unstainable in the face of rising demands and rising service costs due to inflation.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F74D84-BB84-3CEE-5B8F-74587DC68A4D}"/>
              </a:ext>
            </a:extLst>
          </p:cNvPr>
          <p:cNvSpPr txBox="1"/>
          <p:nvPr/>
        </p:nvSpPr>
        <p:spPr>
          <a:xfrm>
            <a:off x="8288593" y="639684"/>
            <a:ext cx="3146323" cy="23576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  </a:t>
            </a:r>
            <a:endParaRPr lang="en-GB" sz="2800" dirty="0"/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Support from local council 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Fundraising 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Statutory funding  by NHS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Local authorities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E7640E-FD10-AEF3-DFAE-881BF6D5001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colorTemperature colorTemp="5607"/>
                    </a14:imgEffect>
                    <a14:imgEffect>
                      <a14:saturation sat="400000"/>
                    </a14:imgEffect>
                    <a14:imgEffect>
                      <a14:brightnessContrast bright="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08304" y="3670528"/>
            <a:ext cx="2616032" cy="2547788"/>
          </a:xfrm>
          <a:prstGeom prst="rect">
            <a:avLst/>
          </a:prstGeom>
          <a:solidFill>
            <a:schemeClr val="accent1"/>
          </a:solidFill>
          <a:ln>
            <a:solidFill>
              <a:schemeClr val="accent3">
                <a:tint val="60000"/>
              </a:schemeClr>
            </a:solidFill>
          </a:ln>
          <a:effectLst>
            <a:glow rad="1282700">
              <a:schemeClr val="accent1">
                <a:alpha val="40000"/>
              </a:schemeClr>
            </a:glow>
            <a:reflection stA="26000" endPos="32000" dist="863600" dir="5400000" sy="-100000" rotWithShape="0"/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E44450-8BD8-B647-3F87-796F7E241964}"/>
              </a:ext>
            </a:extLst>
          </p:cNvPr>
          <p:cNvSpPr txBox="1"/>
          <p:nvPr/>
        </p:nvSpPr>
        <p:spPr>
          <a:xfrm>
            <a:off x="4284097" y="54909"/>
            <a:ext cx="36452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Recommendations</a:t>
            </a:r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75632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733A8D-4106-5613-2D57-CF0E6918AD04}"/>
              </a:ext>
            </a:extLst>
          </p:cNvPr>
          <p:cNvSpPr/>
          <p:nvPr/>
        </p:nvSpPr>
        <p:spPr>
          <a:xfrm>
            <a:off x="1689100" y="74683"/>
            <a:ext cx="2559000" cy="1459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Conclusion</a:t>
            </a:r>
            <a:endParaRPr lang="en-US" sz="3600" b="0" spc="0" dirty="0">
              <a:ln w="3175" cmpd="sng">
                <a:noFill/>
              </a:ln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C834045-7519-E05B-2A90-3D96E7D24E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0089509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5181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3A4A146-BDD3-7FE5-B92C-B29EFDD2F1B0}"/>
              </a:ext>
            </a:extLst>
          </p:cNvPr>
          <p:cNvSpPr/>
          <p:nvPr/>
        </p:nvSpPr>
        <p:spPr>
          <a:xfrm>
            <a:off x="1484312" y="1284051"/>
            <a:ext cx="2812385" cy="3723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C</a:t>
            </a:r>
            <a:r>
              <a:rPr lang="en-US" sz="3600" b="0" spc="0" dirty="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onclusion</a:t>
            </a:r>
          </a:p>
        </p:txBody>
      </p:sp>
      <p:graphicFrame>
        <p:nvGraphicFramePr>
          <p:cNvPr id="52" name="TextBox 2">
            <a:extLst>
              <a:ext uri="{FF2B5EF4-FFF2-40B4-BE49-F238E27FC236}">
                <a16:creationId xmlns:a16="http://schemas.microsoft.com/office/drawing/2014/main" id="{DE2E20BA-2BD2-BFE3-3C56-798F4E389F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8291884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73824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7DEC4D-3F1E-E437-3E63-ED5B71A9004A}"/>
              </a:ext>
            </a:extLst>
          </p:cNvPr>
          <p:cNvSpPr/>
          <p:nvPr/>
        </p:nvSpPr>
        <p:spPr>
          <a:xfrm>
            <a:off x="-63717" y="0"/>
            <a:ext cx="192249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648E5A-136E-F832-86DA-86C52D481761}"/>
              </a:ext>
            </a:extLst>
          </p:cNvPr>
          <p:cNvSpPr txBox="1"/>
          <p:nvPr/>
        </p:nvSpPr>
        <p:spPr>
          <a:xfrm>
            <a:off x="309716" y="0"/>
            <a:ext cx="11572568" cy="10348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</a:rPr>
              <a:t>age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(2019).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End of life issues | Age 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Ageuk.org.uk.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3"/>
              </a:rPr>
              <a:t>https://www.ageuk.org.uk/information-advice/health-wellbeing/relationships-family/end-of-life-issues/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Block, L.V.D. (2015).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Palliative Care for Older People: A Public Health Perspective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Google Books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Oxford University Press. Available at: https://books.google.co.uk/books?hl=en&amp;lr=&amp;id=fhcaCAAAQBAJ&amp;oi=fnd&amp;pg=PP1&amp;dq=palliative+care+in+older+people&amp;ots=xyiuCVCUmi&amp;sig=CYyWGTGL6DNt2_MjAN_4yn2loH4&amp;redir_esc=y#v=onepage&amp;q=palliative%20care%20in%20older%20people&amp;f=false [Accessed 27 Feb. 2023].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Brazier, Y. (2018).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Euthanasia and assisted suicide: What are they and what do they mean?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[online] Medical News Today.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4"/>
              </a:rPr>
              <a:t>https://www.medicalnewstoday.com/articles/182951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British Medical Association (2021).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. What is the law on physician-assisted dying in the UK?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[online]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5"/>
              </a:rPr>
              <a:t>https://www.bma.org.uk/media/4400/bma-pad-map-and-uk-legislative-proposals-aug-2021.pdf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000" dirty="0"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Chapman, H. (2016).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Seven Important Ways Human Rights Laws Are Protecting Older People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EachOther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6"/>
              </a:rPr>
              <a:t>https://eachother.org.uk/human-rights-protect-elderly-people/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200" dirty="0" err="1"/>
              <a:t>Detering</a:t>
            </a:r>
            <a:r>
              <a:rPr lang="en-GB" sz="1200" dirty="0"/>
              <a:t>, K.M., Hancock, A.D., Reade, M.C. and Silvester, W. (2010). The impact of advance care planning on end of life care in elderly patients: randomised controlled trial. BMJ, [online] 340(mar23 1), pp.c1345–c1345. </a:t>
            </a:r>
            <a:r>
              <a:rPr lang="en-GB" sz="1200" dirty="0" err="1"/>
              <a:t>doi:https</a:t>
            </a:r>
            <a:r>
              <a:rPr lang="en-GB" sz="1200" dirty="0"/>
              <a:t>://doi.org/10.1136/bmj.c1345.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Diggs, J. (2019). Activity Theory of Aging.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Encyclopedia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 of Aging and Public Health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[online] 1(1), pp.79–81.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://doi.org/10.1007/978-0-387-33754-8_9.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200" dirty="0" err="1">
                <a:effectLst/>
                <a:latin typeface="Times New Roman" panose="02020603050405020304" pitchFamily="18" charset="0"/>
              </a:rPr>
              <a:t>Dieudonné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-Rahm, N., Burkhardt, S. and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Pautex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S. (2019). In-hospital care prior to assisted and unassisted suicide in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swiss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older people: a state-level retrospective study.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BMC Geriatrics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19(1).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://doi.org/10.1186/s12877-019-1325-6.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</a:rPr>
              <a:t>e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llie-lou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(2014).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D2: Evaluate the influence of two major theories of ageing on health and social care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provison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.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[online] ellsbells48.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7"/>
              </a:rPr>
              <a:t>https://ellsbells48.wordpress.com/2014/03/18/d2-evaluate-the-influence-of-two-major-theories-of-ageing-on-health-and-social-care-provison/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r>
              <a:rPr lang="en-GB" sz="1200" dirty="0" err="1">
                <a:effectLst/>
                <a:latin typeface="Times New Roman" panose="02020603050405020304" pitchFamily="18" charset="0"/>
              </a:rPr>
              <a:t>Gente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Saludable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(2018).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What About the Rights of the Elderly?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[online] Available at: https://blogs.iadb.org/salud/en/rights-of-the-elderly/ [Accessed 9 Mar. 2023]. 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Gott, M. and Ingleton, C. (2011).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Living with Ageing and Dying: Palliative and End of Life Care for Older People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Google Books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OUP Oxford. Available at: https://books.google.co.uk/books?hl=en&amp;lr=&amp;id=HSMW3Zk_cAYC&amp;oi=fnd&amp;pg=PT14&amp;dq=what+is+end+of+life+care+in+older+people&amp;ots=lN5DwW3yWK&amp;sig=50d1PnOUC8F4ow5xTFPV-QkphRg&amp;redir_esc=y#v=onepage&amp;q=what%20is%20end%20of%20life%20care%20in%20older%20people&amp;f=false [Accessed 27 Feb. 2023].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Hermsen, M.A. and ten Have, H.A.M.J. (2002). Euthanasia in Palliative Care Journals.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Journal of Pain and Symptom Management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[online] 23(6), pp.517–525.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://doi.org/10.1016/s0885-3924(02)00401-3.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Hospiceuk.org. (2016).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Hospice 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8"/>
              </a:rPr>
              <a:t>https://www.hospiceuk.org/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000" dirty="0"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idainstitute.com (2019b).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What are the six elements of person-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centered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 care?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[online] Ida Institute. Available at: https://idainstitute.com/what_we_do/news/detail/what_are_the_six_elements_of_person_centered_care/.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endParaRPr lang="en-GB" sz="14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400" dirty="0">
              <a:effectLst/>
              <a:latin typeface="Times New Roman" panose="02020603050405020304" pitchFamily="18" charset="0"/>
            </a:endParaRPr>
          </a:p>
          <a:p>
            <a:endParaRPr lang="en-GB" sz="1400" dirty="0">
              <a:effectLst/>
              <a:latin typeface="Times New Roman" panose="02020603050405020304" pitchFamily="18" charset="0"/>
            </a:endParaRPr>
          </a:p>
          <a:p>
            <a:endParaRPr lang="en-GB" sz="105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C6E361D1-6647-BE15-5D6E-AC4BBFE4EBF2}"/>
                  </a:ext>
                </a:extLst>
              </p14:cNvPr>
              <p14:cNvContentPartPr/>
              <p14:nvPr/>
            </p14:nvContentPartPr>
            <p14:xfrm>
              <a:off x="4849704" y="4423968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C6E361D1-6647-BE15-5D6E-AC4BBFE4EBF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840704" y="4414968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847562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94F354-E821-5559-0732-44481952C813}"/>
              </a:ext>
            </a:extLst>
          </p:cNvPr>
          <p:cNvSpPr txBox="1"/>
          <p:nvPr/>
        </p:nvSpPr>
        <p:spPr>
          <a:xfrm>
            <a:off x="1752352" y="0"/>
            <a:ext cx="10284542" cy="103412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Jackson, M. (2022). British medical bulletin article: resourcing of palliative and end of life care in the UK during the Covid-19 pandemic.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British Medical Bulletin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[online] 142(1), pp.44–51.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://doi.org/10.1093/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bmb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/ldac013.</a:t>
            </a:r>
          </a:p>
          <a:p>
            <a:endParaRPr lang="en-GB" sz="1000" dirty="0">
              <a:latin typeface="Times New Roman" panose="02020603050405020304" pitchFamily="18" charset="0"/>
            </a:endParaRPr>
          </a:p>
          <a:p>
            <a:r>
              <a:rPr lang="en-GB" sz="1200" dirty="0" err="1">
                <a:effectLst/>
                <a:latin typeface="Times New Roman" panose="02020603050405020304" pitchFamily="18" charset="0"/>
              </a:rPr>
              <a:t>Lamers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C.P.T. and Williams, R.R. (2015). Older People’s Discourses About Euthanasia and Assisted Suicide: A Foucauldian Exploration.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The Gerontologist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[online] 56(6), pp.1072–1081.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://doi.org/10.1093/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geront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/gnv102.</a:t>
            </a:r>
          </a:p>
          <a:p>
            <a:endParaRPr lang="en-GB" sz="1000" dirty="0"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Lewis, P. (2021). Assisted Dying Bill [HL].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lordslibrary.parliament.uk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2"/>
              </a:rPr>
              <a:t>https://lordslibrary.parliament.uk/assisted-dying-bill-hl/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  <a:endParaRPr lang="en-GB" sz="1200" dirty="0">
              <a:latin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National Institute on Aging (2017).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Providing Care and Comfort at the End of Life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National Institute on Aging.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3"/>
              </a:rPr>
              <a:t>https://www.nia.nih.gov/health/providing-comfort-end-life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200" dirty="0"/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NHS IQ legacy organisations (2013).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End of life care planning with people who have a personal health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budg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…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Available at: https://www.slideshare.net/NHSIQlegacy/end-of-life-care-planning-with-people-who-have-a-personal-health-budget [Accessed 1 Mar. 2023].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Nickerson, C. (2022).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Disengagement Theory of Aging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www.simplypsychology.org.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4"/>
              </a:rPr>
              <a:t>https://www.simplypsychology.org/disengagement-theory.html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PALLIATIVE CARE FOR OLDER PEOPLE: BETTER PRACTICES FONDAZIONE MARUZZA LEFEBVRE D’OVIDIO ONLUS WHO Collaborating Centre for Palliative Care and Older People. (n.d.).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5"/>
              </a:rPr>
              <a:t>https://apps.who.int/iris/bitstream/handle/10665/107290/e95052.pdf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  <a:endParaRPr lang="en-GB" sz="1200" dirty="0">
              <a:latin typeface="Times New Roman" panose="02020603050405020304" pitchFamily="18" charset="0"/>
            </a:endParaRPr>
          </a:p>
          <a:p>
            <a:endParaRPr lang="en-GB" sz="1000" dirty="0">
              <a:latin typeface="Times New Roman" panose="02020603050405020304" pitchFamily="18" charset="0"/>
            </a:endParaRPr>
          </a:p>
          <a:p>
            <a:r>
              <a:rPr lang="en-GB" sz="1200" dirty="0" err="1">
                <a:effectLst/>
                <a:latin typeface="Times New Roman" panose="02020603050405020304" pitchFamily="18" charset="0"/>
              </a:rPr>
              <a:t>RightToLifeUK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 (2022).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Assisted suicide and euthanasia | Knowledge Base | Right To Life UK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righttolife.org.uk. Available at: </a:t>
            </a:r>
            <a:r>
              <a:rPr lang="en-GB" sz="1200" dirty="0">
                <a:effectLst/>
                <a:latin typeface="Times New Roman" panose="02020603050405020304" pitchFamily="18" charset="0"/>
                <a:hlinkClick r:id="rId6"/>
              </a:rPr>
              <a:t>https://righttolife.org.uk/knowledgebase/assisted-suicide-and-euthanasia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200" dirty="0" err="1">
                <a:effectLst/>
                <a:latin typeface="Times New Roman" panose="02020603050405020304" pitchFamily="18" charset="0"/>
              </a:rPr>
              <a:t>Sjöberg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M., Edberg, A.-K. ., Rasmussen, B.H. and Beck, I. (2021). Documentation of older people’s end-of-life care in the context of specialised palliative care: a retrospective review of patient records.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BMC Palliative Care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, 20(1).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://doi.org/10.1186/s12904-021-00771-w.</a:t>
            </a: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r>
              <a:rPr lang="en-GB" sz="1100" dirty="0" err="1">
                <a:effectLst/>
                <a:latin typeface="Times New Roman" panose="02020603050405020304" pitchFamily="18" charset="0"/>
              </a:rPr>
              <a:t>Sleeman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K.E., Timms, A., Gillam, J., Anderson, J.E., Harding, R., Sampson, E.L. and Evans, C.J. (2021). Priorities and opportunities for palliative and end of life care in United Kingdom health policies: a national documentary analysis.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BMC Palliative Care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[online] 20(1). </a:t>
            </a:r>
            <a:r>
              <a:rPr lang="en-GB" sz="11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://doi.org/10.1186/s12904-021-00802-6.</a:t>
            </a:r>
          </a:p>
          <a:p>
            <a:endParaRPr lang="en-GB" sz="1100" dirty="0">
              <a:latin typeface="Times New Roman" panose="02020603050405020304" pitchFamily="18" charset="0"/>
            </a:endParaRPr>
          </a:p>
          <a:p>
            <a:r>
              <a:rPr lang="en-GB" sz="1100" dirty="0">
                <a:effectLst/>
                <a:latin typeface="Times New Roman" panose="02020603050405020304" pitchFamily="18" charset="0"/>
              </a:rPr>
              <a:t>Tan, J.H. (2019).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Palliative care 101: A complete guide to end-of-life care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[online] Homage. Available at: </a:t>
            </a:r>
            <a:r>
              <a:rPr lang="en-GB" sz="1100" dirty="0">
                <a:effectLst/>
                <a:latin typeface="Times New Roman" panose="02020603050405020304" pitchFamily="18" charset="0"/>
                <a:hlinkClick r:id="rId7"/>
              </a:rPr>
              <a:t>https://www.homage.sg/health/palliative-care/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100" dirty="0">
              <a:effectLst/>
              <a:latin typeface="Times New Roman" panose="02020603050405020304" pitchFamily="18" charset="0"/>
            </a:endParaRPr>
          </a:p>
          <a:p>
            <a:endParaRPr lang="en-GB" sz="1100" dirty="0">
              <a:latin typeface="Times New Roman" panose="02020603050405020304" pitchFamily="18" charset="0"/>
            </a:endParaRPr>
          </a:p>
          <a:p>
            <a:r>
              <a:rPr lang="en-GB" sz="1100" dirty="0">
                <a:effectLst/>
                <a:latin typeface="Times New Roman" panose="02020603050405020304" pitchFamily="18" charset="0"/>
              </a:rPr>
              <a:t>Winstead, V., Yost, E.A., </a:t>
            </a:r>
            <a:r>
              <a:rPr lang="en-GB" sz="1100" dirty="0" err="1">
                <a:effectLst/>
                <a:latin typeface="Times New Roman" panose="02020603050405020304" pitchFamily="18" charset="0"/>
              </a:rPr>
              <a:t>Cotten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S.R., </a:t>
            </a:r>
            <a:r>
              <a:rPr lang="en-GB" sz="1100" dirty="0" err="1">
                <a:effectLst/>
                <a:latin typeface="Times New Roman" panose="02020603050405020304" pitchFamily="18" charset="0"/>
              </a:rPr>
              <a:t>Berkowsky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R.W. and Anderson, W.A. (2014). The Impact of Activity Interventions on the Well-Being of Older Adults in Continuing Care Communities.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Journal of Applied Gerontology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, [online] 33(7), pp.888–911. </a:t>
            </a:r>
            <a:r>
              <a:rPr lang="en-GB" sz="11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://doi.org/10.1177/0733464814537701.</a:t>
            </a:r>
          </a:p>
          <a:p>
            <a:endParaRPr lang="en-GB" sz="1100" dirty="0">
              <a:latin typeface="Times New Roman" panose="02020603050405020304" pitchFamily="18" charset="0"/>
            </a:endParaRPr>
          </a:p>
          <a:p>
            <a:r>
              <a:rPr lang="en-GB" sz="1100" dirty="0">
                <a:effectLst/>
                <a:latin typeface="Times New Roman" panose="02020603050405020304" pitchFamily="18" charset="0"/>
              </a:rPr>
              <a:t>World Health Organization (2020). </a:t>
            </a:r>
            <a:r>
              <a:rPr lang="en-GB" sz="1100" i="1" dirty="0">
                <a:effectLst/>
                <a:latin typeface="Times New Roman" panose="02020603050405020304" pitchFamily="18" charset="0"/>
              </a:rPr>
              <a:t>Palliative care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[online] World Health Organization. Available at: </a:t>
            </a:r>
            <a:r>
              <a:rPr lang="en-GB" sz="1100" dirty="0">
                <a:effectLst/>
                <a:latin typeface="Times New Roman" panose="02020603050405020304" pitchFamily="18" charset="0"/>
                <a:hlinkClick r:id="rId8"/>
              </a:rPr>
              <a:t>https://www.who.int/news-room/fact-sheets/detail/palliative-care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</a:t>
            </a:r>
          </a:p>
          <a:p>
            <a:endParaRPr lang="en-GB" sz="1100" dirty="0">
              <a:effectLst/>
              <a:latin typeface="Times New Roman" panose="02020603050405020304" pitchFamily="18" charset="0"/>
            </a:endParaRPr>
          </a:p>
          <a:p>
            <a:endParaRPr lang="en-GB" sz="900" dirty="0"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100" dirty="0">
              <a:effectLst/>
              <a:latin typeface="Times New Roman" panose="02020603050405020304" pitchFamily="18" charset="0"/>
            </a:endParaRPr>
          </a:p>
          <a:p>
            <a:endParaRPr lang="en-GB" sz="1100" dirty="0"/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D534A2B-608B-CAD9-D67D-E6EC8AC92793}"/>
              </a:ext>
            </a:extLst>
          </p:cNvPr>
          <p:cNvSpPr/>
          <p:nvPr/>
        </p:nvSpPr>
        <p:spPr>
          <a:xfrm>
            <a:off x="-914400" y="443726"/>
            <a:ext cx="36674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69808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15868</TotalTime>
  <Words>2695</Words>
  <Application>Microsoft Office PowerPoint</Application>
  <PresentationFormat>Widescreen</PresentationFormat>
  <Paragraphs>239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Corbel</vt:lpstr>
      <vt:lpstr>Times New Roman</vt:lpstr>
      <vt:lpstr>Wingdings</vt:lpstr>
      <vt:lpstr>Parallax</vt:lpstr>
      <vt:lpstr>Exploring End of Life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Living With Care: The Older Person</dc:title>
  <dc:creator>Sanah E</dc:creator>
  <cp:lastModifiedBy>Sanah E</cp:lastModifiedBy>
  <cp:revision>10</cp:revision>
  <dcterms:created xsi:type="dcterms:W3CDTF">2023-02-25T09:20:31Z</dcterms:created>
  <dcterms:modified xsi:type="dcterms:W3CDTF">2023-04-04T12:03:18Z</dcterms:modified>
</cp:coreProperties>
</file>