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80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1" r:id="rId2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75B18A-D7D7-4831-B03F-B197DB8E78FD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AU"/>
        </a:p>
      </dgm:t>
    </dgm:pt>
    <dgm:pt modelId="{1294993F-CD19-4A76-90D7-034B0CC97CF9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POSITIVE</a:t>
          </a:r>
          <a:endParaRPr lang="en-AU" dirty="0">
            <a:solidFill>
              <a:schemeClr val="bg1"/>
            </a:solidFill>
          </a:endParaRPr>
        </a:p>
      </dgm:t>
    </dgm:pt>
    <dgm:pt modelId="{F9EA386D-2B3D-4675-B0AB-648E77CE1DD7}" type="parTrans" cxnId="{A79F4218-6046-4703-86DA-81D9B29D8138}">
      <dgm:prSet/>
      <dgm:spPr/>
      <dgm:t>
        <a:bodyPr/>
        <a:lstStyle/>
        <a:p>
          <a:endParaRPr lang="en-AU"/>
        </a:p>
      </dgm:t>
    </dgm:pt>
    <dgm:pt modelId="{C1FF0EDD-C3CA-4F07-B16B-3C083CD17E4B}" type="sibTrans" cxnId="{A79F4218-6046-4703-86DA-81D9B29D8138}">
      <dgm:prSet/>
      <dgm:spPr/>
      <dgm:t>
        <a:bodyPr/>
        <a:lstStyle/>
        <a:p>
          <a:endParaRPr lang="en-AU"/>
        </a:p>
      </dgm:t>
    </dgm:pt>
    <dgm:pt modelId="{C0307A4B-8B62-4D5F-BF94-A055866CEA65}">
      <dgm:prSet phldrT="[Text]"/>
      <dgm:spPr/>
      <dgm:t>
        <a:bodyPr/>
        <a:lstStyle/>
        <a:p>
          <a:r>
            <a:rPr lang="en-US" dirty="0" smtClean="0"/>
            <a:t>Shared experience</a:t>
          </a:r>
          <a:endParaRPr lang="en-AU" dirty="0"/>
        </a:p>
      </dgm:t>
    </dgm:pt>
    <dgm:pt modelId="{C3E9A16D-A924-4B81-8DC9-1F10EBF38804}" type="parTrans" cxnId="{99D0DBBD-5B21-4FD1-86D9-757B86B14043}">
      <dgm:prSet/>
      <dgm:spPr/>
      <dgm:t>
        <a:bodyPr/>
        <a:lstStyle/>
        <a:p>
          <a:endParaRPr lang="en-AU"/>
        </a:p>
      </dgm:t>
    </dgm:pt>
    <dgm:pt modelId="{B4F27987-23B8-44DF-8208-4480507B6573}" type="sibTrans" cxnId="{99D0DBBD-5B21-4FD1-86D9-757B86B14043}">
      <dgm:prSet/>
      <dgm:spPr/>
      <dgm:t>
        <a:bodyPr/>
        <a:lstStyle/>
        <a:p>
          <a:endParaRPr lang="en-AU"/>
        </a:p>
      </dgm:t>
    </dgm:pt>
    <dgm:pt modelId="{238887C1-FF1A-4053-BC29-6621605D7AC6}">
      <dgm:prSet phldrT="[Text]"/>
      <dgm:spPr/>
      <dgm:t>
        <a:bodyPr/>
        <a:lstStyle/>
        <a:p>
          <a:r>
            <a:rPr lang="en-US" dirty="0" smtClean="0"/>
            <a:t>Revitalising traditions</a:t>
          </a:r>
          <a:endParaRPr lang="en-AU" dirty="0"/>
        </a:p>
      </dgm:t>
    </dgm:pt>
    <dgm:pt modelId="{739ED3CC-EB23-4CEA-BAFB-1A535F2C4F38}" type="parTrans" cxnId="{F0ABC692-5054-4DA8-B2D0-02513B2CF5F0}">
      <dgm:prSet/>
      <dgm:spPr/>
      <dgm:t>
        <a:bodyPr/>
        <a:lstStyle/>
        <a:p>
          <a:endParaRPr lang="en-AU"/>
        </a:p>
      </dgm:t>
    </dgm:pt>
    <dgm:pt modelId="{2AFFA8B7-5251-4649-ACAA-EA13D6F68D8E}" type="sibTrans" cxnId="{F0ABC692-5054-4DA8-B2D0-02513B2CF5F0}">
      <dgm:prSet/>
      <dgm:spPr/>
      <dgm:t>
        <a:bodyPr/>
        <a:lstStyle/>
        <a:p>
          <a:endParaRPr lang="en-AU"/>
        </a:p>
      </dgm:t>
    </dgm:pt>
    <dgm:pt modelId="{E1E2E814-EE54-46DA-8B86-D2CC1D977DDE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NEGATIVE</a:t>
          </a:r>
          <a:endParaRPr lang="en-AU" dirty="0">
            <a:solidFill>
              <a:schemeClr val="bg1"/>
            </a:solidFill>
          </a:endParaRPr>
        </a:p>
      </dgm:t>
    </dgm:pt>
    <dgm:pt modelId="{59E60608-9CCD-4B8D-8280-097D0B04B97A}" type="parTrans" cxnId="{B4E381DF-5DE2-4A91-929F-FA123CC5382C}">
      <dgm:prSet/>
      <dgm:spPr/>
      <dgm:t>
        <a:bodyPr/>
        <a:lstStyle/>
        <a:p>
          <a:endParaRPr lang="en-AU"/>
        </a:p>
      </dgm:t>
    </dgm:pt>
    <dgm:pt modelId="{03E6F35D-DC46-43E3-9656-AF35F0E5CC4E}" type="sibTrans" cxnId="{B4E381DF-5DE2-4A91-929F-FA123CC5382C}">
      <dgm:prSet/>
      <dgm:spPr/>
      <dgm:t>
        <a:bodyPr/>
        <a:lstStyle/>
        <a:p>
          <a:endParaRPr lang="en-AU"/>
        </a:p>
      </dgm:t>
    </dgm:pt>
    <dgm:pt modelId="{EA710B7C-4D12-4423-9CAA-55C78A7C8E9F}">
      <dgm:prSet phldrT="[Text]"/>
      <dgm:spPr/>
      <dgm:t>
        <a:bodyPr/>
        <a:lstStyle/>
        <a:p>
          <a:r>
            <a:rPr lang="en-US" dirty="0" smtClean="0"/>
            <a:t>Community alienation</a:t>
          </a:r>
          <a:endParaRPr lang="en-AU" dirty="0"/>
        </a:p>
      </dgm:t>
    </dgm:pt>
    <dgm:pt modelId="{F5CDB72F-3B5B-447E-8B22-5230F67A3CBB}" type="parTrans" cxnId="{A8F6C91A-15F8-4498-8FF7-7299692A3DF0}">
      <dgm:prSet/>
      <dgm:spPr/>
      <dgm:t>
        <a:bodyPr/>
        <a:lstStyle/>
        <a:p>
          <a:endParaRPr lang="en-AU"/>
        </a:p>
      </dgm:t>
    </dgm:pt>
    <dgm:pt modelId="{51421741-B319-4A3B-B219-392B77B7D223}" type="sibTrans" cxnId="{A8F6C91A-15F8-4498-8FF7-7299692A3DF0}">
      <dgm:prSet/>
      <dgm:spPr/>
      <dgm:t>
        <a:bodyPr/>
        <a:lstStyle/>
        <a:p>
          <a:endParaRPr lang="en-AU"/>
        </a:p>
      </dgm:t>
    </dgm:pt>
    <dgm:pt modelId="{57F2C4F3-D164-4FCD-BB28-184DFD944AF3}">
      <dgm:prSet phldrT="[Text]"/>
      <dgm:spPr/>
      <dgm:t>
        <a:bodyPr/>
        <a:lstStyle/>
        <a:p>
          <a:r>
            <a:rPr lang="en-US" dirty="0" smtClean="0"/>
            <a:t>Manipulation of community</a:t>
          </a:r>
          <a:endParaRPr lang="en-AU" dirty="0"/>
        </a:p>
      </dgm:t>
    </dgm:pt>
    <dgm:pt modelId="{A933B0E7-B875-4DCF-96F6-443B657FEBDD}" type="parTrans" cxnId="{E91FFAFF-AB29-4DA0-9D28-8AE53CB7321A}">
      <dgm:prSet/>
      <dgm:spPr/>
      <dgm:t>
        <a:bodyPr/>
        <a:lstStyle/>
        <a:p>
          <a:endParaRPr lang="en-AU"/>
        </a:p>
      </dgm:t>
    </dgm:pt>
    <dgm:pt modelId="{8EF3ABA5-29E1-4356-902B-4D9B996EAE94}" type="sibTrans" cxnId="{E91FFAFF-AB29-4DA0-9D28-8AE53CB7321A}">
      <dgm:prSet/>
      <dgm:spPr/>
      <dgm:t>
        <a:bodyPr/>
        <a:lstStyle/>
        <a:p>
          <a:endParaRPr lang="en-AU"/>
        </a:p>
      </dgm:t>
    </dgm:pt>
    <dgm:pt modelId="{D7694F38-4B72-4631-AF03-93DAE8E72334}">
      <dgm:prSet phldrT="[Text]"/>
      <dgm:spPr/>
      <dgm:t>
        <a:bodyPr/>
        <a:lstStyle/>
        <a:p>
          <a:r>
            <a:rPr lang="en-US" dirty="0" smtClean="0"/>
            <a:t>Building pride</a:t>
          </a:r>
          <a:endParaRPr lang="en-AU" dirty="0"/>
        </a:p>
      </dgm:t>
    </dgm:pt>
    <dgm:pt modelId="{326F153F-FEB9-4DC5-A0F6-37CC09CF55CB}" type="parTrans" cxnId="{5F444627-E704-49C7-92F2-008CF0680316}">
      <dgm:prSet/>
      <dgm:spPr/>
      <dgm:t>
        <a:bodyPr/>
        <a:lstStyle/>
        <a:p>
          <a:endParaRPr lang="en-AU"/>
        </a:p>
      </dgm:t>
    </dgm:pt>
    <dgm:pt modelId="{63660EEC-F315-4043-B6E0-294BD4B72856}" type="sibTrans" cxnId="{5F444627-E704-49C7-92F2-008CF0680316}">
      <dgm:prSet/>
      <dgm:spPr/>
      <dgm:t>
        <a:bodyPr/>
        <a:lstStyle/>
        <a:p>
          <a:endParaRPr lang="en-AU"/>
        </a:p>
      </dgm:t>
    </dgm:pt>
    <dgm:pt modelId="{21910116-B225-4AC3-AAFF-ABA8669E5245}">
      <dgm:prSet phldrT="[Text]"/>
      <dgm:spPr/>
      <dgm:t>
        <a:bodyPr/>
        <a:lstStyle/>
        <a:p>
          <a:r>
            <a:rPr lang="en-US" dirty="0" smtClean="0"/>
            <a:t>Validation of community groups</a:t>
          </a:r>
          <a:endParaRPr lang="en-AU" dirty="0"/>
        </a:p>
      </dgm:t>
    </dgm:pt>
    <dgm:pt modelId="{6CA06B02-E01B-44A4-B074-FF1B72D18664}" type="parTrans" cxnId="{5F6E6912-5CE5-45A6-AA09-1831588DDB0B}">
      <dgm:prSet/>
      <dgm:spPr/>
      <dgm:t>
        <a:bodyPr/>
        <a:lstStyle/>
        <a:p>
          <a:endParaRPr lang="en-AU"/>
        </a:p>
      </dgm:t>
    </dgm:pt>
    <dgm:pt modelId="{C1E7B126-3386-49CF-91DA-07CE5E22B441}" type="sibTrans" cxnId="{5F6E6912-5CE5-45A6-AA09-1831588DDB0B}">
      <dgm:prSet/>
      <dgm:spPr/>
      <dgm:t>
        <a:bodyPr/>
        <a:lstStyle/>
        <a:p>
          <a:endParaRPr lang="en-AU"/>
        </a:p>
      </dgm:t>
    </dgm:pt>
    <dgm:pt modelId="{4DC12A37-144F-4D78-98A0-F25187E52101}">
      <dgm:prSet phldrT="[Text]"/>
      <dgm:spPr/>
      <dgm:t>
        <a:bodyPr/>
        <a:lstStyle/>
        <a:p>
          <a:r>
            <a:rPr lang="en-US" dirty="0" smtClean="0"/>
            <a:t>Increased participation</a:t>
          </a:r>
          <a:endParaRPr lang="en-AU" dirty="0"/>
        </a:p>
      </dgm:t>
    </dgm:pt>
    <dgm:pt modelId="{843F9A29-B196-4605-8347-9591BDB4987C}" type="parTrans" cxnId="{9097E177-9F5E-42D9-8A0F-61B92F542EC8}">
      <dgm:prSet/>
      <dgm:spPr/>
      <dgm:t>
        <a:bodyPr/>
        <a:lstStyle/>
        <a:p>
          <a:endParaRPr lang="en-AU"/>
        </a:p>
      </dgm:t>
    </dgm:pt>
    <dgm:pt modelId="{E50313B8-65E3-45B9-8C9F-8126DAD2E8B8}" type="sibTrans" cxnId="{9097E177-9F5E-42D9-8A0F-61B92F542EC8}">
      <dgm:prSet/>
      <dgm:spPr/>
      <dgm:t>
        <a:bodyPr/>
        <a:lstStyle/>
        <a:p>
          <a:endParaRPr lang="en-AU"/>
        </a:p>
      </dgm:t>
    </dgm:pt>
    <dgm:pt modelId="{144ECB71-543D-409F-9817-E85624242630}">
      <dgm:prSet phldrT="[Text]"/>
      <dgm:spPr/>
      <dgm:t>
        <a:bodyPr/>
        <a:lstStyle/>
        <a:p>
          <a:r>
            <a:rPr lang="en-US" dirty="0" smtClean="0"/>
            <a:t>Introducing new ideas</a:t>
          </a:r>
          <a:endParaRPr lang="en-AU" dirty="0"/>
        </a:p>
      </dgm:t>
    </dgm:pt>
    <dgm:pt modelId="{A0294F26-EFD1-4264-BFF5-B6018822F677}" type="parTrans" cxnId="{46D859FC-EA3D-417B-B067-C4268D3020A3}">
      <dgm:prSet/>
      <dgm:spPr/>
      <dgm:t>
        <a:bodyPr/>
        <a:lstStyle/>
        <a:p>
          <a:endParaRPr lang="en-AU"/>
        </a:p>
      </dgm:t>
    </dgm:pt>
    <dgm:pt modelId="{0D5B57E1-057E-41FA-88BE-EA38DB494E0C}" type="sibTrans" cxnId="{46D859FC-EA3D-417B-B067-C4268D3020A3}">
      <dgm:prSet/>
      <dgm:spPr/>
      <dgm:t>
        <a:bodyPr/>
        <a:lstStyle/>
        <a:p>
          <a:endParaRPr lang="en-AU"/>
        </a:p>
      </dgm:t>
    </dgm:pt>
    <dgm:pt modelId="{C21C45C0-A411-4437-9F25-6BA21F938A6E}">
      <dgm:prSet phldrT="[Text]"/>
      <dgm:spPr/>
      <dgm:t>
        <a:bodyPr/>
        <a:lstStyle/>
        <a:p>
          <a:r>
            <a:rPr lang="en-US" dirty="0" smtClean="0"/>
            <a:t>Expanding perspectives</a:t>
          </a:r>
          <a:endParaRPr lang="en-AU" dirty="0"/>
        </a:p>
      </dgm:t>
    </dgm:pt>
    <dgm:pt modelId="{9C56F4AD-6752-4353-9B52-E2A86AAD0770}" type="parTrans" cxnId="{01A0B4FF-A68B-44CB-AE5C-C3B03219B769}">
      <dgm:prSet/>
      <dgm:spPr/>
      <dgm:t>
        <a:bodyPr/>
        <a:lstStyle/>
        <a:p>
          <a:endParaRPr lang="en-AU"/>
        </a:p>
      </dgm:t>
    </dgm:pt>
    <dgm:pt modelId="{3CC5C4EB-7943-4884-90F6-36ED5CF607F8}" type="sibTrans" cxnId="{01A0B4FF-A68B-44CB-AE5C-C3B03219B769}">
      <dgm:prSet/>
      <dgm:spPr/>
      <dgm:t>
        <a:bodyPr/>
        <a:lstStyle/>
        <a:p>
          <a:endParaRPr lang="en-AU"/>
        </a:p>
      </dgm:t>
    </dgm:pt>
    <dgm:pt modelId="{CC0D2125-4B75-4704-84A1-2A39CD14A665}">
      <dgm:prSet phldrT="[Text]"/>
      <dgm:spPr/>
      <dgm:t>
        <a:bodyPr/>
        <a:lstStyle/>
        <a:p>
          <a:r>
            <a:rPr lang="en-US" dirty="0" smtClean="0"/>
            <a:t>Negative image</a:t>
          </a:r>
          <a:endParaRPr lang="en-AU" dirty="0"/>
        </a:p>
      </dgm:t>
    </dgm:pt>
    <dgm:pt modelId="{F2A09C69-6651-40FD-808E-5B81BDA24F07}" type="parTrans" cxnId="{D80D587B-402C-42F4-B761-E0B9CB6485DF}">
      <dgm:prSet/>
      <dgm:spPr/>
      <dgm:t>
        <a:bodyPr/>
        <a:lstStyle/>
        <a:p>
          <a:endParaRPr lang="en-AU"/>
        </a:p>
      </dgm:t>
    </dgm:pt>
    <dgm:pt modelId="{F493C5D5-1D92-4285-8685-9F26B4D6F360}" type="sibTrans" cxnId="{D80D587B-402C-42F4-B761-E0B9CB6485DF}">
      <dgm:prSet/>
      <dgm:spPr/>
      <dgm:t>
        <a:bodyPr/>
        <a:lstStyle/>
        <a:p>
          <a:endParaRPr lang="en-AU"/>
        </a:p>
      </dgm:t>
    </dgm:pt>
    <dgm:pt modelId="{1E334A70-E746-4920-967E-70166DF9019C}">
      <dgm:prSet phldrT="[Text]"/>
      <dgm:spPr/>
      <dgm:t>
        <a:bodyPr/>
        <a:lstStyle/>
        <a:p>
          <a:r>
            <a:rPr lang="en-US" dirty="0" smtClean="0"/>
            <a:t>Bad behaviour</a:t>
          </a:r>
          <a:endParaRPr lang="en-AU" dirty="0"/>
        </a:p>
      </dgm:t>
    </dgm:pt>
    <dgm:pt modelId="{93C80234-B103-4876-A4DF-29E3309DA23B}" type="parTrans" cxnId="{2BCD66F8-9E15-4CFD-9568-FB5C52C0A5D7}">
      <dgm:prSet/>
      <dgm:spPr/>
      <dgm:t>
        <a:bodyPr/>
        <a:lstStyle/>
        <a:p>
          <a:endParaRPr lang="en-AU"/>
        </a:p>
      </dgm:t>
    </dgm:pt>
    <dgm:pt modelId="{3C8E42AE-0A59-4761-A009-D3A42A215572}" type="sibTrans" cxnId="{2BCD66F8-9E15-4CFD-9568-FB5C52C0A5D7}">
      <dgm:prSet/>
      <dgm:spPr/>
      <dgm:t>
        <a:bodyPr/>
        <a:lstStyle/>
        <a:p>
          <a:endParaRPr lang="en-AU"/>
        </a:p>
      </dgm:t>
    </dgm:pt>
    <dgm:pt modelId="{9C103FE4-8693-41C7-99F6-5893046A6AA0}">
      <dgm:prSet phldrT="[Text]"/>
      <dgm:spPr/>
      <dgm:t>
        <a:bodyPr/>
        <a:lstStyle/>
        <a:p>
          <a:r>
            <a:rPr lang="en-US" dirty="0" smtClean="0"/>
            <a:t>Substance abuse</a:t>
          </a:r>
          <a:endParaRPr lang="en-AU" dirty="0"/>
        </a:p>
      </dgm:t>
    </dgm:pt>
    <dgm:pt modelId="{1AA6C863-F3BF-4CF1-84D1-2DFF7FB2289F}" type="parTrans" cxnId="{E8BBD424-9322-4ECB-9A78-C976E682E754}">
      <dgm:prSet/>
      <dgm:spPr/>
      <dgm:t>
        <a:bodyPr/>
        <a:lstStyle/>
        <a:p>
          <a:endParaRPr lang="en-AU"/>
        </a:p>
      </dgm:t>
    </dgm:pt>
    <dgm:pt modelId="{AF8D4402-A3C5-440D-9B25-627BFCD8F5EF}" type="sibTrans" cxnId="{E8BBD424-9322-4ECB-9A78-C976E682E754}">
      <dgm:prSet/>
      <dgm:spPr/>
      <dgm:t>
        <a:bodyPr/>
        <a:lstStyle/>
        <a:p>
          <a:endParaRPr lang="en-AU"/>
        </a:p>
      </dgm:t>
    </dgm:pt>
    <dgm:pt modelId="{196701D6-45EE-40C2-972C-56BCA7CC8EE5}">
      <dgm:prSet phldrT="[Text]"/>
      <dgm:spPr/>
      <dgm:t>
        <a:bodyPr/>
        <a:lstStyle/>
        <a:p>
          <a:r>
            <a:rPr lang="en-US" dirty="0" smtClean="0"/>
            <a:t>Social dislocation</a:t>
          </a:r>
          <a:endParaRPr lang="en-AU" dirty="0"/>
        </a:p>
      </dgm:t>
    </dgm:pt>
    <dgm:pt modelId="{D02E992A-9DC2-4180-80A7-EE807B245381}" type="parTrans" cxnId="{C8BF4075-59A5-4005-A320-1B09A0007396}">
      <dgm:prSet/>
      <dgm:spPr/>
      <dgm:t>
        <a:bodyPr/>
        <a:lstStyle/>
        <a:p>
          <a:endParaRPr lang="en-AU"/>
        </a:p>
      </dgm:t>
    </dgm:pt>
    <dgm:pt modelId="{7C5424F4-0B8D-4A59-A4E4-386F5F2ED8EE}" type="sibTrans" cxnId="{C8BF4075-59A5-4005-A320-1B09A0007396}">
      <dgm:prSet/>
      <dgm:spPr/>
      <dgm:t>
        <a:bodyPr/>
        <a:lstStyle/>
        <a:p>
          <a:endParaRPr lang="en-AU"/>
        </a:p>
      </dgm:t>
    </dgm:pt>
    <dgm:pt modelId="{BD85F6F6-9236-4679-9597-2EBF040A70A7}">
      <dgm:prSet phldrT="[Text]"/>
      <dgm:spPr/>
      <dgm:t>
        <a:bodyPr/>
        <a:lstStyle/>
        <a:p>
          <a:r>
            <a:rPr lang="en-US" dirty="0" smtClean="0"/>
            <a:t>Loss of amenity</a:t>
          </a:r>
          <a:endParaRPr lang="en-AU" dirty="0"/>
        </a:p>
      </dgm:t>
    </dgm:pt>
    <dgm:pt modelId="{876A17F8-7FCA-4AA8-A854-3F02A06B6E0B}" type="parTrans" cxnId="{CF2FDF6F-E2D1-49AB-B308-8047F3B82474}">
      <dgm:prSet/>
      <dgm:spPr/>
      <dgm:t>
        <a:bodyPr/>
        <a:lstStyle/>
        <a:p>
          <a:endParaRPr lang="en-AU"/>
        </a:p>
      </dgm:t>
    </dgm:pt>
    <dgm:pt modelId="{4A41CA86-0441-41A3-AF9A-16F036984272}" type="sibTrans" cxnId="{CF2FDF6F-E2D1-49AB-B308-8047F3B82474}">
      <dgm:prSet/>
      <dgm:spPr/>
      <dgm:t>
        <a:bodyPr/>
        <a:lstStyle/>
        <a:p>
          <a:endParaRPr lang="en-AU"/>
        </a:p>
      </dgm:t>
    </dgm:pt>
    <dgm:pt modelId="{C2BF6544-26BD-4377-9807-DA06D4B45D14}" type="pres">
      <dgm:prSet presAssocID="{4775B18A-D7D7-4831-B03F-B197DB8E78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D3095AC-9A22-405F-98F6-0CAFD23A5E04}" type="pres">
      <dgm:prSet presAssocID="{1294993F-CD19-4A76-90D7-034B0CC97CF9}" presName="composite" presStyleCnt="0"/>
      <dgm:spPr/>
    </dgm:pt>
    <dgm:pt modelId="{EB85FDDF-0604-4B5A-AB41-31625DB67E6C}" type="pres">
      <dgm:prSet presAssocID="{1294993F-CD19-4A76-90D7-034B0CC97CF9}" presName="parTx" presStyleLbl="alignNode1" presStyleIdx="0" presStyleCnt="2" custLinFactNeighborX="-856" custLinFactNeighborY="-115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948C4C0-7D9C-4DBC-830D-0F08ED5253D1}" type="pres">
      <dgm:prSet presAssocID="{1294993F-CD19-4A76-90D7-034B0CC97CF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0948DA1-9884-42D1-A60A-A26A5824EB62}" type="pres">
      <dgm:prSet presAssocID="{C1FF0EDD-C3CA-4F07-B16B-3C083CD17E4B}" presName="space" presStyleCnt="0"/>
      <dgm:spPr/>
    </dgm:pt>
    <dgm:pt modelId="{D2A5E1EE-5569-4716-B8D8-887C21BDA280}" type="pres">
      <dgm:prSet presAssocID="{E1E2E814-EE54-46DA-8B86-D2CC1D977DDE}" presName="composite" presStyleCnt="0"/>
      <dgm:spPr/>
    </dgm:pt>
    <dgm:pt modelId="{EEE683EF-2AE0-4CA0-9148-D96489874E3E}" type="pres">
      <dgm:prSet presAssocID="{E1E2E814-EE54-46DA-8B86-D2CC1D977DD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30B339D-4259-4AEC-90D1-053773E1B134}" type="pres">
      <dgm:prSet presAssocID="{E1E2E814-EE54-46DA-8B86-D2CC1D977DD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2EAFF74E-3E85-4275-9217-1E9B691C7022}" type="presOf" srcId="{196701D6-45EE-40C2-972C-56BCA7CC8EE5}" destId="{530B339D-4259-4AEC-90D1-053773E1B134}" srcOrd="0" destOrd="5" presId="urn:microsoft.com/office/officeart/2005/8/layout/hList1"/>
    <dgm:cxn modelId="{F65F3B76-3204-4A4E-B10E-B9F169BCFBAC}" type="presOf" srcId="{21910116-B225-4AC3-AAFF-ABA8669E5245}" destId="{2948C4C0-7D9C-4DBC-830D-0F08ED5253D1}" srcOrd="0" destOrd="3" presId="urn:microsoft.com/office/officeart/2005/8/layout/hList1"/>
    <dgm:cxn modelId="{CF2FDF6F-E2D1-49AB-B308-8047F3B82474}" srcId="{E1E2E814-EE54-46DA-8B86-D2CC1D977DDE}" destId="{BD85F6F6-9236-4679-9597-2EBF040A70A7}" srcOrd="6" destOrd="0" parTransId="{876A17F8-7FCA-4AA8-A854-3F02A06B6E0B}" sibTransId="{4A41CA86-0441-41A3-AF9A-16F036984272}"/>
    <dgm:cxn modelId="{2BCD66F8-9E15-4CFD-9568-FB5C52C0A5D7}" srcId="{E1E2E814-EE54-46DA-8B86-D2CC1D977DDE}" destId="{1E334A70-E746-4920-967E-70166DF9019C}" srcOrd="3" destOrd="0" parTransId="{93C80234-B103-4876-A4DF-29E3309DA23B}" sibTransId="{3C8E42AE-0A59-4761-A009-D3A42A215572}"/>
    <dgm:cxn modelId="{5F6E6912-5CE5-45A6-AA09-1831588DDB0B}" srcId="{1294993F-CD19-4A76-90D7-034B0CC97CF9}" destId="{21910116-B225-4AC3-AAFF-ABA8669E5245}" srcOrd="3" destOrd="0" parTransId="{6CA06B02-E01B-44A4-B074-FF1B72D18664}" sibTransId="{C1E7B126-3386-49CF-91DA-07CE5E22B441}"/>
    <dgm:cxn modelId="{99D0DBBD-5B21-4FD1-86D9-757B86B14043}" srcId="{1294993F-CD19-4A76-90D7-034B0CC97CF9}" destId="{C0307A4B-8B62-4D5F-BF94-A055866CEA65}" srcOrd="0" destOrd="0" parTransId="{C3E9A16D-A924-4B81-8DC9-1F10EBF38804}" sibTransId="{B4F27987-23B8-44DF-8208-4480507B6573}"/>
    <dgm:cxn modelId="{CA6030DA-0E55-434C-BBDC-FBF8D0A70CD4}" type="presOf" srcId="{4775B18A-D7D7-4831-B03F-B197DB8E78FD}" destId="{C2BF6544-26BD-4377-9807-DA06D4B45D14}" srcOrd="0" destOrd="0" presId="urn:microsoft.com/office/officeart/2005/8/layout/hList1"/>
    <dgm:cxn modelId="{A79F4218-6046-4703-86DA-81D9B29D8138}" srcId="{4775B18A-D7D7-4831-B03F-B197DB8E78FD}" destId="{1294993F-CD19-4A76-90D7-034B0CC97CF9}" srcOrd="0" destOrd="0" parTransId="{F9EA386D-2B3D-4675-B0AB-648E77CE1DD7}" sibTransId="{C1FF0EDD-C3CA-4F07-B16B-3C083CD17E4B}"/>
    <dgm:cxn modelId="{E8BBD424-9322-4ECB-9A78-C976E682E754}" srcId="{E1E2E814-EE54-46DA-8B86-D2CC1D977DDE}" destId="{9C103FE4-8693-41C7-99F6-5893046A6AA0}" srcOrd="4" destOrd="0" parTransId="{1AA6C863-F3BF-4CF1-84D1-2DFF7FB2289F}" sibTransId="{AF8D4402-A3C5-440D-9B25-627BFCD8F5EF}"/>
    <dgm:cxn modelId="{739A135E-2727-40A8-BB38-EBD595A380CD}" type="presOf" srcId="{4DC12A37-144F-4D78-98A0-F25187E52101}" destId="{2948C4C0-7D9C-4DBC-830D-0F08ED5253D1}" srcOrd="0" destOrd="4" presId="urn:microsoft.com/office/officeart/2005/8/layout/hList1"/>
    <dgm:cxn modelId="{01A0B4FF-A68B-44CB-AE5C-C3B03219B769}" srcId="{1294993F-CD19-4A76-90D7-034B0CC97CF9}" destId="{C21C45C0-A411-4437-9F25-6BA21F938A6E}" srcOrd="6" destOrd="0" parTransId="{9C56F4AD-6752-4353-9B52-E2A86AAD0770}" sibTransId="{3CC5C4EB-7943-4884-90F6-36ED5CF607F8}"/>
    <dgm:cxn modelId="{BFA095D2-2DE2-452E-9C82-D268E4F349C7}" type="presOf" srcId="{1294993F-CD19-4A76-90D7-034B0CC97CF9}" destId="{EB85FDDF-0604-4B5A-AB41-31625DB67E6C}" srcOrd="0" destOrd="0" presId="urn:microsoft.com/office/officeart/2005/8/layout/hList1"/>
    <dgm:cxn modelId="{C8BF4075-59A5-4005-A320-1B09A0007396}" srcId="{E1E2E814-EE54-46DA-8B86-D2CC1D977DDE}" destId="{196701D6-45EE-40C2-972C-56BCA7CC8EE5}" srcOrd="5" destOrd="0" parTransId="{D02E992A-9DC2-4180-80A7-EE807B245381}" sibTransId="{7C5424F4-0B8D-4A59-A4E4-386F5F2ED8EE}"/>
    <dgm:cxn modelId="{5F444627-E704-49C7-92F2-008CF0680316}" srcId="{1294993F-CD19-4A76-90D7-034B0CC97CF9}" destId="{D7694F38-4B72-4631-AF03-93DAE8E72334}" srcOrd="2" destOrd="0" parTransId="{326F153F-FEB9-4DC5-A0F6-37CC09CF55CB}" sibTransId="{63660EEC-F315-4043-B6E0-294BD4B72856}"/>
    <dgm:cxn modelId="{D3181D9F-B19C-4714-8C9B-5C922AA7918E}" type="presOf" srcId="{9C103FE4-8693-41C7-99F6-5893046A6AA0}" destId="{530B339D-4259-4AEC-90D1-053773E1B134}" srcOrd="0" destOrd="4" presId="urn:microsoft.com/office/officeart/2005/8/layout/hList1"/>
    <dgm:cxn modelId="{F0ABC692-5054-4DA8-B2D0-02513B2CF5F0}" srcId="{1294993F-CD19-4A76-90D7-034B0CC97CF9}" destId="{238887C1-FF1A-4053-BC29-6621605D7AC6}" srcOrd="1" destOrd="0" parTransId="{739ED3CC-EB23-4CEA-BAFB-1A535F2C4F38}" sibTransId="{2AFFA8B7-5251-4649-ACAA-EA13D6F68D8E}"/>
    <dgm:cxn modelId="{7CEDD817-E57F-46D7-92C0-076684D3D5DD}" type="presOf" srcId="{144ECB71-543D-409F-9817-E85624242630}" destId="{2948C4C0-7D9C-4DBC-830D-0F08ED5253D1}" srcOrd="0" destOrd="5" presId="urn:microsoft.com/office/officeart/2005/8/layout/hList1"/>
    <dgm:cxn modelId="{AC2C5B47-9C2B-4BEB-87AA-C7B2FCA58414}" type="presOf" srcId="{57F2C4F3-D164-4FCD-BB28-184DFD944AF3}" destId="{530B339D-4259-4AEC-90D1-053773E1B134}" srcOrd="0" destOrd="1" presId="urn:microsoft.com/office/officeart/2005/8/layout/hList1"/>
    <dgm:cxn modelId="{AE06721B-217B-418F-9F2A-2D92D09FC473}" type="presOf" srcId="{C0307A4B-8B62-4D5F-BF94-A055866CEA65}" destId="{2948C4C0-7D9C-4DBC-830D-0F08ED5253D1}" srcOrd="0" destOrd="0" presId="urn:microsoft.com/office/officeart/2005/8/layout/hList1"/>
    <dgm:cxn modelId="{A9E9B4C9-FBA5-4BCE-9536-CCEC71340139}" type="presOf" srcId="{E1E2E814-EE54-46DA-8B86-D2CC1D977DDE}" destId="{EEE683EF-2AE0-4CA0-9148-D96489874E3E}" srcOrd="0" destOrd="0" presId="urn:microsoft.com/office/officeart/2005/8/layout/hList1"/>
    <dgm:cxn modelId="{9097E177-9F5E-42D9-8A0F-61B92F542EC8}" srcId="{1294993F-CD19-4A76-90D7-034B0CC97CF9}" destId="{4DC12A37-144F-4D78-98A0-F25187E52101}" srcOrd="4" destOrd="0" parTransId="{843F9A29-B196-4605-8347-9591BDB4987C}" sibTransId="{E50313B8-65E3-45B9-8C9F-8126DAD2E8B8}"/>
    <dgm:cxn modelId="{1665354D-7BBD-4A21-8CC8-C18FB8E43FA4}" type="presOf" srcId="{CC0D2125-4B75-4704-84A1-2A39CD14A665}" destId="{530B339D-4259-4AEC-90D1-053773E1B134}" srcOrd="0" destOrd="2" presId="urn:microsoft.com/office/officeart/2005/8/layout/hList1"/>
    <dgm:cxn modelId="{840998EA-FD3E-4725-A3E4-8E72018E720E}" type="presOf" srcId="{EA710B7C-4D12-4423-9CAA-55C78A7C8E9F}" destId="{530B339D-4259-4AEC-90D1-053773E1B134}" srcOrd="0" destOrd="0" presId="urn:microsoft.com/office/officeart/2005/8/layout/hList1"/>
    <dgm:cxn modelId="{B09449AE-B1C8-45F0-8476-DB4131DE784B}" type="presOf" srcId="{238887C1-FF1A-4053-BC29-6621605D7AC6}" destId="{2948C4C0-7D9C-4DBC-830D-0F08ED5253D1}" srcOrd="0" destOrd="1" presId="urn:microsoft.com/office/officeart/2005/8/layout/hList1"/>
    <dgm:cxn modelId="{D98BCDF4-36F1-4292-B4EC-358C23EB318F}" type="presOf" srcId="{1E334A70-E746-4920-967E-70166DF9019C}" destId="{530B339D-4259-4AEC-90D1-053773E1B134}" srcOrd="0" destOrd="3" presId="urn:microsoft.com/office/officeart/2005/8/layout/hList1"/>
    <dgm:cxn modelId="{D642B4CE-101F-4451-B27D-ADD562835B8B}" type="presOf" srcId="{D7694F38-4B72-4631-AF03-93DAE8E72334}" destId="{2948C4C0-7D9C-4DBC-830D-0F08ED5253D1}" srcOrd="0" destOrd="2" presId="urn:microsoft.com/office/officeart/2005/8/layout/hList1"/>
    <dgm:cxn modelId="{026B66D3-8CE4-436C-9B9B-A0EB399403AA}" type="presOf" srcId="{BD85F6F6-9236-4679-9597-2EBF040A70A7}" destId="{530B339D-4259-4AEC-90D1-053773E1B134}" srcOrd="0" destOrd="6" presId="urn:microsoft.com/office/officeart/2005/8/layout/hList1"/>
    <dgm:cxn modelId="{F3A8C211-E904-44BA-94AA-8FDDE9E0D04E}" type="presOf" srcId="{C21C45C0-A411-4437-9F25-6BA21F938A6E}" destId="{2948C4C0-7D9C-4DBC-830D-0F08ED5253D1}" srcOrd="0" destOrd="6" presId="urn:microsoft.com/office/officeart/2005/8/layout/hList1"/>
    <dgm:cxn modelId="{D80D587B-402C-42F4-B761-E0B9CB6485DF}" srcId="{E1E2E814-EE54-46DA-8B86-D2CC1D977DDE}" destId="{CC0D2125-4B75-4704-84A1-2A39CD14A665}" srcOrd="2" destOrd="0" parTransId="{F2A09C69-6651-40FD-808E-5B81BDA24F07}" sibTransId="{F493C5D5-1D92-4285-8685-9F26B4D6F360}"/>
    <dgm:cxn modelId="{46D859FC-EA3D-417B-B067-C4268D3020A3}" srcId="{1294993F-CD19-4A76-90D7-034B0CC97CF9}" destId="{144ECB71-543D-409F-9817-E85624242630}" srcOrd="5" destOrd="0" parTransId="{A0294F26-EFD1-4264-BFF5-B6018822F677}" sibTransId="{0D5B57E1-057E-41FA-88BE-EA38DB494E0C}"/>
    <dgm:cxn modelId="{B4E381DF-5DE2-4A91-929F-FA123CC5382C}" srcId="{4775B18A-D7D7-4831-B03F-B197DB8E78FD}" destId="{E1E2E814-EE54-46DA-8B86-D2CC1D977DDE}" srcOrd="1" destOrd="0" parTransId="{59E60608-9CCD-4B8D-8280-097D0B04B97A}" sibTransId="{03E6F35D-DC46-43E3-9656-AF35F0E5CC4E}"/>
    <dgm:cxn modelId="{E91FFAFF-AB29-4DA0-9D28-8AE53CB7321A}" srcId="{E1E2E814-EE54-46DA-8B86-D2CC1D977DDE}" destId="{57F2C4F3-D164-4FCD-BB28-184DFD944AF3}" srcOrd="1" destOrd="0" parTransId="{A933B0E7-B875-4DCF-96F6-443B657FEBDD}" sibTransId="{8EF3ABA5-29E1-4356-902B-4D9B996EAE94}"/>
    <dgm:cxn modelId="{A8F6C91A-15F8-4498-8FF7-7299692A3DF0}" srcId="{E1E2E814-EE54-46DA-8B86-D2CC1D977DDE}" destId="{EA710B7C-4D12-4423-9CAA-55C78A7C8E9F}" srcOrd="0" destOrd="0" parTransId="{F5CDB72F-3B5B-447E-8B22-5230F67A3CBB}" sibTransId="{51421741-B319-4A3B-B219-392B77B7D223}"/>
    <dgm:cxn modelId="{D3569E38-78DC-47AC-A4F7-7D1FAACB25AC}" type="presParOf" srcId="{C2BF6544-26BD-4377-9807-DA06D4B45D14}" destId="{FD3095AC-9A22-405F-98F6-0CAFD23A5E04}" srcOrd="0" destOrd="0" presId="urn:microsoft.com/office/officeart/2005/8/layout/hList1"/>
    <dgm:cxn modelId="{A82CD29B-7580-4C31-B008-C3EF533D8E21}" type="presParOf" srcId="{FD3095AC-9A22-405F-98F6-0CAFD23A5E04}" destId="{EB85FDDF-0604-4B5A-AB41-31625DB67E6C}" srcOrd="0" destOrd="0" presId="urn:microsoft.com/office/officeart/2005/8/layout/hList1"/>
    <dgm:cxn modelId="{7F2A7200-23CC-4E6C-9AD3-535E72095A79}" type="presParOf" srcId="{FD3095AC-9A22-405F-98F6-0CAFD23A5E04}" destId="{2948C4C0-7D9C-4DBC-830D-0F08ED5253D1}" srcOrd="1" destOrd="0" presId="urn:microsoft.com/office/officeart/2005/8/layout/hList1"/>
    <dgm:cxn modelId="{93A64BD9-5A20-4450-B425-1F758F3ABC3C}" type="presParOf" srcId="{C2BF6544-26BD-4377-9807-DA06D4B45D14}" destId="{00948DA1-9884-42D1-A60A-A26A5824EB62}" srcOrd="1" destOrd="0" presId="urn:microsoft.com/office/officeart/2005/8/layout/hList1"/>
    <dgm:cxn modelId="{16AAE0CF-96B8-4C98-977E-0952857FEA8A}" type="presParOf" srcId="{C2BF6544-26BD-4377-9807-DA06D4B45D14}" destId="{D2A5E1EE-5569-4716-B8D8-887C21BDA280}" srcOrd="2" destOrd="0" presId="urn:microsoft.com/office/officeart/2005/8/layout/hList1"/>
    <dgm:cxn modelId="{B50C3DA3-6A91-4AF1-87F2-1464D43F4D73}" type="presParOf" srcId="{D2A5E1EE-5569-4716-B8D8-887C21BDA280}" destId="{EEE683EF-2AE0-4CA0-9148-D96489874E3E}" srcOrd="0" destOrd="0" presId="urn:microsoft.com/office/officeart/2005/8/layout/hList1"/>
    <dgm:cxn modelId="{00D4F643-4004-49BD-A5A8-3F8A4E9C9FE5}" type="presParOf" srcId="{D2A5E1EE-5569-4716-B8D8-887C21BDA280}" destId="{530B339D-4259-4AEC-90D1-053773E1B13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75B18A-D7D7-4831-B03F-B197DB8E78FD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AU"/>
        </a:p>
      </dgm:t>
    </dgm:pt>
    <dgm:pt modelId="{1294993F-CD19-4A76-90D7-034B0CC97CF9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POSITIVE</a:t>
          </a:r>
          <a:endParaRPr lang="en-AU" dirty="0">
            <a:solidFill>
              <a:schemeClr val="bg1"/>
            </a:solidFill>
          </a:endParaRPr>
        </a:p>
      </dgm:t>
    </dgm:pt>
    <dgm:pt modelId="{F9EA386D-2B3D-4675-B0AB-648E77CE1DD7}" type="parTrans" cxnId="{A79F4218-6046-4703-86DA-81D9B29D8138}">
      <dgm:prSet/>
      <dgm:spPr/>
      <dgm:t>
        <a:bodyPr/>
        <a:lstStyle/>
        <a:p>
          <a:endParaRPr lang="en-AU"/>
        </a:p>
      </dgm:t>
    </dgm:pt>
    <dgm:pt modelId="{C1FF0EDD-C3CA-4F07-B16B-3C083CD17E4B}" type="sibTrans" cxnId="{A79F4218-6046-4703-86DA-81D9B29D8138}">
      <dgm:prSet/>
      <dgm:spPr/>
      <dgm:t>
        <a:bodyPr/>
        <a:lstStyle/>
        <a:p>
          <a:endParaRPr lang="en-AU"/>
        </a:p>
      </dgm:t>
    </dgm:pt>
    <dgm:pt modelId="{C0307A4B-8B62-4D5F-BF94-A055866CEA65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International prestige</a:t>
          </a:r>
          <a:endParaRPr lang="en-AU" dirty="0"/>
        </a:p>
      </dgm:t>
    </dgm:pt>
    <dgm:pt modelId="{C3E9A16D-A924-4B81-8DC9-1F10EBF38804}" type="parTrans" cxnId="{99D0DBBD-5B21-4FD1-86D9-757B86B14043}">
      <dgm:prSet/>
      <dgm:spPr/>
      <dgm:t>
        <a:bodyPr/>
        <a:lstStyle/>
        <a:p>
          <a:endParaRPr lang="en-AU"/>
        </a:p>
      </dgm:t>
    </dgm:pt>
    <dgm:pt modelId="{B4F27987-23B8-44DF-8208-4480507B6573}" type="sibTrans" cxnId="{99D0DBBD-5B21-4FD1-86D9-757B86B14043}">
      <dgm:prSet/>
      <dgm:spPr/>
      <dgm:t>
        <a:bodyPr/>
        <a:lstStyle/>
        <a:p>
          <a:endParaRPr lang="en-AU"/>
        </a:p>
      </dgm:t>
    </dgm:pt>
    <dgm:pt modelId="{E1E2E814-EE54-46DA-8B86-D2CC1D977DDE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NEGATIVE</a:t>
          </a:r>
          <a:endParaRPr lang="en-AU" dirty="0">
            <a:solidFill>
              <a:schemeClr val="bg1"/>
            </a:solidFill>
          </a:endParaRPr>
        </a:p>
      </dgm:t>
    </dgm:pt>
    <dgm:pt modelId="{59E60608-9CCD-4B8D-8280-097D0B04B97A}" type="parTrans" cxnId="{B4E381DF-5DE2-4A91-929F-FA123CC5382C}">
      <dgm:prSet/>
      <dgm:spPr/>
      <dgm:t>
        <a:bodyPr/>
        <a:lstStyle/>
        <a:p>
          <a:endParaRPr lang="en-AU"/>
        </a:p>
      </dgm:t>
    </dgm:pt>
    <dgm:pt modelId="{03E6F35D-DC46-43E3-9656-AF35F0E5CC4E}" type="sibTrans" cxnId="{B4E381DF-5DE2-4A91-929F-FA123CC5382C}">
      <dgm:prSet/>
      <dgm:spPr/>
      <dgm:t>
        <a:bodyPr/>
        <a:lstStyle/>
        <a:p>
          <a:endParaRPr lang="en-AU"/>
        </a:p>
      </dgm:t>
    </dgm:pt>
    <dgm:pt modelId="{EA710B7C-4D12-4423-9CAA-55C78A7C8E9F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Risk of event failure</a:t>
          </a:r>
          <a:endParaRPr lang="en-AU" dirty="0"/>
        </a:p>
      </dgm:t>
    </dgm:pt>
    <dgm:pt modelId="{F5CDB72F-3B5B-447E-8B22-5230F67A3CBB}" type="parTrans" cxnId="{A8F6C91A-15F8-4498-8FF7-7299692A3DF0}">
      <dgm:prSet/>
      <dgm:spPr/>
      <dgm:t>
        <a:bodyPr/>
        <a:lstStyle/>
        <a:p>
          <a:endParaRPr lang="en-AU"/>
        </a:p>
      </dgm:t>
    </dgm:pt>
    <dgm:pt modelId="{51421741-B319-4A3B-B219-392B77B7D223}" type="sibTrans" cxnId="{A8F6C91A-15F8-4498-8FF7-7299692A3DF0}">
      <dgm:prSet/>
      <dgm:spPr/>
      <dgm:t>
        <a:bodyPr/>
        <a:lstStyle/>
        <a:p>
          <a:endParaRPr lang="en-AU"/>
        </a:p>
      </dgm:t>
    </dgm:pt>
    <dgm:pt modelId="{41D4262C-5F42-4CAD-B8A6-6ED9CF9D3424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Improved profile</a:t>
          </a:r>
          <a:endParaRPr lang="en-US" dirty="0">
            <a:solidFill>
              <a:srgbClr val="000000"/>
            </a:solidFill>
          </a:endParaRPr>
        </a:p>
      </dgm:t>
    </dgm:pt>
    <dgm:pt modelId="{630AC55F-3B14-47D3-8812-456BAEF4829B}" type="parTrans" cxnId="{0DCF0D98-4F57-4D60-835B-DC7056C19E10}">
      <dgm:prSet/>
      <dgm:spPr/>
      <dgm:t>
        <a:bodyPr/>
        <a:lstStyle/>
        <a:p>
          <a:endParaRPr lang="en-AU"/>
        </a:p>
      </dgm:t>
    </dgm:pt>
    <dgm:pt modelId="{00DF2135-1024-4FD6-9EEC-06FB7BDFFCF1}" type="sibTrans" cxnId="{0DCF0D98-4F57-4D60-835B-DC7056C19E10}">
      <dgm:prSet/>
      <dgm:spPr/>
      <dgm:t>
        <a:bodyPr/>
        <a:lstStyle/>
        <a:p>
          <a:endParaRPr lang="en-AU"/>
        </a:p>
      </dgm:t>
    </dgm:pt>
    <dgm:pt modelId="{182530A4-7B05-4376-961F-B207C24AEA01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Promotion of investment</a:t>
          </a:r>
          <a:endParaRPr lang="en-US" dirty="0">
            <a:solidFill>
              <a:srgbClr val="000000"/>
            </a:solidFill>
          </a:endParaRPr>
        </a:p>
      </dgm:t>
    </dgm:pt>
    <dgm:pt modelId="{1272798B-F4D8-419F-8A76-DDD0CE2B2CC8}" type="parTrans" cxnId="{CFA0DF69-8564-4111-8830-AABCEA6E493E}">
      <dgm:prSet/>
      <dgm:spPr/>
      <dgm:t>
        <a:bodyPr/>
        <a:lstStyle/>
        <a:p>
          <a:endParaRPr lang="en-AU"/>
        </a:p>
      </dgm:t>
    </dgm:pt>
    <dgm:pt modelId="{EFA3E122-C767-4AC9-B3BC-73ED65331B9E}" type="sibTrans" cxnId="{CFA0DF69-8564-4111-8830-AABCEA6E493E}">
      <dgm:prSet/>
      <dgm:spPr/>
      <dgm:t>
        <a:bodyPr/>
        <a:lstStyle/>
        <a:p>
          <a:endParaRPr lang="en-AU"/>
        </a:p>
      </dgm:t>
    </dgm:pt>
    <dgm:pt modelId="{A9236F17-BCD8-4192-989F-45454644FCF4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Social cohesion</a:t>
          </a:r>
          <a:endParaRPr lang="en-US" dirty="0">
            <a:solidFill>
              <a:srgbClr val="000000"/>
            </a:solidFill>
          </a:endParaRPr>
        </a:p>
      </dgm:t>
    </dgm:pt>
    <dgm:pt modelId="{BF319593-17F4-4CB6-BEE5-5DB023084BAF}" type="parTrans" cxnId="{6734E414-31A8-4A9A-AA2C-F01583EB3830}">
      <dgm:prSet/>
      <dgm:spPr/>
      <dgm:t>
        <a:bodyPr/>
        <a:lstStyle/>
        <a:p>
          <a:endParaRPr lang="en-AU"/>
        </a:p>
      </dgm:t>
    </dgm:pt>
    <dgm:pt modelId="{FA9A7AD1-B069-48BB-BCD0-1344984715C6}" type="sibTrans" cxnId="{6734E414-31A8-4A9A-AA2C-F01583EB3830}">
      <dgm:prSet/>
      <dgm:spPr/>
      <dgm:t>
        <a:bodyPr/>
        <a:lstStyle/>
        <a:p>
          <a:endParaRPr lang="en-AU"/>
        </a:p>
      </dgm:t>
    </dgm:pt>
    <dgm:pt modelId="{768BAA51-9A5A-4812-92D2-CBC13889171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Development of administrative skills</a:t>
          </a:r>
          <a:endParaRPr lang="en-US" dirty="0">
            <a:solidFill>
              <a:srgbClr val="000000"/>
            </a:solidFill>
          </a:endParaRPr>
        </a:p>
      </dgm:t>
    </dgm:pt>
    <dgm:pt modelId="{D78B9737-680D-4992-A188-576F5A174926}" type="parTrans" cxnId="{C2AD6F46-3DD3-4416-9240-46F1F7F29FA9}">
      <dgm:prSet/>
      <dgm:spPr/>
      <dgm:t>
        <a:bodyPr/>
        <a:lstStyle/>
        <a:p>
          <a:endParaRPr lang="en-AU"/>
        </a:p>
      </dgm:t>
    </dgm:pt>
    <dgm:pt modelId="{047580FD-40D9-4B6F-B0BF-A30658D51625}" type="sibTrans" cxnId="{C2AD6F46-3DD3-4416-9240-46F1F7F29FA9}">
      <dgm:prSet/>
      <dgm:spPr/>
      <dgm:t>
        <a:bodyPr/>
        <a:lstStyle/>
        <a:p>
          <a:endParaRPr lang="en-AU"/>
        </a:p>
      </dgm:t>
    </dgm:pt>
    <dgm:pt modelId="{2A106C0A-B914-4FF6-9EBC-8C844578140A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Misallocation of funds</a:t>
          </a:r>
          <a:endParaRPr lang="en-US" dirty="0">
            <a:solidFill>
              <a:srgbClr val="000000"/>
            </a:solidFill>
          </a:endParaRPr>
        </a:p>
      </dgm:t>
    </dgm:pt>
    <dgm:pt modelId="{644DB42F-6E2F-4AF6-9512-18590460CD45}" type="parTrans" cxnId="{B7838DE9-F114-4A92-BB66-8A2D5D648127}">
      <dgm:prSet/>
      <dgm:spPr/>
      <dgm:t>
        <a:bodyPr/>
        <a:lstStyle/>
        <a:p>
          <a:endParaRPr lang="en-AU"/>
        </a:p>
      </dgm:t>
    </dgm:pt>
    <dgm:pt modelId="{E79D02C5-8ECD-46BF-A08F-EBF692103662}" type="sibTrans" cxnId="{B7838DE9-F114-4A92-BB66-8A2D5D648127}">
      <dgm:prSet/>
      <dgm:spPr/>
      <dgm:t>
        <a:bodyPr/>
        <a:lstStyle/>
        <a:p>
          <a:endParaRPr lang="en-AU"/>
        </a:p>
      </dgm:t>
    </dgm:pt>
    <dgm:pt modelId="{1BC468B5-40D2-4EB3-8593-2575119EFF09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Lack of accountability</a:t>
          </a:r>
          <a:endParaRPr lang="en-US" dirty="0">
            <a:solidFill>
              <a:srgbClr val="000000"/>
            </a:solidFill>
          </a:endParaRPr>
        </a:p>
      </dgm:t>
    </dgm:pt>
    <dgm:pt modelId="{204161A9-2473-4F7B-905E-D371B33DFA07}" type="parTrans" cxnId="{95CEBD61-573F-4BFD-BC86-BB3C70B97F7A}">
      <dgm:prSet/>
      <dgm:spPr/>
      <dgm:t>
        <a:bodyPr/>
        <a:lstStyle/>
        <a:p>
          <a:endParaRPr lang="en-AU"/>
        </a:p>
      </dgm:t>
    </dgm:pt>
    <dgm:pt modelId="{90953627-20AF-4BAE-8305-330D335F249C}" type="sibTrans" cxnId="{95CEBD61-573F-4BFD-BC86-BB3C70B97F7A}">
      <dgm:prSet/>
      <dgm:spPr/>
      <dgm:t>
        <a:bodyPr/>
        <a:lstStyle/>
        <a:p>
          <a:endParaRPr lang="en-AU"/>
        </a:p>
      </dgm:t>
    </dgm:pt>
    <dgm:pt modelId="{8F9F90BC-4188-482E-BBBA-0B53A7E4886C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Propaganda</a:t>
          </a:r>
          <a:endParaRPr lang="en-US" dirty="0">
            <a:solidFill>
              <a:srgbClr val="000000"/>
            </a:solidFill>
          </a:endParaRPr>
        </a:p>
      </dgm:t>
    </dgm:pt>
    <dgm:pt modelId="{EDB7D6BE-D030-41D4-B7A7-BF3D7E5926AC}" type="parTrans" cxnId="{AF38551C-CAF6-42BD-A184-03988E2FA915}">
      <dgm:prSet/>
      <dgm:spPr/>
      <dgm:t>
        <a:bodyPr/>
        <a:lstStyle/>
        <a:p>
          <a:endParaRPr lang="en-AU"/>
        </a:p>
      </dgm:t>
    </dgm:pt>
    <dgm:pt modelId="{E9976449-30AD-4EF5-9A14-4179D10DFE69}" type="sibTrans" cxnId="{AF38551C-CAF6-42BD-A184-03988E2FA915}">
      <dgm:prSet/>
      <dgm:spPr/>
      <dgm:t>
        <a:bodyPr/>
        <a:lstStyle/>
        <a:p>
          <a:endParaRPr lang="en-AU"/>
        </a:p>
      </dgm:t>
    </dgm:pt>
    <dgm:pt modelId="{C9DF1E97-B21A-49C3-B3E5-2EF652811AAC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Loss of community ownership and control</a:t>
          </a:r>
          <a:endParaRPr lang="en-US" dirty="0">
            <a:solidFill>
              <a:srgbClr val="000000"/>
            </a:solidFill>
          </a:endParaRPr>
        </a:p>
      </dgm:t>
    </dgm:pt>
    <dgm:pt modelId="{740CAA07-858D-4061-A7D9-BD0935592DD2}" type="parTrans" cxnId="{6D808B27-611B-47D3-9BA5-FB3655999F77}">
      <dgm:prSet/>
      <dgm:spPr/>
      <dgm:t>
        <a:bodyPr/>
        <a:lstStyle/>
        <a:p>
          <a:endParaRPr lang="en-AU"/>
        </a:p>
      </dgm:t>
    </dgm:pt>
    <dgm:pt modelId="{A3A17B2F-84D9-41C7-B56F-9367D039338E}" type="sibTrans" cxnId="{6D808B27-611B-47D3-9BA5-FB3655999F77}">
      <dgm:prSet/>
      <dgm:spPr/>
      <dgm:t>
        <a:bodyPr/>
        <a:lstStyle/>
        <a:p>
          <a:endParaRPr lang="en-AU"/>
        </a:p>
      </dgm:t>
    </dgm:pt>
    <dgm:pt modelId="{41FD8DA9-FA70-49E1-8DDD-55B8F02C3CD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Legitimation of ideology</a:t>
          </a:r>
          <a:endParaRPr lang="en-US" dirty="0">
            <a:solidFill>
              <a:srgbClr val="000000"/>
            </a:solidFill>
          </a:endParaRPr>
        </a:p>
      </dgm:t>
    </dgm:pt>
    <dgm:pt modelId="{4EBC11AE-ED22-47DD-82AC-627D3DB777E6}" type="parTrans" cxnId="{4AC42248-64E9-4823-99E0-9E7516E0F3FE}">
      <dgm:prSet/>
      <dgm:spPr/>
      <dgm:t>
        <a:bodyPr/>
        <a:lstStyle/>
        <a:p>
          <a:endParaRPr lang="en-AU"/>
        </a:p>
      </dgm:t>
    </dgm:pt>
    <dgm:pt modelId="{F2A9B086-26F5-4133-8017-D797671A95DD}" type="sibTrans" cxnId="{4AC42248-64E9-4823-99E0-9E7516E0F3FE}">
      <dgm:prSet/>
      <dgm:spPr/>
      <dgm:t>
        <a:bodyPr/>
        <a:lstStyle/>
        <a:p>
          <a:endParaRPr lang="en-AU"/>
        </a:p>
      </dgm:t>
    </dgm:pt>
    <dgm:pt modelId="{C2BF6544-26BD-4377-9807-DA06D4B45D14}" type="pres">
      <dgm:prSet presAssocID="{4775B18A-D7D7-4831-B03F-B197DB8E78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D3095AC-9A22-405F-98F6-0CAFD23A5E04}" type="pres">
      <dgm:prSet presAssocID="{1294993F-CD19-4A76-90D7-034B0CC97CF9}" presName="composite" presStyleCnt="0"/>
      <dgm:spPr/>
    </dgm:pt>
    <dgm:pt modelId="{EB85FDDF-0604-4B5A-AB41-31625DB67E6C}" type="pres">
      <dgm:prSet presAssocID="{1294993F-CD19-4A76-90D7-034B0CC97CF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948C4C0-7D9C-4DBC-830D-0F08ED5253D1}" type="pres">
      <dgm:prSet presAssocID="{1294993F-CD19-4A76-90D7-034B0CC97CF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0948DA1-9884-42D1-A60A-A26A5824EB62}" type="pres">
      <dgm:prSet presAssocID="{C1FF0EDD-C3CA-4F07-B16B-3C083CD17E4B}" presName="space" presStyleCnt="0"/>
      <dgm:spPr/>
    </dgm:pt>
    <dgm:pt modelId="{D2A5E1EE-5569-4716-B8D8-887C21BDA280}" type="pres">
      <dgm:prSet presAssocID="{E1E2E814-EE54-46DA-8B86-D2CC1D977DDE}" presName="composite" presStyleCnt="0"/>
      <dgm:spPr/>
    </dgm:pt>
    <dgm:pt modelId="{EEE683EF-2AE0-4CA0-9148-D96489874E3E}" type="pres">
      <dgm:prSet presAssocID="{E1E2E814-EE54-46DA-8B86-D2CC1D977DD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30B339D-4259-4AEC-90D1-053773E1B134}" type="pres">
      <dgm:prSet presAssocID="{E1E2E814-EE54-46DA-8B86-D2CC1D977DD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B7838DE9-F114-4A92-BB66-8A2D5D648127}" srcId="{E1E2E814-EE54-46DA-8B86-D2CC1D977DDE}" destId="{2A106C0A-B914-4FF6-9EBC-8C844578140A}" srcOrd="1" destOrd="0" parTransId="{644DB42F-6E2F-4AF6-9512-18590460CD45}" sibTransId="{E79D02C5-8ECD-46BF-A08F-EBF692103662}"/>
    <dgm:cxn modelId="{30997488-3FD3-42C1-A6F1-D1EC2B197EBE}" type="presOf" srcId="{4775B18A-D7D7-4831-B03F-B197DB8E78FD}" destId="{C2BF6544-26BD-4377-9807-DA06D4B45D14}" srcOrd="0" destOrd="0" presId="urn:microsoft.com/office/officeart/2005/8/layout/hList1"/>
    <dgm:cxn modelId="{6D808B27-611B-47D3-9BA5-FB3655999F77}" srcId="{E1E2E814-EE54-46DA-8B86-D2CC1D977DDE}" destId="{C9DF1E97-B21A-49C3-B3E5-2EF652811AAC}" srcOrd="4" destOrd="0" parTransId="{740CAA07-858D-4061-A7D9-BD0935592DD2}" sibTransId="{A3A17B2F-84D9-41C7-B56F-9367D039338E}"/>
    <dgm:cxn modelId="{29BEA448-012C-4212-95B6-1F97B7F7BBF5}" type="presOf" srcId="{C0307A4B-8B62-4D5F-BF94-A055866CEA65}" destId="{2948C4C0-7D9C-4DBC-830D-0F08ED5253D1}" srcOrd="0" destOrd="0" presId="urn:microsoft.com/office/officeart/2005/8/layout/hList1"/>
    <dgm:cxn modelId="{99D0DBBD-5B21-4FD1-86D9-757B86B14043}" srcId="{1294993F-CD19-4A76-90D7-034B0CC97CF9}" destId="{C0307A4B-8B62-4D5F-BF94-A055866CEA65}" srcOrd="0" destOrd="0" parTransId="{C3E9A16D-A924-4B81-8DC9-1F10EBF38804}" sibTransId="{B4F27987-23B8-44DF-8208-4480507B6573}"/>
    <dgm:cxn modelId="{C63660EB-5289-4FE9-AEB6-D0694999AED9}" type="presOf" srcId="{E1E2E814-EE54-46DA-8B86-D2CC1D977DDE}" destId="{EEE683EF-2AE0-4CA0-9148-D96489874E3E}" srcOrd="0" destOrd="0" presId="urn:microsoft.com/office/officeart/2005/8/layout/hList1"/>
    <dgm:cxn modelId="{A79F4218-6046-4703-86DA-81D9B29D8138}" srcId="{4775B18A-D7D7-4831-B03F-B197DB8E78FD}" destId="{1294993F-CD19-4A76-90D7-034B0CC97CF9}" srcOrd="0" destOrd="0" parTransId="{F9EA386D-2B3D-4675-B0AB-648E77CE1DD7}" sibTransId="{C1FF0EDD-C3CA-4F07-B16B-3C083CD17E4B}"/>
    <dgm:cxn modelId="{40D11925-489B-40C2-9451-ABEC4C2E7CE2}" type="presOf" srcId="{2A106C0A-B914-4FF6-9EBC-8C844578140A}" destId="{530B339D-4259-4AEC-90D1-053773E1B134}" srcOrd="0" destOrd="1" presId="urn:microsoft.com/office/officeart/2005/8/layout/hList1"/>
    <dgm:cxn modelId="{E3191F46-019B-48E7-A988-C633DF976C77}" type="presOf" srcId="{41D4262C-5F42-4CAD-B8A6-6ED9CF9D3424}" destId="{2948C4C0-7D9C-4DBC-830D-0F08ED5253D1}" srcOrd="0" destOrd="1" presId="urn:microsoft.com/office/officeart/2005/8/layout/hList1"/>
    <dgm:cxn modelId="{AF38551C-CAF6-42BD-A184-03988E2FA915}" srcId="{E1E2E814-EE54-46DA-8B86-D2CC1D977DDE}" destId="{8F9F90BC-4188-482E-BBBA-0B53A7E4886C}" srcOrd="3" destOrd="0" parTransId="{EDB7D6BE-D030-41D4-B7A7-BF3D7E5926AC}" sibTransId="{E9976449-30AD-4EF5-9A14-4179D10DFE69}"/>
    <dgm:cxn modelId="{36C72D2C-C91C-406A-9109-77E9139C3707}" type="presOf" srcId="{A9236F17-BCD8-4192-989F-45454644FCF4}" destId="{2948C4C0-7D9C-4DBC-830D-0F08ED5253D1}" srcOrd="0" destOrd="3" presId="urn:microsoft.com/office/officeart/2005/8/layout/hList1"/>
    <dgm:cxn modelId="{0B03B1E9-8C20-418F-B06D-8906577969C4}" type="presOf" srcId="{1BC468B5-40D2-4EB3-8593-2575119EFF09}" destId="{530B339D-4259-4AEC-90D1-053773E1B134}" srcOrd="0" destOrd="2" presId="urn:microsoft.com/office/officeart/2005/8/layout/hList1"/>
    <dgm:cxn modelId="{CFA0DF69-8564-4111-8830-AABCEA6E493E}" srcId="{1294993F-CD19-4A76-90D7-034B0CC97CF9}" destId="{182530A4-7B05-4376-961F-B207C24AEA01}" srcOrd="2" destOrd="0" parTransId="{1272798B-F4D8-419F-8A76-DDD0CE2B2CC8}" sibTransId="{EFA3E122-C767-4AC9-B3BC-73ED65331B9E}"/>
    <dgm:cxn modelId="{C2AD6F46-3DD3-4416-9240-46F1F7F29FA9}" srcId="{1294993F-CD19-4A76-90D7-034B0CC97CF9}" destId="{768BAA51-9A5A-4812-92D2-CBC138891716}" srcOrd="4" destOrd="0" parTransId="{D78B9737-680D-4992-A188-576F5A174926}" sibTransId="{047580FD-40D9-4B6F-B0BF-A30658D51625}"/>
    <dgm:cxn modelId="{6734E414-31A8-4A9A-AA2C-F01583EB3830}" srcId="{1294993F-CD19-4A76-90D7-034B0CC97CF9}" destId="{A9236F17-BCD8-4192-989F-45454644FCF4}" srcOrd="3" destOrd="0" parTransId="{BF319593-17F4-4CB6-BEE5-5DB023084BAF}" sibTransId="{FA9A7AD1-B069-48BB-BCD0-1344984715C6}"/>
    <dgm:cxn modelId="{56331420-04CF-4956-88D4-D747885CE8CF}" type="presOf" srcId="{182530A4-7B05-4376-961F-B207C24AEA01}" destId="{2948C4C0-7D9C-4DBC-830D-0F08ED5253D1}" srcOrd="0" destOrd="2" presId="urn:microsoft.com/office/officeart/2005/8/layout/hList1"/>
    <dgm:cxn modelId="{4AC42248-64E9-4823-99E0-9E7516E0F3FE}" srcId="{E1E2E814-EE54-46DA-8B86-D2CC1D977DDE}" destId="{41FD8DA9-FA70-49E1-8DDD-55B8F02C3CD6}" srcOrd="5" destOrd="0" parTransId="{4EBC11AE-ED22-47DD-82AC-627D3DB777E6}" sibTransId="{F2A9B086-26F5-4133-8017-D797671A95DD}"/>
    <dgm:cxn modelId="{A8558AE8-7A74-4195-870F-1771B63431B3}" type="presOf" srcId="{EA710B7C-4D12-4423-9CAA-55C78A7C8E9F}" destId="{530B339D-4259-4AEC-90D1-053773E1B134}" srcOrd="0" destOrd="0" presId="urn:microsoft.com/office/officeart/2005/8/layout/hList1"/>
    <dgm:cxn modelId="{32AFCD63-3C95-4BCA-844F-690A18E4934D}" type="presOf" srcId="{768BAA51-9A5A-4812-92D2-CBC138891716}" destId="{2948C4C0-7D9C-4DBC-830D-0F08ED5253D1}" srcOrd="0" destOrd="4" presId="urn:microsoft.com/office/officeart/2005/8/layout/hList1"/>
    <dgm:cxn modelId="{0DCF0D98-4F57-4D60-835B-DC7056C19E10}" srcId="{1294993F-CD19-4A76-90D7-034B0CC97CF9}" destId="{41D4262C-5F42-4CAD-B8A6-6ED9CF9D3424}" srcOrd="1" destOrd="0" parTransId="{630AC55F-3B14-47D3-8812-456BAEF4829B}" sibTransId="{00DF2135-1024-4FD6-9EEC-06FB7BDFFCF1}"/>
    <dgm:cxn modelId="{00CA72BA-0DF4-4B3D-A37B-347E46E66265}" type="presOf" srcId="{1294993F-CD19-4A76-90D7-034B0CC97CF9}" destId="{EB85FDDF-0604-4B5A-AB41-31625DB67E6C}" srcOrd="0" destOrd="0" presId="urn:microsoft.com/office/officeart/2005/8/layout/hList1"/>
    <dgm:cxn modelId="{B4E381DF-5DE2-4A91-929F-FA123CC5382C}" srcId="{4775B18A-D7D7-4831-B03F-B197DB8E78FD}" destId="{E1E2E814-EE54-46DA-8B86-D2CC1D977DDE}" srcOrd="1" destOrd="0" parTransId="{59E60608-9CCD-4B8D-8280-097D0B04B97A}" sibTransId="{03E6F35D-DC46-43E3-9656-AF35F0E5CC4E}"/>
    <dgm:cxn modelId="{A8F6C91A-15F8-4498-8FF7-7299692A3DF0}" srcId="{E1E2E814-EE54-46DA-8B86-D2CC1D977DDE}" destId="{EA710B7C-4D12-4423-9CAA-55C78A7C8E9F}" srcOrd="0" destOrd="0" parTransId="{F5CDB72F-3B5B-447E-8B22-5230F67A3CBB}" sibTransId="{51421741-B319-4A3B-B219-392B77B7D223}"/>
    <dgm:cxn modelId="{95CEBD61-573F-4BFD-BC86-BB3C70B97F7A}" srcId="{E1E2E814-EE54-46DA-8B86-D2CC1D977DDE}" destId="{1BC468B5-40D2-4EB3-8593-2575119EFF09}" srcOrd="2" destOrd="0" parTransId="{204161A9-2473-4F7B-905E-D371B33DFA07}" sibTransId="{90953627-20AF-4BAE-8305-330D335F249C}"/>
    <dgm:cxn modelId="{48123458-D20E-4811-9B80-6710F1ACCE46}" type="presOf" srcId="{41FD8DA9-FA70-49E1-8DDD-55B8F02C3CD6}" destId="{530B339D-4259-4AEC-90D1-053773E1B134}" srcOrd="0" destOrd="5" presId="urn:microsoft.com/office/officeart/2005/8/layout/hList1"/>
    <dgm:cxn modelId="{236EBD2A-695B-4C03-BC99-18C6B71FA9B2}" type="presOf" srcId="{8F9F90BC-4188-482E-BBBA-0B53A7E4886C}" destId="{530B339D-4259-4AEC-90D1-053773E1B134}" srcOrd="0" destOrd="3" presId="urn:microsoft.com/office/officeart/2005/8/layout/hList1"/>
    <dgm:cxn modelId="{2FB0EF6A-0649-4CAD-B390-12964261E9A5}" type="presOf" srcId="{C9DF1E97-B21A-49C3-B3E5-2EF652811AAC}" destId="{530B339D-4259-4AEC-90D1-053773E1B134}" srcOrd="0" destOrd="4" presId="urn:microsoft.com/office/officeart/2005/8/layout/hList1"/>
    <dgm:cxn modelId="{0C898260-6BD7-4901-89F9-7543FBAB82FB}" type="presParOf" srcId="{C2BF6544-26BD-4377-9807-DA06D4B45D14}" destId="{FD3095AC-9A22-405F-98F6-0CAFD23A5E04}" srcOrd="0" destOrd="0" presId="urn:microsoft.com/office/officeart/2005/8/layout/hList1"/>
    <dgm:cxn modelId="{7049AE60-7CD2-4A6D-94E6-FDC305E435A3}" type="presParOf" srcId="{FD3095AC-9A22-405F-98F6-0CAFD23A5E04}" destId="{EB85FDDF-0604-4B5A-AB41-31625DB67E6C}" srcOrd="0" destOrd="0" presId="urn:microsoft.com/office/officeart/2005/8/layout/hList1"/>
    <dgm:cxn modelId="{34347320-B8BF-4484-B991-5BE718C5CF26}" type="presParOf" srcId="{FD3095AC-9A22-405F-98F6-0CAFD23A5E04}" destId="{2948C4C0-7D9C-4DBC-830D-0F08ED5253D1}" srcOrd="1" destOrd="0" presId="urn:microsoft.com/office/officeart/2005/8/layout/hList1"/>
    <dgm:cxn modelId="{F7C7F41C-1735-4C6E-BAD3-F1574E805F7D}" type="presParOf" srcId="{C2BF6544-26BD-4377-9807-DA06D4B45D14}" destId="{00948DA1-9884-42D1-A60A-A26A5824EB62}" srcOrd="1" destOrd="0" presId="urn:microsoft.com/office/officeart/2005/8/layout/hList1"/>
    <dgm:cxn modelId="{45BFFA53-A7C9-41FE-944A-B1201F9DA5FF}" type="presParOf" srcId="{C2BF6544-26BD-4377-9807-DA06D4B45D14}" destId="{D2A5E1EE-5569-4716-B8D8-887C21BDA280}" srcOrd="2" destOrd="0" presId="urn:microsoft.com/office/officeart/2005/8/layout/hList1"/>
    <dgm:cxn modelId="{49645CAA-0DC0-4474-B30F-F98CA57CC13C}" type="presParOf" srcId="{D2A5E1EE-5569-4716-B8D8-887C21BDA280}" destId="{EEE683EF-2AE0-4CA0-9148-D96489874E3E}" srcOrd="0" destOrd="0" presId="urn:microsoft.com/office/officeart/2005/8/layout/hList1"/>
    <dgm:cxn modelId="{457E99F0-680D-492F-9D6B-7479BEAF7F55}" type="presParOf" srcId="{D2A5E1EE-5569-4716-B8D8-887C21BDA280}" destId="{530B339D-4259-4AEC-90D1-053773E1B13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75B18A-D7D7-4831-B03F-B197DB8E78FD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AU"/>
        </a:p>
      </dgm:t>
    </dgm:pt>
    <dgm:pt modelId="{1294993F-CD19-4A76-90D7-034B0CC97CF9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POSITIVE</a:t>
          </a:r>
          <a:endParaRPr lang="en-AU" dirty="0">
            <a:solidFill>
              <a:schemeClr val="bg1"/>
            </a:solidFill>
          </a:endParaRPr>
        </a:p>
      </dgm:t>
    </dgm:pt>
    <dgm:pt modelId="{F9EA386D-2B3D-4675-B0AB-648E77CE1DD7}" type="parTrans" cxnId="{A79F4218-6046-4703-86DA-81D9B29D8138}">
      <dgm:prSet/>
      <dgm:spPr/>
      <dgm:t>
        <a:bodyPr/>
        <a:lstStyle/>
        <a:p>
          <a:endParaRPr lang="en-AU"/>
        </a:p>
      </dgm:t>
    </dgm:pt>
    <dgm:pt modelId="{C1FF0EDD-C3CA-4F07-B16B-3C083CD17E4B}" type="sibTrans" cxnId="{A79F4218-6046-4703-86DA-81D9B29D8138}">
      <dgm:prSet/>
      <dgm:spPr/>
      <dgm:t>
        <a:bodyPr/>
        <a:lstStyle/>
        <a:p>
          <a:endParaRPr lang="en-AU"/>
        </a:p>
      </dgm:t>
    </dgm:pt>
    <dgm:pt modelId="{C0307A4B-8B62-4D5F-BF94-A055866CEA65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Showcasing of the environment</a:t>
          </a:r>
          <a:endParaRPr lang="en-AU" dirty="0"/>
        </a:p>
      </dgm:t>
    </dgm:pt>
    <dgm:pt modelId="{C3E9A16D-A924-4B81-8DC9-1F10EBF38804}" type="parTrans" cxnId="{99D0DBBD-5B21-4FD1-86D9-757B86B14043}">
      <dgm:prSet/>
      <dgm:spPr/>
      <dgm:t>
        <a:bodyPr/>
        <a:lstStyle/>
        <a:p>
          <a:endParaRPr lang="en-AU"/>
        </a:p>
      </dgm:t>
    </dgm:pt>
    <dgm:pt modelId="{B4F27987-23B8-44DF-8208-4480507B6573}" type="sibTrans" cxnId="{99D0DBBD-5B21-4FD1-86D9-757B86B14043}">
      <dgm:prSet/>
      <dgm:spPr/>
      <dgm:t>
        <a:bodyPr/>
        <a:lstStyle/>
        <a:p>
          <a:endParaRPr lang="en-AU"/>
        </a:p>
      </dgm:t>
    </dgm:pt>
    <dgm:pt modelId="{E1E2E814-EE54-46DA-8B86-D2CC1D977DDE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NEGATIVE</a:t>
          </a:r>
          <a:endParaRPr lang="en-AU" dirty="0">
            <a:solidFill>
              <a:schemeClr val="bg1"/>
            </a:solidFill>
          </a:endParaRPr>
        </a:p>
      </dgm:t>
    </dgm:pt>
    <dgm:pt modelId="{59E60608-9CCD-4B8D-8280-097D0B04B97A}" type="parTrans" cxnId="{B4E381DF-5DE2-4A91-929F-FA123CC5382C}">
      <dgm:prSet/>
      <dgm:spPr/>
      <dgm:t>
        <a:bodyPr/>
        <a:lstStyle/>
        <a:p>
          <a:endParaRPr lang="en-AU"/>
        </a:p>
      </dgm:t>
    </dgm:pt>
    <dgm:pt modelId="{03E6F35D-DC46-43E3-9656-AF35F0E5CC4E}" type="sibTrans" cxnId="{B4E381DF-5DE2-4A91-929F-FA123CC5382C}">
      <dgm:prSet/>
      <dgm:spPr/>
      <dgm:t>
        <a:bodyPr/>
        <a:lstStyle/>
        <a:p>
          <a:endParaRPr lang="en-AU"/>
        </a:p>
      </dgm:t>
    </dgm:pt>
    <dgm:pt modelId="{EA710B7C-4D12-4423-9CAA-55C78A7C8E9F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Environmental damage</a:t>
          </a:r>
          <a:endParaRPr lang="en-AU" dirty="0"/>
        </a:p>
      </dgm:t>
    </dgm:pt>
    <dgm:pt modelId="{F5CDB72F-3B5B-447E-8B22-5230F67A3CBB}" type="parTrans" cxnId="{A8F6C91A-15F8-4498-8FF7-7299692A3DF0}">
      <dgm:prSet/>
      <dgm:spPr/>
      <dgm:t>
        <a:bodyPr/>
        <a:lstStyle/>
        <a:p>
          <a:endParaRPr lang="en-AU"/>
        </a:p>
      </dgm:t>
    </dgm:pt>
    <dgm:pt modelId="{51421741-B319-4A3B-B219-392B77B7D223}" type="sibTrans" cxnId="{A8F6C91A-15F8-4498-8FF7-7299692A3DF0}">
      <dgm:prSet/>
      <dgm:spPr/>
      <dgm:t>
        <a:bodyPr/>
        <a:lstStyle/>
        <a:p>
          <a:endParaRPr lang="en-AU"/>
        </a:p>
      </dgm:t>
    </dgm:pt>
    <dgm:pt modelId="{CDD903E6-DDA1-45EB-9D72-5AAA6D8C7209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Providing best practice models</a:t>
          </a:r>
          <a:endParaRPr lang="en-US" dirty="0">
            <a:solidFill>
              <a:srgbClr val="000000"/>
            </a:solidFill>
          </a:endParaRPr>
        </a:p>
      </dgm:t>
    </dgm:pt>
    <dgm:pt modelId="{0D8CA095-7547-4237-9AC9-2B777C0C1E23}" type="parTrans" cxnId="{8CA8C67E-3544-49EE-9532-2F3E514494E7}">
      <dgm:prSet/>
      <dgm:spPr/>
      <dgm:t>
        <a:bodyPr/>
        <a:lstStyle/>
        <a:p>
          <a:endParaRPr lang="en-AU"/>
        </a:p>
      </dgm:t>
    </dgm:pt>
    <dgm:pt modelId="{D97C31B0-1125-4E28-B7E9-D4E8DC59FB68}" type="sibTrans" cxnId="{8CA8C67E-3544-49EE-9532-2F3E514494E7}">
      <dgm:prSet/>
      <dgm:spPr/>
      <dgm:t>
        <a:bodyPr/>
        <a:lstStyle/>
        <a:p>
          <a:endParaRPr lang="en-AU"/>
        </a:p>
      </dgm:t>
    </dgm:pt>
    <dgm:pt modelId="{B91C8219-2DAA-4200-9486-B8F7462B842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Increasing awareness</a:t>
          </a:r>
          <a:endParaRPr lang="en-US" dirty="0">
            <a:solidFill>
              <a:srgbClr val="000000"/>
            </a:solidFill>
          </a:endParaRPr>
        </a:p>
      </dgm:t>
    </dgm:pt>
    <dgm:pt modelId="{6F7E3C56-C723-481D-8594-EB37E482157F}" type="parTrans" cxnId="{8FD9C540-CCC1-40D4-A6B9-7FB50452AC1E}">
      <dgm:prSet/>
      <dgm:spPr/>
      <dgm:t>
        <a:bodyPr/>
        <a:lstStyle/>
        <a:p>
          <a:endParaRPr lang="en-AU"/>
        </a:p>
      </dgm:t>
    </dgm:pt>
    <dgm:pt modelId="{4E37F3DC-31DF-4B44-8860-3DB5DC8431A8}" type="sibTrans" cxnId="{8FD9C540-CCC1-40D4-A6B9-7FB50452AC1E}">
      <dgm:prSet/>
      <dgm:spPr/>
      <dgm:t>
        <a:bodyPr/>
        <a:lstStyle/>
        <a:p>
          <a:endParaRPr lang="en-AU"/>
        </a:p>
      </dgm:t>
    </dgm:pt>
    <dgm:pt modelId="{B772E9B4-8AD0-4024-81D2-C3A5BB5B2281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Infrastructure legacy</a:t>
          </a:r>
          <a:endParaRPr lang="en-US" dirty="0">
            <a:solidFill>
              <a:srgbClr val="000000"/>
            </a:solidFill>
          </a:endParaRPr>
        </a:p>
      </dgm:t>
    </dgm:pt>
    <dgm:pt modelId="{2EC53B0F-49EC-4CA8-AD7D-82F4D563815D}" type="parTrans" cxnId="{252D4127-A1E1-4F1C-A2AC-D29AC4C6CC11}">
      <dgm:prSet/>
      <dgm:spPr/>
      <dgm:t>
        <a:bodyPr/>
        <a:lstStyle/>
        <a:p>
          <a:endParaRPr lang="en-AU"/>
        </a:p>
      </dgm:t>
    </dgm:pt>
    <dgm:pt modelId="{D4BBD25F-5A78-47EF-AB1E-0944003B6F01}" type="sibTrans" cxnId="{252D4127-A1E1-4F1C-A2AC-D29AC4C6CC11}">
      <dgm:prSet/>
      <dgm:spPr/>
      <dgm:t>
        <a:bodyPr/>
        <a:lstStyle/>
        <a:p>
          <a:endParaRPr lang="en-AU"/>
        </a:p>
      </dgm:t>
    </dgm:pt>
    <dgm:pt modelId="{C3F5CCEF-0747-4C51-8634-3FB3A09FB7B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Improved transport and communication</a:t>
          </a:r>
          <a:endParaRPr lang="en-US" dirty="0">
            <a:solidFill>
              <a:srgbClr val="000000"/>
            </a:solidFill>
          </a:endParaRPr>
        </a:p>
      </dgm:t>
    </dgm:pt>
    <dgm:pt modelId="{7BB04FCB-DDDD-4384-B6C2-8FEFABC4FE37}" type="parTrans" cxnId="{DFF841D6-6F17-42FC-89E7-29A26A5A254E}">
      <dgm:prSet/>
      <dgm:spPr/>
      <dgm:t>
        <a:bodyPr/>
        <a:lstStyle/>
        <a:p>
          <a:endParaRPr lang="en-AU"/>
        </a:p>
      </dgm:t>
    </dgm:pt>
    <dgm:pt modelId="{7D499BC5-AD74-4143-B3BE-89078C8F0188}" type="sibTrans" cxnId="{DFF841D6-6F17-42FC-89E7-29A26A5A254E}">
      <dgm:prSet/>
      <dgm:spPr/>
      <dgm:t>
        <a:bodyPr/>
        <a:lstStyle/>
        <a:p>
          <a:endParaRPr lang="en-AU"/>
        </a:p>
      </dgm:t>
    </dgm:pt>
    <dgm:pt modelId="{632497E0-6AAE-4A46-950E-75083BA2A2B0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Urban renewal</a:t>
          </a:r>
          <a:endParaRPr lang="en-US" dirty="0">
            <a:solidFill>
              <a:srgbClr val="000000"/>
            </a:solidFill>
          </a:endParaRPr>
        </a:p>
      </dgm:t>
    </dgm:pt>
    <dgm:pt modelId="{9A69D9D8-966A-4E43-A9C2-394A6344B689}" type="parTrans" cxnId="{0D459F83-4343-46B2-8B2F-43C6C97FE734}">
      <dgm:prSet/>
      <dgm:spPr/>
      <dgm:t>
        <a:bodyPr/>
        <a:lstStyle/>
        <a:p>
          <a:endParaRPr lang="en-AU"/>
        </a:p>
      </dgm:t>
    </dgm:pt>
    <dgm:pt modelId="{D39FC6BC-6312-410B-9591-42C46EB7FE25}" type="sibTrans" cxnId="{0D459F83-4343-46B2-8B2F-43C6C97FE734}">
      <dgm:prSet/>
      <dgm:spPr/>
      <dgm:t>
        <a:bodyPr/>
        <a:lstStyle/>
        <a:p>
          <a:endParaRPr lang="en-AU"/>
        </a:p>
      </dgm:t>
    </dgm:pt>
    <dgm:pt modelId="{DFA8CFED-962A-4D7F-B905-B4AE3385779C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Pollution</a:t>
          </a:r>
          <a:endParaRPr lang="en-US" dirty="0">
            <a:solidFill>
              <a:srgbClr val="000000"/>
            </a:solidFill>
          </a:endParaRPr>
        </a:p>
      </dgm:t>
    </dgm:pt>
    <dgm:pt modelId="{778C6302-2897-4AEF-AC4E-604391A9A1D1}" type="parTrans" cxnId="{3B282784-5472-4187-8D6A-E1B093A0831C}">
      <dgm:prSet/>
      <dgm:spPr/>
      <dgm:t>
        <a:bodyPr/>
        <a:lstStyle/>
        <a:p>
          <a:endParaRPr lang="en-AU"/>
        </a:p>
      </dgm:t>
    </dgm:pt>
    <dgm:pt modelId="{D09A8F16-CDF8-4861-B900-7F1D5DFEDC0A}" type="sibTrans" cxnId="{3B282784-5472-4187-8D6A-E1B093A0831C}">
      <dgm:prSet/>
      <dgm:spPr/>
      <dgm:t>
        <a:bodyPr/>
        <a:lstStyle/>
        <a:p>
          <a:endParaRPr lang="en-AU"/>
        </a:p>
      </dgm:t>
    </dgm:pt>
    <dgm:pt modelId="{E625A7BB-5E4D-4B59-A5C0-9E6CB972D93A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Destruction of heritage</a:t>
          </a:r>
          <a:endParaRPr lang="en-US" dirty="0">
            <a:solidFill>
              <a:srgbClr val="000000"/>
            </a:solidFill>
          </a:endParaRPr>
        </a:p>
      </dgm:t>
    </dgm:pt>
    <dgm:pt modelId="{995597CE-F43D-423B-B00D-B79C44C54DC2}" type="parTrans" cxnId="{B1A32519-BE30-4BAF-B626-A957FD384191}">
      <dgm:prSet/>
      <dgm:spPr/>
      <dgm:t>
        <a:bodyPr/>
        <a:lstStyle/>
        <a:p>
          <a:endParaRPr lang="en-AU"/>
        </a:p>
      </dgm:t>
    </dgm:pt>
    <dgm:pt modelId="{05D337DE-FD1D-4203-83ED-BB8863BF7828}" type="sibTrans" cxnId="{B1A32519-BE30-4BAF-B626-A957FD384191}">
      <dgm:prSet/>
      <dgm:spPr/>
      <dgm:t>
        <a:bodyPr/>
        <a:lstStyle/>
        <a:p>
          <a:endParaRPr lang="en-AU"/>
        </a:p>
      </dgm:t>
    </dgm:pt>
    <dgm:pt modelId="{682CBACF-60D0-4F0C-B0E6-C7E5221C3E1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Noise disturbance</a:t>
          </a:r>
          <a:endParaRPr lang="en-US" dirty="0">
            <a:solidFill>
              <a:srgbClr val="000000"/>
            </a:solidFill>
          </a:endParaRPr>
        </a:p>
      </dgm:t>
    </dgm:pt>
    <dgm:pt modelId="{25709CC6-D20C-48A9-A2DF-FED8E27D6064}" type="parTrans" cxnId="{EDAFE3BE-57CF-4A1C-A0FF-0AB3D1887D9F}">
      <dgm:prSet/>
      <dgm:spPr/>
      <dgm:t>
        <a:bodyPr/>
        <a:lstStyle/>
        <a:p>
          <a:endParaRPr lang="en-AU"/>
        </a:p>
      </dgm:t>
    </dgm:pt>
    <dgm:pt modelId="{80E27F1A-14EC-40E2-8E61-E2BA31FC9641}" type="sibTrans" cxnId="{EDAFE3BE-57CF-4A1C-A0FF-0AB3D1887D9F}">
      <dgm:prSet/>
      <dgm:spPr/>
      <dgm:t>
        <a:bodyPr/>
        <a:lstStyle/>
        <a:p>
          <a:endParaRPr lang="en-AU"/>
        </a:p>
      </dgm:t>
    </dgm:pt>
    <dgm:pt modelId="{405D1936-ABBD-4326-ABF0-291C88F14737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Traffic congestion</a:t>
          </a:r>
          <a:endParaRPr lang="en-US" dirty="0">
            <a:solidFill>
              <a:srgbClr val="000000"/>
            </a:solidFill>
          </a:endParaRPr>
        </a:p>
      </dgm:t>
    </dgm:pt>
    <dgm:pt modelId="{35220976-789C-4D68-9D11-382F55A04C20}" type="parTrans" cxnId="{BB1628EC-797A-4892-A731-666FC142657C}">
      <dgm:prSet/>
      <dgm:spPr/>
      <dgm:t>
        <a:bodyPr/>
        <a:lstStyle/>
        <a:p>
          <a:endParaRPr lang="en-AU"/>
        </a:p>
      </dgm:t>
    </dgm:pt>
    <dgm:pt modelId="{D295A027-7B77-4CBA-A914-6494A0F5D06E}" type="sibTrans" cxnId="{BB1628EC-797A-4892-A731-666FC142657C}">
      <dgm:prSet/>
      <dgm:spPr/>
      <dgm:t>
        <a:bodyPr/>
        <a:lstStyle/>
        <a:p>
          <a:endParaRPr lang="en-AU"/>
        </a:p>
      </dgm:t>
    </dgm:pt>
    <dgm:pt modelId="{C2BF6544-26BD-4377-9807-DA06D4B45D14}" type="pres">
      <dgm:prSet presAssocID="{4775B18A-D7D7-4831-B03F-B197DB8E78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D3095AC-9A22-405F-98F6-0CAFD23A5E04}" type="pres">
      <dgm:prSet presAssocID="{1294993F-CD19-4A76-90D7-034B0CC97CF9}" presName="composite" presStyleCnt="0"/>
      <dgm:spPr/>
    </dgm:pt>
    <dgm:pt modelId="{EB85FDDF-0604-4B5A-AB41-31625DB67E6C}" type="pres">
      <dgm:prSet presAssocID="{1294993F-CD19-4A76-90D7-034B0CC97CF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948C4C0-7D9C-4DBC-830D-0F08ED5253D1}" type="pres">
      <dgm:prSet presAssocID="{1294993F-CD19-4A76-90D7-034B0CC97CF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0948DA1-9884-42D1-A60A-A26A5824EB62}" type="pres">
      <dgm:prSet presAssocID="{C1FF0EDD-C3CA-4F07-B16B-3C083CD17E4B}" presName="space" presStyleCnt="0"/>
      <dgm:spPr/>
    </dgm:pt>
    <dgm:pt modelId="{D2A5E1EE-5569-4716-B8D8-887C21BDA280}" type="pres">
      <dgm:prSet presAssocID="{E1E2E814-EE54-46DA-8B86-D2CC1D977DDE}" presName="composite" presStyleCnt="0"/>
      <dgm:spPr/>
    </dgm:pt>
    <dgm:pt modelId="{EEE683EF-2AE0-4CA0-9148-D96489874E3E}" type="pres">
      <dgm:prSet presAssocID="{E1E2E814-EE54-46DA-8B86-D2CC1D977DD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30B339D-4259-4AEC-90D1-053773E1B134}" type="pres">
      <dgm:prSet presAssocID="{E1E2E814-EE54-46DA-8B86-D2CC1D977DD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3B282784-5472-4187-8D6A-E1B093A0831C}" srcId="{E1E2E814-EE54-46DA-8B86-D2CC1D977DDE}" destId="{DFA8CFED-962A-4D7F-B905-B4AE3385779C}" srcOrd="1" destOrd="0" parTransId="{778C6302-2897-4AEF-AC4E-604391A9A1D1}" sibTransId="{D09A8F16-CDF8-4861-B900-7F1D5DFEDC0A}"/>
    <dgm:cxn modelId="{EFB0779E-E31C-4EDB-AAF2-A09133B11827}" type="presOf" srcId="{682CBACF-60D0-4F0C-B0E6-C7E5221C3E16}" destId="{530B339D-4259-4AEC-90D1-053773E1B134}" srcOrd="0" destOrd="3" presId="urn:microsoft.com/office/officeart/2005/8/layout/hList1"/>
    <dgm:cxn modelId="{EDAFE3BE-57CF-4A1C-A0FF-0AB3D1887D9F}" srcId="{E1E2E814-EE54-46DA-8B86-D2CC1D977DDE}" destId="{682CBACF-60D0-4F0C-B0E6-C7E5221C3E16}" srcOrd="3" destOrd="0" parTransId="{25709CC6-D20C-48A9-A2DF-FED8E27D6064}" sibTransId="{80E27F1A-14EC-40E2-8E61-E2BA31FC9641}"/>
    <dgm:cxn modelId="{5B5074D5-55A3-4707-B990-514FF83B5E12}" type="presOf" srcId="{B91C8219-2DAA-4200-9486-B8F7462B8426}" destId="{2948C4C0-7D9C-4DBC-830D-0F08ED5253D1}" srcOrd="0" destOrd="2" presId="urn:microsoft.com/office/officeart/2005/8/layout/hList1"/>
    <dgm:cxn modelId="{B1A32519-BE30-4BAF-B626-A957FD384191}" srcId="{E1E2E814-EE54-46DA-8B86-D2CC1D977DDE}" destId="{E625A7BB-5E4D-4B59-A5C0-9E6CB972D93A}" srcOrd="2" destOrd="0" parTransId="{995597CE-F43D-423B-B00D-B79C44C54DC2}" sibTransId="{05D337DE-FD1D-4203-83ED-BB8863BF7828}"/>
    <dgm:cxn modelId="{99D0DBBD-5B21-4FD1-86D9-757B86B14043}" srcId="{1294993F-CD19-4A76-90D7-034B0CC97CF9}" destId="{C0307A4B-8B62-4D5F-BF94-A055866CEA65}" srcOrd="0" destOrd="0" parTransId="{C3E9A16D-A924-4B81-8DC9-1F10EBF38804}" sibTransId="{B4F27987-23B8-44DF-8208-4480507B6573}"/>
    <dgm:cxn modelId="{252D4127-A1E1-4F1C-A2AC-D29AC4C6CC11}" srcId="{1294993F-CD19-4A76-90D7-034B0CC97CF9}" destId="{B772E9B4-8AD0-4024-81D2-C3A5BB5B2281}" srcOrd="3" destOrd="0" parTransId="{2EC53B0F-49EC-4CA8-AD7D-82F4D563815D}" sibTransId="{D4BBD25F-5A78-47EF-AB1E-0944003B6F01}"/>
    <dgm:cxn modelId="{3A2FFB8E-59A9-453A-AA15-A49A5176E5B1}" type="presOf" srcId="{CDD903E6-DDA1-45EB-9D72-5AAA6D8C7209}" destId="{2948C4C0-7D9C-4DBC-830D-0F08ED5253D1}" srcOrd="0" destOrd="1" presId="urn:microsoft.com/office/officeart/2005/8/layout/hList1"/>
    <dgm:cxn modelId="{A79F4218-6046-4703-86DA-81D9B29D8138}" srcId="{4775B18A-D7D7-4831-B03F-B197DB8E78FD}" destId="{1294993F-CD19-4A76-90D7-034B0CC97CF9}" srcOrd="0" destOrd="0" parTransId="{F9EA386D-2B3D-4675-B0AB-648E77CE1DD7}" sibTransId="{C1FF0EDD-C3CA-4F07-B16B-3C083CD17E4B}"/>
    <dgm:cxn modelId="{FF349D8A-A7AD-44CD-BD55-B0FBD8283896}" type="presOf" srcId="{405D1936-ABBD-4326-ABF0-291C88F14737}" destId="{530B339D-4259-4AEC-90D1-053773E1B134}" srcOrd="0" destOrd="4" presId="urn:microsoft.com/office/officeart/2005/8/layout/hList1"/>
    <dgm:cxn modelId="{8CA8C67E-3544-49EE-9532-2F3E514494E7}" srcId="{1294993F-CD19-4A76-90D7-034B0CC97CF9}" destId="{CDD903E6-DDA1-45EB-9D72-5AAA6D8C7209}" srcOrd="1" destOrd="0" parTransId="{0D8CA095-7547-4237-9AC9-2B777C0C1E23}" sibTransId="{D97C31B0-1125-4E28-B7E9-D4E8DC59FB68}"/>
    <dgm:cxn modelId="{513EEAF4-B6CF-4221-9FBE-BBE11D9A4A40}" type="presOf" srcId="{1294993F-CD19-4A76-90D7-034B0CC97CF9}" destId="{EB85FDDF-0604-4B5A-AB41-31625DB67E6C}" srcOrd="0" destOrd="0" presId="urn:microsoft.com/office/officeart/2005/8/layout/hList1"/>
    <dgm:cxn modelId="{DFF841D6-6F17-42FC-89E7-29A26A5A254E}" srcId="{1294993F-CD19-4A76-90D7-034B0CC97CF9}" destId="{C3F5CCEF-0747-4C51-8634-3FB3A09FB7B6}" srcOrd="4" destOrd="0" parTransId="{7BB04FCB-DDDD-4384-B6C2-8FEFABC4FE37}" sibTransId="{7D499BC5-AD74-4143-B3BE-89078C8F0188}"/>
    <dgm:cxn modelId="{E097A479-0799-4EA2-989F-66BAC4D1078E}" type="presOf" srcId="{E1E2E814-EE54-46DA-8B86-D2CC1D977DDE}" destId="{EEE683EF-2AE0-4CA0-9148-D96489874E3E}" srcOrd="0" destOrd="0" presId="urn:microsoft.com/office/officeart/2005/8/layout/hList1"/>
    <dgm:cxn modelId="{4A1C81F7-840E-4C4C-BCCD-C6F03E74C024}" type="presOf" srcId="{EA710B7C-4D12-4423-9CAA-55C78A7C8E9F}" destId="{530B339D-4259-4AEC-90D1-053773E1B134}" srcOrd="0" destOrd="0" presId="urn:microsoft.com/office/officeart/2005/8/layout/hList1"/>
    <dgm:cxn modelId="{477E7AF7-1A7B-4B30-8267-450298094E32}" type="presOf" srcId="{C3F5CCEF-0747-4C51-8634-3FB3A09FB7B6}" destId="{2948C4C0-7D9C-4DBC-830D-0F08ED5253D1}" srcOrd="0" destOrd="4" presId="urn:microsoft.com/office/officeart/2005/8/layout/hList1"/>
    <dgm:cxn modelId="{0D459F83-4343-46B2-8B2F-43C6C97FE734}" srcId="{1294993F-CD19-4A76-90D7-034B0CC97CF9}" destId="{632497E0-6AAE-4A46-950E-75083BA2A2B0}" srcOrd="5" destOrd="0" parTransId="{9A69D9D8-966A-4E43-A9C2-394A6344B689}" sibTransId="{D39FC6BC-6312-410B-9591-42C46EB7FE25}"/>
    <dgm:cxn modelId="{F117EC64-B02F-4597-94F6-53D2EE17393B}" type="presOf" srcId="{B772E9B4-8AD0-4024-81D2-C3A5BB5B2281}" destId="{2948C4C0-7D9C-4DBC-830D-0F08ED5253D1}" srcOrd="0" destOrd="3" presId="urn:microsoft.com/office/officeart/2005/8/layout/hList1"/>
    <dgm:cxn modelId="{03FC646B-A8F6-4542-B5ED-9A2E2680E883}" type="presOf" srcId="{E625A7BB-5E4D-4B59-A5C0-9E6CB972D93A}" destId="{530B339D-4259-4AEC-90D1-053773E1B134}" srcOrd="0" destOrd="2" presId="urn:microsoft.com/office/officeart/2005/8/layout/hList1"/>
    <dgm:cxn modelId="{C5B6E6E1-7C76-4AC3-97C7-1090A2B5C1D7}" type="presOf" srcId="{4775B18A-D7D7-4831-B03F-B197DB8E78FD}" destId="{C2BF6544-26BD-4377-9807-DA06D4B45D14}" srcOrd="0" destOrd="0" presId="urn:microsoft.com/office/officeart/2005/8/layout/hList1"/>
    <dgm:cxn modelId="{B4E381DF-5DE2-4A91-929F-FA123CC5382C}" srcId="{4775B18A-D7D7-4831-B03F-B197DB8E78FD}" destId="{E1E2E814-EE54-46DA-8B86-D2CC1D977DDE}" srcOrd="1" destOrd="0" parTransId="{59E60608-9CCD-4B8D-8280-097D0B04B97A}" sibTransId="{03E6F35D-DC46-43E3-9656-AF35F0E5CC4E}"/>
    <dgm:cxn modelId="{BB1628EC-797A-4892-A731-666FC142657C}" srcId="{E1E2E814-EE54-46DA-8B86-D2CC1D977DDE}" destId="{405D1936-ABBD-4326-ABF0-291C88F14737}" srcOrd="4" destOrd="0" parTransId="{35220976-789C-4D68-9D11-382F55A04C20}" sibTransId="{D295A027-7B77-4CBA-A914-6494A0F5D06E}"/>
    <dgm:cxn modelId="{A8F6C91A-15F8-4498-8FF7-7299692A3DF0}" srcId="{E1E2E814-EE54-46DA-8B86-D2CC1D977DDE}" destId="{EA710B7C-4D12-4423-9CAA-55C78A7C8E9F}" srcOrd="0" destOrd="0" parTransId="{F5CDB72F-3B5B-447E-8B22-5230F67A3CBB}" sibTransId="{51421741-B319-4A3B-B219-392B77B7D223}"/>
    <dgm:cxn modelId="{8FD9C540-CCC1-40D4-A6B9-7FB50452AC1E}" srcId="{1294993F-CD19-4A76-90D7-034B0CC97CF9}" destId="{B91C8219-2DAA-4200-9486-B8F7462B8426}" srcOrd="2" destOrd="0" parTransId="{6F7E3C56-C723-481D-8594-EB37E482157F}" sibTransId="{4E37F3DC-31DF-4B44-8860-3DB5DC8431A8}"/>
    <dgm:cxn modelId="{21C1A7FD-8CC0-4822-86C6-DDBAE2328124}" type="presOf" srcId="{632497E0-6AAE-4A46-950E-75083BA2A2B0}" destId="{2948C4C0-7D9C-4DBC-830D-0F08ED5253D1}" srcOrd="0" destOrd="5" presId="urn:microsoft.com/office/officeart/2005/8/layout/hList1"/>
    <dgm:cxn modelId="{623ABB6A-8735-4AD0-A8C9-11F106146972}" type="presOf" srcId="{C0307A4B-8B62-4D5F-BF94-A055866CEA65}" destId="{2948C4C0-7D9C-4DBC-830D-0F08ED5253D1}" srcOrd="0" destOrd="0" presId="urn:microsoft.com/office/officeart/2005/8/layout/hList1"/>
    <dgm:cxn modelId="{C9BA1CBC-351A-43DA-9BF6-1284EA30F764}" type="presOf" srcId="{DFA8CFED-962A-4D7F-B905-B4AE3385779C}" destId="{530B339D-4259-4AEC-90D1-053773E1B134}" srcOrd="0" destOrd="1" presId="urn:microsoft.com/office/officeart/2005/8/layout/hList1"/>
    <dgm:cxn modelId="{599A87A8-1B95-408E-921F-0009C7451644}" type="presParOf" srcId="{C2BF6544-26BD-4377-9807-DA06D4B45D14}" destId="{FD3095AC-9A22-405F-98F6-0CAFD23A5E04}" srcOrd="0" destOrd="0" presId="urn:microsoft.com/office/officeart/2005/8/layout/hList1"/>
    <dgm:cxn modelId="{8EFBF52F-E5B3-43B2-A55D-316967D022CA}" type="presParOf" srcId="{FD3095AC-9A22-405F-98F6-0CAFD23A5E04}" destId="{EB85FDDF-0604-4B5A-AB41-31625DB67E6C}" srcOrd="0" destOrd="0" presId="urn:microsoft.com/office/officeart/2005/8/layout/hList1"/>
    <dgm:cxn modelId="{6170A8B5-8AE0-4971-A717-9352326DCAB5}" type="presParOf" srcId="{FD3095AC-9A22-405F-98F6-0CAFD23A5E04}" destId="{2948C4C0-7D9C-4DBC-830D-0F08ED5253D1}" srcOrd="1" destOrd="0" presId="urn:microsoft.com/office/officeart/2005/8/layout/hList1"/>
    <dgm:cxn modelId="{AC715D71-0D4A-4361-9E17-F1F84252613B}" type="presParOf" srcId="{C2BF6544-26BD-4377-9807-DA06D4B45D14}" destId="{00948DA1-9884-42D1-A60A-A26A5824EB62}" srcOrd="1" destOrd="0" presId="urn:microsoft.com/office/officeart/2005/8/layout/hList1"/>
    <dgm:cxn modelId="{1C6720C3-229D-43CB-B80E-BEA697F132C6}" type="presParOf" srcId="{C2BF6544-26BD-4377-9807-DA06D4B45D14}" destId="{D2A5E1EE-5569-4716-B8D8-887C21BDA280}" srcOrd="2" destOrd="0" presId="urn:microsoft.com/office/officeart/2005/8/layout/hList1"/>
    <dgm:cxn modelId="{B23ECEAD-6807-42F4-83F2-DCF767B451BA}" type="presParOf" srcId="{D2A5E1EE-5569-4716-B8D8-887C21BDA280}" destId="{EEE683EF-2AE0-4CA0-9148-D96489874E3E}" srcOrd="0" destOrd="0" presId="urn:microsoft.com/office/officeart/2005/8/layout/hList1"/>
    <dgm:cxn modelId="{C9B0A68C-CED3-41A7-BD7F-39F45078D26F}" type="presParOf" srcId="{D2A5E1EE-5569-4716-B8D8-887C21BDA280}" destId="{530B339D-4259-4AEC-90D1-053773E1B13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75B18A-D7D7-4831-B03F-B197DB8E78FD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AU"/>
        </a:p>
      </dgm:t>
    </dgm:pt>
    <dgm:pt modelId="{1294993F-CD19-4A76-90D7-034B0CC97CF9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POSITIVE</a:t>
          </a:r>
          <a:endParaRPr lang="en-AU" dirty="0">
            <a:solidFill>
              <a:schemeClr val="bg1"/>
            </a:solidFill>
          </a:endParaRPr>
        </a:p>
      </dgm:t>
    </dgm:pt>
    <dgm:pt modelId="{F9EA386D-2B3D-4675-B0AB-648E77CE1DD7}" type="parTrans" cxnId="{A79F4218-6046-4703-86DA-81D9B29D8138}">
      <dgm:prSet/>
      <dgm:spPr/>
      <dgm:t>
        <a:bodyPr/>
        <a:lstStyle/>
        <a:p>
          <a:endParaRPr lang="en-AU"/>
        </a:p>
      </dgm:t>
    </dgm:pt>
    <dgm:pt modelId="{C1FF0EDD-C3CA-4F07-B16B-3C083CD17E4B}" type="sibTrans" cxnId="{A79F4218-6046-4703-86DA-81D9B29D8138}">
      <dgm:prSet/>
      <dgm:spPr/>
      <dgm:t>
        <a:bodyPr/>
        <a:lstStyle/>
        <a:p>
          <a:endParaRPr lang="en-AU"/>
        </a:p>
      </dgm:t>
    </dgm:pt>
    <dgm:pt modelId="{C0307A4B-8B62-4D5F-BF94-A055866CEA65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Destination promotion and increased tourist visits</a:t>
          </a:r>
          <a:endParaRPr lang="en-AU" dirty="0"/>
        </a:p>
      </dgm:t>
    </dgm:pt>
    <dgm:pt modelId="{C3E9A16D-A924-4B81-8DC9-1F10EBF38804}" type="parTrans" cxnId="{99D0DBBD-5B21-4FD1-86D9-757B86B14043}">
      <dgm:prSet/>
      <dgm:spPr/>
      <dgm:t>
        <a:bodyPr/>
        <a:lstStyle/>
        <a:p>
          <a:endParaRPr lang="en-AU"/>
        </a:p>
      </dgm:t>
    </dgm:pt>
    <dgm:pt modelId="{B4F27987-23B8-44DF-8208-4480507B6573}" type="sibTrans" cxnId="{99D0DBBD-5B21-4FD1-86D9-757B86B14043}">
      <dgm:prSet/>
      <dgm:spPr/>
      <dgm:t>
        <a:bodyPr/>
        <a:lstStyle/>
        <a:p>
          <a:endParaRPr lang="en-AU"/>
        </a:p>
      </dgm:t>
    </dgm:pt>
    <dgm:pt modelId="{E1E2E814-EE54-46DA-8B86-D2CC1D977DDE}">
      <dgm:prSet phldrT="[Text]"/>
      <dgm:spPr/>
      <dgm:t>
        <a:bodyPr/>
        <a:lstStyle/>
        <a:p>
          <a:r>
            <a:rPr lang="en-AU" dirty="0" smtClean="0">
              <a:solidFill>
                <a:schemeClr val="bg1"/>
              </a:solidFill>
            </a:rPr>
            <a:t>NEGATIVE</a:t>
          </a:r>
          <a:endParaRPr lang="en-AU" dirty="0">
            <a:solidFill>
              <a:schemeClr val="bg1"/>
            </a:solidFill>
          </a:endParaRPr>
        </a:p>
      </dgm:t>
    </dgm:pt>
    <dgm:pt modelId="{59E60608-9CCD-4B8D-8280-097D0B04B97A}" type="parTrans" cxnId="{B4E381DF-5DE2-4A91-929F-FA123CC5382C}">
      <dgm:prSet/>
      <dgm:spPr/>
      <dgm:t>
        <a:bodyPr/>
        <a:lstStyle/>
        <a:p>
          <a:endParaRPr lang="en-AU"/>
        </a:p>
      </dgm:t>
    </dgm:pt>
    <dgm:pt modelId="{03E6F35D-DC46-43E3-9656-AF35F0E5CC4E}" type="sibTrans" cxnId="{B4E381DF-5DE2-4A91-929F-FA123CC5382C}">
      <dgm:prSet/>
      <dgm:spPr/>
      <dgm:t>
        <a:bodyPr/>
        <a:lstStyle/>
        <a:p>
          <a:endParaRPr lang="en-AU"/>
        </a:p>
      </dgm:t>
    </dgm:pt>
    <dgm:pt modelId="{EA710B7C-4D12-4423-9CAA-55C78A7C8E9F}">
      <dgm:prSet phldrT="[Text]"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Community resistance to tourism</a:t>
          </a:r>
          <a:endParaRPr lang="en-AU" dirty="0"/>
        </a:p>
      </dgm:t>
    </dgm:pt>
    <dgm:pt modelId="{F5CDB72F-3B5B-447E-8B22-5230F67A3CBB}" type="parTrans" cxnId="{A8F6C91A-15F8-4498-8FF7-7299692A3DF0}">
      <dgm:prSet/>
      <dgm:spPr/>
      <dgm:t>
        <a:bodyPr/>
        <a:lstStyle/>
        <a:p>
          <a:endParaRPr lang="en-AU"/>
        </a:p>
      </dgm:t>
    </dgm:pt>
    <dgm:pt modelId="{51421741-B319-4A3B-B219-392B77B7D223}" type="sibTrans" cxnId="{A8F6C91A-15F8-4498-8FF7-7299692A3DF0}">
      <dgm:prSet/>
      <dgm:spPr/>
      <dgm:t>
        <a:bodyPr/>
        <a:lstStyle/>
        <a:p>
          <a:endParaRPr lang="en-AU"/>
        </a:p>
      </dgm:t>
    </dgm:pt>
    <dgm:pt modelId="{3D472AC8-3F8F-453D-9556-82FCE2B19B40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Extended length of stay</a:t>
          </a:r>
          <a:endParaRPr lang="en-US" dirty="0">
            <a:solidFill>
              <a:srgbClr val="000000"/>
            </a:solidFill>
          </a:endParaRPr>
        </a:p>
      </dgm:t>
    </dgm:pt>
    <dgm:pt modelId="{1B61F033-6BDC-48F7-868D-314D0D38585A}" type="parTrans" cxnId="{08CE678D-95E3-47D8-934B-BE14798F93C1}">
      <dgm:prSet/>
      <dgm:spPr/>
      <dgm:t>
        <a:bodyPr/>
        <a:lstStyle/>
        <a:p>
          <a:endParaRPr lang="en-AU"/>
        </a:p>
      </dgm:t>
    </dgm:pt>
    <dgm:pt modelId="{EC63C492-40EB-4C55-B530-4305532E60F9}" type="sibTrans" cxnId="{08CE678D-95E3-47D8-934B-BE14798F93C1}">
      <dgm:prSet/>
      <dgm:spPr/>
      <dgm:t>
        <a:bodyPr/>
        <a:lstStyle/>
        <a:p>
          <a:endParaRPr lang="en-AU"/>
        </a:p>
      </dgm:t>
    </dgm:pt>
    <dgm:pt modelId="{5D63D4AB-D639-4A78-A029-8A5B6CFAEF2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Higher yield</a:t>
          </a:r>
          <a:endParaRPr lang="en-US" dirty="0">
            <a:solidFill>
              <a:srgbClr val="000000"/>
            </a:solidFill>
          </a:endParaRPr>
        </a:p>
      </dgm:t>
    </dgm:pt>
    <dgm:pt modelId="{F60568F4-2FF3-4E3B-B407-0CA197ECBCD1}" type="parTrans" cxnId="{4186F721-698C-426E-89DC-611D70286E00}">
      <dgm:prSet/>
      <dgm:spPr/>
      <dgm:t>
        <a:bodyPr/>
        <a:lstStyle/>
        <a:p>
          <a:endParaRPr lang="en-AU"/>
        </a:p>
      </dgm:t>
    </dgm:pt>
    <dgm:pt modelId="{FFD213C4-D368-4FFD-AEA4-031F942F0D8C}" type="sibTrans" cxnId="{4186F721-698C-426E-89DC-611D70286E00}">
      <dgm:prSet/>
      <dgm:spPr/>
      <dgm:t>
        <a:bodyPr/>
        <a:lstStyle/>
        <a:p>
          <a:endParaRPr lang="en-AU"/>
        </a:p>
      </dgm:t>
    </dgm:pt>
    <dgm:pt modelId="{79E3678B-4A75-46B8-8319-5F368BEFFD82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Increased tax revenue</a:t>
          </a:r>
          <a:endParaRPr lang="en-US" dirty="0">
            <a:solidFill>
              <a:srgbClr val="000000"/>
            </a:solidFill>
          </a:endParaRPr>
        </a:p>
      </dgm:t>
    </dgm:pt>
    <dgm:pt modelId="{10CF5E4D-067A-4D8D-8874-3CF3E13D50E8}" type="parTrans" cxnId="{94BFBBD1-99FC-4DE6-84E7-CED3B495840D}">
      <dgm:prSet/>
      <dgm:spPr/>
      <dgm:t>
        <a:bodyPr/>
        <a:lstStyle/>
        <a:p>
          <a:endParaRPr lang="en-AU"/>
        </a:p>
      </dgm:t>
    </dgm:pt>
    <dgm:pt modelId="{6BCAC603-9063-41C8-9F83-A2ABA0741A78}" type="sibTrans" cxnId="{94BFBBD1-99FC-4DE6-84E7-CED3B495840D}">
      <dgm:prSet/>
      <dgm:spPr/>
      <dgm:t>
        <a:bodyPr/>
        <a:lstStyle/>
        <a:p>
          <a:endParaRPr lang="en-AU"/>
        </a:p>
      </dgm:t>
    </dgm:pt>
    <dgm:pt modelId="{CC5DFE85-5047-4492-B546-92B15A89DECA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Business opportunities</a:t>
          </a:r>
          <a:endParaRPr lang="en-US" dirty="0">
            <a:solidFill>
              <a:srgbClr val="000000"/>
            </a:solidFill>
          </a:endParaRPr>
        </a:p>
      </dgm:t>
    </dgm:pt>
    <dgm:pt modelId="{24CE1244-EB84-49FF-BA17-30DFF340C768}" type="parTrans" cxnId="{356F953B-1D3B-49D4-953B-7EDDEFB84C88}">
      <dgm:prSet/>
      <dgm:spPr/>
      <dgm:t>
        <a:bodyPr/>
        <a:lstStyle/>
        <a:p>
          <a:endParaRPr lang="en-AU"/>
        </a:p>
      </dgm:t>
    </dgm:pt>
    <dgm:pt modelId="{4ED3BDE9-099F-4F33-8B96-B3AF206511DC}" type="sibTrans" cxnId="{356F953B-1D3B-49D4-953B-7EDDEFB84C88}">
      <dgm:prSet/>
      <dgm:spPr/>
      <dgm:t>
        <a:bodyPr/>
        <a:lstStyle/>
        <a:p>
          <a:endParaRPr lang="en-AU"/>
        </a:p>
      </dgm:t>
    </dgm:pt>
    <dgm:pt modelId="{9CE18539-AC42-43DE-878A-F8D2312133A4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Commercial activity</a:t>
          </a:r>
          <a:endParaRPr lang="en-US" dirty="0">
            <a:solidFill>
              <a:srgbClr val="000000"/>
            </a:solidFill>
          </a:endParaRPr>
        </a:p>
      </dgm:t>
    </dgm:pt>
    <dgm:pt modelId="{2A0AB247-C835-48AE-8376-C68FA2CF7B47}" type="parTrans" cxnId="{56958264-46BC-418B-8644-DE1D072C434E}">
      <dgm:prSet/>
      <dgm:spPr/>
      <dgm:t>
        <a:bodyPr/>
        <a:lstStyle/>
        <a:p>
          <a:endParaRPr lang="en-AU"/>
        </a:p>
      </dgm:t>
    </dgm:pt>
    <dgm:pt modelId="{7F3EE9D5-D917-4C56-B69E-0EB79216FB27}" type="sibTrans" cxnId="{56958264-46BC-418B-8644-DE1D072C434E}">
      <dgm:prSet/>
      <dgm:spPr/>
      <dgm:t>
        <a:bodyPr/>
        <a:lstStyle/>
        <a:p>
          <a:endParaRPr lang="en-AU"/>
        </a:p>
      </dgm:t>
    </dgm:pt>
    <dgm:pt modelId="{0619B53C-1929-4099-875E-7DB0C4C47C76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Job creation</a:t>
          </a:r>
          <a:endParaRPr lang="en-US" dirty="0">
            <a:solidFill>
              <a:srgbClr val="000000"/>
            </a:solidFill>
          </a:endParaRPr>
        </a:p>
      </dgm:t>
    </dgm:pt>
    <dgm:pt modelId="{9A91F4BA-8E54-4436-A3DB-308BDFC736CC}" type="parTrans" cxnId="{0760128E-9245-4C5C-82F8-64B116CE4646}">
      <dgm:prSet/>
      <dgm:spPr/>
      <dgm:t>
        <a:bodyPr/>
        <a:lstStyle/>
        <a:p>
          <a:endParaRPr lang="en-AU"/>
        </a:p>
      </dgm:t>
    </dgm:pt>
    <dgm:pt modelId="{D3946146-B13E-42E1-9AA6-AEACCAE48FE6}" type="sibTrans" cxnId="{0760128E-9245-4C5C-82F8-64B116CE4646}">
      <dgm:prSet/>
      <dgm:spPr/>
      <dgm:t>
        <a:bodyPr/>
        <a:lstStyle/>
        <a:p>
          <a:endParaRPr lang="en-AU"/>
        </a:p>
      </dgm:t>
    </dgm:pt>
    <dgm:pt modelId="{DA416761-A5EC-4D1D-B03D-99C07DCA53D7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Loss of authenticity</a:t>
          </a:r>
          <a:endParaRPr lang="en-US" dirty="0">
            <a:solidFill>
              <a:srgbClr val="000000"/>
            </a:solidFill>
          </a:endParaRPr>
        </a:p>
      </dgm:t>
    </dgm:pt>
    <dgm:pt modelId="{EBA11452-6A89-47AF-94B2-5917AC242D72}" type="parTrans" cxnId="{2C4DD5EC-3C16-4EA2-A8B7-6B6EF4969007}">
      <dgm:prSet/>
      <dgm:spPr/>
      <dgm:t>
        <a:bodyPr/>
        <a:lstStyle/>
        <a:p>
          <a:endParaRPr lang="en-AU"/>
        </a:p>
      </dgm:t>
    </dgm:pt>
    <dgm:pt modelId="{3EB3699F-16BF-4D84-B530-2AC4C3BF4C53}" type="sibTrans" cxnId="{2C4DD5EC-3C16-4EA2-A8B7-6B6EF4969007}">
      <dgm:prSet/>
      <dgm:spPr/>
      <dgm:t>
        <a:bodyPr/>
        <a:lstStyle/>
        <a:p>
          <a:endParaRPr lang="en-AU"/>
        </a:p>
      </dgm:t>
    </dgm:pt>
    <dgm:pt modelId="{372ED325-B86B-4515-961D-00669AAA2312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Damage to reputation</a:t>
          </a:r>
          <a:endParaRPr lang="en-US" dirty="0">
            <a:solidFill>
              <a:srgbClr val="000000"/>
            </a:solidFill>
          </a:endParaRPr>
        </a:p>
      </dgm:t>
    </dgm:pt>
    <dgm:pt modelId="{A894E05D-D27E-4C03-8068-8DE1068A2AA0}" type="parTrans" cxnId="{364BD064-DAC0-438F-A0BF-A7D2A3C0EC42}">
      <dgm:prSet/>
      <dgm:spPr/>
      <dgm:t>
        <a:bodyPr/>
        <a:lstStyle/>
        <a:p>
          <a:endParaRPr lang="en-AU"/>
        </a:p>
      </dgm:t>
    </dgm:pt>
    <dgm:pt modelId="{1254302A-8BF4-4CEB-B67E-54EEE2FDB743}" type="sibTrans" cxnId="{364BD064-DAC0-438F-A0BF-A7D2A3C0EC42}">
      <dgm:prSet/>
      <dgm:spPr/>
      <dgm:t>
        <a:bodyPr/>
        <a:lstStyle/>
        <a:p>
          <a:endParaRPr lang="en-AU"/>
        </a:p>
      </dgm:t>
    </dgm:pt>
    <dgm:pt modelId="{A374729C-6A4B-44C4-8D89-1504F986C344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Exploitation</a:t>
          </a:r>
          <a:endParaRPr lang="en-US" dirty="0">
            <a:solidFill>
              <a:srgbClr val="000000"/>
            </a:solidFill>
          </a:endParaRPr>
        </a:p>
      </dgm:t>
    </dgm:pt>
    <dgm:pt modelId="{6D88A8A8-7B3F-4E01-AB3C-667BF0A7FF6E}" type="parTrans" cxnId="{BC7D828E-E488-4990-B965-86A08A04E60E}">
      <dgm:prSet/>
      <dgm:spPr/>
      <dgm:t>
        <a:bodyPr/>
        <a:lstStyle/>
        <a:p>
          <a:endParaRPr lang="en-AU"/>
        </a:p>
      </dgm:t>
    </dgm:pt>
    <dgm:pt modelId="{28745DE4-D133-47CB-A056-90AF603965A1}" type="sibTrans" cxnId="{BC7D828E-E488-4990-B965-86A08A04E60E}">
      <dgm:prSet/>
      <dgm:spPr/>
      <dgm:t>
        <a:bodyPr/>
        <a:lstStyle/>
        <a:p>
          <a:endParaRPr lang="en-AU"/>
        </a:p>
      </dgm:t>
    </dgm:pt>
    <dgm:pt modelId="{57524904-23A6-4FD4-AD53-A2604664B3F2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Inflated prices</a:t>
          </a:r>
          <a:endParaRPr lang="en-US" dirty="0">
            <a:solidFill>
              <a:srgbClr val="000000"/>
            </a:solidFill>
          </a:endParaRPr>
        </a:p>
      </dgm:t>
    </dgm:pt>
    <dgm:pt modelId="{E6284775-CBAD-4752-819D-00D2B34060D6}" type="parTrans" cxnId="{649AC690-2784-4728-8E85-936A13CE8F87}">
      <dgm:prSet/>
      <dgm:spPr/>
      <dgm:t>
        <a:bodyPr/>
        <a:lstStyle/>
        <a:p>
          <a:endParaRPr lang="en-AU"/>
        </a:p>
      </dgm:t>
    </dgm:pt>
    <dgm:pt modelId="{7621E3A8-3C1B-4F03-9264-BAB1DA190A81}" type="sibTrans" cxnId="{649AC690-2784-4728-8E85-936A13CE8F87}">
      <dgm:prSet/>
      <dgm:spPr/>
      <dgm:t>
        <a:bodyPr/>
        <a:lstStyle/>
        <a:p>
          <a:endParaRPr lang="en-AU"/>
        </a:p>
      </dgm:t>
    </dgm:pt>
    <dgm:pt modelId="{3883892C-5F82-43ED-A6C8-0C53793E0639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Opportunity costs</a:t>
          </a:r>
          <a:endParaRPr lang="en-US" dirty="0">
            <a:solidFill>
              <a:srgbClr val="000000"/>
            </a:solidFill>
          </a:endParaRPr>
        </a:p>
      </dgm:t>
    </dgm:pt>
    <dgm:pt modelId="{065E740B-6938-4C37-8A69-8B0154A4F57C}" type="parTrans" cxnId="{B7ABFC77-A2A6-4DD5-9D51-2BBB5A43770B}">
      <dgm:prSet/>
      <dgm:spPr/>
      <dgm:t>
        <a:bodyPr/>
        <a:lstStyle/>
        <a:p>
          <a:endParaRPr lang="en-AU"/>
        </a:p>
      </dgm:t>
    </dgm:pt>
    <dgm:pt modelId="{808018C6-DE4F-4D77-9E89-6B4811EC0ABB}" type="sibTrans" cxnId="{B7ABFC77-A2A6-4DD5-9D51-2BBB5A43770B}">
      <dgm:prSet/>
      <dgm:spPr/>
      <dgm:t>
        <a:bodyPr/>
        <a:lstStyle/>
        <a:p>
          <a:endParaRPr lang="en-AU"/>
        </a:p>
      </dgm:t>
    </dgm:pt>
    <dgm:pt modelId="{B527E2EC-3552-478D-9F0C-6EDF9AC1D073}">
      <dgm:prSet/>
      <dgm:spPr/>
      <dgm:t>
        <a:bodyPr/>
        <a:lstStyle/>
        <a:p>
          <a:r>
            <a:rPr lang="en-US" dirty="0" smtClean="0">
              <a:solidFill>
                <a:srgbClr val="000000"/>
              </a:solidFill>
            </a:rPr>
            <a:t>Financial mismanagement and loss</a:t>
          </a:r>
          <a:endParaRPr lang="en-US" dirty="0">
            <a:solidFill>
              <a:srgbClr val="000000"/>
            </a:solidFill>
          </a:endParaRPr>
        </a:p>
      </dgm:t>
    </dgm:pt>
    <dgm:pt modelId="{59238552-7A8F-40CC-BD07-4D48E74EDBAC}" type="parTrans" cxnId="{CC8EFACE-4B56-492E-9822-5CC90FCACEBA}">
      <dgm:prSet/>
      <dgm:spPr/>
      <dgm:t>
        <a:bodyPr/>
        <a:lstStyle/>
        <a:p>
          <a:endParaRPr lang="en-AU"/>
        </a:p>
      </dgm:t>
    </dgm:pt>
    <dgm:pt modelId="{7216880B-E93B-4092-88A3-B7BFA5249011}" type="sibTrans" cxnId="{CC8EFACE-4B56-492E-9822-5CC90FCACEBA}">
      <dgm:prSet/>
      <dgm:spPr/>
      <dgm:t>
        <a:bodyPr/>
        <a:lstStyle/>
        <a:p>
          <a:endParaRPr lang="en-AU"/>
        </a:p>
      </dgm:t>
    </dgm:pt>
    <dgm:pt modelId="{C2BF6544-26BD-4377-9807-DA06D4B45D14}" type="pres">
      <dgm:prSet presAssocID="{4775B18A-D7D7-4831-B03F-B197DB8E78F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FD3095AC-9A22-405F-98F6-0CAFD23A5E04}" type="pres">
      <dgm:prSet presAssocID="{1294993F-CD19-4A76-90D7-034B0CC97CF9}" presName="composite" presStyleCnt="0"/>
      <dgm:spPr/>
    </dgm:pt>
    <dgm:pt modelId="{EB85FDDF-0604-4B5A-AB41-31625DB67E6C}" type="pres">
      <dgm:prSet presAssocID="{1294993F-CD19-4A76-90D7-034B0CC97CF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2948C4C0-7D9C-4DBC-830D-0F08ED5253D1}" type="pres">
      <dgm:prSet presAssocID="{1294993F-CD19-4A76-90D7-034B0CC97CF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  <dgm:pt modelId="{00948DA1-9884-42D1-A60A-A26A5824EB62}" type="pres">
      <dgm:prSet presAssocID="{C1FF0EDD-C3CA-4F07-B16B-3C083CD17E4B}" presName="space" presStyleCnt="0"/>
      <dgm:spPr/>
    </dgm:pt>
    <dgm:pt modelId="{D2A5E1EE-5569-4716-B8D8-887C21BDA280}" type="pres">
      <dgm:prSet presAssocID="{E1E2E814-EE54-46DA-8B86-D2CC1D977DDE}" presName="composite" presStyleCnt="0"/>
      <dgm:spPr/>
    </dgm:pt>
    <dgm:pt modelId="{EEE683EF-2AE0-4CA0-9148-D96489874E3E}" type="pres">
      <dgm:prSet presAssocID="{E1E2E814-EE54-46DA-8B86-D2CC1D977DD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30B339D-4259-4AEC-90D1-053773E1B134}" type="pres">
      <dgm:prSet presAssocID="{E1E2E814-EE54-46DA-8B86-D2CC1D977DDE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AU"/>
        </a:p>
      </dgm:t>
    </dgm:pt>
  </dgm:ptLst>
  <dgm:cxnLst>
    <dgm:cxn modelId="{0760128E-9245-4C5C-82F8-64B116CE4646}" srcId="{1294993F-CD19-4A76-90D7-034B0CC97CF9}" destId="{0619B53C-1929-4099-875E-7DB0C4C47C76}" srcOrd="6" destOrd="0" parTransId="{9A91F4BA-8E54-4436-A3DB-308BDFC736CC}" sibTransId="{D3946146-B13E-42E1-9AA6-AEACCAE48FE6}"/>
    <dgm:cxn modelId="{CF12702D-1C1A-4085-8F6E-6C58A868FA2B}" type="presOf" srcId="{372ED325-B86B-4515-961D-00669AAA2312}" destId="{530B339D-4259-4AEC-90D1-053773E1B134}" srcOrd="0" destOrd="2" presId="urn:microsoft.com/office/officeart/2005/8/layout/hList1"/>
    <dgm:cxn modelId="{B5BEF7AF-7B3C-4B39-B232-FEEEBF45094E}" type="presOf" srcId="{EA710B7C-4D12-4423-9CAA-55C78A7C8E9F}" destId="{530B339D-4259-4AEC-90D1-053773E1B134}" srcOrd="0" destOrd="0" presId="urn:microsoft.com/office/officeart/2005/8/layout/hList1"/>
    <dgm:cxn modelId="{C0A31D98-FAA9-41B6-909D-4CD33EDBA2D2}" type="presOf" srcId="{3D472AC8-3F8F-453D-9556-82FCE2B19B40}" destId="{2948C4C0-7D9C-4DBC-830D-0F08ED5253D1}" srcOrd="0" destOrd="1" presId="urn:microsoft.com/office/officeart/2005/8/layout/hList1"/>
    <dgm:cxn modelId="{A79F4218-6046-4703-86DA-81D9B29D8138}" srcId="{4775B18A-D7D7-4831-B03F-B197DB8E78FD}" destId="{1294993F-CD19-4A76-90D7-034B0CC97CF9}" srcOrd="0" destOrd="0" parTransId="{F9EA386D-2B3D-4675-B0AB-648E77CE1DD7}" sibTransId="{C1FF0EDD-C3CA-4F07-B16B-3C083CD17E4B}"/>
    <dgm:cxn modelId="{D0D63B41-F9CF-4257-81B0-507324488422}" type="presOf" srcId="{B527E2EC-3552-478D-9F0C-6EDF9AC1D073}" destId="{530B339D-4259-4AEC-90D1-053773E1B134}" srcOrd="0" destOrd="6" presId="urn:microsoft.com/office/officeart/2005/8/layout/hList1"/>
    <dgm:cxn modelId="{E162B717-76D5-4D33-BFA1-101CAE761828}" type="presOf" srcId="{1294993F-CD19-4A76-90D7-034B0CC97CF9}" destId="{EB85FDDF-0604-4B5A-AB41-31625DB67E6C}" srcOrd="0" destOrd="0" presId="urn:microsoft.com/office/officeart/2005/8/layout/hList1"/>
    <dgm:cxn modelId="{654C7EFF-EF08-4FEB-BD40-465E6BD0C831}" type="presOf" srcId="{A374729C-6A4B-44C4-8D89-1504F986C344}" destId="{530B339D-4259-4AEC-90D1-053773E1B134}" srcOrd="0" destOrd="3" presId="urn:microsoft.com/office/officeart/2005/8/layout/hList1"/>
    <dgm:cxn modelId="{0C52819F-E133-4B39-B173-5964433B8007}" type="presOf" srcId="{79E3678B-4A75-46B8-8319-5F368BEFFD82}" destId="{2948C4C0-7D9C-4DBC-830D-0F08ED5253D1}" srcOrd="0" destOrd="3" presId="urn:microsoft.com/office/officeart/2005/8/layout/hList1"/>
    <dgm:cxn modelId="{450CC587-B026-46D8-BE95-271EDDEBB5E6}" type="presOf" srcId="{9CE18539-AC42-43DE-878A-F8D2312133A4}" destId="{2948C4C0-7D9C-4DBC-830D-0F08ED5253D1}" srcOrd="0" destOrd="5" presId="urn:microsoft.com/office/officeart/2005/8/layout/hList1"/>
    <dgm:cxn modelId="{B4E381DF-5DE2-4A91-929F-FA123CC5382C}" srcId="{4775B18A-D7D7-4831-B03F-B197DB8E78FD}" destId="{E1E2E814-EE54-46DA-8B86-D2CC1D977DDE}" srcOrd="1" destOrd="0" parTransId="{59E60608-9CCD-4B8D-8280-097D0B04B97A}" sibTransId="{03E6F35D-DC46-43E3-9656-AF35F0E5CC4E}"/>
    <dgm:cxn modelId="{3FCBF333-9847-48EE-99D4-3F23F2A0D7BB}" type="presOf" srcId="{E1E2E814-EE54-46DA-8B86-D2CC1D977DDE}" destId="{EEE683EF-2AE0-4CA0-9148-D96489874E3E}" srcOrd="0" destOrd="0" presId="urn:microsoft.com/office/officeart/2005/8/layout/hList1"/>
    <dgm:cxn modelId="{94BFBBD1-99FC-4DE6-84E7-CED3B495840D}" srcId="{1294993F-CD19-4A76-90D7-034B0CC97CF9}" destId="{79E3678B-4A75-46B8-8319-5F368BEFFD82}" srcOrd="3" destOrd="0" parTransId="{10CF5E4D-067A-4D8D-8874-3CF3E13D50E8}" sibTransId="{6BCAC603-9063-41C8-9F83-A2ABA0741A78}"/>
    <dgm:cxn modelId="{4186F721-698C-426E-89DC-611D70286E00}" srcId="{1294993F-CD19-4A76-90D7-034B0CC97CF9}" destId="{5D63D4AB-D639-4A78-A029-8A5B6CFAEF26}" srcOrd="2" destOrd="0" parTransId="{F60568F4-2FF3-4E3B-B407-0CA197ECBCD1}" sibTransId="{FFD213C4-D368-4FFD-AEA4-031F942F0D8C}"/>
    <dgm:cxn modelId="{364BD064-DAC0-438F-A0BF-A7D2A3C0EC42}" srcId="{E1E2E814-EE54-46DA-8B86-D2CC1D977DDE}" destId="{372ED325-B86B-4515-961D-00669AAA2312}" srcOrd="2" destOrd="0" parTransId="{A894E05D-D27E-4C03-8068-8DE1068A2AA0}" sibTransId="{1254302A-8BF4-4CEB-B67E-54EEE2FDB743}"/>
    <dgm:cxn modelId="{356F953B-1D3B-49D4-953B-7EDDEFB84C88}" srcId="{1294993F-CD19-4A76-90D7-034B0CC97CF9}" destId="{CC5DFE85-5047-4492-B546-92B15A89DECA}" srcOrd="4" destOrd="0" parTransId="{24CE1244-EB84-49FF-BA17-30DFF340C768}" sibTransId="{4ED3BDE9-099F-4F33-8B96-B3AF206511DC}"/>
    <dgm:cxn modelId="{CC8EFACE-4B56-492E-9822-5CC90FCACEBA}" srcId="{E1E2E814-EE54-46DA-8B86-D2CC1D977DDE}" destId="{B527E2EC-3552-478D-9F0C-6EDF9AC1D073}" srcOrd="6" destOrd="0" parTransId="{59238552-7A8F-40CC-BD07-4D48E74EDBAC}" sibTransId="{7216880B-E93B-4092-88A3-B7BFA5249011}"/>
    <dgm:cxn modelId="{8C61C086-B731-4114-B48B-173D8EC0AD43}" type="presOf" srcId="{C0307A4B-8B62-4D5F-BF94-A055866CEA65}" destId="{2948C4C0-7D9C-4DBC-830D-0F08ED5253D1}" srcOrd="0" destOrd="0" presId="urn:microsoft.com/office/officeart/2005/8/layout/hList1"/>
    <dgm:cxn modelId="{A8F6C91A-15F8-4498-8FF7-7299692A3DF0}" srcId="{E1E2E814-EE54-46DA-8B86-D2CC1D977DDE}" destId="{EA710B7C-4D12-4423-9CAA-55C78A7C8E9F}" srcOrd="0" destOrd="0" parTransId="{F5CDB72F-3B5B-447E-8B22-5230F67A3CBB}" sibTransId="{51421741-B319-4A3B-B219-392B77B7D223}"/>
    <dgm:cxn modelId="{CAA3EFBB-FA5D-481E-B581-BDF856F02BA8}" type="presOf" srcId="{4775B18A-D7D7-4831-B03F-B197DB8E78FD}" destId="{C2BF6544-26BD-4377-9807-DA06D4B45D14}" srcOrd="0" destOrd="0" presId="urn:microsoft.com/office/officeart/2005/8/layout/hList1"/>
    <dgm:cxn modelId="{56958264-46BC-418B-8644-DE1D072C434E}" srcId="{1294993F-CD19-4A76-90D7-034B0CC97CF9}" destId="{9CE18539-AC42-43DE-878A-F8D2312133A4}" srcOrd="5" destOrd="0" parTransId="{2A0AB247-C835-48AE-8376-C68FA2CF7B47}" sibTransId="{7F3EE9D5-D917-4C56-B69E-0EB79216FB27}"/>
    <dgm:cxn modelId="{770E77AF-5196-48EE-B506-6ED53162E2EE}" type="presOf" srcId="{CC5DFE85-5047-4492-B546-92B15A89DECA}" destId="{2948C4C0-7D9C-4DBC-830D-0F08ED5253D1}" srcOrd="0" destOrd="4" presId="urn:microsoft.com/office/officeart/2005/8/layout/hList1"/>
    <dgm:cxn modelId="{B7ABFC77-A2A6-4DD5-9D51-2BBB5A43770B}" srcId="{E1E2E814-EE54-46DA-8B86-D2CC1D977DDE}" destId="{3883892C-5F82-43ED-A6C8-0C53793E0639}" srcOrd="5" destOrd="0" parTransId="{065E740B-6938-4C37-8A69-8B0154A4F57C}" sibTransId="{808018C6-DE4F-4D77-9E89-6B4811EC0ABB}"/>
    <dgm:cxn modelId="{69D35E81-C7FE-422E-94BA-226946648097}" type="presOf" srcId="{57524904-23A6-4FD4-AD53-A2604664B3F2}" destId="{530B339D-4259-4AEC-90D1-053773E1B134}" srcOrd="0" destOrd="4" presId="urn:microsoft.com/office/officeart/2005/8/layout/hList1"/>
    <dgm:cxn modelId="{C92440AD-344C-43ED-8FAE-07A9094115FB}" type="presOf" srcId="{DA416761-A5EC-4D1D-B03D-99C07DCA53D7}" destId="{530B339D-4259-4AEC-90D1-053773E1B134}" srcOrd="0" destOrd="1" presId="urn:microsoft.com/office/officeart/2005/8/layout/hList1"/>
    <dgm:cxn modelId="{7E4EA483-AF7D-4C16-B8A7-6BB5257F616B}" type="presOf" srcId="{3883892C-5F82-43ED-A6C8-0C53793E0639}" destId="{530B339D-4259-4AEC-90D1-053773E1B134}" srcOrd="0" destOrd="5" presId="urn:microsoft.com/office/officeart/2005/8/layout/hList1"/>
    <dgm:cxn modelId="{2C4DD5EC-3C16-4EA2-A8B7-6B6EF4969007}" srcId="{E1E2E814-EE54-46DA-8B86-D2CC1D977DDE}" destId="{DA416761-A5EC-4D1D-B03D-99C07DCA53D7}" srcOrd="1" destOrd="0" parTransId="{EBA11452-6A89-47AF-94B2-5917AC242D72}" sibTransId="{3EB3699F-16BF-4D84-B530-2AC4C3BF4C53}"/>
    <dgm:cxn modelId="{BC7D828E-E488-4990-B965-86A08A04E60E}" srcId="{E1E2E814-EE54-46DA-8B86-D2CC1D977DDE}" destId="{A374729C-6A4B-44C4-8D89-1504F986C344}" srcOrd="3" destOrd="0" parTransId="{6D88A8A8-7B3F-4E01-AB3C-667BF0A7FF6E}" sibTransId="{28745DE4-D133-47CB-A056-90AF603965A1}"/>
    <dgm:cxn modelId="{99D0DBBD-5B21-4FD1-86D9-757B86B14043}" srcId="{1294993F-CD19-4A76-90D7-034B0CC97CF9}" destId="{C0307A4B-8B62-4D5F-BF94-A055866CEA65}" srcOrd="0" destOrd="0" parTransId="{C3E9A16D-A924-4B81-8DC9-1F10EBF38804}" sibTransId="{B4F27987-23B8-44DF-8208-4480507B6573}"/>
    <dgm:cxn modelId="{21AC7E43-ED44-48D8-84BA-A10B940EDB06}" type="presOf" srcId="{0619B53C-1929-4099-875E-7DB0C4C47C76}" destId="{2948C4C0-7D9C-4DBC-830D-0F08ED5253D1}" srcOrd="0" destOrd="6" presId="urn:microsoft.com/office/officeart/2005/8/layout/hList1"/>
    <dgm:cxn modelId="{A5DDD918-3391-402C-B380-6E6A8F24D0F3}" type="presOf" srcId="{5D63D4AB-D639-4A78-A029-8A5B6CFAEF26}" destId="{2948C4C0-7D9C-4DBC-830D-0F08ED5253D1}" srcOrd="0" destOrd="2" presId="urn:microsoft.com/office/officeart/2005/8/layout/hList1"/>
    <dgm:cxn modelId="{08CE678D-95E3-47D8-934B-BE14798F93C1}" srcId="{1294993F-CD19-4A76-90D7-034B0CC97CF9}" destId="{3D472AC8-3F8F-453D-9556-82FCE2B19B40}" srcOrd="1" destOrd="0" parTransId="{1B61F033-6BDC-48F7-868D-314D0D38585A}" sibTransId="{EC63C492-40EB-4C55-B530-4305532E60F9}"/>
    <dgm:cxn modelId="{649AC690-2784-4728-8E85-936A13CE8F87}" srcId="{E1E2E814-EE54-46DA-8B86-D2CC1D977DDE}" destId="{57524904-23A6-4FD4-AD53-A2604664B3F2}" srcOrd="4" destOrd="0" parTransId="{E6284775-CBAD-4752-819D-00D2B34060D6}" sibTransId="{7621E3A8-3C1B-4F03-9264-BAB1DA190A81}"/>
    <dgm:cxn modelId="{996B1D11-40DB-4C3B-BF92-75CB2C4F238B}" type="presParOf" srcId="{C2BF6544-26BD-4377-9807-DA06D4B45D14}" destId="{FD3095AC-9A22-405F-98F6-0CAFD23A5E04}" srcOrd="0" destOrd="0" presId="urn:microsoft.com/office/officeart/2005/8/layout/hList1"/>
    <dgm:cxn modelId="{60041BF0-7453-4C0C-9801-A58A84E4DDD8}" type="presParOf" srcId="{FD3095AC-9A22-405F-98F6-0CAFD23A5E04}" destId="{EB85FDDF-0604-4B5A-AB41-31625DB67E6C}" srcOrd="0" destOrd="0" presId="urn:microsoft.com/office/officeart/2005/8/layout/hList1"/>
    <dgm:cxn modelId="{58705A6B-2707-4574-96C7-4C47051DCF52}" type="presParOf" srcId="{FD3095AC-9A22-405F-98F6-0CAFD23A5E04}" destId="{2948C4C0-7D9C-4DBC-830D-0F08ED5253D1}" srcOrd="1" destOrd="0" presId="urn:microsoft.com/office/officeart/2005/8/layout/hList1"/>
    <dgm:cxn modelId="{C644F4F7-02D9-4A98-A9A5-0DA2709EA689}" type="presParOf" srcId="{C2BF6544-26BD-4377-9807-DA06D4B45D14}" destId="{00948DA1-9884-42D1-A60A-A26A5824EB62}" srcOrd="1" destOrd="0" presId="urn:microsoft.com/office/officeart/2005/8/layout/hList1"/>
    <dgm:cxn modelId="{F0BD4ACF-4E32-47B3-8B9A-638B62A5E399}" type="presParOf" srcId="{C2BF6544-26BD-4377-9807-DA06D4B45D14}" destId="{D2A5E1EE-5569-4716-B8D8-887C21BDA280}" srcOrd="2" destOrd="0" presId="urn:microsoft.com/office/officeart/2005/8/layout/hList1"/>
    <dgm:cxn modelId="{BA3C5D32-947D-4B8D-804C-9962EDB80831}" type="presParOf" srcId="{D2A5E1EE-5569-4716-B8D8-887C21BDA280}" destId="{EEE683EF-2AE0-4CA0-9148-D96489874E3E}" srcOrd="0" destOrd="0" presId="urn:microsoft.com/office/officeart/2005/8/layout/hList1"/>
    <dgm:cxn modelId="{51C5BDF6-7CC8-4397-8004-BC4D610D4BCF}" type="presParOf" srcId="{D2A5E1EE-5569-4716-B8D8-887C21BDA280}" destId="{530B339D-4259-4AEC-90D1-053773E1B13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5FDDF-0604-4B5A-AB41-31625DB67E6C}">
      <dsp:nvSpPr>
        <dsp:cNvPr id="0" name=""/>
        <dsp:cNvSpPr/>
      </dsp:nvSpPr>
      <dsp:spPr>
        <a:xfrm>
          <a:off x="0" y="291478"/>
          <a:ext cx="3204641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POSITIVE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0" y="291478"/>
        <a:ext cx="3204641" cy="518400"/>
      </dsp:txXfrm>
    </dsp:sp>
    <dsp:sp modelId="{2948C4C0-7D9C-4DBC-830D-0F08ED5253D1}">
      <dsp:nvSpPr>
        <dsp:cNvPr id="0" name=""/>
        <dsp:cNvSpPr/>
      </dsp:nvSpPr>
      <dsp:spPr>
        <a:xfrm>
          <a:off x="33" y="815850"/>
          <a:ext cx="3204641" cy="345869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Shared experience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Revitalising traditions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Building pride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Validation of community groups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Increased participation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Introducing new ideas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Expanding perspectives</a:t>
          </a:r>
          <a:endParaRPr lang="en-AU" sz="1800" kern="1200" dirty="0"/>
        </a:p>
      </dsp:txBody>
      <dsp:txXfrm>
        <a:off x="33" y="815850"/>
        <a:ext cx="3204641" cy="3458699"/>
      </dsp:txXfrm>
    </dsp:sp>
    <dsp:sp modelId="{EEE683EF-2AE0-4CA0-9148-D96489874E3E}">
      <dsp:nvSpPr>
        <dsp:cNvPr id="0" name=""/>
        <dsp:cNvSpPr/>
      </dsp:nvSpPr>
      <dsp:spPr>
        <a:xfrm>
          <a:off x="3653324" y="297450"/>
          <a:ext cx="3204641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NEGATIVE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3653324" y="297450"/>
        <a:ext cx="3204641" cy="518400"/>
      </dsp:txXfrm>
    </dsp:sp>
    <dsp:sp modelId="{530B339D-4259-4AEC-90D1-053773E1B134}">
      <dsp:nvSpPr>
        <dsp:cNvPr id="0" name=""/>
        <dsp:cNvSpPr/>
      </dsp:nvSpPr>
      <dsp:spPr>
        <a:xfrm>
          <a:off x="3653324" y="815850"/>
          <a:ext cx="3204641" cy="345869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Community alienation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Manipulation of community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Negative image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Bad behaviour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Substance abuse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Social dislocation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Loss of amenity</a:t>
          </a:r>
          <a:endParaRPr lang="en-AU" sz="1800" kern="1200" dirty="0"/>
        </a:p>
      </dsp:txBody>
      <dsp:txXfrm>
        <a:off x="3653324" y="815850"/>
        <a:ext cx="3204641" cy="34586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5FDDF-0604-4B5A-AB41-31625DB67E6C}">
      <dsp:nvSpPr>
        <dsp:cNvPr id="0" name=""/>
        <dsp:cNvSpPr/>
      </dsp:nvSpPr>
      <dsp:spPr>
        <a:xfrm>
          <a:off x="33" y="50068"/>
          <a:ext cx="3204641" cy="5472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>
              <a:solidFill>
                <a:schemeClr val="bg1"/>
              </a:solidFill>
            </a:rPr>
            <a:t>POSITIVE</a:t>
          </a:r>
          <a:endParaRPr lang="en-AU" sz="1900" kern="1200" dirty="0">
            <a:solidFill>
              <a:schemeClr val="bg1"/>
            </a:solidFill>
          </a:endParaRPr>
        </a:p>
      </dsp:txBody>
      <dsp:txXfrm>
        <a:off x="33" y="50068"/>
        <a:ext cx="3204641" cy="547200"/>
      </dsp:txXfrm>
    </dsp:sp>
    <dsp:sp modelId="{2948C4C0-7D9C-4DBC-830D-0F08ED5253D1}">
      <dsp:nvSpPr>
        <dsp:cNvPr id="0" name=""/>
        <dsp:cNvSpPr/>
      </dsp:nvSpPr>
      <dsp:spPr>
        <a:xfrm>
          <a:off x="33" y="597268"/>
          <a:ext cx="3204641" cy="392466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International prestige</a:t>
          </a:r>
          <a:endParaRPr lang="en-A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Improved profile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Promotion of investment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Social cohesion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Development of administrative skills</a:t>
          </a:r>
          <a:endParaRPr lang="en-US" sz="1900" kern="1200" dirty="0">
            <a:solidFill>
              <a:srgbClr val="000000"/>
            </a:solidFill>
          </a:endParaRPr>
        </a:p>
      </dsp:txBody>
      <dsp:txXfrm>
        <a:off x="33" y="597268"/>
        <a:ext cx="3204641" cy="3924663"/>
      </dsp:txXfrm>
    </dsp:sp>
    <dsp:sp modelId="{EEE683EF-2AE0-4CA0-9148-D96489874E3E}">
      <dsp:nvSpPr>
        <dsp:cNvPr id="0" name=""/>
        <dsp:cNvSpPr/>
      </dsp:nvSpPr>
      <dsp:spPr>
        <a:xfrm>
          <a:off x="3653324" y="50068"/>
          <a:ext cx="3204641" cy="5472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900" kern="1200" dirty="0" smtClean="0">
              <a:solidFill>
                <a:schemeClr val="bg1"/>
              </a:solidFill>
            </a:rPr>
            <a:t>NEGATIVE</a:t>
          </a:r>
          <a:endParaRPr lang="en-AU" sz="1900" kern="1200" dirty="0">
            <a:solidFill>
              <a:schemeClr val="bg1"/>
            </a:solidFill>
          </a:endParaRPr>
        </a:p>
      </dsp:txBody>
      <dsp:txXfrm>
        <a:off x="3653324" y="50068"/>
        <a:ext cx="3204641" cy="547200"/>
      </dsp:txXfrm>
    </dsp:sp>
    <dsp:sp modelId="{530B339D-4259-4AEC-90D1-053773E1B134}">
      <dsp:nvSpPr>
        <dsp:cNvPr id="0" name=""/>
        <dsp:cNvSpPr/>
      </dsp:nvSpPr>
      <dsp:spPr>
        <a:xfrm>
          <a:off x="3653324" y="597268"/>
          <a:ext cx="3204641" cy="3924663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Risk of event failure</a:t>
          </a:r>
          <a:endParaRPr lang="en-A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Misallocation of funds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Lack of accountability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Propaganda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Loss of community ownership and control</a:t>
          </a:r>
          <a:endParaRPr lang="en-US" sz="1900" kern="1200" dirty="0">
            <a:solidFill>
              <a:srgbClr val="000000"/>
            </a:solidFill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rgbClr val="000000"/>
              </a:solidFill>
            </a:rPr>
            <a:t>Legitimation of ideology</a:t>
          </a:r>
          <a:endParaRPr lang="en-US" sz="1900" kern="1200" dirty="0">
            <a:solidFill>
              <a:srgbClr val="000000"/>
            </a:solidFill>
          </a:endParaRPr>
        </a:p>
      </dsp:txBody>
      <dsp:txXfrm>
        <a:off x="3653324" y="597268"/>
        <a:ext cx="3204641" cy="39246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5FDDF-0604-4B5A-AB41-31625DB67E6C}">
      <dsp:nvSpPr>
        <dsp:cNvPr id="0" name=""/>
        <dsp:cNvSpPr/>
      </dsp:nvSpPr>
      <dsp:spPr>
        <a:xfrm>
          <a:off x="32" y="221250"/>
          <a:ext cx="3097820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POSITIVE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32" y="221250"/>
        <a:ext cx="3097820" cy="518400"/>
      </dsp:txXfrm>
    </dsp:sp>
    <dsp:sp modelId="{2948C4C0-7D9C-4DBC-830D-0F08ED5253D1}">
      <dsp:nvSpPr>
        <dsp:cNvPr id="0" name=""/>
        <dsp:cNvSpPr/>
      </dsp:nvSpPr>
      <dsp:spPr>
        <a:xfrm>
          <a:off x="32" y="739650"/>
          <a:ext cx="3097820" cy="345869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Showcasing of the environment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Providing best practice models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Increasing awareness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Infrastructure legacy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Improved transport and communication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Urban renewal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2" y="739650"/>
        <a:ext cx="3097820" cy="3458699"/>
      </dsp:txXfrm>
    </dsp:sp>
    <dsp:sp modelId="{EEE683EF-2AE0-4CA0-9148-D96489874E3E}">
      <dsp:nvSpPr>
        <dsp:cNvPr id="0" name=""/>
        <dsp:cNvSpPr/>
      </dsp:nvSpPr>
      <dsp:spPr>
        <a:xfrm>
          <a:off x="3531547" y="221250"/>
          <a:ext cx="3097820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NEGATIVE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3531547" y="221250"/>
        <a:ext cx="3097820" cy="518400"/>
      </dsp:txXfrm>
    </dsp:sp>
    <dsp:sp modelId="{530B339D-4259-4AEC-90D1-053773E1B134}">
      <dsp:nvSpPr>
        <dsp:cNvPr id="0" name=""/>
        <dsp:cNvSpPr/>
      </dsp:nvSpPr>
      <dsp:spPr>
        <a:xfrm>
          <a:off x="3531547" y="739650"/>
          <a:ext cx="3097820" cy="345869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Environmental damage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Pollution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Destruction of heritage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Noise disturbance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Traffic congestion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531547" y="739650"/>
        <a:ext cx="3097820" cy="34586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85FDDF-0604-4B5A-AB41-31625DB67E6C}">
      <dsp:nvSpPr>
        <dsp:cNvPr id="0" name=""/>
        <dsp:cNvSpPr/>
      </dsp:nvSpPr>
      <dsp:spPr>
        <a:xfrm>
          <a:off x="34" y="187320"/>
          <a:ext cx="3258052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POSITIVE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34" y="187320"/>
        <a:ext cx="3258052" cy="518400"/>
      </dsp:txXfrm>
    </dsp:sp>
    <dsp:sp modelId="{2948C4C0-7D9C-4DBC-830D-0F08ED5253D1}">
      <dsp:nvSpPr>
        <dsp:cNvPr id="0" name=""/>
        <dsp:cNvSpPr/>
      </dsp:nvSpPr>
      <dsp:spPr>
        <a:xfrm>
          <a:off x="34" y="705720"/>
          <a:ext cx="3258052" cy="375515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Destination promotion and increased tourist visits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Extended length of stay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Higher yield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Increased tax revenue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Business opportunities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Commercial activity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Job creation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4" y="705720"/>
        <a:ext cx="3258052" cy="3755159"/>
      </dsp:txXfrm>
    </dsp:sp>
    <dsp:sp modelId="{EEE683EF-2AE0-4CA0-9148-D96489874E3E}">
      <dsp:nvSpPr>
        <dsp:cNvPr id="0" name=""/>
        <dsp:cNvSpPr/>
      </dsp:nvSpPr>
      <dsp:spPr>
        <a:xfrm>
          <a:off x="3714213" y="187320"/>
          <a:ext cx="3258052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AU" sz="1800" kern="1200" dirty="0" smtClean="0">
              <a:solidFill>
                <a:schemeClr val="bg1"/>
              </a:solidFill>
            </a:rPr>
            <a:t>NEGATIVE</a:t>
          </a:r>
          <a:endParaRPr lang="en-AU" sz="1800" kern="1200" dirty="0">
            <a:solidFill>
              <a:schemeClr val="bg1"/>
            </a:solidFill>
          </a:endParaRPr>
        </a:p>
      </dsp:txBody>
      <dsp:txXfrm>
        <a:off x="3714213" y="187320"/>
        <a:ext cx="3258052" cy="518400"/>
      </dsp:txXfrm>
    </dsp:sp>
    <dsp:sp modelId="{530B339D-4259-4AEC-90D1-053773E1B134}">
      <dsp:nvSpPr>
        <dsp:cNvPr id="0" name=""/>
        <dsp:cNvSpPr/>
      </dsp:nvSpPr>
      <dsp:spPr>
        <a:xfrm>
          <a:off x="3714213" y="705720"/>
          <a:ext cx="3258052" cy="3755159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Community resistance to tourism</a:t>
          </a:r>
          <a:endParaRPr lang="en-A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Loss of authenticity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Damage to reputation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Exploitation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Inflated prices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Opportunity costs</a:t>
          </a:r>
          <a:endParaRPr lang="en-US" sz="1800" kern="1200" dirty="0">
            <a:solidFill>
              <a:srgbClr val="00000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rgbClr val="000000"/>
              </a:solidFill>
            </a:rPr>
            <a:t>Financial mismanagement and loss</a:t>
          </a:r>
          <a:endParaRPr lang="en-US" sz="1800" kern="1200" dirty="0">
            <a:solidFill>
              <a:srgbClr val="000000"/>
            </a:solidFill>
          </a:endParaRPr>
        </a:p>
      </dsp:txBody>
      <dsp:txXfrm>
        <a:off x="3714213" y="705720"/>
        <a:ext cx="3258052" cy="3755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B76D26-07FB-4656-9599-1136F158B3DA}" type="datetimeFigureOut">
              <a:rPr lang="en-GB" smtClean="0"/>
              <a:t>21/10/2013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FA4C4-B3D7-45A3-8D39-C00CD3F84E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3747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F41E0-CFC5-456C-9A49-59FB1392600F}" type="datetimeFigureOut">
              <a:rPr lang="en-GB" smtClean="0"/>
              <a:pPr/>
              <a:t>21/10/2013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A9827-18D5-45C3-AEBC-A985D0047C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355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/>
          <p:cNvSpPr txBox="1">
            <a:spLocks noChangeArrowheads="1"/>
          </p:cNvSpPr>
          <p:nvPr/>
        </p:nvSpPr>
        <p:spPr bwMode="auto">
          <a:xfrm>
            <a:off x="0" y="754838"/>
            <a:ext cx="1574" cy="172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body"/>
          </p:nvPr>
        </p:nvSpPr>
        <p:spPr>
          <a:xfrm>
            <a:off x="679768" y="4715154"/>
            <a:ext cx="5434993" cy="446354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096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198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301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4035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505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608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710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8131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49155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50179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51203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1"/>
          <p:cNvSpPr txBox="1">
            <a:spLocks noChangeArrowheads="1"/>
          </p:cNvSpPr>
          <p:nvPr/>
        </p:nvSpPr>
        <p:spPr bwMode="auto">
          <a:xfrm>
            <a:off x="2124274" y="754838"/>
            <a:ext cx="2549128" cy="3722489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AU"/>
          </a:p>
        </p:txBody>
      </p:sp>
      <p:sp>
        <p:nvSpPr>
          <p:cNvPr id="52227" name="Rectangle 2"/>
          <p:cNvSpPr txBox="1">
            <a:spLocks noGrp="1" noChangeArrowheads="1"/>
          </p:cNvSpPr>
          <p:nvPr>
            <p:ph type="body"/>
          </p:nvPr>
        </p:nvSpPr>
        <p:spPr>
          <a:xfrm>
            <a:off x="679768" y="4715153"/>
            <a:ext cx="5436567" cy="44669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7"/>
              <a:ext cx="4299" cy="3372"/>
              <a:chOff x="0" y="0"/>
              <a:chExt cx="5533" cy="4341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0"/>
                <a:ext cx="5470" cy="4341"/>
                <a:chOff x="0" y="0"/>
                <a:chExt cx="5470" cy="4341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6"/>
                  <a:ext cx="2919" cy="2151"/>
                  <a:chOff x="1265" y="814"/>
                  <a:chExt cx="2919" cy="2151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5"/>
                    <a:ext cx="2919" cy="2150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1"/>
                    <a:ext cx="579" cy="406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US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5470" cy="4341"/>
                  <a:chOff x="0" y="0"/>
                  <a:chExt cx="5470" cy="4341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5" y="1502"/>
                    <a:ext cx="1258" cy="2327"/>
                    <a:chOff x="3471" y="1530"/>
                    <a:chExt cx="1258" cy="2327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5" y="2236"/>
                      <a:ext cx="1724" cy="313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9"/>
                      <a:ext cx="924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1"/>
                    <a:ext cx="2463" cy="1332"/>
                    <a:chOff x="2864" y="2019"/>
                    <a:chExt cx="2463" cy="1332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20"/>
                      <a:ext cx="1813" cy="3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6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1" y="1804"/>
                    <a:ext cx="2477" cy="1064"/>
                    <a:chOff x="2897" y="1832"/>
                    <a:chExt cx="2477" cy="1064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2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6"/>
                      <a:ext cx="901" cy="527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6"/>
                    <a:ext cx="2342" cy="657"/>
                    <a:chOff x="2958" y="1414"/>
                    <a:chExt cx="2342" cy="657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4"/>
                      <a:ext cx="154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1"/>
                    <a:ext cx="2150" cy="343"/>
                    <a:chOff x="2983" y="1269"/>
                    <a:chExt cx="2150" cy="343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69"/>
                      <a:ext cx="754" cy="342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89"/>
                    <a:ext cx="1879" cy="427"/>
                    <a:chOff x="2938" y="917"/>
                    <a:chExt cx="1879" cy="427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9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8"/>
                      <a:ext cx="662" cy="337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6"/>
                    <a:chOff x="637" y="1653"/>
                    <a:chExt cx="1257" cy="2326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1"/>
                      <a:ext cx="926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3" cy="1332"/>
                    <a:chOff x="-5" y="2196"/>
                    <a:chExt cx="2463" cy="1332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3" cy="34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4" cy="54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1"/>
                    <a:ext cx="2477" cy="1064"/>
                    <a:chOff x="-52" y="2009"/>
                    <a:chExt cx="2477" cy="1064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9"/>
                      <a:ext cx="1736" cy="30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6"/>
                      <a:ext cx="932" cy="47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4"/>
                      <a:ext cx="1677" cy="33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7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6" name="Group 183"/>
                  <p:cNvGrpSpPr>
                    <a:grpSpLocks/>
                  </p:cNvGrpSpPr>
                  <p:nvPr/>
                </p:nvGrpSpPr>
                <p:grpSpPr bwMode="auto">
                  <a:xfrm>
                    <a:off x="96" y="1563"/>
                    <a:ext cx="2342" cy="657"/>
                    <a:chOff x="22" y="1591"/>
                    <a:chExt cx="2342" cy="657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9" y="1591"/>
                      <a:ext cx="1544" cy="312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58"/>
                      <a:ext cx="830" cy="48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8"/>
                    <a:ext cx="2150" cy="343"/>
                    <a:chOff x="189" y="1446"/>
                    <a:chExt cx="2150" cy="343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6"/>
                      <a:ext cx="1404" cy="21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5"/>
                      <a:ext cx="754" cy="344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7"/>
                    <a:chOff x="505" y="1094"/>
                    <a:chExt cx="1879" cy="427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6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3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1"/>
                    <a:ext cx="1850" cy="554"/>
                    <a:chOff x="616" y="899"/>
                    <a:chExt cx="1850" cy="554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0"/>
                      <a:ext cx="662" cy="337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3"/>
                    <a:chOff x="911" y="589"/>
                    <a:chExt cx="1767" cy="743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90"/>
                      <a:ext cx="662" cy="337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0"/>
                    <a:ext cx="1693" cy="892"/>
                    <a:chOff x="1120" y="300"/>
                    <a:chExt cx="1693" cy="892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0"/>
                      <a:ext cx="672" cy="33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6"/>
                    <a:ext cx="778" cy="1512"/>
                    <a:chOff x="1633" y="104"/>
                    <a:chExt cx="778" cy="1512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3" y="959"/>
                      <a:ext cx="110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30"/>
                      <a:ext cx="591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0"/>
                    <a:ext cx="634" cy="1534"/>
                    <a:chOff x="1935" y="28"/>
                    <a:chExt cx="634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5"/>
                      <a:ext cx="1061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4"/>
                      <a:ext cx="570" cy="33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4"/>
                    <a:ext cx="1845" cy="566"/>
                    <a:chOff x="2822" y="672"/>
                    <a:chExt cx="1845" cy="566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2"/>
                      <a:ext cx="663" cy="33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7"/>
                    <a:ext cx="1781" cy="717"/>
                    <a:chOff x="2683" y="445"/>
                    <a:chExt cx="1781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7"/>
                      <a:ext cx="1233" cy="215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5"/>
                      <a:ext cx="662" cy="339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9"/>
                    <a:ext cx="1026" cy="14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199" y="196"/>
                    <a:ext cx="552" cy="22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4" y="13"/>
                    <a:ext cx="640" cy="1520"/>
                    <a:chOff x="2800" y="41"/>
                    <a:chExt cx="640" cy="1520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1" y="938"/>
                      <a:ext cx="1062" cy="184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10" y="182"/>
                      <a:ext cx="570" cy="28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08" y="135"/>
                    <a:ext cx="1017" cy="1464"/>
                    <a:chOff x="2934" y="163"/>
                    <a:chExt cx="1017" cy="1464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2" y="914"/>
                      <a:ext cx="1155" cy="270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2"/>
                      <a:ext cx="621" cy="42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4" y="4"/>
                    <a:ext cx="243" cy="1448"/>
                    <a:chOff x="2730" y="32"/>
                    <a:chExt cx="243" cy="1448"/>
                  </a:xfrm>
                </p:grpSpPr>
                <p:sp>
                  <p:nvSpPr>
                    <p:cNvPr id="85" name="Freeform 222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86" name="Freeform 223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1"/>
                      <a:ext cx="512" cy="134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1"/>
                    <a:ext cx="1085" cy="2450"/>
                    <a:chOff x="943" y="1769"/>
                    <a:chExt cx="1085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10" y="2475"/>
                      <a:ext cx="1724" cy="31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8"/>
                    <a:ext cx="766" cy="2373"/>
                    <a:chOff x="1455" y="1936"/>
                    <a:chExt cx="766" cy="2373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8" y="2578"/>
                      <a:ext cx="1595" cy="31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5"/>
                      <a:ext cx="856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1" y="1962"/>
                    <a:ext cx="459" cy="2329"/>
                    <a:chOff x="1956" y="1990"/>
                    <a:chExt cx="492" cy="2604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41" y="2694"/>
                      <a:ext cx="1711" cy="30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32" y="3897"/>
                      <a:ext cx="918" cy="473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6"/>
                    <a:chOff x="3334" y="1717"/>
                    <a:chExt cx="1125" cy="2426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5" y="1838"/>
                    <a:ext cx="883" cy="2426"/>
                    <a:chOff x="3181" y="1866"/>
                    <a:chExt cx="883" cy="2426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6" y="2542"/>
                      <a:ext cx="1649" cy="299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4" cy="468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5"/>
                    <a:ext cx="619" cy="2386"/>
                    <a:chOff x="3006" y="1983"/>
                    <a:chExt cx="619" cy="2386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61"/>
                      <a:ext cx="1600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3" y="3747"/>
                      <a:ext cx="859" cy="386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3"/>
                    <a:ext cx="405" cy="2219"/>
                    <a:chOff x="2819" y="2101"/>
                    <a:chExt cx="405" cy="2219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6" y="2713"/>
                      <a:ext cx="1471" cy="246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2"/>
                      <a:ext cx="790" cy="38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2" y="2107"/>
                    <a:ext cx="426" cy="2185"/>
                    <a:chOff x="2287" y="2135"/>
                    <a:chExt cx="426" cy="2185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1" y="2760"/>
                      <a:ext cx="1437" cy="188"/>
                    </a:xfrm>
                    <a:custGeom>
                      <a:avLst/>
                      <a:gdLst>
                        <a:gd name="T0" fmla="*/ 0 w 2736"/>
                        <a:gd name="T1" fmla="*/ 504 h 504"/>
                        <a:gd name="T2" fmla="*/ 864 w 2736"/>
                        <a:gd name="T3" fmla="*/ 168 h 504"/>
                        <a:gd name="T4" fmla="*/ 1776 w 2736"/>
                        <a:gd name="T5" fmla="*/ 24 h 504"/>
                        <a:gd name="T6" fmla="*/ 2736 w 2736"/>
                        <a:gd name="T7" fmla="*/ 24 h 504"/>
                        <a:gd name="T8" fmla="*/ 2720 w 2736"/>
                        <a:gd name="T9" fmla="*/ 103 h 504"/>
                        <a:gd name="T10" fmla="*/ 1764 w 2736"/>
                        <a:gd name="T11" fmla="*/ 103 h 504"/>
                        <a:gd name="T12" fmla="*/ 654 w 2736"/>
                        <a:gd name="T13" fmla="*/ 292 h 504"/>
                        <a:gd name="T14" fmla="*/ 0 w 2736"/>
                        <a:gd name="T15" fmla="*/ 504 h 504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</a:gdLst>
                      <a:ahLst/>
                      <a:cxnLst>
                        <a:cxn ang="T16">
                          <a:pos x="T0" y="T1"/>
                        </a:cxn>
                        <a:cxn ang="T17">
                          <a:pos x="T2" y="T3"/>
                        </a:cxn>
                        <a:cxn ang="T18">
                          <a:pos x="T4" y="T5"/>
                        </a:cxn>
                        <a:cxn ang="T19">
                          <a:pos x="T6" y="T7"/>
                        </a:cxn>
                        <a:cxn ang="T20">
                          <a:pos x="T8" y="T9"/>
                        </a:cxn>
                        <a:cxn ang="T21">
                          <a:pos x="T10" y="T11"/>
                        </a:cxn>
                        <a:cxn ang="T22">
                          <a:pos x="T12" y="T13"/>
                        </a:cxn>
                        <a:cxn ang="T23">
                          <a:pos x="T14" y="T15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49" y="3787"/>
                      <a:ext cx="771" cy="295"/>
                    </a:xfrm>
                    <a:custGeom>
                      <a:avLst/>
                      <a:gdLst>
                        <a:gd name="T0" fmla="*/ 5 w 1769"/>
                        <a:gd name="T1" fmla="*/ 8 h 791"/>
                        <a:gd name="T2" fmla="*/ 485 w 1769"/>
                        <a:gd name="T3" fmla="*/ 56 h 791"/>
                        <a:gd name="T4" fmla="*/ 1157 w 1769"/>
                        <a:gd name="T5" fmla="*/ 200 h 791"/>
                        <a:gd name="T6" fmla="*/ 1611 w 1769"/>
                        <a:gd name="T7" fmla="*/ 432 h 791"/>
                        <a:gd name="T8" fmla="*/ 1756 w 1769"/>
                        <a:gd name="T9" fmla="*/ 609 h 791"/>
                        <a:gd name="T10" fmla="*/ 1689 w 1769"/>
                        <a:gd name="T11" fmla="*/ 787 h 791"/>
                        <a:gd name="T12" fmla="*/ 1589 w 1769"/>
                        <a:gd name="T13" fmla="*/ 632 h 791"/>
                        <a:gd name="T14" fmla="*/ 1389 w 1769"/>
                        <a:gd name="T15" fmla="*/ 454 h 791"/>
                        <a:gd name="T16" fmla="*/ 1109 w 1769"/>
                        <a:gd name="T17" fmla="*/ 296 h 791"/>
                        <a:gd name="T18" fmla="*/ 581 w 1769"/>
                        <a:gd name="T19" fmla="*/ 152 h 791"/>
                        <a:gd name="T20" fmla="*/ 0 w 1769"/>
                        <a:gd name="T21" fmla="*/ 76 h 791"/>
                        <a:gd name="T22" fmla="*/ 5 w 1769"/>
                        <a:gd name="T23" fmla="*/ 8 h 791"/>
                        <a:gd name="T24" fmla="*/ 0 60000 65536"/>
                        <a:gd name="T25" fmla="*/ 0 60000 65536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</a:gdLst>
                      <a:ahLst/>
                      <a:cxnLst>
                        <a:cxn ang="T24">
                          <a:pos x="T0" y="T1"/>
                        </a:cxn>
                        <a:cxn ang="T25">
                          <a:pos x="T2" y="T3"/>
                        </a:cxn>
                        <a:cxn ang="T26">
                          <a:pos x="T4" y="T5"/>
                        </a:cxn>
                        <a:cxn ang="T27">
                          <a:pos x="T6" y="T7"/>
                        </a:cxn>
                        <a:cxn ang="T28">
                          <a:pos x="T8" y="T9"/>
                        </a:cxn>
                        <a:cxn ang="T29">
                          <a:pos x="T10" y="T11"/>
                        </a:cxn>
                        <a:cxn ang="T30">
                          <a:pos x="T12" y="T13"/>
                        </a:cxn>
                        <a:cxn ang="T31">
                          <a:pos x="T14" y="T15"/>
                        </a:cxn>
                        <a:cxn ang="T32">
                          <a:pos x="T16" y="T17"/>
                        </a:cxn>
                        <a:cxn ang="T33">
                          <a:pos x="T18" y="T19"/>
                        </a:cxn>
                        <a:cxn ang="T34">
                          <a:pos x="T20" y="T21"/>
                        </a:cxn>
                        <a:cxn ang="T35">
                          <a:pos x="T22" y="T23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 anchor="ctr"/>
                    <a:lstStyle/>
                    <a:p>
                      <a:pPr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lang="en-GB">
                        <a:solidFill>
                          <a:srgbClr val="FFCC00"/>
                        </a:solidFill>
                      </a:endParaRPr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4" y="313"/>
                <a:ext cx="5459" cy="3667"/>
                <a:chOff x="74" y="313"/>
                <a:chExt cx="5459" cy="3667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4" y="313"/>
                  <a:ext cx="5459" cy="3667"/>
                  <a:chOff x="74" y="313"/>
                  <a:chExt cx="5459" cy="3667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6"/>
                    <a:ext cx="2568" cy="2047"/>
                  </a:xfrm>
                  <a:custGeom>
                    <a:avLst/>
                    <a:gdLst>
                      <a:gd name="T0" fmla="*/ 2568 w 36729"/>
                      <a:gd name="T1" fmla="*/ 990 h 21600"/>
                      <a:gd name="T2" fmla="*/ 0 w 36729"/>
                      <a:gd name="T3" fmla="*/ 1156 h 21600"/>
                      <a:gd name="T4" fmla="*/ 1246 w 36729"/>
                      <a:gd name="T5" fmla="*/ 0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lnTo>
                          <a:pt x="36729" y="1045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1"/>
                    <a:ext cx="2017" cy="2379"/>
                  </a:xfrm>
                  <a:custGeom>
                    <a:avLst/>
                    <a:gdLst>
                      <a:gd name="T0" fmla="*/ 0 w 30473"/>
                      <a:gd name="T1" fmla="*/ 203 h 22305"/>
                      <a:gd name="T2" fmla="*/ 2016 w 30473"/>
                      <a:gd name="T3" fmla="*/ 2379 h 22305"/>
                      <a:gd name="T4" fmla="*/ 587 w 30473"/>
                      <a:gd name="T5" fmla="*/ 2304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lnTo>
                          <a:pt x="-1" y="1906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T0" fmla="*/ 0 w 34812"/>
                      <a:gd name="T1" fmla="*/ 481 h 22305"/>
                      <a:gd name="T2" fmla="*/ 1426 w 34812"/>
                      <a:gd name="T3" fmla="*/ 2380 h 22305"/>
                      <a:gd name="T4" fmla="*/ 541 w 34812"/>
                      <a:gd name="T5" fmla="*/ 2305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2"/>
                    <a:ext cx="2541" cy="2380"/>
                  </a:xfrm>
                  <a:custGeom>
                    <a:avLst/>
                    <a:gdLst>
                      <a:gd name="T0" fmla="*/ 0 w 36830"/>
                      <a:gd name="T1" fmla="*/ 670 h 22305"/>
                      <a:gd name="T2" fmla="*/ 2540 w 36830"/>
                      <a:gd name="T3" fmla="*/ 2380 h 22305"/>
                      <a:gd name="T4" fmla="*/ 1051 w 36830"/>
                      <a:gd name="T5" fmla="*/ 2305 h 22305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lnTo>
                          <a:pt x="0" y="6283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T0" fmla="*/ 0 w 31881"/>
                      <a:gd name="T1" fmla="*/ 1068 h 21600"/>
                      <a:gd name="T2" fmla="*/ 1851 w 31881"/>
                      <a:gd name="T3" fmla="*/ 518 h 21600"/>
                      <a:gd name="T4" fmla="*/ 1058 w 31881"/>
                      <a:gd name="T5" fmla="*/ 2304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lnTo>
                          <a:pt x="-1" y="10015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T0" fmla="*/ 0 w 31146"/>
                      <a:gd name="T1" fmla="*/ 481 h 21600"/>
                      <a:gd name="T2" fmla="*/ 763 w 31146"/>
                      <a:gd name="T3" fmla="*/ 1020 h 21600"/>
                      <a:gd name="T4" fmla="*/ 324 w 31146"/>
                      <a:gd name="T5" fmla="*/ 2304 h 21600"/>
                      <a:gd name="T6" fmla="*/ 0 60000 65536"/>
                      <a:gd name="T7" fmla="*/ 0 60000 65536"/>
                      <a:gd name="T8" fmla="*/ 0 60000 65536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lnTo>
                          <a:pt x="-1" y="4511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8"/>
                    <a:ext cx="418" cy="1524"/>
                  </a:xfrm>
                  <a:custGeom>
                    <a:avLst/>
                    <a:gdLst>
                      <a:gd name="T0" fmla="*/ 0 w 776"/>
                      <a:gd name="T1" fmla="*/ 64 h 2368"/>
                      <a:gd name="T2" fmla="*/ 240 w 776"/>
                      <a:gd name="T3" fmla="*/ 16 h 2368"/>
                      <a:gd name="T4" fmla="*/ 96 w 776"/>
                      <a:gd name="T5" fmla="*/ 160 h 2368"/>
                      <a:gd name="T6" fmla="*/ 336 w 776"/>
                      <a:gd name="T7" fmla="*/ 160 h 2368"/>
                      <a:gd name="T8" fmla="*/ 192 w 776"/>
                      <a:gd name="T9" fmla="*/ 304 h 2368"/>
                      <a:gd name="T10" fmla="*/ 384 w 776"/>
                      <a:gd name="T11" fmla="*/ 352 h 2368"/>
                      <a:gd name="T12" fmla="*/ 288 w 776"/>
                      <a:gd name="T13" fmla="*/ 448 h 2368"/>
                      <a:gd name="T14" fmla="*/ 480 w 776"/>
                      <a:gd name="T15" fmla="*/ 496 h 2368"/>
                      <a:gd name="T16" fmla="*/ 384 w 776"/>
                      <a:gd name="T17" fmla="*/ 592 h 2368"/>
                      <a:gd name="T18" fmla="*/ 528 w 776"/>
                      <a:gd name="T19" fmla="*/ 640 h 2368"/>
                      <a:gd name="T20" fmla="*/ 480 w 776"/>
                      <a:gd name="T21" fmla="*/ 736 h 2368"/>
                      <a:gd name="T22" fmla="*/ 576 w 776"/>
                      <a:gd name="T23" fmla="*/ 832 h 2368"/>
                      <a:gd name="T24" fmla="*/ 576 w 776"/>
                      <a:gd name="T25" fmla="*/ 928 h 2368"/>
                      <a:gd name="T26" fmla="*/ 672 w 776"/>
                      <a:gd name="T27" fmla="*/ 1072 h 2368"/>
                      <a:gd name="T28" fmla="*/ 624 w 776"/>
                      <a:gd name="T29" fmla="*/ 1216 h 2368"/>
                      <a:gd name="T30" fmla="*/ 720 w 776"/>
                      <a:gd name="T31" fmla="*/ 1312 h 2368"/>
                      <a:gd name="T32" fmla="*/ 672 w 776"/>
                      <a:gd name="T33" fmla="*/ 1456 h 2368"/>
                      <a:gd name="T34" fmla="*/ 720 w 776"/>
                      <a:gd name="T35" fmla="*/ 1600 h 2368"/>
                      <a:gd name="T36" fmla="*/ 672 w 776"/>
                      <a:gd name="T37" fmla="*/ 1696 h 2368"/>
                      <a:gd name="T38" fmla="*/ 768 w 776"/>
                      <a:gd name="T39" fmla="*/ 1840 h 2368"/>
                      <a:gd name="T40" fmla="*/ 720 w 776"/>
                      <a:gd name="T41" fmla="*/ 1984 h 2368"/>
                      <a:gd name="T42" fmla="*/ 768 w 776"/>
                      <a:gd name="T43" fmla="*/ 2176 h 2368"/>
                      <a:gd name="T44" fmla="*/ 720 w 776"/>
                      <a:gd name="T45" fmla="*/ 2224 h 2368"/>
                      <a:gd name="T46" fmla="*/ 768 w 776"/>
                      <a:gd name="T47" fmla="*/ 2368 h 2368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  <a:gd name="T54" fmla="*/ 0 60000 65536"/>
                      <a:gd name="T55" fmla="*/ 0 60000 65536"/>
                      <a:gd name="T56" fmla="*/ 0 60000 65536"/>
                      <a:gd name="T57" fmla="*/ 0 60000 65536"/>
                      <a:gd name="T58" fmla="*/ 0 60000 65536"/>
                      <a:gd name="T59" fmla="*/ 0 60000 65536"/>
                      <a:gd name="T60" fmla="*/ 0 60000 65536"/>
                      <a:gd name="T61" fmla="*/ 0 60000 65536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</a:gdLst>
                    <a:ahLst/>
                    <a:cxnLst>
                      <a:cxn ang="T48">
                        <a:pos x="T0" y="T1"/>
                      </a:cxn>
                      <a:cxn ang="T49">
                        <a:pos x="T2" y="T3"/>
                      </a:cxn>
                      <a:cxn ang="T50">
                        <a:pos x="T4" y="T5"/>
                      </a:cxn>
                      <a:cxn ang="T51">
                        <a:pos x="T6" y="T7"/>
                      </a:cxn>
                      <a:cxn ang="T52">
                        <a:pos x="T8" y="T9"/>
                      </a:cxn>
                      <a:cxn ang="T53">
                        <a:pos x="T10" y="T11"/>
                      </a:cxn>
                      <a:cxn ang="T54">
                        <a:pos x="T12" y="T13"/>
                      </a:cxn>
                      <a:cxn ang="T55">
                        <a:pos x="T14" y="T15"/>
                      </a:cxn>
                      <a:cxn ang="T56">
                        <a:pos x="T16" y="T17"/>
                      </a:cxn>
                      <a:cxn ang="T57">
                        <a:pos x="T18" y="T19"/>
                      </a:cxn>
                      <a:cxn ang="T58">
                        <a:pos x="T20" y="T21"/>
                      </a:cxn>
                      <a:cxn ang="T59">
                        <a:pos x="T22" y="T23"/>
                      </a:cxn>
                      <a:cxn ang="T60">
                        <a:pos x="T24" y="T25"/>
                      </a:cxn>
                      <a:cxn ang="T61">
                        <a:pos x="T26" y="T27"/>
                      </a:cxn>
                      <a:cxn ang="T62">
                        <a:pos x="T28" y="T29"/>
                      </a:cxn>
                      <a:cxn ang="T63">
                        <a:pos x="T30" y="T31"/>
                      </a:cxn>
                      <a:cxn ang="T64">
                        <a:pos x="T32" y="T33"/>
                      </a:cxn>
                      <a:cxn ang="T65">
                        <a:pos x="T34" y="T35"/>
                      </a:cxn>
                      <a:cxn ang="T66">
                        <a:pos x="T36" y="T37"/>
                      </a:cxn>
                      <a:cxn ang="T67">
                        <a:pos x="T38" y="T39"/>
                      </a:cxn>
                      <a:cxn ang="T68">
                        <a:pos x="T40" y="T41"/>
                      </a:cxn>
                      <a:cxn ang="T69">
                        <a:pos x="T42" y="T43"/>
                      </a:cxn>
                      <a:cxn ang="T70">
                        <a:pos x="T44" y="T45"/>
                      </a:cxn>
                      <a:cxn ang="T71">
                        <a:pos x="T46" y="T47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-1346631">
                  <a:off x="3279" y="1529"/>
                  <a:ext cx="443" cy="837"/>
                </a:xfrm>
                <a:custGeom>
                  <a:avLst/>
                  <a:gdLst>
                    <a:gd name="T0" fmla="*/ 0 w 776"/>
                    <a:gd name="T1" fmla="*/ 64 h 2368"/>
                    <a:gd name="T2" fmla="*/ 240 w 776"/>
                    <a:gd name="T3" fmla="*/ 16 h 2368"/>
                    <a:gd name="T4" fmla="*/ 96 w 776"/>
                    <a:gd name="T5" fmla="*/ 160 h 2368"/>
                    <a:gd name="T6" fmla="*/ 336 w 776"/>
                    <a:gd name="T7" fmla="*/ 160 h 2368"/>
                    <a:gd name="T8" fmla="*/ 192 w 776"/>
                    <a:gd name="T9" fmla="*/ 304 h 2368"/>
                    <a:gd name="T10" fmla="*/ 384 w 776"/>
                    <a:gd name="T11" fmla="*/ 352 h 2368"/>
                    <a:gd name="T12" fmla="*/ 288 w 776"/>
                    <a:gd name="T13" fmla="*/ 448 h 2368"/>
                    <a:gd name="T14" fmla="*/ 480 w 776"/>
                    <a:gd name="T15" fmla="*/ 496 h 2368"/>
                    <a:gd name="T16" fmla="*/ 384 w 776"/>
                    <a:gd name="T17" fmla="*/ 592 h 2368"/>
                    <a:gd name="T18" fmla="*/ 528 w 776"/>
                    <a:gd name="T19" fmla="*/ 640 h 2368"/>
                    <a:gd name="T20" fmla="*/ 480 w 776"/>
                    <a:gd name="T21" fmla="*/ 736 h 2368"/>
                    <a:gd name="T22" fmla="*/ 576 w 776"/>
                    <a:gd name="T23" fmla="*/ 832 h 2368"/>
                    <a:gd name="T24" fmla="*/ 576 w 776"/>
                    <a:gd name="T25" fmla="*/ 928 h 2368"/>
                    <a:gd name="T26" fmla="*/ 672 w 776"/>
                    <a:gd name="T27" fmla="*/ 1072 h 2368"/>
                    <a:gd name="T28" fmla="*/ 624 w 776"/>
                    <a:gd name="T29" fmla="*/ 1216 h 2368"/>
                    <a:gd name="T30" fmla="*/ 720 w 776"/>
                    <a:gd name="T31" fmla="*/ 1312 h 2368"/>
                    <a:gd name="T32" fmla="*/ 672 w 776"/>
                    <a:gd name="T33" fmla="*/ 1456 h 2368"/>
                    <a:gd name="T34" fmla="*/ 720 w 776"/>
                    <a:gd name="T35" fmla="*/ 1600 h 2368"/>
                    <a:gd name="T36" fmla="*/ 672 w 776"/>
                    <a:gd name="T37" fmla="*/ 1696 h 2368"/>
                    <a:gd name="T38" fmla="*/ 768 w 776"/>
                    <a:gd name="T39" fmla="*/ 1840 h 2368"/>
                    <a:gd name="T40" fmla="*/ 720 w 776"/>
                    <a:gd name="T41" fmla="*/ 1984 h 2368"/>
                    <a:gd name="T42" fmla="*/ 768 w 776"/>
                    <a:gd name="T43" fmla="*/ 2176 h 2368"/>
                    <a:gd name="T44" fmla="*/ 720 w 776"/>
                    <a:gd name="T45" fmla="*/ 2224 h 2368"/>
                    <a:gd name="T46" fmla="*/ 768 w 776"/>
                    <a:gd name="T47" fmla="*/ 2368 h 2368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>
                    <a:solidFill>
                      <a:srgbClr val="FFCC00"/>
                    </a:solidFill>
                  </a:endParaRPr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0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T0" fmla="*/ 537 w 21600"/>
                  <a:gd name="T1" fmla="*/ 0 h 21602"/>
                  <a:gd name="T2" fmla="*/ 2121 w 21600"/>
                  <a:gd name="T3" fmla="*/ 2304 h 21602"/>
                  <a:gd name="T4" fmla="*/ 0 w 21600"/>
                  <a:gd name="T5" fmla="*/ 2229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T0" fmla="*/ 0 w 28940"/>
                  <a:gd name="T1" fmla="*/ 137 h 22305"/>
                  <a:gd name="T2" fmla="*/ 1244 w 28940"/>
                  <a:gd name="T3" fmla="*/ 2379 h 22305"/>
                  <a:gd name="T4" fmla="*/ 316 w 28940"/>
                  <a:gd name="T5" fmla="*/ 23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T0" fmla="*/ 0 w 34455"/>
                  <a:gd name="T1" fmla="*/ 452 h 22305"/>
                  <a:gd name="T2" fmla="*/ 2375 w 34455"/>
                  <a:gd name="T3" fmla="*/ 2379 h 22305"/>
                  <a:gd name="T4" fmla="*/ 886 w 34455"/>
                  <a:gd name="T5" fmla="*/ 23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T0" fmla="*/ 0 w 34812"/>
                  <a:gd name="T1" fmla="*/ 481 h 22305"/>
                  <a:gd name="T2" fmla="*/ 381 w 34812"/>
                  <a:gd name="T3" fmla="*/ 2379 h 22305"/>
                  <a:gd name="T4" fmla="*/ 145 w 34812"/>
                  <a:gd name="T5" fmla="*/ 23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T0" fmla="*/ 0 w 34812"/>
                  <a:gd name="T1" fmla="*/ 481 h 22305"/>
                  <a:gd name="T2" fmla="*/ 1004 w 34812"/>
                  <a:gd name="T3" fmla="*/ 2379 h 22305"/>
                  <a:gd name="T4" fmla="*/ 381 w 34812"/>
                  <a:gd name="T5" fmla="*/ 23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1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1" cy="83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</p:grpSp>
      </p:grpSp>
      <p:sp>
        <p:nvSpPr>
          <p:cNvPr id="19591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9592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9A8A7-7E96-4EC0-A110-EA06F9B7B875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96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B0C3E-7007-4DC8-B483-65BE2BEEB452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830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80FF94-F598-4202-ABE0-2F1CB73C1C5E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42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B0FE1-2BB3-4235-B82C-A68482283228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05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0E0F89-C3E4-4163-B504-B5EBBA7128F3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16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D8B26-C993-4C84-B127-FE8D561F5D87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984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D810D-D473-4BA4-82D7-654EE0CB1AAC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031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F544A4-C8EC-4307-A2F6-A5871B1C7390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D89EA-67E8-4646-BA2E-8A8B76B54172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57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E96802-DB52-4EFB-A248-F3D7198109C1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04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42C99E-2B7A-4A46-A653-5EBE1B7F6226}" type="slidenum">
              <a:rPr lang="en-GB">
                <a:solidFill>
                  <a:srgbClr val="FFCC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60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759921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Rectangle 2"/>
          <p:cNvSpPr/>
          <p:nvPr userDrawn="1"/>
        </p:nvSpPr>
        <p:spPr>
          <a:xfrm>
            <a:off x="0" y="6165304"/>
            <a:ext cx="539552" cy="6926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091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1164" name="Oval 4"/>
              <p:cNvSpPr>
                <a:spLocks noChangeArrowheads="1"/>
              </p:cNvSpPr>
              <p:nvPr/>
            </p:nvSpPr>
            <p:spPr bwMode="hidden">
              <a:xfrm>
                <a:off x="1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  <p:sp>
            <p:nvSpPr>
              <p:cNvPr id="1165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1162" name="Oval 7"/>
              <p:cNvSpPr>
                <a:spLocks noChangeArrowheads="1"/>
              </p:cNvSpPr>
              <p:nvPr/>
            </p:nvSpPr>
            <p:spPr bwMode="hidden">
              <a:xfrm>
                <a:off x="-1" y="1"/>
                <a:ext cx="769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  <p:sp>
            <p:nvSpPr>
              <p:cNvPr id="1163" name="Oval 8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1160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  <p:sp>
            <p:nvSpPr>
              <p:cNvPr id="1161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6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>
                  <a:solidFill>
                    <a:srgbClr val="FFCC00"/>
                  </a:solidFill>
                </a:endParaRPr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1158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FFCC00"/>
                    </a:solidFill>
                  </a:endParaRPr>
                </a:p>
              </p:txBody>
            </p:sp>
            <p:sp>
              <p:nvSpPr>
                <p:cNvPr id="1159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US">
                    <a:solidFill>
                      <a:srgbClr val="FFCC00"/>
                    </a:solidFill>
                  </a:endParaRPr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1156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67" y="2235"/>
                    <a:ext cx="1720" cy="31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57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1" y="3148"/>
                    <a:ext cx="925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1154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55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1152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53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1150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22" y="1634"/>
                    <a:ext cx="1677" cy="33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51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94" y="2036"/>
                    <a:ext cx="900" cy="52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1148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49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8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1146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47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67"/>
                    <a:ext cx="755" cy="3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1144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36" y="1128"/>
                    <a:ext cx="1234" cy="21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45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54" y="918"/>
                    <a:ext cx="662" cy="33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1142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57"/>
                    <a:ext cx="1723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43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1140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12" cy="3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41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74" cy="5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1138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39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7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1136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3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37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2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1134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89"/>
                    <a:ext cx="1544" cy="31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35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1132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33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44"/>
                    <a:ext cx="755" cy="34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1130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31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1128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29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1126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80" y="438"/>
                    <a:ext cx="484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27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30"/>
                    <a:ext cx="260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1124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25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1122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23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1120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2" y="924"/>
                    <a:ext cx="1059" cy="21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21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1118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20" y="1022"/>
                    <a:ext cx="1232" cy="21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19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62" cy="337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1116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33" cy="21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17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61" cy="33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sp>
              <p:nvSpPr>
                <p:cNvPr id="1081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>
                    <a:gd name="T0" fmla="*/ 0 w 2736"/>
                    <a:gd name="T1" fmla="*/ 504 h 504"/>
                    <a:gd name="T2" fmla="*/ 864 w 2736"/>
                    <a:gd name="T3" fmla="*/ 168 h 504"/>
                    <a:gd name="T4" fmla="*/ 1776 w 2736"/>
                    <a:gd name="T5" fmla="*/ 24 h 504"/>
                    <a:gd name="T6" fmla="*/ 2736 w 2736"/>
                    <a:gd name="T7" fmla="*/ 24 h 504"/>
                    <a:gd name="T8" fmla="*/ 2720 w 2736"/>
                    <a:gd name="T9" fmla="*/ 103 h 504"/>
                    <a:gd name="T10" fmla="*/ 1764 w 2736"/>
                    <a:gd name="T11" fmla="*/ 103 h 504"/>
                    <a:gd name="T12" fmla="*/ 654 w 2736"/>
                    <a:gd name="T13" fmla="*/ 292 h 504"/>
                    <a:gd name="T14" fmla="*/ 0 w 2736"/>
                    <a:gd name="T15" fmla="*/ 504 h 504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>
                    <a:solidFill>
                      <a:srgbClr val="FFCC00"/>
                    </a:solidFill>
                  </a:endParaRPr>
                </a:p>
              </p:txBody>
            </p:sp>
            <p:sp>
              <p:nvSpPr>
                <p:cNvPr id="1082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>
                    <a:gd name="T0" fmla="*/ 5 w 1769"/>
                    <a:gd name="T1" fmla="*/ 8 h 791"/>
                    <a:gd name="T2" fmla="*/ 485 w 1769"/>
                    <a:gd name="T3" fmla="*/ 56 h 791"/>
                    <a:gd name="T4" fmla="*/ 1157 w 1769"/>
                    <a:gd name="T5" fmla="*/ 200 h 791"/>
                    <a:gd name="T6" fmla="*/ 1611 w 1769"/>
                    <a:gd name="T7" fmla="*/ 432 h 791"/>
                    <a:gd name="T8" fmla="*/ 1756 w 1769"/>
                    <a:gd name="T9" fmla="*/ 609 h 791"/>
                    <a:gd name="T10" fmla="*/ 1689 w 1769"/>
                    <a:gd name="T11" fmla="*/ 787 h 791"/>
                    <a:gd name="T12" fmla="*/ 1589 w 1769"/>
                    <a:gd name="T13" fmla="*/ 632 h 791"/>
                    <a:gd name="T14" fmla="*/ 1389 w 1769"/>
                    <a:gd name="T15" fmla="*/ 454 h 791"/>
                    <a:gd name="T16" fmla="*/ 1109 w 1769"/>
                    <a:gd name="T17" fmla="*/ 296 h 791"/>
                    <a:gd name="T18" fmla="*/ 581 w 1769"/>
                    <a:gd name="T19" fmla="*/ 152 h 791"/>
                    <a:gd name="T20" fmla="*/ 0 w 1769"/>
                    <a:gd name="T21" fmla="*/ 76 h 791"/>
                    <a:gd name="T22" fmla="*/ 5 w 1769"/>
                    <a:gd name="T23" fmla="*/ 8 h 79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en-GB">
                    <a:solidFill>
                      <a:srgbClr val="FFCC00"/>
                    </a:solidFill>
                  </a:endParaRPr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1114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2" y="936"/>
                    <a:ext cx="1061" cy="18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15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1" y="181"/>
                    <a:ext cx="569" cy="288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1112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13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1110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11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1108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09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509"/>
                    <a:ext cx="925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1106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07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4" y="3635"/>
                    <a:ext cx="854" cy="48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1104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38" y="2692"/>
                    <a:ext cx="1712" cy="30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05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30" y="3897"/>
                    <a:ext cx="917" cy="471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1102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03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1100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39"/>
                    <a:ext cx="1649" cy="299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101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13"/>
                    <a:ext cx="885" cy="469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1098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59"/>
                    <a:ext cx="1600" cy="244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099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1" y="3744"/>
                    <a:ext cx="860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1096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08" y="2711"/>
                    <a:ext cx="1469" cy="247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097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30"/>
                    <a:ext cx="789" cy="386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1094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2" y="2759"/>
                    <a:ext cx="1435" cy="186"/>
                  </a:xfrm>
                  <a:custGeom>
                    <a:avLst/>
                    <a:gdLst>
                      <a:gd name="T0" fmla="*/ 0 w 2736"/>
                      <a:gd name="T1" fmla="*/ 504 h 504"/>
                      <a:gd name="T2" fmla="*/ 864 w 2736"/>
                      <a:gd name="T3" fmla="*/ 168 h 504"/>
                      <a:gd name="T4" fmla="*/ 1776 w 2736"/>
                      <a:gd name="T5" fmla="*/ 24 h 504"/>
                      <a:gd name="T6" fmla="*/ 2736 w 2736"/>
                      <a:gd name="T7" fmla="*/ 24 h 504"/>
                      <a:gd name="T8" fmla="*/ 2720 w 2736"/>
                      <a:gd name="T9" fmla="*/ 103 h 504"/>
                      <a:gd name="T10" fmla="*/ 1764 w 2736"/>
                      <a:gd name="T11" fmla="*/ 103 h 504"/>
                      <a:gd name="T12" fmla="*/ 654 w 2736"/>
                      <a:gd name="T13" fmla="*/ 292 h 504"/>
                      <a:gd name="T14" fmla="*/ 0 w 2736"/>
                      <a:gd name="T15" fmla="*/ 504 h 504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  <p:sp>
                <p:nvSpPr>
                  <p:cNvPr id="1095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0" y="3786"/>
                    <a:ext cx="770" cy="294"/>
                  </a:xfrm>
                  <a:custGeom>
                    <a:avLst/>
                    <a:gdLst>
                      <a:gd name="T0" fmla="*/ 5 w 1769"/>
                      <a:gd name="T1" fmla="*/ 8 h 791"/>
                      <a:gd name="T2" fmla="*/ 485 w 1769"/>
                      <a:gd name="T3" fmla="*/ 56 h 791"/>
                      <a:gd name="T4" fmla="*/ 1157 w 1769"/>
                      <a:gd name="T5" fmla="*/ 200 h 791"/>
                      <a:gd name="T6" fmla="*/ 1611 w 1769"/>
                      <a:gd name="T7" fmla="*/ 432 h 791"/>
                      <a:gd name="T8" fmla="*/ 1756 w 1769"/>
                      <a:gd name="T9" fmla="*/ 609 h 791"/>
                      <a:gd name="T10" fmla="*/ 1689 w 1769"/>
                      <a:gd name="T11" fmla="*/ 787 h 791"/>
                      <a:gd name="T12" fmla="*/ 1589 w 1769"/>
                      <a:gd name="T13" fmla="*/ 632 h 791"/>
                      <a:gd name="T14" fmla="*/ 1389 w 1769"/>
                      <a:gd name="T15" fmla="*/ 454 h 791"/>
                      <a:gd name="T16" fmla="*/ 1109 w 1769"/>
                      <a:gd name="T17" fmla="*/ 296 h 791"/>
                      <a:gd name="T18" fmla="*/ 581 w 1769"/>
                      <a:gd name="T19" fmla="*/ 152 h 791"/>
                      <a:gd name="T20" fmla="*/ 0 w 1769"/>
                      <a:gd name="T21" fmla="*/ 76 h 791"/>
                      <a:gd name="T22" fmla="*/ 5 w 1769"/>
                      <a:gd name="T23" fmla="*/ 8 h 791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/>
                  <a:p>
                    <a:pPr fontAlgn="base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en-GB">
                      <a:solidFill>
                        <a:srgbClr val="FFCC00"/>
                      </a:solidFill>
                    </a:endParaRPr>
                  </a:p>
                </p:txBody>
              </p:sp>
            </p:grpSp>
          </p:grpSp>
          <p:sp>
            <p:nvSpPr>
              <p:cNvPr id="1038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39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3" cy="903"/>
              </a:xfrm>
              <a:custGeom>
                <a:avLst/>
                <a:gdLst>
                  <a:gd name="T0" fmla="*/ 211 w 21600"/>
                  <a:gd name="T1" fmla="*/ 0 h 21602"/>
                  <a:gd name="T2" fmla="*/ 833 w 21600"/>
                  <a:gd name="T3" fmla="*/ 903 h 21602"/>
                  <a:gd name="T4" fmla="*/ 0 w 21600"/>
                  <a:gd name="T5" fmla="*/ 874 h 21602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lnTo>
                      <a:pt x="5466" y="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0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T0" fmla="*/ 1007 w 36729"/>
                  <a:gd name="T1" fmla="*/ 388 h 21600"/>
                  <a:gd name="T2" fmla="*/ 0 w 36729"/>
                  <a:gd name="T3" fmla="*/ 453 h 21600"/>
                  <a:gd name="T4" fmla="*/ 489 w 36729"/>
                  <a:gd name="T5" fmla="*/ 0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lnTo>
                      <a:pt x="36729" y="1045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1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6" cy="933"/>
              </a:xfrm>
              <a:custGeom>
                <a:avLst/>
                <a:gdLst>
                  <a:gd name="T0" fmla="*/ 0 w 28940"/>
                  <a:gd name="T1" fmla="*/ 54 h 22305"/>
                  <a:gd name="T2" fmla="*/ 486 w 28940"/>
                  <a:gd name="T3" fmla="*/ 933 h 22305"/>
                  <a:gd name="T4" fmla="*/ 123 w 28940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lnTo>
                      <a:pt x="0" y="128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2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31"/>
              </a:xfrm>
              <a:custGeom>
                <a:avLst/>
                <a:gdLst>
                  <a:gd name="T0" fmla="*/ 0 w 30473"/>
                  <a:gd name="T1" fmla="*/ 80 h 22305"/>
                  <a:gd name="T2" fmla="*/ 791 w 30473"/>
                  <a:gd name="T3" fmla="*/ 931 h 22305"/>
                  <a:gd name="T4" fmla="*/ 230 w 30473"/>
                  <a:gd name="T5" fmla="*/ 902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lnTo>
                      <a:pt x="-1" y="1906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3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T0" fmla="*/ 0 w 34455"/>
                  <a:gd name="T1" fmla="*/ 177 h 22305"/>
                  <a:gd name="T2" fmla="*/ 932 w 34455"/>
                  <a:gd name="T3" fmla="*/ 933 h 22305"/>
                  <a:gd name="T4" fmla="*/ 348 w 34455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lnTo>
                      <a:pt x="0" y="424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4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T0" fmla="*/ 0 w 34812"/>
                  <a:gd name="T1" fmla="*/ 189 h 22305"/>
                  <a:gd name="T2" fmla="*/ 149 w 34812"/>
                  <a:gd name="T3" fmla="*/ 933 h 22305"/>
                  <a:gd name="T4" fmla="*/ 57 w 34812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5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T0" fmla="*/ 0 w 34812"/>
                  <a:gd name="T1" fmla="*/ 189 h 22305"/>
                  <a:gd name="T2" fmla="*/ 393 w 34812"/>
                  <a:gd name="T3" fmla="*/ 933 h 22305"/>
                  <a:gd name="T4" fmla="*/ 149 w 34812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6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9" cy="933"/>
              </a:xfrm>
              <a:custGeom>
                <a:avLst/>
                <a:gdLst>
                  <a:gd name="T0" fmla="*/ 0 w 34812"/>
                  <a:gd name="T1" fmla="*/ 189 h 22305"/>
                  <a:gd name="T2" fmla="*/ 559 w 34812"/>
                  <a:gd name="T3" fmla="*/ 933 h 22305"/>
                  <a:gd name="T4" fmla="*/ 212 w 34812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7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9" cy="58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8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2" cy="32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49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T0" fmla="*/ 0 w 36830"/>
                  <a:gd name="T1" fmla="*/ 263 h 22305"/>
                  <a:gd name="T2" fmla="*/ 996 w 36830"/>
                  <a:gd name="T3" fmla="*/ 933 h 22305"/>
                  <a:gd name="T4" fmla="*/ 412 w 36830"/>
                  <a:gd name="T5" fmla="*/ 904 h 2230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lnTo>
                      <a:pt x="0" y="6283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0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903"/>
              </a:xfrm>
              <a:custGeom>
                <a:avLst/>
                <a:gdLst>
                  <a:gd name="T0" fmla="*/ 0 w 31881"/>
                  <a:gd name="T1" fmla="*/ 419 h 21600"/>
                  <a:gd name="T2" fmla="*/ 724 w 31881"/>
                  <a:gd name="T3" fmla="*/ 203 h 21600"/>
                  <a:gd name="T4" fmla="*/ 414 w 31881"/>
                  <a:gd name="T5" fmla="*/ 90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lnTo>
                      <a:pt x="-1" y="10015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1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8" cy="903"/>
              </a:xfrm>
              <a:custGeom>
                <a:avLst/>
                <a:gdLst>
                  <a:gd name="T0" fmla="*/ 0 w 31146"/>
                  <a:gd name="T1" fmla="*/ 189 h 21600"/>
                  <a:gd name="T2" fmla="*/ 298 w 31146"/>
                  <a:gd name="T3" fmla="*/ 400 h 21600"/>
                  <a:gd name="T4" fmla="*/ 126 w 31146"/>
                  <a:gd name="T5" fmla="*/ 903 h 21600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lnTo>
                      <a:pt x="-1" y="4511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2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3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4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5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6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8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7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61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8" name="Freeform 135"/>
              <p:cNvSpPr>
                <a:spLocks/>
              </p:cNvSpPr>
              <p:nvPr/>
            </p:nvSpPr>
            <p:spPr bwMode="hidden">
              <a:xfrm rot="-1346631">
                <a:off x="4401" y="599"/>
                <a:ext cx="175" cy="329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  <p:sp>
            <p:nvSpPr>
              <p:cNvPr id="1059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>
                  <a:gd name="T0" fmla="*/ 0 w 776"/>
                  <a:gd name="T1" fmla="*/ 64 h 2368"/>
                  <a:gd name="T2" fmla="*/ 240 w 776"/>
                  <a:gd name="T3" fmla="*/ 16 h 2368"/>
                  <a:gd name="T4" fmla="*/ 96 w 776"/>
                  <a:gd name="T5" fmla="*/ 160 h 2368"/>
                  <a:gd name="T6" fmla="*/ 336 w 776"/>
                  <a:gd name="T7" fmla="*/ 160 h 2368"/>
                  <a:gd name="T8" fmla="*/ 192 w 776"/>
                  <a:gd name="T9" fmla="*/ 304 h 2368"/>
                  <a:gd name="T10" fmla="*/ 384 w 776"/>
                  <a:gd name="T11" fmla="*/ 352 h 2368"/>
                  <a:gd name="T12" fmla="*/ 288 w 776"/>
                  <a:gd name="T13" fmla="*/ 448 h 2368"/>
                  <a:gd name="T14" fmla="*/ 480 w 776"/>
                  <a:gd name="T15" fmla="*/ 496 h 2368"/>
                  <a:gd name="T16" fmla="*/ 384 w 776"/>
                  <a:gd name="T17" fmla="*/ 592 h 2368"/>
                  <a:gd name="T18" fmla="*/ 528 w 776"/>
                  <a:gd name="T19" fmla="*/ 640 h 2368"/>
                  <a:gd name="T20" fmla="*/ 480 w 776"/>
                  <a:gd name="T21" fmla="*/ 736 h 2368"/>
                  <a:gd name="T22" fmla="*/ 576 w 776"/>
                  <a:gd name="T23" fmla="*/ 832 h 2368"/>
                  <a:gd name="T24" fmla="*/ 576 w 776"/>
                  <a:gd name="T25" fmla="*/ 928 h 2368"/>
                  <a:gd name="T26" fmla="*/ 672 w 776"/>
                  <a:gd name="T27" fmla="*/ 1072 h 2368"/>
                  <a:gd name="T28" fmla="*/ 624 w 776"/>
                  <a:gd name="T29" fmla="*/ 1216 h 2368"/>
                  <a:gd name="T30" fmla="*/ 720 w 776"/>
                  <a:gd name="T31" fmla="*/ 1312 h 2368"/>
                  <a:gd name="T32" fmla="*/ 672 w 776"/>
                  <a:gd name="T33" fmla="*/ 1456 h 2368"/>
                  <a:gd name="T34" fmla="*/ 720 w 776"/>
                  <a:gd name="T35" fmla="*/ 1600 h 2368"/>
                  <a:gd name="T36" fmla="*/ 672 w 776"/>
                  <a:gd name="T37" fmla="*/ 1696 h 2368"/>
                  <a:gd name="T38" fmla="*/ 768 w 776"/>
                  <a:gd name="T39" fmla="*/ 1840 h 2368"/>
                  <a:gd name="T40" fmla="*/ 720 w 776"/>
                  <a:gd name="T41" fmla="*/ 1984 h 2368"/>
                  <a:gd name="T42" fmla="*/ 768 w 776"/>
                  <a:gd name="T43" fmla="*/ 2176 h 2368"/>
                  <a:gd name="T44" fmla="*/ 720 w 776"/>
                  <a:gd name="T45" fmla="*/ 2224 h 2368"/>
                  <a:gd name="T46" fmla="*/ 768 w 776"/>
                  <a:gd name="T47" fmla="*/ 2368 h 236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FFCC00"/>
                  </a:solidFill>
                </a:endParaRPr>
              </a:p>
            </p:txBody>
          </p:sp>
        </p:grpSp>
      </p:grpSp>
      <p:sp>
        <p:nvSpPr>
          <p:cNvPr id="18569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8570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8571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18572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CC00"/>
              </a:solidFill>
            </a:endParaRPr>
          </a:p>
        </p:txBody>
      </p:sp>
      <p:sp>
        <p:nvSpPr>
          <p:cNvPr id="18573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A2A77EF-DDD4-4B69-A966-A8ABD59309BA}" type="slidenum">
              <a:rPr lang="en-GB">
                <a:solidFill>
                  <a:srgbClr val="FFCC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FF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34120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5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5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85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85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85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69" grpId="0"/>
      <p:bldP spid="1857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5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8570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5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8570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5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8570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5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8570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5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857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6" charset="0"/>
        <a:buChar char="−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6" charset="0"/>
        <a:buChar char="–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uo38W13krc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29VUFBu33Q" TargetMode="External"/><Relationship Id="rId2" Type="http://schemas.openxmlformats.org/officeDocument/2006/relationships/hyperlink" Target="http://www.youtube.com/watch?v=uo38W13krc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jl1KD7nte60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sz="quarter"/>
          </p:nvPr>
        </p:nvSpPr>
        <p:spPr>
          <a:xfrm>
            <a:off x="683568" y="2132856"/>
            <a:ext cx="4822304" cy="1627187"/>
          </a:xfrm>
        </p:spPr>
        <p:txBody>
          <a:bodyPr/>
          <a:lstStyle/>
          <a:p>
            <a:r>
              <a:rPr lang="en-GB" dirty="0" smtClean="0"/>
              <a:t>Event Impacts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GB" dirty="0" smtClean="0"/>
              <a:t>National, Local, corporate and community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48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idx="1"/>
          </p:nvPr>
        </p:nvSpPr>
        <p:spPr>
          <a:xfrm>
            <a:off x="395536" y="1772816"/>
            <a:ext cx="8568952" cy="4641304"/>
          </a:xfrm>
        </p:spPr>
        <p:txBody>
          <a:bodyPr/>
          <a:lstStyle/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Events have both positive and negative impacts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Positive impacts must be developed and </a:t>
            </a:r>
            <a:r>
              <a:rPr lang="en-US" sz="2800" dirty="0" err="1" smtClean="0"/>
              <a:t>maximised</a:t>
            </a:r>
            <a:endParaRPr lang="en-US" sz="2800" dirty="0" smtClean="0"/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Negative impacts need to be addressed through awareness and intervention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The task of the event manager is to balance the impacts of events in the interests of all stakeholders</a:t>
            </a:r>
          </a:p>
        </p:txBody>
      </p:sp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692696"/>
            <a:ext cx="8667750" cy="936104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600" dirty="0" smtClean="0">
                <a:solidFill>
                  <a:srgbClr val="FFFFFF"/>
                </a:solidFill>
                <a:latin typeface="Lucida Sans" pitchFamily="32" charset="0"/>
              </a:rPr>
              <a:t>Balancing the impact of events</a:t>
            </a:r>
          </a:p>
        </p:txBody>
      </p:sp>
    </p:spTree>
    <p:extLst>
      <p:ext uri="{BB962C8B-B14F-4D97-AF65-F5344CB8AC3E}">
        <p14:creationId xmlns:p14="http://schemas.microsoft.com/office/powerpoint/2010/main" val="2816710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0"/>
          <p:cNvSpPr txBox="1">
            <a:spLocks noChangeArrowheads="1"/>
          </p:cNvSpPr>
          <p:nvPr/>
        </p:nvSpPr>
        <p:spPr bwMode="auto">
          <a:xfrm>
            <a:off x="1979712" y="1693069"/>
            <a:ext cx="5040312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9pPr>
          </a:lstStyle>
          <a:p>
            <a:pPr algn="ctr" eaLnBrk="1" hangingPunct="1">
              <a:spcBef>
                <a:spcPts val="1625"/>
              </a:spcBef>
            </a:pPr>
            <a:r>
              <a:rPr lang="en-US" sz="2600" b="1" dirty="0">
                <a:solidFill>
                  <a:srgbClr val="000000"/>
                </a:solidFill>
              </a:rPr>
              <a:t>Social and cultural impacts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85800" y="0"/>
            <a:ext cx="77724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Balancing the </a:t>
            </a:r>
            <a:b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</a:b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impact of events</a:t>
            </a: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54559746"/>
              </p:ext>
            </p:extLst>
          </p:nvPr>
        </p:nvGraphicFramePr>
        <p:xfrm>
          <a:off x="1143000" y="2057400"/>
          <a:ext cx="68580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20016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0"/>
          <p:cNvSpPr txBox="1">
            <a:spLocks noChangeArrowheads="1"/>
          </p:cNvSpPr>
          <p:nvPr/>
        </p:nvSpPr>
        <p:spPr bwMode="auto">
          <a:xfrm>
            <a:off x="1371600" y="1447800"/>
            <a:ext cx="6332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Arial" charset="0"/>
                <a:cs typeface="Arial Unicode MS" charset="0"/>
              </a:defRPr>
            </a:lvl9pPr>
          </a:lstStyle>
          <a:p>
            <a:pPr algn="ctr" eaLnBrk="1" hangingPunct="1">
              <a:spcBef>
                <a:spcPts val="1625"/>
              </a:spcBef>
            </a:pPr>
            <a:r>
              <a:rPr lang="en-US" sz="2600" b="1">
                <a:solidFill>
                  <a:srgbClr val="000000"/>
                </a:solidFill>
              </a:rPr>
              <a:t>Political impacts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685800" y="0"/>
            <a:ext cx="77724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Balancing the </a:t>
            </a:r>
            <a:b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</a:b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impact of events</a:t>
            </a: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834636892"/>
              </p:ext>
            </p:extLst>
          </p:nvPr>
        </p:nvGraphicFramePr>
        <p:xfrm>
          <a:off x="1108869" y="1891384"/>
          <a:ext cx="68580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51302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0"/>
          <p:cNvSpPr>
            <a:spLocks noChangeArrowheads="1"/>
          </p:cNvSpPr>
          <p:nvPr/>
        </p:nvSpPr>
        <p:spPr bwMode="auto">
          <a:xfrm>
            <a:off x="1480548" y="1628800"/>
            <a:ext cx="61039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2600" b="1" dirty="0">
                <a:solidFill>
                  <a:srgbClr val="000000"/>
                </a:solidFill>
              </a:rPr>
              <a:t>Environmental impacts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685800" y="0"/>
            <a:ext cx="77724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Balancing the</a:t>
            </a:r>
            <a:b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</a:b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impact of events</a:t>
            </a:r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256788504"/>
              </p:ext>
            </p:extLst>
          </p:nvPr>
        </p:nvGraphicFramePr>
        <p:xfrm>
          <a:off x="1295400" y="1981200"/>
          <a:ext cx="66294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6935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0"/>
          <p:cNvSpPr>
            <a:spLocks noChangeArrowheads="1"/>
          </p:cNvSpPr>
          <p:nvPr/>
        </p:nvSpPr>
        <p:spPr bwMode="auto">
          <a:xfrm>
            <a:off x="1901053" y="1556792"/>
            <a:ext cx="54244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sz="2600" b="1" dirty="0">
                <a:solidFill>
                  <a:srgbClr val="000000"/>
                </a:solidFill>
              </a:rPr>
              <a:t>Tourism and economical impacts</a:t>
            </a: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685800" y="0"/>
            <a:ext cx="7772400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Balancing the</a:t>
            </a:r>
            <a:b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</a:b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impact of events</a:t>
            </a:r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442565781"/>
              </p:ext>
            </p:extLst>
          </p:nvPr>
        </p:nvGraphicFramePr>
        <p:xfrm>
          <a:off x="1066800" y="1981200"/>
          <a:ext cx="69723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598269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395536" y="1556792"/>
            <a:ext cx="8524056" cy="4608511"/>
          </a:xfrm>
        </p:spPr>
        <p:txBody>
          <a:bodyPr/>
          <a:lstStyle/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dirty="0" smtClean="0"/>
              <a:t>Governments &amp; local authorities have become increasingly aware of the role &amp; contribution of events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dirty="0" smtClean="0"/>
              <a:t>Governments pursue events because of the ‘spillover effects’ for related industries:</a:t>
            </a:r>
          </a:p>
          <a:p>
            <a:pPr marL="739775" lvl="1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travel, restaurants, etc.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dirty="0" smtClean="0"/>
              <a:t>Also because of long-term benefits</a:t>
            </a:r>
          </a:p>
          <a:p>
            <a:pPr marL="739775" lvl="1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2800" dirty="0" smtClean="0"/>
              <a:t>increased tourism spending</a:t>
            </a:r>
          </a:p>
          <a:p>
            <a:pPr marL="400050" lvl="1" indent="0">
              <a:spcBef>
                <a:spcPts val="675"/>
              </a:spcBef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GB" sz="1200" u="sng" dirty="0">
                <a:hlinkClick r:id="rId3"/>
              </a:rPr>
              <a:t>http://</a:t>
            </a:r>
            <a:r>
              <a:rPr lang="en-GB" sz="1200" u="sng" dirty="0" smtClean="0">
                <a:hlinkClick r:id="rId3"/>
              </a:rPr>
              <a:t>www.youtube.com/watch?v=uo38W13krcA</a:t>
            </a:r>
            <a:r>
              <a:rPr lang="en-GB" sz="1200" dirty="0" smtClean="0"/>
              <a:t> </a:t>
            </a:r>
            <a:r>
              <a:rPr lang="en-GB" sz="1200" dirty="0" err="1"/>
              <a:t>G</a:t>
            </a:r>
            <a:r>
              <a:rPr lang="en-GB" sz="1200" b="1" dirty="0" err="1"/>
              <a:t>ŵ</a:t>
            </a:r>
            <a:r>
              <a:rPr lang="en-GB" sz="1200" dirty="0" err="1"/>
              <a:t>yl</a:t>
            </a:r>
            <a:r>
              <a:rPr lang="en-GB" sz="1200" dirty="0"/>
              <a:t> y </a:t>
            </a:r>
            <a:r>
              <a:rPr lang="en-GB" sz="1200" dirty="0" err="1"/>
              <a:t>Golau</a:t>
            </a:r>
            <a:r>
              <a:rPr lang="en-GB" sz="1200" dirty="0"/>
              <a:t>, </a:t>
            </a:r>
            <a:r>
              <a:rPr lang="en-GB" sz="1200" dirty="0" err="1"/>
              <a:t>Machynlleth</a:t>
            </a:r>
            <a:endParaRPr lang="en-GB" sz="1200" dirty="0"/>
          </a:p>
          <a:p>
            <a:pPr marL="400050" lvl="1" indent="0">
              <a:spcBef>
                <a:spcPts val="675"/>
              </a:spcBef>
              <a:buNone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endParaRPr lang="en-US" sz="2800" dirty="0" smtClean="0"/>
          </a:p>
        </p:txBody>
      </p:sp>
      <p:sp>
        <p:nvSpPr>
          <p:cNvPr id="13313" name="Rectangle 1"/>
          <p:cNvSpPr>
            <a:spLocks noGrp="1" noChangeArrowheads="1"/>
          </p:cNvSpPr>
          <p:nvPr>
            <p:ph type="title"/>
          </p:nvPr>
        </p:nvSpPr>
        <p:spPr>
          <a:xfrm>
            <a:off x="179512" y="332656"/>
            <a:ext cx="8015288" cy="1224136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 smtClean="0">
                <a:solidFill>
                  <a:srgbClr val="FFFFFF"/>
                </a:solidFill>
                <a:latin typeface="Lucida Sans" pitchFamily="32" charset="0"/>
              </a:rPr>
              <a:t>Economic impacts and the role of governments</a:t>
            </a:r>
          </a:p>
        </p:txBody>
      </p:sp>
    </p:spTree>
    <p:extLst>
      <p:ext uri="{BB962C8B-B14F-4D97-AF65-F5344CB8AC3E}">
        <p14:creationId xmlns:p14="http://schemas.microsoft.com/office/powerpoint/2010/main" val="27314837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899592" y="2132856"/>
            <a:ext cx="7391400" cy="3960440"/>
          </a:xfrm>
        </p:spPr>
        <p:txBody>
          <a:bodyPr/>
          <a:lstStyle/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3200" dirty="0" smtClean="0"/>
              <a:t>Identify all expenditure involved in the staging of an event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3200" dirty="0" smtClean="0"/>
              <a:t>Determine their impacts on the wider economy</a:t>
            </a:r>
          </a:p>
          <a:p>
            <a:pPr marL="339725" indent="-339725">
              <a:spcBef>
                <a:spcPts val="675"/>
              </a:spcBef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en-US" sz="3200" dirty="0" smtClean="0"/>
              <a:t>Expenditure from events can be direct, indirect or induced</a:t>
            </a:r>
          </a:p>
        </p:txBody>
      </p:sp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467544" y="836712"/>
            <a:ext cx="7473950" cy="1112044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200" dirty="0" smtClean="0">
                <a:solidFill>
                  <a:srgbClr val="FFFFFF"/>
                </a:solidFill>
                <a:latin typeface="Lucida Sans" pitchFamily="32" charset="0"/>
              </a:rPr>
              <a:t>Economic impact studies &amp; ROI</a:t>
            </a:r>
          </a:p>
        </p:txBody>
      </p:sp>
    </p:spTree>
    <p:extLst>
      <p:ext uri="{BB962C8B-B14F-4D97-AF65-F5344CB8AC3E}">
        <p14:creationId xmlns:p14="http://schemas.microsoft.com/office/powerpoint/2010/main" val="7571513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idx="1"/>
          </p:nvPr>
        </p:nvSpPr>
        <p:spPr>
          <a:xfrm>
            <a:off x="539552" y="2276872"/>
            <a:ext cx="8208912" cy="3528392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National government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Major celebrations of national significance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Major international political/economic </a:t>
            </a:r>
            <a:br>
              <a:rPr lang="en-US" sz="2800" dirty="0" smtClean="0"/>
            </a:br>
            <a:r>
              <a:rPr lang="en-US" sz="2800" dirty="0" smtClean="0"/>
              <a:t>events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Promote trade through foreign affairs departments</a:t>
            </a:r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</p:txBody>
      </p:sp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908720"/>
            <a:ext cx="8078788" cy="1124744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200" dirty="0">
                <a:solidFill>
                  <a:srgbClr val="FFFFFF"/>
                </a:solidFill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44930841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ChangeArrowheads="1"/>
          </p:cNvSpPr>
          <p:nvPr>
            <p:ph idx="1"/>
          </p:nvPr>
        </p:nvSpPr>
        <p:spPr>
          <a:xfrm>
            <a:off x="683568" y="1772816"/>
            <a:ext cx="8543429" cy="4824413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Welsh government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Bidding and staging of major events</a:t>
            </a:r>
          </a:p>
          <a:p>
            <a:pPr marL="0" indent="0">
              <a:spcBef>
                <a:spcPts val="675"/>
              </a:spcBef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/>
              <a:t>i</a:t>
            </a:r>
            <a:r>
              <a:rPr lang="en-US" sz="2800" dirty="0" smtClean="0"/>
              <a:t>ncluding cultural &amp; economic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Events fall under individual portfolios </a:t>
            </a:r>
          </a:p>
          <a:p>
            <a:pPr marL="896938" lvl="1" indent="-361950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e.g. sports competitions under sport bodies (WRU, ERC, FIFA)</a:t>
            </a:r>
          </a:p>
          <a:p>
            <a:pPr marL="896938" lvl="1" indent="-361950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spcBef>
                <a:spcPct val="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Local government</a:t>
            </a:r>
          </a:p>
          <a:p>
            <a:pPr marL="352425" indent="-352425">
              <a:spcBef>
                <a:spcPct val="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Involvement in events is increasing</a:t>
            </a:r>
          </a:p>
          <a:p>
            <a:pPr marL="352425" indent="-352425">
              <a:spcBef>
                <a:spcPct val="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Recent focus on business events</a:t>
            </a:r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-76200" y="6350"/>
            <a:ext cx="8231188" cy="1435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44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7287142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idx="1"/>
          </p:nvPr>
        </p:nvSpPr>
        <p:spPr>
          <a:xfrm>
            <a:off x="395536" y="1916832"/>
            <a:ext cx="8532440" cy="4608512"/>
          </a:xfrm>
        </p:spPr>
        <p:txBody>
          <a:bodyPr/>
          <a:lstStyle/>
          <a:p>
            <a:pPr marL="352425" indent="-352425">
              <a:spcBef>
                <a:spcPts val="1200"/>
              </a:spcBef>
              <a:spcAft>
                <a:spcPts val="600"/>
              </a:spcAft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The role of government in events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Venue owner/manager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Consent authority and regulatory body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Service provider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Funding body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Event </a:t>
            </a:r>
            <a:r>
              <a:rPr lang="en-US" sz="2800" dirty="0" err="1" smtClean="0"/>
              <a:t>organiser</a:t>
            </a:r>
            <a:endParaRPr lang="en-US" sz="2800" dirty="0" smtClean="0"/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Event/destination marketer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700" dirty="0" smtClean="0"/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26242" y="908720"/>
            <a:ext cx="8307388" cy="7870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32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39976515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ChangeArrowheads="1"/>
          </p:cNvSpPr>
          <p:nvPr>
            <p:ph idx="1"/>
          </p:nvPr>
        </p:nvSpPr>
        <p:spPr>
          <a:xfrm>
            <a:off x="683568" y="1600200"/>
            <a:ext cx="8460432" cy="4724400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Event strategies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Delineate government objectives in </a:t>
            </a:r>
            <a:br>
              <a:rPr lang="en-US" sz="2800" dirty="0" smtClean="0"/>
            </a:br>
            <a:r>
              <a:rPr lang="en-US" sz="2800" dirty="0" smtClean="0"/>
              <a:t>events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Identify appropriate policies, infrastructure, resources, staffing and </a:t>
            </a:r>
            <a:r>
              <a:rPr lang="en-US" sz="2800" dirty="0" err="1" smtClean="0"/>
              <a:t>programmes</a:t>
            </a:r>
            <a:endParaRPr lang="en-US" sz="2800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Provide a framework for the appraisal of proposed events to determine fit with strategic objectives</a:t>
            </a:r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700" dirty="0" smtClean="0"/>
          </a:p>
          <a:p>
            <a:pPr marL="352425" indent="-352425">
              <a:spcBef>
                <a:spcPts val="6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  <a:p>
            <a:pPr marL="352425" indent="-352425">
              <a:spcBef>
                <a:spcPts val="6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79512" y="620688"/>
            <a:ext cx="6308576" cy="717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390277789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ChangeArrowheads="1"/>
          </p:cNvSpPr>
          <p:nvPr>
            <p:ph idx="1"/>
          </p:nvPr>
        </p:nvSpPr>
        <p:spPr>
          <a:xfrm>
            <a:off x="395536" y="2132856"/>
            <a:ext cx="8291264" cy="4114800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Creating celebration spaces and precincts – Castle Square Swansea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b="1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Cardiff Bay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Millennium Coast (North Dock), </a:t>
            </a:r>
            <a:r>
              <a:rPr lang="en-US" sz="2800" dirty="0" err="1" smtClean="0"/>
              <a:t>Llanelli</a:t>
            </a:r>
            <a:endParaRPr lang="en-US" sz="2800" dirty="0" smtClean="0"/>
          </a:p>
          <a:p>
            <a:pPr marL="352425" indent="-352425">
              <a:spcBef>
                <a:spcPts val="7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dirty="0" smtClean="0"/>
          </a:p>
          <a:p>
            <a:pPr marL="352425" indent="-352425">
              <a:spcBef>
                <a:spcPts val="6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  <a:p>
            <a:pPr marL="352425" indent="-352425">
              <a:spcBef>
                <a:spcPts val="6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400" dirty="0" smtClean="0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51520" y="836712"/>
            <a:ext cx="5184576" cy="6430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26841483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ChangeArrowheads="1"/>
          </p:cNvSpPr>
          <p:nvPr>
            <p:ph idx="1"/>
          </p:nvPr>
        </p:nvSpPr>
        <p:spPr>
          <a:xfrm>
            <a:off x="683568" y="1916832"/>
            <a:ext cx="8079432" cy="3861469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Events and urban development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b="1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Governments see events as tools for </a:t>
            </a:r>
            <a:br>
              <a:rPr lang="en-US" sz="2800" dirty="0" smtClean="0"/>
            </a:br>
            <a:r>
              <a:rPr lang="en-US" sz="2800" dirty="0" smtClean="0"/>
              <a:t>urban regeneration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Can provide impetus for development, bringing new life to communities</a:t>
            </a:r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spcBef>
                <a:spcPts val="7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95536" y="723900"/>
            <a:ext cx="5328592" cy="717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government perspective</a:t>
            </a:r>
          </a:p>
        </p:txBody>
      </p:sp>
    </p:spTree>
    <p:extLst>
      <p:ext uri="{BB962C8B-B14F-4D97-AF65-F5344CB8AC3E}">
        <p14:creationId xmlns:p14="http://schemas.microsoft.com/office/powerpoint/2010/main" val="105761620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idx="1"/>
          </p:nvPr>
        </p:nvSpPr>
        <p:spPr>
          <a:xfrm>
            <a:off x="755576" y="1616075"/>
            <a:ext cx="7704856" cy="4405213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Corporate use of events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b="1" dirty="0" smtClean="0"/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Can be focused:</a:t>
            </a:r>
          </a:p>
          <a:p>
            <a:pPr marL="896938" lvl="1" indent="-361950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Internally – aimed at the business and staff</a:t>
            </a:r>
          </a:p>
          <a:p>
            <a:pPr marL="896938" lvl="1" indent="-361950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Externally – aimed at customers/clients</a:t>
            </a:r>
          </a:p>
          <a:p>
            <a:pPr marL="896938" lvl="1" indent="-361950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/>
              <a:t>e</a:t>
            </a:r>
            <a:r>
              <a:rPr lang="en-US" dirty="0" smtClean="0"/>
              <a:t>.g. tall ships race; major sporting events</a:t>
            </a:r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spcBef>
                <a:spcPts val="7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</p:txBody>
      </p:sp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539552" y="764703"/>
            <a:ext cx="7785298" cy="675159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latin typeface="Lucida Sans" pitchFamily="32" charset="0"/>
              </a:rPr>
              <a:t>The corporate perspective</a:t>
            </a:r>
          </a:p>
        </p:txBody>
      </p:sp>
    </p:spTree>
    <p:extLst>
      <p:ext uri="{BB962C8B-B14F-4D97-AF65-F5344CB8AC3E}">
        <p14:creationId xmlns:p14="http://schemas.microsoft.com/office/powerpoint/2010/main" val="26641763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23528" y="534343"/>
            <a:ext cx="4968552" cy="604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corporate perspective</a:t>
            </a:r>
          </a:p>
        </p:txBody>
      </p:sp>
      <p:pic>
        <p:nvPicPr>
          <p:cNvPr id="3072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919913" cy="483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Box 6"/>
          <p:cNvSpPr txBox="1">
            <a:spLocks noChangeArrowheads="1"/>
          </p:cNvSpPr>
          <p:nvPr/>
        </p:nvSpPr>
        <p:spPr bwMode="auto">
          <a:xfrm>
            <a:off x="457200" y="6550025"/>
            <a:ext cx="6096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AU" sz="1400" b="1">
                <a:solidFill>
                  <a:schemeClr val="tx1"/>
                </a:solidFill>
                <a:latin typeface="Lucida Sans" pitchFamily="32" charset="0"/>
              </a:rPr>
              <a:t>Table 2.1 </a:t>
            </a:r>
            <a:r>
              <a:rPr lang="en-AU" sz="1400">
                <a:solidFill>
                  <a:schemeClr val="tx1"/>
                </a:solidFill>
                <a:latin typeface="Lucida Sans" pitchFamily="32" charset="0"/>
              </a:rPr>
              <a:t>Corporate use of events</a:t>
            </a:r>
          </a:p>
        </p:txBody>
      </p:sp>
    </p:spTree>
    <p:extLst>
      <p:ext uri="{BB962C8B-B14F-4D97-AF65-F5344CB8AC3E}">
        <p14:creationId xmlns:p14="http://schemas.microsoft.com/office/powerpoint/2010/main" val="3167864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ChangeArrowheads="1"/>
          </p:cNvSpPr>
          <p:nvPr>
            <p:ph idx="1"/>
          </p:nvPr>
        </p:nvSpPr>
        <p:spPr>
          <a:xfrm>
            <a:off x="467544" y="1633538"/>
            <a:ext cx="8424936" cy="4747790"/>
          </a:xfrm>
        </p:spPr>
        <p:txBody>
          <a:bodyPr/>
          <a:lstStyle/>
          <a:p>
            <a:pPr marL="352425" indent="-352425">
              <a:lnSpc>
                <a:spcPct val="90000"/>
              </a:lnSpc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Association conferences</a:t>
            </a:r>
          </a:p>
          <a:p>
            <a:pPr marL="352425" indent="-352425">
              <a:lnSpc>
                <a:spcPct val="90000"/>
              </a:lnSpc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Meetings, congresses and conferences</a:t>
            </a:r>
          </a:p>
          <a:p>
            <a:pPr marL="352425" indent="-352425">
              <a:lnSpc>
                <a:spcPct val="90000"/>
              </a:lnSpc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dirty="0" smtClean="0"/>
          </a:p>
          <a:p>
            <a:pPr marL="352425" indent="-352425">
              <a:lnSpc>
                <a:spcPct val="90000"/>
              </a:lnSpc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Return on investment</a:t>
            </a:r>
          </a:p>
          <a:p>
            <a:pPr marL="352425" indent="-352425">
              <a:lnSpc>
                <a:spcPct val="90000"/>
              </a:lnSpc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Five levels of evaluation:</a:t>
            </a:r>
          </a:p>
          <a:p>
            <a:pPr marL="1076325" lvl="1" indent="-366713">
              <a:lnSpc>
                <a:spcPct val="90000"/>
              </a:lnSpc>
              <a:spcBef>
                <a:spcPts val="65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Reaction and planned action</a:t>
            </a:r>
          </a:p>
          <a:p>
            <a:pPr marL="1076325" lvl="1" indent="-366713">
              <a:lnSpc>
                <a:spcPct val="90000"/>
              </a:lnSpc>
              <a:spcBef>
                <a:spcPts val="65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Learning</a:t>
            </a:r>
          </a:p>
          <a:p>
            <a:pPr marL="1076325" lvl="1" indent="-366713">
              <a:lnSpc>
                <a:spcPct val="90000"/>
              </a:lnSpc>
              <a:spcBef>
                <a:spcPts val="65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Job applications</a:t>
            </a:r>
          </a:p>
          <a:p>
            <a:pPr marL="1076325" lvl="1" indent="-366713">
              <a:lnSpc>
                <a:spcPct val="90000"/>
              </a:lnSpc>
              <a:spcBef>
                <a:spcPts val="65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Business results</a:t>
            </a:r>
          </a:p>
          <a:p>
            <a:pPr marL="1076325" lvl="1" indent="-366713">
              <a:lnSpc>
                <a:spcPct val="90000"/>
              </a:lnSpc>
              <a:spcBef>
                <a:spcPts val="650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dirty="0" smtClean="0"/>
              <a:t>Return on investment</a:t>
            </a:r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18210" y="692696"/>
            <a:ext cx="7529264" cy="717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corporate perspective</a:t>
            </a:r>
          </a:p>
        </p:txBody>
      </p:sp>
    </p:spTree>
    <p:extLst>
      <p:ext uri="{BB962C8B-B14F-4D97-AF65-F5344CB8AC3E}">
        <p14:creationId xmlns:p14="http://schemas.microsoft.com/office/powerpoint/2010/main" val="3127679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idx="1"/>
          </p:nvPr>
        </p:nvSpPr>
        <p:spPr>
          <a:xfrm>
            <a:off x="755576" y="1916832"/>
            <a:ext cx="8236024" cy="4470871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The individual perspective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Community members want to participate and be entertained</a:t>
            </a:r>
          </a:p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800" dirty="0" smtClean="0"/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Major events and the community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Community members are more concerned with the wider impacts of the event </a:t>
            </a:r>
          </a:p>
          <a:p>
            <a:pPr marL="352425" indent="-352425">
              <a:spcBef>
                <a:spcPts val="675"/>
              </a:spcBef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Less direct relationship</a:t>
            </a:r>
          </a:p>
          <a:p>
            <a:pPr marL="352425" indent="-352425">
              <a:spcBef>
                <a:spcPts val="675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sz="2700" dirty="0" smtClean="0"/>
          </a:p>
          <a:p>
            <a:pPr marL="352425" indent="-352425">
              <a:spcBef>
                <a:spcPts val="700"/>
              </a:spcBef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  <a:p>
            <a:pPr marL="352425" indent="-352425">
              <a:buFontTx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endParaRPr lang="en-US" dirty="0" smtClean="0"/>
          </a:p>
        </p:txBody>
      </p:sp>
      <p:sp>
        <p:nvSpPr>
          <p:cNvPr id="18433" name="Rectangle 1"/>
          <p:cNvSpPr>
            <a:spLocks noGrp="1" noChangeArrowheads="1"/>
          </p:cNvSpPr>
          <p:nvPr>
            <p:ph type="title"/>
          </p:nvPr>
        </p:nvSpPr>
        <p:spPr>
          <a:xfrm>
            <a:off x="395536" y="908720"/>
            <a:ext cx="7465640" cy="747167"/>
          </a:xfrm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latin typeface="Lucida Sans" pitchFamily="32" charset="0"/>
              </a:rPr>
              <a:t>The community perspective</a:t>
            </a:r>
          </a:p>
        </p:txBody>
      </p:sp>
    </p:spTree>
    <p:extLst>
      <p:ext uri="{BB962C8B-B14F-4D97-AF65-F5344CB8AC3E}">
        <p14:creationId xmlns:p14="http://schemas.microsoft.com/office/powerpoint/2010/main" val="5829341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idx="1"/>
          </p:nvPr>
        </p:nvSpPr>
        <p:spPr>
          <a:xfrm>
            <a:off x="467544" y="2132856"/>
            <a:ext cx="8460432" cy="3912840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Strategies for community engagement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Outreach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Community development and capacity building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Friends of the event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Local business engagement</a:t>
            </a: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7544" y="980728"/>
            <a:ext cx="7593782" cy="7175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community perspective</a:t>
            </a:r>
          </a:p>
        </p:txBody>
      </p:sp>
    </p:spTree>
    <p:extLst>
      <p:ext uri="{BB962C8B-B14F-4D97-AF65-F5344CB8AC3E}">
        <p14:creationId xmlns:p14="http://schemas.microsoft.com/office/powerpoint/2010/main" val="336786364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Grp="1" noChangeArrowheads="1"/>
          </p:cNvSpPr>
          <p:nvPr>
            <p:ph idx="1"/>
          </p:nvPr>
        </p:nvSpPr>
        <p:spPr>
          <a:xfrm>
            <a:off x="899592" y="2060848"/>
            <a:ext cx="7883922" cy="4248472"/>
          </a:xfrm>
        </p:spPr>
        <p:txBody>
          <a:bodyPr/>
          <a:lstStyle/>
          <a:p>
            <a:pPr marL="352425" indent="-352425">
              <a:spcBef>
                <a:spcPts val="675"/>
              </a:spcBef>
              <a:buFont typeface="Arial" charset="0"/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b="1" dirty="0" smtClean="0"/>
              <a:t>Strategies for community engagement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Participation facilitation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Community input and feedback facilitation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Inclusive programming</a:t>
            </a:r>
          </a:p>
          <a:p>
            <a:pPr marL="352425" indent="-352425">
              <a:spcBef>
                <a:spcPts val="1200"/>
              </a:spcBef>
              <a:spcAft>
                <a:spcPts val="600"/>
              </a:spcAft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Incentives</a:t>
            </a:r>
          </a:p>
          <a:p>
            <a:pPr marL="0" indent="0">
              <a:spcBef>
                <a:spcPts val="1200"/>
              </a:spcBef>
              <a:spcAft>
                <a:spcPts val="600"/>
              </a:spcAft>
              <a:buNone/>
              <a:tabLst>
                <a:tab pos="354013" algn="l"/>
                <a:tab pos="458788" algn="l"/>
                <a:tab pos="908050" algn="l"/>
                <a:tab pos="1357313" algn="l"/>
                <a:tab pos="1806575" algn="l"/>
                <a:tab pos="2255838" algn="l"/>
                <a:tab pos="2705100" algn="l"/>
                <a:tab pos="3154363" algn="l"/>
                <a:tab pos="3603625" algn="l"/>
                <a:tab pos="4052888" algn="l"/>
                <a:tab pos="4502150" algn="l"/>
                <a:tab pos="4951413" algn="l"/>
                <a:tab pos="5400675" algn="l"/>
                <a:tab pos="5849938" algn="l"/>
                <a:tab pos="6299200" algn="l"/>
                <a:tab pos="6748463" algn="l"/>
                <a:tab pos="7197725" algn="l"/>
                <a:tab pos="7646988" algn="l"/>
                <a:tab pos="8096250" algn="l"/>
                <a:tab pos="8545513" algn="l"/>
                <a:tab pos="8994775" algn="l"/>
              </a:tabLst>
            </a:pPr>
            <a:r>
              <a:rPr lang="en-US" sz="2800" dirty="0" smtClean="0"/>
              <a:t>Evaluation?</a:t>
            </a:r>
            <a:endParaRPr lang="en-US" sz="2800" dirty="0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39552" y="1268760"/>
            <a:ext cx="7410078" cy="67674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" pitchFamily="32" charset="0"/>
              </a:rPr>
              <a:t>The community perspective</a:t>
            </a:r>
          </a:p>
        </p:txBody>
      </p:sp>
    </p:spTree>
    <p:extLst>
      <p:ext uri="{BB962C8B-B14F-4D97-AF65-F5344CB8AC3E}">
        <p14:creationId xmlns:p14="http://schemas.microsoft.com/office/powerpoint/2010/main" val="41985593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2276872"/>
            <a:ext cx="7772400" cy="3392016"/>
          </a:xfrm>
        </p:spPr>
        <p:txBody>
          <a:bodyPr/>
          <a:lstStyle/>
          <a:p>
            <a:r>
              <a:rPr lang="en-GB" sz="2800" u="sng" dirty="0" smtClean="0">
                <a:hlinkClick r:id="rId2"/>
              </a:rPr>
              <a:t>http://www.youtube.com/watch?v=uo38W13krcA</a:t>
            </a:r>
            <a:r>
              <a:rPr lang="en-GB" sz="2800" u="sng" dirty="0" smtClean="0"/>
              <a:t> </a:t>
            </a:r>
            <a:r>
              <a:rPr lang="en-GB" sz="2800" dirty="0" smtClean="0"/>
              <a:t> </a:t>
            </a:r>
            <a:r>
              <a:rPr lang="en-GB" sz="1800" dirty="0" err="1" smtClean="0"/>
              <a:t>G</a:t>
            </a:r>
            <a:r>
              <a:rPr lang="en-GB" sz="1800" b="1" dirty="0" err="1" smtClean="0"/>
              <a:t>ŵ</a:t>
            </a:r>
            <a:r>
              <a:rPr lang="en-GB" sz="1800" dirty="0" err="1" smtClean="0"/>
              <a:t>yl</a:t>
            </a:r>
            <a:r>
              <a:rPr lang="en-GB" sz="1800" dirty="0" smtClean="0"/>
              <a:t> y </a:t>
            </a:r>
            <a:r>
              <a:rPr lang="en-GB" sz="1800" dirty="0" err="1" smtClean="0"/>
              <a:t>Golau</a:t>
            </a:r>
            <a:r>
              <a:rPr lang="en-GB" sz="1800" dirty="0" smtClean="0"/>
              <a:t>, </a:t>
            </a:r>
            <a:r>
              <a:rPr lang="en-GB" sz="1800" dirty="0" err="1" smtClean="0"/>
              <a:t>Machynlleth</a:t>
            </a:r>
            <a:endParaRPr lang="en-GB" sz="1800" dirty="0" smtClean="0"/>
          </a:p>
          <a:p>
            <a:r>
              <a:rPr lang="en-GB" sz="2800" u="sng" dirty="0" smtClean="0">
                <a:hlinkClick r:id="rId3"/>
              </a:rPr>
              <a:t>http://www.youtube.com/watch?v=N29VUFBu33Q</a:t>
            </a:r>
            <a:r>
              <a:rPr lang="en-GB" sz="2800" u="sng" dirty="0" smtClean="0"/>
              <a:t> </a:t>
            </a:r>
            <a:r>
              <a:rPr lang="en-GB" sz="1800" u="sng" dirty="0" smtClean="0"/>
              <a:t>Venice Festival of Masks</a:t>
            </a:r>
          </a:p>
          <a:p>
            <a:r>
              <a:rPr lang="en-US" sz="2800" dirty="0" smtClean="0">
                <a:hlinkClick r:id="rId4"/>
              </a:rPr>
              <a:t>http://www.youtube.com/watch?v=jl1KD7nte60</a:t>
            </a:r>
            <a:r>
              <a:rPr lang="en-US" sz="2800" dirty="0" smtClean="0"/>
              <a:t>     </a:t>
            </a:r>
            <a:r>
              <a:rPr lang="en-US" sz="1800" dirty="0" smtClean="0"/>
              <a:t>Venice Carnival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220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772400" cy="913408"/>
          </a:xfrm>
        </p:spPr>
        <p:txBody>
          <a:bodyPr/>
          <a:lstStyle/>
          <a:p>
            <a:r>
              <a:rPr lang="en-GB" sz="2400" dirty="0" smtClean="0"/>
              <a:t>Tutorial Monday 21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Oct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68760"/>
            <a:ext cx="7772400" cy="4896544"/>
          </a:xfrm>
        </p:spPr>
        <p:txBody>
          <a:bodyPr/>
          <a:lstStyle/>
          <a:p>
            <a:r>
              <a:rPr lang="en-GB" sz="2400" dirty="0"/>
              <a:t>What do you think are the major challenges currently facing event managers in the UK</a:t>
            </a:r>
            <a:r>
              <a:rPr lang="en-GB" sz="2400" dirty="0" smtClean="0"/>
              <a:t>?</a:t>
            </a:r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What </a:t>
            </a:r>
            <a:r>
              <a:rPr lang="en-GB" sz="2400" dirty="0" smtClean="0"/>
              <a:t>are the key political, cultural and social trends that determine the current climate of events in Britain</a:t>
            </a:r>
            <a:r>
              <a:rPr lang="en-GB" sz="2400" dirty="0" smtClean="0"/>
              <a:t>?</a:t>
            </a:r>
          </a:p>
          <a:p>
            <a:pPr marL="0" indent="0">
              <a:buNone/>
            </a:pPr>
            <a:endParaRPr lang="en-GB" sz="2400" dirty="0" smtClean="0"/>
          </a:p>
          <a:p>
            <a:r>
              <a:rPr lang="en-GB" sz="2400" dirty="0" smtClean="0"/>
              <a:t>Identify </a:t>
            </a:r>
            <a:r>
              <a:rPr lang="en-GB" sz="2400" dirty="0" smtClean="0"/>
              <a:t>an event that you know of that has the capacity to be developed into something bigger than its current size. Give your reasons for suggesting this.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980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Fireworks">
  <a:themeElements>
    <a:clrScheme name="Fireworks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Fireworks">
      <a:majorFont>
        <a:latin typeface="Arial Black"/>
        <a:ea typeface=""/>
        <a:cs typeface="Arial"/>
      </a:majorFont>
      <a:minorFont>
        <a:latin typeface="Arial Black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ireworks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works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669</Words>
  <Application>Microsoft Office PowerPoint</Application>
  <PresentationFormat>On-screen Show (4:3)</PresentationFormat>
  <Paragraphs>179</Paragraphs>
  <Slides>22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Fireworks</vt:lpstr>
      <vt:lpstr>Event Impacts</vt:lpstr>
      <vt:lpstr>Balancing the impact of events</vt:lpstr>
      <vt:lpstr>PowerPoint Presentation</vt:lpstr>
      <vt:lpstr>PowerPoint Presentation</vt:lpstr>
      <vt:lpstr>PowerPoint Presentation</vt:lpstr>
      <vt:lpstr>PowerPoint Presentation</vt:lpstr>
      <vt:lpstr>Economic impacts and the role of governments</vt:lpstr>
      <vt:lpstr>Economic impact studies &amp; ROI</vt:lpstr>
      <vt:lpstr>The government 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corporate perspective</vt:lpstr>
      <vt:lpstr>PowerPoint Presentation</vt:lpstr>
      <vt:lpstr>PowerPoint Presentation</vt:lpstr>
      <vt:lpstr>The community perspective</vt:lpstr>
      <vt:lpstr>PowerPoint Presentation</vt:lpstr>
      <vt:lpstr>PowerPoint Presentation</vt:lpstr>
      <vt:lpstr>PowerPoint Presentation</vt:lpstr>
      <vt:lpstr>Tutorial Monday 21st Oct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History and Development of Festivals and Events</dc:title>
  <dc:creator>Huw Thomas</dc:creator>
  <cp:lastModifiedBy>Thomas, Huw</cp:lastModifiedBy>
  <cp:revision>15</cp:revision>
  <cp:lastPrinted>2013-10-21T09:11:22Z</cp:lastPrinted>
  <dcterms:created xsi:type="dcterms:W3CDTF">2013-10-02T14:25:29Z</dcterms:created>
  <dcterms:modified xsi:type="dcterms:W3CDTF">2013-10-21T12:21:23Z</dcterms:modified>
</cp:coreProperties>
</file>