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8"/>
  </p:notesMasterIdLst>
  <p:handoutMasterIdLst>
    <p:handoutMasterId r:id="rId9"/>
  </p:handoutMasterIdLst>
  <p:sldIdLst>
    <p:sldId id="288" r:id="rId5"/>
    <p:sldId id="287" r:id="rId6"/>
    <p:sldId id="289" r:id="rId7"/>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28"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FADE"/>
    <a:srgbClr val="D4F8FC"/>
    <a:srgbClr val="F9DCBF"/>
    <a:srgbClr val="BCFCF6"/>
    <a:srgbClr val="E9E59F"/>
    <a:srgbClr val="E4CCFC"/>
    <a:srgbClr val="F7BDFB"/>
    <a:srgbClr val="4C1959"/>
    <a:srgbClr val="313650"/>
    <a:srgbClr val="3036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82315" autoAdjust="0"/>
  </p:normalViewPr>
  <p:slideViewPr>
    <p:cSldViewPr snapToGrid="0" showGuides="1">
      <p:cViewPr>
        <p:scale>
          <a:sx n="75" d="100"/>
          <a:sy n="75" d="100"/>
        </p:scale>
        <p:origin x="498" y="0"/>
      </p:cViewPr>
      <p:guideLst>
        <p:guide orient="horz" pos="1728"/>
        <p:guide pos="3840"/>
      </p:guideLst>
    </p:cSldViewPr>
  </p:slideViewPr>
  <p:outlineViewPr>
    <p:cViewPr>
      <p:scale>
        <a:sx n="33" d="100"/>
        <a:sy n="33" d="100"/>
      </p:scale>
      <p:origin x="0" y="-1618"/>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65" d="100"/>
          <a:sy n="65" d="100"/>
        </p:scale>
        <p:origin x="3082"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D50B603-F8EF-4339-A4FB-A12D8182BA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2C8726F-3158-41C0-BB9F-B885853A805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851B3E-1325-48C3-8E2C-998D0099FC98}" type="datetimeFigureOut">
              <a:rPr lang="en-US" smtClean="0"/>
              <a:t>10/15/2026</a:t>
            </a:fld>
            <a:endParaRPr lang="en-US" dirty="0"/>
          </a:p>
        </p:txBody>
      </p:sp>
      <p:sp>
        <p:nvSpPr>
          <p:cNvPr id="4" name="Footer Placeholder 3">
            <a:extLst>
              <a:ext uri="{FF2B5EF4-FFF2-40B4-BE49-F238E27FC236}">
                <a16:creationId xmlns:a16="http://schemas.microsoft.com/office/drawing/2014/main" id="{3A9B6BB1-3FBD-4D36-9DC6-192A8F01376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7B54D2-81AD-4487-9D5C-A3F7EB64486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C88DE-0065-430D-A4D0-A9AF40AB53EB}" type="slidenum">
              <a:rPr lang="en-US" smtClean="0"/>
              <a:t>‹#›</a:t>
            </a:fld>
            <a:endParaRPr lang="en-US" dirty="0"/>
          </a:p>
        </p:txBody>
      </p:sp>
    </p:spTree>
    <p:extLst>
      <p:ext uri="{BB962C8B-B14F-4D97-AF65-F5344CB8AC3E}">
        <p14:creationId xmlns:p14="http://schemas.microsoft.com/office/powerpoint/2010/main" val="25920066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D39CC4-BC6F-4E80-BC0D-03833D02DC81}" type="datetimeFigureOut">
              <a:rPr lang="en-US" noProof="0" smtClean="0"/>
              <a:t>10/15/2026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652E4-5120-44D6-918A-894636DEFCBD}" type="slidenum">
              <a:rPr lang="en-US" noProof="0" smtClean="0"/>
              <a:t>‹#›</a:t>
            </a:fld>
            <a:endParaRPr lang="en-US" noProof="0" dirty="0"/>
          </a:p>
        </p:txBody>
      </p:sp>
    </p:spTree>
    <p:extLst>
      <p:ext uri="{BB962C8B-B14F-4D97-AF65-F5344CB8AC3E}">
        <p14:creationId xmlns:p14="http://schemas.microsoft.com/office/powerpoint/2010/main" val="3473467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652E4-5120-44D6-918A-894636DEFCBD}" type="slidenum">
              <a:rPr lang="en-US" noProof="0" smtClean="0"/>
              <a:t>2</a:t>
            </a:fld>
            <a:endParaRPr lang="en-US" noProof="0" dirty="0"/>
          </a:p>
        </p:txBody>
      </p:sp>
    </p:spTree>
    <p:extLst>
      <p:ext uri="{BB962C8B-B14F-4D97-AF65-F5344CB8AC3E}">
        <p14:creationId xmlns:p14="http://schemas.microsoft.com/office/powerpoint/2010/main" val="3521575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meline Dark">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39F7D1-31ED-4588-7F6B-7214367FBA9F}"/>
              </a:ext>
            </a:extLst>
          </p:cNvPr>
          <p:cNvSpPr>
            <a:spLocks noGrp="1"/>
          </p:cNvSpPr>
          <p:nvPr>
            <p:ph type="title" hasCustomPrompt="1"/>
          </p:nvPr>
        </p:nvSpPr>
        <p:spPr>
          <a:xfrm>
            <a:off x="618744" y="209677"/>
            <a:ext cx="9064752" cy="1097915"/>
          </a:xfrm>
        </p:spPr>
        <p:txBody>
          <a:bodyPr anchor="b">
            <a:normAutofit/>
          </a:bodyPr>
          <a:lstStyle>
            <a:lvl1pPr>
              <a:defRPr sz="5400">
                <a:solidFill>
                  <a:schemeClr val="bg1"/>
                </a:solidFill>
                <a:latin typeface="+mn-lt"/>
              </a:defRPr>
            </a:lvl1pPr>
          </a:lstStyle>
          <a:p>
            <a:r>
              <a:rPr lang="en-US" dirty="0"/>
              <a:t>Click to add title</a:t>
            </a:r>
          </a:p>
        </p:txBody>
      </p:sp>
      <p:sp>
        <p:nvSpPr>
          <p:cNvPr id="12" name="Text Placeholder 11">
            <a:extLst>
              <a:ext uri="{FF2B5EF4-FFF2-40B4-BE49-F238E27FC236}">
                <a16:creationId xmlns:a16="http://schemas.microsoft.com/office/drawing/2014/main" id="{413A1C6A-339B-343A-B0AD-F761FE910519}"/>
              </a:ext>
            </a:extLst>
          </p:cNvPr>
          <p:cNvSpPr>
            <a:spLocks noGrp="1"/>
          </p:cNvSpPr>
          <p:nvPr>
            <p:ph type="body" sz="quarter" idx="13" hasCustomPrompt="1"/>
          </p:nvPr>
        </p:nvSpPr>
        <p:spPr>
          <a:xfrm>
            <a:off x="618745" y="1344676"/>
            <a:ext cx="9064752" cy="511175"/>
          </a:xfrm>
        </p:spPr>
        <p:txBody>
          <a:bodyPr lIns="164592" tIns="0">
            <a:noAutofit/>
          </a:bodyPr>
          <a:lstStyle>
            <a:lvl1pPr marL="0" indent="0">
              <a:buNone/>
              <a:defRPr sz="1800">
                <a:solidFill>
                  <a:schemeClr val="bg1"/>
                </a:solidFill>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50" name="Oval 49">
            <a:extLst>
              <a:ext uri="{FF2B5EF4-FFF2-40B4-BE49-F238E27FC236}">
                <a16:creationId xmlns:a16="http://schemas.microsoft.com/office/drawing/2014/main" id="{535829F9-B704-5645-ABE3-F98170E89B44}"/>
              </a:ext>
              <a:ext uri="{C183D7F6-B498-43B3-948B-1728B52AA6E4}">
                <adec:decorative xmlns:adec="http://schemas.microsoft.com/office/drawing/2017/decorative" val="1"/>
              </a:ext>
            </a:extLst>
          </p:cNvPr>
          <p:cNvSpPr/>
          <p:nvPr userDrawn="1"/>
        </p:nvSpPr>
        <p:spPr>
          <a:xfrm>
            <a:off x="10396346" y="585334"/>
            <a:ext cx="1005840" cy="1005840"/>
          </a:xfrm>
          <a:prstGeom prst="ellipse">
            <a:avLst/>
          </a:prstGeom>
          <a:noFill/>
          <a:ln w="19050">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Picture Placeholder 13">
            <a:extLst>
              <a:ext uri="{FF2B5EF4-FFF2-40B4-BE49-F238E27FC236}">
                <a16:creationId xmlns:a16="http://schemas.microsoft.com/office/drawing/2014/main" id="{5807DD9B-8716-9B22-9F91-88E6071F91D3}"/>
              </a:ext>
            </a:extLst>
          </p:cNvPr>
          <p:cNvSpPr>
            <a:spLocks noGrp="1" noChangeAspect="1"/>
          </p:cNvSpPr>
          <p:nvPr>
            <p:ph type="pic" sz="quarter" idx="14"/>
          </p:nvPr>
        </p:nvSpPr>
        <p:spPr>
          <a:xfrm>
            <a:off x="10487786" y="649342"/>
            <a:ext cx="822960" cy="822960"/>
          </a:xfrm>
          <a:prstGeom prst="ellipse">
            <a:avLst/>
          </a:prstGeom>
          <a:ln w="22225">
            <a:noFill/>
          </a:ln>
        </p:spPr>
        <p:txBody>
          <a:bodyPr lIns="0" tIns="0" rIns="0" bIns="0">
            <a:normAutofit/>
          </a:bodyPr>
          <a:lstStyle>
            <a:lvl1pPr marL="0" indent="0" algn="ctr">
              <a:buNone/>
              <a:defRPr sz="1000">
                <a:solidFill>
                  <a:schemeClr val="bg1"/>
                </a:solidFill>
              </a:defRPr>
            </a:lvl1pPr>
          </a:lstStyle>
          <a:p>
            <a:endParaRPr lang="en-US" dirty="0"/>
          </a:p>
        </p:txBody>
      </p:sp>
      <p:sp>
        <p:nvSpPr>
          <p:cNvPr id="15" name="Text Placeholder 11">
            <a:extLst>
              <a:ext uri="{FF2B5EF4-FFF2-40B4-BE49-F238E27FC236}">
                <a16:creationId xmlns:a16="http://schemas.microsoft.com/office/drawing/2014/main" id="{3465C986-E3D2-97E7-9111-0299F9C3B1D2}"/>
              </a:ext>
            </a:extLst>
          </p:cNvPr>
          <p:cNvSpPr>
            <a:spLocks noGrp="1"/>
          </p:cNvSpPr>
          <p:nvPr>
            <p:ph type="body" sz="quarter" idx="15" hasCustomPrompt="1"/>
          </p:nvPr>
        </p:nvSpPr>
        <p:spPr>
          <a:xfrm>
            <a:off x="673608"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0" name="Rectangle 39">
            <a:extLst>
              <a:ext uri="{FF2B5EF4-FFF2-40B4-BE49-F238E27FC236}">
                <a16:creationId xmlns:a16="http://schemas.microsoft.com/office/drawing/2014/main" id="{4CD86E3A-6D68-1F05-DE18-246FA7A4406A}"/>
              </a:ext>
              <a:ext uri="{C183D7F6-B498-43B3-948B-1728B52AA6E4}">
                <adec:decorative xmlns:adec="http://schemas.microsoft.com/office/drawing/2017/decorative" val="1"/>
              </a:ext>
            </a:extLst>
          </p:cNvPr>
          <p:cNvSpPr/>
          <p:nvPr userDrawn="1"/>
        </p:nvSpPr>
        <p:spPr>
          <a:xfrm>
            <a:off x="753404" y="3046075"/>
            <a:ext cx="1828633" cy="96903"/>
          </a:xfrm>
          <a:prstGeom prst="rect">
            <a:avLst/>
          </a:prstGeom>
          <a:gradFill>
            <a:gsLst>
              <a:gs pos="0">
                <a:schemeClr val="accent1">
                  <a:lumMod val="60000"/>
                  <a:lumOff val="40000"/>
                </a:schemeClr>
              </a:gs>
              <a:gs pos="100000">
                <a:schemeClr val="accent3">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0" name="Text Placeholder 11">
            <a:extLst>
              <a:ext uri="{FF2B5EF4-FFF2-40B4-BE49-F238E27FC236}">
                <a16:creationId xmlns:a16="http://schemas.microsoft.com/office/drawing/2014/main" id="{6C169315-0602-4C85-86EE-5C3554AAA92A}"/>
              </a:ext>
            </a:extLst>
          </p:cNvPr>
          <p:cNvSpPr>
            <a:spLocks noGrp="1"/>
          </p:cNvSpPr>
          <p:nvPr>
            <p:ph type="body" sz="quarter" idx="20" hasCustomPrompt="1"/>
          </p:nvPr>
        </p:nvSpPr>
        <p:spPr>
          <a:xfrm>
            <a:off x="673608"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5" name="Text Placeholder 11">
            <a:extLst>
              <a:ext uri="{FF2B5EF4-FFF2-40B4-BE49-F238E27FC236}">
                <a16:creationId xmlns:a16="http://schemas.microsoft.com/office/drawing/2014/main" id="{70FD3BFF-C0B9-AA50-A3D6-B4A48EEF7513}"/>
              </a:ext>
            </a:extLst>
          </p:cNvPr>
          <p:cNvSpPr>
            <a:spLocks noGrp="1"/>
          </p:cNvSpPr>
          <p:nvPr>
            <p:ph type="body" sz="quarter" idx="25" hasCustomPrompt="1"/>
          </p:nvPr>
        </p:nvSpPr>
        <p:spPr>
          <a:xfrm>
            <a:off x="670560" y="4505738"/>
            <a:ext cx="893064" cy="335470"/>
          </a:xfrm>
        </p:spPr>
        <p:txBody>
          <a:bodyPr lIns="91440" tIns="0">
            <a:noAutofit/>
          </a:bodyPr>
          <a:lstStyle>
            <a:lvl1pPr marL="0" indent="0">
              <a:buNone/>
              <a:defRPr sz="2000" cap="all" baseline="0">
                <a:solidFill>
                  <a:schemeClr val="accent1">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1" name="Oval 50">
            <a:extLst>
              <a:ext uri="{FF2B5EF4-FFF2-40B4-BE49-F238E27FC236}">
                <a16:creationId xmlns:a16="http://schemas.microsoft.com/office/drawing/2014/main" id="{EBEE5563-8FF1-7479-E11E-F0144D7533D8}"/>
              </a:ext>
              <a:ext uri="{C183D7F6-B498-43B3-948B-1728B52AA6E4}">
                <adec:decorative xmlns:adec="http://schemas.microsoft.com/office/drawing/2017/decorative" val="1"/>
              </a:ext>
            </a:extLst>
          </p:cNvPr>
          <p:cNvSpPr/>
          <p:nvPr userDrawn="1"/>
        </p:nvSpPr>
        <p:spPr>
          <a:xfrm>
            <a:off x="1682496" y="4399153"/>
            <a:ext cx="685800" cy="685800"/>
          </a:xfrm>
          <a:prstGeom prst="ellipse">
            <a:avLst/>
          </a:prstGeom>
          <a:noFill/>
          <a:ln w="12700">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13">
            <a:extLst>
              <a:ext uri="{FF2B5EF4-FFF2-40B4-BE49-F238E27FC236}">
                <a16:creationId xmlns:a16="http://schemas.microsoft.com/office/drawing/2014/main" id="{A69C1816-EC8E-961C-AC21-6D86E9C455A1}"/>
              </a:ext>
            </a:extLst>
          </p:cNvPr>
          <p:cNvSpPr>
            <a:spLocks noGrp="1" noChangeAspect="1"/>
          </p:cNvSpPr>
          <p:nvPr>
            <p:ph type="pic" sz="quarter" idx="35"/>
          </p:nvPr>
        </p:nvSpPr>
        <p:spPr>
          <a:xfrm>
            <a:off x="1796796"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26" name="Text Placeholder 11">
            <a:extLst>
              <a:ext uri="{FF2B5EF4-FFF2-40B4-BE49-F238E27FC236}">
                <a16:creationId xmlns:a16="http://schemas.microsoft.com/office/drawing/2014/main" id="{9F9A0E21-E67B-7E2F-ED16-4BABF0781083}"/>
              </a:ext>
            </a:extLst>
          </p:cNvPr>
          <p:cNvSpPr>
            <a:spLocks noGrp="1"/>
          </p:cNvSpPr>
          <p:nvPr>
            <p:ph type="body" sz="quarter" idx="26" hasCustomPrompt="1"/>
          </p:nvPr>
        </p:nvSpPr>
        <p:spPr>
          <a:xfrm>
            <a:off x="670560"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5" name="Straight Arrow Connector 44">
            <a:extLst>
              <a:ext uri="{FF2B5EF4-FFF2-40B4-BE49-F238E27FC236}">
                <a16:creationId xmlns:a16="http://schemas.microsoft.com/office/drawing/2014/main" id="{9CFE922A-6A5A-4DA8-1E44-D80852772091}"/>
              </a:ext>
              <a:ext uri="{C183D7F6-B498-43B3-948B-1728B52AA6E4}">
                <adec:decorative xmlns:adec="http://schemas.microsoft.com/office/drawing/2017/decorative" val="1"/>
              </a:ext>
            </a:extLst>
          </p:cNvPr>
          <p:cNvCxnSpPr>
            <a:cxnSpLocks/>
          </p:cNvCxnSpPr>
          <p:nvPr userDrawn="1"/>
        </p:nvCxnSpPr>
        <p:spPr>
          <a:xfrm>
            <a:off x="753404" y="5377870"/>
            <a:ext cx="1827083" cy="0"/>
          </a:xfrm>
          <a:prstGeom prst="straightConnector1">
            <a:avLst/>
          </a:prstGeom>
          <a:ln w="19050" cap="flat" cmpd="sng" algn="ctr">
            <a:gradFill>
              <a:gsLst>
                <a:gs pos="0">
                  <a:schemeClr val="accent1">
                    <a:lumMod val="75000"/>
                  </a:schemeClr>
                </a:gs>
                <a:gs pos="100000">
                  <a:schemeClr val="accent3">
                    <a:lumMod val="75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6" name="Text Placeholder 11">
            <a:extLst>
              <a:ext uri="{FF2B5EF4-FFF2-40B4-BE49-F238E27FC236}">
                <a16:creationId xmlns:a16="http://schemas.microsoft.com/office/drawing/2014/main" id="{3D56C31D-5FDB-2235-FFF8-2AB6E04C9B1C}"/>
              </a:ext>
            </a:extLst>
          </p:cNvPr>
          <p:cNvSpPr>
            <a:spLocks noGrp="1"/>
          </p:cNvSpPr>
          <p:nvPr>
            <p:ph type="body" sz="quarter" idx="16" hasCustomPrompt="1"/>
          </p:nvPr>
        </p:nvSpPr>
        <p:spPr>
          <a:xfrm>
            <a:off x="2862072"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1" name="Rectangle 40">
            <a:extLst>
              <a:ext uri="{FF2B5EF4-FFF2-40B4-BE49-F238E27FC236}">
                <a16:creationId xmlns:a16="http://schemas.microsoft.com/office/drawing/2014/main" id="{481FC81D-B431-FFA6-47F5-F40C79C53D0A}"/>
              </a:ext>
              <a:ext uri="{C183D7F6-B498-43B3-948B-1728B52AA6E4}">
                <adec:decorative xmlns:adec="http://schemas.microsoft.com/office/drawing/2017/decorative" val="1"/>
              </a:ext>
            </a:extLst>
          </p:cNvPr>
          <p:cNvSpPr/>
          <p:nvPr userDrawn="1"/>
        </p:nvSpPr>
        <p:spPr>
          <a:xfrm>
            <a:off x="2946272" y="3046075"/>
            <a:ext cx="1828633" cy="96903"/>
          </a:xfrm>
          <a:prstGeom prst="rect">
            <a:avLst/>
          </a:prstGeom>
          <a:gradFill>
            <a:gsLst>
              <a:gs pos="0">
                <a:schemeClr val="accent3">
                  <a:lumMod val="60000"/>
                  <a:lumOff val="40000"/>
                </a:schemeClr>
              </a:gs>
              <a:gs pos="100000">
                <a:schemeClr val="accent2">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1" name="Text Placeholder 11">
            <a:extLst>
              <a:ext uri="{FF2B5EF4-FFF2-40B4-BE49-F238E27FC236}">
                <a16:creationId xmlns:a16="http://schemas.microsoft.com/office/drawing/2014/main" id="{B16A2860-4464-B092-801E-255A6B7DF3E4}"/>
              </a:ext>
            </a:extLst>
          </p:cNvPr>
          <p:cNvSpPr>
            <a:spLocks noGrp="1"/>
          </p:cNvSpPr>
          <p:nvPr>
            <p:ph type="body" sz="quarter" idx="21" hasCustomPrompt="1"/>
          </p:nvPr>
        </p:nvSpPr>
        <p:spPr>
          <a:xfrm>
            <a:off x="2862072"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7" name="Text Placeholder 11">
            <a:extLst>
              <a:ext uri="{FF2B5EF4-FFF2-40B4-BE49-F238E27FC236}">
                <a16:creationId xmlns:a16="http://schemas.microsoft.com/office/drawing/2014/main" id="{3B992882-DF57-9DAF-2532-06C30C2D9F16}"/>
              </a:ext>
            </a:extLst>
          </p:cNvPr>
          <p:cNvSpPr>
            <a:spLocks noGrp="1"/>
          </p:cNvSpPr>
          <p:nvPr>
            <p:ph type="body" sz="quarter" idx="27" hasCustomPrompt="1"/>
          </p:nvPr>
        </p:nvSpPr>
        <p:spPr>
          <a:xfrm>
            <a:off x="2862072" y="4505738"/>
            <a:ext cx="893064" cy="335470"/>
          </a:xfrm>
        </p:spPr>
        <p:txBody>
          <a:bodyPr lIns="91440" tIns="0">
            <a:noAutofit/>
          </a:bodyPr>
          <a:lstStyle>
            <a:lvl1pPr marL="0" indent="0">
              <a:buNone/>
              <a:defRPr sz="2000" cap="all" baseline="0">
                <a:solidFill>
                  <a:schemeClr val="accent3">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2" name="Oval 51">
            <a:extLst>
              <a:ext uri="{FF2B5EF4-FFF2-40B4-BE49-F238E27FC236}">
                <a16:creationId xmlns:a16="http://schemas.microsoft.com/office/drawing/2014/main" id="{2E63250C-AB2E-9D56-C26C-1E211DFAD534}"/>
              </a:ext>
              <a:ext uri="{C183D7F6-B498-43B3-948B-1728B52AA6E4}">
                <adec:decorative xmlns:adec="http://schemas.microsoft.com/office/drawing/2017/decorative" val="1"/>
              </a:ext>
            </a:extLst>
          </p:cNvPr>
          <p:cNvSpPr/>
          <p:nvPr userDrawn="1"/>
        </p:nvSpPr>
        <p:spPr>
          <a:xfrm>
            <a:off x="3887724" y="4399153"/>
            <a:ext cx="685800" cy="685800"/>
          </a:xfrm>
          <a:prstGeom prst="ellipse">
            <a:avLst/>
          </a:prstGeom>
          <a:noFill/>
          <a:ln w="127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Picture Placeholder 13">
            <a:extLst>
              <a:ext uri="{FF2B5EF4-FFF2-40B4-BE49-F238E27FC236}">
                <a16:creationId xmlns:a16="http://schemas.microsoft.com/office/drawing/2014/main" id="{50C6734A-2661-863D-C8B6-6A4DBC588FE4}"/>
              </a:ext>
            </a:extLst>
          </p:cNvPr>
          <p:cNvSpPr>
            <a:spLocks noGrp="1" noChangeAspect="1"/>
          </p:cNvSpPr>
          <p:nvPr>
            <p:ph type="pic" sz="quarter" idx="36"/>
          </p:nvPr>
        </p:nvSpPr>
        <p:spPr>
          <a:xfrm>
            <a:off x="4002024"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28" name="Text Placeholder 11">
            <a:extLst>
              <a:ext uri="{FF2B5EF4-FFF2-40B4-BE49-F238E27FC236}">
                <a16:creationId xmlns:a16="http://schemas.microsoft.com/office/drawing/2014/main" id="{50D7755C-4D0B-D8A7-6235-8E606B39F3AB}"/>
              </a:ext>
            </a:extLst>
          </p:cNvPr>
          <p:cNvSpPr>
            <a:spLocks noGrp="1"/>
          </p:cNvSpPr>
          <p:nvPr>
            <p:ph type="body" sz="quarter" idx="28" hasCustomPrompt="1"/>
          </p:nvPr>
        </p:nvSpPr>
        <p:spPr>
          <a:xfrm>
            <a:off x="2862072"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6" name="Straight Arrow Connector 45">
            <a:extLst>
              <a:ext uri="{FF2B5EF4-FFF2-40B4-BE49-F238E27FC236}">
                <a16:creationId xmlns:a16="http://schemas.microsoft.com/office/drawing/2014/main" id="{76330766-86D4-F436-F65D-07EF389BF5F5}"/>
              </a:ext>
              <a:ext uri="{C183D7F6-B498-43B3-948B-1728B52AA6E4}">
                <adec:decorative xmlns:adec="http://schemas.microsoft.com/office/drawing/2017/decorative" val="1"/>
              </a:ext>
            </a:extLst>
          </p:cNvPr>
          <p:cNvCxnSpPr>
            <a:cxnSpLocks/>
          </p:cNvCxnSpPr>
          <p:nvPr userDrawn="1"/>
        </p:nvCxnSpPr>
        <p:spPr>
          <a:xfrm>
            <a:off x="2943485" y="5377870"/>
            <a:ext cx="1836387" cy="0"/>
          </a:xfrm>
          <a:prstGeom prst="straightConnector1">
            <a:avLst/>
          </a:prstGeom>
          <a:ln w="19050" cap="flat" cmpd="sng" algn="ctr">
            <a:gradFill>
              <a:gsLst>
                <a:gs pos="0">
                  <a:schemeClr val="accent3">
                    <a:lumMod val="75000"/>
                  </a:schemeClr>
                </a:gs>
                <a:gs pos="100000">
                  <a:schemeClr val="accent2"/>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7" name="Text Placeholder 11">
            <a:extLst>
              <a:ext uri="{FF2B5EF4-FFF2-40B4-BE49-F238E27FC236}">
                <a16:creationId xmlns:a16="http://schemas.microsoft.com/office/drawing/2014/main" id="{A540E06E-3F2B-A3DC-320A-8C968AC4350E}"/>
              </a:ext>
            </a:extLst>
          </p:cNvPr>
          <p:cNvSpPr>
            <a:spLocks noGrp="1"/>
          </p:cNvSpPr>
          <p:nvPr>
            <p:ph type="body" sz="quarter" idx="17" hasCustomPrompt="1"/>
          </p:nvPr>
        </p:nvSpPr>
        <p:spPr>
          <a:xfrm>
            <a:off x="5050536"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2" name="Rectangle 41">
            <a:extLst>
              <a:ext uri="{FF2B5EF4-FFF2-40B4-BE49-F238E27FC236}">
                <a16:creationId xmlns:a16="http://schemas.microsoft.com/office/drawing/2014/main" id="{F46BB721-1D88-1A03-1D55-5C79942C7137}"/>
              </a:ext>
              <a:ext uri="{C183D7F6-B498-43B3-948B-1728B52AA6E4}">
                <adec:decorative xmlns:adec="http://schemas.microsoft.com/office/drawing/2017/decorative" val="1"/>
              </a:ext>
            </a:extLst>
          </p:cNvPr>
          <p:cNvSpPr/>
          <p:nvPr userDrawn="1"/>
        </p:nvSpPr>
        <p:spPr>
          <a:xfrm>
            <a:off x="5139140" y="3046075"/>
            <a:ext cx="1828634" cy="96903"/>
          </a:xfrm>
          <a:prstGeom prst="rect">
            <a:avLst/>
          </a:prstGeom>
          <a:gradFill>
            <a:gsLst>
              <a:gs pos="0">
                <a:schemeClr val="accent2">
                  <a:lumMod val="60000"/>
                  <a:lumOff val="40000"/>
                </a:schemeClr>
              </a:gs>
              <a:gs pos="100000">
                <a:schemeClr val="accent5">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2" name="Text Placeholder 11">
            <a:extLst>
              <a:ext uri="{FF2B5EF4-FFF2-40B4-BE49-F238E27FC236}">
                <a16:creationId xmlns:a16="http://schemas.microsoft.com/office/drawing/2014/main" id="{51307C43-6072-93E9-BF1D-64D42AE2A524}"/>
              </a:ext>
            </a:extLst>
          </p:cNvPr>
          <p:cNvSpPr>
            <a:spLocks noGrp="1"/>
          </p:cNvSpPr>
          <p:nvPr>
            <p:ph type="body" sz="quarter" idx="22" hasCustomPrompt="1"/>
          </p:nvPr>
        </p:nvSpPr>
        <p:spPr>
          <a:xfrm>
            <a:off x="5050536"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9" name="Text Placeholder 11">
            <a:extLst>
              <a:ext uri="{FF2B5EF4-FFF2-40B4-BE49-F238E27FC236}">
                <a16:creationId xmlns:a16="http://schemas.microsoft.com/office/drawing/2014/main" id="{7CBDAD5E-0048-0813-47FC-FFE93F191C5B}"/>
              </a:ext>
            </a:extLst>
          </p:cNvPr>
          <p:cNvSpPr>
            <a:spLocks noGrp="1"/>
          </p:cNvSpPr>
          <p:nvPr>
            <p:ph type="body" sz="quarter" idx="29" hasCustomPrompt="1"/>
          </p:nvPr>
        </p:nvSpPr>
        <p:spPr>
          <a:xfrm>
            <a:off x="5065776" y="4505738"/>
            <a:ext cx="893064" cy="335470"/>
          </a:xfrm>
        </p:spPr>
        <p:txBody>
          <a:bodyPr lIns="91440" tIns="0">
            <a:noAutofit/>
          </a:bodyPr>
          <a:lstStyle>
            <a:lvl1pPr marL="0" indent="0">
              <a:buNone/>
              <a:defRPr sz="2000" cap="all" baseline="0">
                <a:solidFill>
                  <a:schemeClr val="accent2">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4" name="Oval 53">
            <a:extLst>
              <a:ext uri="{FF2B5EF4-FFF2-40B4-BE49-F238E27FC236}">
                <a16:creationId xmlns:a16="http://schemas.microsoft.com/office/drawing/2014/main" id="{60D4CBD1-AAC9-3F04-3F49-E8579F6F7ABE}"/>
              </a:ext>
              <a:ext uri="{C183D7F6-B498-43B3-948B-1728B52AA6E4}">
                <adec:decorative xmlns:adec="http://schemas.microsoft.com/office/drawing/2017/decorative" val="1"/>
              </a:ext>
            </a:extLst>
          </p:cNvPr>
          <p:cNvSpPr/>
          <p:nvPr userDrawn="1"/>
        </p:nvSpPr>
        <p:spPr>
          <a:xfrm>
            <a:off x="6092952" y="4402872"/>
            <a:ext cx="685800" cy="685800"/>
          </a:xfrm>
          <a:prstGeom prst="ellipse">
            <a:avLst/>
          </a:prstGeom>
          <a:noFill/>
          <a:ln w="12700">
            <a:solidFill>
              <a:schemeClr val="accent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3">
            <a:extLst>
              <a:ext uri="{FF2B5EF4-FFF2-40B4-BE49-F238E27FC236}">
                <a16:creationId xmlns:a16="http://schemas.microsoft.com/office/drawing/2014/main" id="{F154717D-74D1-298B-EF00-6CCA65AA969B}"/>
              </a:ext>
            </a:extLst>
          </p:cNvPr>
          <p:cNvSpPr>
            <a:spLocks noGrp="1" noChangeAspect="1"/>
          </p:cNvSpPr>
          <p:nvPr>
            <p:ph type="pic" sz="quarter" idx="37"/>
          </p:nvPr>
        </p:nvSpPr>
        <p:spPr>
          <a:xfrm>
            <a:off x="6207252" y="4517172"/>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30" name="Text Placeholder 11">
            <a:extLst>
              <a:ext uri="{FF2B5EF4-FFF2-40B4-BE49-F238E27FC236}">
                <a16:creationId xmlns:a16="http://schemas.microsoft.com/office/drawing/2014/main" id="{3A23A057-C011-EB28-4869-A73F2E3B3394}"/>
              </a:ext>
            </a:extLst>
          </p:cNvPr>
          <p:cNvSpPr>
            <a:spLocks noGrp="1"/>
          </p:cNvSpPr>
          <p:nvPr>
            <p:ph type="body" sz="quarter" idx="30" hasCustomPrompt="1"/>
          </p:nvPr>
        </p:nvSpPr>
        <p:spPr>
          <a:xfrm>
            <a:off x="5065776"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7" name="Straight Arrow Connector 46">
            <a:extLst>
              <a:ext uri="{FF2B5EF4-FFF2-40B4-BE49-F238E27FC236}">
                <a16:creationId xmlns:a16="http://schemas.microsoft.com/office/drawing/2014/main" id="{EF51B736-1CC5-842A-AFEB-68B18931713C}"/>
              </a:ext>
              <a:ext uri="{C183D7F6-B498-43B3-948B-1728B52AA6E4}">
                <adec:decorative xmlns:adec="http://schemas.microsoft.com/office/drawing/2017/decorative" val="1"/>
              </a:ext>
            </a:extLst>
          </p:cNvPr>
          <p:cNvCxnSpPr>
            <a:cxnSpLocks/>
          </p:cNvCxnSpPr>
          <p:nvPr userDrawn="1"/>
        </p:nvCxnSpPr>
        <p:spPr>
          <a:xfrm>
            <a:off x="5142870" y="5377870"/>
            <a:ext cx="1827639" cy="0"/>
          </a:xfrm>
          <a:prstGeom prst="straightConnector1">
            <a:avLst/>
          </a:prstGeom>
          <a:ln w="19050" cap="flat" cmpd="sng" algn="ctr">
            <a:gradFill>
              <a:gsLst>
                <a:gs pos="0">
                  <a:schemeClr val="accent2"/>
                </a:gs>
                <a:gs pos="100000">
                  <a:schemeClr val="accent5">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8" name="Text Placeholder 11">
            <a:extLst>
              <a:ext uri="{FF2B5EF4-FFF2-40B4-BE49-F238E27FC236}">
                <a16:creationId xmlns:a16="http://schemas.microsoft.com/office/drawing/2014/main" id="{716EA8F4-B9C4-991F-0EBC-D79877AD4680}"/>
              </a:ext>
            </a:extLst>
          </p:cNvPr>
          <p:cNvSpPr>
            <a:spLocks noGrp="1"/>
          </p:cNvSpPr>
          <p:nvPr>
            <p:ph type="body" sz="quarter" idx="18" hasCustomPrompt="1"/>
          </p:nvPr>
        </p:nvSpPr>
        <p:spPr>
          <a:xfrm>
            <a:off x="7239000"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3" name="Rectangle 42">
            <a:extLst>
              <a:ext uri="{FF2B5EF4-FFF2-40B4-BE49-F238E27FC236}">
                <a16:creationId xmlns:a16="http://schemas.microsoft.com/office/drawing/2014/main" id="{3B68F5A8-E314-7C7A-6CB2-3036DF2A8EFC}"/>
              </a:ext>
              <a:ext uri="{C183D7F6-B498-43B3-948B-1728B52AA6E4}">
                <adec:decorative xmlns:adec="http://schemas.microsoft.com/office/drawing/2017/decorative" val="1"/>
              </a:ext>
            </a:extLst>
          </p:cNvPr>
          <p:cNvSpPr/>
          <p:nvPr userDrawn="1"/>
        </p:nvSpPr>
        <p:spPr>
          <a:xfrm>
            <a:off x="7332009" y="3046075"/>
            <a:ext cx="1828635" cy="96903"/>
          </a:xfrm>
          <a:prstGeom prst="rect">
            <a:avLst/>
          </a:prstGeom>
          <a:gradFill>
            <a:gsLst>
              <a:gs pos="0">
                <a:schemeClr val="accent5">
                  <a:lumMod val="60000"/>
                  <a:lumOff val="40000"/>
                </a:schemeClr>
              </a:gs>
              <a:gs pos="100000">
                <a:schemeClr val="accent6">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3" name="Text Placeholder 11">
            <a:extLst>
              <a:ext uri="{FF2B5EF4-FFF2-40B4-BE49-F238E27FC236}">
                <a16:creationId xmlns:a16="http://schemas.microsoft.com/office/drawing/2014/main" id="{5A57C80F-4C30-26E1-B38B-3D7238EC9A49}"/>
              </a:ext>
            </a:extLst>
          </p:cNvPr>
          <p:cNvSpPr>
            <a:spLocks noGrp="1"/>
          </p:cNvSpPr>
          <p:nvPr>
            <p:ph type="body" sz="quarter" idx="23" hasCustomPrompt="1"/>
          </p:nvPr>
        </p:nvSpPr>
        <p:spPr>
          <a:xfrm>
            <a:off x="7239000"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1" name="Text Placeholder 11">
            <a:extLst>
              <a:ext uri="{FF2B5EF4-FFF2-40B4-BE49-F238E27FC236}">
                <a16:creationId xmlns:a16="http://schemas.microsoft.com/office/drawing/2014/main" id="{A44BB5F0-6856-4711-058C-73C1CBF4646B}"/>
              </a:ext>
            </a:extLst>
          </p:cNvPr>
          <p:cNvSpPr>
            <a:spLocks noGrp="1"/>
          </p:cNvSpPr>
          <p:nvPr>
            <p:ph type="body" sz="quarter" idx="31" hasCustomPrompt="1"/>
          </p:nvPr>
        </p:nvSpPr>
        <p:spPr>
          <a:xfrm>
            <a:off x="7257288" y="4505738"/>
            <a:ext cx="893064" cy="335470"/>
          </a:xfrm>
        </p:spPr>
        <p:txBody>
          <a:bodyPr lIns="91440" tIns="0">
            <a:noAutofit/>
          </a:bodyPr>
          <a:lstStyle>
            <a:lvl1pPr marL="0" indent="0">
              <a:buNone/>
              <a:defRPr sz="2000" cap="all" baseline="0">
                <a:solidFill>
                  <a:schemeClr val="accent5">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6" name="Oval 55">
            <a:extLst>
              <a:ext uri="{FF2B5EF4-FFF2-40B4-BE49-F238E27FC236}">
                <a16:creationId xmlns:a16="http://schemas.microsoft.com/office/drawing/2014/main" id="{1EF56C89-6D7E-4196-72BF-23ACEE823C0C}"/>
              </a:ext>
              <a:ext uri="{C183D7F6-B498-43B3-948B-1728B52AA6E4}">
                <adec:decorative xmlns:adec="http://schemas.microsoft.com/office/drawing/2017/decorative" val="1"/>
              </a:ext>
            </a:extLst>
          </p:cNvPr>
          <p:cNvSpPr/>
          <p:nvPr userDrawn="1"/>
        </p:nvSpPr>
        <p:spPr>
          <a:xfrm>
            <a:off x="8298180" y="4402872"/>
            <a:ext cx="685800" cy="685800"/>
          </a:xfrm>
          <a:prstGeom prst="ellipse">
            <a:avLst/>
          </a:prstGeom>
          <a:noFill/>
          <a:ln w="12700">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3">
            <a:extLst>
              <a:ext uri="{FF2B5EF4-FFF2-40B4-BE49-F238E27FC236}">
                <a16:creationId xmlns:a16="http://schemas.microsoft.com/office/drawing/2014/main" id="{719C23E4-DE06-6FF4-1BC9-5305DE50D817}"/>
              </a:ext>
            </a:extLst>
          </p:cNvPr>
          <p:cNvSpPr>
            <a:spLocks noGrp="1" noChangeAspect="1"/>
          </p:cNvSpPr>
          <p:nvPr>
            <p:ph type="pic" sz="quarter" idx="38"/>
          </p:nvPr>
        </p:nvSpPr>
        <p:spPr>
          <a:xfrm>
            <a:off x="8412480" y="4517172"/>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32" name="Text Placeholder 11">
            <a:extLst>
              <a:ext uri="{FF2B5EF4-FFF2-40B4-BE49-F238E27FC236}">
                <a16:creationId xmlns:a16="http://schemas.microsoft.com/office/drawing/2014/main" id="{F5A3DA8B-D38B-3994-FE85-0A331FBADADA}"/>
              </a:ext>
            </a:extLst>
          </p:cNvPr>
          <p:cNvSpPr>
            <a:spLocks noGrp="1"/>
          </p:cNvSpPr>
          <p:nvPr>
            <p:ph type="body" sz="quarter" idx="32" hasCustomPrompt="1"/>
          </p:nvPr>
        </p:nvSpPr>
        <p:spPr>
          <a:xfrm>
            <a:off x="7257288"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8" name="Straight Arrow Connector 47">
            <a:extLst>
              <a:ext uri="{FF2B5EF4-FFF2-40B4-BE49-F238E27FC236}">
                <a16:creationId xmlns:a16="http://schemas.microsoft.com/office/drawing/2014/main" id="{A771B152-C165-EE9A-CF25-69B01D93984C}"/>
              </a:ext>
              <a:ext uri="{C183D7F6-B498-43B3-948B-1728B52AA6E4}">
                <adec:decorative xmlns:adec="http://schemas.microsoft.com/office/drawing/2017/decorative" val="1"/>
              </a:ext>
            </a:extLst>
          </p:cNvPr>
          <p:cNvCxnSpPr>
            <a:cxnSpLocks/>
          </p:cNvCxnSpPr>
          <p:nvPr userDrawn="1"/>
        </p:nvCxnSpPr>
        <p:spPr>
          <a:xfrm>
            <a:off x="7333507" y="5377870"/>
            <a:ext cx="1828375" cy="0"/>
          </a:xfrm>
          <a:prstGeom prst="straightConnector1">
            <a:avLst/>
          </a:prstGeom>
          <a:ln w="19050" cap="flat" cmpd="sng" algn="ctr">
            <a:gradFill>
              <a:gsLst>
                <a:gs pos="0">
                  <a:schemeClr val="accent5">
                    <a:lumMod val="60000"/>
                    <a:lumOff val="40000"/>
                  </a:schemeClr>
                </a:gs>
                <a:gs pos="100000">
                  <a:schemeClr val="accent6"/>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9" name="Text Placeholder 11">
            <a:extLst>
              <a:ext uri="{FF2B5EF4-FFF2-40B4-BE49-F238E27FC236}">
                <a16:creationId xmlns:a16="http://schemas.microsoft.com/office/drawing/2014/main" id="{D3896BC4-3EFC-36C4-6071-4BF0E987F965}"/>
              </a:ext>
            </a:extLst>
          </p:cNvPr>
          <p:cNvSpPr>
            <a:spLocks noGrp="1"/>
          </p:cNvSpPr>
          <p:nvPr>
            <p:ph type="body" sz="quarter" idx="19" hasCustomPrompt="1"/>
          </p:nvPr>
        </p:nvSpPr>
        <p:spPr>
          <a:xfrm>
            <a:off x="9427464"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4" name="Rectangle 43">
            <a:extLst>
              <a:ext uri="{FF2B5EF4-FFF2-40B4-BE49-F238E27FC236}">
                <a16:creationId xmlns:a16="http://schemas.microsoft.com/office/drawing/2014/main" id="{B6236E29-4894-FD6C-E56F-5B1CBA99A5AC}"/>
              </a:ext>
              <a:ext uri="{C183D7F6-B498-43B3-948B-1728B52AA6E4}">
                <adec:decorative xmlns:adec="http://schemas.microsoft.com/office/drawing/2017/decorative" val="1"/>
              </a:ext>
            </a:extLst>
          </p:cNvPr>
          <p:cNvSpPr/>
          <p:nvPr userDrawn="1"/>
        </p:nvSpPr>
        <p:spPr>
          <a:xfrm>
            <a:off x="9524879" y="3046075"/>
            <a:ext cx="1828635" cy="96903"/>
          </a:xfrm>
          <a:prstGeom prst="rect">
            <a:avLst/>
          </a:prstGeom>
          <a:gradFill>
            <a:gsLst>
              <a:gs pos="0">
                <a:schemeClr val="accent6">
                  <a:lumMod val="60000"/>
                  <a:lumOff val="40000"/>
                </a:schemeClr>
              </a:gs>
              <a:gs pos="100000">
                <a:schemeClr val="accent6">
                  <a:lumMod val="40000"/>
                  <a:lumOff val="6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4" name="Text Placeholder 11">
            <a:extLst>
              <a:ext uri="{FF2B5EF4-FFF2-40B4-BE49-F238E27FC236}">
                <a16:creationId xmlns:a16="http://schemas.microsoft.com/office/drawing/2014/main" id="{4C2DA584-D9BC-7A01-6F48-363C7F6465E3}"/>
              </a:ext>
            </a:extLst>
          </p:cNvPr>
          <p:cNvSpPr>
            <a:spLocks noGrp="1"/>
          </p:cNvSpPr>
          <p:nvPr>
            <p:ph type="body" sz="quarter" idx="24" hasCustomPrompt="1"/>
          </p:nvPr>
        </p:nvSpPr>
        <p:spPr>
          <a:xfrm>
            <a:off x="9427464"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3" name="Text Placeholder 11">
            <a:extLst>
              <a:ext uri="{FF2B5EF4-FFF2-40B4-BE49-F238E27FC236}">
                <a16:creationId xmlns:a16="http://schemas.microsoft.com/office/drawing/2014/main" id="{70C95BBB-511F-F8F5-EF37-C6109C4AF4E0}"/>
              </a:ext>
            </a:extLst>
          </p:cNvPr>
          <p:cNvSpPr>
            <a:spLocks noGrp="1"/>
          </p:cNvSpPr>
          <p:nvPr>
            <p:ph type="body" sz="quarter" idx="33" hasCustomPrompt="1"/>
          </p:nvPr>
        </p:nvSpPr>
        <p:spPr>
          <a:xfrm>
            <a:off x="9448800" y="4505738"/>
            <a:ext cx="893064" cy="335470"/>
          </a:xfrm>
        </p:spPr>
        <p:txBody>
          <a:bodyPr lIns="91440" tIns="0">
            <a:noAutofit/>
          </a:bodyPr>
          <a:lstStyle>
            <a:lvl1pPr marL="0" indent="0">
              <a:buNone/>
              <a:defRPr sz="2000" cap="all" baseline="0">
                <a:solidFill>
                  <a:schemeClr val="accent6">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8" name="Oval 57">
            <a:extLst>
              <a:ext uri="{FF2B5EF4-FFF2-40B4-BE49-F238E27FC236}">
                <a16:creationId xmlns:a16="http://schemas.microsoft.com/office/drawing/2014/main" id="{D0EDAC9C-0C6E-2807-24D5-3E04B5E2109B}"/>
              </a:ext>
              <a:ext uri="{C183D7F6-B498-43B3-948B-1728B52AA6E4}">
                <adec:decorative xmlns:adec="http://schemas.microsoft.com/office/drawing/2017/decorative" val="1"/>
              </a:ext>
            </a:extLst>
          </p:cNvPr>
          <p:cNvSpPr/>
          <p:nvPr userDrawn="1"/>
        </p:nvSpPr>
        <p:spPr>
          <a:xfrm>
            <a:off x="10484738" y="4399153"/>
            <a:ext cx="685800" cy="685800"/>
          </a:xfrm>
          <a:prstGeom prst="ellipse">
            <a:avLst/>
          </a:prstGeom>
          <a:noFill/>
          <a:ln w="12700">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3">
            <a:extLst>
              <a:ext uri="{FF2B5EF4-FFF2-40B4-BE49-F238E27FC236}">
                <a16:creationId xmlns:a16="http://schemas.microsoft.com/office/drawing/2014/main" id="{B1C0F0FD-844D-CC54-986F-B8522F12B0A5}"/>
              </a:ext>
            </a:extLst>
          </p:cNvPr>
          <p:cNvSpPr>
            <a:spLocks noGrp="1" noChangeAspect="1"/>
          </p:cNvSpPr>
          <p:nvPr>
            <p:ph type="pic" sz="quarter" idx="39"/>
          </p:nvPr>
        </p:nvSpPr>
        <p:spPr>
          <a:xfrm>
            <a:off x="10599038"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34" name="Text Placeholder 11">
            <a:extLst>
              <a:ext uri="{FF2B5EF4-FFF2-40B4-BE49-F238E27FC236}">
                <a16:creationId xmlns:a16="http://schemas.microsoft.com/office/drawing/2014/main" id="{A00816D8-6779-7BDB-52AB-5BD0A2479E4C}"/>
              </a:ext>
            </a:extLst>
          </p:cNvPr>
          <p:cNvSpPr>
            <a:spLocks noGrp="1"/>
          </p:cNvSpPr>
          <p:nvPr>
            <p:ph type="body" sz="quarter" idx="34" hasCustomPrompt="1"/>
          </p:nvPr>
        </p:nvSpPr>
        <p:spPr>
          <a:xfrm>
            <a:off x="9448800"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9" name="Straight Arrow Connector 48">
            <a:extLst>
              <a:ext uri="{FF2B5EF4-FFF2-40B4-BE49-F238E27FC236}">
                <a16:creationId xmlns:a16="http://schemas.microsoft.com/office/drawing/2014/main" id="{D6506AFF-E40E-308E-7907-FBFC4DAAB885}"/>
              </a:ext>
              <a:ext uri="{C183D7F6-B498-43B3-948B-1728B52AA6E4}">
                <adec:decorative xmlns:adec="http://schemas.microsoft.com/office/drawing/2017/decorative" val="1"/>
              </a:ext>
            </a:extLst>
          </p:cNvPr>
          <p:cNvCxnSpPr>
            <a:cxnSpLocks/>
          </p:cNvCxnSpPr>
          <p:nvPr userDrawn="1"/>
        </p:nvCxnSpPr>
        <p:spPr>
          <a:xfrm>
            <a:off x="9524879" y="5376344"/>
            <a:ext cx="1828635" cy="3053"/>
          </a:xfrm>
          <a:prstGeom prst="straightConnector1">
            <a:avLst/>
          </a:prstGeom>
          <a:ln w="19050" cap="flat" cmpd="sng" algn="ctr">
            <a:gradFill>
              <a:gsLst>
                <a:gs pos="0">
                  <a:schemeClr val="accent6"/>
                </a:gs>
                <a:gs pos="100000">
                  <a:schemeClr val="accent6">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 name="Footer Placeholder 4">
            <a:extLst>
              <a:ext uri="{FF2B5EF4-FFF2-40B4-BE49-F238E27FC236}">
                <a16:creationId xmlns:a16="http://schemas.microsoft.com/office/drawing/2014/main" id="{F80A11DE-725C-8DE4-9A24-3718A3D143CD}"/>
              </a:ext>
            </a:extLst>
          </p:cNvPr>
          <p:cNvSpPr>
            <a:spLocks noGrp="1"/>
          </p:cNvSpPr>
          <p:nvPr>
            <p:ph type="ftr" sz="quarter" idx="11"/>
          </p:nvPr>
        </p:nvSpPr>
        <p:spPr>
          <a:xfrm>
            <a:off x="670560" y="6072886"/>
            <a:ext cx="4114800" cy="365125"/>
          </a:xfrm>
          <a:prstGeom prst="rect">
            <a:avLst/>
          </a:prstGeom>
        </p:spPr>
        <p:txBody>
          <a:bodyPr/>
          <a:lstStyle>
            <a:lvl1pPr algn="l">
              <a:defRPr sz="1000" cap="all" baseline="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EC6D8153-A9C6-7A32-CDB7-BF9D7CB1ACD3}"/>
              </a:ext>
            </a:extLst>
          </p:cNvPr>
          <p:cNvSpPr>
            <a:spLocks noGrp="1"/>
          </p:cNvSpPr>
          <p:nvPr>
            <p:ph type="sldNum" sz="quarter" idx="12"/>
          </p:nvPr>
        </p:nvSpPr>
        <p:spPr>
          <a:xfrm>
            <a:off x="8738616" y="6072886"/>
            <a:ext cx="2743200" cy="365125"/>
          </a:xfrm>
          <a:prstGeom prst="rect">
            <a:avLst/>
          </a:prstGeom>
        </p:spPr>
        <p:txBody>
          <a:bodyPr/>
          <a:lstStyle>
            <a:lvl1pPr>
              <a:defRPr sz="1000">
                <a:solidFill>
                  <a:schemeClr val="bg1"/>
                </a:solidFill>
              </a:defRPr>
            </a:lvl1pPr>
          </a:lstStyle>
          <a:p>
            <a:r>
              <a:rPr lang="en-US" dirty="0"/>
              <a:t>0</a:t>
            </a:r>
            <a:fld id="{E6B975A5-EA91-314B-AF62-F6E264554D2F}" type="slidenum">
              <a:rPr lang="en-US" smtClean="0"/>
              <a:pPr/>
              <a:t>‹#›</a:t>
            </a:fld>
            <a:endParaRPr lang="en-US" dirty="0"/>
          </a:p>
        </p:txBody>
      </p:sp>
    </p:spTree>
    <p:extLst>
      <p:ext uri="{BB962C8B-B14F-4D97-AF65-F5344CB8AC3E}">
        <p14:creationId xmlns:p14="http://schemas.microsoft.com/office/powerpoint/2010/main" val="3332378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meline Ligh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39F7D1-31ED-4588-7F6B-7214367FBA9F}"/>
              </a:ext>
            </a:extLst>
          </p:cNvPr>
          <p:cNvSpPr>
            <a:spLocks noGrp="1"/>
          </p:cNvSpPr>
          <p:nvPr>
            <p:ph type="title" hasCustomPrompt="1"/>
          </p:nvPr>
        </p:nvSpPr>
        <p:spPr>
          <a:xfrm>
            <a:off x="618744" y="209677"/>
            <a:ext cx="9064752" cy="1097915"/>
          </a:xfrm>
          <a:noFill/>
        </p:spPr>
        <p:txBody>
          <a:bodyPr anchor="b">
            <a:normAutofit/>
          </a:bodyPr>
          <a:lstStyle>
            <a:lvl1pPr>
              <a:defRPr sz="5400">
                <a:solidFill>
                  <a:schemeClr val="tx1"/>
                </a:solidFill>
                <a:latin typeface="+mn-lt"/>
              </a:defRPr>
            </a:lvl1pPr>
          </a:lstStyle>
          <a:p>
            <a:r>
              <a:rPr lang="en-US" dirty="0"/>
              <a:t>Click to add title</a:t>
            </a:r>
          </a:p>
        </p:txBody>
      </p:sp>
      <p:sp>
        <p:nvSpPr>
          <p:cNvPr id="12" name="Text Placeholder 11">
            <a:extLst>
              <a:ext uri="{FF2B5EF4-FFF2-40B4-BE49-F238E27FC236}">
                <a16:creationId xmlns:a16="http://schemas.microsoft.com/office/drawing/2014/main" id="{413A1C6A-339B-343A-B0AD-F761FE910519}"/>
              </a:ext>
            </a:extLst>
          </p:cNvPr>
          <p:cNvSpPr>
            <a:spLocks noGrp="1"/>
          </p:cNvSpPr>
          <p:nvPr>
            <p:ph type="body" sz="quarter" idx="13" hasCustomPrompt="1"/>
          </p:nvPr>
        </p:nvSpPr>
        <p:spPr>
          <a:xfrm>
            <a:off x="618745" y="1344676"/>
            <a:ext cx="9064752" cy="511175"/>
          </a:xfrm>
        </p:spPr>
        <p:txBody>
          <a:bodyPr lIns="164592" tIns="0">
            <a:noAutofit/>
          </a:bodyPr>
          <a:lstStyle>
            <a:lvl1pPr marL="0" indent="0">
              <a:buNone/>
              <a:defRPr sz="1800">
                <a:solidFill>
                  <a:schemeClr val="tx1"/>
                </a:solidFill>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50" name="Oval 49">
            <a:extLst>
              <a:ext uri="{FF2B5EF4-FFF2-40B4-BE49-F238E27FC236}">
                <a16:creationId xmlns:a16="http://schemas.microsoft.com/office/drawing/2014/main" id="{535829F9-B704-5645-ABE3-F98170E89B44}"/>
              </a:ext>
              <a:ext uri="{C183D7F6-B498-43B3-948B-1728B52AA6E4}">
                <adec:decorative xmlns:adec="http://schemas.microsoft.com/office/drawing/2017/decorative" val="1"/>
              </a:ext>
            </a:extLst>
          </p:cNvPr>
          <p:cNvSpPr/>
          <p:nvPr userDrawn="1"/>
        </p:nvSpPr>
        <p:spPr>
          <a:xfrm>
            <a:off x="10396346" y="585334"/>
            <a:ext cx="1005840" cy="1005840"/>
          </a:xfrm>
          <a:prstGeom prst="ellipse">
            <a:avLst/>
          </a:prstGeom>
          <a:noFill/>
          <a:ln w="19050">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Picture Placeholder 13">
            <a:extLst>
              <a:ext uri="{FF2B5EF4-FFF2-40B4-BE49-F238E27FC236}">
                <a16:creationId xmlns:a16="http://schemas.microsoft.com/office/drawing/2014/main" id="{5807DD9B-8716-9B22-9F91-88E6071F91D3}"/>
              </a:ext>
            </a:extLst>
          </p:cNvPr>
          <p:cNvSpPr>
            <a:spLocks noGrp="1" noChangeAspect="1"/>
          </p:cNvSpPr>
          <p:nvPr>
            <p:ph type="pic" sz="quarter" idx="14"/>
          </p:nvPr>
        </p:nvSpPr>
        <p:spPr>
          <a:xfrm>
            <a:off x="10487786" y="649342"/>
            <a:ext cx="822960" cy="822960"/>
          </a:xfrm>
          <a:prstGeom prst="ellipse">
            <a:avLst/>
          </a:prstGeom>
          <a:ln w="22225">
            <a:noFill/>
          </a:ln>
        </p:spPr>
        <p:txBody>
          <a:bodyPr lIns="0" tIns="0" rIns="0" bIns="0">
            <a:normAutofit/>
          </a:bodyPr>
          <a:lstStyle>
            <a:lvl1pPr marL="0" indent="0" algn="ctr">
              <a:buNone/>
              <a:defRPr sz="1000">
                <a:solidFill>
                  <a:schemeClr val="tx1"/>
                </a:solidFill>
              </a:defRPr>
            </a:lvl1pPr>
          </a:lstStyle>
          <a:p>
            <a:endParaRPr lang="en-US" dirty="0"/>
          </a:p>
        </p:txBody>
      </p:sp>
      <p:sp>
        <p:nvSpPr>
          <p:cNvPr id="15" name="Text Placeholder 11">
            <a:extLst>
              <a:ext uri="{FF2B5EF4-FFF2-40B4-BE49-F238E27FC236}">
                <a16:creationId xmlns:a16="http://schemas.microsoft.com/office/drawing/2014/main" id="{3465C986-E3D2-97E7-9111-0299F9C3B1D2}"/>
              </a:ext>
            </a:extLst>
          </p:cNvPr>
          <p:cNvSpPr>
            <a:spLocks noGrp="1"/>
          </p:cNvSpPr>
          <p:nvPr>
            <p:ph type="body" sz="quarter" idx="15" hasCustomPrompt="1"/>
          </p:nvPr>
        </p:nvSpPr>
        <p:spPr>
          <a:xfrm>
            <a:off x="673608"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0" name="Rectangle 39">
            <a:extLst>
              <a:ext uri="{FF2B5EF4-FFF2-40B4-BE49-F238E27FC236}">
                <a16:creationId xmlns:a16="http://schemas.microsoft.com/office/drawing/2014/main" id="{4CD86E3A-6D68-1F05-DE18-246FA7A4406A}"/>
              </a:ext>
              <a:ext uri="{C183D7F6-B498-43B3-948B-1728B52AA6E4}">
                <adec:decorative xmlns:adec="http://schemas.microsoft.com/office/drawing/2017/decorative" val="1"/>
              </a:ext>
            </a:extLst>
          </p:cNvPr>
          <p:cNvSpPr/>
          <p:nvPr userDrawn="1"/>
        </p:nvSpPr>
        <p:spPr>
          <a:xfrm>
            <a:off x="753404" y="3046075"/>
            <a:ext cx="1828633" cy="96903"/>
          </a:xfrm>
          <a:prstGeom prst="rect">
            <a:avLst/>
          </a:prstGeom>
          <a:gradFill>
            <a:gsLst>
              <a:gs pos="0">
                <a:schemeClr val="accent1">
                  <a:lumMod val="60000"/>
                  <a:lumOff val="40000"/>
                </a:schemeClr>
              </a:gs>
              <a:gs pos="100000">
                <a:schemeClr val="accent3">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0" name="Text Placeholder 11">
            <a:extLst>
              <a:ext uri="{FF2B5EF4-FFF2-40B4-BE49-F238E27FC236}">
                <a16:creationId xmlns:a16="http://schemas.microsoft.com/office/drawing/2014/main" id="{6C169315-0602-4C85-86EE-5C3554AAA92A}"/>
              </a:ext>
            </a:extLst>
          </p:cNvPr>
          <p:cNvSpPr>
            <a:spLocks noGrp="1"/>
          </p:cNvSpPr>
          <p:nvPr>
            <p:ph type="body" sz="quarter" idx="20" hasCustomPrompt="1"/>
          </p:nvPr>
        </p:nvSpPr>
        <p:spPr>
          <a:xfrm>
            <a:off x="673608"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5" name="Text Placeholder 11">
            <a:extLst>
              <a:ext uri="{FF2B5EF4-FFF2-40B4-BE49-F238E27FC236}">
                <a16:creationId xmlns:a16="http://schemas.microsoft.com/office/drawing/2014/main" id="{70FD3BFF-C0B9-AA50-A3D6-B4A48EEF7513}"/>
              </a:ext>
            </a:extLst>
          </p:cNvPr>
          <p:cNvSpPr>
            <a:spLocks noGrp="1"/>
          </p:cNvSpPr>
          <p:nvPr>
            <p:ph type="body" sz="quarter" idx="25" hasCustomPrompt="1"/>
          </p:nvPr>
        </p:nvSpPr>
        <p:spPr>
          <a:xfrm>
            <a:off x="670560"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1" name="Oval 50">
            <a:extLst>
              <a:ext uri="{FF2B5EF4-FFF2-40B4-BE49-F238E27FC236}">
                <a16:creationId xmlns:a16="http://schemas.microsoft.com/office/drawing/2014/main" id="{EBEE5563-8FF1-7479-E11E-F0144D7533D8}"/>
              </a:ext>
              <a:ext uri="{C183D7F6-B498-43B3-948B-1728B52AA6E4}">
                <adec:decorative xmlns:adec="http://schemas.microsoft.com/office/drawing/2017/decorative" val="1"/>
              </a:ext>
            </a:extLst>
          </p:cNvPr>
          <p:cNvSpPr/>
          <p:nvPr userDrawn="1"/>
        </p:nvSpPr>
        <p:spPr>
          <a:xfrm>
            <a:off x="1682496" y="4399153"/>
            <a:ext cx="685800" cy="685800"/>
          </a:xfrm>
          <a:prstGeom prst="ellipse">
            <a:avLst/>
          </a:prstGeom>
          <a:noFill/>
          <a:ln w="12700">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13">
            <a:extLst>
              <a:ext uri="{FF2B5EF4-FFF2-40B4-BE49-F238E27FC236}">
                <a16:creationId xmlns:a16="http://schemas.microsoft.com/office/drawing/2014/main" id="{A69C1816-EC8E-961C-AC21-6D86E9C455A1}"/>
              </a:ext>
            </a:extLst>
          </p:cNvPr>
          <p:cNvSpPr>
            <a:spLocks noGrp="1" noChangeAspect="1"/>
          </p:cNvSpPr>
          <p:nvPr>
            <p:ph type="pic" sz="quarter" idx="35"/>
          </p:nvPr>
        </p:nvSpPr>
        <p:spPr>
          <a:xfrm>
            <a:off x="1796796" y="4513453"/>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endParaRPr lang="en-US" dirty="0"/>
          </a:p>
        </p:txBody>
      </p:sp>
      <p:sp>
        <p:nvSpPr>
          <p:cNvPr id="26" name="Text Placeholder 11">
            <a:extLst>
              <a:ext uri="{FF2B5EF4-FFF2-40B4-BE49-F238E27FC236}">
                <a16:creationId xmlns:a16="http://schemas.microsoft.com/office/drawing/2014/main" id="{9F9A0E21-E67B-7E2F-ED16-4BABF0781083}"/>
              </a:ext>
            </a:extLst>
          </p:cNvPr>
          <p:cNvSpPr>
            <a:spLocks noGrp="1"/>
          </p:cNvSpPr>
          <p:nvPr>
            <p:ph type="body" sz="quarter" idx="26" hasCustomPrompt="1"/>
          </p:nvPr>
        </p:nvSpPr>
        <p:spPr>
          <a:xfrm>
            <a:off x="670560"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5" name="Straight Arrow Connector 44">
            <a:extLst>
              <a:ext uri="{FF2B5EF4-FFF2-40B4-BE49-F238E27FC236}">
                <a16:creationId xmlns:a16="http://schemas.microsoft.com/office/drawing/2014/main" id="{9CFE922A-6A5A-4DA8-1E44-D80852772091}"/>
              </a:ext>
              <a:ext uri="{C183D7F6-B498-43B3-948B-1728B52AA6E4}">
                <adec:decorative xmlns:adec="http://schemas.microsoft.com/office/drawing/2017/decorative" val="1"/>
              </a:ext>
            </a:extLst>
          </p:cNvPr>
          <p:cNvCxnSpPr>
            <a:cxnSpLocks/>
          </p:cNvCxnSpPr>
          <p:nvPr userDrawn="1"/>
        </p:nvCxnSpPr>
        <p:spPr>
          <a:xfrm>
            <a:off x="753404" y="5377870"/>
            <a:ext cx="1827083" cy="0"/>
          </a:xfrm>
          <a:prstGeom prst="straightConnector1">
            <a:avLst/>
          </a:prstGeom>
          <a:ln w="19050" cap="flat" cmpd="sng" algn="ctr">
            <a:gradFill>
              <a:gsLst>
                <a:gs pos="0">
                  <a:schemeClr val="accent1">
                    <a:lumMod val="75000"/>
                  </a:schemeClr>
                </a:gs>
                <a:gs pos="100000">
                  <a:schemeClr val="accent3">
                    <a:lumMod val="75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6" name="Text Placeholder 11">
            <a:extLst>
              <a:ext uri="{FF2B5EF4-FFF2-40B4-BE49-F238E27FC236}">
                <a16:creationId xmlns:a16="http://schemas.microsoft.com/office/drawing/2014/main" id="{3D56C31D-5FDB-2235-FFF8-2AB6E04C9B1C}"/>
              </a:ext>
            </a:extLst>
          </p:cNvPr>
          <p:cNvSpPr>
            <a:spLocks noGrp="1"/>
          </p:cNvSpPr>
          <p:nvPr>
            <p:ph type="body" sz="quarter" idx="16" hasCustomPrompt="1"/>
          </p:nvPr>
        </p:nvSpPr>
        <p:spPr>
          <a:xfrm>
            <a:off x="2862072"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1" name="Rectangle 40">
            <a:extLst>
              <a:ext uri="{FF2B5EF4-FFF2-40B4-BE49-F238E27FC236}">
                <a16:creationId xmlns:a16="http://schemas.microsoft.com/office/drawing/2014/main" id="{481FC81D-B431-FFA6-47F5-F40C79C53D0A}"/>
              </a:ext>
              <a:ext uri="{C183D7F6-B498-43B3-948B-1728B52AA6E4}">
                <adec:decorative xmlns:adec="http://schemas.microsoft.com/office/drawing/2017/decorative" val="1"/>
              </a:ext>
            </a:extLst>
          </p:cNvPr>
          <p:cNvSpPr/>
          <p:nvPr userDrawn="1"/>
        </p:nvSpPr>
        <p:spPr>
          <a:xfrm>
            <a:off x="2946272" y="3046075"/>
            <a:ext cx="1828633" cy="96903"/>
          </a:xfrm>
          <a:prstGeom prst="rect">
            <a:avLst/>
          </a:prstGeom>
          <a:gradFill>
            <a:gsLst>
              <a:gs pos="0">
                <a:schemeClr val="accent3">
                  <a:lumMod val="60000"/>
                  <a:lumOff val="40000"/>
                </a:schemeClr>
              </a:gs>
              <a:gs pos="100000">
                <a:schemeClr val="accent2">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1" name="Text Placeholder 11">
            <a:extLst>
              <a:ext uri="{FF2B5EF4-FFF2-40B4-BE49-F238E27FC236}">
                <a16:creationId xmlns:a16="http://schemas.microsoft.com/office/drawing/2014/main" id="{B16A2860-4464-B092-801E-255A6B7DF3E4}"/>
              </a:ext>
            </a:extLst>
          </p:cNvPr>
          <p:cNvSpPr>
            <a:spLocks noGrp="1"/>
          </p:cNvSpPr>
          <p:nvPr>
            <p:ph type="body" sz="quarter" idx="21" hasCustomPrompt="1"/>
          </p:nvPr>
        </p:nvSpPr>
        <p:spPr>
          <a:xfrm>
            <a:off x="2862072"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7" name="Text Placeholder 11">
            <a:extLst>
              <a:ext uri="{FF2B5EF4-FFF2-40B4-BE49-F238E27FC236}">
                <a16:creationId xmlns:a16="http://schemas.microsoft.com/office/drawing/2014/main" id="{3B992882-DF57-9DAF-2532-06C30C2D9F16}"/>
              </a:ext>
            </a:extLst>
          </p:cNvPr>
          <p:cNvSpPr>
            <a:spLocks noGrp="1"/>
          </p:cNvSpPr>
          <p:nvPr>
            <p:ph type="body" sz="quarter" idx="27" hasCustomPrompt="1"/>
          </p:nvPr>
        </p:nvSpPr>
        <p:spPr>
          <a:xfrm>
            <a:off x="2862072"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2" name="Oval 51">
            <a:extLst>
              <a:ext uri="{FF2B5EF4-FFF2-40B4-BE49-F238E27FC236}">
                <a16:creationId xmlns:a16="http://schemas.microsoft.com/office/drawing/2014/main" id="{2E63250C-AB2E-9D56-C26C-1E211DFAD534}"/>
              </a:ext>
              <a:ext uri="{C183D7F6-B498-43B3-948B-1728B52AA6E4}">
                <adec:decorative xmlns:adec="http://schemas.microsoft.com/office/drawing/2017/decorative" val="1"/>
              </a:ext>
            </a:extLst>
          </p:cNvPr>
          <p:cNvSpPr/>
          <p:nvPr userDrawn="1"/>
        </p:nvSpPr>
        <p:spPr>
          <a:xfrm>
            <a:off x="3887724" y="4399153"/>
            <a:ext cx="685800" cy="685800"/>
          </a:xfrm>
          <a:prstGeom prst="ellipse">
            <a:avLst/>
          </a:prstGeom>
          <a:noFill/>
          <a:ln w="127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Picture Placeholder 13">
            <a:extLst>
              <a:ext uri="{FF2B5EF4-FFF2-40B4-BE49-F238E27FC236}">
                <a16:creationId xmlns:a16="http://schemas.microsoft.com/office/drawing/2014/main" id="{50C6734A-2661-863D-C8B6-6A4DBC588FE4}"/>
              </a:ext>
            </a:extLst>
          </p:cNvPr>
          <p:cNvSpPr>
            <a:spLocks noGrp="1" noChangeAspect="1"/>
          </p:cNvSpPr>
          <p:nvPr>
            <p:ph type="pic" sz="quarter" idx="36"/>
          </p:nvPr>
        </p:nvSpPr>
        <p:spPr>
          <a:xfrm>
            <a:off x="4002024" y="4513453"/>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endParaRPr lang="en-US" dirty="0"/>
          </a:p>
        </p:txBody>
      </p:sp>
      <p:sp>
        <p:nvSpPr>
          <p:cNvPr id="28" name="Text Placeholder 11">
            <a:extLst>
              <a:ext uri="{FF2B5EF4-FFF2-40B4-BE49-F238E27FC236}">
                <a16:creationId xmlns:a16="http://schemas.microsoft.com/office/drawing/2014/main" id="{50D7755C-4D0B-D8A7-6235-8E606B39F3AB}"/>
              </a:ext>
            </a:extLst>
          </p:cNvPr>
          <p:cNvSpPr>
            <a:spLocks noGrp="1"/>
          </p:cNvSpPr>
          <p:nvPr>
            <p:ph type="body" sz="quarter" idx="28" hasCustomPrompt="1"/>
          </p:nvPr>
        </p:nvSpPr>
        <p:spPr>
          <a:xfrm>
            <a:off x="2862072"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6" name="Straight Arrow Connector 45">
            <a:extLst>
              <a:ext uri="{FF2B5EF4-FFF2-40B4-BE49-F238E27FC236}">
                <a16:creationId xmlns:a16="http://schemas.microsoft.com/office/drawing/2014/main" id="{76330766-86D4-F436-F65D-07EF389BF5F5}"/>
              </a:ext>
              <a:ext uri="{C183D7F6-B498-43B3-948B-1728B52AA6E4}">
                <adec:decorative xmlns:adec="http://schemas.microsoft.com/office/drawing/2017/decorative" val="1"/>
              </a:ext>
            </a:extLst>
          </p:cNvPr>
          <p:cNvCxnSpPr>
            <a:cxnSpLocks/>
          </p:cNvCxnSpPr>
          <p:nvPr userDrawn="1"/>
        </p:nvCxnSpPr>
        <p:spPr>
          <a:xfrm>
            <a:off x="2943485" y="5377870"/>
            <a:ext cx="1836387" cy="0"/>
          </a:xfrm>
          <a:prstGeom prst="straightConnector1">
            <a:avLst/>
          </a:prstGeom>
          <a:ln w="19050" cap="flat" cmpd="sng" algn="ctr">
            <a:gradFill>
              <a:gsLst>
                <a:gs pos="0">
                  <a:schemeClr val="accent3">
                    <a:lumMod val="75000"/>
                  </a:schemeClr>
                </a:gs>
                <a:gs pos="100000">
                  <a:schemeClr val="accent2"/>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7" name="Text Placeholder 11">
            <a:extLst>
              <a:ext uri="{FF2B5EF4-FFF2-40B4-BE49-F238E27FC236}">
                <a16:creationId xmlns:a16="http://schemas.microsoft.com/office/drawing/2014/main" id="{A540E06E-3F2B-A3DC-320A-8C968AC4350E}"/>
              </a:ext>
            </a:extLst>
          </p:cNvPr>
          <p:cNvSpPr>
            <a:spLocks noGrp="1"/>
          </p:cNvSpPr>
          <p:nvPr>
            <p:ph type="body" sz="quarter" idx="17" hasCustomPrompt="1"/>
          </p:nvPr>
        </p:nvSpPr>
        <p:spPr>
          <a:xfrm>
            <a:off x="5050536"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2" name="Rectangle 41">
            <a:extLst>
              <a:ext uri="{FF2B5EF4-FFF2-40B4-BE49-F238E27FC236}">
                <a16:creationId xmlns:a16="http://schemas.microsoft.com/office/drawing/2014/main" id="{F46BB721-1D88-1A03-1D55-5C79942C7137}"/>
              </a:ext>
              <a:ext uri="{C183D7F6-B498-43B3-948B-1728B52AA6E4}">
                <adec:decorative xmlns:adec="http://schemas.microsoft.com/office/drawing/2017/decorative" val="1"/>
              </a:ext>
            </a:extLst>
          </p:cNvPr>
          <p:cNvSpPr/>
          <p:nvPr userDrawn="1"/>
        </p:nvSpPr>
        <p:spPr>
          <a:xfrm>
            <a:off x="5139140" y="3046075"/>
            <a:ext cx="1828634" cy="96903"/>
          </a:xfrm>
          <a:prstGeom prst="rect">
            <a:avLst/>
          </a:prstGeom>
          <a:gradFill>
            <a:gsLst>
              <a:gs pos="0">
                <a:schemeClr val="accent2">
                  <a:lumMod val="60000"/>
                  <a:lumOff val="40000"/>
                </a:schemeClr>
              </a:gs>
              <a:gs pos="100000">
                <a:schemeClr val="accent5">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2" name="Text Placeholder 11">
            <a:extLst>
              <a:ext uri="{FF2B5EF4-FFF2-40B4-BE49-F238E27FC236}">
                <a16:creationId xmlns:a16="http://schemas.microsoft.com/office/drawing/2014/main" id="{51307C43-6072-93E9-BF1D-64D42AE2A524}"/>
              </a:ext>
            </a:extLst>
          </p:cNvPr>
          <p:cNvSpPr>
            <a:spLocks noGrp="1"/>
          </p:cNvSpPr>
          <p:nvPr>
            <p:ph type="body" sz="quarter" idx="22" hasCustomPrompt="1"/>
          </p:nvPr>
        </p:nvSpPr>
        <p:spPr>
          <a:xfrm>
            <a:off x="5050536"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9" name="Text Placeholder 11">
            <a:extLst>
              <a:ext uri="{FF2B5EF4-FFF2-40B4-BE49-F238E27FC236}">
                <a16:creationId xmlns:a16="http://schemas.microsoft.com/office/drawing/2014/main" id="{7CBDAD5E-0048-0813-47FC-FFE93F191C5B}"/>
              </a:ext>
            </a:extLst>
          </p:cNvPr>
          <p:cNvSpPr>
            <a:spLocks noGrp="1"/>
          </p:cNvSpPr>
          <p:nvPr>
            <p:ph type="body" sz="quarter" idx="29" hasCustomPrompt="1"/>
          </p:nvPr>
        </p:nvSpPr>
        <p:spPr>
          <a:xfrm>
            <a:off x="5065776"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4" name="Oval 53">
            <a:extLst>
              <a:ext uri="{FF2B5EF4-FFF2-40B4-BE49-F238E27FC236}">
                <a16:creationId xmlns:a16="http://schemas.microsoft.com/office/drawing/2014/main" id="{60D4CBD1-AAC9-3F04-3F49-E8579F6F7ABE}"/>
              </a:ext>
              <a:ext uri="{C183D7F6-B498-43B3-948B-1728B52AA6E4}">
                <adec:decorative xmlns:adec="http://schemas.microsoft.com/office/drawing/2017/decorative" val="1"/>
              </a:ext>
            </a:extLst>
          </p:cNvPr>
          <p:cNvSpPr/>
          <p:nvPr userDrawn="1"/>
        </p:nvSpPr>
        <p:spPr>
          <a:xfrm>
            <a:off x="6092952" y="4402872"/>
            <a:ext cx="685800" cy="685800"/>
          </a:xfrm>
          <a:prstGeom prst="ellipse">
            <a:avLst/>
          </a:prstGeom>
          <a:no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3">
            <a:extLst>
              <a:ext uri="{FF2B5EF4-FFF2-40B4-BE49-F238E27FC236}">
                <a16:creationId xmlns:a16="http://schemas.microsoft.com/office/drawing/2014/main" id="{F154717D-74D1-298B-EF00-6CCA65AA969B}"/>
              </a:ext>
            </a:extLst>
          </p:cNvPr>
          <p:cNvSpPr>
            <a:spLocks noGrp="1" noChangeAspect="1"/>
          </p:cNvSpPr>
          <p:nvPr>
            <p:ph type="pic" sz="quarter" idx="37"/>
          </p:nvPr>
        </p:nvSpPr>
        <p:spPr>
          <a:xfrm>
            <a:off x="6207252" y="4517172"/>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endParaRPr lang="en-US" dirty="0"/>
          </a:p>
        </p:txBody>
      </p:sp>
      <p:sp>
        <p:nvSpPr>
          <p:cNvPr id="30" name="Text Placeholder 11">
            <a:extLst>
              <a:ext uri="{FF2B5EF4-FFF2-40B4-BE49-F238E27FC236}">
                <a16:creationId xmlns:a16="http://schemas.microsoft.com/office/drawing/2014/main" id="{3A23A057-C011-EB28-4869-A73F2E3B3394}"/>
              </a:ext>
            </a:extLst>
          </p:cNvPr>
          <p:cNvSpPr>
            <a:spLocks noGrp="1"/>
          </p:cNvSpPr>
          <p:nvPr>
            <p:ph type="body" sz="quarter" idx="30" hasCustomPrompt="1"/>
          </p:nvPr>
        </p:nvSpPr>
        <p:spPr>
          <a:xfrm>
            <a:off x="5065776"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7" name="Straight Arrow Connector 46">
            <a:extLst>
              <a:ext uri="{FF2B5EF4-FFF2-40B4-BE49-F238E27FC236}">
                <a16:creationId xmlns:a16="http://schemas.microsoft.com/office/drawing/2014/main" id="{EF51B736-1CC5-842A-AFEB-68B18931713C}"/>
              </a:ext>
              <a:ext uri="{C183D7F6-B498-43B3-948B-1728B52AA6E4}">
                <adec:decorative xmlns:adec="http://schemas.microsoft.com/office/drawing/2017/decorative" val="1"/>
              </a:ext>
            </a:extLst>
          </p:cNvPr>
          <p:cNvCxnSpPr>
            <a:cxnSpLocks/>
          </p:cNvCxnSpPr>
          <p:nvPr userDrawn="1"/>
        </p:nvCxnSpPr>
        <p:spPr>
          <a:xfrm>
            <a:off x="5142870" y="5377870"/>
            <a:ext cx="1827639" cy="0"/>
          </a:xfrm>
          <a:prstGeom prst="straightConnector1">
            <a:avLst/>
          </a:prstGeom>
          <a:ln w="19050" cap="flat" cmpd="sng" algn="ctr">
            <a:gradFill>
              <a:gsLst>
                <a:gs pos="0">
                  <a:schemeClr val="accent2"/>
                </a:gs>
                <a:gs pos="100000">
                  <a:schemeClr val="accent5">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8" name="Text Placeholder 11">
            <a:extLst>
              <a:ext uri="{FF2B5EF4-FFF2-40B4-BE49-F238E27FC236}">
                <a16:creationId xmlns:a16="http://schemas.microsoft.com/office/drawing/2014/main" id="{716EA8F4-B9C4-991F-0EBC-D79877AD4680}"/>
              </a:ext>
            </a:extLst>
          </p:cNvPr>
          <p:cNvSpPr>
            <a:spLocks noGrp="1"/>
          </p:cNvSpPr>
          <p:nvPr>
            <p:ph type="body" sz="quarter" idx="18" hasCustomPrompt="1"/>
          </p:nvPr>
        </p:nvSpPr>
        <p:spPr>
          <a:xfrm>
            <a:off x="7239000"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3" name="Rectangle 42">
            <a:extLst>
              <a:ext uri="{FF2B5EF4-FFF2-40B4-BE49-F238E27FC236}">
                <a16:creationId xmlns:a16="http://schemas.microsoft.com/office/drawing/2014/main" id="{3B68F5A8-E314-7C7A-6CB2-3036DF2A8EFC}"/>
              </a:ext>
              <a:ext uri="{C183D7F6-B498-43B3-948B-1728B52AA6E4}">
                <adec:decorative xmlns:adec="http://schemas.microsoft.com/office/drawing/2017/decorative" val="1"/>
              </a:ext>
            </a:extLst>
          </p:cNvPr>
          <p:cNvSpPr/>
          <p:nvPr userDrawn="1"/>
        </p:nvSpPr>
        <p:spPr>
          <a:xfrm>
            <a:off x="7332009" y="3046075"/>
            <a:ext cx="1828635" cy="96903"/>
          </a:xfrm>
          <a:prstGeom prst="rect">
            <a:avLst/>
          </a:prstGeom>
          <a:gradFill>
            <a:gsLst>
              <a:gs pos="0">
                <a:schemeClr val="accent5">
                  <a:lumMod val="60000"/>
                  <a:lumOff val="40000"/>
                </a:schemeClr>
              </a:gs>
              <a:gs pos="100000">
                <a:schemeClr val="accent6">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3" name="Text Placeholder 11">
            <a:extLst>
              <a:ext uri="{FF2B5EF4-FFF2-40B4-BE49-F238E27FC236}">
                <a16:creationId xmlns:a16="http://schemas.microsoft.com/office/drawing/2014/main" id="{5A57C80F-4C30-26E1-B38B-3D7238EC9A49}"/>
              </a:ext>
            </a:extLst>
          </p:cNvPr>
          <p:cNvSpPr>
            <a:spLocks noGrp="1"/>
          </p:cNvSpPr>
          <p:nvPr>
            <p:ph type="body" sz="quarter" idx="23" hasCustomPrompt="1"/>
          </p:nvPr>
        </p:nvSpPr>
        <p:spPr>
          <a:xfrm>
            <a:off x="7239000"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1" name="Text Placeholder 11">
            <a:extLst>
              <a:ext uri="{FF2B5EF4-FFF2-40B4-BE49-F238E27FC236}">
                <a16:creationId xmlns:a16="http://schemas.microsoft.com/office/drawing/2014/main" id="{A44BB5F0-6856-4711-058C-73C1CBF4646B}"/>
              </a:ext>
            </a:extLst>
          </p:cNvPr>
          <p:cNvSpPr>
            <a:spLocks noGrp="1"/>
          </p:cNvSpPr>
          <p:nvPr>
            <p:ph type="body" sz="quarter" idx="31" hasCustomPrompt="1"/>
          </p:nvPr>
        </p:nvSpPr>
        <p:spPr>
          <a:xfrm>
            <a:off x="7257288"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6" name="Oval 55">
            <a:extLst>
              <a:ext uri="{FF2B5EF4-FFF2-40B4-BE49-F238E27FC236}">
                <a16:creationId xmlns:a16="http://schemas.microsoft.com/office/drawing/2014/main" id="{1EF56C89-6D7E-4196-72BF-23ACEE823C0C}"/>
              </a:ext>
              <a:ext uri="{C183D7F6-B498-43B3-948B-1728B52AA6E4}">
                <adec:decorative xmlns:adec="http://schemas.microsoft.com/office/drawing/2017/decorative" val="1"/>
              </a:ext>
            </a:extLst>
          </p:cNvPr>
          <p:cNvSpPr/>
          <p:nvPr userDrawn="1"/>
        </p:nvSpPr>
        <p:spPr>
          <a:xfrm>
            <a:off x="8298180" y="4402872"/>
            <a:ext cx="685800" cy="685800"/>
          </a:xfrm>
          <a:prstGeom prst="ellipse">
            <a:avLst/>
          </a:prstGeom>
          <a:noFill/>
          <a:ln w="127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3">
            <a:extLst>
              <a:ext uri="{FF2B5EF4-FFF2-40B4-BE49-F238E27FC236}">
                <a16:creationId xmlns:a16="http://schemas.microsoft.com/office/drawing/2014/main" id="{719C23E4-DE06-6FF4-1BC9-5305DE50D817}"/>
              </a:ext>
            </a:extLst>
          </p:cNvPr>
          <p:cNvSpPr>
            <a:spLocks noGrp="1" noChangeAspect="1"/>
          </p:cNvSpPr>
          <p:nvPr>
            <p:ph type="pic" sz="quarter" idx="38"/>
          </p:nvPr>
        </p:nvSpPr>
        <p:spPr>
          <a:xfrm>
            <a:off x="8412480" y="4517172"/>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endParaRPr lang="en-US" dirty="0"/>
          </a:p>
        </p:txBody>
      </p:sp>
      <p:sp>
        <p:nvSpPr>
          <p:cNvPr id="32" name="Text Placeholder 11">
            <a:extLst>
              <a:ext uri="{FF2B5EF4-FFF2-40B4-BE49-F238E27FC236}">
                <a16:creationId xmlns:a16="http://schemas.microsoft.com/office/drawing/2014/main" id="{F5A3DA8B-D38B-3994-FE85-0A331FBADADA}"/>
              </a:ext>
            </a:extLst>
          </p:cNvPr>
          <p:cNvSpPr>
            <a:spLocks noGrp="1"/>
          </p:cNvSpPr>
          <p:nvPr>
            <p:ph type="body" sz="quarter" idx="32" hasCustomPrompt="1"/>
          </p:nvPr>
        </p:nvSpPr>
        <p:spPr>
          <a:xfrm>
            <a:off x="7257288"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8" name="Straight Arrow Connector 47">
            <a:extLst>
              <a:ext uri="{FF2B5EF4-FFF2-40B4-BE49-F238E27FC236}">
                <a16:creationId xmlns:a16="http://schemas.microsoft.com/office/drawing/2014/main" id="{A771B152-C165-EE9A-CF25-69B01D93984C}"/>
              </a:ext>
              <a:ext uri="{C183D7F6-B498-43B3-948B-1728B52AA6E4}">
                <adec:decorative xmlns:adec="http://schemas.microsoft.com/office/drawing/2017/decorative" val="1"/>
              </a:ext>
            </a:extLst>
          </p:cNvPr>
          <p:cNvCxnSpPr>
            <a:cxnSpLocks/>
          </p:cNvCxnSpPr>
          <p:nvPr userDrawn="1"/>
        </p:nvCxnSpPr>
        <p:spPr>
          <a:xfrm>
            <a:off x="7333507" y="5377870"/>
            <a:ext cx="1828375" cy="0"/>
          </a:xfrm>
          <a:prstGeom prst="straightConnector1">
            <a:avLst/>
          </a:prstGeom>
          <a:ln w="19050" cap="flat" cmpd="sng" algn="ctr">
            <a:gradFill>
              <a:gsLst>
                <a:gs pos="0">
                  <a:schemeClr val="accent5">
                    <a:lumMod val="60000"/>
                    <a:lumOff val="40000"/>
                  </a:schemeClr>
                </a:gs>
                <a:gs pos="100000">
                  <a:schemeClr val="accent6"/>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9" name="Text Placeholder 11">
            <a:extLst>
              <a:ext uri="{FF2B5EF4-FFF2-40B4-BE49-F238E27FC236}">
                <a16:creationId xmlns:a16="http://schemas.microsoft.com/office/drawing/2014/main" id="{D3896BC4-3EFC-36C4-6071-4BF0E987F965}"/>
              </a:ext>
            </a:extLst>
          </p:cNvPr>
          <p:cNvSpPr>
            <a:spLocks noGrp="1"/>
          </p:cNvSpPr>
          <p:nvPr>
            <p:ph type="body" sz="quarter" idx="19" hasCustomPrompt="1"/>
          </p:nvPr>
        </p:nvSpPr>
        <p:spPr>
          <a:xfrm>
            <a:off x="9427464"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4" name="Rectangle 43">
            <a:extLst>
              <a:ext uri="{FF2B5EF4-FFF2-40B4-BE49-F238E27FC236}">
                <a16:creationId xmlns:a16="http://schemas.microsoft.com/office/drawing/2014/main" id="{B6236E29-4894-FD6C-E56F-5B1CBA99A5AC}"/>
              </a:ext>
              <a:ext uri="{C183D7F6-B498-43B3-948B-1728B52AA6E4}">
                <adec:decorative xmlns:adec="http://schemas.microsoft.com/office/drawing/2017/decorative" val="1"/>
              </a:ext>
            </a:extLst>
          </p:cNvPr>
          <p:cNvSpPr/>
          <p:nvPr userDrawn="1"/>
        </p:nvSpPr>
        <p:spPr>
          <a:xfrm>
            <a:off x="9524879" y="3046075"/>
            <a:ext cx="1828635" cy="96903"/>
          </a:xfrm>
          <a:prstGeom prst="rect">
            <a:avLst/>
          </a:prstGeom>
          <a:gradFill>
            <a:gsLst>
              <a:gs pos="0">
                <a:schemeClr val="accent6">
                  <a:lumMod val="60000"/>
                  <a:lumOff val="40000"/>
                </a:schemeClr>
              </a:gs>
              <a:gs pos="100000">
                <a:schemeClr val="accent6">
                  <a:lumMod val="40000"/>
                  <a:lumOff val="6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4" name="Text Placeholder 11">
            <a:extLst>
              <a:ext uri="{FF2B5EF4-FFF2-40B4-BE49-F238E27FC236}">
                <a16:creationId xmlns:a16="http://schemas.microsoft.com/office/drawing/2014/main" id="{4C2DA584-D9BC-7A01-6F48-363C7F6465E3}"/>
              </a:ext>
            </a:extLst>
          </p:cNvPr>
          <p:cNvSpPr>
            <a:spLocks noGrp="1"/>
          </p:cNvSpPr>
          <p:nvPr>
            <p:ph type="body" sz="quarter" idx="24" hasCustomPrompt="1"/>
          </p:nvPr>
        </p:nvSpPr>
        <p:spPr>
          <a:xfrm>
            <a:off x="9427464"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3" name="Text Placeholder 11">
            <a:extLst>
              <a:ext uri="{FF2B5EF4-FFF2-40B4-BE49-F238E27FC236}">
                <a16:creationId xmlns:a16="http://schemas.microsoft.com/office/drawing/2014/main" id="{70C95BBB-511F-F8F5-EF37-C6109C4AF4E0}"/>
              </a:ext>
            </a:extLst>
          </p:cNvPr>
          <p:cNvSpPr>
            <a:spLocks noGrp="1"/>
          </p:cNvSpPr>
          <p:nvPr>
            <p:ph type="body" sz="quarter" idx="33" hasCustomPrompt="1"/>
          </p:nvPr>
        </p:nvSpPr>
        <p:spPr>
          <a:xfrm>
            <a:off x="9448800"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8" name="Oval 57">
            <a:extLst>
              <a:ext uri="{FF2B5EF4-FFF2-40B4-BE49-F238E27FC236}">
                <a16:creationId xmlns:a16="http://schemas.microsoft.com/office/drawing/2014/main" id="{D0EDAC9C-0C6E-2807-24D5-3E04B5E2109B}"/>
              </a:ext>
              <a:ext uri="{C183D7F6-B498-43B3-948B-1728B52AA6E4}">
                <adec:decorative xmlns:adec="http://schemas.microsoft.com/office/drawing/2017/decorative" val="1"/>
              </a:ext>
            </a:extLst>
          </p:cNvPr>
          <p:cNvSpPr/>
          <p:nvPr userDrawn="1"/>
        </p:nvSpPr>
        <p:spPr>
          <a:xfrm>
            <a:off x="10484738" y="4399153"/>
            <a:ext cx="685800" cy="685800"/>
          </a:xfrm>
          <a:prstGeom prst="ellipse">
            <a:avLst/>
          </a:prstGeom>
          <a:noFill/>
          <a:ln w="127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3">
            <a:extLst>
              <a:ext uri="{FF2B5EF4-FFF2-40B4-BE49-F238E27FC236}">
                <a16:creationId xmlns:a16="http://schemas.microsoft.com/office/drawing/2014/main" id="{B1C0F0FD-844D-CC54-986F-B8522F12B0A5}"/>
              </a:ext>
            </a:extLst>
          </p:cNvPr>
          <p:cNvSpPr>
            <a:spLocks noGrp="1" noChangeAspect="1"/>
          </p:cNvSpPr>
          <p:nvPr>
            <p:ph type="pic" sz="quarter" idx="39"/>
          </p:nvPr>
        </p:nvSpPr>
        <p:spPr>
          <a:xfrm>
            <a:off x="10599038" y="4513453"/>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endParaRPr lang="en-US" dirty="0"/>
          </a:p>
        </p:txBody>
      </p:sp>
      <p:sp>
        <p:nvSpPr>
          <p:cNvPr id="34" name="Text Placeholder 11">
            <a:extLst>
              <a:ext uri="{FF2B5EF4-FFF2-40B4-BE49-F238E27FC236}">
                <a16:creationId xmlns:a16="http://schemas.microsoft.com/office/drawing/2014/main" id="{A00816D8-6779-7BDB-52AB-5BD0A2479E4C}"/>
              </a:ext>
            </a:extLst>
          </p:cNvPr>
          <p:cNvSpPr>
            <a:spLocks noGrp="1"/>
          </p:cNvSpPr>
          <p:nvPr>
            <p:ph type="body" sz="quarter" idx="34" hasCustomPrompt="1"/>
          </p:nvPr>
        </p:nvSpPr>
        <p:spPr>
          <a:xfrm>
            <a:off x="9448800"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9" name="Straight Arrow Connector 48">
            <a:extLst>
              <a:ext uri="{FF2B5EF4-FFF2-40B4-BE49-F238E27FC236}">
                <a16:creationId xmlns:a16="http://schemas.microsoft.com/office/drawing/2014/main" id="{D6506AFF-E40E-308E-7907-FBFC4DAAB885}"/>
              </a:ext>
              <a:ext uri="{C183D7F6-B498-43B3-948B-1728B52AA6E4}">
                <adec:decorative xmlns:adec="http://schemas.microsoft.com/office/drawing/2017/decorative" val="1"/>
              </a:ext>
            </a:extLst>
          </p:cNvPr>
          <p:cNvCxnSpPr>
            <a:cxnSpLocks/>
          </p:cNvCxnSpPr>
          <p:nvPr userDrawn="1"/>
        </p:nvCxnSpPr>
        <p:spPr>
          <a:xfrm>
            <a:off x="9524879" y="5376344"/>
            <a:ext cx="1828635" cy="3053"/>
          </a:xfrm>
          <a:prstGeom prst="straightConnector1">
            <a:avLst/>
          </a:prstGeom>
          <a:ln w="19050" cap="flat" cmpd="sng" algn="ctr">
            <a:gradFill>
              <a:gsLst>
                <a:gs pos="0">
                  <a:schemeClr val="accent6"/>
                </a:gs>
                <a:gs pos="100000">
                  <a:schemeClr val="accent6">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 name="Footer Placeholder 4">
            <a:extLst>
              <a:ext uri="{FF2B5EF4-FFF2-40B4-BE49-F238E27FC236}">
                <a16:creationId xmlns:a16="http://schemas.microsoft.com/office/drawing/2014/main" id="{F80A11DE-725C-8DE4-9A24-3718A3D143CD}"/>
              </a:ext>
            </a:extLst>
          </p:cNvPr>
          <p:cNvSpPr>
            <a:spLocks noGrp="1"/>
          </p:cNvSpPr>
          <p:nvPr>
            <p:ph type="ftr" sz="quarter" idx="11"/>
          </p:nvPr>
        </p:nvSpPr>
        <p:spPr>
          <a:xfrm>
            <a:off x="670560" y="6072886"/>
            <a:ext cx="4114800" cy="365125"/>
          </a:xfrm>
          <a:prstGeom prst="rect">
            <a:avLst/>
          </a:prstGeom>
        </p:spPr>
        <p:txBody>
          <a:bodyPr/>
          <a:lstStyle>
            <a:lvl1pPr algn="l">
              <a:defRPr sz="1000" cap="all"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C6D8153-A9C6-7A32-CDB7-BF9D7CB1ACD3}"/>
              </a:ext>
            </a:extLst>
          </p:cNvPr>
          <p:cNvSpPr>
            <a:spLocks noGrp="1"/>
          </p:cNvSpPr>
          <p:nvPr>
            <p:ph type="sldNum" sz="quarter" idx="12"/>
          </p:nvPr>
        </p:nvSpPr>
        <p:spPr>
          <a:xfrm>
            <a:off x="8738616" y="6072886"/>
            <a:ext cx="2743200" cy="365125"/>
          </a:xfrm>
          <a:prstGeom prst="rect">
            <a:avLst/>
          </a:prstGeom>
        </p:spPr>
        <p:txBody>
          <a:bodyPr/>
          <a:lstStyle>
            <a:lvl1pPr>
              <a:defRPr sz="1000">
                <a:solidFill>
                  <a:schemeClr val="tx1"/>
                </a:solidFill>
              </a:defRPr>
            </a:lvl1pPr>
          </a:lstStyle>
          <a:p>
            <a:r>
              <a:rPr lang="en-US" dirty="0"/>
              <a:t>0</a:t>
            </a:r>
            <a:fld id="{E6B975A5-EA91-314B-AF62-F6E264554D2F}" type="slidenum">
              <a:rPr lang="en-US" smtClean="0"/>
              <a:pPr/>
              <a:t>‹#›</a:t>
            </a:fld>
            <a:endParaRPr lang="en-US" dirty="0"/>
          </a:p>
        </p:txBody>
      </p:sp>
    </p:spTree>
    <p:extLst>
      <p:ext uri="{BB962C8B-B14F-4D97-AF65-F5344CB8AC3E}">
        <p14:creationId xmlns:p14="http://schemas.microsoft.com/office/powerpoint/2010/main" val="17062439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5B3CF9-F6C1-EAC2-6ED5-F21274EDAC42}"/>
              </a:ext>
            </a:extLst>
          </p:cNvPr>
          <p:cNvSpPr>
            <a:spLocks noGrp="1"/>
          </p:cNvSpPr>
          <p:nvPr>
            <p:ph type="title"/>
          </p:nvPr>
        </p:nvSpPr>
        <p:spPr>
          <a:xfrm>
            <a:off x="594804" y="365125"/>
            <a:ext cx="108870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84AFB-9D3B-E902-0E64-B953D0E5C9E9}"/>
              </a:ext>
            </a:extLst>
          </p:cNvPr>
          <p:cNvSpPr>
            <a:spLocks noGrp="1"/>
          </p:cNvSpPr>
          <p:nvPr>
            <p:ph type="body" idx="1"/>
          </p:nvPr>
        </p:nvSpPr>
        <p:spPr>
          <a:xfrm>
            <a:off x="594804" y="1825625"/>
            <a:ext cx="10887012" cy="41135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4">
            <a:extLst>
              <a:ext uri="{FF2B5EF4-FFF2-40B4-BE49-F238E27FC236}">
                <a16:creationId xmlns:a16="http://schemas.microsoft.com/office/drawing/2014/main" id="{54D8918F-6808-DDE5-4A7C-495DAC248971}"/>
              </a:ext>
            </a:extLst>
          </p:cNvPr>
          <p:cNvSpPr>
            <a:spLocks noGrp="1"/>
          </p:cNvSpPr>
          <p:nvPr>
            <p:ph type="ftr" sz="quarter" idx="3"/>
          </p:nvPr>
        </p:nvSpPr>
        <p:spPr>
          <a:xfrm>
            <a:off x="670560" y="6072886"/>
            <a:ext cx="4114800" cy="365125"/>
          </a:xfrm>
          <a:prstGeom prst="rect">
            <a:avLst/>
          </a:prstGeom>
        </p:spPr>
        <p:txBody>
          <a:bodyPr/>
          <a:lstStyle>
            <a:lvl1pPr algn="l">
              <a:defRPr sz="1000" cap="all" baseline="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A2BAE7F7-F858-A80B-8F72-EFA0C33C1006}"/>
              </a:ext>
            </a:extLst>
          </p:cNvPr>
          <p:cNvSpPr>
            <a:spLocks noGrp="1"/>
          </p:cNvSpPr>
          <p:nvPr>
            <p:ph type="sldNum" sz="quarter" idx="4"/>
          </p:nvPr>
        </p:nvSpPr>
        <p:spPr>
          <a:xfrm>
            <a:off x="8738616" y="6072886"/>
            <a:ext cx="2743200" cy="365125"/>
          </a:xfrm>
          <a:prstGeom prst="rect">
            <a:avLst/>
          </a:prstGeom>
        </p:spPr>
        <p:txBody>
          <a:bodyPr/>
          <a:lstStyle>
            <a:lvl1pPr algn="r">
              <a:defRPr sz="1000">
                <a:solidFill>
                  <a:schemeClr val="tx1"/>
                </a:solidFill>
              </a:defRPr>
            </a:lvl1pPr>
          </a:lstStyle>
          <a:p>
            <a:r>
              <a:rPr lang="en-US" dirty="0"/>
              <a:t>0</a:t>
            </a:r>
            <a:fld id="{E6B975A5-EA91-314B-AF62-F6E264554D2F}" type="slidenum">
              <a:rPr lang="en-US" smtClean="0"/>
              <a:pPr/>
              <a:t>‹#›</a:t>
            </a:fld>
            <a:endParaRPr lang="en-US" dirty="0"/>
          </a:p>
        </p:txBody>
      </p:sp>
    </p:spTree>
    <p:extLst>
      <p:ext uri="{BB962C8B-B14F-4D97-AF65-F5344CB8AC3E}">
        <p14:creationId xmlns:p14="http://schemas.microsoft.com/office/powerpoint/2010/main" val="1946971173"/>
      </p:ext>
    </p:extLst>
  </p:cSld>
  <p:clrMap bg1="lt1" tx1="dk1" bg2="lt2" tx2="dk2" accent1="accent1" accent2="accent2" accent3="accent3" accent4="accent4" accent5="accent5" accent6="accent6" hlink="hlink" folHlink="folHlink"/>
  <p:sldLayoutIdLst>
    <p:sldLayoutId id="2147483662" r:id="rId1"/>
    <p:sldLayoutId id="214748366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0" name="Text Placeholder 39">
            <a:extLst>
              <a:ext uri="{FF2B5EF4-FFF2-40B4-BE49-F238E27FC236}">
                <a16:creationId xmlns:a16="http://schemas.microsoft.com/office/drawing/2014/main" id="{8DF0726E-F8AF-8457-2AC4-A621EBFE9358}"/>
              </a:ext>
            </a:extLst>
          </p:cNvPr>
          <p:cNvSpPr>
            <a:spLocks noGrp="1"/>
          </p:cNvSpPr>
          <p:nvPr>
            <p:ph type="body" sz="quarter" idx="20"/>
          </p:nvPr>
        </p:nvSpPr>
        <p:spPr>
          <a:xfrm>
            <a:off x="129777" y="2192594"/>
            <a:ext cx="10944624" cy="4303329"/>
          </a:xfrm>
          <a:blipFill>
            <a:blip r:embed="rId2"/>
            <a:tile tx="0" ty="0" sx="100000" sy="100000" flip="none" algn="tl"/>
          </a:blipFill>
        </p:spPr>
        <p:txBody>
          <a:bodyPr/>
          <a:lstStyle/>
          <a:p>
            <a:pPr lvl="0" algn="just"/>
            <a:r>
              <a:rPr lang="en-GB" sz="2000" b="1" dirty="0">
                <a:latin typeface="Arial" panose="020B0604020202020204" pitchFamily="34" charset="0"/>
                <a:cs typeface="Arial" panose="020B0604020202020204" pitchFamily="34" charset="0"/>
              </a:rPr>
              <a:t>Student name:           </a:t>
            </a:r>
            <a:r>
              <a:rPr lang="en-GB" sz="2000" dirty="0">
                <a:latin typeface="Arial" panose="020B0604020202020204" pitchFamily="34" charset="0"/>
                <a:cs typeface="Arial" panose="020B0604020202020204" pitchFamily="34" charset="0"/>
              </a:rPr>
              <a:t>Diana </a:t>
            </a:r>
            <a:r>
              <a:rPr lang="en-GB" sz="2000" dirty="0" err="1">
                <a:latin typeface="Arial" panose="020B0604020202020204" pitchFamily="34" charset="0"/>
                <a:cs typeface="Arial" panose="020B0604020202020204" pitchFamily="34" charset="0"/>
              </a:rPr>
              <a:t>Kryemadhi</a:t>
            </a:r>
            <a:endParaRPr lang="en-GB" sz="2000" dirty="0">
              <a:latin typeface="Arial" panose="020B0604020202020204" pitchFamily="34" charset="0"/>
              <a:cs typeface="Arial" panose="020B0604020202020204" pitchFamily="34" charset="0"/>
            </a:endParaRPr>
          </a:p>
          <a:p>
            <a:pPr lvl="0" algn="just"/>
            <a:r>
              <a:rPr lang="en-GB" sz="2000" b="1" dirty="0">
                <a:latin typeface="Arial" panose="020B0604020202020204" pitchFamily="34" charset="0"/>
                <a:cs typeface="Arial" panose="020B0604020202020204" pitchFamily="34" charset="0"/>
              </a:rPr>
              <a:t>Student ID:                    </a:t>
            </a:r>
            <a:r>
              <a:rPr lang="en-GB" sz="2000" dirty="0">
                <a:latin typeface="Arial" panose="020B0604020202020204" pitchFamily="34" charset="0"/>
                <a:cs typeface="Arial" panose="020B0604020202020204" pitchFamily="34" charset="0"/>
              </a:rPr>
              <a:t>202482</a:t>
            </a:r>
          </a:p>
          <a:p>
            <a:pPr lvl="0" algn="just"/>
            <a:r>
              <a:rPr lang="en-GB" sz="2000" b="1" dirty="0">
                <a:latin typeface="Arial" panose="020B0604020202020204" pitchFamily="34" charset="0"/>
                <a:cs typeface="Arial" panose="020B0604020202020204" pitchFamily="34" charset="0"/>
              </a:rPr>
              <a:t>Element 2:                     </a:t>
            </a:r>
            <a:r>
              <a:rPr lang="en-GB" sz="2000" dirty="0">
                <a:latin typeface="Arial" panose="020B0604020202020204" pitchFamily="34" charset="0"/>
                <a:cs typeface="Arial" panose="020B0604020202020204" pitchFamily="34" charset="0"/>
              </a:rPr>
              <a:t>Methodology Poster </a:t>
            </a:r>
          </a:p>
          <a:p>
            <a:pPr lvl="0" algn="just"/>
            <a:r>
              <a:rPr lang="en-GB" sz="2000" b="1" dirty="0">
                <a:latin typeface="Arial" panose="020B0604020202020204" pitchFamily="34" charset="0"/>
                <a:cs typeface="Arial" panose="020B0604020202020204" pitchFamily="34" charset="0"/>
              </a:rPr>
              <a:t>Title:      </a:t>
            </a:r>
            <a:r>
              <a:rPr lang="en-GB" sz="2000" dirty="0">
                <a:latin typeface="Arial" panose="020B0604020202020204" pitchFamily="34" charset="0"/>
                <a:cs typeface="Arial" panose="020B0604020202020204" pitchFamily="34" charset="0"/>
              </a:rPr>
              <a:t>Evaluation of the Effectiveness of NHS Mental Health   Services for the Well-Being of Young   Adults   in  the United Kingdom </a:t>
            </a:r>
          </a:p>
          <a:p>
            <a:pPr lvl="0" algn="just"/>
            <a:r>
              <a:rPr lang="en-GB" sz="2000" b="1" dirty="0">
                <a:latin typeface="Arial" panose="020B0604020202020204" pitchFamily="34" charset="0"/>
                <a:cs typeface="Arial" panose="020B0604020202020204" pitchFamily="34" charset="0"/>
              </a:rPr>
              <a:t>Module name: Independent</a:t>
            </a:r>
            <a:r>
              <a:rPr lang="en-GB" sz="2000" dirty="0">
                <a:latin typeface="Arial" panose="020B0604020202020204" pitchFamily="34" charset="0"/>
                <a:cs typeface="Arial" panose="020B0604020202020204" pitchFamily="34" charset="0"/>
              </a:rPr>
              <a:t> Project </a:t>
            </a:r>
          </a:p>
          <a:p>
            <a:pPr lvl="0" algn="just"/>
            <a:r>
              <a:rPr lang="en-GB" sz="2000" b="1" dirty="0">
                <a:latin typeface="Arial" panose="020B0604020202020204" pitchFamily="34" charset="0"/>
                <a:cs typeface="Arial" panose="020B0604020202020204" pitchFamily="34" charset="0"/>
              </a:rPr>
              <a:t>Module code:               </a:t>
            </a:r>
            <a:r>
              <a:rPr lang="en-GB" sz="2000" dirty="0">
                <a:latin typeface="Arial" panose="020B0604020202020204" pitchFamily="34" charset="0"/>
                <a:cs typeface="Arial" panose="020B0604020202020204" pitchFamily="34" charset="0"/>
              </a:rPr>
              <a:t>BMHP6020</a:t>
            </a:r>
          </a:p>
          <a:p>
            <a:pPr lvl="0" algn="just"/>
            <a:r>
              <a:rPr lang="en-GB" sz="2000" b="1" dirty="0">
                <a:latin typeface="Arial" panose="020B0604020202020204" pitchFamily="34" charset="0"/>
                <a:cs typeface="Arial" panose="020B0604020202020204" pitchFamily="34" charset="0"/>
              </a:rPr>
              <a:t>Supervisor’s name:    </a:t>
            </a:r>
            <a:r>
              <a:rPr lang="en-GB" sz="2000" dirty="0">
                <a:latin typeface="Arial" panose="020B0604020202020204" pitchFamily="34" charset="0"/>
                <a:cs typeface="Arial" panose="020B0604020202020204" pitchFamily="34" charset="0"/>
              </a:rPr>
              <a:t>Jolly Nwankwo</a:t>
            </a:r>
          </a:p>
          <a:p>
            <a:endParaRPr lang="en-GB" dirty="0"/>
          </a:p>
        </p:txBody>
      </p:sp>
      <p:pic>
        <p:nvPicPr>
          <p:cNvPr id="64" name="Picture 63">
            <a:extLst>
              <a:ext uri="{FF2B5EF4-FFF2-40B4-BE49-F238E27FC236}">
                <a16:creationId xmlns:a16="http://schemas.microsoft.com/office/drawing/2014/main" id="{C860615F-B4A7-5A54-3C5F-A5A802C1A3AF}"/>
              </a:ext>
            </a:extLst>
          </p:cNvPr>
          <p:cNvPicPr>
            <a:picLocks noChangeAspect="1"/>
          </p:cNvPicPr>
          <p:nvPr/>
        </p:nvPicPr>
        <p:blipFill>
          <a:blip r:embed="rId3"/>
          <a:stretch>
            <a:fillRect/>
          </a:stretch>
        </p:blipFill>
        <p:spPr>
          <a:xfrm>
            <a:off x="3693472" y="209677"/>
            <a:ext cx="4108425" cy="1585097"/>
          </a:xfrm>
          <a:prstGeom prst="rect">
            <a:avLst/>
          </a:prstGeom>
        </p:spPr>
      </p:pic>
    </p:spTree>
    <p:extLst>
      <p:ext uri="{BB962C8B-B14F-4D97-AF65-F5344CB8AC3E}">
        <p14:creationId xmlns:p14="http://schemas.microsoft.com/office/powerpoint/2010/main" val="3805790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134" name="Title 133">
            <a:extLst>
              <a:ext uri="{FF2B5EF4-FFF2-40B4-BE49-F238E27FC236}">
                <a16:creationId xmlns:a16="http://schemas.microsoft.com/office/drawing/2014/main" id="{2DEC2AB0-AD5D-23DE-B7FB-17CD20BB30C6}"/>
              </a:ext>
            </a:extLst>
          </p:cNvPr>
          <p:cNvSpPr>
            <a:spLocks noGrp="1"/>
          </p:cNvSpPr>
          <p:nvPr>
            <p:ph type="title"/>
          </p:nvPr>
        </p:nvSpPr>
        <p:spPr>
          <a:xfrm>
            <a:off x="2104572" y="76043"/>
            <a:ext cx="10087428" cy="632821"/>
          </a:xfrm>
          <a:solidFill>
            <a:schemeClr val="bg2">
              <a:lumMod val="50000"/>
              <a:alpha val="48000"/>
            </a:schemeClr>
          </a:solidFill>
          <a:effectLst>
            <a:glow rad="127000">
              <a:schemeClr val="accent5"/>
            </a:glow>
          </a:effectLst>
        </p:spPr>
        <p:txBody>
          <a:bodyPr>
            <a:normAutofit/>
          </a:bodyPr>
          <a:lstStyle/>
          <a:p>
            <a:r>
              <a:rPr lang="en-GB" sz="1800" b="1" dirty="0">
                <a:latin typeface="Arial" panose="020B0604020202020204" pitchFamily="34" charset="0"/>
                <a:cs typeface="Arial" panose="020B0604020202020204" pitchFamily="34" charset="0"/>
              </a:rPr>
              <a:t>Evaluation of the effectiveness of the National Health Service (NHS) mental health services for the well-being of young adults in the United Kingdom</a:t>
            </a:r>
            <a:endParaRPr lang="en-US" sz="1800" b="1" dirty="0">
              <a:latin typeface="Arial" panose="020B0604020202020204" pitchFamily="34" charset="0"/>
              <a:cs typeface="Arial" panose="020B0604020202020204" pitchFamily="34" charset="0"/>
            </a:endParaRPr>
          </a:p>
        </p:txBody>
      </p:sp>
      <p:sp>
        <p:nvSpPr>
          <p:cNvPr id="141" name="Text Placeholder 140">
            <a:extLst>
              <a:ext uri="{FF2B5EF4-FFF2-40B4-BE49-F238E27FC236}">
                <a16:creationId xmlns:a16="http://schemas.microsoft.com/office/drawing/2014/main" id="{3AB5C4FD-1C4E-72A5-479C-56B52402F1F1}"/>
              </a:ext>
            </a:extLst>
          </p:cNvPr>
          <p:cNvSpPr>
            <a:spLocks noGrp="1"/>
          </p:cNvSpPr>
          <p:nvPr>
            <p:ph type="body" sz="quarter" idx="20"/>
          </p:nvPr>
        </p:nvSpPr>
        <p:spPr>
          <a:xfrm>
            <a:off x="9351304" y="1602745"/>
            <a:ext cx="2546538" cy="2028532"/>
          </a:xfrm>
          <a:solidFill>
            <a:schemeClr val="accent5">
              <a:lumMod val="20000"/>
              <a:lumOff val="80000"/>
            </a:schemeClr>
          </a:solidFill>
        </p:spPr>
        <p:style>
          <a:lnRef idx="1">
            <a:schemeClr val="accent4"/>
          </a:lnRef>
          <a:fillRef idx="2">
            <a:schemeClr val="accent4"/>
          </a:fillRef>
          <a:effectRef idx="1">
            <a:schemeClr val="accent4"/>
          </a:effectRef>
          <a:fontRef idx="minor">
            <a:schemeClr val="dk1"/>
          </a:fontRef>
        </p:style>
        <p:txBody>
          <a:bodyPr/>
          <a:lstStyle/>
          <a:p>
            <a:pPr algn="just"/>
            <a:r>
              <a:rPr lang="en-GB" sz="900" i="1" dirty="0">
                <a:latin typeface="Arial" panose="020B0604020202020204" pitchFamily="34" charset="0"/>
                <a:cs typeface="Arial" panose="020B0604020202020204" pitchFamily="34" charset="0"/>
              </a:rPr>
              <a:t>Explore how young adults experience NHS mental health services. (McKinlay et al., 2022)</a:t>
            </a:r>
          </a:p>
          <a:p>
            <a:pPr algn="just"/>
            <a:r>
              <a:rPr lang="en-GB" sz="900" i="1" dirty="0">
                <a:latin typeface="Arial" panose="020B0604020202020204" pitchFamily="34" charset="0"/>
                <a:cs typeface="Arial" panose="020B0604020202020204" pitchFamily="34" charset="0"/>
              </a:rPr>
              <a:t>Examine how NHS support contributes to young adults' well-being  (Campbell et al., 2024; Wright et al., 2020)</a:t>
            </a:r>
          </a:p>
          <a:p>
            <a:pPr algn="just"/>
            <a:r>
              <a:rPr lang="en-GB" sz="900" i="1" dirty="0">
                <a:latin typeface="Arial" panose="020B0604020202020204" pitchFamily="34" charset="0"/>
                <a:cs typeface="Arial" panose="020B0604020202020204" pitchFamily="34" charset="0"/>
              </a:rPr>
              <a:t>Identify the main barriers experienced when seeking help  (McKinlay et al., 2022; </a:t>
            </a:r>
            <a:r>
              <a:rPr lang="en-GB" sz="900" i="1" dirty="0" err="1">
                <a:latin typeface="Arial" panose="020B0604020202020204" pitchFamily="34" charset="0"/>
                <a:cs typeface="Arial" panose="020B0604020202020204" pitchFamily="34" charset="0"/>
              </a:rPr>
              <a:t>Shareck</a:t>
            </a:r>
            <a:r>
              <a:rPr lang="en-GB" sz="900" i="1" dirty="0">
                <a:latin typeface="Arial" panose="020B0604020202020204" pitchFamily="34" charset="0"/>
                <a:cs typeface="Arial" panose="020B0604020202020204" pitchFamily="34" charset="0"/>
              </a:rPr>
              <a:t> et al., 2023)</a:t>
            </a:r>
          </a:p>
          <a:p>
            <a:pPr algn="just"/>
            <a:r>
              <a:rPr lang="en-GB" sz="900" i="1" dirty="0">
                <a:latin typeface="Arial" panose="020B0604020202020204" pitchFamily="34" charset="0"/>
                <a:cs typeface="Arial" panose="020B0604020202020204" pitchFamily="34" charset="0"/>
              </a:rPr>
              <a:t>Suggest practical ways services could </a:t>
            </a:r>
            <a:r>
              <a:rPr lang="en-GB" sz="1050" i="1" dirty="0">
                <a:latin typeface="Arial" panose="020B0604020202020204" pitchFamily="34" charset="0"/>
                <a:cs typeface="Arial" panose="020B0604020202020204" pitchFamily="34" charset="0"/>
              </a:rPr>
              <a:t>meet young adults' needs  (</a:t>
            </a:r>
            <a:r>
              <a:rPr lang="en-GB" sz="1050" i="1" dirty="0" err="1">
                <a:latin typeface="Arial" panose="020B0604020202020204" pitchFamily="34" charset="0"/>
                <a:cs typeface="Arial" panose="020B0604020202020204" pitchFamily="34" charset="0"/>
              </a:rPr>
              <a:t>Shareck</a:t>
            </a:r>
            <a:r>
              <a:rPr lang="en-GB" sz="1050" i="1" dirty="0">
                <a:latin typeface="Arial" panose="020B0604020202020204" pitchFamily="34" charset="0"/>
                <a:cs typeface="Arial" panose="020B0604020202020204" pitchFamily="34" charset="0"/>
              </a:rPr>
              <a:t> et al., 2023; Wright et al., 2020)</a:t>
            </a:r>
          </a:p>
        </p:txBody>
      </p:sp>
      <p:sp>
        <p:nvSpPr>
          <p:cNvPr id="137" name="Text Placeholder 136">
            <a:extLst>
              <a:ext uri="{FF2B5EF4-FFF2-40B4-BE49-F238E27FC236}">
                <a16:creationId xmlns:a16="http://schemas.microsoft.com/office/drawing/2014/main" id="{7574CEC2-3920-9E1F-1DC2-7551B8D28131}"/>
              </a:ext>
            </a:extLst>
          </p:cNvPr>
          <p:cNvSpPr>
            <a:spLocks noGrp="1"/>
          </p:cNvSpPr>
          <p:nvPr>
            <p:ph type="body" sz="quarter" idx="16"/>
          </p:nvPr>
        </p:nvSpPr>
        <p:spPr>
          <a:xfrm>
            <a:off x="153093" y="2077871"/>
            <a:ext cx="3727448" cy="1640612"/>
          </a:xfrm>
          <a:gradFill>
            <a:gsLst>
              <a:gs pos="39000">
                <a:srgbClr val="F6C3FF">
                  <a:alpha val="25000"/>
                </a:srgbClr>
              </a:gs>
              <a:gs pos="50000">
                <a:schemeClr val="accent6">
                  <a:lumMod val="20000"/>
                  <a:lumOff val="80000"/>
                </a:schemeClr>
              </a:gs>
            </a:gsLst>
            <a:lin ang="2160000" scaled="0"/>
          </a:gradFill>
        </p:spPr>
        <p:txBody>
          <a:bodyPr/>
          <a:lstStyle/>
          <a:p>
            <a:r>
              <a:rPr lang="en-US" sz="1600" dirty="0">
                <a:latin typeface="Arial" panose="020B0604020202020204" pitchFamily="34" charset="0"/>
                <a:cs typeface="Arial" panose="020B0604020202020204" pitchFamily="34" charset="0"/>
              </a:rPr>
              <a:t>Methodology</a:t>
            </a:r>
            <a:r>
              <a:rPr lang="en-US" dirty="0"/>
              <a:t> </a:t>
            </a:r>
          </a:p>
        </p:txBody>
      </p:sp>
      <p:sp>
        <p:nvSpPr>
          <p:cNvPr id="142" name="Text Placeholder 141">
            <a:extLst>
              <a:ext uri="{FF2B5EF4-FFF2-40B4-BE49-F238E27FC236}">
                <a16:creationId xmlns:a16="http://schemas.microsoft.com/office/drawing/2014/main" id="{C759D89D-5722-47C0-8606-D901DEFAA891}"/>
              </a:ext>
            </a:extLst>
          </p:cNvPr>
          <p:cNvSpPr>
            <a:spLocks noGrp="1"/>
          </p:cNvSpPr>
          <p:nvPr>
            <p:ph type="body" sz="quarter" idx="21"/>
          </p:nvPr>
        </p:nvSpPr>
        <p:spPr>
          <a:xfrm>
            <a:off x="208423" y="2384668"/>
            <a:ext cx="3616789" cy="1333815"/>
          </a:xfr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txBody>
          <a:bodyPr/>
          <a:lstStyle/>
          <a:p>
            <a:r>
              <a:rPr lang="en-US" b="1" dirty="0">
                <a:latin typeface="Arial" panose="020B0604020202020204" pitchFamily="34" charset="0"/>
                <a:cs typeface="Arial" panose="020B0604020202020204" pitchFamily="34" charset="0"/>
              </a:rPr>
              <a:t>I </a:t>
            </a:r>
            <a:r>
              <a:rPr lang="en-GB" dirty="0">
                <a:latin typeface="Arial" panose="020B0604020202020204" pitchFamily="34" charset="0"/>
                <a:cs typeface="Arial" panose="020B0604020202020204" pitchFamily="34" charset="0"/>
              </a:rPr>
              <a:t> will employ a secondary qualitative research design. A systematic qualitative literature review, supported by a scoping review, will synthesise existing evidence on NHS mental health services for young adults. The review will focus on UK evidence published between 2016 and 2026. (Campbell et al., 2024; </a:t>
            </a:r>
            <a:r>
              <a:rPr lang="en-GB" dirty="0" err="1">
                <a:latin typeface="Arial" panose="020B0604020202020204" pitchFamily="34" charset="0"/>
                <a:cs typeface="Arial" panose="020B0604020202020204" pitchFamily="34" charset="0"/>
              </a:rPr>
              <a:t>Shareck</a:t>
            </a:r>
            <a:r>
              <a:rPr lang="en-GB" dirty="0">
                <a:latin typeface="Arial" panose="020B0604020202020204" pitchFamily="34" charset="0"/>
                <a:cs typeface="Arial" panose="020B0604020202020204" pitchFamily="34" charset="0"/>
              </a:rPr>
              <a:t> et al., 2023</a:t>
            </a:r>
            <a:r>
              <a:rPr lang="en-GB" b="1" dirty="0">
                <a:latin typeface="Arial" panose="020B0604020202020204" pitchFamily="34" charset="0"/>
                <a:cs typeface="Arial" panose="020B0604020202020204" pitchFamily="34" charset="0"/>
              </a:rPr>
              <a:t>)</a:t>
            </a:r>
            <a:endParaRPr lang="en-US" b="1" dirty="0">
              <a:latin typeface="Arial" panose="020B0604020202020204" pitchFamily="34" charset="0"/>
              <a:cs typeface="Arial" panose="020B0604020202020204" pitchFamily="34" charset="0"/>
            </a:endParaRPr>
          </a:p>
        </p:txBody>
      </p:sp>
      <p:sp>
        <p:nvSpPr>
          <p:cNvPr id="138" name="Text Placeholder 137">
            <a:extLst>
              <a:ext uri="{FF2B5EF4-FFF2-40B4-BE49-F238E27FC236}">
                <a16:creationId xmlns:a16="http://schemas.microsoft.com/office/drawing/2014/main" id="{BEC632B1-B9E6-3EE9-91AC-C47F5219FE5B}"/>
              </a:ext>
            </a:extLst>
          </p:cNvPr>
          <p:cNvSpPr>
            <a:spLocks noGrp="1"/>
          </p:cNvSpPr>
          <p:nvPr>
            <p:ph type="body" sz="quarter" idx="17"/>
          </p:nvPr>
        </p:nvSpPr>
        <p:spPr>
          <a:xfrm>
            <a:off x="195450" y="3974617"/>
            <a:ext cx="3897441" cy="2009488"/>
          </a:xfrm>
          <a:gradFill>
            <a:gsLst>
              <a:gs pos="34000">
                <a:schemeClr val="accent2">
                  <a:lumMod val="20000"/>
                  <a:lumOff val="80000"/>
                </a:schemeClr>
              </a:gs>
              <a:gs pos="0">
                <a:srgbClr val="AAE571"/>
              </a:gs>
              <a:gs pos="36000">
                <a:schemeClr val="accent2">
                  <a:lumMod val="60000"/>
                  <a:lumOff val="40000"/>
                </a:schemeClr>
              </a:gs>
            </a:gsLst>
            <a:lin ang="2160000" scaled="0"/>
          </a:gradFill>
        </p:spPr>
        <p:txBody>
          <a:bodyPr/>
          <a:lstStyle/>
          <a:p>
            <a:r>
              <a:rPr lang="en-US" sz="1400" dirty="0">
                <a:latin typeface="Arial" panose="020B0604020202020204" pitchFamily="34" charset="0"/>
                <a:cs typeface="Arial" panose="020B0604020202020204" pitchFamily="34" charset="0"/>
              </a:rPr>
              <a:t>        Data  Analyses method </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143" name="Text Placeholder 142">
            <a:extLst>
              <a:ext uri="{FF2B5EF4-FFF2-40B4-BE49-F238E27FC236}">
                <a16:creationId xmlns:a16="http://schemas.microsoft.com/office/drawing/2014/main" id="{CAC3E407-C96F-DE57-9910-64CBADB84364}"/>
              </a:ext>
            </a:extLst>
          </p:cNvPr>
          <p:cNvSpPr>
            <a:spLocks noGrp="1"/>
          </p:cNvSpPr>
          <p:nvPr>
            <p:ph type="body" sz="quarter" idx="22"/>
          </p:nvPr>
        </p:nvSpPr>
        <p:spPr>
          <a:xfrm>
            <a:off x="217577" y="4318446"/>
            <a:ext cx="3875314" cy="2455488"/>
          </a:xfrm>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p:spPr>
        <p:txBody>
          <a:bodyPr/>
          <a:lstStyle/>
          <a:p>
            <a:r>
              <a:rPr lang="en-GB" sz="1100" dirty="0">
                <a:latin typeface="Arial" panose="020B0604020202020204" pitchFamily="34" charset="0"/>
                <a:cs typeface="Arial" panose="020B0604020202020204" pitchFamily="34" charset="0"/>
              </a:rPr>
              <a:t>Qualitative thematic analysis will be used to uncover themes and patterns from the studies that were selected. Findings will be analysed, compared and clustered by young adults' experience, accessibility, barriers to care, perceived effectiveness of the care, and impact on well-being. This will help to build a general picture of the range of NHS services for young adults and where they need to be improved. The experience of waiting times, stigma and capacity and continuity of service will also be considered as a part of the analysis. The results and their differences will be discussed to highlight any areas of need or where services could be lacking. The results will be used to identify opportunities to enhance access to mental health support, promote better service delivery and improve the psychological well-being of young adults in the UK. (Wright et al., 2020)</a:t>
            </a:r>
          </a:p>
          <a:p>
            <a:endParaRPr lang="en-US" sz="1100" dirty="0">
              <a:latin typeface="Arial" panose="020B0604020202020204" pitchFamily="34" charset="0"/>
              <a:cs typeface="Arial" panose="020B0604020202020204" pitchFamily="34" charset="0"/>
            </a:endParaRPr>
          </a:p>
        </p:txBody>
      </p:sp>
      <p:sp>
        <p:nvSpPr>
          <p:cNvPr id="140" name="Text Placeholder 139">
            <a:extLst>
              <a:ext uri="{FF2B5EF4-FFF2-40B4-BE49-F238E27FC236}">
                <a16:creationId xmlns:a16="http://schemas.microsoft.com/office/drawing/2014/main" id="{F744DCC4-E9B7-1CE6-4798-D32E323FD0C4}"/>
              </a:ext>
            </a:extLst>
          </p:cNvPr>
          <p:cNvSpPr>
            <a:spLocks noGrp="1"/>
          </p:cNvSpPr>
          <p:nvPr>
            <p:ph type="body" sz="quarter" idx="19"/>
          </p:nvPr>
        </p:nvSpPr>
        <p:spPr>
          <a:xfrm>
            <a:off x="8986233" y="3757731"/>
            <a:ext cx="3041974" cy="3016203"/>
          </a:xfr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p:spPr>
        <p:txBody>
          <a:bodyPr/>
          <a:lstStyle/>
          <a:p>
            <a:r>
              <a:rPr lang="en-GB" dirty="0"/>
              <a:t> </a:t>
            </a:r>
            <a:r>
              <a:rPr lang="en-GB" sz="1200" dirty="0">
                <a:latin typeface="Arial" panose="020B0604020202020204" pitchFamily="34" charset="0"/>
                <a:cs typeface="Arial" panose="020B0604020202020204" pitchFamily="34" charset="0"/>
              </a:rPr>
              <a:t>Ethical considerations</a:t>
            </a:r>
          </a:p>
          <a:p>
            <a:r>
              <a:rPr lang="en-GB" sz="1000" b="0" dirty="0">
                <a:latin typeface="Arial" panose="020B0604020202020204" pitchFamily="34" charset="0"/>
                <a:cs typeface="Arial" panose="020B0604020202020204" pitchFamily="34" charset="0"/>
              </a:rPr>
              <a:t>This is secondary research; therefore, no participants will be recruited, and no personal information will be collected directly. Ethical practice will involve using credible sources, representing findings accurately, maintaining confidentiality when necessary, and avoiding plagiarism through proper referencing and objective presentation of evidence. The study will discuss mental health experiences respectfully and without misrepresentation. (Campbell et al., 2024; McKinlay et al., 2022)</a:t>
            </a:r>
            <a:endParaRPr lang="en-US" sz="1000" b="0" dirty="0">
              <a:latin typeface="Arial" panose="020B0604020202020204" pitchFamily="34" charset="0"/>
              <a:cs typeface="Arial" panose="020B0604020202020204" pitchFamily="34" charset="0"/>
            </a:endParaRPr>
          </a:p>
        </p:txBody>
      </p:sp>
      <p:pic>
        <p:nvPicPr>
          <p:cNvPr id="122" name="Picture Placeholder 121" descr="Door Open outline">
            <a:extLst>
              <a:ext uri="{FF2B5EF4-FFF2-40B4-BE49-F238E27FC236}">
                <a16:creationId xmlns:a16="http://schemas.microsoft.com/office/drawing/2014/main" id="{D03F848E-1594-8E4D-2369-DF382495F443}"/>
              </a:ext>
            </a:extLst>
          </p:cNvPr>
          <p:cNvPicPr>
            <a:picLocks noGrp="1" noChangeAspect="1"/>
          </p:cNvPicPr>
          <p:nvPr>
            <p:ph type="pic" sz="quarter" idx="39"/>
          </p:nvPr>
        </p:nvPicPr>
        <p:blipFill>
          <a:blip>
            <a:extLst>
              <a:ext uri="{96DAC541-7B7A-43D3-8B79-37D633B846F1}">
                <asvg:svgBlip xmlns:asvg="http://schemas.microsoft.com/office/drawing/2016/SVG/main" r:embed="rId4"/>
              </a:ext>
            </a:extLst>
          </a:blip>
          <a:srcRect/>
          <a:stretch/>
        </p:blipFill>
        <p:spPr>
          <a:xfrm>
            <a:off x="10599038" y="4513453"/>
            <a:ext cx="457200" cy="457200"/>
          </a:xfrm>
        </p:spPr>
      </p:pic>
      <p:cxnSp>
        <p:nvCxnSpPr>
          <p:cNvPr id="156" name="Straight Connector 155">
            <a:extLst>
              <a:ext uri="{FF2B5EF4-FFF2-40B4-BE49-F238E27FC236}">
                <a16:creationId xmlns:a16="http://schemas.microsoft.com/office/drawing/2014/main" id="{7178B4CA-AAA9-04D3-7DCC-9AF67D4B618B}"/>
              </a:ext>
              <a:ext uri="{C183D7F6-B498-43B3-948B-1728B52AA6E4}">
                <adec:decorative xmlns:adec="http://schemas.microsoft.com/office/drawing/2017/decorative" val="1"/>
              </a:ext>
            </a:extLst>
          </p:cNvPr>
          <p:cNvCxnSpPr>
            <a:cxnSpLocks/>
          </p:cNvCxnSpPr>
          <p:nvPr/>
        </p:nvCxnSpPr>
        <p:spPr>
          <a:xfrm>
            <a:off x="969680" y="7050898"/>
            <a:ext cx="8972531" cy="0"/>
          </a:xfrm>
          <a:prstGeom prst="line">
            <a:avLst/>
          </a:prstGeom>
          <a:ln w="28575">
            <a:gradFill>
              <a:gsLst>
                <a:gs pos="0">
                  <a:schemeClr val="accent1"/>
                </a:gs>
                <a:gs pos="100000">
                  <a:schemeClr val="accent2">
                    <a:lumMod val="60000"/>
                    <a:lumOff val="40000"/>
                  </a:schemeClr>
                </a:gs>
              </a:gsLst>
              <a:lin ang="2160000" scaled="0"/>
            </a:gra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D81099B4-4348-C4DC-A34A-59DDADADAAB0}"/>
              </a:ext>
            </a:extLst>
          </p:cNvPr>
          <p:cNvSpPr>
            <a:spLocks noGrp="1"/>
          </p:cNvSpPr>
          <p:nvPr>
            <p:ph type="body" sz="quarter" idx="13"/>
          </p:nvPr>
        </p:nvSpPr>
        <p:spPr>
          <a:xfrm>
            <a:off x="2663727" y="829987"/>
            <a:ext cx="6629381" cy="651637"/>
          </a:xfrm>
          <a:solidFill>
            <a:srgbClr val="FFFF00">
              <a:alpha val="27000"/>
            </a:srgbClr>
          </a:solidFill>
        </p:spPr>
        <p:txBody>
          <a:bodyPr/>
          <a:lstStyle/>
          <a:p>
            <a:r>
              <a:rPr lang="en-US" b="1" dirty="0"/>
              <a:t>Aim</a:t>
            </a:r>
          </a:p>
          <a:p>
            <a:r>
              <a:rPr lang="en-GB" sz="1200" dirty="0">
                <a:latin typeface="Arial" panose="020B0604020202020204" pitchFamily="34" charset="0"/>
                <a:cs typeface="Arial" panose="020B0604020202020204" pitchFamily="34" charset="0"/>
              </a:rPr>
              <a:t>This work aims to examine the effectiveness of NHS mental health services in promoting the well-being of young adults in the UK</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p>
        </p:txBody>
      </p:sp>
      <p:pic>
        <p:nvPicPr>
          <p:cNvPr id="21" name="Picture 20">
            <a:extLst>
              <a:ext uri="{FF2B5EF4-FFF2-40B4-BE49-F238E27FC236}">
                <a16:creationId xmlns:a16="http://schemas.microsoft.com/office/drawing/2014/main" id="{5487EA7A-D1A6-3DC2-906D-A1E942405DCD}"/>
              </a:ext>
            </a:extLst>
          </p:cNvPr>
          <p:cNvPicPr>
            <a:picLocks noChangeAspect="1"/>
          </p:cNvPicPr>
          <p:nvPr/>
        </p:nvPicPr>
        <p:blipFill>
          <a:blip r:embed="rId5"/>
          <a:stretch>
            <a:fillRect/>
          </a:stretch>
        </p:blipFill>
        <p:spPr>
          <a:xfrm>
            <a:off x="44522" y="48417"/>
            <a:ext cx="1945777" cy="1999866"/>
          </a:xfrm>
          <a:prstGeom prst="rect">
            <a:avLst/>
          </a:prstGeom>
          <a:gradFill>
            <a:gsLst>
              <a:gs pos="14000">
                <a:schemeClr val="accent3">
                  <a:lumMod val="20000"/>
                  <a:lumOff val="80000"/>
                </a:schemeClr>
              </a:gs>
              <a:gs pos="44000">
                <a:srgbClr val="AAE571"/>
              </a:gs>
              <a:gs pos="100000">
                <a:schemeClr val="accent2">
                  <a:lumMod val="60000"/>
                  <a:lumOff val="40000"/>
                </a:schemeClr>
              </a:gs>
            </a:gsLst>
            <a:lin ang="2160000" scaled="0"/>
          </a:gradFill>
        </p:spPr>
      </p:pic>
      <p:sp>
        <p:nvSpPr>
          <p:cNvPr id="38" name="TextBox 37">
            <a:extLst>
              <a:ext uri="{FF2B5EF4-FFF2-40B4-BE49-F238E27FC236}">
                <a16:creationId xmlns:a16="http://schemas.microsoft.com/office/drawing/2014/main" id="{D7CFDF9E-CE2B-220F-1A67-D3FA013DA4AA}"/>
              </a:ext>
            </a:extLst>
          </p:cNvPr>
          <p:cNvSpPr txBox="1"/>
          <p:nvPr/>
        </p:nvSpPr>
        <p:spPr>
          <a:xfrm>
            <a:off x="4207286" y="3170121"/>
            <a:ext cx="4498425" cy="2246769"/>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wrap="square">
            <a:spAutoFit/>
          </a:bodyPr>
          <a:lstStyle/>
          <a:p>
            <a:r>
              <a:rPr lang="en-GB" sz="1200" b="1" dirty="0">
                <a:latin typeface="Arial "/>
              </a:rPr>
              <a:t>                DATA COLLECTION METHOD </a:t>
            </a:r>
          </a:p>
          <a:p>
            <a:endParaRPr lang="en-GB" sz="1100" dirty="0">
              <a:latin typeface="Arial "/>
            </a:endParaRPr>
          </a:p>
          <a:p>
            <a:r>
              <a:rPr lang="en-GB" sz="900" dirty="0">
                <a:latin typeface="Arial "/>
              </a:rPr>
              <a:t>Relevant literature will be identified through PubMed, ProQuest, Google Scholar and the UWTSD Library. Search terms will include “NHS mental health services”, “young people”, “well-being and “service effectiveness” (McKinlay et al., 2022; </a:t>
            </a:r>
            <a:r>
              <a:rPr lang="en-GB" sz="900" dirty="0" err="1">
                <a:latin typeface="Arial "/>
              </a:rPr>
              <a:t>Shareck</a:t>
            </a:r>
            <a:r>
              <a:rPr lang="en-GB" sz="900" dirty="0">
                <a:latin typeface="Arial "/>
              </a:rPr>
              <a:t> et al., 2023)</a:t>
            </a:r>
          </a:p>
          <a:p>
            <a:r>
              <a:rPr lang="en-GB" sz="900" b="1" i="1" dirty="0">
                <a:latin typeface="Arial "/>
              </a:rPr>
              <a:t>    Inclusion Criteria </a:t>
            </a:r>
          </a:p>
          <a:p>
            <a:r>
              <a:rPr lang="en-GB" sz="900" dirty="0">
                <a:latin typeface="Arial "/>
              </a:rPr>
              <a:t>-UK-based, peer-reviewed studies  (Campbell et al., 2024; Wright et al., 2020)</a:t>
            </a:r>
          </a:p>
          <a:p>
            <a:r>
              <a:rPr lang="en-GB" sz="900" dirty="0">
                <a:latin typeface="Arial "/>
              </a:rPr>
              <a:t>-Published from 2016-2026 </a:t>
            </a:r>
          </a:p>
          <a:p>
            <a:r>
              <a:rPr lang="en-GB" sz="900" dirty="0">
                <a:latin typeface="Arial "/>
              </a:rPr>
              <a:t>-Focused on young adults and NHS mental health services </a:t>
            </a:r>
          </a:p>
          <a:p>
            <a:r>
              <a:rPr lang="en-GB" sz="900" b="1" i="1" dirty="0">
                <a:latin typeface="Arial "/>
              </a:rPr>
              <a:t>      Exclusion Criteria </a:t>
            </a:r>
          </a:p>
          <a:p>
            <a:r>
              <a:rPr lang="en-GB" sz="900" dirty="0">
                <a:latin typeface="Arial "/>
              </a:rPr>
              <a:t>- Non-UK studies  (McKinlay et al., 2022)</a:t>
            </a:r>
          </a:p>
          <a:p>
            <a:r>
              <a:rPr lang="en-GB" sz="900" dirty="0">
                <a:latin typeface="Arial "/>
              </a:rPr>
              <a:t>-Publications before 2016</a:t>
            </a:r>
          </a:p>
          <a:p>
            <a:r>
              <a:rPr lang="en-GB" sz="900" dirty="0">
                <a:latin typeface="Arial "/>
              </a:rPr>
              <a:t>-Non-academic sources </a:t>
            </a:r>
          </a:p>
          <a:p>
            <a:r>
              <a:rPr lang="en-GB" sz="900" dirty="0">
                <a:latin typeface="Arial "/>
              </a:rPr>
              <a:t>-Studies not related to service effectiveness</a:t>
            </a:r>
          </a:p>
        </p:txBody>
      </p:sp>
      <p:pic>
        <p:nvPicPr>
          <p:cNvPr id="46" name="Picture 45">
            <a:extLst>
              <a:ext uri="{FF2B5EF4-FFF2-40B4-BE49-F238E27FC236}">
                <a16:creationId xmlns:a16="http://schemas.microsoft.com/office/drawing/2014/main" id="{B98CF770-9803-E281-F777-18FD6118C6CC}"/>
              </a:ext>
            </a:extLst>
          </p:cNvPr>
          <p:cNvPicPr>
            <a:picLocks noChangeAspect="1"/>
          </p:cNvPicPr>
          <p:nvPr/>
        </p:nvPicPr>
        <p:blipFill>
          <a:blip r:embed="rId6"/>
          <a:stretch>
            <a:fillRect/>
          </a:stretch>
        </p:blipFill>
        <p:spPr>
          <a:xfrm>
            <a:off x="4172465" y="1704727"/>
            <a:ext cx="4958836" cy="1273755"/>
          </a:xfrm>
          <a:prstGeom prst="rect">
            <a:avLst/>
          </a:prstGeom>
        </p:spPr>
      </p:pic>
      <p:sp>
        <p:nvSpPr>
          <p:cNvPr id="52" name="Text Placeholder 135">
            <a:extLst>
              <a:ext uri="{FF2B5EF4-FFF2-40B4-BE49-F238E27FC236}">
                <a16:creationId xmlns:a16="http://schemas.microsoft.com/office/drawing/2014/main" id="{9DAC9834-0E75-E542-2370-0FDBC1CC556B}"/>
              </a:ext>
            </a:extLst>
          </p:cNvPr>
          <p:cNvSpPr>
            <a:spLocks noGrp="1"/>
          </p:cNvSpPr>
          <p:nvPr>
            <p:ph type="body" sz="quarter" idx="15"/>
          </p:nvPr>
        </p:nvSpPr>
        <p:spPr>
          <a:xfrm>
            <a:off x="9730347" y="1013442"/>
            <a:ext cx="2194582" cy="284725"/>
          </a:xfrm>
          <a:gradFill>
            <a:gsLst>
              <a:gs pos="14000">
                <a:schemeClr val="accent3">
                  <a:lumMod val="20000"/>
                  <a:lumOff val="80000"/>
                  <a:alpha val="0"/>
                </a:schemeClr>
              </a:gs>
              <a:gs pos="34000">
                <a:srgbClr val="AAE571"/>
              </a:gs>
              <a:gs pos="33000">
                <a:schemeClr val="accent2">
                  <a:lumMod val="60000"/>
                  <a:lumOff val="40000"/>
                </a:schemeClr>
              </a:gs>
            </a:gsLst>
            <a:lin ang="2160000" scaled="0"/>
          </a:gradFill>
        </p:spPr>
        <p:txBody>
          <a:bodyPr/>
          <a:lstStyle/>
          <a:p>
            <a:r>
              <a:rPr lang="en-US" dirty="0"/>
              <a:t>OBJECTIVES</a:t>
            </a:r>
          </a:p>
        </p:txBody>
      </p:sp>
      <p:sp>
        <p:nvSpPr>
          <p:cNvPr id="59" name="TextBox 58">
            <a:extLst>
              <a:ext uri="{FF2B5EF4-FFF2-40B4-BE49-F238E27FC236}">
                <a16:creationId xmlns:a16="http://schemas.microsoft.com/office/drawing/2014/main" id="{1FA7CF84-E701-02C7-2C2F-D8C40E308199}"/>
              </a:ext>
            </a:extLst>
          </p:cNvPr>
          <p:cNvSpPr txBox="1"/>
          <p:nvPr/>
        </p:nvSpPr>
        <p:spPr>
          <a:xfrm>
            <a:off x="4172464" y="5546190"/>
            <a:ext cx="4768336" cy="1138773"/>
          </a:xfrm>
          <a:prstGeom prst="rect">
            <a:avLst/>
          </a:prstGeom>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p:spPr>
        <p:txBody>
          <a:bodyPr wrap="square">
            <a:spAutoFit/>
          </a:bodyPr>
          <a:lstStyle/>
          <a:p>
            <a:r>
              <a:rPr lang="en-GB" sz="1400" b="1" dirty="0">
                <a:latin typeface="Arial "/>
              </a:rPr>
              <a:t>                                                 CONCLUSION </a:t>
            </a:r>
            <a:endParaRPr lang="en-GB" sz="900" b="1" dirty="0">
              <a:latin typeface="Arial "/>
            </a:endParaRPr>
          </a:p>
          <a:p>
            <a:r>
              <a:rPr lang="en-GB" sz="900" dirty="0">
                <a:latin typeface="Arial "/>
              </a:rPr>
              <a:t>The goal of this research is to assess how effective NHS mental health services are in addressing the mental health needs </a:t>
            </a:r>
          </a:p>
          <a:p>
            <a:r>
              <a:rPr lang="en-GB" sz="900" dirty="0">
                <a:latin typeface="Arial "/>
              </a:rPr>
              <a:t>of young adults in the UK. It will identify key barriers to accessing support and areas for improvement in services based on a review of existing evidence. The findings will inform recommendations to improve timely, effective access to mental health care for young adults, ultimately contributing to better mental health and well-being</a:t>
            </a:r>
          </a:p>
        </p:txBody>
      </p:sp>
    </p:spTree>
    <p:extLst>
      <p:ext uri="{BB962C8B-B14F-4D97-AF65-F5344CB8AC3E}">
        <p14:creationId xmlns:p14="http://schemas.microsoft.com/office/powerpoint/2010/main" val="1278198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pic>
        <p:nvPicPr>
          <p:cNvPr id="66" name="Picture 65">
            <a:extLst>
              <a:ext uri="{FF2B5EF4-FFF2-40B4-BE49-F238E27FC236}">
                <a16:creationId xmlns:a16="http://schemas.microsoft.com/office/drawing/2014/main" id="{B91271B2-7444-7596-D022-283DAF291A20}"/>
              </a:ext>
            </a:extLst>
          </p:cNvPr>
          <p:cNvPicPr>
            <a:picLocks noChangeAspect="1"/>
          </p:cNvPicPr>
          <p:nvPr/>
        </p:nvPicPr>
        <p:blipFill>
          <a:blip r:embed="rId2"/>
          <a:stretch>
            <a:fillRect/>
          </a:stretch>
        </p:blipFill>
        <p:spPr>
          <a:xfrm>
            <a:off x="825500" y="663677"/>
            <a:ext cx="9351706" cy="5530646"/>
          </a:xfrm>
          <a:prstGeom prst="rect">
            <a:avLst/>
          </a:prstGeom>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p:spPr>
      </p:pic>
    </p:spTree>
    <p:extLst>
      <p:ext uri="{BB962C8B-B14F-4D97-AF65-F5344CB8AC3E}">
        <p14:creationId xmlns:p14="http://schemas.microsoft.com/office/powerpoint/2010/main" val="4086468504"/>
      </p:ext>
    </p:extLst>
  </p:cSld>
  <p:clrMapOvr>
    <a:masterClrMapping/>
  </p:clrMapOvr>
</p:sld>
</file>

<file path=ppt/theme/theme1.xml><?xml version="1.0" encoding="utf-8"?>
<a:theme xmlns:a="http://schemas.openxmlformats.org/drawingml/2006/main" name="Custom">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3_Win32_SL_v4" id="{5E1028BC-039D-4A85-8182-5BC71B8BBFDB}" vid="{8FC0B532-47E6-48BF-A500-9A0D2EC4382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 xsi:nil="true"/>
    <Background xmlns="71af3243-3dd4-4a8d-8c0d-dd76da1f02a5" xsi:nil="tru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6CDCFB-1550-438B-8C76-AE76FBCD3159}">
  <ds:schemaRefs>
    <ds:schemaRef ds:uri="http://schemas.microsoft.com/sharepoint/v3/contenttype/forms"/>
  </ds:schemaRefs>
</ds:datastoreItem>
</file>

<file path=customXml/itemProps2.xml><?xml version="1.0" encoding="utf-8"?>
<ds:datastoreItem xmlns:ds="http://schemas.openxmlformats.org/officeDocument/2006/customXml" ds:itemID="{A0FF118E-0388-4333-9D85-CA81E2C8D16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B0A68F62-F174-4677-B07F-B071C4E6C2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{49142FDC-BF4A-49B0-8CBA-A9F65498A7C9}TFddc1ce9b-eb75-4d85-a28a-1edab7faa0b756df1501_win32-bf83c0c841c0</Template>
  <TotalTime>4720</TotalTime>
  <Words>682</Words>
  <Application>Microsoft Office PowerPoint</Application>
  <PresentationFormat>Widescreen</PresentationFormat>
  <Paragraphs>38</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Arial </vt:lpstr>
      <vt:lpstr>Calibri</vt:lpstr>
      <vt:lpstr>Custom</vt:lpstr>
      <vt:lpstr>PowerPoint Presentation</vt:lpstr>
      <vt:lpstr>Evaluation of the effectiveness of the National Health Service (NHS) mental health services for the well-being of young adults in the United Kingdom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Diana Kryemadhi (2024820)</dc:creator>
  <cp:lastModifiedBy>Diana Kryemadhi (2024820)</cp:lastModifiedBy>
  <cp:revision>10</cp:revision>
  <dcterms:created xsi:type="dcterms:W3CDTF">2026-10-14T17:26:09Z</dcterms:created>
  <dcterms:modified xsi:type="dcterms:W3CDTF">2026-10-18T18:47:48Z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