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5"/>
  </p:notesMasterIdLst>
  <p:sldIdLst>
    <p:sldId id="268" r:id="rId2"/>
    <p:sldId id="256" r:id="rId3"/>
    <p:sldId id="258" r:id="rId4"/>
    <p:sldId id="269" r:id="rId5"/>
    <p:sldId id="259" r:id="rId6"/>
    <p:sldId id="270" r:id="rId7"/>
    <p:sldId id="266" r:id="rId8"/>
    <p:sldId id="267" r:id="rId9"/>
    <p:sldId id="261" r:id="rId10"/>
    <p:sldId id="260" r:id="rId11"/>
    <p:sldId id="262"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onstantin Alexandru Frunza" initials="CAF" lastIdx="1" clrIdx="0">
    <p:extLst>
      <p:ext uri="{19B8F6BF-5375-455C-9EA6-DF929625EA0E}">
        <p15:presenceInfo xmlns:p15="http://schemas.microsoft.com/office/powerpoint/2012/main" userId="be5b21d4a2b6c2a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FCEBF8-345E-42E1-89E8-7C31A54B146D}" v="773" dt="2020-11-10T18:25:47.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67" d="100"/>
          <a:sy n="67" d="100"/>
        </p:scale>
        <p:origin x="56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Alexandru Frunza" userId="be5b21d4a2b6c2a6" providerId="LiveId" clId="{33CF474F-AB74-4C11-AF9D-039B9A8E941A}"/>
    <pc:docChg chg="undo custSel mod delSld modSld">
      <pc:chgData name="Constantin Alexandru Frunza" userId="be5b21d4a2b6c2a6" providerId="LiveId" clId="{33CF474F-AB74-4C11-AF9D-039B9A8E941A}" dt="2020-11-10T15:16:45.075" v="485" actId="27918"/>
      <pc:docMkLst>
        <pc:docMk/>
      </pc:docMkLst>
      <pc:sldChg chg="modSp mod">
        <pc:chgData name="Constantin Alexandru Frunza" userId="be5b21d4a2b6c2a6" providerId="LiveId" clId="{33CF474F-AB74-4C11-AF9D-039B9A8E941A}" dt="2020-11-10T11:08:41.526" v="231" actId="20577"/>
        <pc:sldMkLst>
          <pc:docMk/>
          <pc:sldMk cId="2476460488" sldId="256"/>
        </pc:sldMkLst>
        <pc:spChg chg="mod">
          <ac:chgData name="Constantin Alexandru Frunza" userId="be5b21d4a2b6c2a6" providerId="LiveId" clId="{33CF474F-AB74-4C11-AF9D-039B9A8E941A}" dt="2020-11-10T11:08:41.526" v="231" actId="20577"/>
          <ac:spMkLst>
            <pc:docMk/>
            <pc:sldMk cId="2476460488" sldId="256"/>
            <ac:spMk id="6" creationId="{75835430-8623-40F2-A536-8A2329213800}"/>
          </ac:spMkLst>
        </pc:spChg>
      </pc:sldChg>
      <pc:sldChg chg="modSp del mod">
        <pc:chgData name="Constantin Alexandru Frunza" userId="be5b21d4a2b6c2a6" providerId="LiveId" clId="{33CF474F-AB74-4C11-AF9D-039B9A8E941A}" dt="2020-11-10T15:10:25.241" v="469" actId="2696"/>
        <pc:sldMkLst>
          <pc:docMk/>
          <pc:sldMk cId="2351390400" sldId="257"/>
        </pc:sldMkLst>
        <pc:spChg chg="mod">
          <ac:chgData name="Constantin Alexandru Frunza" userId="be5b21d4a2b6c2a6" providerId="LiveId" clId="{33CF474F-AB74-4C11-AF9D-039B9A8E941A}" dt="2020-11-10T15:05:48.633" v="358" actId="20577"/>
          <ac:spMkLst>
            <pc:docMk/>
            <pc:sldMk cId="2351390400" sldId="257"/>
            <ac:spMk id="3" creationId="{07FCEEB5-52F5-4FA9-8D97-470D14A67234}"/>
          </ac:spMkLst>
        </pc:spChg>
      </pc:sldChg>
      <pc:sldChg chg="modSp mod">
        <pc:chgData name="Constantin Alexandru Frunza" userId="be5b21d4a2b6c2a6" providerId="LiveId" clId="{33CF474F-AB74-4C11-AF9D-039B9A8E941A}" dt="2020-11-10T10:40:51.691" v="3" actId="12"/>
        <pc:sldMkLst>
          <pc:docMk/>
          <pc:sldMk cId="1624358844" sldId="258"/>
        </pc:sldMkLst>
        <pc:spChg chg="mod">
          <ac:chgData name="Constantin Alexandru Frunza" userId="be5b21d4a2b6c2a6" providerId="LiveId" clId="{33CF474F-AB74-4C11-AF9D-039B9A8E941A}" dt="2020-11-10T10:40:51.691" v="3" actId="12"/>
          <ac:spMkLst>
            <pc:docMk/>
            <pc:sldMk cId="1624358844" sldId="258"/>
            <ac:spMk id="3" creationId="{A7292363-79AF-41E3-B89E-FCDBE3009D8C}"/>
          </ac:spMkLst>
        </pc:spChg>
      </pc:sldChg>
      <pc:sldChg chg="addSp delSp modSp mod setBg">
        <pc:chgData name="Constantin Alexandru Frunza" userId="be5b21d4a2b6c2a6" providerId="LiveId" clId="{33CF474F-AB74-4C11-AF9D-039B9A8E941A}" dt="2020-11-10T15:12:43.719" v="480" actId="478"/>
        <pc:sldMkLst>
          <pc:docMk/>
          <pc:sldMk cId="1715090592" sldId="259"/>
        </pc:sldMkLst>
        <pc:spChg chg="mod">
          <ac:chgData name="Constantin Alexandru Frunza" userId="be5b21d4a2b6c2a6" providerId="LiveId" clId="{33CF474F-AB74-4C11-AF9D-039B9A8E941A}" dt="2020-11-10T15:11:52.623" v="475" actId="26606"/>
          <ac:spMkLst>
            <pc:docMk/>
            <pc:sldMk cId="1715090592" sldId="259"/>
            <ac:spMk id="2" creationId="{9D4971BA-CD27-4B2B-A6D6-F7192FCB6A20}"/>
          </ac:spMkLst>
        </pc:spChg>
        <pc:spChg chg="mod">
          <ac:chgData name="Constantin Alexandru Frunza" userId="be5b21d4a2b6c2a6" providerId="LiveId" clId="{33CF474F-AB74-4C11-AF9D-039B9A8E941A}" dt="2020-11-10T15:11:52.623" v="475" actId="26606"/>
          <ac:spMkLst>
            <pc:docMk/>
            <pc:sldMk cId="1715090592" sldId="259"/>
            <ac:spMk id="3" creationId="{11FAA30C-C227-43D3-A170-92ED531CE785}"/>
          </ac:spMkLst>
        </pc:spChg>
        <pc:spChg chg="del mod">
          <ac:chgData name="Constantin Alexandru Frunza" userId="be5b21d4a2b6c2a6" providerId="LiveId" clId="{33CF474F-AB74-4C11-AF9D-039B9A8E941A}" dt="2020-11-10T10:44:41.708" v="19" actId="478"/>
          <ac:spMkLst>
            <pc:docMk/>
            <pc:sldMk cId="1715090592" sldId="259"/>
            <ac:spMk id="5" creationId="{50A271A0-0F01-4EBC-9418-EB1FC74642C4}"/>
          </ac:spMkLst>
        </pc:spChg>
        <pc:spChg chg="mod">
          <ac:chgData name="Constantin Alexandru Frunza" userId="be5b21d4a2b6c2a6" providerId="LiveId" clId="{33CF474F-AB74-4C11-AF9D-039B9A8E941A}" dt="2020-11-10T10:41:52.642" v="9" actId="26606"/>
          <ac:spMkLst>
            <pc:docMk/>
            <pc:sldMk cId="1715090592" sldId="259"/>
            <ac:spMk id="7" creationId="{8B2A68D2-E18F-4F98-9E69-DA531AFABBBF}"/>
          </ac:spMkLst>
        </pc:spChg>
        <pc:spChg chg="del mod">
          <ac:chgData name="Constantin Alexandru Frunza" userId="be5b21d4a2b6c2a6" providerId="LiveId" clId="{33CF474F-AB74-4C11-AF9D-039B9A8E941A}" dt="2020-11-10T15:12:43.719" v="480" actId="478"/>
          <ac:spMkLst>
            <pc:docMk/>
            <pc:sldMk cId="1715090592" sldId="259"/>
            <ac:spMk id="10" creationId="{42939C80-1691-4492-83E5-45130E6B6DEA}"/>
          </ac:spMkLst>
        </pc:spChg>
        <pc:spChg chg="mod ord">
          <ac:chgData name="Constantin Alexandru Frunza" userId="be5b21d4a2b6c2a6" providerId="LiveId" clId="{33CF474F-AB74-4C11-AF9D-039B9A8E941A}" dt="2020-11-10T10:41:52.642" v="9" actId="26606"/>
          <ac:spMkLst>
            <pc:docMk/>
            <pc:sldMk cId="1715090592" sldId="259"/>
            <ac:spMk id="12" creationId="{0C58DDBD-7204-40DF-A10D-304EBFA32BFE}"/>
          </ac:spMkLst>
        </pc:spChg>
        <pc:spChg chg="add del">
          <ac:chgData name="Constantin Alexandru Frunza" userId="be5b21d4a2b6c2a6" providerId="LiveId" clId="{33CF474F-AB74-4C11-AF9D-039B9A8E941A}" dt="2020-11-10T10:42:24.240" v="13" actId="26606"/>
          <ac:spMkLst>
            <pc:docMk/>
            <pc:sldMk cId="1715090592" sldId="259"/>
            <ac:spMk id="17" creationId="{BC004C91-9324-4E94-BC28-856AE162D3A8}"/>
          </ac:spMkLst>
        </pc:spChg>
        <pc:spChg chg="add del">
          <ac:chgData name="Constantin Alexandru Frunza" userId="be5b21d4a2b6c2a6" providerId="LiveId" clId="{33CF474F-AB74-4C11-AF9D-039B9A8E941A}" dt="2020-11-10T10:42:24.240" v="13" actId="26606"/>
          <ac:spMkLst>
            <pc:docMk/>
            <pc:sldMk cId="1715090592" sldId="259"/>
            <ac:spMk id="19" creationId="{5B562CD4-39C5-44ED-BD68-B789B305E0D5}"/>
          </ac:spMkLst>
        </pc:spChg>
        <pc:spChg chg="add del">
          <ac:chgData name="Constantin Alexandru Frunza" userId="be5b21d4a2b6c2a6" providerId="LiveId" clId="{33CF474F-AB74-4C11-AF9D-039B9A8E941A}" dt="2020-11-10T15:11:52.623" v="475" actId="26606"/>
          <ac:spMkLst>
            <pc:docMk/>
            <pc:sldMk cId="1715090592" sldId="259"/>
            <ac:spMk id="24" creationId="{BC004C91-9324-4E94-BC28-856AE162D3A8}"/>
          </ac:spMkLst>
        </pc:spChg>
        <pc:spChg chg="add del">
          <ac:chgData name="Constantin Alexandru Frunza" userId="be5b21d4a2b6c2a6" providerId="LiveId" clId="{33CF474F-AB74-4C11-AF9D-039B9A8E941A}" dt="2020-11-10T15:11:52.623" v="475" actId="26606"/>
          <ac:spMkLst>
            <pc:docMk/>
            <pc:sldMk cId="1715090592" sldId="259"/>
            <ac:spMk id="26" creationId="{5B562CD4-39C5-44ED-BD68-B789B305E0D5}"/>
          </ac:spMkLst>
        </pc:spChg>
        <pc:spChg chg="add">
          <ac:chgData name="Constantin Alexandru Frunza" userId="be5b21d4a2b6c2a6" providerId="LiveId" clId="{33CF474F-AB74-4C11-AF9D-039B9A8E941A}" dt="2020-11-10T15:11:52.623" v="475" actId="26606"/>
          <ac:spMkLst>
            <pc:docMk/>
            <pc:sldMk cId="1715090592" sldId="259"/>
            <ac:spMk id="31" creationId="{DBAF956B-591A-4461-BB3C-79AA176B099A}"/>
          </ac:spMkLst>
        </pc:spChg>
        <pc:spChg chg="add">
          <ac:chgData name="Constantin Alexandru Frunza" userId="be5b21d4a2b6c2a6" providerId="LiveId" clId="{33CF474F-AB74-4C11-AF9D-039B9A8E941A}" dt="2020-11-10T15:11:52.623" v="475" actId="26606"/>
          <ac:spMkLst>
            <pc:docMk/>
            <pc:sldMk cId="1715090592" sldId="259"/>
            <ac:spMk id="33" creationId="{E8895FAA-0D03-43F6-9594-A8733552E281}"/>
          </ac:spMkLst>
        </pc:spChg>
        <pc:spChg chg="add">
          <ac:chgData name="Constantin Alexandru Frunza" userId="be5b21d4a2b6c2a6" providerId="LiveId" clId="{33CF474F-AB74-4C11-AF9D-039B9A8E941A}" dt="2020-11-10T15:11:52.623" v="475" actId="26606"/>
          <ac:spMkLst>
            <pc:docMk/>
            <pc:sldMk cId="1715090592" sldId="259"/>
            <ac:spMk id="35" creationId="{918FB696-BC5E-43A4-9768-4BB5278BDC9A}"/>
          </ac:spMkLst>
        </pc:spChg>
        <pc:picChg chg="del mod">
          <ac:chgData name="Constantin Alexandru Frunza" userId="be5b21d4a2b6c2a6" providerId="LiveId" clId="{33CF474F-AB74-4C11-AF9D-039B9A8E941A}" dt="2020-11-10T10:45:19.777" v="20" actId="478"/>
          <ac:picMkLst>
            <pc:docMk/>
            <pc:sldMk cId="1715090592" sldId="259"/>
            <ac:picMk id="4" creationId="{34913124-D77A-46DE-9EE1-B1E311D9EB7B}"/>
          </ac:picMkLst>
        </pc:picChg>
        <pc:picChg chg="add mod ord">
          <ac:chgData name="Constantin Alexandru Frunza" userId="be5b21d4a2b6c2a6" providerId="LiveId" clId="{33CF474F-AB74-4C11-AF9D-039B9A8E941A}" dt="2020-11-10T15:12:15.561" v="479" actId="14100"/>
          <ac:picMkLst>
            <pc:docMk/>
            <pc:sldMk cId="1715090592" sldId="259"/>
            <ac:picMk id="5" creationId="{B342CBB9-E1EC-404B-9F18-BD896C229DD7}"/>
          </ac:picMkLst>
        </pc:picChg>
        <pc:picChg chg="del mod ord">
          <ac:chgData name="Constantin Alexandru Frunza" userId="be5b21d4a2b6c2a6" providerId="LiveId" clId="{33CF474F-AB74-4C11-AF9D-039B9A8E941A}" dt="2020-11-10T15:12:00.526" v="476" actId="478"/>
          <ac:picMkLst>
            <pc:docMk/>
            <pc:sldMk cId="1715090592" sldId="259"/>
            <ac:picMk id="6" creationId="{1C6727DB-1B35-4CB4-A752-066560D7EF9F}"/>
          </ac:picMkLst>
        </pc:picChg>
      </pc:sldChg>
      <pc:sldChg chg="addSp modSp mod setBg setClrOvrMap">
        <pc:chgData name="Constantin Alexandru Frunza" userId="be5b21d4a2b6c2a6" providerId="LiveId" clId="{33CF474F-AB74-4C11-AF9D-039B9A8E941A}" dt="2020-11-10T11:12:10.646" v="255" actId="255"/>
        <pc:sldMkLst>
          <pc:docMk/>
          <pc:sldMk cId="1349354010" sldId="260"/>
        </pc:sldMkLst>
        <pc:spChg chg="mod">
          <ac:chgData name="Constantin Alexandru Frunza" userId="be5b21d4a2b6c2a6" providerId="LiveId" clId="{33CF474F-AB74-4C11-AF9D-039B9A8E941A}" dt="2020-11-10T11:09:31.455" v="233" actId="26606"/>
          <ac:spMkLst>
            <pc:docMk/>
            <pc:sldMk cId="1349354010" sldId="260"/>
            <ac:spMk id="2" creationId="{6435F0E8-AD84-4F4B-AF5C-05E0B30AC3E8}"/>
          </ac:spMkLst>
        </pc:spChg>
        <pc:spChg chg="mod">
          <ac:chgData name="Constantin Alexandru Frunza" userId="be5b21d4a2b6c2a6" providerId="LiveId" clId="{33CF474F-AB74-4C11-AF9D-039B9A8E941A}" dt="2020-11-10T11:12:10.646" v="255" actId="255"/>
          <ac:spMkLst>
            <pc:docMk/>
            <pc:sldMk cId="1349354010" sldId="260"/>
            <ac:spMk id="3" creationId="{45544B80-1E32-46B8-98C6-A24ADB076712}"/>
          </ac:spMkLst>
        </pc:spChg>
        <pc:spChg chg="mod ord">
          <ac:chgData name="Constantin Alexandru Frunza" userId="be5b21d4a2b6c2a6" providerId="LiveId" clId="{33CF474F-AB74-4C11-AF9D-039B9A8E941A}" dt="2020-11-10T11:09:31.455" v="233" actId="26606"/>
          <ac:spMkLst>
            <pc:docMk/>
            <pc:sldMk cId="1349354010" sldId="260"/>
            <ac:spMk id="6" creationId="{99E294CC-5304-4D14-98EB-E49F2D73DBC5}"/>
          </ac:spMkLst>
        </pc:spChg>
        <pc:spChg chg="add">
          <ac:chgData name="Constantin Alexandru Frunza" userId="be5b21d4a2b6c2a6" providerId="LiveId" clId="{33CF474F-AB74-4C11-AF9D-039B9A8E941A}" dt="2020-11-10T11:09:31.455" v="233" actId="26606"/>
          <ac:spMkLst>
            <pc:docMk/>
            <pc:sldMk cId="1349354010" sldId="260"/>
            <ac:spMk id="11" creationId="{74CD14DB-BB81-479F-A1FC-1C75640E9F84}"/>
          </ac:spMkLst>
        </pc:spChg>
        <pc:spChg chg="add">
          <ac:chgData name="Constantin Alexandru Frunza" userId="be5b21d4a2b6c2a6" providerId="LiveId" clId="{33CF474F-AB74-4C11-AF9D-039B9A8E941A}" dt="2020-11-10T11:09:31.455" v="233" actId="26606"/>
          <ac:spMkLst>
            <pc:docMk/>
            <pc:sldMk cId="1349354010" sldId="260"/>
            <ac:spMk id="13" creationId="{C943A91B-7CA7-4592-A975-73B1BF8C4C74}"/>
          </ac:spMkLst>
        </pc:spChg>
        <pc:spChg chg="add">
          <ac:chgData name="Constantin Alexandru Frunza" userId="be5b21d4a2b6c2a6" providerId="LiveId" clId="{33CF474F-AB74-4C11-AF9D-039B9A8E941A}" dt="2020-11-10T11:09:31.455" v="233" actId="26606"/>
          <ac:spMkLst>
            <pc:docMk/>
            <pc:sldMk cId="1349354010" sldId="260"/>
            <ac:spMk id="15" creationId="{EC471314-E46A-414B-8D91-74880E84F187}"/>
          </ac:spMkLst>
        </pc:spChg>
        <pc:spChg chg="add">
          <ac:chgData name="Constantin Alexandru Frunza" userId="be5b21d4a2b6c2a6" providerId="LiveId" clId="{33CF474F-AB74-4C11-AF9D-039B9A8E941A}" dt="2020-11-10T11:09:31.455" v="233" actId="26606"/>
          <ac:spMkLst>
            <pc:docMk/>
            <pc:sldMk cId="1349354010" sldId="260"/>
            <ac:spMk id="17" creationId="{6A681326-1C9D-44A3-A627-3871BDAE4127}"/>
          </ac:spMkLst>
        </pc:spChg>
      </pc:sldChg>
      <pc:sldChg chg="addSp modSp mod setBg setClrOvrMap">
        <pc:chgData name="Constantin Alexandru Frunza" userId="be5b21d4a2b6c2a6" providerId="LiveId" clId="{33CF474F-AB74-4C11-AF9D-039B9A8E941A}" dt="2020-11-10T11:12:30.515" v="260" actId="27636"/>
        <pc:sldMkLst>
          <pc:docMk/>
          <pc:sldMk cId="609105269" sldId="261"/>
        </pc:sldMkLst>
        <pc:spChg chg="mod">
          <ac:chgData name="Constantin Alexandru Frunza" userId="be5b21d4a2b6c2a6" providerId="LiveId" clId="{33CF474F-AB74-4C11-AF9D-039B9A8E941A}" dt="2020-11-10T11:09:25.745" v="232" actId="26606"/>
          <ac:spMkLst>
            <pc:docMk/>
            <pc:sldMk cId="609105269" sldId="261"/>
            <ac:spMk id="2" creationId="{16A3C0D8-90BC-4E47-A6C8-7AB6BECF5689}"/>
          </ac:spMkLst>
        </pc:spChg>
        <pc:spChg chg="mod">
          <ac:chgData name="Constantin Alexandru Frunza" userId="be5b21d4a2b6c2a6" providerId="LiveId" clId="{33CF474F-AB74-4C11-AF9D-039B9A8E941A}" dt="2020-11-10T11:12:30.515" v="260" actId="27636"/>
          <ac:spMkLst>
            <pc:docMk/>
            <pc:sldMk cId="609105269" sldId="261"/>
            <ac:spMk id="3" creationId="{D2C1C0A2-179F-4358-8878-78F563B416E5}"/>
          </ac:spMkLst>
        </pc:spChg>
        <pc:spChg chg="mod ord">
          <ac:chgData name="Constantin Alexandru Frunza" userId="be5b21d4a2b6c2a6" providerId="LiveId" clId="{33CF474F-AB74-4C11-AF9D-039B9A8E941A}" dt="2020-11-10T11:09:25.745" v="232" actId="26606"/>
          <ac:spMkLst>
            <pc:docMk/>
            <pc:sldMk cId="609105269" sldId="261"/>
            <ac:spMk id="5" creationId="{890710C5-D524-4F6D-B2D3-42EA48A279FB}"/>
          </ac:spMkLst>
        </pc:spChg>
        <pc:spChg chg="add">
          <ac:chgData name="Constantin Alexandru Frunza" userId="be5b21d4a2b6c2a6" providerId="LiveId" clId="{33CF474F-AB74-4C11-AF9D-039B9A8E941A}" dt="2020-11-10T11:09:25.745" v="232" actId="26606"/>
          <ac:spMkLst>
            <pc:docMk/>
            <pc:sldMk cId="609105269" sldId="261"/>
            <ac:spMk id="10" creationId="{74CD14DB-BB81-479F-A1FC-1C75640E9F84}"/>
          </ac:spMkLst>
        </pc:spChg>
        <pc:spChg chg="add">
          <ac:chgData name="Constantin Alexandru Frunza" userId="be5b21d4a2b6c2a6" providerId="LiveId" clId="{33CF474F-AB74-4C11-AF9D-039B9A8E941A}" dt="2020-11-10T11:09:25.745" v="232" actId="26606"/>
          <ac:spMkLst>
            <pc:docMk/>
            <pc:sldMk cId="609105269" sldId="261"/>
            <ac:spMk id="12" creationId="{C943A91B-7CA7-4592-A975-73B1BF8C4C74}"/>
          </ac:spMkLst>
        </pc:spChg>
        <pc:spChg chg="add">
          <ac:chgData name="Constantin Alexandru Frunza" userId="be5b21d4a2b6c2a6" providerId="LiveId" clId="{33CF474F-AB74-4C11-AF9D-039B9A8E941A}" dt="2020-11-10T11:09:25.745" v="232" actId="26606"/>
          <ac:spMkLst>
            <pc:docMk/>
            <pc:sldMk cId="609105269" sldId="261"/>
            <ac:spMk id="14" creationId="{EC471314-E46A-414B-8D91-74880E84F187}"/>
          </ac:spMkLst>
        </pc:spChg>
        <pc:spChg chg="add">
          <ac:chgData name="Constantin Alexandru Frunza" userId="be5b21d4a2b6c2a6" providerId="LiveId" clId="{33CF474F-AB74-4C11-AF9D-039B9A8E941A}" dt="2020-11-10T11:09:25.745" v="232" actId="26606"/>
          <ac:spMkLst>
            <pc:docMk/>
            <pc:sldMk cId="609105269" sldId="261"/>
            <ac:spMk id="16" creationId="{6A681326-1C9D-44A3-A627-3871BDAE4127}"/>
          </ac:spMkLst>
        </pc:spChg>
      </pc:sldChg>
      <pc:sldChg chg="addSp delSp modSp mod setBg setClrOvrMap">
        <pc:chgData name="Constantin Alexandru Frunza" userId="be5b21d4a2b6c2a6" providerId="LiveId" clId="{33CF474F-AB74-4C11-AF9D-039B9A8E941A}" dt="2020-11-10T11:11:02.010" v="244" actId="26606"/>
        <pc:sldMkLst>
          <pc:docMk/>
          <pc:sldMk cId="380414279" sldId="262"/>
        </pc:sldMkLst>
        <pc:spChg chg="mod">
          <ac:chgData name="Constantin Alexandru Frunza" userId="be5b21d4a2b6c2a6" providerId="LiveId" clId="{33CF474F-AB74-4C11-AF9D-039B9A8E941A}" dt="2020-11-10T11:11:02.010" v="244" actId="26606"/>
          <ac:spMkLst>
            <pc:docMk/>
            <pc:sldMk cId="380414279" sldId="262"/>
            <ac:spMk id="2" creationId="{E06E510E-DACA-4DAA-8F42-79F346D44C5B}"/>
          </ac:spMkLst>
        </pc:spChg>
        <pc:spChg chg="mod">
          <ac:chgData name="Constantin Alexandru Frunza" userId="be5b21d4a2b6c2a6" providerId="LiveId" clId="{33CF474F-AB74-4C11-AF9D-039B9A8E941A}" dt="2020-11-10T11:11:02.010" v="244" actId="26606"/>
          <ac:spMkLst>
            <pc:docMk/>
            <pc:sldMk cId="380414279" sldId="262"/>
            <ac:spMk id="10" creationId="{FADAE713-80D2-44D9-BC62-214A6C7D0DAB}"/>
          </ac:spMkLst>
        </pc:spChg>
        <pc:spChg chg="mod ord">
          <ac:chgData name="Constantin Alexandru Frunza" userId="be5b21d4a2b6c2a6" providerId="LiveId" clId="{33CF474F-AB74-4C11-AF9D-039B9A8E941A}" dt="2020-11-10T11:11:02.010" v="244" actId="26606"/>
          <ac:spMkLst>
            <pc:docMk/>
            <pc:sldMk cId="380414279" sldId="262"/>
            <ac:spMk id="13" creationId="{BDC90B61-9E66-4591-A447-FDBF2255C7E5}"/>
          </ac:spMkLst>
        </pc:spChg>
        <pc:spChg chg="add del">
          <ac:chgData name="Constantin Alexandru Frunza" userId="be5b21d4a2b6c2a6" providerId="LiveId" clId="{33CF474F-AB74-4C11-AF9D-039B9A8E941A}" dt="2020-11-10T11:11:02.010" v="244" actId="26606"/>
          <ac:spMkLst>
            <pc:docMk/>
            <pc:sldMk cId="380414279" sldId="262"/>
            <ac:spMk id="18" creationId="{47AEA421-5F29-4BA7-9360-2501B5987921}"/>
          </ac:spMkLst>
        </pc:spChg>
        <pc:spChg chg="add del">
          <ac:chgData name="Constantin Alexandru Frunza" userId="be5b21d4a2b6c2a6" providerId="LiveId" clId="{33CF474F-AB74-4C11-AF9D-039B9A8E941A}" dt="2020-11-10T11:11:02.010" v="244" actId="26606"/>
          <ac:spMkLst>
            <pc:docMk/>
            <pc:sldMk cId="380414279" sldId="262"/>
            <ac:spMk id="20" creationId="{9348F0CB-4904-4DEF-BDD4-ADEC2DCCCBD7}"/>
          </ac:spMkLst>
        </pc:spChg>
        <pc:spChg chg="add del">
          <ac:chgData name="Constantin Alexandru Frunza" userId="be5b21d4a2b6c2a6" providerId="LiveId" clId="{33CF474F-AB74-4C11-AF9D-039B9A8E941A}" dt="2020-11-10T11:11:02.010" v="244" actId="26606"/>
          <ac:spMkLst>
            <pc:docMk/>
            <pc:sldMk cId="380414279" sldId="262"/>
            <ac:spMk id="22" creationId="{1583E1B8-79B3-49BB-8704-58E4AB1AF213}"/>
          </ac:spMkLst>
        </pc:spChg>
        <pc:spChg chg="add del">
          <ac:chgData name="Constantin Alexandru Frunza" userId="be5b21d4a2b6c2a6" providerId="LiveId" clId="{33CF474F-AB74-4C11-AF9D-039B9A8E941A}" dt="2020-11-10T11:11:02.010" v="244" actId="26606"/>
          <ac:spMkLst>
            <pc:docMk/>
            <pc:sldMk cId="380414279" sldId="262"/>
            <ac:spMk id="24" creationId="{7BB34D5F-2B87-438E-8236-69C6068D47A4}"/>
          </ac:spMkLst>
        </pc:spChg>
        <pc:graphicFrameChg chg="mod modGraphic">
          <ac:chgData name="Constantin Alexandru Frunza" userId="be5b21d4a2b6c2a6" providerId="LiveId" clId="{33CF474F-AB74-4C11-AF9D-039B9A8E941A}" dt="2020-11-10T11:11:02.010" v="244" actId="26606"/>
          <ac:graphicFrameMkLst>
            <pc:docMk/>
            <pc:sldMk cId="380414279" sldId="262"/>
            <ac:graphicFrameMk id="11" creationId="{374EA131-FAA2-40B8-BC12-5BBEAA4431C9}"/>
          </ac:graphicFrameMkLst>
        </pc:graphicFrameChg>
      </pc:sldChg>
      <pc:sldChg chg="addSp modSp mod setBg setClrOvrMap">
        <pc:chgData name="Constantin Alexandru Frunza" userId="be5b21d4a2b6c2a6" providerId="LiveId" clId="{33CF474F-AB74-4C11-AF9D-039B9A8E941A}" dt="2020-11-10T11:11:54.235" v="252" actId="255"/>
        <pc:sldMkLst>
          <pc:docMk/>
          <pc:sldMk cId="1974596187" sldId="264"/>
        </pc:sldMkLst>
        <pc:spChg chg="mod">
          <ac:chgData name="Constantin Alexandru Frunza" userId="be5b21d4a2b6c2a6" providerId="LiveId" clId="{33CF474F-AB74-4C11-AF9D-039B9A8E941A}" dt="2020-11-10T11:11:16.935" v="245" actId="26606"/>
          <ac:spMkLst>
            <pc:docMk/>
            <pc:sldMk cId="1974596187" sldId="264"/>
            <ac:spMk id="2" creationId="{EAB48FD9-7AE6-44FD-9425-22236EAC1B11}"/>
          </ac:spMkLst>
        </pc:spChg>
        <pc:spChg chg="mod">
          <ac:chgData name="Constantin Alexandru Frunza" userId="be5b21d4a2b6c2a6" providerId="LiveId" clId="{33CF474F-AB74-4C11-AF9D-039B9A8E941A}" dt="2020-11-10T11:11:54.235" v="252" actId="255"/>
          <ac:spMkLst>
            <pc:docMk/>
            <pc:sldMk cId="1974596187" sldId="264"/>
            <ac:spMk id="3" creationId="{88721048-452E-443C-B69E-F34A19BDA39A}"/>
          </ac:spMkLst>
        </pc:spChg>
        <pc:spChg chg="mod ord">
          <ac:chgData name="Constantin Alexandru Frunza" userId="be5b21d4a2b6c2a6" providerId="LiveId" clId="{33CF474F-AB74-4C11-AF9D-039B9A8E941A}" dt="2020-11-10T11:11:16.935" v="245" actId="26606"/>
          <ac:spMkLst>
            <pc:docMk/>
            <pc:sldMk cId="1974596187" sldId="264"/>
            <ac:spMk id="6" creationId="{2BDB178A-A93C-47E9-B15E-B5FFB2FFA5FC}"/>
          </ac:spMkLst>
        </pc:spChg>
        <pc:spChg chg="add">
          <ac:chgData name="Constantin Alexandru Frunza" userId="be5b21d4a2b6c2a6" providerId="LiveId" clId="{33CF474F-AB74-4C11-AF9D-039B9A8E941A}" dt="2020-11-10T11:11:16.935" v="245" actId="26606"/>
          <ac:spMkLst>
            <pc:docMk/>
            <pc:sldMk cId="1974596187" sldId="264"/>
            <ac:spMk id="11" creationId="{74CD14DB-BB81-479F-A1FC-1C75640E9F84}"/>
          </ac:spMkLst>
        </pc:spChg>
        <pc:spChg chg="add">
          <ac:chgData name="Constantin Alexandru Frunza" userId="be5b21d4a2b6c2a6" providerId="LiveId" clId="{33CF474F-AB74-4C11-AF9D-039B9A8E941A}" dt="2020-11-10T11:11:16.935" v="245" actId="26606"/>
          <ac:spMkLst>
            <pc:docMk/>
            <pc:sldMk cId="1974596187" sldId="264"/>
            <ac:spMk id="13" creationId="{C943A91B-7CA7-4592-A975-73B1BF8C4C74}"/>
          </ac:spMkLst>
        </pc:spChg>
        <pc:spChg chg="add">
          <ac:chgData name="Constantin Alexandru Frunza" userId="be5b21d4a2b6c2a6" providerId="LiveId" clId="{33CF474F-AB74-4C11-AF9D-039B9A8E941A}" dt="2020-11-10T11:11:16.935" v="245" actId="26606"/>
          <ac:spMkLst>
            <pc:docMk/>
            <pc:sldMk cId="1974596187" sldId="264"/>
            <ac:spMk id="15" creationId="{EC471314-E46A-414B-8D91-74880E84F187}"/>
          </ac:spMkLst>
        </pc:spChg>
        <pc:spChg chg="add">
          <ac:chgData name="Constantin Alexandru Frunza" userId="be5b21d4a2b6c2a6" providerId="LiveId" clId="{33CF474F-AB74-4C11-AF9D-039B9A8E941A}" dt="2020-11-10T11:11:16.935" v="245" actId="26606"/>
          <ac:spMkLst>
            <pc:docMk/>
            <pc:sldMk cId="1974596187" sldId="264"/>
            <ac:spMk id="17" creationId="{6A681326-1C9D-44A3-A627-3871BDAE4127}"/>
          </ac:spMkLst>
        </pc:spChg>
      </pc:sldChg>
      <pc:sldChg chg="addSp modSp mod setBg setClrOvrMap">
        <pc:chgData name="Constantin Alexandru Frunza" userId="be5b21d4a2b6c2a6" providerId="LiveId" clId="{33CF474F-AB74-4C11-AF9D-039B9A8E941A}" dt="2020-11-10T11:11:37.658" v="249" actId="255"/>
        <pc:sldMkLst>
          <pc:docMk/>
          <pc:sldMk cId="2680674085" sldId="265"/>
        </pc:sldMkLst>
        <pc:spChg chg="mod">
          <ac:chgData name="Constantin Alexandru Frunza" userId="be5b21d4a2b6c2a6" providerId="LiveId" clId="{33CF474F-AB74-4C11-AF9D-039B9A8E941A}" dt="2020-11-10T11:11:21.061" v="246" actId="26606"/>
          <ac:spMkLst>
            <pc:docMk/>
            <pc:sldMk cId="2680674085" sldId="265"/>
            <ac:spMk id="2" creationId="{3333E281-5BE0-4894-B5C0-661F7D022F9B}"/>
          </ac:spMkLst>
        </pc:spChg>
        <pc:spChg chg="mod">
          <ac:chgData name="Constantin Alexandru Frunza" userId="be5b21d4a2b6c2a6" providerId="LiveId" clId="{33CF474F-AB74-4C11-AF9D-039B9A8E941A}" dt="2020-11-10T11:11:37.658" v="249" actId="255"/>
          <ac:spMkLst>
            <pc:docMk/>
            <pc:sldMk cId="2680674085" sldId="265"/>
            <ac:spMk id="3" creationId="{CF2CF026-F265-4561-93FC-C1BCCE545175}"/>
          </ac:spMkLst>
        </pc:spChg>
        <pc:spChg chg="mod ord">
          <ac:chgData name="Constantin Alexandru Frunza" userId="be5b21d4a2b6c2a6" providerId="LiveId" clId="{33CF474F-AB74-4C11-AF9D-039B9A8E941A}" dt="2020-11-10T11:11:21.061" v="246" actId="26606"/>
          <ac:spMkLst>
            <pc:docMk/>
            <pc:sldMk cId="2680674085" sldId="265"/>
            <ac:spMk id="5" creationId="{E6514B09-41DB-4B2F-9EFA-9B8BDFC3E389}"/>
          </ac:spMkLst>
        </pc:spChg>
        <pc:spChg chg="add">
          <ac:chgData name="Constantin Alexandru Frunza" userId="be5b21d4a2b6c2a6" providerId="LiveId" clId="{33CF474F-AB74-4C11-AF9D-039B9A8E941A}" dt="2020-11-10T11:11:21.061" v="246" actId="26606"/>
          <ac:spMkLst>
            <pc:docMk/>
            <pc:sldMk cId="2680674085" sldId="265"/>
            <ac:spMk id="10" creationId="{74CD14DB-BB81-479F-A1FC-1C75640E9F84}"/>
          </ac:spMkLst>
        </pc:spChg>
        <pc:spChg chg="add">
          <ac:chgData name="Constantin Alexandru Frunza" userId="be5b21d4a2b6c2a6" providerId="LiveId" clId="{33CF474F-AB74-4C11-AF9D-039B9A8E941A}" dt="2020-11-10T11:11:21.061" v="246" actId="26606"/>
          <ac:spMkLst>
            <pc:docMk/>
            <pc:sldMk cId="2680674085" sldId="265"/>
            <ac:spMk id="12" creationId="{C943A91B-7CA7-4592-A975-73B1BF8C4C74}"/>
          </ac:spMkLst>
        </pc:spChg>
        <pc:spChg chg="add">
          <ac:chgData name="Constantin Alexandru Frunza" userId="be5b21d4a2b6c2a6" providerId="LiveId" clId="{33CF474F-AB74-4C11-AF9D-039B9A8E941A}" dt="2020-11-10T11:11:21.061" v="246" actId="26606"/>
          <ac:spMkLst>
            <pc:docMk/>
            <pc:sldMk cId="2680674085" sldId="265"/>
            <ac:spMk id="14" creationId="{EC471314-E46A-414B-8D91-74880E84F187}"/>
          </ac:spMkLst>
        </pc:spChg>
        <pc:spChg chg="add">
          <ac:chgData name="Constantin Alexandru Frunza" userId="be5b21d4a2b6c2a6" providerId="LiveId" clId="{33CF474F-AB74-4C11-AF9D-039B9A8E941A}" dt="2020-11-10T11:11:21.061" v="246" actId="26606"/>
          <ac:spMkLst>
            <pc:docMk/>
            <pc:sldMk cId="2680674085" sldId="265"/>
            <ac:spMk id="16" creationId="{6A681326-1C9D-44A3-A627-3871BDAE4127}"/>
          </ac:spMkLst>
        </pc:spChg>
      </pc:sldChg>
      <pc:sldChg chg="addSp delSp modSp mod setBg setClrOvrMap">
        <pc:chgData name="Constantin Alexandru Frunza" userId="be5b21d4a2b6c2a6" providerId="LiveId" clId="{33CF474F-AB74-4C11-AF9D-039B9A8E941A}" dt="2020-11-10T15:16:45.075" v="485" actId="27918"/>
        <pc:sldMkLst>
          <pc:docMk/>
          <pc:sldMk cId="559032063" sldId="266"/>
        </pc:sldMkLst>
        <pc:spChg chg="mod">
          <ac:chgData name="Constantin Alexandru Frunza" userId="be5b21d4a2b6c2a6" providerId="LiveId" clId="{33CF474F-AB74-4C11-AF9D-039B9A8E941A}" dt="2020-11-10T11:06:39.945" v="211" actId="26606"/>
          <ac:spMkLst>
            <pc:docMk/>
            <pc:sldMk cId="559032063" sldId="266"/>
            <ac:spMk id="2" creationId="{84340C77-8985-48CF-B98B-A800C1A0B50E}"/>
          </ac:spMkLst>
        </pc:spChg>
        <pc:spChg chg="mod ord">
          <ac:chgData name="Constantin Alexandru Frunza" userId="be5b21d4a2b6c2a6" providerId="LiveId" clId="{33CF474F-AB74-4C11-AF9D-039B9A8E941A}" dt="2020-11-10T11:06:39.945" v="211" actId="26606"/>
          <ac:spMkLst>
            <pc:docMk/>
            <pc:sldMk cId="559032063" sldId="266"/>
            <ac:spMk id="5" creationId="{115735F3-0B50-4596-94B8-4AD56961B3F7}"/>
          </ac:spMkLst>
        </pc:spChg>
        <pc:spChg chg="mod">
          <ac:chgData name="Constantin Alexandru Frunza" userId="be5b21d4a2b6c2a6" providerId="LiveId" clId="{33CF474F-AB74-4C11-AF9D-039B9A8E941A}" dt="2020-11-10T11:06:39.945" v="211" actId="26606"/>
          <ac:spMkLst>
            <pc:docMk/>
            <pc:sldMk cId="559032063" sldId="266"/>
            <ac:spMk id="8" creationId="{B1025917-0D6E-48ED-852B-30A90C6CB1C1}"/>
          </ac:spMkLst>
        </pc:spChg>
        <pc:spChg chg="del">
          <ac:chgData name="Constantin Alexandru Frunza" userId="be5b21d4a2b6c2a6" providerId="LiveId" clId="{33CF474F-AB74-4C11-AF9D-039B9A8E941A}" dt="2020-11-10T11:06:39.945" v="211" actId="26606"/>
          <ac:spMkLst>
            <pc:docMk/>
            <pc:sldMk cId="559032063" sldId="266"/>
            <ac:spMk id="13" creationId="{989BE678-777B-482A-A616-FEDC47B162E5}"/>
          </ac:spMkLst>
        </pc:spChg>
        <pc:spChg chg="del">
          <ac:chgData name="Constantin Alexandru Frunza" userId="be5b21d4a2b6c2a6" providerId="LiveId" clId="{33CF474F-AB74-4C11-AF9D-039B9A8E941A}" dt="2020-11-10T11:06:39.945" v="211" actId="26606"/>
          <ac:spMkLst>
            <pc:docMk/>
            <pc:sldMk cId="559032063" sldId="266"/>
            <ac:spMk id="19" creationId="{D28BE0C3-2102-4820-B88B-A448B1840D14}"/>
          </ac:spMkLst>
        </pc:spChg>
        <pc:spChg chg="add">
          <ac:chgData name="Constantin Alexandru Frunza" userId="be5b21d4a2b6c2a6" providerId="LiveId" clId="{33CF474F-AB74-4C11-AF9D-039B9A8E941A}" dt="2020-11-10T11:06:39.945" v="211" actId="26606"/>
          <ac:spMkLst>
            <pc:docMk/>
            <pc:sldMk cId="559032063" sldId="266"/>
            <ac:spMk id="29" creationId="{4AC0CD9D-7610-4620-93B4-798CCD9AB581}"/>
          </ac:spMkLst>
        </pc:spChg>
        <pc:spChg chg="add">
          <ac:chgData name="Constantin Alexandru Frunza" userId="be5b21d4a2b6c2a6" providerId="LiveId" clId="{33CF474F-AB74-4C11-AF9D-039B9A8E941A}" dt="2020-11-10T11:06:39.945" v="211" actId="26606"/>
          <ac:spMkLst>
            <pc:docMk/>
            <pc:sldMk cId="559032063" sldId="266"/>
            <ac:spMk id="35" creationId="{DE4D62F9-188E-4530-84C2-24BDEE4BEB82}"/>
          </ac:spMkLst>
        </pc:spChg>
        <pc:spChg chg="add">
          <ac:chgData name="Constantin Alexandru Frunza" userId="be5b21d4a2b6c2a6" providerId="LiveId" clId="{33CF474F-AB74-4C11-AF9D-039B9A8E941A}" dt="2020-11-10T11:06:39.945" v="211" actId="26606"/>
          <ac:spMkLst>
            <pc:docMk/>
            <pc:sldMk cId="559032063" sldId="266"/>
            <ac:spMk id="37" creationId="{D67CA421-FA2B-47ED-A101-F8BBEBB2976B}"/>
          </ac:spMkLst>
        </pc:spChg>
        <pc:spChg chg="add">
          <ac:chgData name="Constantin Alexandru Frunza" userId="be5b21d4a2b6c2a6" providerId="LiveId" clId="{33CF474F-AB74-4C11-AF9D-039B9A8E941A}" dt="2020-11-10T11:06:39.945" v="211" actId="26606"/>
          <ac:spMkLst>
            <pc:docMk/>
            <pc:sldMk cId="559032063" sldId="266"/>
            <ac:spMk id="39" creationId="{12425D82-CD5E-45A4-9542-70951E59F2D1}"/>
          </ac:spMkLst>
        </pc:spChg>
        <pc:spChg chg="add">
          <ac:chgData name="Constantin Alexandru Frunza" userId="be5b21d4a2b6c2a6" providerId="LiveId" clId="{33CF474F-AB74-4C11-AF9D-039B9A8E941A}" dt="2020-11-10T11:06:39.945" v="211" actId="26606"/>
          <ac:spMkLst>
            <pc:docMk/>
            <pc:sldMk cId="559032063" sldId="266"/>
            <ac:spMk id="41" creationId="{221DB897-A621-4D5F-AC81-91199AC4370E}"/>
          </ac:spMkLst>
        </pc:spChg>
        <pc:graphicFrameChg chg="add del mod">
          <ac:chgData name="Constantin Alexandru Frunza" userId="be5b21d4a2b6c2a6" providerId="LiveId" clId="{33CF474F-AB74-4C11-AF9D-039B9A8E941A}" dt="2020-11-10T10:52:37.864" v="35" actId="478"/>
          <ac:graphicFrameMkLst>
            <pc:docMk/>
            <pc:sldMk cId="559032063" sldId="266"/>
            <ac:graphicFrameMk id="7" creationId="{AAD7523A-C575-4039-A02A-318F64D42495}"/>
          </ac:graphicFrameMkLst>
        </pc:graphicFrameChg>
        <pc:graphicFrameChg chg="add del mod">
          <ac:chgData name="Constantin Alexandru Frunza" userId="be5b21d4a2b6c2a6" providerId="LiveId" clId="{33CF474F-AB74-4C11-AF9D-039B9A8E941A}" dt="2020-11-10T10:59:09.525" v="56" actId="478"/>
          <ac:graphicFrameMkLst>
            <pc:docMk/>
            <pc:sldMk cId="559032063" sldId="266"/>
            <ac:graphicFrameMk id="14" creationId="{341E9203-9E70-4C68-9C62-8692423DFDC3}"/>
          </ac:graphicFrameMkLst>
        </pc:graphicFrameChg>
        <pc:graphicFrameChg chg="add mod">
          <ac:chgData name="Constantin Alexandru Frunza" userId="be5b21d4a2b6c2a6" providerId="LiveId" clId="{33CF474F-AB74-4C11-AF9D-039B9A8E941A}" dt="2020-11-10T11:06:39.945" v="211" actId="26606"/>
          <ac:graphicFrameMkLst>
            <pc:docMk/>
            <pc:sldMk cId="559032063" sldId="266"/>
            <ac:graphicFrameMk id="20" creationId="{A4C99456-B475-4B3E-82D3-1801DFDCF5BD}"/>
          </ac:graphicFrameMkLst>
        </pc:graphicFrameChg>
        <pc:picChg chg="del mod">
          <ac:chgData name="Constantin Alexandru Frunza" userId="be5b21d4a2b6c2a6" providerId="LiveId" clId="{33CF474F-AB74-4C11-AF9D-039B9A8E941A}" dt="2020-11-10T11:01:05.869" v="101" actId="478"/>
          <ac:picMkLst>
            <pc:docMk/>
            <pc:sldMk cId="559032063" sldId="266"/>
            <ac:picMk id="6" creationId="{CC5B3E68-554C-4A53-8C73-66C4861E5F70}"/>
          </ac:picMkLst>
        </pc:picChg>
        <pc:picChg chg="del">
          <ac:chgData name="Constantin Alexandru Frunza" userId="be5b21d4a2b6c2a6" providerId="LiveId" clId="{33CF474F-AB74-4C11-AF9D-039B9A8E941A}" dt="2020-11-10T11:06:39.945" v="211" actId="26606"/>
          <ac:picMkLst>
            <pc:docMk/>
            <pc:sldMk cId="559032063" sldId="266"/>
            <ac:picMk id="9" creationId="{DF19BAF3-7E20-4B9D-B544-BABAEEA1FA75}"/>
          </ac:picMkLst>
        </pc:picChg>
        <pc:picChg chg="del">
          <ac:chgData name="Constantin Alexandru Frunza" userId="be5b21d4a2b6c2a6" providerId="LiveId" clId="{33CF474F-AB74-4C11-AF9D-039B9A8E941A}" dt="2020-11-10T11:06:39.945" v="211" actId="26606"/>
          <ac:picMkLst>
            <pc:docMk/>
            <pc:sldMk cId="559032063" sldId="266"/>
            <ac:picMk id="11" creationId="{950648F4-ABCD-4DF0-8641-76CFB2354721}"/>
          </ac:picMkLst>
        </pc:picChg>
        <pc:picChg chg="del">
          <ac:chgData name="Constantin Alexandru Frunza" userId="be5b21d4a2b6c2a6" providerId="LiveId" clId="{33CF474F-AB74-4C11-AF9D-039B9A8E941A}" dt="2020-11-10T11:06:39.945" v="211" actId="26606"/>
          <ac:picMkLst>
            <pc:docMk/>
            <pc:sldMk cId="559032063" sldId="266"/>
            <ac:picMk id="15" creationId="{CF1EB4BD-9C7E-4AA3-9681-C7EB0DA6250B}"/>
          </ac:picMkLst>
        </pc:picChg>
        <pc:picChg chg="del">
          <ac:chgData name="Constantin Alexandru Frunza" userId="be5b21d4a2b6c2a6" providerId="LiveId" clId="{33CF474F-AB74-4C11-AF9D-039B9A8E941A}" dt="2020-11-10T11:06:39.945" v="211" actId="26606"/>
          <ac:picMkLst>
            <pc:docMk/>
            <pc:sldMk cId="559032063" sldId="266"/>
            <ac:picMk id="17" creationId="{94AAE3AA-3759-4D28-B0EF-575F25A5146C}"/>
          </ac:picMkLst>
        </pc:picChg>
        <pc:picChg chg="add">
          <ac:chgData name="Constantin Alexandru Frunza" userId="be5b21d4a2b6c2a6" providerId="LiveId" clId="{33CF474F-AB74-4C11-AF9D-039B9A8E941A}" dt="2020-11-10T11:06:39.945" v="211" actId="26606"/>
          <ac:picMkLst>
            <pc:docMk/>
            <pc:sldMk cId="559032063" sldId="266"/>
            <ac:picMk id="25" creationId="{41B68C77-138E-4BF7-A276-BD0C78A4219F}"/>
          </ac:picMkLst>
        </pc:picChg>
        <pc:picChg chg="add">
          <ac:chgData name="Constantin Alexandru Frunza" userId="be5b21d4a2b6c2a6" providerId="LiveId" clId="{33CF474F-AB74-4C11-AF9D-039B9A8E941A}" dt="2020-11-10T11:06:39.945" v="211" actId="26606"/>
          <ac:picMkLst>
            <pc:docMk/>
            <pc:sldMk cId="559032063" sldId="266"/>
            <ac:picMk id="27" creationId="{7C268552-D473-46ED-B1B8-422042C4DEF1}"/>
          </ac:picMkLst>
        </pc:picChg>
        <pc:picChg chg="add">
          <ac:chgData name="Constantin Alexandru Frunza" userId="be5b21d4a2b6c2a6" providerId="LiveId" clId="{33CF474F-AB74-4C11-AF9D-039B9A8E941A}" dt="2020-11-10T11:06:39.945" v="211" actId="26606"/>
          <ac:picMkLst>
            <pc:docMk/>
            <pc:sldMk cId="559032063" sldId="266"/>
            <ac:picMk id="31" creationId="{B9238B3E-24AA-439A-B527-6C5DF6D72145}"/>
          </ac:picMkLst>
        </pc:picChg>
        <pc:picChg chg="add">
          <ac:chgData name="Constantin Alexandru Frunza" userId="be5b21d4a2b6c2a6" providerId="LiveId" clId="{33CF474F-AB74-4C11-AF9D-039B9A8E941A}" dt="2020-11-10T11:06:39.945" v="211" actId="26606"/>
          <ac:picMkLst>
            <pc:docMk/>
            <pc:sldMk cId="559032063" sldId="266"/>
            <ac:picMk id="33" creationId="{69F01145-BEA3-4CBF-AA21-10077B948CA8}"/>
          </ac:picMkLst>
        </pc:picChg>
      </pc:sldChg>
      <pc:sldChg chg="addSp delSp modSp mod">
        <pc:chgData name="Constantin Alexandru Frunza" userId="be5b21d4a2b6c2a6" providerId="LiveId" clId="{33CF474F-AB74-4C11-AF9D-039B9A8E941A}" dt="2020-11-10T11:07:41.345" v="229" actId="20577"/>
        <pc:sldMkLst>
          <pc:docMk/>
          <pc:sldMk cId="2902996485" sldId="267"/>
        </pc:sldMkLst>
        <pc:spChg chg="mod ord">
          <ac:chgData name="Constantin Alexandru Frunza" userId="be5b21d4a2b6c2a6" providerId="LiveId" clId="{33CF474F-AB74-4C11-AF9D-039B9A8E941A}" dt="2020-11-10T11:06:58.155" v="217" actId="26606"/>
          <ac:spMkLst>
            <pc:docMk/>
            <pc:sldMk cId="2902996485" sldId="267"/>
            <ac:spMk id="2" creationId="{84340C77-8985-48CF-B98B-A800C1A0B50E}"/>
          </ac:spMkLst>
        </pc:spChg>
        <pc:spChg chg="mod ord">
          <ac:chgData name="Constantin Alexandru Frunza" userId="be5b21d4a2b6c2a6" providerId="LiveId" clId="{33CF474F-AB74-4C11-AF9D-039B9A8E941A}" dt="2020-11-10T11:07:41.345" v="229" actId="20577"/>
          <ac:spMkLst>
            <pc:docMk/>
            <pc:sldMk cId="2902996485" sldId="267"/>
            <ac:spMk id="4" creationId="{2BABB844-C7DE-40F8-8093-61DEE102A732}"/>
          </ac:spMkLst>
        </pc:spChg>
        <pc:spChg chg="mod ord">
          <ac:chgData name="Constantin Alexandru Frunza" userId="be5b21d4a2b6c2a6" providerId="LiveId" clId="{33CF474F-AB74-4C11-AF9D-039B9A8E941A}" dt="2020-11-10T11:06:58.155" v="217" actId="26606"/>
          <ac:spMkLst>
            <pc:docMk/>
            <pc:sldMk cId="2902996485" sldId="267"/>
            <ac:spMk id="5" creationId="{115735F3-0B50-4596-94B8-4AD56961B3F7}"/>
          </ac:spMkLst>
        </pc:spChg>
        <pc:spChg chg="mod ord">
          <ac:chgData name="Constantin Alexandru Frunza" userId="be5b21d4a2b6c2a6" providerId="LiveId" clId="{33CF474F-AB74-4C11-AF9D-039B9A8E941A}" dt="2020-11-10T11:06:58.155" v="217" actId="26606"/>
          <ac:spMkLst>
            <pc:docMk/>
            <pc:sldMk cId="2902996485" sldId="267"/>
            <ac:spMk id="10" creationId="{3F8A8EF2-93F9-4697-B553-08482506CD9D}"/>
          </ac:spMkLst>
        </pc:spChg>
        <pc:spChg chg="add del">
          <ac:chgData name="Constantin Alexandru Frunza" userId="be5b21d4a2b6c2a6" providerId="LiveId" clId="{33CF474F-AB74-4C11-AF9D-039B9A8E941A}" dt="2020-11-10T11:06:58.155" v="217" actId="26606"/>
          <ac:spMkLst>
            <pc:docMk/>
            <pc:sldMk cId="2902996485" sldId="267"/>
            <ac:spMk id="13" creationId="{989BE678-777B-482A-A616-FEDC47B162E5}"/>
          </ac:spMkLst>
        </pc:spChg>
        <pc:spChg chg="add del">
          <ac:chgData name="Constantin Alexandru Frunza" userId="be5b21d4a2b6c2a6" providerId="LiveId" clId="{33CF474F-AB74-4C11-AF9D-039B9A8E941A}" dt="2020-11-10T11:06:58.155" v="217" actId="26606"/>
          <ac:spMkLst>
            <pc:docMk/>
            <pc:sldMk cId="2902996485" sldId="267"/>
            <ac:spMk id="19" creationId="{D28BE0C3-2102-4820-B88B-A448B1840D14}"/>
          </ac:spMkLst>
        </pc:spChg>
        <pc:spChg chg="add del">
          <ac:chgData name="Constantin Alexandru Frunza" userId="be5b21d4a2b6c2a6" providerId="LiveId" clId="{33CF474F-AB74-4C11-AF9D-039B9A8E941A}" dt="2020-11-10T11:06:53.525" v="213" actId="26606"/>
          <ac:spMkLst>
            <pc:docMk/>
            <pc:sldMk cId="2902996485" sldId="267"/>
            <ac:spMk id="24" creationId="{A46B443C-2FC2-4E2D-85B2-45096BE44F3F}"/>
          </ac:spMkLst>
        </pc:spChg>
        <pc:spChg chg="add del">
          <ac:chgData name="Constantin Alexandru Frunza" userId="be5b21d4a2b6c2a6" providerId="LiveId" clId="{33CF474F-AB74-4C11-AF9D-039B9A8E941A}" dt="2020-11-10T11:06:53.525" v="213" actId="26606"/>
          <ac:spMkLst>
            <pc:docMk/>
            <pc:sldMk cId="2902996485" sldId="267"/>
            <ac:spMk id="26" creationId="{F8595138-C2F6-4C4C-B5E4-AA951F9313DA}"/>
          </ac:spMkLst>
        </pc:spChg>
        <pc:spChg chg="add del">
          <ac:chgData name="Constantin Alexandru Frunza" userId="be5b21d4a2b6c2a6" providerId="LiveId" clId="{33CF474F-AB74-4C11-AF9D-039B9A8E941A}" dt="2020-11-10T11:06:58.115" v="216" actId="26606"/>
          <ac:spMkLst>
            <pc:docMk/>
            <pc:sldMk cId="2902996485" sldId="267"/>
            <ac:spMk id="28" creationId="{44F3197D-248B-46C5-B6EE-003F4E0C6CF9}"/>
          </ac:spMkLst>
        </pc:spChg>
        <pc:spChg chg="add del">
          <ac:chgData name="Constantin Alexandru Frunza" userId="be5b21d4a2b6c2a6" providerId="LiveId" clId="{33CF474F-AB74-4C11-AF9D-039B9A8E941A}" dt="2020-11-10T11:06:58.115" v="216" actId="26606"/>
          <ac:spMkLst>
            <pc:docMk/>
            <pc:sldMk cId="2902996485" sldId="267"/>
            <ac:spMk id="34" creationId="{040549E2-C5A5-4ED5-80AB-070FEBDF5320}"/>
          </ac:spMkLst>
        </pc:spChg>
        <pc:spChg chg="add del">
          <ac:chgData name="Constantin Alexandru Frunza" userId="be5b21d4a2b6c2a6" providerId="LiveId" clId="{33CF474F-AB74-4C11-AF9D-039B9A8E941A}" dt="2020-11-10T11:06:58.115" v="216" actId="26606"/>
          <ac:spMkLst>
            <pc:docMk/>
            <pc:sldMk cId="2902996485" sldId="267"/>
            <ac:spMk id="36" creationId="{E4F17063-EDA4-417B-946F-BA357F3B390D}"/>
          </ac:spMkLst>
        </pc:spChg>
        <pc:spChg chg="add del">
          <ac:chgData name="Constantin Alexandru Frunza" userId="be5b21d4a2b6c2a6" providerId="LiveId" clId="{33CF474F-AB74-4C11-AF9D-039B9A8E941A}" dt="2020-11-10T11:06:58.115" v="216" actId="26606"/>
          <ac:spMkLst>
            <pc:docMk/>
            <pc:sldMk cId="2902996485" sldId="267"/>
            <ac:spMk id="38" creationId="{D36F3EEA-55D4-4677-80E7-92D00B8F343B}"/>
          </ac:spMkLst>
        </pc:spChg>
        <pc:spChg chg="add">
          <ac:chgData name="Constantin Alexandru Frunza" userId="be5b21d4a2b6c2a6" providerId="LiveId" clId="{33CF474F-AB74-4C11-AF9D-039B9A8E941A}" dt="2020-11-10T11:06:58.155" v="217" actId="26606"/>
          <ac:spMkLst>
            <pc:docMk/>
            <pc:sldMk cId="2902996485" sldId="267"/>
            <ac:spMk id="40" creationId="{14615236-9CFE-4DD4-8CE7-FE83C54FD0E6}"/>
          </ac:spMkLst>
        </pc:spChg>
        <pc:spChg chg="add">
          <ac:chgData name="Constantin Alexandru Frunza" userId="be5b21d4a2b6c2a6" providerId="LiveId" clId="{33CF474F-AB74-4C11-AF9D-039B9A8E941A}" dt="2020-11-10T11:06:58.155" v="217" actId="26606"/>
          <ac:spMkLst>
            <pc:docMk/>
            <pc:sldMk cId="2902996485" sldId="267"/>
            <ac:spMk id="41" creationId="{2512CD95-5065-4DC1-B6E0-131242425D23}"/>
          </ac:spMkLst>
        </pc:spChg>
        <pc:picChg chg="mod ord">
          <ac:chgData name="Constantin Alexandru Frunza" userId="be5b21d4a2b6c2a6" providerId="LiveId" clId="{33CF474F-AB74-4C11-AF9D-039B9A8E941A}" dt="2020-11-10T11:06:58.155" v="217" actId="26606"/>
          <ac:picMkLst>
            <pc:docMk/>
            <pc:sldMk cId="2902996485" sldId="267"/>
            <ac:picMk id="3" creationId="{673E8A58-B280-417E-BFC2-47A0253D48C8}"/>
          </ac:picMkLst>
        </pc:picChg>
        <pc:picChg chg="add del">
          <ac:chgData name="Constantin Alexandru Frunza" userId="be5b21d4a2b6c2a6" providerId="LiveId" clId="{33CF474F-AB74-4C11-AF9D-039B9A8E941A}" dt="2020-11-10T11:06:58.155" v="217" actId="26606"/>
          <ac:picMkLst>
            <pc:docMk/>
            <pc:sldMk cId="2902996485" sldId="267"/>
            <ac:picMk id="9" creationId="{DF19BAF3-7E20-4B9D-B544-BABAEEA1FA75}"/>
          </ac:picMkLst>
        </pc:picChg>
        <pc:picChg chg="add del">
          <ac:chgData name="Constantin Alexandru Frunza" userId="be5b21d4a2b6c2a6" providerId="LiveId" clId="{33CF474F-AB74-4C11-AF9D-039B9A8E941A}" dt="2020-11-10T11:06:58.155" v="217" actId="26606"/>
          <ac:picMkLst>
            <pc:docMk/>
            <pc:sldMk cId="2902996485" sldId="267"/>
            <ac:picMk id="11" creationId="{950648F4-ABCD-4DF0-8641-76CFB2354721}"/>
          </ac:picMkLst>
        </pc:picChg>
        <pc:picChg chg="add del">
          <ac:chgData name="Constantin Alexandru Frunza" userId="be5b21d4a2b6c2a6" providerId="LiveId" clId="{33CF474F-AB74-4C11-AF9D-039B9A8E941A}" dt="2020-11-10T11:06:58.155" v="217" actId="26606"/>
          <ac:picMkLst>
            <pc:docMk/>
            <pc:sldMk cId="2902996485" sldId="267"/>
            <ac:picMk id="15" creationId="{CF1EB4BD-9C7E-4AA3-9681-C7EB0DA6250B}"/>
          </ac:picMkLst>
        </pc:picChg>
        <pc:picChg chg="add del">
          <ac:chgData name="Constantin Alexandru Frunza" userId="be5b21d4a2b6c2a6" providerId="LiveId" clId="{33CF474F-AB74-4C11-AF9D-039B9A8E941A}" dt="2020-11-10T11:06:58.155" v="217" actId="26606"/>
          <ac:picMkLst>
            <pc:docMk/>
            <pc:sldMk cId="2902996485" sldId="267"/>
            <ac:picMk id="17" creationId="{94AAE3AA-3759-4D28-B0EF-575F25A5146C}"/>
          </ac:picMkLst>
        </pc:picChg>
        <pc:picChg chg="add del">
          <ac:chgData name="Constantin Alexandru Frunza" userId="be5b21d4a2b6c2a6" providerId="LiveId" clId="{33CF474F-AB74-4C11-AF9D-039B9A8E941A}" dt="2020-11-10T11:06:58.115" v="216" actId="26606"/>
          <ac:picMkLst>
            <pc:docMk/>
            <pc:sldMk cId="2902996485" sldId="267"/>
            <ac:picMk id="29" creationId="{844EE02A-F0F8-4A23-B21D-CF2066B65D30}"/>
          </ac:picMkLst>
        </pc:picChg>
        <pc:picChg chg="add del">
          <ac:chgData name="Constantin Alexandru Frunza" userId="be5b21d4a2b6c2a6" providerId="LiveId" clId="{33CF474F-AB74-4C11-AF9D-039B9A8E941A}" dt="2020-11-10T11:06:58.115" v="216" actId="26606"/>
          <ac:picMkLst>
            <pc:docMk/>
            <pc:sldMk cId="2902996485" sldId="267"/>
            <ac:picMk id="30" creationId="{FFC3E649-106F-4B41-9FF5-327536E4CFBD}"/>
          </ac:picMkLst>
        </pc:picChg>
        <pc:picChg chg="add del">
          <ac:chgData name="Constantin Alexandru Frunza" userId="be5b21d4a2b6c2a6" providerId="LiveId" clId="{33CF474F-AB74-4C11-AF9D-039B9A8E941A}" dt="2020-11-10T11:06:58.115" v="216" actId="26606"/>
          <ac:picMkLst>
            <pc:docMk/>
            <pc:sldMk cId="2902996485" sldId="267"/>
            <ac:picMk id="31" creationId="{99F13062-7BB6-4A97-B661-CDE2EDEAE70E}"/>
          </ac:picMkLst>
        </pc:picChg>
        <pc:picChg chg="add del">
          <ac:chgData name="Constantin Alexandru Frunza" userId="be5b21d4a2b6c2a6" providerId="LiveId" clId="{33CF474F-AB74-4C11-AF9D-039B9A8E941A}" dt="2020-11-10T11:06:58.115" v="216" actId="26606"/>
          <ac:picMkLst>
            <pc:docMk/>
            <pc:sldMk cId="2902996485" sldId="267"/>
            <ac:picMk id="32" creationId="{79F6731C-42C0-45DB-9F9A-B831CBEC5182}"/>
          </ac:picMkLst>
        </pc:picChg>
      </pc:sldChg>
      <pc:sldChg chg="addSp modSp mod addCm">
        <pc:chgData name="Constantin Alexandru Frunza" userId="be5b21d4a2b6c2a6" providerId="LiveId" clId="{33CF474F-AB74-4C11-AF9D-039B9A8E941A}" dt="2020-11-10T15:10:34.782" v="470" actId="1076"/>
        <pc:sldMkLst>
          <pc:docMk/>
          <pc:sldMk cId="636757488" sldId="268"/>
        </pc:sldMkLst>
        <pc:spChg chg="add mod">
          <ac:chgData name="Constantin Alexandru Frunza" userId="be5b21d4a2b6c2a6" providerId="LiveId" clId="{33CF474F-AB74-4C11-AF9D-039B9A8E941A}" dt="2020-11-10T15:10:34.782" v="470" actId="1076"/>
          <ac:spMkLst>
            <pc:docMk/>
            <pc:sldMk cId="636757488" sldId="268"/>
            <ac:spMk id="3" creationId="{248532F1-38D3-4D48-BB66-3B71EE5C310C}"/>
          </ac:spMkLst>
        </pc:spChg>
      </pc:sldChg>
      <pc:sldChg chg="addSp delSp modSp mod setBg setClrOvrMap">
        <pc:chgData name="Constantin Alexandru Frunza" userId="be5b21d4a2b6c2a6" providerId="LiveId" clId="{33CF474F-AB74-4C11-AF9D-039B9A8E941A}" dt="2020-11-10T15:13:00.240" v="481" actId="26606"/>
        <pc:sldMkLst>
          <pc:docMk/>
          <pc:sldMk cId="71569106" sldId="269"/>
        </pc:sldMkLst>
        <pc:spChg chg="add del">
          <ac:chgData name="Constantin Alexandru Frunza" userId="be5b21d4a2b6c2a6" providerId="LiveId" clId="{33CF474F-AB74-4C11-AF9D-039B9A8E941A}" dt="2020-11-10T10:41:09.027" v="6" actId="26606"/>
          <ac:spMkLst>
            <pc:docMk/>
            <pc:sldMk cId="71569106" sldId="269"/>
            <ac:spMk id="3" creationId="{1FE5C76C-C40A-4373-9C6B-45905B1C182F}"/>
          </ac:spMkLst>
        </pc:spChg>
        <pc:spChg chg="mod ord">
          <ac:chgData name="Constantin Alexandru Frunza" userId="be5b21d4a2b6c2a6" providerId="LiveId" clId="{33CF474F-AB74-4C11-AF9D-039B9A8E941A}" dt="2020-11-10T15:13:00.240" v="481" actId="26606"/>
          <ac:spMkLst>
            <pc:docMk/>
            <pc:sldMk cId="71569106" sldId="269"/>
            <ac:spMk id="4" creationId="{13370E53-F94E-4745-9F0C-EB30F48CF665}"/>
          </ac:spMkLst>
        </pc:spChg>
        <pc:spChg chg="mod">
          <ac:chgData name="Constantin Alexandru Frunza" userId="be5b21d4a2b6c2a6" providerId="LiveId" clId="{33CF474F-AB74-4C11-AF9D-039B9A8E941A}" dt="2020-11-10T15:13:00.240" v="481" actId="26606"/>
          <ac:spMkLst>
            <pc:docMk/>
            <pc:sldMk cId="71569106" sldId="269"/>
            <ac:spMk id="5" creationId="{33C1B4F7-7380-4400-9A79-1BB974F5547B}"/>
          </ac:spMkLst>
        </pc:spChg>
        <pc:spChg chg="add del">
          <ac:chgData name="Constantin Alexandru Frunza" userId="be5b21d4a2b6c2a6" providerId="LiveId" clId="{33CF474F-AB74-4C11-AF9D-039B9A8E941A}" dt="2020-11-10T15:13:00.240" v="481" actId="26606"/>
          <ac:spMkLst>
            <pc:docMk/>
            <pc:sldMk cId="71569106" sldId="269"/>
            <ac:spMk id="10" creationId="{74CD14DB-BB81-479F-A1FC-1C75640E9F84}"/>
          </ac:spMkLst>
        </pc:spChg>
        <pc:spChg chg="add del">
          <ac:chgData name="Constantin Alexandru Frunza" userId="be5b21d4a2b6c2a6" providerId="LiveId" clId="{33CF474F-AB74-4C11-AF9D-039B9A8E941A}" dt="2020-11-10T10:41:09.007" v="5" actId="26606"/>
          <ac:spMkLst>
            <pc:docMk/>
            <pc:sldMk cId="71569106" sldId="269"/>
            <ac:spMk id="11" creationId="{47AEA421-5F29-4BA7-9360-2501B5987921}"/>
          </ac:spMkLst>
        </pc:spChg>
        <pc:spChg chg="add del">
          <ac:chgData name="Constantin Alexandru Frunza" userId="be5b21d4a2b6c2a6" providerId="LiveId" clId="{33CF474F-AB74-4C11-AF9D-039B9A8E941A}" dt="2020-11-10T15:13:00.240" v="481" actId="26606"/>
          <ac:spMkLst>
            <pc:docMk/>
            <pc:sldMk cId="71569106" sldId="269"/>
            <ac:spMk id="12" creationId="{C943A91B-7CA7-4592-A975-73B1BF8C4C74}"/>
          </ac:spMkLst>
        </pc:spChg>
        <pc:spChg chg="add del">
          <ac:chgData name="Constantin Alexandru Frunza" userId="be5b21d4a2b6c2a6" providerId="LiveId" clId="{33CF474F-AB74-4C11-AF9D-039B9A8E941A}" dt="2020-11-10T10:41:09.007" v="5" actId="26606"/>
          <ac:spMkLst>
            <pc:docMk/>
            <pc:sldMk cId="71569106" sldId="269"/>
            <ac:spMk id="13" creationId="{9348F0CB-4904-4DEF-BDD4-ADEC2DCCCBD7}"/>
          </ac:spMkLst>
        </pc:spChg>
        <pc:spChg chg="add del">
          <ac:chgData name="Constantin Alexandru Frunza" userId="be5b21d4a2b6c2a6" providerId="LiveId" clId="{33CF474F-AB74-4C11-AF9D-039B9A8E941A}" dt="2020-11-10T15:13:00.240" v="481" actId="26606"/>
          <ac:spMkLst>
            <pc:docMk/>
            <pc:sldMk cId="71569106" sldId="269"/>
            <ac:spMk id="14" creationId="{EC471314-E46A-414B-8D91-74880E84F187}"/>
          </ac:spMkLst>
        </pc:spChg>
        <pc:spChg chg="add del">
          <ac:chgData name="Constantin Alexandru Frunza" userId="be5b21d4a2b6c2a6" providerId="LiveId" clId="{33CF474F-AB74-4C11-AF9D-039B9A8E941A}" dt="2020-11-10T10:41:09.007" v="5" actId="26606"/>
          <ac:spMkLst>
            <pc:docMk/>
            <pc:sldMk cId="71569106" sldId="269"/>
            <ac:spMk id="15" creationId="{1583E1B8-79B3-49BB-8704-58E4AB1AF213}"/>
          </ac:spMkLst>
        </pc:spChg>
        <pc:spChg chg="add del">
          <ac:chgData name="Constantin Alexandru Frunza" userId="be5b21d4a2b6c2a6" providerId="LiveId" clId="{33CF474F-AB74-4C11-AF9D-039B9A8E941A}" dt="2020-11-10T15:13:00.240" v="481" actId="26606"/>
          <ac:spMkLst>
            <pc:docMk/>
            <pc:sldMk cId="71569106" sldId="269"/>
            <ac:spMk id="16" creationId="{6A681326-1C9D-44A3-A627-3871BDAE4127}"/>
          </ac:spMkLst>
        </pc:spChg>
        <pc:spChg chg="add del">
          <ac:chgData name="Constantin Alexandru Frunza" userId="be5b21d4a2b6c2a6" providerId="LiveId" clId="{33CF474F-AB74-4C11-AF9D-039B9A8E941A}" dt="2020-11-10T10:41:09.007" v="5" actId="26606"/>
          <ac:spMkLst>
            <pc:docMk/>
            <pc:sldMk cId="71569106" sldId="269"/>
            <ac:spMk id="17" creationId="{7BB34D5F-2B87-438E-8236-69C6068D47A4}"/>
          </ac:spMkLst>
        </pc:spChg>
        <pc:spChg chg="add del mod">
          <ac:chgData name="Constantin Alexandru Frunza" userId="be5b21d4a2b6c2a6" providerId="LiveId" clId="{33CF474F-AB74-4C11-AF9D-039B9A8E941A}" dt="2020-11-10T15:13:00.240" v="481" actId="26606"/>
          <ac:spMkLst>
            <pc:docMk/>
            <pc:sldMk cId="71569106" sldId="269"/>
            <ac:spMk id="19" creationId="{1FE5C76C-C40A-4373-9C6B-45905B1C182F}"/>
          </ac:spMkLst>
        </pc:spChg>
        <pc:graphicFrameChg chg="add del">
          <ac:chgData name="Constantin Alexandru Frunza" userId="be5b21d4a2b6c2a6" providerId="LiveId" clId="{33CF474F-AB74-4C11-AF9D-039B9A8E941A}" dt="2020-11-10T10:41:09.007" v="5" actId="26606"/>
          <ac:graphicFrameMkLst>
            <pc:docMk/>
            <pc:sldMk cId="71569106" sldId="269"/>
            <ac:graphicFrameMk id="7" creationId="{CCD8CD9F-1789-46B5-9C5A-138A94CFB6D8}"/>
          </ac:graphicFrameMkLst>
        </pc:graphicFrameChg>
        <pc:graphicFrameChg chg="add">
          <ac:chgData name="Constantin Alexandru Frunza" userId="be5b21d4a2b6c2a6" providerId="LiveId" clId="{33CF474F-AB74-4C11-AF9D-039B9A8E941A}" dt="2020-11-10T15:13:00.240" v="481" actId="26606"/>
          <ac:graphicFrameMkLst>
            <pc:docMk/>
            <pc:sldMk cId="71569106" sldId="269"/>
            <ac:graphicFrameMk id="21" creationId="{0A245DE9-DF8B-4DFC-8AE0-B8914012D68D}"/>
          </ac:graphicFrameMkLst>
        </pc:graphicFrameChg>
      </pc:sldChg>
    </pc:docChg>
  </pc:docChgLst>
  <pc:docChgLst>
    <pc:chgData name="Diana Stoyanova" userId="defab524a536a90b" providerId="LiveId" clId="{67FCEBF8-345E-42E1-89E8-7C31A54B146D}"/>
    <pc:docChg chg="undo custSel mod addSld modSld sldOrd">
      <pc:chgData name="Diana Stoyanova" userId="defab524a536a90b" providerId="LiveId" clId="{67FCEBF8-345E-42E1-89E8-7C31A54B146D}" dt="2020-11-12T16:46:12.460" v="1331" actId="122"/>
      <pc:docMkLst>
        <pc:docMk/>
      </pc:docMkLst>
      <pc:sldChg chg="addSp delSp modSp mod ord delDesignElem">
        <pc:chgData name="Diana Stoyanova" userId="defab524a536a90b" providerId="LiveId" clId="{67FCEBF8-345E-42E1-89E8-7C31A54B146D}" dt="2020-11-11T16:50:16.534" v="1330" actId="20577"/>
        <pc:sldMkLst>
          <pc:docMk/>
          <pc:sldMk cId="2476460488" sldId="256"/>
        </pc:sldMkLst>
        <pc:spChg chg="mod">
          <ac:chgData name="Diana Stoyanova" userId="defab524a536a90b" providerId="LiveId" clId="{67FCEBF8-345E-42E1-89E8-7C31A54B146D}" dt="2020-11-10T16:07:25.385" v="95" actId="12"/>
          <ac:spMkLst>
            <pc:docMk/>
            <pc:sldMk cId="2476460488" sldId="256"/>
            <ac:spMk id="3" creationId="{8D9B6FB2-69EF-4A8C-A18E-0B6A30B70A53}"/>
          </ac:spMkLst>
        </pc:spChg>
        <pc:spChg chg="mod">
          <ac:chgData name="Diana Stoyanova" userId="defab524a536a90b" providerId="LiveId" clId="{67FCEBF8-345E-42E1-89E8-7C31A54B146D}" dt="2020-11-10T17:48:27.050" v="738" actId="122"/>
          <ac:spMkLst>
            <pc:docMk/>
            <pc:sldMk cId="2476460488" sldId="256"/>
            <ac:spMk id="4" creationId="{0BA00749-9B51-4C03-BC9C-62DFFC5FED96}"/>
          </ac:spMkLst>
        </pc:spChg>
        <pc:spChg chg="mod">
          <ac:chgData name="Diana Stoyanova" userId="defab524a536a90b" providerId="LiveId" clId="{67FCEBF8-345E-42E1-89E8-7C31A54B146D}" dt="2020-11-11T16:50:16.534" v="1330" actId="20577"/>
          <ac:spMkLst>
            <pc:docMk/>
            <pc:sldMk cId="2476460488" sldId="256"/>
            <ac:spMk id="6" creationId="{75835430-8623-40F2-A536-8A2329213800}"/>
          </ac:spMkLst>
        </pc:spChg>
        <pc:spChg chg="add del">
          <ac:chgData name="Diana Stoyanova" userId="defab524a536a90b" providerId="LiveId" clId="{67FCEBF8-345E-42E1-89E8-7C31A54B146D}" dt="2020-11-10T16:41:29.726" v="330"/>
          <ac:spMkLst>
            <pc:docMk/>
            <pc:sldMk cId="2476460488" sldId="256"/>
            <ac:spMk id="191" creationId="{4AC0CD9D-7610-4620-93B4-798CCD9AB581}"/>
          </ac:spMkLst>
        </pc:spChg>
        <pc:spChg chg="add del">
          <ac:chgData name="Diana Stoyanova" userId="defab524a536a90b" providerId="LiveId" clId="{67FCEBF8-345E-42E1-89E8-7C31A54B146D}" dt="2020-11-10T16:41:29.726" v="330"/>
          <ac:spMkLst>
            <pc:docMk/>
            <pc:sldMk cId="2476460488" sldId="256"/>
            <ac:spMk id="197" creationId="{DE4D62F9-188E-4530-84C2-24BDEE4BEB82}"/>
          </ac:spMkLst>
        </pc:spChg>
        <pc:spChg chg="add del">
          <ac:chgData name="Diana Stoyanova" userId="defab524a536a90b" providerId="LiveId" clId="{67FCEBF8-345E-42E1-89E8-7C31A54B146D}" dt="2020-11-10T16:41:29.726" v="330"/>
          <ac:spMkLst>
            <pc:docMk/>
            <pc:sldMk cId="2476460488" sldId="256"/>
            <ac:spMk id="199" creationId="{EE4E366E-272A-409E-840F-9A6A64A9E3FF}"/>
          </ac:spMkLst>
        </pc:spChg>
        <pc:spChg chg="add del">
          <ac:chgData name="Diana Stoyanova" userId="defab524a536a90b" providerId="LiveId" clId="{67FCEBF8-345E-42E1-89E8-7C31A54B146D}" dt="2020-11-10T16:41:29.726" v="330"/>
          <ac:spMkLst>
            <pc:docMk/>
            <pc:sldMk cId="2476460488" sldId="256"/>
            <ac:spMk id="201" creationId="{A721560C-E4AB-4287-A29C-3F6916794CB9}"/>
          </ac:spMkLst>
        </pc:spChg>
        <pc:spChg chg="add del">
          <ac:chgData name="Diana Stoyanova" userId="defab524a536a90b" providerId="LiveId" clId="{67FCEBF8-345E-42E1-89E8-7C31A54B146D}" dt="2020-11-10T16:41:29.726" v="330"/>
          <ac:spMkLst>
            <pc:docMk/>
            <pc:sldMk cId="2476460488" sldId="256"/>
            <ac:spMk id="203" creationId="{DF6CFF07-D953-4F9C-9A0E-E0A6AACB6158}"/>
          </ac:spMkLst>
        </pc:spChg>
        <pc:spChg chg="add del">
          <ac:chgData name="Diana Stoyanova" userId="defab524a536a90b" providerId="LiveId" clId="{67FCEBF8-345E-42E1-89E8-7C31A54B146D}" dt="2020-11-10T16:41:29.726" v="330"/>
          <ac:spMkLst>
            <pc:docMk/>
            <pc:sldMk cId="2476460488" sldId="256"/>
            <ac:spMk id="205" creationId="{DAA4FEEE-0B5F-41BF-825D-60F9FB089568}"/>
          </ac:spMkLst>
        </pc:spChg>
        <pc:picChg chg="add del">
          <ac:chgData name="Diana Stoyanova" userId="defab524a536a90b" providerId="LiveId" clId="{67FCEBF8-345E-42E1-89E8-7C31A54B146D}" dt="2020-11-10T16:41:29.726" v="330"/>
          <ac:picMkLst>
            <pc:docMk/>
            <pc:sldMk cId="2476460488" sldId="256"/>
            <ac:picMk id="125" creationId="{41B68C77-138E-4BF7-A276-BD0C78A4219F}"/>
          </ac:picMkLst>
        </pc:picChg>
        <pc:picChg chg="add del">
          <ac:chgData name="Diana Stoyanova" userId="defab524a536a90b" providerId="LiveId" clId="{67FCEBF8-345E-42E1-89E8-7C31A54B146D}" dt="2020-11-10T16:41:29.726" v="330"/>
          <ac:picMkLst>
            <pc:docMk/>
            <pc:sldMk cId="2476460488" sldId="256"/>
            <ac:picMk id="127" creationId="{7C268552-D473-46ED-B1B8-422042C4DEF1}"/>
          </ac:picMkLst>
        </pc:picChg>
        <pc:picChg chg="add del">
          <ac:chgData name="Diana Stoyanova" userId="defab524a536a90b" providerId="LiveId" clId="{67FCEBF8-345E-42E1-89E8-7C31A54B146D}" dt="2020-11-10T16:41:29.726" v="330"/>
          <ac:picMkLst>
            <pc:docMk/>
            <pc:sldMk cId="2476460488" sldId="256"/>
            <ac:picMk id="193" creationId="{B9238B3E-24AA-439A-B527-6C5DF6D72145}"/>
          </ac:picMkLst>
        </pc:picChg>
        <pc:picChg chg="add del">
          <ac:chgData name="Diana Stoyanova" userId="defab524a536a90b" providerId="LiveId" clId="{67FCEBF8-345E-42E1-89E8-7C31A54B146D}" dt="2020-11-10T16:41:29.726" v="330"/>
          <ac:picMkLst>
            <pc:docMk/>
            <pc:sldMk cId="2476460488" sldId="256"/>
            <ac:picMk id="195" creationId="{69F01145-BEA3-4CBF-AA21-10077B948CA8}"/>
          </ac:picMkLst>
        </pc:picChg>
      </pc:sldChg>
      <pc:sldChg chg="addSp delSp modSp mod delDesignElem">
        <pc:chgData name="Diana Stoyanova" userId="defab524a536a90b" providerId="LiveId" clId="{67FCEBF8-345E-42E1-89E8-7C31A54B146D}" dt="2020-11-10T17:48:00.838" v="726" actId="122"/>
        <pc:sldMkLst>
          <pc:docMk/>
          <pc:sldMk cId="1624358844" sldId="258"/>
        </pc:sldMkLst>
        <pc:spChg chg="mod">
          <ac:chgData name="Diana Stoyanova" userId="defab524a536a90b" providerId="LiveId" clId="{67FCEBF8-345E-42E1-89E8-7C31A54B146D}" dt="2020-11-10T17:48:00.838" v="726" actId="122"/>
          <ac:spMkLst>
            <pc:docMk/>
            <pc:sldMk cId="1624358844" sldId="258"/>
            <ac:spMk id="2" creationId="{3CAEAFA0-C84D-42C2-8EF4-556472D44283}"/>
          </ac:spMkLst>
        </pc:spChg>
        <pc:spChg chg="mod">
          <ac:chgData name="Diana Stoyanova" userId="defab524a536a90b" providerId="LiveId" clId="{67FCEBF8-345E-42E1-89E8-7C31A54B146D}" dt="2020-11-10T16:09:35.386" v="110" actId="20577"/>
          <ac:spMkLst>
            <pc:docMk/>
            <pc:sldMk cId="1624358844" sldId="258"/>
            <ac:spMk id="3" creationId="{A7292363-79AF-41E3-B89E-FCDBE3009D8C}"/>
          </ac:spMkLst>
        </pc:spChg>
        <pc:spChg chg="mod">
          <ac:chgData name="Diana Stoyanova" userId="defab524a536a90b" providerId="LiveId" clId="{67FCEBF8-345E-42E1-89E8-7C31A54B146D}" dt="2020-11-10T16:41:29.726" v="330"/>
          <ac:spMkLst>
            <pc:docMk/>
            <pc:sldMk cId="1624358844" sldId="258"/>
            <ac:spMk id="5" creationId="{E14FD32B-50BF-45AD-AE4E-4B0C4FD52599}"/>
          </ac:spMkLst>
        </pc:spChg>
        <pc:spChg chg="add del">
          <ac:chgData name="Diana Stoyanova" userId="defab524a536a90b" providerId="LiveId" clId="{67FCEBF8-345E-42E1-89E8-7C31A54B146D}" dt="2020-11-10T16:41:29.726" v="330"/>
          <ac:spMkLst>
            <pc:docMk/>
            <pc:sldMk cId="1624358844" sldId="258"/>
            <ac:spMk id="21" creationId="{74CD14DB-BB81-479F-A1FC-1C75640E9F84}"/>
          </ac:spMkLst>
        </pc:spChg>
        <pc:spChg chg="add del">
          <ac:chgData name="Diana Stoyanova" userId="defab524a536a90b" providerId="LiveId" clId="{67FCEBF8-345E-42E1-89E8-7C31A54B146D}" dt="2020-11-10T16:41:29.726" v="330"/>
          <ac:spMkLst>
            <pc:docMk/>
            <pc:sldMk cId="1624358844" sldId="258"/>
            <ac:spMk id="23" creationId="{C943A91B-7CA7-4592-A975-73B1BF8C4C74}"/>
          </ac:spMkLst>
        </pc:spChg>
        <pc:spChg chg="add del">
          <ac:chgData name="Diana Stoyanova" userId="defab524a536a90b" providerId="LiveId" clId="{67FCEBF8-345E-42E1-89E8-7C31A54B146D}" dt="2020-11-10T16:41:29.726" v="330"/>
          <ac:spMkLst>
            <pc:docMk/>
            <pc:sldMk cId="1624358844" sldId="258"/>
            <ac:spMk id="25" creationId="{EC471314-E46A-414B-8D91-74880E84F187}"/>
          </ac:spMkLst>
        </pc:spChg>
        <pc:spChg chg="add del">
          <ac:chgData name="Diana Stoyanova" userId="defab524a536a90b" providerId="LiveId" clId="{67FCEBF8-345E-42E1-89E8-7C31A54B146D}" dt="2020-11-10T16:41:29.726" v="330"/>
          <ac:spMkLst>
            <pc:docMk/>
            <pc:sldMk cId="1624358844" sldId="258"/>
            <ac:spMk id="27" creationId="{6A681326-1C9D-44A3-A627-3871BDAE4127}"/>
          </ac:spMkLst>
        </pc:spChg>
      </pc:sldChg>
      <pc:sldChg chg="addSp delSp modSp mod setBg setClrOvrMap delDesignElem">
        <pc:chgData name="Diana Stoyanova" userId="defab524a536a90b" providerId="LiveId" clId="{67FCEBF8-345E-42E1-89E8-7C31A54B146D}" dt="2020-11-10T17:47:55.043" v="725" actId="122"/>
        <pc:sldMkLst>
          <pc:docMk/>
          <pc:sldMk cId="1715090592" sldId="259"/>
        </pc:sldMkLst>
        <pc:spChg chg="mod">
          <ac:chgData name="Diana Stoyanova" userId="defab524a536a90b" providerId="LiveId" clId="{67FCEBF8-345E-42E1-89E8-7C31A54B146D}" dt="2020-11-10T17:47:55.043" v="725" actId="122"/>
          <ac:spMkLst>
            <pc:docMk/>
            <pc:sldMk cId="1715090592" sldId="259"/>
            <ac:spMk id="2" creationId="{9D4971BA-CD27-4B2B-A6D6-F7192FCB6A20}"/>
          </ac:spMkLst>
        </pc:spChg>
        <pc:spChg chg="mod">
          <ac:chgData name="Diana Stoyanova" userId="defab524a536a90b" providerId="LiveId" clId="{67FCEBF8-345E-42E1-89E8-7C31A54B146D}" dt="2020-11-10T17:47:51.842" v="724" actId="2711"/>
          <ac:spMkLst>
            <pc:docMk/>
            <pc:sldMk cId="1715090592" sldId="259"/>
            <ac:spMk id="3" creationId="{11FAA30C-C227-43D3-A170-92ED531CE785}"/>
          </ac:spMkLst>
        </pc:spChg>
        <pc:spChg chg="del">
          <ac:chgData name="Diana Stoyanova" userId="defab524a536a90b" providerId="LiveId" clId="{67FCEBF8-345E-42E1-89E8-7C31A54B146D}" dt="2020-11-10T16:48:49.965" v="403" actId="21"/>
          <ac:spMkLst>
            <pc:docMk/>
            <pc:sldMk cId="1715090592" sldId="259"/>
            <ac:spMk id="7" creationId="{8B2A68D2-E18F-4F98-9E69-DA531AFABBBF}"/>
          </ac:spMkLst>
        </pc:spChg>
        <pc:spChg chg="mod">
          <ac:chgData name="Diana Stoyanova" userId="defab524a536a90b" providerId="LiveId" clId="{67FCEBF8-345E-42E1-89E8-7C31A54B146D}" dt="2020-11-10T16:44:11.472" v="341" actId="26606"/>
          <ac:spMkLst>
            <pc:docMk/>
            <pc:sldMk cId="1715090592" sldId="259"/>
            <ac:spMk id="12" creationId="{0C58DDBD-7204-40DF-A10D-304EBFA32BFE}"/>
          </ac:spMkLst>
        </pc:spChg>
        <pc:spChg chg="add del">
          <ac:chgData name="Diana Stoyanova" userId="defab524a536a90b" providerId="LiveId" clId="{67FCEBF8-345E-42E1-89E8-7C31A54B146D}" dt="2020-11-10T16:44:11.472" v="341" actId="26606"/>
          <ac:spMkLst>
            <pc:docMk/>
            <pc:sldMk cId="1715090592" sldId="259"/>
            <ac:spMk id="31" creationId="{DBAF956B-591A-4461-BB3C-79AA176B099A}"/>
          </ac:spMkLst>
        </pc:spChg>
        <pc:spChg chg="add del">
          <ac:chgData name="Diana Stoyanova" userId="defab524a536a90b" providerId="LiveId" clId="{67FCEBF8-345E-42E1-89E8-7C31A54B146D}" dt="2020-11-10T16:44:11.472" v="341" actId="26606"/>
          <ac:spMkLst>
            <pc:docMk/>
            <pc:sldMk cId="1715090592" sldId="259"/>
            <ac:spMk id="33" creationId="{E8895FAA-0D03-43F6-9594-A8733552E281}"/>
          </ac:spMkLst>
        </pc:spChg>
        <pc:spChg chg="add del">
          <ac:chgData name="Diana Stoyanova" userId="defab524a536a90b" providerId="LiveId" clId="{67FCEBF8-345E-42E1-89E8-7C31A54B146D}" dt="2020-11-10T16:44:11.472" v="341" actId="26606"/>
          <ac:spMkLst>
            <pc:docMk/>
            <pc:sldMk cId="1715090592" sldId="259"/>
            <ac:spMk id="35" creationId="{918FB696-BC5E-43A4-9768-4BB5278BDC9A}"/>
          </ac:spMkLst>
        </pc:spChg>
        <pc:spChg chg="add">
          <ac:chgData name="Diana Stoyanova" userId="defab524a536a90b" providerId="LiveId" clId="{67FCEBF8-345E-42E1-89E8-7C31A54B146D}" dt="2020-11-10T16:44:11.472" v="341" actId="26606"/>
          <ac:spMkLst>
            <pc:docMk/>
            <pc:sldMk cId="1715090592" sldId="259"/>
            <ac:spMk id="40" creationId="{EE4E366E-272A-409E-840F-9A6A64A9E3FF}"/>
          </ac:spMkLst>
        </pc:spChg>
        <pc:spChg chg="add">
          <ac:chgData name="Diana Stoyanova" userId="defab524a536a90b" providerId="LiveId" clId="{67FCEBF8-345E-42E1-89E8-7C31A54B146D}" dt="2020-11-10T16:44:11.472" v="341" actId="26606"/>
          <ac:spMkLst>
            <pc:docMk/>
            <pc:sldMk cId="1715090592" sldId="259"/>
            <ac:spMk id="42" creationId="{A721560C-E4AB-4287-A29C-3F6916794CB9}"/>
          </ac:spMkLst>
        </pc:spChg>
        <pc:spChg chg="add">
          <ac:chgData name="Diana Stoyanova" userId="defab524a536a90b" providerId="LiveId" clId="{67FCEBF8-345E-42E1-89E8-7C31A54B146D}" dt="2020-11-10T16:44:11.472" v="341" actId="26606"/>
          <ac:spMkLst>
            <pc:docMk/>
            <pc:sldMk cId="1715090592" sldId="259"/>
            <ac:spMk id="44" creationId="{DF6CFF07-D953-4F9C-9A0E-E0A6AACB6158}"/>
          </ac:spMkLst>
        </pc:spChg>
        <pc:spChg chg="add">
          <ac:chgData name="Diana Stoyanova" userId="defab524a536a90b" providerId="LiveId" clId="{67FCEBF8-345E-42E1-89E8-7C31A54B146D}" dt="2020-11-10T16:44:11.472" v="341" actId="26606"/>
          <ac:spMkLst>
            <pc:docMk/>
            <pc:sldMk cId="1715090592" sldId="259"/>
            <ac:spMk id="46" creationId="{DAA4FEEE-0B5F-41BF-825D-60F9FB089568}"/>
          </ac:spMkLst>
        </pc:spChg>
        <pc:picChg chg="del mod ord">
          <ac:chgData name="Diana Stoyanova" userId="defab524a536a90b" providerId="LiveId" clId="{67FCEBF8-345E-42E1-89E8-7C31A54B146D}" dt="2020-11-10T16:45:42.585" v="364" actId="478"/>
          <ac:picMkLst>
            <pc:docMk/>
            <pc:sldMk cId="1715090592" sldId="259"/>
            <ac:picMk id="5" creationId="{B342CBB9-E1EC-404B-9F18-BD896C229DD7}"/>
          </ac:picMkLst>
        </pc:picChg>
      </pc:sldChg>
      <pc:sldChg chg="addSp delSp modSp mod delDesignElem">
        <pc:chgData name="Diana Stoyanova" userId="defab524a536a90b" providerId="LiveId" clId="{67FCEBF8-345E-42E1-89E8-7C31A54B146D}" dt="2020-11-11T11:05:48.773" v="1328" actId="20577"/>
        <pc:sldMkLst>
          <pc:docMk/>
          <pc:sldMk cId="1349354010" sldId="260"/>
        </pc:sldMkLst>
        <pc:spChg chg="mod">
          <ac:chgData name="Diana Stoyanova" userId="defab524a536a90b" providerId="LiveId" clId="{67FCEBF8-345E-42E1-89E8-7C31A54B146D}" dt="2020-11-10T17:47:23.616" v="721" actId="122"/>
          <ac:spMkLst>
            <pc:docMk/>
            <pc:sldMk cId="1349354010" sldId="260"/>
            <ac:spMk id="2" creationId="{6435F0E8-AD84-4F4B-AF5C-05E0B30AC3E8}"/>
          </ac:spMkLst>
        </pc:spChg>
        <pc:spChg chg="mod">
          <ac:chgData name="Diana Stoyanova" userId="defab524a536a90b" providerId="LiveId" clId="{67FCEBF8-345E-42E1-89E8-7C31A54B146D}" dt="2020-11-11T11:05:48.773" v="1328" actId="20577"/>
          <ac:spMkLst>
            <pc:docMk/>
            <pc:sldMk cId="1349354010" sldId="260"/>
            <ac:spMk id="3" creationId="{45544B80-1E32-46B8-98C6-A24ADB076712}"/>
          </ac:spMkLst>
        </pc:spChg>
        <pc:spChg chg="mod">
          <ac:chgData name="Diana Stoyanova" userId="defab524a536a90b" providerId="LiveId" clId="{67FCEBF8-345E-42E1-89E8-7C31A54B146D}" dt="2020-11-10T16:41:29.726" v="330"/>
          <ac:spMkLst>
            <pc:docMk/>
            <pc:sldMk cId="1349354010" sldId="260"/>
            <ac:spMk id="6" creationId="{99E294CC-5304-4D14-98EB-E49F2D73DBC5}"/>
          </ac:spMkLst>
        </pc:spChg>
        <pc:spChg chg="add del">
          <ac:chgData name="Diana Stoyanova" userId="defab524a536a90b" providerId="LiveId" clId="{67FCEBF8-345E-42E1-89E8-7C31A54B146D}" dt="2020-11-10T16:41:29.726" v="330"/>
          <ac:spMkLst>
            <pc:docMk/>
            <pc:sldMk cId="1349354010" sldId="260"/>
            <ac:spMk id="11" creationId="{74CD14DB-BB81-479F-A1FC-1C75640E9F84}"/>
          </ac:spMkLst>
        </pc:spChg>
        <pc:spChg chg="add del">
          <ac:chgData name="Diana Stoyanova" userId="defab524a536a90b" providerId="LiveId" clId="{67FCEBF8-345E-42E1-89E8-7C31A54B146D}" dt="2020-11-10T16:41:29.726" v="330"/>
          <ac:spMkLst>
            <pc:docMk/>
            <pc:sldMk cId="1349354010" sldId="260"/>
            <ac:spMk id="13" creationId="{C943A91B-7CA7-4592-A975-73B1BF8C4C74}"/>
          </ac:spMkLst>
        </pc:spChg>
        <pc:spChg chg="add del">
          <ac:chgData name="Diana Stoyanova" userId="defab524a536a90b" providerId="LiveId" clId="{67FCEBF8-345E-42E1-89E8-7C31A54B146D}" dt="2020-11-10T16:41:29.726" v="330"/>
          <ac:spMkLst>
            <pc:docMk/>
            <pc:sldMk cId="1349354010" sldId="260"/>
            <ac:spMk id="15" creationId="{EC471314-E46A-414B-8D91-74880E84F187}"/>
          </ac:spMkLst>
        </pc:spChg>
        <pc:spChg chg="add del">
          <ac:chgData name="Diana Stoyanova" userId="defab524a536a90b" providerId="LiveId" clId="{67FCEBF8-345E-42E1-89E8-7C31A54B146D}" dt="2020-11-10T16:41:29.726" v="330"/>
          <ac:spMkLst>
            <pc:docMk/>
            <pc:sldMk cId="1349354010" sldId="260"/>
            <ac:spMk id="17" creationId="{6A681326-1C9D-44A3-A627-3871BDAE4127}"/>
          </ac:spMkLst>
        </pc:spChg>
      </pc:sldChg>
      <pc:sldChg chg="addSp delSp modSp mod setBg setClrOvrMap delDesignElem">
        <pc:chgData name="Diana Stoyanova" userId="defab524a536a90b" providerId="LiveId" clId="{67FCEBF8-345E-42E1-89E8-7C31A54B146D}" dt="2020-11-11T11:05:27.413" v="1327" actId="255"/>
        <pc:sldMkLst>
          <pc:docMk/>
          <pc:sldMk cId="609105269" sldId="261"/>
        </pc:sldMkLst>
        <pc:spChg chg="mod">
          <ac:chgData name="Diana Stoyanova" userId="defab524a536a90b" providerId="LiveId" clId="{67FCEBF8-345E-42E1-89E8-7C31A54B146D}" dt="2020-11-10T17:47:30.213" v="722" actId="122"/>
          <ac:spMkLst>
            <pc:docMk/>
            <pc:sldMk cId="609105269" sldId="261"/>
            <ac:spMk id="2" creationId="{16A3C0D8-90BC-4E47-A6C8-7AB6BECF5689}"/>
          </ac:spMkLst>
        </pc:spChg>
        <pc:spChg chg="mod">
          <ac:chgData name="Diana Stoyanova" userId="defab524a536a90b" providerId="LiveId" clId="{67FCEBF8-345E-42E1-89E8-7C31A54B146D}" dt="2020-11-11T11:05:27.413" v="1327" actId="255"/>
          <ac:spMkLst>
            <pc:docMk/>
            <pc:sldMk cId="609105269" sldId="261"/>
            <ac:spMk id="3" creationId="{D2C1C0A2-179F-4358-8878-78F563B416E5}"/>
          </ac:spMkLst>
        </pc:spChg>
        <pc:spChg chg="mod ord">
          <ac:chgData name="Diana Stoyanova" userId="defab524a536a90b" providerId="LiveId" clId="{67FCEBF8-345E-42E1-89E8-7C31A54B146D}" dt="2020-11-10T16:55:55.662" v="472" actId="26606"/>
          <ac:spMkLst>
            <pc:docMk/>
            <pc:sldMk cId="609105269" sldId="261"/>
            <ac:spMk id="5" creationId="{890710C5-D524-4F6D-B2D3-42EA48A279FB}"/>
          </ac:spMkLst>
        </pc:spChg>
        <pc:spChg chg="add del">
          <ac:chgData name="Diana Stoyanova" userId="defab524a536a90b" providerId="LiveId" clId="{67FCEBF8-345E-42E1-89E8-7C31A54B146D}" dt="2020-11-10T16:55:55.677" v="473" actId="26606"/>
          <ac:spMkLst>
            <pc:docMk/>
            <pc:sldMk cId="609105269" sldId="261"/>
            <ac:spMk id="10" creationId="{74CD14DB-BB81-479F-A1FC-1C75640E9F84}"/>
          </ac:spMkLst>
        </pc:spChg>
        <pc:spChg chg="add del">
          <ac:chgData name="Diana Stoyanova" userId="defab524a536a90b" providerId="LiveId" clId="{67FCEBF8-345E-42E1-89E8-7C31A54B146D}" dt="2020-11-10T16:55:55.677" v="473" actId="26606"/>
          <ac:spMkLst>
            <pc:docMk/>
            <pc:sldMk cId="609105269" sldId="261"/>
            <ac:spMk id="12" creationId="{C943A91B-7CA7-4592-A975-73B1BF8C4C74}"/>
          </ac:spMkLst>
        </pc:spChg>
        <pc:spChg chg="add del">
          <ac:chgData name="Diana Stoyanova" userId="defab524a536a90b" providerId="LiveId" clId="{67FCEBF8-345E-42E1-89E8-7C31A54B146D}" dt="2020-11-10T16:55:55.677" v="473" actId="26606"/>
          <ac:spMkLst>
            <pc:docMk/>
            <pc:sldMk cId="609105269" sldId="261"/>
            <ac:spMk id="14" creationId="{EC471314-E46A-414B-8D91-74880E84F187}"/>
          </ac:spMkLst>
        </pc:spChg>
        <pc:spChg chg="add del">
          <ac:chgData name="Diana Stoyanova" userId="defab524a536a90b" providerId="LiveId" clId="{67FCEBF8-345E-42E1-89E8-7C31A54B146D}" dt="2020-11-10T16:55:55.677" v="473" actId="26606"/>
          <ac:spMkLst>
            <pc:docMk/>
            <pc:sldMk cId="609105269" sldId="261"/>
            <ac:spMk id="16" creationId="{6A681326-1C9D-44A3-A627-3871BDAE4127}"/>
          </ac:spMkLst>
        </pc:spChg>
        <pc:spChg chg="add del">
          <ac:chgData name="Diana Stoyanova" userId="defab524a536a90b" providerId="LiveId" clId="{67FCEBF8-345E-42E1-89E8-7C31A54B146D}" dt="2020-11-10T16:55:38.749" v="464" actId="26606"/>
          <ac:spMkLst>
            <pc:docMk/>
            <pc:sldMk cId="609105269" sldId="261"/>
            <ac:spMk id="21" creationId="{74CD14DB-BB81-479F-A1FC-1C75640E9F84}"/>
          </ac:spMkLst>
        </pc:spChg>
        <pc:spChg chg="add del">
          <ac:chgData name="Diana Stoyanova" userId="defab524a536a90b" providerId="LiveId" clId="{67FCEBF8-345E-42E1-89E8-7C31A54B146D}" dt="2020-11-10T16:55:38.749" v="464" actId="26606"/>
          <ac:spMkLst>
            <pc:docMk/>
            <pc:sldMk cId="609105269" sldId="261"/>
            <ac:spMk id="23" creationId="{C943A91B-7CA7-4592-A975-73B1BF8C4C74}"/>
          </ac:spMkLst>
        </pc:spChg>
        <pc:spChg chg="add del">
          <ac:chgData name="Diana Stoyanova" userId="defab524a536a90b" providerId="LiveId" clId="{67FCEBF8-345E-42E1-89E8-7C31A54B146D}" dt="2020-11-10T16:55:38.749" v="464" actId="26606"/>
          <ac:spMkLst>
            <pc:docMk/>
            <pc:sldMk cId="609105269" sldId="261"/>
            <ac:spMk id="25" creationId="{EC471314-E46A-414B-8D91-74880E84F187}"/>
          </ac:spMkLst>
        </pc:spChg>
        <pc:spChg chg="add del">
          <ac:chgData name="Diana Stoyanova" userId="defab524a536a90b" providerId="LiveId" clId="{67FCEBF8-345E-42E1-89E8-7C31A54B146D}" dt="2020-11-10T16:55:38.749" v="464" actId="26606"/>
          <ac:spMkLst>
            <pc:docMk/>
            <pc:sldMk cId="609105269" sldId="261"/>
            <ac:spMk id="27" creationId="{6A681326-1C9D-44A3-A627-3871BDAE4127}"/>
          </ac:spMkLst>
        </pc:spChg>
        <pc:spChg chg="add del">
          <ac:chgData name="Diana Stoyanova" userId="defab524a536a90b" providerId="LiveId" clId="{67FCEBF8-345E-42E1-89E8-7C31A54B146D}" dt="2020-11-10T16:55:41.125" v="466" actId="26606"/>
          <ac:spMkLst>
            <pc:docMk/>
            <pc:sldMk cId="609105269" sldId="261"/>
            <ac:spMk id="29" creationId="{052BEFF1-896C-45B1-B02C-96A6A1BC389A}"/>
          </ac:spMkLst>
        </pc:spChg>
        <pc:spChg chg="add del">
          <ac:chgData name="Diana Stoyanova" userId="defab524a536a90b" providerId="LiveId" clId="{67FCEBF8-345E-42E1-89E8-7C31A54B146D}" dt="2020-11-10T16:55:41.125" v="466" actId="26606"/>
          <ac:spMkLst>
            <pc:docMk/>
            <pc:sldMk cId="609105269" sldId="261"/>
            <ac:spMk id="30" creationId="{BB237A14-61B1-4C00-A670-5D8D68A8668E}"/>
          </ac:spMkLst>
        </pc:spChg>
        <pc:spChg chg="add del">
          <ac:chgData name="Diana Stoyanova" userId="defab524a536a90b" providerId="LiveId" clId="{67FCEBF8-345E-42E1-89E8-7C31A54B146D}" dt="2020-11-10T16:55:41.125" v="466" actId="26606"/>
          <ac:spMkLst>
            <pc:docMk/>
            <pc:sldMk cId="609105269" sldId="261"/>
            <ac:spMk id="31" creationId="{8598F259-6F54-47A3-8D13-1603D786A328}"/>
          </ac:spMkLst>
        </pc:spChg>
        <pc:spChg chg="add del">
          <ac:chgData name="Diana Stoyanova" userId="defab524a536a90b" providerId="LiveId" clId="{67FCEBF8-345E-42E1-89E8-7C31A54B146D}" dt="2020-11-10T16:55:41.125" v="466" actId="26606"/>
          <ac:spMkLst>
            <pc:docMk/>
            <pc:sldMk cId="609105269" sldId="261"/>
            <ac:spMk id="32" creationId="{0BA768A8-4FED-4ED8-9E46-6BE72188ECD2}"/>
          </ac:spMkLst>
        </pc:spChg>
        <pc:spChg chg="add del">
          <ac:chgData name="Diana Stoyanova" userId="defab524a536a90b" providerId="LiveId" clId="{67FCEBF8-345E-42E1-89E8-7C31A54B146D}" dt="2020-11-10T16:55:42.615" v="468" actId="26606"/>
          <ac:spMkLst>
            <pc:docMk/>
            <pc:sldMk cId="609105269" sldId="261"/>
            <ac:spMk id="34" creationId="{74CD14DB-BB81-479F-A1FC-1C75640E9F84}"/>
          </ac:spMkLst>
        </pc:spChg>
        <pc:spChg chg="add del">
          <ac:chgData name="Diana Stoyanova" userId="defab524a536a90b" providerId="LiveId" clId="{67FCEBF8-345E-42E1-89E8-7C31A54B146D}" dt="2020-11-10T16:55:42.615" v="468" actId="26606"/>
          <ac:spMkLst>
            <pc:docMk/>
            <pc:sldMk cId="609105269" sldId="261"/>
            <ac:spMk id="35" creationId="{C943A91B-7CA7-4592-A975-73B1BF8C4C74}"/>
          </ac:spMkLst>
        </pc:spChg>
        <pc:spChg chg="add del">
          <ac:chgData name="Diana Stoyanova" userId="defab524a536a90b" providerId="LiveId" clId="{67FCEBF8-345E-42E1-89E8-7C31A54B146D}" dt="2020-11-10T16:55:42.615" v="468" actId="26606"/>
          <ac:spMkLst>
            <pc:docMk/>
            <pc:sldMk cId="609105269" sldId="261"/>
            <ac:spMk id="36" creationId="{EC471314-E46A-414B-8D91-74880E84F187}"/>
          </ac:spMkLst>
        </pc:spChg>
        <pc:spChg chg="add del">
          <ac:chgData name="Diana Stoyanova" userId="defab524a536a90b" providerId="LiveId" clId="{67FCEBF8-345E-42E1-89E8-7C31A54B146D}" dt="2020-11-10T16:55:42.615" v="468" actId="26606"/>
          <ac:spMkLst>
            <pc:docMk/>
            <pc:sldMk cId="609105269" sldId="261"/>
            <ac:spMk id="37" creationId="{6A681326-1C9D-44A3-A627-3871BDAE4127}"/>
          </ac:spMkLst>
        </pc:spChg>
        <pc:spChg chg="add del">
          <ac:chgData name="Diana Stoyanova" userId="defab524a536a90b" providerId="LiveId" clId="{67FCEBF8-345E-42E1-89E8-7C31A54B146D}" dt="2020-11-10T16:55:44.822" v="470" actId="26606"/>
          <ac:spMkLst>
            <pc:docMk/>
            <pc:sldMk cId="609105269" sldId="261"/>
            <ac:spMk id="39" creationId="{74CD14DB-BB81-479F-A1FC-1C75640E9F84}"/>
          </ac:spMkLst>
        </pc:spChg>
        <pc:spChg chg="add del">
          <ac:chgData name="Diana Stoyanova" userId="defab524a536a90b" providerId="LiveId" clId="{67FCEBF8-345E-42E1-89E8-7C31A54B146D}" dt="2020-11-10T16:55:44.822" v="470" actId="26606"/>
          <ac:spMkLst>
            <pc:docMk/>
            <pc:sldMk cId="609105269" sldId="261"/>
            <ac:spMk id="40" creationId="{C943A91B-7CA7-4592-A975-73B1BF8C4C74}"/>
          </ac:spMkLst>
        </pc:spChg>
        <pc:spChg chg="add del">
          <ac:chgData name="Diana Stoyanova" userId="defab524a536a90b" providerId="LiveId" clId="{67FCEBF8-345E-42E1-89E8-7C31A54B146D}" dt="2020-11-10T16:55:44.822" v="470" actId="26606"/>
          <ac:spMkLst>
            <pc:docMk/>
            <pc:sldMk cId="609105269" sldId="261"/>
            <ac:spMk id="41" creationId="{EC471314-E46A-414B-8D91-74880E84F187}"/>
          </ac:spMkLst>
        </pc:spChg>
        <pc:spChg chg="add del">
          <ac:chgData name="Diana Stoyanova" userId="defab524a536a90b" providerId="LiveId" clId="{67FCEBF8-345E-42E1-89E8-7C31A54B146D}" dt="2020-11-10T16:55:44.822" v="470" actId="26606"/>
          <ac:spMkLst>
            <pc:docMk/>
            <pc:sldMk cId="609105269" sldId="261"/>
            <ac:spMk id="42" creationId="{6A681326-1C9D-44A3-A627-3871BDAE4127}"/>
          </ac:spMkLst>
        </pc:spChg>
        <pc:spChg chg="add del">
          <ac:chgData name="Diana Stoyanova" userId="defab524a536a90b" providerId="LiveId" clId="{67FCEBF8-345E-42E1-89E8-7C31A54B146D}" dt="2020-11-10T16:55:55.662" v="472" actId="26606"/>
          <ac:spMkLst>
            <pc:docMk/>
            <pc:sldMk cId="609105269" sldId="261"/>
            <ac:spMk id="44" creationId="{923E8915-D2AA-4327-A45A-972C3CA9574B}"/>
          </ac:spMkLst>
        </pc:spChg>
        <pc:spChg chg="add del">
          <ac:chgData name="Diana Stoyanova" userId="defab524a536a90b" providerId="LiveId" clId="{67FCEBF8-345E-42E1-89E8-7C31A54B146D}" dt="2020-11-10T16:55:55.662" v="472" actId="26606"/>
          <ac:spMkLst>
            <pc:docMk/>
            <pc:sldMk cId="609105269" sldId="261"/>
            <ac:spMk id="45" creationId="{8302FC3C-9804-4950-B721-5FD704BA6065}"/>
          </ac:spMkLst>
        </pc:spChg>
        <pc:spChg chg="add del">
          <ac:chgData name="Diana Stoyanova" userId="defab524a536a90b" providerId="LiveId" clId="{67FCEBF8-345E-42E1-89E8-7C31A54B146D}" dt="2020-11-10T16:55:55.662" v="472" actId="26606"/>
          <ac:spMkLst>
            <pc:docMk/>
            <pc:sldMk cId="609105269" sldId="261"/>
            <ac:spMk id="48" creationId="{F3798573-F27B-47EB-8EA4-7EE34954C2D6}"/>
          </ac:spMkLst>
        </pc:spChg>
        <pc:spChg chg="add">
          <ac:chgData name="Diana Stoyanova" userId="defab524a536a90b" providerId="LiveId" clId="{67FCEBF8-345E-42E1-89E8-7C31A54B146D}" dt="2020-11-10T16:55:55.677" v="473" actId="26606"/>
          <ac:spMkLst>
            <pc:docMk/>
            <pc:sldMk cId="609105269" sldId="261"/>
            <ac:spMk id="50" creationId="{74CD14DB-BB81-479F-A1FC-1C75640E9F84}"/>
          </ac:spMkLst>
        </pc:spChg>
        <pc:spChg chg="add">
          <ac:chgData name="Diana Stoyanova" userId="defab524a536a90b" providerId="LiveId" clId="{67FCEBF8-345E-42E1-89E8-7C31A54B146D}" dt="2020-11-10T16:55:55.677" v="473" actId="26606"/>
          <ac:spMkLst>
            <pc:docMk/>
            <pc:sldMk cId="609105269" sldId="261"/>
            <ac:spMk id="51" creationId="{C943A91B-7CA7-4592-A975-73B1BF8C4C74}"/>
          </ac:spMkLst>
        </pc:spChg>
        <pc:spChg chg="add">
          <ac:chgData name="Diana Stoyanova" userId="defab524a536a90b" providerId="LiveId" clId="{67FCEBF8-345E-42E1-89E8-7C31A54B146D}" dt="2020-11-10T16:55:55.677" v="473" actId="26606"/>
          <ac:spMkLst>
            <pc:docMk/>
            <pc:sldMk cId="609105269" sldId="261"/>
            <ac:spMk id="52" creationId="{EC471314-E46A-414B-8D91-74880E84F187}"/>
          </ac:spMkLst>
        </pc:spChg>
        <pc:spChg chg="add">
          <ac:chgData name="Diana Stoyanova" userId="defab524a536a90b" providerId="LiveId" clId="{67FCEBF8-345E-42E1-89E8-7C31A54B146D}" dt="2020-11-10T16:55:55.677" v="473" actId="26606"/>
          <ac:spMkLst>
            <pc:docMk/>
            <pc:sldMk cId="609105269" sldId="261"/>
            <ac:spMk id="53" creationId="{6A681326-1C9D-44A3-A627-3871BDAE4127}"/>
          </ac:spMkLst>
        </pc:spChg>
        <pc:picChg chg="add del">
          <ac:chgData name="Diana Stoyanova" userId="defab524a536a90b" providerId="LiveId" clId="{67FCEBF8-345E-42E1-89E8-7C31A54B146D}" dt="2020-11-10T16:55:55.662" v="472" actId="26606"/>
          <ac:picMkLst>
            <pc:docMk/>
            <pc:sldMk cId="609105269" sldId="261"/>
            <ac:picMk id="47" creationId="{3BC6EBB2-9BDC-4075-BA6B-43A9FBF9C86C}"/>
          </ac:picMkLst>
        </pc:picChg>
        <pc:cxnChg chg="add del">
          <ac:chgData name="Diana Stoyanova" userId="defab524a536a90b" providerId="LiveId" clId="{67FCEBF8-345E-42E1-89E8-7C31A54B146D}" dt="2020-11-10T16:55:55.662" v="472" actId="26606"/>
          <ac:cxnSpMkLst>
            <pc:docMk/>
            <pc:sldMk cId="609105269" sldId="261"/>
            <ac:cxnSpMk id="46" creationId="{6B9695BD-ECF6-49CA-8877-8C493193C65D}"/>
          </ac:cxnSpMkLst>
        </pc:cxnChg>
      </pc:sldChg>
      <pc:sldChg chg="addSp delSp modSp mod modTransition setBg setClrOvrMap">
        <pc:chgData name="Diana Stoyanova" userId="defab524a536a90b" providerId="LiveId" clId="{67FCEBF8-345E-42E1-89E8-7C31A54B146D}" dt="2020-11-10T18:25:47.162" v="1174" actId="255"/>
        <pc:sldMkLst>
          <pc:docMk/>
          <pc:sldMk cId="380414279" sldId="262"/>
        </pc:sldMkLst>
        <pc:spChg chg="mod">
          <ac:chgData name="Diana Stoyanova" userId="defab524a536a90b" providerId="LiveId" clId="{67FCEBF8-345E-42E1-89E8-7C31A54B146D}" dt="2020-11-10T17:47:18.806" v="720" actId="122"/>
          <ac:spMkLst>
            <pc:docMk/>
            <pc:sldMk cId="380414279" sldId="262"/>
            <ac:spMk id="2" creationId="{E06E510E-DACA-4DAA-8F42-79F346D44C5B}"/>
          </ac:spMkLst>
        </pc:spChg>
        <pc:spChg chg="del mod ord">
          <ac:chgData name="Diana Stoyanova" userId="defab524a536a90b" providerId="LiveId" clId="{67FCEBF8-345E-42E1-89E8-7C31A54B146D}" dt="2020-11-10T17:04:48.320" v="549"/>
          <ac:spMkLst>
            <pc:docMk/>
            <pc:sldMk cId="380414279" sldId="262"/>
            <ac:spMk id="10" creationId="{FADAE713-80D2-44D9-BC62-214A6C7D0DAB}"/>
          </ac:spMkLst>
        </pc:spChg>
        <pc:spChg chg="mod ord">
          <ac:chgData name="Diana Stoyanova" userId="defab524a536a90b" providerId="LiveId" clId="{67FCEBF8-345E-42E1-89E8-7C31A54B146D}" dt="2020-11-10T17:43:40.478" v="690" actId="26606"/>
          <ac:spMkLst>
            <pc:docMk/>
            <pc:sldMk cId="380414279" sldId="262"/>
            <ac:spMk id="13" creationId="{BDC90B61-9E66-4591-A447-FDBF2255C7E5}"/>
          </ac:spMkLst>
        </pc:spChg>
        <pc:spChg chg="add del">
          <ac:chgData name="Diana Stoyanova" userId="defab524a536a90b" providerId="LiveId" clId="{67FCEBF8-345E-42E1-89E8-7C31A54B146D}" dt="2020-11-10T17:03:07.377" v="532" actId="26606"/>
          <ac:spMkLst>
            <pc:docMk/>
            <pc:sldMk cId="380414279" sldId="262"/>
            <ac:spMk id="15" creationId="{F747F1B4-B831-4277-8AB0-32767F7EB7BF}"/>
          </ac:spMkLst>
        </pc:spChg>
        <pc:spChg chg="add del">
          <ac:chgData name="Diana Stoyanova" userId="defab524a536a90b" providerId="LiveId" clId="{67FCEBF8-345E-42E1-89E8-7C31A54B146D}" dt="2020-11-10T17:03:07.377" v="532" actId="26606"/>
          <ac:spMkLst>
            <pc:docMk/>
            <pc:sldMk cId="380414279" sldId="262"/>
            <ac:spMk id="16" creationId="{D80CFA21-AB7C-4BEB-9BFF-05764FBBF3C6}"/>
          </ac:spMkLst>
        </pc:spChg>
        <pc:spChg chg="add del">
          <ac:chgData name="Diana Stoyanova" userId="defab524a536a90b" providerId="LiveId" clId="{67FCEBF8-345E-42E1-89E8-7C31A54B146D}" dt="2020-11-10T17:03:07.377" v="532" actId="26606"/>
          <ac:spMkLst>
            <pc:docMk/>
            <pc:sldMk cId="380414279" sldId="262"/>
            <ac:spMk id="17" creationId="{12F7E335-851A-4CAE-B09F-E657819D4600}"/>
          </ac:spMkLst>
        </pc:spChg>
        <pc:spChg chg="add del">
          <ac:chgData name="Diana Stoyanova" userId="defab524a536a90b" providerId="LiveId" clId="{67FCEBF8-345E-42E1-89E8-7C31A54B146D}" dt="2020-11-10T17:03:07.377" v="532" actId="26606"/>
          <ac:spMkLst>
            <pc:docMk/>
            <pc:sldMk cId="380414279" sldId="262"/>
            <ac:spMk id="19" creationId="{10B541F0-7F6E-402E-84D8-CF96EACA5FBC}"/>
          </ac:spMkLst>
        </pc:spChg>
        <pc:spChg chg="add del">
          <ac:chgData name="Diana Stoyanova" userId="defab524a536a90b" providerId="LiveId" clId="{67FCEBF8-345E-42E1-89E8-7C31A54B146D}" dt="2020-11-10T17:03:43.535" v="536" actId="26606"/>
          <ac:spMkLst>
            <pc:docMk/>
            <pc:sldMk cId="380414279" sldId="262"/>
            <ac:spMk id="26" creationId="{F747F1B4-B831-4277-8AB0-32767F7EB7BF}"/>
          </ac:spMkLst>
        </pc:spChg>
        <pc:spChg chg="add">
          <ac:chgData name="Diana Stoyanova" userId="defab524a536a90b" providerId="LiveId" clId="{67FCEBF8-345E-42E1-89E8-7C31A54B146D}" dt="2020-11-10T17:43:40.478" v="690" actId="26606"/>
          <ac:spMkLst>
            <pc:docMk/>
            <pc:sldMk cId="380414279" sldId="262"/>
            <ac:spMk id="27" creationId="{F747F1B4-B831-4277-8AB0-32767F7EB7BF}"/>
          </ac:spMkLst>
        </pc:spChg>
        <pc:spChg chg="add del">
          <ac:chgData name="Diana Stoyanova" userId="defab524a536a90b" providerId="LiveId" clId="{67FCEBF8-345E-42E1-89E8-7C31A54B146D}" dt="2020-11-10T17:03:43.535" v="536" actId="26606"/>
          <ac:spMkLst>
            <pc:docMk/>
            <pc:sldMk cId="380414279" sldId="262"/>
            <ac:spMk id="28" creationId="{D80CFA21-AB7C-4BEB-9BFF-05764FBBF3C6}"/>
          </ac:spMkLst>
        </pc:spChg>
        <pc:spChg chg="add">
          <ac:chgData name="Diana Stoyanova" userId="defab524a536a90b" providerId="LiveId" clId="{67FCEBF8-345E-42E1-89E8-7C31A54B146D}" dt="2020-11-10T17:43:40.478" v="690" actId="26606"/>
          <ac:spMkLst>
            <pc:docMk/>
            <pc:sldMk cId="380414279" sldId="262"/>
            <ac:spMk id="29" creationId="{D80CFA21-AB7C-4BEB-9BFF-05764FBBF3C6}"/>
          </ac:spMkLst>
        </pc:spChg>
        <pc:spChg chg="add del">
          <ac:chgData name="Diana Stoyanova" userId="defab524a536a90b" providerId="LiveId" clId="{67FCEBF8-345E-42E1-89E8-7C31A54B146D}" dt="2020-11-10T17:03:43.535" v="536" actId="26606"/>
          <ac:spMkLst>
            <pc:docMk/>
            <pc:sldMk cId="380414279" sldId="262"/>
            <ac:spMk id="30" creationId="{12F7E335-851A-4CAE-B09F-E657819D4600}"/>
          </ac:spMkLst>
        </pc:spChg>
        <pc:spChg chg="add del">
          <ac:chgData name="Diana Stoyanova" userId="defab524a536a90b" providerId="LiveId" clId="{67FCEBF8-345E-42E1-89E8-7C31A54B146D}" dt="2020-11-10T17:03:43.535" v="536" actId="26606"/>
          <ac:spMkLst>
            <pc:docMk/>
            <pc:sldMk cId="380414279" sldId="262"/>
            <ac:spMk id="32" creationId="{10B541F0-7F6E-402E-84D8-CF96EACA5FBC}"/>
          </ac:spMkLst>
        </pc:spChg>
        <pc:spChg chg="add">
          <ac:chgData name="Diana Stoyanova" userId="defab524a536a90b" providerId="LiveId" clId="{67FCEBF8-345E-42E1-89E8-7C31A54B146D}" dt="2020-11-10T17:43:40.478" v="690" actId="26606"/>
          <ac:spMkLst>
            <pc:docMk/>
            <pc:sldMk cId="380414279" sldId="262"/>
            <ac:spMk id="34" creationId="{12F7E335-851A-4CAE-B09F-E657819D4600}"/>
          </ac:spMkLst>
        </pc:spChg>
        <pc:spChg chg="add">
          <ac:chgData name="Diana Stoyanova" userId="defab524a536a90b" providerId="LiveId" clId="{67FCEBF8-345E-42E1-89E8-7C31A54B146D}" dt="2020-11-10T17:43:40.478" v="690" actId="26606"/>
          <ac:spMkLst>
            <pc:docMk/>
            <pc:sldMk cId="380414279" sldId="262"/>
            <ac:spMk id="36" creationId="{10B541F0-7F6E-402E-84D8-CF96EACA5FBC}"/>
          </ac:spMkLst>
        </pc:spChg>
        <pc:spChg chg="add del mod topLvl">
          <ac:chgData name="Diana Stoyanova" userId="defab524a536a90b" providerId="LiveId" clId="{67FCEBF8-345E-42E1-89E8-7C31A54B146D}" dt="2020-11-10T18:16:13.251" v="1061" actId="21"/>
          <ac:spMkLst>
            <pc:docMk/>
            <pc:sldMk cId="380414279" sldId="262"/>
            <ac:spMk id="37" creationId="{720C6281-E435-44D0-905D-94EFC4945734}"/>
          </ac:spMkLst>
        </pc:spChg>
        <pc:spChg chg="add del mod topLvl">
          <ac:chgData name="Diana Stoyanova" userId="defab524a536a90b" providerId="LiveId" clId="{67FCEBF8-345E-42E1-89E8-7C31A54B146D}" dt="2020-11-10T18:16:11.090" v="1060" actId="21"/>
          <ac:spMkLst>
            <pc:docMk/>
            <pc:sldMk cId="380414279" sldId="262"/>
            <ac:spMk id="38" creationId="{EF0A2C2F-C4DA-4FE3-A11C-1C8A2E4D306D}"/>
          </ac:spMkLst>
        </pc:spChg>
        <pc:grpChg chg="add del mod">
          <ac:chgData name="Diana Stoyanova" userId="defab524a536a90b" providerId="LiveId" clId="{67FCEBF8-345E-42E1-89E8-7C31A54B146D}" dt="2020-11-10T18:16:11.090" v="1060" actId="21"/>
          <ac:grpSpMkLst>
            <pc:docMk/>
            <pc:sldMk cId="380414279" sldId="262"/>
            <ac:grpSpMk id="35" creationId="{498DB48E-9648-406A-9E95-3A812B64D286}"/>
          </ac:grpSpMkLst>
        </pc:grpChg>
        <pc:graphicFrameChg chg="add del mod">
          <ac:chgData name="Diana Stoyanova" userId="defab524a536a90b" providerId="LiveId" clId="{67FCEBF8-345E-42E1-89E8-7C31A54B146D}" dt="2020-11-10T17:58:40.521" v="767" actId="21"/>
          <ac:graphicFrameMkLst>
            <pc:docMk/>
            <pc:sldMk cId="380414279" sldId="262"/>
            <ac:graphicFrameMk id="3" creationId="{87D99E99-ACAA-4D3D-90AB-BEAA969A40CF}"/>
          </ac:graphicFrameMkLst>
        </pc:graphicFrameChg>
        <pc:graphicFrameChg chg="add del mod">
          <ac:chgData name="Diana Stoyanova" userId="defab524a536a90b" providerId="LiveId" clId="{67FCEBF8-345E-42E1-89E8-7C31A54B146D}" dt="2020-11-10T18:01:44.438" v="810" actId="21"/>
          <ac:graphicFrameMkLst>
            <pc:docMk/>
            <pc:sldMk cId="380414279" sldId="262"/>
            <ac:graphicFrameMk id="4" creationId="{DBD7D219-0A5C-4C96-B3B5-D83864C37AC9}"/>
          </ac:graphicFrameMkLst>
        </pc:graphicFrameChg>
        <pc:graphicFrameChg chg="add del">
          <ac:chgData name="Diana Stoyanova" userId="defab524a536a90b" providerId="LiveId" clId="{67FCEBF8-345E-42E1-89E8-7C31A54B146D}" dt="2020-11-10T18:01:07.668" v="805" actId="22"/>
          <ac:graphicFrameMkLst>
            <pc:docMk/>
            <pc:sldMk cId="380414279" sldId="262"/>
            <ac:graphicFrameMk id="5" creationId="{4D972D99-C401-4FCC-9ED7-50037CAA62B3}"/>
          </ac:graphicFrameMkLst>
        </pc:graphicFrameChg>
        <pc:graphicFrameChg chg="add mod">
          <ac:chgData name="Diana Stoyanova" userId="defab524a536a90b" providerId="LiveId" clId="{67FCEBF8-345E-42E1-89E8-7C31A54B146D}" dt="2020-11-10T18:25:47.162" v="1174" actId="255"/>
          <ac:graphicFrameMkLst>
            <pc:docMk/>
            <pc:sldMk cId="380414279" sldId="262"/>
            <ac:graphicFrameMk id="8" creationId="{3DDCB066-3CFC-4712-9125-8CC852ADDD6F}"/>
          </ac:graphicFrameMkLst>
        </pc:graphicFrameChg>
        <pc:graphicFrameChg chg="add del mod modGraphic">
          <ac:chgData name="Diana Stoyanova" userId="defab524a536a90b" providerId="LiveId" clId="{67FCEBF8-345E-42E1-89E8-7C31A54B146D}" dt="2020-11-10T17:05:21.788" v="553" actId="26606"/>
          <ac:graphicFrameMkLst>
            <pc:docMk/>
            <pc:sldMk cId="380414279" sldId="262"/>
            <ac:graphicFrameMk id="11" creationId="{374EA131-FAA2-40B8-BC12-5BBEAA4431C9}"/>
          </ac:graphicFrameMkLst>
        </pc:graphicFrameChg>
        <pc:graphicFrameChg chg="add del mod modGraphic">
          <ac:chgData name="Diana Stoyanova" userId="defab524a536a90b" providerId="LiveId" clId="{67FCEBF8-345E-42E1-89E8-7C31A54B146D}" dt="2020-11-10T17:04:32.341" v="546" actId="26606"/>
          <ac:graphicFrameMkLst>
            <pc:docMk/>
            <pc:sldMk cId="380414279" sldId="262"/>
            <ac:graphicFrameMk id="21" creationId="{5B27DDBD-A95C-4B22-A6C6-165B270209A3}"/>
          </ac:graphicFrameMkLst>
        </pc:graphicFrameChg>
        <pc:graphicFrameChg chg="add del mod">
          <ac:chgData name="Diana Stoyanova" userId="defab524a536a90b" providerId="LiveId" clId="{67FCEBF8-345E-42E1-89E8-7C31A54B146D}" dt="2020-11-10T17:05:13.399" v="552" actId="26606"/>
          <ac:graphicFrameMkLst>
            <pc:docMk/>
            <pc:sldMk cId="380414279" sldId="262"/>
            <ac:graphicFrameMk id="23" creationId="{8BA8796D-0873-4013-A6F0-80228D4754ED}"/>
          </ac:graphicFrameMkLst>
        </pc:graphicFrameChg>
        <pc:graphicFrameChg chg="add del mod modGraphic">
          <ac:chgData name="Diana Stoyanova" userId="defab524a536a90b" providerId="LiveId" clId="{67FCEBF8-345E-42E1-89E8-7C31A54B146D}" dt="2020-11-10T17:57:44.019" v="763" actId="21"/>
          <ac:graphicFrameMkLst>
            <pc:docMk/>
            <pc:sldMk cId="380414279" sldId="262"/>
            <ac:graphicFrameMk id="25" creationId="{940CB994-2935-449E-BFAA-53A26A2941AA}"/>
          </ac:graphicFrameMkLst>
        </pc:graphicFrameChg>
        <pc:picChg chg="add del mod">
          <ac:chgData name="Diana Stoyanova" userId="defab524a536a90b" providerId="LiveId" clId="{67FCEBF8-345E-42E1-89E8-7C31A54B146D}" dt="2020-11-10T18:01:16.935" v="809" actId="22"/>
          <ac:picMkLst>
            <pc:docMk/>
            <pc:sldMk cId="380414279" sldId="262"/>
            <ac:picMk id="7" creationId="{DA63A3CB-FCF3-4987-9FD5-0F870F1FCDC9}"/>
          </ac:picMkLst>
        </pc:picChg>
      </pc:sldChg>
      <pc:sldChg chg="addSp delSp modSp mod delDesignElem">
        <pc:chgData name="Diana Stoyanova" userId="defab524a536a90b" providerId="LiveId" clId="{67FCEBF8-345E-42E1-89E8-7C31A54B146D}" dt="2020-11-11T11:01:29.302" v="1299" actId="14100"/>
        <pc:sldMkLst>
          <pc:docMk/>
          <pc:sldMk cId="1974596187" sldId="264"/>
        </pc:sldMkLst>
        <pc:spChg chg="mod">
          <ac:chgData name="Diana Stoyanova" userId="defab524a536a90b" providerId="LiveId" clId="{67FCEBF8-345E-42E1-89E8-7C31A54B146D}" dt="2020-11-10T17:48:33.778" v="739" actId="122"/>
          <ac:spMkLst>
            <pc:docMk/>
            <pc:sldMk cId="1974596187" sldId="264"/>
            <ac:spMk id="2" creationId="{EAB48FD9-7AE6-44FD-9425-22236EAC1B11}"/>
          </ac:spMkLst>
        </pc:spChg>
        <pc:spChg chg="mod">
          <ac:chgData name="Diana Stoyanova" userId="defab524a536a90b" providerId="LiveId" clId="{67FCEBF8-345E-42E1-89E8-7C31A54B146D}" dt="2020-11-11T11:01:29.302" v="1299" actId="14100"/>
          <ac:spMkLst>
            <pc:docMk/>
            <pc:sldMk cId="1974596187" sldId="264"/>
            <ac:spMk id="3" creationId="{88721048-452E-443C-B69E-F34A19BDA39A}"/>
          </ac:spMkLst>
        </pc:spChg>
        <pc:spChg chg="mod">
          <ac:chgData name="Diana Stoyanova" userId="defab524a536a90b" providerId="LiveId" clId="{67FCEBF8-345E-42E1-89E8-7C31A54B146D}" dt="2020-11-10T16:41:29.726" v="330"/>
          <ac:spMkLst>
            <pc:docMk/>
            <pc:sldMk cId="1974596187" sldId="264"/>
            <ac:spMk id="6" creationId="{2BDB178A-A93C-47E9-B15E-B5FFB2FFA5FC}"/>
          </ac:spMkLst>
        </pc:spChg>
        <pc:spChg chg="add del">
          <ac:chgData name="Diana Stoyanova" userId="defab524a536a90b" providerId="LiveId" clId="{67FCEBF8-345E-42E1-89E8-7C31A54B146D}" dt="2020-11-10T16:41:29.726" v="330"/>
          <ac:spMkLst>
            <pc:docMk/>
            <pc:sldMk cId="1974596187" sldId="264"/>
            <ac:spMk id="11" creationId="{74CD14DB-BB81-479F-A1FC-1C75640E9F84}"/>
          </ac:spMkLst>
        </pc:spChg>
        <pc:spChg chg="add del">
          <ac:chgData name="Diana Stoyanova" userId="defab524a536a90b" providerId="LiveId" clId="{67FCEBF8-345E-42E1-89E8-7C31A54B146D}" dt="2020-11-10T16:41:29.726" v="330"/>
          <ac:spMkLst>
            <pc:docMk/>
            <pc:sldMk cId="1974596187" sldId="264"/>
            <ac:spMk id="13" creationId="{C943A91B-7CA7-4592-A975-73B1BF8C4C74}"/>
          </ac:spMkLst>
        </pc:spChg>
        <pc:spChg chg="add del">
          <ac:chgData name="Diana Stoyanova" userId="defab524a536a90b" providerId="LiveId" clId="{67FCEBF8-345E-42E1-89E8-7C31A54B146D}" dt="2020-11-10T16:41:29.726" v="330"/>
          <ac:spMkLst>
            <pc:docMk/>
            <pc:sldMk cId="1974596187" sldId="264"/>
            <ac:spMk id="15" creationId="{EC471314-E46A-414B-8D91-74880E84F187}"/>
          </ac:spMkLst>
        </pc:spChg>
        <pc:spChg chg="add del">
          <ac:chgData name="Diana Stoyanova" userId="defab524a536a90b" providerId="LiveId" clId="{67FCEBF8-345E-42E1-89E8-7C31A54B146D}" dt="2020-11-10T16:41:29.726" v="330"/>
          <ac:spMkLst>
            <pc:docMk/>
            <pc:sldMk cId="1974596187" sldId="264"/>
            <ac:spMk id="17" creationId="{6A681326-1C9D-44A3-A627-3871BDAE4127}"/>
          </ac:spMkLst>
        </pc:spChg>
      </pc:sldChg>
      <pc:sldChg chg="addSp delSp modSp mod delDesignElem">
        <pc:chgData name="Diana Stoyanova" userId="defab524a536a90b" providerId="LiveId" clId="{67FCEBF8-345E-42E1-89E8-7C31A54B146D}" dt="2020-11-12T16:46:12.460" v="1331" actId="122"/>
        <pc:sldMkLst>
          <pc:docMk/>
          <pc:sldMk cId="2680674085" sldId="265"/>
        </pc:sldMkLst>
        <pc:spChg chg="mod">
          <ac:chgData name="Diana Stoyanova" userId="defab524a536a90b" providerId="LiveId" clId="{67FCEBF8-345E-42E1-89E8-7C31A54B146D}" dt="2020-11-12T16:46:12.460" v="1331" actId="122"/>
          <ac:spMkLst>
            <pc:docMk/>
            <pc:sldMk cId="2680674085" sldId="265"/>
            <ac:spMk id="2" creationId="{3333E281-5BE0-4894-B5C0-661F7D022F9B}"/>
          </ac:spMkLst>
        </pc:spChg>
        <pc:spChg chg="mod">
          <ac:chgData name="Diana Stoyanova" userId="defab524a536a90b" providerId="LiveId" clId="{67FCEBF8-345E-42E1-89E8-7C31A54B146D}" dt="2020-11-11T11:03:55.774" v="1314" actId="14100"/>
          <ac:spMkLst>
            <pc:docMk/>
            <pc:sldMk cId="2680674085" sldId="265"/>
            <ac:spMk id="3" creationId="{CF2CF026-F265-4561-93FC-C1BCCE545175}"/>
          </ac:spMkLst>
        </pc:spChg>
        <pc:spChg chg="mod">
          <ac:chgData name="Diana Stoyanova" userId="defab524a536a90b" providerId="LiveId" clId="{67FCEBF8-345E-42E1-89E8-7C31A54B146D}" dt="2020-11-10T16:41:29.726" v="330"/>
          <ac:spMkLst>
            <pc:docMk/>
            <pc:sldMk cId="2680674085" sldId="265"/>
            <ac:spMk id="5" creationId="{E6514B09-41DB-4B2F-9EFA-9B8BDFC3E389}"/>
          </ac:spMkLst>
        </pc:spChg>
        <pc:spChg chg="add del">
          <ac:chgData name="Diana Stoyanova" userId="defab524a536a90b" providerId="LiveId" clId="{67FCEBF8-345E-42E1-89E8-7C31A54B146D}" dt="2020-11-10T16:41:29.726" v="330"/>
          <ac:spMkLst>
            <pc:docMk/>
            <pc:sldMk cId="2680674085" sldId="265"/>
            <ac:spMk id="10" creationId="{74CD14DB-BB81-479F-A1FC-1C75640E9F84}"/>
          </ac:spMkLst>
        </pc:spChg>
        <pc:spChg chg="add del">
          <ac:chgData name="Diana Stoyanova" userId="defab524a536a90b" providerId="LiveId" clId="{67FCEBF8-345E-42E1-89E8-7C31A54B146D}" dt="2020-11-10T16:41:29.726" v="330"/>
          <ac:spMkLst>
            <pc:docMk/>
            <pc:sldMk cId="2680674085" sldId="265"/>
            <ac:spMk id="12" creationId="{C943A91B-7CA7-4592-A975-73B1BF8C4C74}"/>
          </ac:spMkLst>
        </pc:spChg>
        <pc:spChg chg="add del">
          <ac:chgData name="Diana Stoyanova" userId="defab524a536a90b" providerId="LiveId" clId="{67FCEBF8-345E-42E1-89E8-7C31A54B146D}" dt="2020-11-10T16:41:29.726" v="330"/>
          <ac:spMkLst>
            <pc:docMk/>
            <pc:sldMk cId="2680674085" sldId="265"/>
            <ac:spMk id="14" creationId="{EC471314-E46A-414B-8D91-74880E84F187}"/>
          </ac:spMkLst>
        </pc:spChg>
        <pc:spChg chg="add del">
          <ac:chgData name="Diana Stoyanova" userId="defab524a536a90b" providerId="LiveId" clId="{67FCEBF8-345E-42E1-89E8-7C31A54B146D}" dt="2020-11-10T16:41:29.726" v="330"/>
          <ac:spMkLst>
            <pc:docMk/>
            <pc:sldMk cId="2680674085" sldId="265"/>
            <ac:spMk id="16" creationId="{6A681326-1C9D-44A3-A627-3871BDAE4127}"/>
          </ac:spMkLst>
        </pc:spChg>
      </pc:sldChg>
      <pc:sldChg chg="addSp delSp modSp delDesignElem">
        <pc:chgData name="Diana Stoyanova" userId="defab524a536a90b" providerId="LiveId" clId="{67FCEBF8-345E-42E1-89E8-7C31A54B146D}" dt="2020-11-10T16:41:29.726" v="330"/>
        <pc:sldMkLst>
          <pc:docMk/>
          <pc:sldMk cId="559032063" sldId="266"/>
        </pc:sldMkLst>
        <pc:spChg chg="mod">
          <ac:chgData name="Diana Stoyanova" userId="defab524a536a90b" providerId="LiveId" clId="{67FCEBF8-345E-42E1-89E8-7C31A54B146D}" dt="2020-11-10T16:41:29.726" v="330"/>
          <ac:spMkLst>
            <pc:docMk/>
            <pc:sldMk cId="559032063" sldId="266"/>
            <ac:spMk id="8" creationId="{B1025917-0D6E-48ED-852B-30A90C6CB1C1}"/>
          </ac:spMkLst>
        </pc:spChg>
        <pc:spChg chg="add del">
          <ac:chgData name="Diana Stoyanova" userId="defab524a536a90b" providerId="LiveId" clId="{67FCEBF8-345E-42E1-89E8-7C31A54B146D}" dt="2020-11-10T16:41:29.726" v="330"/>
          <ac:spMkLst>
            <pc:docMk/>
            <pc:sldMk cId="559032063" sldId="266"/>
            <ac:spMk id="29" creationId="{4AC0CD9D-7610-4620-93B4-798CCD9AB581}"/>
          </ac:spMkLst>
        </pc:spChg>
        <pc:spChg chg="add del">
          <ac:chgData name="Diana Stoyanova" userId="defab524a536a90b" providerId="LiveId" clId="{67FCEBF8-345E-42E1-89E8-7C31A54B146D}" dt="2020-11-10T16:41:29.726" v="330"/>
          <ac:spMkLst>
            <pc:docMk/>
            <pc:sldMk cId="559032063" sldId="266"/>
            <ac:spMk id="35" creationId="{DE4D62F9-188E-4530-84C2-24BDEE4BEB82}"/>
          </ac:spMkLst>
        </pc:spChg>
        <pc:spChg chg="add del">
          <ac:chgData name="Diana Stoyanova" userId="defab524a536a90b" providerId="LiveId" clId="{67FCEBF8-345E-42E1-89E8-7C31A54B146D}" dt="2020-11-10T16:41:29.726" v="330"/>
          <ac:spMkLst>
            <pc:docMk/>
            <pc:sldMk cId="559032063" sldId="266"/>
            <ac:spMk id="37" creationId="{D67CA421-FA2B-47ED-A101-F8BBEBB2976B}"/>
          </ac:spMkLst>
        </pc:spChg>
        <pc:spChg chg="add del">
          <ac:chgData name="Diana Stoyanova" userId="defab524a536a90b" providerId="LiveId" clId="{67FCEBF8-345E-42E1-89E8-7C31A54B146D}" dt="2020-11-10T16:41:29.726" v="330"/>
          <ac:spMkLst>
            <pc:docMk/>
            <pc:sldMk cId="559032063" sldId="266"/>
            <ac:spMk id="39" creationId="{12425D82-CD5E-45A4-9542-70951E59F2D1}"/>
          </ac:spMkLst>
        </pc:spChg>
        <pc:spChg chg="add del">
          <ac:chgData name="Diana Stoyanova" userId="defab524a536a90b" providerId="LiveId" clId="{67FCEBF8-345E-42E1-89E8-7C31A54B146D}" dt="2020-11-10T16:41:29.726" v="330"/>
          <ac:spMkLst>
            <pc:docMk/>
            <pc:sldMk cId="559032063" sldId="266"/>
            <ac:spMk id="41" creationId="{221DB897-A621-4D5F-AC81-91199AC4370E}"/>
          </ac:spMkLst>
        </pc:spChg>
        <pc:picChg chg="add del">
          <ac:chgData name="Diana Stoyanova" userId="defab524a536a90b" providerId="LiveId" clId="{67FCEBF8-345E-42E1-89E8-7C31A54B146D}" dt="2020-11-10T16:41:29.726" v="330"/>
          <ac:picMkLst>
            <pc:docMk/>
            <pc:sldMk cId="559032063" sldId="266"/>
            <ac:picMk id="25" creationId="{41B68C77-138E-4BF7-A276-BD0C78A4219F}"/>
          </ac:picMkLst>
        </pc:picChg>
        <pc:picChg chg="add del">
          <ac:chgData name="Diana Stoyanova" userId="defab524a536a90b" providerId="LiveId" clId="{67FCEBF8-345E-42E1-89E8-7C31A54B146D}" dt="2020-11-10T16:41:29.726" v="330"/>
          <ac:picMkLst>
            <pc:docMk/>
            <pc:sldMk cId="559032063" sldId="266"/>
            <ac:picMk id="27" creationId="{7C268552-D473-46ED-B1B8-422042C4DEF1}"/>
          </ac:picMkLst>
        </pc:picChg>
        <pc:picChg chg="add del">
          <ac:chgData name="Diana Stoyanova" userId="defab524a536a90b" providerId="LiveId" clId="{67FCEBF8-345E-42E1-89E8-7C31A54B146D}" dt="2020-11-10T16:41:29.726" v="330"/>
          <ac:picMkLst>
            <pc:docMk/>
            <pc:sldMk cId="559032063" sldId="266"/>
            <ac:picMk id="31" creationId="{B9238B3E-24AA-439A-B527-6C5DF6D72145}"/>
          </ac:picMkLst>
        </pc:picChg>
        <pc:picChg chg="add del">
          <ac:chgData name="Diana Stoyanova" userId="defab524a536a90b" providerId="LiveId" clId="{67FCEBF8-345E-42E1-89E8-7C31A54B146D}" dt="2020-11-10T16:41:29.726" v="330"/>
          <ac:picMkLst>
            <pc:docMk/>
            <pc:sldMk cId="559032063" sldId="266"/>
            <ac:picMk id="33" creationId="{69F01145-BEA3-4CBF-AA21-10077B948CA8}"/>
          </ac:picMkLst>
        </pc:picChg>
      </pc:sldChg>
      <pc:sldChg chg="addSp delSp modSp mod delDesignElem">
        <pc:chgData name="Diana Stoyanova" userId="defab524a536a90b" providerId="LiveId" clId="{67FCEBF8-345E-42E1-89E8-7C31A54B146D}" dt="2020-11-11T11:03:17.621" v="1313" actId="1076"/>
        <pc:sldMkLst>
          <pc:docMk/>
          <pc:sldMk cId="2902996485" sldId="267"/>
        </pc:sldMkLst>
        <pc:spChg chg="mod">
          <ac:chgData name="Diana Stoyanova" userId="defab524a536a90b" providerId="LiveId" clId="{67FCEBF8-345E-42E1-89E8-7C31A54B146D}" dt="2020-11-10T17:47:37.727" v="723" actId="122"/>
          <ac:spMkLst>
            <pc:docMk/>
            <pc:sldMk cId="2902996485" sldId="267"/>
            <ac:spMk id="2" creationId="{84340C77-8985-48CF-B98B-A800C1A0B50E}"/>
          </ac:spMkLst>
        </pc:spChg>
        <pc:spChg chg="mod">
          <ac:chgData name="Diana Stoyanova" userId="defab524a536a90b" providerId="LiveId" clId="{67FCEBF8-345E-42E1-89E8-7C31A54B146D}" dt="2020-11-11T11:03:15.671" v="1312" actId="14100"/>
          <ac:spMkLst>
            <pc:docMk/>
            <pc:sldMk cId="2902996485" sldId="267"/>
            <ac:spMk id="4" creationId="{2BABB844-C7DE-40F8-8093-61DEE102A732}"/>
          </ac:spMkLst>
        </pc:spChg>
        <pc:spChg chg="mod">
          <ac:chgData name="Diana Stoyanova" userId="defab524a536a90b" providerId="LiveId" clId="{67FCEBF8-345E-42E1-89E8-7C31A54B146D}" dt="2020-11-10T16:41:29.726" v="330"/>
          <ac:spMkLst>
            <pc:docMk/>
            <pc:sldMk cId="2902996485" sldId="267"/>
            <ac:spMk id="10" creationId="{3F8A8EF2-93F9-4697-B553-08482506CD9D}"/>
          </ac:spMkLst>
        </pc:spChg>
        <pc:spChg chg="add del">
          <ac:chgData name="Diana Stoyanova" userId="defab524a536a90b" providerId="LiveId" clId="{67FCEBF8-345E-42E1-89E8-7C31A54B146D}" dt="2020-11-10T16:41:29.726" v="330"/>
          <ac:spMkLst>
            <pc:docMk/>
            <pc:sldMk cId="2902996485" sldId="267"/>
            <ac:spMk id="40" creationId="{14615236-9CFE-4DD4-8CE7-FE83C54FD0E6}"/>
          </ac:spMkLst>
        </pc:spChg>
        <pc:spChg chg="add del">
          <ac:chgData name="Diana Stoyanova" userId="defab524a536a90b" providerId="LiveId" clId="{67FCEBF8-345E-42E1-89E8-7C31A54B146D}" dt="2020-11-10T16:41:29.726" v="330"/>
          <ac:spMkLst>
            <pc:docMk/>
            <pc:sldMk cId="2902996485" sldId="267"/>
            <ac:spMk id="41" creationId="{2512CD95-5065-4DC1-B6E0-131242425D23}"/>
          </ac:spMkLst>
        </pc:spChg>
        <pc:picChg chg="mod">
          <ac:chgData name="Diana Stoyanova" userId="defab524a536a90b" providerId="LiveId" clId="{67FCEBF8-345E-42E1-89E8-7C31A54B146D}" dt="2020-11-11T11:03:17.621" v="1313" actId="1076"/>
          <ac:picMkLst>
            <pc:docMk/>
            <pc:sldMk cId="2902996485" sldId="267"/>
            <ac:picMk id="3" creationId="{673E8A58-B280-417E-BFC2-47A0253D48C8}"/>
          </ac:picMkLst>
        </pc:picChg>
      </pc:sldChg>
      <pc:sldChg chg="addSp delSp modSp mod delDesignElem">
        <pc:chgData name="Diana Stoyanova" userId="defab524a536a90b" providerId="LiveId" clId="{67FCEBF8-345E-42E1-89E8-7C31A54B146D}" dt="2020-11-10T16:42:59.732" v="340" actId="14100"/>
        <pc:sldMkLst>
          <pc:docMk/>
          <pc:sldMk cId="636757488" sldId="268"/>
        </pc:sldMkLst>
        <pc:spChg chg="mod">
          <ac:chgData name="Diana Stoyanova" userId="defab524a536a90b" providerId="LiveId" clId="{67FCEBF8-345E-42E1-89E8-7C31A54B146D}" dt="2020-11-10T16:42:59.732" v="340" actId="14100"/>
          <ac:spMkLst>
            <pc:docMk/>
            <pc:sldMk cId="636757488" sldId="268"/>
            <ac:spMk id="2" creationId="{3AF48A7F-BDAA-40D5-B7B6-CD9481D50235}"/>
          </ac:spMkLst>
        </pc:spChg>
        <pc:spChg chg="mod">
          <ac:chgData name="Diana Stoyanova" userId="defab524a536a90b" providerId="LiveId" clId="{67FCEBF8-345E-42E1-89E8-7C31A54B146D}" dt="2020-11-10T16:05:02.998" v="80" actId="20577"/>
          <ac:spMkLst>
            <pc:docMk/>
            <pc:sldMk cId="636757488" sldId="268"/>
            <ac:spMk id="3" creationId="{248532F1-38D3-4D48-BB66-3B71EE5C310C}"/>
          </ac:spMkLst>
        </pc:spChg>
        <pc:spChg chg="mod">
          <ac:chgData name="Diana Stoyanova" userId="defab524a536a90b" providerId="LiveId" clId="{67FCEBF8-345E-42E1-89E8-7C31A54B146D}" dt="2020-11-10T16:41:29.726" v="330"/>
          <ac:spMkLst>
            <pc:docMk/>
            <pc:sldMk cId="636757488" sldId="268"/>
            <ac:spMk id="5" creationId="{E5C69653-5BE1-4C1A-B548-B6EE779433EE}"/>
          </ac:spMkLst>
        </pc:spChg>
        <pc:spChg chg="add del">
          <ac:chgData name="Diana Stoyanova" userId="defab524a536a90b" providerId="LiveId" clId="{67FCEBF8-345E-42E1-89E8-7C31A54B146D}" dt="2020-11-10T16:41:29.726" v="330"/>
          <ac:spMkLst>
            <pc:docMk/>
            <pc:sldMk cId="636757488" sldId="268"/>
            <ac:spMk id="10" creationId="{DE27238C-8EAF-4098-86E6-7723B7DAE601}"/>
          </ac:spMkLst>
        </pc:spChg>
        <pc:spChg chg="add del">
          <ac:chgData name="Diana Stoyanova" userId="defab524a536a90b" providerId="LiveId" clId="{67FCEBF8-345E-42E1-89E8-7C31A54B146D}" dt="2020-11-10T16:41:29.726" v="330"/>
          <ac:spMkLst>
            <pc:docMk/>
            <pc:sldMk cId="636757488" sldId="268"/>
            <ac:spMk id="12" creationId="{992F97B1-1891-4FCC-9E5F-BA97EDB48F89}"/>
          </ac:spMkLst>
        </pc:spChg>
        <pc:spChg chg="add del">
          <ac:chgData name="Diana Stoyanova" userId="defab524a536a90b" providerId="LiveId" clId="{67FCEBF8-345E-42E1-89E8-7C31A54B146D}" dt="2020-11-10T16:41:29.726" v="330"/>
          <ac:spMkLst>
            <pc:docMk/>
            <pc:sldMk cId="636757488" sldId="268"/>
            <ac:spMk id="14" creationId="{78C6C821-FEE1-4EB6-9590-C021440C77DE}"/>
          </ac:spMkLst>
        </pc:spChg>
        <pc:spChg chg="add del">
          <ac:chgData name="Diana Stoyanova" userId="defab524a536a90b" providerId="LiveId" clId="{67FCEBF8-345E-42E1-89E8-7C31A54B146D}" dt="2020-11-10T16:41:29.726" v="330"/>
          <ac:spMkLst>
            <pc:docMk/>
            <pc:sldMk cId="636757488" sldId="268"/>
            <ac:spMk id="16" creationId="{B61A74B3-E247-44D4-8C48-FAE8E2056401}"/>
          </ac:spMkLst>
        </pc:spChg>
      </pc:sldChg>
      <pc:sldChg chg="addSp delSp modSp mod">
        <pc:chgData name="Diana Stoyanova" userId="defab524a536a90b" providerId="LiveId" clId="{67FCEBF8-345E-42E1-89E8-7C31A54B146D}" dt="2020-11-11T10:51:17.625" v="1256" actId="21"/>
        <pc:sldMkLst>
          <pc:docMk/>
          <pc:sldMk cId="71569106" sldId="269"/>
        </pc:sldMkLst>
        <pc:spChg chg="add del mod">
          <ac:chgData name="Diana Stoyanova" userId="defab524a536a90b" providerId="LiveId" clId="{67FCEBF8-345E-42E1-89E8-7C31A54B146D}" dt="2020-11-11T10:51:17.625" v="1256" actId="21"/>
          <ac:spMkLst>
            <pc:docMk/>
            <pc:sldMk cId="71569106" sldId="269"/>
            <ac:spMk id="4" creationId="{13370E53-F94E-4745-9F0C-EB30F48CF665}"/>
          </ac:spMkLst>
        </pc:spChg>
        <pc:spChg chg="mod">
          <ac:chgData name="Diana Stoyanova" userId="defab524a536a90b" providerId="LiveId" clId="{67FCEBF8-345E-42E1-89E8-7C31A54B146D}" dt="2020-11-10T16:41:29.726" v="330"/>
          <ac:spMkLst>
            <pc:docMk/>
            <pc:sldMk cId="71569106" sldId="269"/>
            <ac:spMk id="5" creationId="{33C1B4F7-7380-4400-9A79-1BB974F5547B}"/>
          </ac:spMkLst>
        </pc:spChg>
        <pc:graphicFrameChg chg="mod">
          <ac:chgData name="Diana Stoyanova" userId="defab524a536a90b" providerId="LiveId" clId="{67FCEBF8-345E-42E1-89E8-7C31A54B146D}" dt="2020-11-10T16:27:29.913" v="279" actId="208"/>
          <ac:graphicFrameMkLst>
            <pc:docMk/>
            <pc:sldMk cId="71569106" sldId="269"/>
            <ac:graphicFrameMk id="21" creationId="{0A245DE9-DF8B-4DFC-8AE0-B8914012D68D}"/>
          </ac:graphicFrameMkLst>
        </pc:graphicFrameChg>
      </pc:sldChg>
      <pc:sldChg chg="addSp delSp modSp new mod setBg">
        <pc:chgData name="Diana Stoyanova" userId="defab524a536a90b" providerId="LiveId" clId="{67FCEBF8-345E-42E1-89E8-7C31A54B146D}" dt="2020-11-10T16:46:23.032" v="376" actId="14100"/>
        <pc:sldMkLst>
          <pc:docMk/>
          <pc:sldMk cId="4093472527" sldId="270"/>
        </pc:sldMkLst>
        <pc:spChg chg="mod ord">
          <ac:chgData name="Diana Stoyanova" userId="defab524a536a90b" providerId="LiveId" clId="{67FCEBF8-345E-42E1-89E8-7C31A54B146D}" dt="2020-11-10T16:46:16.039" v="374" actId="26606"/>
          <ac:spMkLst>
            <pc:docMk/>
            <pc:sldMk cId="4093472527" sldId="270"/>
            <ac:spMk id="2" creationId="{DD263148-4914-4757-B24B-18BA6E04D2D4}"/>
          </ac:spMkLst>
        </pc:spChg>
        <pc:spChg chg="mod ord">
          <ac:chgData name="Diana Stoyanova" userId="defab524a536a90b" providerId="LiveId" clId="{67FCEBF8-345E-42E1-89E8-7C31A54B146D}" dt="2020-11-10T16:46:16.039" v="374" actId="26606"/>
          <ac:spMkLst>
            <pc:docMk/>
            <pc:sldMk cId="4093472527" sldId="270"/>
            <ac:spMk id="3" creationId="{7A898A09-EBED-4A22-BB1C-2B003A74C9E7}"/>
          </ac:spMkLst>
        </pc:spChg>
        <pc:spChg chg="add del">
          <ac:chgData name="Diana Stoyanova" userId="defab524a536a90b" providerId="LiveId" clId="{67FCEBF8-345E-42E1-89E8-7C31A54B146D}" dt="2020-11-10T16:46:02.898" v="371" actId="26606"/>
          <ac:spMkLst>
            <pc:docMk/>
            <pc:sldMk cId="4093472527" sldId="270"/>
            <ac:spMk id="10" creationId="{DFB3CEA1-88D9-42FB-88ED-1E9807FE6596}"/>
          </ac:spMkLst>
        </pc:spChg>
        <pc:spChg chg="add del">
          <ac:chgData name="Diana Stoyanova" userId="defab524a536a90b" providerId="LiveId" clId="{67FCEBF8-345E-42E1-89E8-7C31A54B146D}" dt="2020-11-10T16:46:02.898" v="371" actId="26606"/>
          <ac:spMkLst>
            <pc:docMk/>
            <pc:sldMk cId="4093472527" sldId="270"/>
            <ac:spMk id="12" creationId="{9A6C928E-4252-4F33-8C34-E50A12A3170B}"/>
          </ac:spMkLst>
        </pc:spChg>
        <pc:spChg chg="add del">
          <ac:chgData name="Diana Stoyanova" userId="defab524a536a90b" providerId="LiveId" clId="{67FCEBF8-345E-42E1-89E8-7C31A54B146D}" dt="2020-11-10T16:46:15.977" v="373" actId="26606"/>
          <ac:spMkLst>
            <pc:docMk/>
            <pc:sldMk cId="4093472527" sldId="270"/>
            <ac:spMk id="14" creationId="{91091950-5655-45D2-858E-FE8CBE07CAD4}"/>
          </ac:spMkLst>
        </pc:spChg>
        <pc:spChg chg="add del">
          <ac:chgData name="Diana Stoyanova" userId="defab524a536a90b" providerId="LiveId" clId="{67FCEBF8-345E-42E1-89E8-7C31A54B146D}" dt="2020-11-10T16:46:15.977" v="373" actId="26606"/>
          <ac:spMkLst>
            <pc:docMk/>
            <pc:sldMk cId="4093472527" sldId="270"/>
            <ac:spMk id="15" creationId="{7B0A5210-2F29-4D85-A400-9C79B13FC1AA}"/>
          </ac:spMkLst>
        </pc:spChg>
        <pc:spChg chg="add del">
          <ac:chgData name="Diana Stoyanova" userId="defab524a536a90b" providerId="LiveId" clId="{67FCEBF8-345E-42E1-89E8-7C31A54B146D}" dt="2020-11-10T16:46:15.977" v="373" actId="26606"/>
          <ac:spMkLst>
            <pc:docMk/>
            <pc:sldMk cId="4093472527" sldId="270"/>
            <ac:spMk id="16" creationId="{B0611BBE-2B4A-4DA2-B8A9-CD877B87624A}"/>
          </ac:spMkLst>
        </pc:spChg>
        <pc:spChg chg="add">
          <ac:chgData name="Diana Stoyanova" userId="defab524a536a90b" providerId="LiveId" clId="{67FCEBF8-345E-42E1-89E8-7C31A54B146D}" dt="2020-11-10T16:46:16.039" v="374" actId="26606"/>
          <ac:spMkLst>
            <pc:docMk/>
            <pc:sldMk cId="4093472527" sldId="270"/>
            <ac:spMk id="18" creationId="{DFB3CEA1-88D9-42FB-88ED-1E9807FE6596}"/>
          </ac:spMkLst>
        </pc:spChg>
        <pc:spChg chg="add">
          <ac:chgData name="Diana Stoyanova" userId="defab524a536a90b" providerId="LiveId" clId="{67FCEBF8-345E-42E1-89E8-7C31A54B146D}" dt="2020-11-10T16:46:16.039" v="374" actId="26606"/>
          <ac:spMkLst>
            <pc:docMk/>
            <pc:sldMk cId="4093472527" sldId="270"/>
            <ac:spMk id="19" creationId="{9A6C928E-4252-4F33-8C34-E50A12A3170B}"/>
          </ac:spMkLst>
        </pc:spChg>
        <pc:picChg chg="add mod">
          <ac:chgData name="Diana Stoyanova" userId="defab524a536a90b" providerId="LiveId" clId="{67FCEBF8-345E-42E1-89E8-7C31A54B146D}" dt="2020-11-10T16:46:23.032" v="376" actId="14100"/>
          <ac:picMkLst>
            <pc:docMk/>
            <pc:sldMk cId="4093472527" sldId="270"/>
            <ac:picMk id="5" creationId="{E9C41AD0-3032-469F-B78B-9FE4E7D65FF6}"/>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Tesco</a:t>
            </a:r>
            <a:r>
              <a:rPr lang="en-US" baseline="0"/>
              <a:t> sales over the years</a:t>
            </a:r>
            <a:endParaRPr lang="en-GB"/>
          </a:p>
        </c:rich>
      </c:tx>
      <c:layout>
        <c:manualLayout>
          <c:xMode val="edge"/>
          <c:yMode val="edge"/>
          <c:x val="0.42493750000000002"/>
          <c:y val="1.6406248990757322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revenue in m£</c:v>
                </c:pt>
              </c:strCache>
            </c:strRef>
          </c:tx>
          <c:spPr>
            <a:solidFill>
              <a:schemeClr val="accent1"/>
            </a:solidFill>
            <a:ln>
              <a:noFill/>
            </a:ln>
            <a:effectLst/>
          </c:spPr>
          <c:invertIfNegative val="0"/>
          <c:cat>
            <c:numRef>
              <c:f>Sheet1!$A$2:$A$5</c:f>
              <c:numCache>
                <c:formatCode>General</c:formatCode>
                <c:ptCount val="4"/>
                <c:pt idx="0">
                  <c:v>2016</c:v>
                </c:pt>
                <c:pt idx="1">
                  <c:v>2017</c:v>
                </c:pt>
                <c:pt idx="2">
                  <c:v>2018</c:v>
                </c:pt>
                <c:pt idx="3">
                  <c:v>2019</c:v>
                </c:pt>
              </c:numCache>
            </c:numRef>
          </c:cat>
          <c:val>
            <c:numRef>
              <c:f>Sheet1!$B$2:$B$5</c:f>
              <c:numCache>
                <c:formatCode>#,##0</c:formatCode>
                <c:ptCount val="4"/>
                <c:pt idx="0">
                  <c:v>47859</c:v>
                </c:pt>
                <c:pt idx="1">
                  <c:v>49867</c:v>
                </c:pt>
                <c:pt idx="2">
                  <c:v>50993</c:v>
                </c:pt>
                <c:pt idx="3">
                  <c:v>56883</c:v>
                </c:pt>
              </c:numCache>
            </c:numRef>
          </c:val>
          <c:extLst>
            <c:ext xmlns:c16="http://schemas.microsoft.com/office/drawing/2014/chart" uri="{C3380CC4-5D6E-409C-BE32-E72D297353CC}">
              <c16:uniqueId val="{00000000-DE3D-46A9-AA49-B3701887A9B2}"/>
            </c:ext>
          </c:extLst>
        </c:ser>
        <c:dLbls>
          <c:showLegendKey val="0"/>
          <c:showVal val="0"/>
          <c:showCatName val="0"/>
          <c:showSerName val="0"/>
          <c:showPercent val="0"/>
          <c:showBubbleSize val="0"/>
        </c:dLbls>
        <c:gapWidth val="182"/>
        <c:axId val="513909296"/>
        <c:axId val="400905776"/>
      </c:barChart>
      <c:catAx>
        <c:axId val="51390929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00905776"/>
        <c:crosses val="autoZero"/>
        <c:auto val="1"/>
        <c:lblAlgn val="ctr"/>
        <c:lblOffset val="100"/>
        <c:noMultiLvlLbl val="0"/>
      </c:catAx>
      <c:valAx>
        <c:axId val="400905776"/>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139092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0-11-10T15:05:57.970"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254FC3-3976-4FAC-A02E-960C0EAF4A42}"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2B470A4-5B9A-4237-A56D-3A55150298DC}">
      <dgm:prSet custT="1"/>
      <dgm:spPr>
        <a:solidFill>
          <a:schemeClr val="tx1"/>
        </a:solidFill>
        <a:ln>
          <a:solidFill>
            <a:schemeClr val="accent1"/>
          </a:solidFill>
        </a:ln>
      </dgm:spPr>
      <dgm:t>
        <a:bodyPr/>
        <a:lstStyle/>
        <a:p>
          <a:r>
            <a:rPr lang="en-GB" sz="1800" b="1" dirty="0">
              <a:solidFill>
                <a:schemeClr val="bg1"/>
              </a:solidFill>
            </a:rPr>
            <a:t>Apart from food retailing, the company engages in non-food activities such as electrical, petrol retailing, clothing, books, and music. </a:t>
          </a:r>
          <a:endParaRPr lang="en-US" sz="1800" b="1" dirty="0">
            <a:solidFill>
              <a:schemeClr val="bg1"/>
            </a:solidFill>
          </a:endParaRPr>
        </a:p>
      </dgm:t>
    </dgm:pt>
    <dgm:pt modelId="{9BA8A865-E002-4506-A0A9-30644B4D24C2}" type="parTrans" cxnId="{8347401C-A0F4-413C-A972-5132375CA783}">
      <dgm:prSet/>
      <dgm:spPr/>
      <dgm:t>
        <a:bodyPr/>
        <a:lstStyle/>
        <a:p>
          <a:endParaRPr lang="en-US"/>
        </a:p>
      </dgm:t>
    </dgm:pt>
    <dgm:pt modelId="{7A6BECA9-9DB2-4C4A-930F-4E33BBE13360}" type="sibTrans" cxnId="{8347401C-A0F4-413C-A972-5132375CA783}">
      <dgm:prSet/>
      <dgm:spPr/>
      <dgm:t>
        <a:bodyPr/>
        <a:lstStyle/>
        <a:p>
          <a:endParaRPr lang="en-US"/>
        </a:p>
      </dgm:t>
    </dgm:pt>
    <dgm:pt modelId="{7E44D874-7EC2-45CF-B267-214A7EFBC8D1}">
      <dgm:prSet custT="1"/>
      <dgm:spPr>
        <a:solidFill>
          <a:schemeClr val="tx1"/>
        </a:solidFill>
        <a:ln>
          <a:solidFill>
            <a:schemeClr val="accent1"/>
          </a:solidFill>
        </a:ln>
      </dgm:spPr>
      <dgm:t>
        <a:bodyPr/>
        <a:lstStyle/>
        <a:p>
          <a:r>
            <a:rPr lang="en-GB" sz="2000" b="1" dirty="0">
              <a:solidFill>
                <a:schemeClr val="bg1"/>
              </a:solidFill>
            </a:rPr>
            <a:t>Tesco PLC also operates online and offline financial services such as credit cards, loans, and insurance (Hassan, 2015). </a:t>
          </a:r>
          <a:endParaRPr lang="en-US" sz="2000" b="1" dirty="0">
            <a:solidFill>
              <a:schemeClr val="bg1"/>
            </a:solidFill>
          </a:endParaRPr>
        </a:p>
      </dgm:t>
    </dgm:pt>
    <dgm:pt modelId="{9FFC11B7-B3F2-44F0-9C36-DC2C1019D9DF}" type="parTrans" cxnId="{2BCF7CD2-E9B3-40D6-98E6-B862B68E3705}">
      <dgm:prSet/>
      <dgm:spPr/>
      <dgm:t>
        <a:bodyPr/>
        <a:lstStyle/>
        <a:p>
          <a:endParaRPr lang="en-US"/>
        </a:p>
      </dgm:t>
    </dgm:pt>
    <dgm:pt modelId="{81BA7957-1B2F-4913-918F-FE07EEDEE082}" type="sibTrans" cxnId="{2BCF7CD2-E9B3-40D6-98E6-B862B68E3705}">
      <dgm:prSet/>
      <dgm:spPr/>
      <dgm:t>
        <a:bodyPr/>
        <a:lstStyle/>
        <a:p>
          <a:endParaRPr lang="en-US"/>
        </a:p>
      </dgm:t>
    </dgm:pt>
    <dgm:pt modelId="{886BA4CC-F1C4-4D07-AB95-A3C3AABCF847}">
      <dgm:prSet custT="1"/>
      <dgm:spPr>
        <a:solidFill>
          <a:schemeClr val="tx1"/>
        </a:solidFill>
        <a:ln>
          <a:solidFill>
            <a:schemeClr val="accent1"/>
          </a:solidFill>
        </a:ln>
      </dgm:spPr>
      <dgm:t>
        <a:bodyPr/>
        <a:lstStyle/>
        <a:p>
          <a:r>
            <a:rPr lang="en-GB" sz="2000" b="1" dirty="0">
              <a:solidFill>
                <a:schemeClr val="bg1"/>
              </a:solidFill>
            </a:rPr>
            <a:t>Currently, Tesco is a global food retailer company that functions in the rest of Europe and Asia. </a:t>
          </a:r>
          <a:endParaRPr lang="en-US" sz="2000" b="1" dirty="0">
            <a:solidFill>
              <a:schemeClr val="bg1"/>
            </a:solidFill>
          </a:endParaRPr>
        </a:p>
      </dgm:t>
    </dgm:pt>
    <dgm:pt modelId="{EFDABAB9-AE24-484F-8F47-1877EB450935}" type="parTrans" cxnId="{6E8DBE76-E1CC-4FA5-AE73-2FE7A109D30A}">
      <dgm:prSet/>
      <dgm:spPr/>
      <dgm:t>
        <a:bodyPr/>
        <a:lstStyle/>
        <a:p>
          <a:endParaRPr lang="en-US"/>
        </a:p>
      </dgm:t>
    </dgm:pt>
    <dgm:pt modelId="{13360513-AE98-4F69-B09B-C5C3B70D1743}" type="sibTrans" cxnId="{6E8DBE76-E1CC-4FA5-AE73-2FE7A109D30A}">
      <dgm:prSet/>
      <dgm:spPr/>
      <dgm:t>
        <a:bodyPr/>
        <a:lstStyle/>
        <a:p>
          <a:endParaRPr lang="en-US"/>
        </a:p>
      </dgm:t>
    </dgm:pt>
    <dgm:pt modelId="{BB21E584-9C43-467B-B562-A6B4808A4D45}">
      <dgm:prSet custT="1"/>
      <dgm:spPr>
        <a:solidFill>
          <a:schemeClr val="tx1"/>
        </a:solidFill>
        <a:ln>
          <a:solidFill>
            <a:schemeClr val="accent1"/>
          </a:solidFill>
        </a:ln>
      </dgm:spPr>
      <dgm:t>
        <a:bodyPr/>
        <a:lstStyle/>
        <a:p>
          <a:r>
            <a:rPr lang="en-GB" sz="1800" b="1" dirty="0">
              <a:solidFill>
                <a:schemeClr val="bg1"/>
              </a:solidFill>
            </a:rPr>
            <a:t>Tesco’s success in the world market is primarily dependent on the unique set of international expansion strategies. </a:t>
          </a:r>
          <a:endParaRPr lang="en-US" sz="1800" b="1" dirty="0">
            <a:solidFill>
              <a:schemeClr val="bg1"/>
            </a:solidFill>
          </a:endParaRPr>
        </a:p>
      </dgm:t>
    </dgm:pt>
    <dgm:pt modelId="{44ED7A3A-1BA0-4BE2-AF04-5F0117549F11}" type="parTrans" cxnId="{6CBB61C8-6721-4E00-B9E4-4B97E9010857}">
      <dgm:prSet/>
      <dgm:spPr/>
      <dgm:t>
        <a:bodyPr/>
        <a:lstStyle/>
        <a:p>
          <a:endParaRPr lang="en-US"/>
        </a:p>
      </dgm:t>
    </dgm:pt>
    <dgm:pt modelId="{4665947A-05C7-4439-966D-FC9C788F6ADD}" type="sibTrans" cxnId="{6CBB61C8-6721-4E00-B9E4-4B97E9010857}">
      <dgm:prSet/>
      <dgm:spPr/>
      <dgm:t>
        <a:bodyPr/>
        <a:lstStyle/>
        <a:p>
          <a:endParaRPr lang="en-US"/>
        </a:p>
      </dgm:t>
    </dgm:pt>
    <dgm:pt modelId="{04AF5EA5-4CCD-412E-AFC4-C5F8EC5D16B2}">
      <dgm:prSet custT="1"/>
      <dgm:spPr>
        <a:solidFill>
          <a:schemeClr val="tx1"/>
        </a:solidFill>
        <a:ln>
          <a:solidFill>
            <a:schemeClr val="accent1"/>
          </a:solidFill>
        </a:ln>
      </dgm:spPr>
      <dgm:t>
        <a:bodyPr/>
        <a:lstStyle/>
        <a:p>
          <a:r>
            <a:rPr lang="en-GB" sz="1800" b="1" dirty="0">
              <a:solidFill>
                <a:schemeClr val="bg1"/>
              </a:solidFill>
            </a:rPr>
            <a:t>On the other hand, Tesco  managerial structure follows the hierarchical structure. In this structure the position and obligations are share in more sides to make the work to be done with efficiency.</a:t>
          </a:r>
          <a:endParaRPr lang="en-US" sz="1800" b="1" dirty="0">
            <a:solidFill>
              <a:schemeClr val="bg1"/>
            </a:solidFill>
          </a:endParaRPr>
        </a:p>
      </dgm:t>
    </dgm:pt>
    <dgm:pt modelId="{209CD03F-B628-44B5-8C26-681998DE38D5}" type="parTrans" cxnId="{C8FEE458-62DF-41D2-8D59-22C20CE0ED53}">
      <dgm:prSet/>
      <dgm:spPr/>
      <dgm:t>
        <a:bodyPr/>
        <a:lstStyle/>
        <a:p>
          <a:endParaRPr lang="en-US"/>
        </a:p>
      </dgm:t>
    </dgm:pt>
    <dgm:pt modelId="{D0195D0E-5D40-414A-8EE1-B04C777AD85A}" type="sibTrans" cxnId="{C8FEE458-62DF-41D2-8D59-22C20CE0ED53}">
      <dgm:prSet/>
      <dgm:spPr/>
      <dgm:t>
        <a:bodyPr/>
        <a:lstStyle/>
        <a:p>
          <a:endParaRPr lang="en-US"/>
        </a:p>
      </dgm:t>
    </dgm:pt>
    <dgm:pt modelId="{D7A760BD-D681-4DB2-AA2C-5E0444390A90}" type="pres">
      <dgm:prSet presAssocID="{6F254FC3-3976-4FAC-A02E-960C0EAF4A42}" presName="outerComposite" presStyleCnt="0">
        <dgm:presLayoutVars>
          <dgm:chMax val="5"/>
          <dgm:dir/>
          <dgm:resizeHandles val="exact"/>
        </dgm:presLayoutVars>
      </dgm:prSet>
      <dgm:spPr/>
    </dgm:pt>
    <dgm:pt modelId="{68449150-07F6-42C5-BCD1-55AE29A1D249}" type="pres">
      <dgm:prSet presAssocID="{6F254FC3-3976-4FAC-A02E-960C0EAF4A42}" presName="dummyMaxCanvas" presStyleCnt="0">
        <dgm:presLayoutVars/>
      </dgm:prSet>
      <dgm:spPr/>
    </dgm:pt>
    <dgm:pt modelId="{F305534D-C01D-4214-8E66-00E187A55C7A}" type="pres">
      <dgm:prSet presAssocID="{6F254FC3-3976-4FAC-A02E-960C0EAF4A42}" presName="FiveNodes_1" presStyleLbl="node1" presStyleIdx="0" presStyleCnt="5">
        <dgm:presLayoutVars>
          <dgm:bulletEnabled val="1"/>
        </dgm:presLayoutVars>
      </dgm:prSet>
      <dgm:spPr/>
    </dgm:pt>
    <dgm:pt modelId="{F8514B49-727B-460A-9B10-C403FD5DBFBE}" type="pres">
      <dgm:prSet presAssocID="{6F254FC3-3976-4FAC-A02E-960C0EAF4A42}" presName="FiveNodes_2" presStyleLbl="node1" presStyleIdx="1" presStyleCnt="5">
        <dgm:presLayoutVars>
          <dgm:bulletEnabled val="1"/>
        </dgm:presLayoutVars>
      </dgm:prSet>
      <dgm:spPr/>
    </dgm:pt>
    <dgm:pt modelId="{FFBBF5FD-C68C-45C7-80A5-9325DE822028}" type="pres">
      <dgm:prSet presAssocID="{6F254FC3-3976-4FAC-A02E-960C0EAF4A42}" presName="FiveNodes_3" presStyleLbl="node1" presStyleIdx="2" presStyleCnt="5">
        <dgm:presLayoutVars>
          <dgm:bulletEnabled val="1"/>
        </dgm:presLayoutVars>
      </dgm:prSet>
      <dgm:spPr/>
    </dgm:pt>
    <dgm:pt modelId="{65C5580F-13D7-4271-89B6-25F23953C069}" type="pres">
      <dgm:prSet presAssocID="{6F254FC3-3976-4FAC-A02E-960C0EAF4A42}" presName="FiveNodes_4" presStyleLbl="node1" presStyleIdx="3" presStyleCnt="5">
        <dgm:presLayoutVars>
          <dgm:bulletEnabled val="1"/>
        </dgm:presLayoutVars>
      </dgm:prSet>
      <dgm:spPr/>
    </dgm:pt>
    <dgm:pt modelId="{34002809-AFE6-4D97-9059-CC876EE013FE}" type="pres">
      <dgm:prSet presAssocID="{6F254FC3-3976-4FAC-A02E-960C0EAF4A42}" presName="FiveNodes_5" presStyleLbl="node1" presStyleIdx="4" presStyleCnt="5">
        <dgm:presLayoutVars>
          <dgm:bulletEnabled val="1"/>
        </dgm:presLayoutVars>
      </dgm:prSet>
      <dgm:spPr/>
    </dgm:pt>
    <dgm:pt modelId="{31908F78-F1CB-4F8B-9830-D9188EE92479}" type="pres">
      <dgm:prSet presAssocID="{6F254FC3-3976-4FAC-A02E-960C0EAF4A42}" presName="FiveConn_1-2" presStyleLbl="fgAccFollowNode1" presStyleIdx="0" presStyleCnt="4">
        <dgm:presLayoutVars>
          <dgm:bulletEnabled val="1"/>
        </dgm:presLayoutVars>
      </dgm:prSet>
      <dgm:spPr/>
    </dgm:pt>
    <dgm:pt modelId="{8EA728D2-B1B0-4E3C-981E-7668196549E9}" type="pres">
      <dgm:prSet presAssocID="{6F254FC3-3976-4FAC-A02E-960C0EAF4A42}" presName="FiveConn_2-3" presStyleLbl="fgAccFollowNode1" presStyleIdx="1" presStyleCnt="4">
        <dgm:presLayoutVars>
          <dgm:bulletEnabled val="1"/>
        </dgm:presLayoutVars>
      </dgm:prSet>
      <dgm:spPr/>
    </dgm:pt>
    <dgm:pt modelId="{A0A885C3-D3D4-4F5F-B18C-1BCB8790D1DF}" type="pres">
      <dgm:prSet presAssocID="{6F254FC3-3976-4FAC-A02E-960C0EAF4A42}" presName="FiveConn_3-4" presStyleLbl="fgAccFollowNode1" presStyleIdx="2" presStyleCnt="4">
        <dgm:presLayoutVars>
          <dgm:bulletEnabled val="1"/>
        </dgm:presLayoutVars>
      </dgm:prSet>
      <dgm:spPr/>
    </dgm:pt>
    <dgm:pt modelId="{2A2BCC37-524D-4CD9-9308-B586D8FD3109}" type="pres">
      <dgm:prSet presAssocID="{6F254FC3-3976-4FAC-A02E-960C0EAF4A42}" presName="FiveConn_4-5" presStyleLbl="fgAccFollowNode1" presStyleIdx="3" presStyleCnt="4">
        <dgm:presLayoutVars>
          <dgm:bulletEnabled val="1"/>
        </dgm:presLayoutVars>
      </dgm:prSet>
      <dgm:spPr/>
    </dgm:pt>
    <dgm:pt modelId="{2773F0F1-6DF0-49D9-8C60-7132816661C3}" type="pres">
      <dgm:prSet presAssocID="{6F254FC3-3976-4FAC-A02E-960C0EAF4A42}" presName="FiveNodes_1_text" presStyleLbl="node1" presStyleIdx="4" presStyleCnt="5">
        <dgm:presLayoutVars>
          <dgm:bulletEnabled val="1"/>
        </dgm:presLayoutVars>
      </dgm:prSet>
      <dgm:spPr/>
    </dgm:pt>
    <dgm:pt modelId="{51641CF4-7877-461C-9F2D-69DD85CEEA4E}" type="pres">
      <dgm:prSet presAssocID="{6F254FC3-3976-4FAC-A02E-960C0EAF4A42}" presName="FiveNodes_2_text" presStyleLbl="node1" presStyleIdx="4" presStyleCnt="5">
        <dgm:presLayoutVars>
          <dgm:bulletEnabled val="1"/>
        </dgm:presLayoutVars>
      </dgm:prSet>
      <dgm:spPr/>
    </dgm:pt>
    <dgm:pt modelId="{8F2072E0-9625-4369-88F8-C903CF4780CC}" type="pres">
      <dgm:prSet presAssocID="{6F254FC3-3976-4FAC-A02E-960C0EAF4A42}" presName="FiveNodes_3_text" presStyleLbl="node1" presStyleIdx="4" presStyleCnt="5">
        <dgm:presLayoutVars>
          <dgm:bulletEnabled val="1"/>
        </dgm:presLayoutVars>
      </dgm:prSet>
      <dgm:spPr/>
    </dgm:pt>
    <dgm:pt modelId="{BE0C71E9-D8D8-4EDB-BA20-DD3886231EBC}" type="pres">
      <dgm:prSet presAssocID="{6F254FC3-3976-4FAC-A02E-960C0EAF4A42}" presName="FiveNodes_4_text" presStyleLbl="node1" presStyleIdx="4" presStyleCnt="5">
        <dgm:presLayoutVars>
          <dgm:bulletEnabled val="1"/>
        </dgm:presLayoutVars>
      </dgm:prSet>
      <dgm:spPr/>
    </dgm:pt>
    <dgm:pt modelId="{45438575-DB82-4807-9545-F2C139B64B4F}" type="pres">
      <dgm:prSet presAssocID="{6F254FC3-3976-4FAC-A02E-960C0EAF4A42}" presName="FiveNodes_5_text" presStyleLbl="node1" presStyleIdx="4" presStyleCnt="5">
        <dgm:presLayoutVars>
          <dgm:bulletEnabled val="1"/>
        </dgm:presLayoutVars>
      </dgm:prSet>
      <dgm:spPr/>
    </dgm:pt>
  </dgm:ptLst>
  <dgm:cxnLst>
    <dgm:cxn modelId="{24EFF604-D8BB-40F6-8A42-B41AE462302B}" type="presOf" srcId="{886BA4CC-F1C4-4D07-AB95-A3C3AABCF847}" destId="{8F2072E0-9625-4369-88F8-C903CF4780CC}" srcOrd="1" destOrd="0" presId="urn:microsoft.com/office/officeart/2005/8/layout/vProcess5"/>
    <dgm:cxn modelId="{5BBC3707-ADB1-4A7F-8FEA-1885FABC68A9}" type="presOf" srcId="{7A6BECA9-9DB2-4C4A-930F-4E33BBE13360}" destId="{31908F78-F1CB-4F8B-9830-D9188EE92479}" srcOrd="0" destOrd="0" presId="urn:microsoft.com/office/officeart/2005/8/layout/vProcess5"/>
    <dgm:cxn modelId="{CB6DCB0A-184E-475F-BB83-673FA55A508D}" type="presOf" srcId="{42B470A4-5B9A-4237-A56D-3A55150298DC}" destId="{F305534D-C01D-4214-8E66-00E187A55C7A}" srcOrd="0" destOrd="0" presId="urn:microsoft.com/office/officeart/2005/8/layout/vProcess5"/>
    <dgm:cxn modelId="{8347401C-A0F4-413C-A972-5132375CA783}" srcId="{6F254FC3-3976-4FAC-A02E-960C0EAF4A42}" destId="{42B470A4-5B9A-4237-A56D-3A55150298DC}" srcOrd="0" destOrd="0" parTransId="{9BA8A865-E002-4506-A0A9-30644B4D24C2}" sibTransId="{7A6BECA9-9DB2-4C4A-930F-4E33BBE13360}"/>
    <dgm:cxn modelId="{24EE8535-A9AF-42D4-8C63-ADAF165248E3}" type="presOf" srcId="{04AF5EA5-4CCD-412E-AFC4-C5F8EC5D16B2}" destId="{45438575-DB82-4807-9545-F2C139B64B4F}" srcOrd="1" destOrd="0" presId="urn:microsoft.com/office/officeart/2005/8/layout/vProcess5"/>
    <dgm:cxn modelId="{AAB7975B-D004-40FF-A8DD-BE3F6E5D461B}" type="presOf" srcId="{BB21E584-9C43-467B-B562-A6B4808A4D45}" destId="{65C5580F-13D7-4271-89B6-25F23953C069}" srcOrd="0" destOrd="0" presId="urn:microsoft.com/office/officeart/2005/8/layout/vProcess5"/>
    <dgm:cxn modelId="{8D11996B-97B2-4523-8351-0E5954770B13}" type="presOf" srcId="{BB21E584-9C43-467B-B562-A6B4808A4D45}" destId="{BE0C71E9-D8D8-4EDB-BA20-DD3886231EBC}" srcOrd="1" destOrd="0" presId="urn:microsoft.com/office/officeart/2005/8/layout/vProcess5"/>
    <dgm:cxn modelId="{C0E61B72-6D69-4494-9521-F211EF2B270A}" type="presOf" srcId="{04AF5EA5-4CCD-412E-AFC4-C5F8EC5D16B2}" destId="{34002809-AFE6-4D97-9059-CC876EE013FE}" srcOrd="0" destOrd="0" presId="urn:microsoft.com/office/officeart/2005/8/layout/vProcess5"/>
    <dgm:cxn modelId="{6E8DBE76-E1CC-4FA5-AE73-2FE7A109D30A}" srcId="{6F254FC3-3976-4FAC-A02E-960C0EAF4A42}" destId="{886BA4CC-F1C4-4D07-AB95-A3C3AABCF847}" srcOrd="2" destOrd="0" parTransId="{EFDABAB9-AE24-484F-8F47-1877EB450935}" sibTransId="{13360513-AE98-4F69-B09B-C5C3B70D1743}"/>
    <dgm:cxn modelId="{C8FEE458-62DF-41D2-8D59-22C20CE0ED53}" srcId="{6F254FC3-3976-4FAC-A02E-960C0EAF4A42}" destId="{04AF5EA5-4CCD-412E-AFC4-C5F8EC5D16B2}" srcOrd="4" destOrd="0" parTransId="{209CD03F-B628-44B5-8C26-681998DE38D5}" sibTransId="{D0195D0E-5D40-414A-8EE1-B04C777AD85A}"/>
    <dgm:cxn modelId="{CE5FB584-F48C-42E7-ABF4-5540A77391DF}" type="presOf" srcId="{7E44D874-7EC2-45CF-B267-214A7EFBC8D1}" destId="{51641CF4-7877-461C-9F2D-69DD85CEEA4E}" srcOrd="1" destOrd="0" presId="urn:microsoft.com/office/officeart/2005/8/layout/vProcess5"/>
    <dgm:cxn modelId="{BE6B3595-2343-4D14-B5E9-3EA68DD1A7D6}" type="presOf" srcId="{13360513-AE98-4F69-B09B-C5C3B70D1743}" destId="{A0A885C3-D3D4-4F5F-B18C-1BCB8790D1DF}" srcOrd="0" destOrd="0" presId="urn:microsoft.com/office/officeart/2005/8/layout/vProcess5"/>
    <dgm:cxn modelId="{DAAD02B2-D24E-4D95-B93D-51410A726F94}" type="presOf" srcId="{6F254FC3-3976-4FAC-A02E-960C0EAF4A42}" destId="{D7A760BD-D681-4DB2-AA2C-5E0444390A90}" srcOrd="0" destOrd="0" presId="urn:microsoft.com/office/officeart/2005/8/layout/vProcess5"/>
    <dgm:cxn modelId="{B122F9BA-E265-4CF8-BA02-82D1B37176FE}" type="presOf" srcId="{886BA4CC-F1C4-4D07-AB95-A3C3AABCF847}" destId="{FFBBF5FD-C68C-45C7-80A5-9325DE822028}" srcOrd="0" destOrd="0" presId="urn:microsoft.com/office/officeart/2005/8/layout/vProcess5"/>
    <dgm:cxn modelId="{ABBF7BC6-1042-4F40-9A65-D15B046BAD54}" type="presOf" srcId="{4665947A-05C7-4439-966D-FC9C788F6ADD}" destId="{2A2BCC37-524D-4CD9-9308-B586D8FD3109}" srcOrd="0" destOrd="0" presId="urn:microsoft.com/office/officeart/2005/8/layout/vProcess5"/>
    <dgm:cxn modelId="{6CBB61C8-6721-4E00-B9E4-4B97E9010857}" srcId="{6F254FC3-3976-4FAC-A02E-960C0EAF4A42}" destId="{BB21E584-9C43-467B-B562-A6B4808A4D45}" srcOrd="3" destOrd="0" parTransId="{44ED7A3A-1BA0-4BE2-AF04-5F0117549F11}" sibTransId="{4665947A-05C7-4439-966D-FC9C788F6ADD}"/>
    <dgm:cxn modelId="{2BCF7CD2-E9B3-40D6-98E6-B862B68E3705}" srcId="{6F254FC3-3976-4FAC-A02E-960C0EAF4A42}" destId="{7E44D874-7EC2-45CF-B267-214A7EFBC8D1}" srcOrd="1" destOrd="0" parTransId="{9FFC11B7-B3F2-44F0-9C36-DC2C1019D9DF}" sibTransId="{81BA7957-1B2F-4913-918F-FE07EEDEE082}"/>
    <dgm:cxn modelId="{25CA29D3-5061-4ED8-8438-8232B2D1FCF0}" type="presOf" srcId="{81BA7957-1B2F-4913-918F-FE07EEDEE082}" destId="{8EA728D2-B1B0-4E3C-981E-7668196549E9}" srcOrd="0" destOrd="0" presId="urn:microsoft.com/office/officeart/2005/8/layout/vProcess5"/>
    <dgm:cxn modelId="{51D9E8DE-1867-4DC7-BC96-9B34FEFC5E23}" type="presOf" srcId="{42B470A4-5B9A-4237-A56D-3A55150298DC}" destId="{2773F0F1-6DF0-49D9-8C60-7132816661C3}" srcOrd="1" destOrd="0" presId="urn:microsoft.com/office/officeart/2005/8/layout/vProcess5"/>
    <dgm:cxn modelId="{DC42BDE0-33B5-4522-B718-9BC2226FE396}" type="presOf" srcId="{7E44D874-7EC2-45CF-B267-214A7EFBC8D1}" destId="{F8514B49-727B-460A-9B10-C403FD5DBFBE}" srcOrd="0" destOrd="0" presId="urn:microsoft.com/office/officeart/2005/8/layout/vProcess5"/>
    <dgm:cxn modelId="{1047B50C-92E3-459E-8548-7A9CE053809D}" type="presParOf" srcId="{D7A760BD-D681-4DB2-AA2C-5E0444390A90}" destId="{68449150-07F6-42C5-BCD1-55AE29A1D249}" srcOrd="0" destOrd="0" presId="urn:microsoft.com/office/officeart/2005/8/layout/vProcess5"/>
    <dgm:cxn modelId="{90AFDECE-3EE3-4F4E-A5ED-B4264A777C77}" type="presParOf" srcId="{D7A760BD-D681-4DB2-AA2C-5E0444390A90}" destId="{F305534D-C01D-4214-8E66-00E187A55C7A}" srcOrd="1" destOrd="0" presId="urn:microsoft.com/office/officeart/2005/8/layout/vProcess5"/>
    <dgm:cxn modelId="{5633AFD6-3EA1-4CD4-9C65-A560D4DD2FEC}" type="presParOf" srcId="{D7A760BD-D681-4DB2-AA2C-5E0444390A90}" destId="{F8514B49-727B-460A-9B10-C403FD5DBFBE}" srcOrd="2" destOrd="0" presId="urn:microsoft.com/office/officeart/2005/8/layout/vProcess5"/>
    <dgm:cxn modelId="{9C7B7224-644B-4407-99B7-338934198107}" type="presParOf" srcId="{D7A760BD-D681-4DB2-AA2C-5E0444390A90}" destId="{FFBBF5FD-C68C-45C7-80A5-9325DE822028}" srcOrd="3" destOrd="0" presId="urn:microsoft.com/office/officeart/2005/8/layout/vProcess5"/>
    <dgm:cxn modelId="{F078CC3B-9F00-4790-80B8-DA44D593613D}" type="presParOf" srcId="{D7A760BD-D681-4DB2-AA2C-5E0444390A90}" destId="{65C5580F-13D7-4271-89B6-25F23953C069}" srcOrd="4" destOrd="0" presId="urn:microsoft.com/office/officeart/2005/8/layout/vProcess5"/>
    <dgm:cxn modelId="{E9129EC6-22A6-4079-A21A-469E9383BF14}" type="presParOf" srcId="{D7A760BD-D681-4DB2-AA2C-5E0444390A90}" destId="{34002809-AFE6-4D97-9059-CC876EE013FE}" srcOrd="5" destOrd="0" presId="urn:microsoft.com/office/officeart/2005/8/layout/vProcess5"/>
    <dgm:cxn modelId="{10DA513D-72D8-4EF2-B958-8194D66966D6}" type="presParOf" srcId="{D7A760BD-D681-4DB2-AA2C-5E0444390A90}" destId="{31908F78-F1CB-4F8B-9830-D9188EE92479}" srcOrd="6" destOrd="0" presId="urn:microsoft.com/office/officeart/2005/8/layout/vProcess5"/>
    <dgm:cxn modelId="{8725E969-56DB-4FEF-AE98-31C14B9F425F}" type="presParOf" srcId="{D7A760BD-D681-4DB2-AA2C-5E0444390A90}" destId="{8EA728D2-B1B0-4E3C-981E-7668196549E9}" srcOrd="7" destOrd="0" presId="urn:microsoft.com/office/officeart/2005/8/layout/vProcess5"/>
    <dgm:cxn modelId="{3DBC3DB4-A4A3-4A6F-B4D1-996C142C19B3}" type="presParOf" srcId="{D7A760BD-D681-4DB2-AA2C-5E0444390A90}" destId="{A0A885C3-D3D4-4F5F-B18C-1BCB8790D1DF}" srcOrd="8" destOrd="0" presId="urn:microsoft.com/office/officeart/2005/8/layout/vProcess5"/>
    <dgm:cxn modelId="{45807360-454D-43B8-9818-495DEBC7213D}" type="presParOf" srcId="{D7A760BD-D681-4DB2-AA2C-5E0444390A90}" destId="{2A2BCC37-524D-4CD9-9308-B586D8FD3109}" srcOrd="9" destOrd="0" presId="urn:microsoft.com/office/officeart/2005/8/layout/vProcess5"/>
    <dgm:cxn modelId="{A306F491-E5C4-4AFE-B270-059C49AF5CE2}" type="presParOf" srcId="{D7A760BD-D681-4DB2-AA2C-5E0444390A90}" destId="{2773F0F1-6DF0-49D9-8C60-7132816661C3}" srcOrd="10" destOrd="0" presId="urn:microsoft.com/office/officeart/2005/8/layout/vProcess5"/>
    <dgm:cxn modelId="{4FB51A2F-C787-4FA2-9443-1ED933BC284B}" type="presParOf" srcId="{D7A760BD-D681-4DB2-AA2C-5E0444390A90}" destId="{51641CF4-7877-461C-9F2D-69DD85CEEA4E}" srcOrd="11" destOrd="0" presId="urn:microsoft.com/office/officeart/2005/8/layout/vProcess5"/>
    <dgm:cxn modelId="{53D900F5-BECD-452A-AD7C-88B37FD1C2AC}" type="presParOf" srcId="{D7A760BD-D681-4DB2-AA2C-5E0444390A90}" destId="{8F2072E0-9625-4369-88F8-C903CF4780CC}" srcOrd="12" destOrd="0" presId="urn:microsoft.com/office/officeart/2005/8/layout/vProcess5"/>
    <dgm:cxn modelId="{07ECD13D-F23F-4453-A66F-B90EFE914C84}" type="presParOf" srcId="{D7A760BD-D681-4DB2-AA2C-5E0444390A90}" destId="{BE0C71E9-D8D8-4EDB-BA20-DD3886231EBC}" srcOrd="13" destOrd="0" presId="urn:microsoft.com/office/officeart/2005/8/layout/vProcess5"/>
    <dgm:cxn modelId="{4C1A1415-1AE8-4C21-8B04-3EE67A11A94E}" type="presParOf" srcId="{D7A760BD-D681-4DB2-AA2C-5E0444390A90}" destId="{45438575-DB82-4807-9545-F2C139B64B4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A87DC1-CAEF-46AC-A57E-4A691A805783}" type="doc">
      <dgm:prSet loTypeId="urn:microsoft.com/office/officeart/2016/7/layout/VerticalHollowActionList" loCatId="List" qsTypeId="urn:microsoft.com/office/officeart/2005/8/quickstyle/simple1" qsCatId="simple" csTypeId="urn:microsoft.com/office/officeart/2005/8/colors/accent5_2" csCatId="accent5" phldr="1"/>
      <dgm:spPr/>
      <dgm:t>
        <a:bodyPr/>
        <a:lstStyle/>
        <a:p>
          <a:endParaRPr lang="en-US"/>
        </a:p>
      </dgm:t>
    </dgm:pt>
    <dgm:pt modelId="{5983F471-BB30-4E30-800B-839C6EFFDFB8}">
      <dgm:prSet custT="1"/>
      <dgm:spPr/>
      <dgm:t>
        <a:bodyPr/>
        <a:lstStyle/>
        <a:p>
          <a:r>
            <a:rPr lang="en-GB" sz="2000" b="1" dirty="0"/>
            <a:t>Integrate</a:t>
          </a:r>
        </a:p>
      </dgm:t>
    </dgm:pt>
    <dgm:pt modelId="{8B363A7E-E8EB-43C6-80DF-D8F6E65C2F1E}" type="parTrans" cxnId="{F927B1D6-921E-4F89-A325-6E5CAC23EC29}">
      <dgm:prSet/>
      <dgm:spPr/>
      <dgm:t>
        <a:bodyPr/>
        <a:lstStyle/>
        <a:p>
          <a:endParaRPr lang="en-GB"/>
        </a:p>
      </dgm:t>
    </dgm:pt>
    <dgm:pt modelId="{6E9750B5-F66E-4B7D-A3DD-5114BCA4536E}" type="sibTrans" cxnId="{F927B1D6-921E-4F89-A325-6E5CAC23EC29}">
      <dgm:prSet/>
      <dgm:spPr/>
      <dgm:t>
        <a:bodyPr/>
        <a:lstStyle/>
        <a:p>
          <a:endParaRPr lang="en-GB"/>
        </a:p>
      </dgm:t>
    </dgm:pt>
    <dgm:pt modelId="{6346E099-E4D8-4780-80E9-03323B8DAFC8}">
      <dgm:prSet custT="1"/>
      <dgm:spPr/>
      <dgm:t>
        <a:bodyPr/>
        <a:lstStyle/>
        <a:p>
          <a:r>
            <a:rPr lang="en-GB" sz="2000" b="1" dirty="0"/>
            <a:t>Offer</a:t>
          </a:r>
        </a:p>
      </dgm:t>
    </dgm:pt>
    <dgm:pt modelId="{22F9CD4A-E257-4809-90BC-059D4468BC75}" type="parTrans" cxnId="{A7ECAE5B-0B4B-489C-B78C-4A50F7879D52}">
      <dgm:prSet/>
      <dgm:spPr/>
      <dgm:t>
        <a:bodyPr/>
        <a:lstStyle/>
        <a:p>
          <a:endParaRPr lang="en-GB"/>
        </a:p>
      </dgm:t>
    </dgm:pt>
    <dgm:pt modelId="{59AAC9FA-50F1-4B4D-953A-E9FCB72E7BF2}" type="sibTrans" cxnId="{A7ECAE5B-0B4B-489C-B78C-4A50F7879D52}">
      <dgm:prSet/>
      <dgm:spPr/>
      <dgm:t>
        <a:bodyPr/>
        <a:lstStyle/>
        <a:p>
          <a:endParaRPr lang="en-GB"/>
        </a:p>
      </dgm:t>
    </dgm:pt>
    <dgm:pt modelId="{3F40F237-80C5-413D-960E-AACFEB541412}">
      <dgm:prSet custT="1"/>
      <dgm:spPr>
        <a:solidFill>
          <a:schemeClr val="bg1"/>
        </a:solidFill>
      </dgm:spPr>
      <dgm:t>
        <a:bodyPr/>
        <a:lstStyle/>
        <a:p>
          <a:r>
            <a:rPr lang="en-GB" sz="2000" b="1" dirty="0">
              <a:solidFill>
                <a:schemeClr val="tx1"/>
              </a:solidFill>
            </a:rPr>
            <a:t>Integrate information technology and other modern technology.</a:t>
          </a:r>
          <a:endParaRPr lang="en-GB" sz="2000" dirty="0"/>
        </a:p>
      </dgm:t>
    </dgm:pt>
    <dgm:pt modelId="{9B0ABC7B-9ADB-452A-A47D-F4B047A1B2CB}" type="parTrans" cxnId="{07249E96-59ED-42B7-AC11-BB063AE24A02}">
      <dgm:prSet/>
      <dgm:spPr/>
      <dgm:t>
        <a:bodyPr/>
        <a:lstStyle/>
        <a:p>
          <a:endParaRPr lang="en-GB"/>
        </a:p>
      </dgm:t>
    </dgm:pt>
    <dgm:pt modelId="{16A7A72B-E492-4120-AF61-96F0C7BDDA72}" type="sibTrans" cxnId="{07249E96-59ED-42B7-AC11-BB063AE24A02}">
      <dgm:prSet/>
      <dgm:spPr/>
      <dgm:t>
        <a:bodyPr/>
        <a:lstStyle/>
        <a:p>
          <a:endParaRPr lang="en-GB"/>
        </a:p>
      </dgm:t>
    </dgm:pt>
    <dgm:pt modelId="{673CC5E7-4501-4B53-B496-156562BACB97}">
      <dgm:prSet custT="1"/>
      <dgm:spPr/>
      <dgm:t>
        <a:bodyPr/>
        <a:lstStyle/>
        <a:p>
          <a:r>
            <a:rPr lang="en-GB" sz="2000" b="1" dirty="0"/>
            <a:t>Improve</a:t>
          </a:r>
        </a:p>
      </dgm:t>
    </dgm:pt>
    <dgm:pt modelId="{F9CE7788-A0CE-42B8-93B6-4F8AC7CBD73F}" type="parTrans" cxnId="{182A9579-83AB-4BB9-A342-620955D51CCE}">
      <dgm:prSet/>
      <dgm:spPr/>
      <dgm:t>
        <a:bodyPr/>
        <a:lstStyle/>
        <a:p>
          <a:endParaRPr lang="en-GB"/>
        </a:p>
      </dgm:t>
    </dgm:pt>
    <dgm:pt modelId="{45C2004F-F32C-4D1B-8900-66C66A07C02C}" type="sibTrans" cxnId="{182A9579-83AB-4BB9-A342-620955D51CCE}">
      <dgm:prSet/>
      <dgm:spPr/>
      <dgm:t>
        <a:bodyPr/>
        <a:lstStyle/>
        <a:p>
          <a:endParaRPr lang="en-GB"/>
        </a:p>
      </dgm:t>
    </dgm:pt>
    <dgm:pt modelId="{248A5B63-EE6A-476F-94FC-3C6CB97B1836}">
      <dgm:prSet custT="1"/>
      <dgm:spPr>
        <a:solidFill>
          <a:schemeClr val="bg1"/>
        </a:solidFill>
      </dgm:spPr>
      <dgm:t>
        <a:bodyPr/>
        <a:lstStyle/>
        <a:p>
          <a:r>
            <a:rPr lang="en-GB" sz="1100" dirty="0"/>
            <a:t> </a:t>
          </a:r>
          <a:r>
            <a:rPr lang="en-GB" sz="2000" b="1" dirty="0">
              <a:solidFill>
                <a:schemeClr val="tx1"/>
              </a:solidFill>
            </a:rPr>
            <a:t>Service guarantee on its products and services to give their customers. </a:t>
          </a:r>
        </a:p>
      </dgm:t>
    </dgm:pt>
    <dgm:pt modelId="{69DB3CE7-0328-4786-8D53-13C31A842E78}" type="parTrans" cxnId="{D57E08B3-99F5-4A3B-9BEE-CA136358CB6C}">
      <dgm:prSet/>
      <dgm:spPr/>
      <dgm:t>
        <a:bodyPr/>
        <a:lstStyle/>
        <a:p>
          <a:endParaRPr lang="en-GB"/>
        </a:p>
      </dgm:t>
    </dgm:pt>
    <dgm:pt modelId="{58F15B1D-E356-4C27-8C31-4BC4AB49742B}" type="sibTrans" cxnId="{D57E08B3-99F5-4A3B-9BEE-CA136358CB6C}">
      <dgm:prSet/>
      <dgm:spPr/>
      <dgm:t>
        <a:bodyPr/>
        <a:lstStyle/>
        <a:p>
          <a:endParaRPr lang="en-GB"/>
        </a:p>
      </dgm:t>
    </dgm:pt>
    <dgm:pt modelId="{5A9AAA10-C7BE-46A7-99F8-74421A58FECB}">
      <dgm:prSet custT="1"/>
      <dgm:spPr>
        <a:solidFill>
          <a:schemeClr val="bg1"/>
        </a:solidFill>
      </dgm:spPr>
      <dgm:t>
        <a:bodyPr/>
        <a:lstStyle/>
        <a:p>
          <a:r>
            <a:rPr lang="en-GB" sz="2000" b="1" dirty="0">
              <a:solidFill>
                <a:schemeClr val="tx1"/>
              </a:solidFill>
            </a:rPr>
            <a:t>Service marketing research to pursue customer satisfaction. </a:t>
          </a:r>
        </a:p>
      </dgm:t>
    </dgm:pt>
    <dgm:pt modelId="{7ABD6846-95AA-4809-ABE3-60003B208764}" type="parTrans" cxnId="{F1A500C7-439D-4285-BF24-51FE692AF465}">
      <dgm:prSet/>
      <dgm:spPr/>
      <dgm:t>
        <a:bodyPr/>
        <a:lstStyle/>
        <a:p>
          <a:endParaRPr lang="en-GB"/>
        </a:p>
      </dgm:t>
    </dgm:pt>
    <dgm:pt modelId="{9AD6B97D-B874-4AC6-8D13-3C7AB0E7AFD6}" type="sibTrans" cxnId="{F1A500C7-439D-4285-BF24-51FE692AF465}">
      <dgm:prSet/>
      <dgm:spPr/>
      <dgm:t>
        <a:bodyPr/>
        <a:lstStyle/>
        <a:p>
          <a:endParaRPr lang="en-GB"/>
        </a:p>
      </dgm:t>
    </dgm:pt>
    <dgm:pt modelId="{615F9A83-DDAA-4779-8F72-96632D0C6266}">
      <dgm:prSet custT="1"/>
      <dgm:spPr/>
      <dgm:t>
        <a:bodyPr/>
        <a:lstStyle/>
        <a:p>
          <a:r>
            <a:rPr lang="en-GB" sz="2000" b="1" dirty="0"/>
            <a:t>Initiate</a:t>
          </a:r>
        </a:p>
      </dgm:t>
    </dgm:pt>
    <dgm:pt modelId="{AB6E8230-759A-492A-9B6B-312D89EB6FDB}" type="parTrans" cxnId="{75425B42-64D6-4809-800E-79B728625BA3}">
      <dgm:prSet/>
      <dgm:spPr/>
      <dgm:t>
        <a:bodyPr/>
        <a:lstStyle/>
        <a:p>
          <a:endParaRPr lang="en-GB"/>
        </a:p>
      </dgm:t>
    </dgm:pt>
    <dgm:pt modelId="{E02ECDBD-8F20-4FDC-A14D-1532C742FE53}" type="sibTrans" cxnId="{75425B42-64D6-4809-800E-79B728625BA3}">
      <dgm:prSet/>
      <dgm:spPr/>
      <dgm:t>
        <a:bodyPr/>
        <a:lstStyle/>
        <a:p>
          <a:endParaRPr lang="en-GB"/>
        </a:p>
      </dgm:t>
    </dgm:pt>
    <dgm:pt modelId="{0A20EC6D-CCB8-40EC-BF34-18385E7D1BD4}">
      <dgm:prSet custT="1"/>
      <dgm:spPr>
        <a:solidFill>
          <a:schemeClr val="bg1"/>
        </a:solidFill>
      </dgm:spPr>
      <dgm:t>
        <a:bodyPr/>
        <a:lstStyle/>
        <a:p>
          <a:r>
            <a:rPr lang="en-GB" sz="2000" b="1" dirty="0">
              <a:solidFill>
                <a:schemeClr val="tx1"/>
              </a:solidFill>
            </a:rPr>
            <a:t>Improve its waste management system in all stores and shop floor</a:t>
          </a:r>
          <a:r>
            <a:rPr lang="en-GB" sz="1600" b="1" dirty="0">
              <a:solidFill>
                <a:schemeClr val="tx1"/>
              </a:solidFill>
            </a:rPr>
            <a:t>. </a:t>
          </a:r>
          <a:endParaRPr lang="en-GB" sz="1600" dirty="0"/>
        </a:p>
      </dgm:t>
    </dgm:pt>
    <dgm:pt modelId="{05611870-CF45-4D2F-9CB2-C460817D7C1D}" type="parTrans" cxnId="{21938120-36AD-475B-94F1-CE9355E941B8}">
      <dgm:prSet/>
      <dgm:spPr/>
      <dgm:t>
        <a:bodyPr/>
        <a:lstStyle/>
        <a:p>
          <a:endParaRPr lang="en-GB"/>
        </a:p>
      </dgm:t>
    </dgm:pt>
    <dgm:pt modelId="{8BF587BD-1B1A-4108-BC41-CBDA47706E68}" type="sibTrans" cxnId="{21938120-36AD-475B-94F1-CE9355E941B8}">
      <dgm:prSet/>
      <dgm:spPr/>
      <dgm:t>
        <a:bodyPr/>
        <a:lstStyle/>
        <a:p>
          <a:endParaRPr lang="en-GB"/>
        </a:p>
      </dgm:t>
    </dgm:pt>
    <dgm:pt modelId="{1514F584-1280-48FB-8085-FE76325EDD3C}">
      <dgm:prSet custT="1"/>
      <dgm:spPr/>
      <dgm:t>
        <a:bodyPr/>
        <a:lstStyle/>
        <a:p>
          <a:r>
            <a:rPr lang="en-GB" sz="2000" b="1" dirty="0"/>
            <a:t>Adopt</a:t>
          </a:r>
        </a:p>
      </dgm:t>
    </dgm:pt>
    <dgm:pt modelId="{AB338083-3126-4963-A6E9-346D799B697A}" type="parTrans" cxnId="{E51D749B-102B-4FA5-B240-5FEAF728445B}">
      <dgm:prSet/>
      <dgm:spPr/>
      <dgm:t>
        <a:bodyPr/>
        <a:lstStyle/>
        <a:p>
          <a:endParaRPr lang="en-GB"/>
        </a:p>
      </dgm:t>
    </dgm:pt>
    <dgm:pt modelId="{DA35AE15-6100-4823-84FB-3D7771D3BB5A}" type="sibTrans" cxnId="{E51D749B-102B-4FA5-B240-5FEAF728445B}">
      <dgm:prSet/>
      <dgm:spPr/>
      <dgm:t>
        <a:bodyPr/>
        <a:lstStyle/>
        <a:p>
          <a:endParaRPr lang="en-GB"/>
        </a:p>
      </dgm:t>
    </dgm:pt>
    <dgm:pt modelId="{4033A724-279B-46C5-94A3-621104F86436}">
      <dgm:prSet custT="1"/>
      <dgm:spPr>
        <a:solidFill>
          <a:schemeClr val="bg1"/>
        </a:solidFill>
      </dgm:spPr>
      <dgm:t>
        <a:bodyPr/>
        <a:lstStyle/>
        <a:p>
          <a:r>
            <a:rPr lang="en-GB" sz="2000" b="1" dirty="0">
              <a:solidFill>
                <a:schemeClr val="tx1"/>
              </a:solidFill>
            </a:rPr>
            <a:t>Ensuring that any expired or defective product is removed from the stores immediately.</a:t>
          </a:r>
          <a:endParaRPr lang="en-GB" sz="2000" dirty="0"/>
        </a:p>
      </dgm:t>
    </dgm:pt>
    <dgm:pt modelId="{BC2C0236-417F-4556-8B13-273174B76C1B}" type="parTrans" cxnId="{F1B584C1-50CD-4DA4-924A-E8FA254D1A4C}">
      <dgm:prSet/>
      <dgm:spPr/>
      <dgm:t>
        <a:bodyPr/>
        <a:lstStyle/>
        <a:p>
          <a:endParaRPr lang="en-GB"/>
        </a:p>
      </dgm:t>
    </dgm:pt>
    <dgm:pt modelId="{2DEC1532-85A3-4153-923A-AB6569A1CA42}" type="sibTrans" cxnId="{F1B584C1-50CD-4DA4-924A-E8FA254D1A4C}">
      <dgm:prSet/>
      <dgm:spPr/>
      <dgm:t>
        <a:bodyPr/>
        <a:lstStyle/>
        <a:p>
          <a:endParaRPr lang="en-GB"/>
        </a:p>
      </dgm:t>
    </dgm:pt>
    <dgm:pt modelId="{0171690C-A9EB-4040-8358-EBF052EE175F}">
      <dgm:prSet custT="1"/>
      <dgm:spPr/>
      <dgm:t>
        <a:bodyPr/>
        <a:lstStyle/>
        <a:p>
          <a:r>
            <a:rPr lang="en-GB" sz="2000" b="1" dirty="0"/>
            <a:t>Invest</a:t>
          </a:r>
        </a:p>
      </dgm:t>
    </dgm:pt>
    <dgm:pt modelId="{0B4A5C96-22ED-4274-88B5-A31273C2007C}" type="parTrans" cxnId="{468D09E3-E65E-4F12-957E-476A0D3BEA1D}">
      <dgm:prSet/>
      <dgm:spPr/>
      <dgm:t>
        <a:bodyPr/>
        <a:lstStyle/>
        <a:p>
          <a:endParaRPr lang="en-GB"/>
        </a:p>
      </dgm:t>
    </dgm:pt>
    <dgm:pt modelId="{AA74BCD2-0F51-4789-852D-4A9BCCFB3BC2}" type="sibTrans" cxnId="{468D09E3-E65E-4F12-957E-476A0D3BEA1D}">
      <dgm:prSet/>
      <dgm:spPr/>
      <dgm:t>
        <a:bodyPr/>
        <a:lstStyle/>
        <a:p>
          <a:endParaRPr lang="en-GB"/>
        </a:p>
      </dgm:t>
    </dgm:pt>
    <dgm:pt modelId="{94B4AAC3-1A44-4DDF-9F17-96760916D2CF}">
      <dgm:prSet custT="1"/>
      <dgm:spPr>
        <a:solidFill>
          <a:schemeClr val="bg1"/>
        </a:solidFill>
      </dgm:spPr>
      <dgm:t>
        <a:bodyPr/>
        <a:lstStyle/>
        <a:p>
          <a:r>
            <a:rPr lang="en-GB" sz="2000" b="1" dirty="0">
              <a:solidFill>
                <a:schemeClr val="tx1"/>
              </a:solidFill>
            </a:rPr>
            <a:t>Apology, acknowledgment, assurance provision.</a:t>
          </a:r>
          <a:endParaRPr lang="en-GB" sz="2000" dirty="0"/>
        </a:p>
      </dgm:t>
    </dgm:pt>
    <dgm:pt modelId="{12687C5B-FD35-45D9-B6BE-BEB0031F5EBA}" type="parTrans" cxnId="{795FB393-FFAC-4F62-8A32-7340519BEF0E}">
      <dgm:prSet/>
      <dgm:spPr/>
      <dgm:t>
        <a:bodyPr/>
        <a:lstStyle/>
        <a:p>
          <a:endParaRPr lang="en-GB"/>
        </a:p>
      </dgm:t>
    </dgm:pt>
    <dgm:pt modelId="{02EB5801-FE68-4E11-AC2A-FE1DBC6BFA08}" type="sibTrans" cxnId="{795FB393-FFAC-4F62-8A32-7340519BEF0E}">
      <dgm:prSet/>
      <dgm:spPr/>
      <dgm:t>
        <a:bodyPr/>
        <a:lstStyle/>
        <a:p>
          <a:endParaRPr lang="en-GB"/>
        </a:p>
      </dgm:t>
    </dgm:pt>
    <dgm:pt modelId="{B0D82731-C998-419C-8B85-CD4B6D0C43F3}" type="pres">
      <dgm:prSet presAssocID="{99A87DC1-CAEF-46AC-A57E-4A691A805783}" presName="Name0" presStyleCnt="0">
        <dgm:presLayoutVars>
          <dgm:dir/>
          <dgm:animLvl val="lvl"/>
          <dgm:resizeHandles val="exact"/>
        </dgm:presLayoutVars>
      </dgm:prSet>
      <dgm:spPr/>
    </dgm:pt>
    <dgm:pt modelId="{872E918A-98CA-48BD-93C9-4D0772A5F60F}" type="pres">
      <dgm:prSet presAssocID="{5983F471-BB30-4E30-800B-839C6EFFDFB8}" presName="linNode" presStyleCnt="0"/>
      <dgm:spPr/>
    </dgm:pt>
    <dgm:pt modelId="{1F4DE8B6-6FEE-48EB-B2B6-CAEF05980B8D}" type="pres">
      <dgm:prSet presAssocID="{5983F471-BB30-4E30-800B-839C6EFFDFB8}" presName="parentText" presStyleLbl="solidFgAcc1" presStyleIdx="0" presStyleCnt="6" custLinFactNeighborX="-4506" custLinFactNeighborY="-6629">
        <dgm:presLayoutVars>
          <dgm:chMax val="1"/>
          <dgm:bulletEnabled/>
        </dgm:presLayoutVars>
      </dgm:prSet>
      <dgm:spPr/>
    </dgm:pt>
    <dgm:pt modelId="{A1563850-1585-4702-8B3B-4F0C5E9C0B24}" type="pres">
      <dgm:prSet presAssocID="{5983F471-BB30-4E30-800B-839C6EFFDFB8}" presName="descendantText" presStyleLbl="alignNode1" presStyleIdx="0" presStyleCnt="6">
        <dgm:presLayoutVars>
          <dgm:bulletEnabled/>
        </dgm:presLayoutVars>
      </dgm:prSet>
      <dgm:spPr/>
    </dgm:pt>
    <dgm:pt modelId="{A8DA8DD3-09D5-471C-BFF5-2306B74F619E}" type="pres">
      <dgm:prSet presAssocID="{6E9750B5-F66E-4B7D-A3DD-5114BCA4536E}" presName="sp" presStyleCnt="0"/>
      <dgm:spPr/>
    </dgm:pt>
    <dgm:pt modelId="{B20C0F51-E15F-4887-AF6A-72F2A6B40192}" type="pres">
      <dgm:prSet presAssocID="{6346E099-E4D8-4780-80E9-03323B8DAFC8}" presName="linNode" presStyleCnt="0"/>
      <dgm:spPr/>
    </dgm:pt>
    <dgm:pt modelId="{C686AE59-4A98-479A-80AE-15A1186A481A}" type="pres">
      <dgm:prSet presAssocID="{6346E099-E4D8-4780-80E9-03323B8DAFC8}" presName="parentText" presStyleLbl="solidFgAcc1" presStyleIdx="1" presStyleCnt="6">
        <dgm:presLayoutVars>
          <dgm:chMax val="1"/>
          <dgm:bulletEnabled/>
        </dgm:presLayoutVars>
      </dgm:prSet>
      <dgm:spPr/>
    </dgm:pt>
    <dgm:pt modelId="{29ADDF0A-640B-405A-BEF2-4CE2E977B641}" type="pres">
      <dgm:prSet presAssocID="{6346E099-E4D8-4780-80E9-03323B8DAFC8}" presName="descendantText" presStyleLbl="alignNode1" presStyleIdx="1" presStyleCnt="6">
        <dgm:presLayoutVars>
          <dgm:bulletEnabled/>
        </dgm:presLayoutVars>
      </dgm:prSet>
      <dgm:spPr/>
    </dgm:pt>
    <dgm:pt modelId="{45D5A60C-DA46-4809-96FA-4E624FE2BCAE}" type="pres">
      <dgm:prSet presAssocID="{59AAC9FA-50F1-4B4D-953A-E9FCB72E7BF2}" presName="sp" presStyleCnt="0"/>
      <dgm:spPr/>
    </dgm:pt>
    <dgm:pt modelId="{36877C06-9117-4DFA-BB99-C3BE4624F209}" type="pres">
      <dgm:prSet presAssocID="{673CC5E7-4501-4B53-B496-156562BACB97}" presName="linNode" presStyleCnt="0"/>
      <dgm:spPr/>
    </dgm:pt>
    <dgm:pt modelId="{A8E6CEB2-322B-47C1-AC29-6DF013E920F5}" type="pres">
      <dgm:prSet presAssocID="{673CC5E7-4501-4B53-B496-156562BACB97}" presName="parentText" presStyleLbl="solidFgAcc1" presStyleIdx="2" presStyleCnt="6">
        <dgm:presLayoutVars>
          <dgm:chMax val="1"/>
          <dgm:bulletEnabled/>
        </dgm:presLayoutVars>
      </dgm:prSet>
      <dgm:spPr/>
    </dgm:pt>
    <dgm:pt modelId="{2C1727A0-8DF1-45F2-A3DE-5CE41C92228D}" type="pres">
      <dgm:prSet presAssocID="{673CC5E7-4501-4B53-B496-156562BACB97}" presName="descendantText" presStyleLbl="alignNode1" presStyleIdx="2" presStyleCnt="6">
        <dgm:presLayoutVars>
          <dgm:bulletEnabled/>
        </dgm:presLayoutVars>
      </dgm:prSet>
      <dgm:spPr/>
    </dgm:pt>
    <dgm:pt modelId="{6D38F5A5-7C72-4587-A655-C132956269A7}" type="pres">
      <dgm:prSet presAssocID="{45C2004F-F32C-4D1B-8900-66C66A07C02C}" presName="sp" presStyleCnt="0"/>
      <dgm:spPr/>
    </dgm:pt>
    <dgm:pt modelId="{4B0E6435-90EE-4BFE-B807-04CB945A1E0B}" type="pres">
      <dgm:prSet presAssocID="{615F9A83-DDAA-4779-8F72-96632D0C6266}" presName="linNode" presStyleCnt="0"/>
      <dgm:spPr/>
    </dgm:pt>
    <dgm:pt modelId="{5FEC72AA-ADEF-4A4E-A9C6-3BE37CAD9C17}" type="pres">
      <dgm:prSet presAssocID="{615F9A83-DDAA-4779-8F72-96632D0C6266}" presName="parentText" presStyleLbl="solidFgAcc1" presStyleIdx="3" presStyleCnt="6">
        <dgm:presLayoutVars>
          <dgm:chMax val="1"/>
          <dgm:bulletEnabled/>
        </dgm:presLayoutVars>
      </dgm:prSet>
      <dgm:spPr/>
    </dgm:pt>
    <dgm:pt modelId="{E61115AE-261D-4E55-A052-20185F23A008}" type="pres">
      <dgm:prSet presAssocID="{615F9A83-DDAA-4779-8F72-96632D0C6266}" presName="descendantText" presStyleLbl="alignNode1" presStyleIdx="3" presStyleCnt="6">
        <dgm:presLayoutVars>
          <dgm:bulletEnabled/>
        </dgm:presLayoutVars>
      </dgm:prSet>
      <dgm:spPr/>
    </dgm:pt>
    <dgm:pt modelId="{814D8FD5-5751-4CC0-8D85-956062CFB657}" type="pres">
      <dgm:prSet presAssocID="{E02ECDBD-8F20-4FDC-A14D-1532C742FE53}" presName="sp" presStyleCnt="0"/>
      <dgm:spPr/>
    </dgm:pt>
    <dgm:pt modelId="{BE2F0613-20E0-4C04-A3D9-15193E264C88}" type="pres">
      <dgm:prSet presAssocID="{1514F584-1280-48FB-8085-FE76325EDD3C}" presName="linNode" presStyleCnt="0"/>
      <dgm:spPr/>
    </dgm:pt>
    <dgm:pt modelId="{39F7C09D-34B1-484B-89CE-A3504A0F63CD}" type="pres">
      <dgm:prSet presAssocID="{1514F584-1280-48FB-8085-FE76325EDD3C}" presName="parentText" presStyleLbl="solidFgAcc1" presStyleIdx="4" presStyleCnt="6">
        <dgm:presLayoutVars>
          <dgm:chMax val="1"/>
          <dgm:bulletEnabled/>
        </dgm:presLayoutVars>
      </dgm:prSet>
      <dgm:spPr/>
    </dgm:pt>
    <dgm:pt modelId="{B1873E82-3079-452B-BE4F-EE89F0C4B653}" type="pres">
      <dgm:prSet presAssocID="{1514F584-1280-48FB-8085-FE76325EDD3C}" presName="descendantText" presStyleLbl="alignNode1" presStyleIdx="4" presStyleCnt="6">
        <dgm:presLayoutVars>
          <dgm:bulletEnabled/>
        </dgm:presLayoutVars>
      </dgm:prSet>
      <dgm:spPr/>
    </dgm:pt>
    <dgm:pt modelId="{C0F0E455-6977-4A7B-80A7-A3DAD502C48A}" type="pres">
      <dgm:prSet presAssocID="{DA35AE15-6100-4823-84FB-3D7771D3BB5A}" presName="sp" presStyleCnt="0"/>
      <dgm:spPr/>
    </dgm:pt>
    <dgm:pt modelId="{6812B96E-99AB-412A-8917-B3F337CC9E93}" type="pres">
      <dgm:prSet presAssocID="{0171690C-A9EB-4040-8358-EBF052EE175F}" presName="linNode" presStyleCnt="0"/>
      <dgm:spPr/>
    </dgm:pt>
    <dgm:pt modelId="{FCC0F7F3-8550-4E35-95C4-9F287697F964}" type="pres">
      <dgm:prSet presAssocID="{0171690C-A9EB-4040-8358-EBF052EE175F}" presName="parentText" presStyleLbl="solidFgAcc1" presStyleIdx="5" presStyleCnt="6">
        <dgm:presLayoutVars>
          <dgm:chMax val="1"/>
          <dgm:bulletEnabled/>
        </dgm:presLayoutVars>
      </dgm:prSet>
      <dgm:spPr/>
    </dgm:pt>
    <dgm:pt modelId="{41FA0BBC-8778-4649-821D-6FAE1EF273A6}" type="pres">
      <dgm:prSet presAssocID="{0171690C-A9EB-4040-8358-EBF052EE175F}" presName="descendantText" presStyleLbl="alignNode1" presStyleIdx="5" presStyleCnt="6">
        <dgm:presLayoutVars>
          <dgm:bulletEnabled/>
        </dgm:presLayoutVars>
      </dgm:prSet>
      <dgm:spPr/>
    </dgm:pt>
  </dgm:ptLst>
  <dgm:cxnLst>
    <dgm:cxn modelId="{E40D8B05-41E2-4B20-B9B8-B879802BD96C}" type="presOf" srcId="{248A5B63-EE6A-476F-94FC-3C6CB97B1836}" destId="{29ADDF0A-640B-405A-BEF2-4CE2E977B641}" srcOrd="0" destOrd="0" presId="urn:microsoft.com/office/officeart/2016/7/layout/VerticalHollowActionList"/>
    <dgm:cxn modelId="{94E0A51E-D317-41ED-8A27-C982D035769E}" type="presOf" srcId="{6346E099-E4D8-4780-80E9-03323B8DAFC8}" destId="{C686AE59-4A98-479A-80AE-15A1186A481A}" srcOrd="0" destOrd="0" presId="urn:microsoft.com/office/officeart/2016/7/layout/VerticalHollowActionList"/>
    <dgm:cxn modelId="{21938120-36AD-475B-94F1-CE9355E941B8}" srcId="{673CC5E7-4501-4B53-B496-156562BACB97}" destId="{0A20EC6D-CCB8-40EC-BF34-18385E7D1BD4}" srcOrd="0" destOrd="0" parTransId="{05611870-CF45-4D2F-9CB2-C460817D7C1D}" sibTransId="{8BF587BD-1B1A-4108-BC41-CBDA47706E68}"/>
    <dgm:cxn modelId="{A7ECAE5B-0B4B-489C-B78C-4A50F7879D52}" srcId="{99A87DC1-CAEF-46AC-A57E-4A691A805783}" destId="{6346E099-E4D8-4780-80E9-03323B8DAFC8}" srcOrd="1" destOrd="0" parTransId="{22F9CD4A-E257-4809-90BC-059D4468BC75}" sibTransId="{59AAC9FA-50F1-4B4D-953A-E9FCB72E7BF2}"/>
    <dgm:cxn modelId="{E7D5C060-9BE7-41C2-AB54-9D39BDF29555}" type="presOf" srcId="{0171690C-A9EB-4040-8358-EBF052EE175F}" destId="{FCC0F7F3-8550-4E35-95C4-9F287697F964}" srcOrd="0" destOrd="0" presId="urn:microsoft.com/office/officeart/2016/7/layout/VerticalHollowActionList"/>
    <dgm:cxn modelId="{6109B761-C459-4EE8-928F-A063E0619813}" type="presOf" srcId="{673CC5E7-4501-4B53-B496-156562BACB97}" destId="{A8E6CEB2-322B-47C1-AC29-6DF013E920F5}" srcOrd="0" destOrd="0" presId="urn:microsoft.com/office/officeart/2016/7/layout/VerticalHollowActionList"/>
    <dgm:cxn modelId="{75425B42-64D6-4809-800E-79B728625BA3}" srcId="{99A87DC1-CAEF-46AC-A57E-4A691A805783}" destId="{615F9A83-DDAA-4779-8F72-96632D0C6266}" srcOrd="3" destOrd="0" parTransId="{AB6E8230-759A-492A-9B6B-312D89EB6FDB}" sibTransId="{E02ECDBD-8F20-4FDC-A14D-1532C742FE53}"/>
    <dgm:cxn modelId="{2E98D052-3120-4889-B1DA-8523DB5C1879}" type="presOf" srcId="{4033A724-279B-46C5-94A3-621104F86436}" destId="{E61115AE-261D-4E55-A052-20185F23A008}" srcOrd="0" destOrd="0" presId="urn:microsoft.com/office/officeart/2016/7/layout/VerticalHollowActionList"/>
    <dgm:cxn modelId="{182A9579-83AB-4BB9-A342-620955D51CCE}" srcId="{99A87DC1-CAEF-46AC-A57E-4A691A805783}" destId="{673CC5E7-4501-4B53-B496-156562BACB97}" srcOrd="2" destOrd="0" parTransId="{F9CE7788-A0CE-42B8-93B6-4F8AC7CBD73F}" sibTransId="{45C2004F-F32C-4D1B-8900-66C66A07C02C}"/>
    <dgm:cxn modelId="{795FB393-FFAC-4F62-8A32-7340519BEF0E}" srcId="{1514F584-1280-48FB-8085-FE76325EDD3C}" destId="{94B4AAC3-1A44-4DDF-9F17-96760916D2CF}" srcOrd="0" destOrd="0" parTransId="{12687C5B-FD35-45D9-B6BE-BEB0031F5EBA}" sibTransId="{02EB5801-FE68-4E11-AC2A-FE1DBC6BFA08}"/>
    <dgm:cxn modelId="{93C51A96-6BAB-451B-964F-8B7F03AA2747}" type="presOf" srcId="{99A87DC1-CAEF-46AC-A57E-4A691A805783}" destId="{B0D82731-C998-419C-8B85-CD4B6D0C43F3}" srcOrd="0" destOrd="0" presId="urn:microsoft.com/office/officeart/2016/7/layout/VerticalHollowActionList"/>
    <dgm:cxn modelId="{07249E96-59ED-42B7-AC11-BB063AE24A02}" srcId="{5983F471-BB30-4E30-800B-839C6EFFDFB8}" destId="{3F40F237-80C5-413D-960E-AACFEB541412}" srcOrd="0" destOrd="0" parTransId="{9B0ABC7B-9ADB-452A-A47D-F4B047A1B2CB}" sibTransId="{16A7A72B-E492-4120-AF61-96F0C7BDDA72}"/>
    <dgm:cxn modelId="{E51D749B-102B-4FA5-B240-5FEAF728445B}" srcId="{99A87DC1-CAEF-46AC-A57E-4A691A805783}" destId="{1514F584-1280-48FB-8085-FE76325EDD3C}" srcOrd="4" destOrd="0" parTransId="{AB338083-3126-4963-A6E9-346D799B697A}" sibTransId="{DA35AE15-6100-4823-84FB-3D7771D3BB5A}"/>
    <dgm:cxn modelId="{D57E08B3-99F5-4A3B-9BEE-CA136358CB6C}" srcId="{6346E099-E4D8-4780-80E9-03323B8DAFC8}" destId="{248A5B63-EE6A-476F-94FC-3C6CB97B1836}" srcOrd="0" destOrd="0" parTransId="{69DB3CE7-0328-4786-8D53-13C31A842E78}" sibTransId="{58F15B1D-E356-4C27-8C31-4BC4AB49742B}"/>
    <dgm:cxn modelId="{B62BC0BB-0929-4849-841B-2CDDBD41C44D}" type="presOf" srcId="{0A20EC6D-CCB8-40EC-BF34-18385E7D1BD4}" destId="{2C1727A0-8DF1-45F2-A3DE-5CE41C92228D}" srcOrd="0" destOrd="0" presId="urn:microsoft.com/office/officeart/2016/7/layout/VerticalHollowActionList"/>
    <dgm:cxn modelId="{F1B584C1-50CD-4DA4-924A-E8FA254D1A4C}" srcId="{615F9A83-DDAA-4779-8F72-96632D0C6266}" destId="{4033A724-279B-46C5-94A3-621104F86436}" srcOrd="0" destOrd="0" parTransId="{BC2C0236-417F-4556-8B13-273174B76C1B}" sibTransId="{2DEC1532-85A3-4153-923A-AB6569A1CA42}"/>
    <dgm:cxn modelId="{5467E3C6-D770-4C1D-9DD3-EE72EC47535D}" type="presOf" srcId="{94B4AAC3-1A44-4DDF-9F17-96760916D2CF}" destId="{B1873E82-3079-452B-BE4F-EE89F0C4B653}" srcOrd="0" destOrd="0" presId="urn:microsoft.com/office/officeart/2016/7/layout/VerticalHollowActionList"/>
    <dgm:cxn modelId="{F1A500C7-439D-4285-BF24-51FE692AF465}" srcId="{0171690C-A9EB-4040-8358-EBF052EE175F}" destId="{5A9AAA10-C7BE-46A7-99F8-74421A58FECB}" srcOrd="0" destOrd="0" parTransId="{7ABD6846-95AA-4809-ABE3-60003B208764}" sibTransId="{9AD6B97D-B874-4AC6-8D13-3C7AB0E7AFD6}"/>
    <dgm:cxn modelId="{4C4B73CA-B197-45B8-8158-7F4675C19E94}" type="presOf" srcId="{615F9A83-DDAA-4779-8F72-96632D0C6266}" destId="{5FEC72AA-ADEF-4A4E-A9C6-3BE37CAD9C17}" srcOrd="0" destOrd="0" presId="urn:microsoft.com/office/officeart/2016/7/layout/VerticalHollowActionList"/>
    <dgm:cxn modelId="{F927B1D6-921E-4F89-A325-6E5CAC23EC29}" srcId="{99A87DC1-CAEF-46AC-A57E-4A691A805783}" destId="{5983F471-BB30-4E30-800B-839C6EFFDFB8}" srcOrd="0" destOrd="0" parTransId="{8B363A7E-E8EB-43C6-80DF-D8F6E65C2F1E}" sibTransId="{6E9750B5-F66E-4B7D-A3DD-5114BCA4536E}"/>
    <dgm:cxn modelId="{AEE074D9-0E90-4FE8-B967-29716CD9027D}" type="presOf" srcId="{5A9AAA10-C7BE-46A7-99F8-74421A58FECB}" destId="{41FA0BBC-8778-4649-821D-6FAE1EF273A6}" srcOrd="0" destOrd="0" presId="urn:microsoft.com/office/officeart/2016/7/layout/VerticalHollowActionList"/>
    <dgm:cxn modelId="{6D531FDE-2192-44CB-9E07-F0B54A6C363C}" type="presOf" srcId="{1514F584-1280-48FB-8085-FE76325EDD3C}" destId="{39F7C09D-34B1-484B-89CE-A3504A0F63CD}" srcOrd="0" destOrd="0" presId="urn:microsoft.com/office/officeart/2016/7/layout/VerticalHollowActionList"/>
    <dgm:cxn modelId="{468D09E3-E65E-4F12-957E-476A0D3BEA1D}" srcId="{99A87DC1-CAEF-46AC-A57E-4A691A805783}" destId="{0171690C-A9EB-4040-8358-EBF052EE175F}" srcOrd="5" destOrd="0" parTransId="{0B4A5C96-22ED-4274-88B5-A31273C2007C}" sibTransId="{AA74BCD2-0F51-4789-852D-4A9BCCFB3BC2}"/>
    <dgm:cxn modelId="{4D52A4E8-9B02-48C1-B95F-BC76AFFBEA37}" type="presOf" srcId="{5983F471-BB30-4E30-800B-839C6EFFDFB8}" destId="{1F4DE8B6-6FEE-48EB-B2B6-CAEF05980B8D}" srcOrd="0" destOrd="0" presId="urn:microsoft.com/office/officeart/2016/7/layout/VerticalHollowActionList"/>
    <dgm:cxn modelId="{0BEB08F0-8ADD-4543-9C89-3214F575D678}" type="presOf" srcId="{3F40F237-80C5-413D-960E-AACFEB541412}" destId="{A1563850-1585-4702-8B3B-4F0C5E9C0B24}" srcOrd="0" destOrd="0" presId="urn:microsoft.com/office/officeart/2016/7/layout/VerticalHollowActionList"/>
    <dgm:cxn modelId="{800E7DD1-FCB0-4DDC-83FD-6F7C2181F1D5}" type="presParOf" srcId="{B0D82731-C998-419C-8B85-CD4B6D0C43F3}" destId="{872E918A-98CA-48BD-93C9-4D0772A5F60F}" srcOrd="0" destOrd="0" presId="urn:microsoft.com/office/officeart/2016/7/layout/VerticalHollowActionList"/>
    <dgm:cxn modelId="{D72D6AA2-76C0-4952-9C77-71A776884AF5}" type="presParOf" srcId="{872E918A-98CA-48BD-93C9-4D0772A5F60F}" destId="{1F4DE8B6-6FEE-48EB-B2B6-CAEF05980B8D}" srcOrd="0" destOrd="0" presId="urn:microsoft.com/office/officeart/2016/7/layout/VerticalHollowActionList"/>
    <dgm:cxn modelId="{BDCFA07A-0537-43E3-9479-6F77E2BAF46D}" type="presParOf" srcId="{872E918A-98CA-48BD-93C9-4D0772A5F60F}" destId="{A1563850-1585-4702-8B3B-4F0C5E9C0B24}" srcOrd="1" destOrd="0" presId="urn:microsoft.com/office/officeart/2016/7/layout/VerticalHollowActionList"/>
    <dgm:cxn modelId="{BF556CA8-560B-46A2-8391-83E450FA4D32}" type="presParOf" srcId="{B0D82731-C998-419C-8B85-CD4B6D0C43F3}" destId="{A8DA8DD3-09D5-471C-BFF5-2306B74F619E}" srcOrd="1" destOrd="0" presId="urn:microsoft.com/office/officeart/2016/7/layout/VerticalHollowActionList"/>
    <dgm:cxn modelId="{C3454FCA-8E3C-4E01-AADE-D4B92FCD5A51}" type="presParOf" srcId="{B0D82731-C998-419C-8B85-CD4B6D0C43F3}" destId="{B20C0F51-E15F-4887-AF6A-72F2A6B40192}" srcOrd="2" destOrd="0" presId="urn:microsoft.com/office/officeart/2016/7/layout/VerticalHollowActionList"/>
    <dgm:cxn modelId="{5974A65E-EB99-4A3E-9622-1BC0F9C44FCC}" type="presParOf" srcId="{B20C0F51-E15F-4887-AF6A-72F2A6B40192}" destId="{C686AE59-4A98-479A-80AE-15A1186A481A}" srcOrd="0" destOrd="0" presId="urn:microsoft.com/office/officeart/2016/7/layout/VerticalHollowActionList"/>
    <dgm:cxn modelId="{A27CD49A-11CC-46D7-8A19-36132E2C3D1B}" type="presParOf" srcId="{B20C0F51-E15F-4887-AF6A-72F2A6B40192}" destId="{29ADDF0A-640B-405A-BEF2-4CE2E977B641}" srcOrd="1" destOrd="0" presId="urn:microsoft.com/office/officeart/2016/7/layout/VerticalHollowActionList"/>
    <dgm:cxn modelId="{C9DA0F1A-3E88-43BE-9DA9-93EA4817B3E7}" type="presParOf" srcId="{B0D82731-C998-419C-8B85-CD4B6D0C43F3}" destId="{45D5A60C-DA46-4809-96FA-4E624FE2BCAE}" srcOrd="3" destOrd="0" presId="urn:microsoft.com/office/officeart/2016/7/layout/VerticalHollowActionList"/>
    <dgm:cxn modelId="{E6C51B8E-6645-4937-A61C-B6B2D731C2E9}" type="presParOf" srcId="{B0D82731-C998-419C-8B85-CD4B6D0C43F3}" destId="{36877C06-9117-4DFA-BB99-C3BE4624F209}" srcOrd="4" destOrd="0" presId="urn:microsoft.com/office/officeart/2016/7/layout/VerticalHollowActionList"/>
    <dgm:cxn modelId="{766FB396-9E54-40F2-8F78-82DC4B2FC813}" type="presParOf" srcId="{36877C06-9117-4DFA-BB99-C3BE4624F209}" destId="{A8E6CEB2-322B-47C1-AC29-6DF013E920F5}" srcOrd="0" destOrd="0" presId="urn:microsoft.com/office/officeart/2016/7/layout/VerticalHollowActionList"/>
    <dgm:cxn modelId="{46C4BD2D-E1B0-4944-8395-DBB079011CDC}" type="presParOf" srcId="{36877C06-9117-4DFA-BB99-C3BE4624F209}" destId="{2C1727A0-8DF1-45F2-A3DE-5CE41C92228D}" srcOrd="1" destOrd="0" presId="urn:microsoft.com/office/officeart/2016/7/layout/VerticalHollowActionList"/>
    <dgm:cxn modelId="{AAA6C5B8-B98F-4584-A23D-3B50AAE99008}" type="presParOf" srcId="{B0D82731-C998-419C-8B85-CD4B6D0C43F3}" destId="{6D38F5A5-7C72-4587-A655-C132956269A7}" srcOrd="5" destOrd="0" presId="urn:microsoft.com/office/officeart/2016/7/layout/VerticalHollowActionList"/>
    <dgm:cxn modelId="{96385F32-AD29-462C-8382-0E774E2A6EBE}" type="presParOf" srcId="{B0D82731-C998-419C-8B85-CD4B6D0C43F3}" destId="{4B0E6435-90EE-4BFE-B807-04CB945A1E0B}" srcOrd="6" destOrd="0" presId="urn:microsoft.com/office/officeart/2016/7/layout/VerticalHollowActionList"/>
    <dgm:cxn modelId="{A2BA9729-9806-41EC-B381-CF317B04C23D}" type="presParOf" srcId="{4B0E6435-90EE-4BFE-B807-04CB945A1E0B}" destId="{5FEC72AA-ADEF-4A4E-A9C6-3BE37CAD9C17}" srcOrd="0" destOrd="0" presId="urn:microsoft.com/office/officeart/2016/7/layout/VerticalHollowActionList"/>
    <dgm:cxn modelId="{BF5FDDFC-8EE8-473B-873C-EA3D52E3E2D2}" type="presParOf" srcId="{4B0E6435-90EE-4BFE-B807-04CB945A1E0B}" destId="{E61115AE-261D-4E55-A052-20185F23A008}" srcOrd="1" destOrd="0" presId="urn:microsoft.com/office/officeart/2016/7/layout/VerticalHollowActionList"/>
    <dgm:cxn modelId="{B86A2079-CF80-4CDE-97B5-16AEFCAD4EB3}" type="presParOf" srcId="{B0D82731-C998-419C-8B85-CD4B6D0C43F3}" destId="{814D8FD5-5751-4CC0-8D85-956062CFB657}" srcOrd="7" destOrd="0" presId="urn:microsoft.com/office/officeart/2016/7/layout/VerticalHollowActionList"/>
    <dgm:cxn modelId="{7B99A611-E5DF-4CBE-87B5-30138B590923}" type="presParOf" srcId="{B0D82731-C998-419C-8B85-CD4B6D0C43F3}" destId="{BE2F0613-20E0-4C04-A3D9-15193E264C88}" srcOrd="8" destOrd="0" presId="urn:microsoft.com/office/officeart/2016/7/layout/VerticalHollowActionList"/>
    <dgm:cxn modelId="{780C00D2-CFF7-480F-B342-DEA5059F55BB}" type="presParOf" srcId="{BE2F0613-20E0-4C04-A3D9-15193E264C88}" destId="{39F7C09D-34B1-484B-89CE-A3504A0F63CD}" srcOrd="0" destOrd="0" presId="urn:microsoft.com/office/officeart/2016/7/layout/VerticalHollowActionList"/>
    <dgm:cxn modelId="{DFE577A0-DA97-4A0B-A27C-588C9F714116}" type="presParOf" srcId="{BE2F0613-20E0-4C04-A3D9-15193E264C88}" destId="{B1873E82-3079-452B-BE4F-EE89F0C4B653}" srcOrd="1" destOrd="0" presId="urn:microsoft.com/office/officeart/2016/7/layout/VerticalHollowActionList"/>
    <dgm:cxn modelId="{5E28E11E-0DDF-4A5D-BDB1-F679FCD10AD4}" type="presParOf" srcId="{B0D82731-C998-419C-8B85-CD4B6D0C43F3}" destId="{C0F0E455-6977-4A7B-80A7-A3DAD502C48A}" srcOrd="9" destOrd="0" presId="urn:microsoft.com/office/officeart/2016/7/layout/VerticalHollowActionList"/>
    <dgm:cxn modelId="{013170A5-8CC0-4C36-AED5-0EF747DA2B5B}" type="presParOf" srcId="{B0D82731-C998-419C-8B85-CD4B6D0C43F3}" destId="{6812B96E-99AB-412A-8917-B3F337CC9E93}" srcOrd="10" destOrd="0" presId="urn:microsoft.com/office/officeart/2016/7/layout/VerticalHollowActionList"/>
    <dgm:cxn modelId="{B78F3B13-81B1-4046-8D4C-F5C9F57864ED}" type="presParOf" srcId="{6812B96E-99AB-412A-8917-B3F337CC9E93}" destId="{FCC0F7F3-8550-4E35-95C4-9F287697F964}" srcOrd="0" destOrd="0" presId="urn:microsoft.com/office/officeart/2016/7/layout/VerticalHollowActionList"/>
    <dgm:cxn modelId="{BCE02E01-8C22-46A3-BA82-892CFA55BF5B}" type="presParOf" srcId="{6812B96E-99AB-412A-8917-B3F337CC9E93}" destId="{41FA0BBC-8778-4649-821D-6FAE1EF273A6}" srcOrd="1" destOrd="0" presId="urn:microsoft.com/office/officeart/2016/7/layout/VerticalHollowActionList"/>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5534D-C01D-4214-8E66-00E187A55C7A}">
      <dsp:nvSpPr>
        <dsp:cNvPr id="0" name=""/>
        <dsp:cNvSpPr/>
      </dsp:nvSpPr>
      <dsp:spPr>
        <a:xfrm>
          <a:off x="0" y="0"/>
          <a:ext cx="7241351" cy="983356"/>
        </a:xfrm>
        <a:prstGeom prst="roundRect">
          <a:avLst>
            <a:gd name="adj" fmla="val 10000"/>
          </a:avLst>
        </a:prstGeom>
        <a:solidFill>
          <a:schemeClr val="tx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bg1"/>
              </a:solidFill>
            </a:rPr>
            <a:t>Apart from food retailing, the company engages in non-food activities such as electrical, petrol retailing, clothing, books, and music. </a:t>
          </a:r>
          <a:endParaRPr lang="en-US" sz="1800" b="1" kern="1200" dirty="0">
            <a:solidFill>
              <a:schemeClr val="bg1"/>
            </a:solidFill>
          </a:endParaRPr>
        </a:p>
      </dsp:txBody>
      <dsp:txXfrm>
        <a:off x="28802" y="28802"/>
        <a:ext cx="6065178" cy="925752"/>
      </dsp:txXfrm>
    </dsp:sp>
    <dsp:sp modelId="{F8514B49-727B-460A-9B10-C403FD5DBFBE}">
      <dsp:nvSpPr>
        <dsp:cNvPr id="0" name=""/>
        <dsp:cNvSpPr/>
      </dsp:nvSpPr>
      <dsp:spPr>
        <a:xfrm>
          <a:off x="540750" y="1119934"/>
          <a:ext cx="7241351" cy="983356"/>
        </a:xfrm>
        <a:prstGeom prst="roundRect">
          <a:avLst>
            <a:gd name="adj" fmla="val 10000"/>
          </a:avLst>
        </a:prstGeom>
        <a:solidFill>
          <a:schemeClr val="tx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rPr>
            <a:t>Tesco PLC also operates online and offline financial services such as credit cards, loans, and insurance (Hassan, 2015). </a:t>
          </a:r>
          <a:endParaRPr lang="en-US" sz="2000" b="1" kern="1200" dirty="0">
            <a:solidFill>
              <a:schemeClr val="bg1"/>
            </a:solidFill>
          </a:endParaRPr>
        </a:p>
      </dsp:txBody>
      <dsp:txXfrm>
        <a:off x="569552" y="1148736"/>
        <a:ext cx="6003814" cy="925752"/>
      </dsp:txXfrm>
    </dsp:sp>
    <dsp:sp modelId="{FFBBF5FD-C68C-45C7-80A5-9325DE822028}">
      <dsp:nvSpPr>
        <dsp:cNvPr id="0" name=""/>
        <dsp:cNvSpPr/>
      </dsp:nvSpPr>
      <dsp:spPr>
        <a:xfrm>
          <a:off x="1081500" y="2239868"/>
          <a:ext cx="7241351" cy="983356"/>
        </a:xfrm>
        <a:prstGeom prst="roundRect">
          <a:avLst>
            <a:gd name="adj" fmla="val 10000"/>
          </a:avLst>
        </a:prstGeom>
        <a:solidFill>
          <a:schemeClr val="tx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rPr>
            <a:t>Currently, Tesco is a global food retailer company that functions in the rest of Europe and Asia. </a:t>
          </a:r>
          <a:endParaRPr lang="en-US" sz="2000" b="1" kern="1200" dirty="0">
            <a:solidFill>
              <a:schemeClr val="bg1"/>
            </a:solidFill>
          </a:endParaRPr>
        </a:p>
      </dsp:txBody>
      <dsp:txXfrm>
        <a:off x="1110302" y="2268670"/>
        <a:ext cx="6003814" cy="925752"/>
      </dsp:txXfrm>
    </dsp:sp>
    <dsp:sp modelId="{65C5580F-13D7-4271-89B6-25F23953C069}">
      <dsp:nvSpPr>
        <dsp:cNvPr id="0" name=""/>
        <dsp:cNvSpPr/>
      </dsp:nvSpPr>
      <dsp:spPr>
        <a:xfrm>
          <a:off x="1622250" y="3359802"/>
          <a:ext cx="7241351" cy="983356"/>
        </a:xfrm>
        <a:prstGeom prst="roundRect">
          <a:avLst>
            <a:gd name="adj" fmla="val 10000"/>
          </a:avLst>
        </a:prstGeom>
        <a:solidFill>
          <a:schemeClr val="tx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bg1"/>
              </a:solidFill>
            </a:rPr>
            <a:t>Tesco’s success in the world market is primarily dependent on the unique set of international expansion strategies. </a:t>
          </a:r>
          <a:endParaRPr lang="en-US" sz="1800" b="1" kern="1200" dirty="0">
            <a:solidFill>
              <a:schemeClr val="bg1"/>
            </a:solidFill>
          </a:endParaRPr>
        </a:p>
      </dsp:txBody>
      <dsp:txXfrm>
        <a:off x="1651052" y="3388604"/>
        <a:ext cx="6003814" cy="925752"/>
      </dsp:txXfrm>
    </dsp:sp>
    <dsp:sp modelId="{34002809-AFE6-4D97-9059-CC876EE013FE}">
      <dsp:nvSpPr>
        <dsp:cNvPr id="0" name=""/>
        <dsp:cNvSpPr/>
      </dsp:nvSpPr>
      <dsp:spPr>
        <a:xfrm>
          <a:off x="2163000" y="4479737"/>
          <a:ext cx="7241351" cy="983356"/>
        </a:xfrm>
        <a:prstGeom prst="roundRect">
          <a:avLst>
            <a:gd name="adj" fmla="val 10000"/>
          </a:avLst>
        </a:prstGeom>
        <a:solidFill>
          <a:schemeClr val="tx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bg1"/>
              </a:solidFill>
            </a:rPr>
            <a:t>On the other hand, Tesco  managerial structure follows the hierarchical structure. In this structure the position and obligations are share in more sides to make the work to be done with efficiency.</a:t>
          </a:r>
          <a:endParaRPr lang="en-US" sz="1800" b="1" kern="1200" dirty="0">
            <a:solidFill>
              <a:schemeClr val="bg1"/>
            </a:solidFill>
          </a:endParaRPr>
        </a:p>
      </dsp:txBody>
      <dsp:txXfrm>
        <a:off x="2191802" y="4508539"/>
        <a:ext cx="6003814" cy="925752"/>
      </dsp:txXfrm>
    </dsp:sp>
    <dsp:sp modelId="{31908F78-F1CB-4F8B-9830-D9188EE92479}">
      <dsp:nvSpPr>
        <dsp:cNvPr id="0" name=""/>
        <dsp:cNvSpPr/>
      </dsp:nvSpPr>
      <dsp:spPr>
        <a:xfrm>
          <a:off x="6602169" y="718396"/>
          <a:ext cx="639181" cy="63918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745985" y="718396"/>
        <a:ext cx="351549" cy="480984"/>
      </dsp:txXfrm>
    </dsp:sp>
    <dsp:sp modelId="{8EA728D2-B1B0-4E3C-981E-7668196549E9}">
      <dsp:nvSpPr>
        <dsp:cNvPr id="0" name=""/>
        <dsp:cNvSpPr/>
      </dsp:nvSpPr>
      <dsp:spPr>
        <a:xfrm>
          <a:off x="7142919" y="1838331"/>
          <a:ext cx="639181" cy="63918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286735" y="1838331"/>
        <a:ext cx="351549" cy="480984"/>
      </dsp:txXfrm>
    </dsp:sp>
    <dsp:sp modelId="{A0A885C3-D3D4-4F5F-B18C-1BCB8790D1DF}">
      <dsp:nvSpPr>
        <dsp:cNvPr id="0" name=""/>
        <dsp:cNvSpPr/>
      </dsp:nvSpPr>
      <dsp:spPr>
        <a:xfrm>
          <a:off x="7683669" y="2941876"/>
          <a:ext cx="639181" cy="639181"/>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27485" y="2941876"/>
        <a:ext cx="351549" cy="480984"/>
      </dsp:txXfrm>
    </dsp:sp>
    <dsp:sp modelId="{2A2BCC37-524D-4CD9-9308-B586D8FD3109}">
      <dsp:nvSpPr>
        <dsp:cNvPr id="0" name=""/>
        <dsp:cNvSpPr/>
      </dsp:nvSpPr>
      <dsp:spPr>
        <a:xfrm>
          <a:off x="8224419" y="4072736"/>
          <a:ext cx="639181" cy="639181"/>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368235" y="4072736"/>
        <a:ext cx="351549" cy="480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63850-1585-4702-8B3B-4F0C5E9C0B24}">
      <dsp:nvSpPr>
        <dsp:cNvPr id="0" name=""/>
        <dsp:cNvSpPr/>
      </dsp:nvSpPr>
      <dsp:spPr>
        <a:xfrm>
          <a:off x="2327909" y="507"/>
          <a:ext cx="9311638" cy="660150"/>
        </a:xfrm>
        <a:prstGeom prst="rect">
          <a:avLst/>
        </a:prstGeom>
        <a:solidFill>
          <a:schemeClr val="bg1"/>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2" tIns="167678" rIns="180672" bIns="167678"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Integrate information technology and other modern technology.</a:t>
          </a:r>
          <a:endParaRPr lang="en-GB" sz="2000" kern="1200" dirty="0"/>
        </a:p>
      </dsp:txBody>
      <dsp:txXfrm>
        <a:off x="2327909" y="507"/>
        <a:ext cx="9311638" cy="660150"/>
      </dsp:txXfrm>
    </dsp:sp>
    <dsp:sp modelId="{1F4DE8B6-6FEE-48EB-B2B6-CAEF05980B8D}">
      <dsp:nvSpPr>
        <dsp:cNvPr id="0" name=""/>
        <dsp:cNvSpPr/>
      </dsp:nvSpPr>
      <dsp:spPr>
        <a:xfrm>
          <a:off x="0" y="0"/>
          <a:ext cx="2327909" cy="660150"/>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85" tIns="65208" rIns="123185" bIns="65208" numCol="1" spcCol="1270" anchor="ctr" anchorCtr="0">
          <a:noAutofit/>
        </a:bodyPr>
        <a:lstStyle/>
        <a:p>
          <a:pPr marL="0" lvl="0" indent="0" algn="ctr" defTabSz="889000">
            <a:lnSpc>
              <a:spcPct val="90000"/>
            </a:lnSpc>
            <a:spcBef>
              <a:spcPct val="0"/>
            </a:spcBef>
            <a:spcAft>
              <a:spcPct val="35000"/>
            </a:spcAft>
            <a:buNone/>
          </a:pPr>
          <a:r>
            <a:rPr lang="en-GB" sz="2000" b="1" kern="1200" dirty="0"/>
            <a:t>Integrate</a:t>
          </a:r>
        </a:p>
      </dsp:txBody>
      <dsp:txXfrm>
        <a:off x="0" y="0"/>
        <a:ext cx="2327909" cy="660150"/>
      </dsp:txXfrm>
    </dsp:sp>
    <dsp:sp modelId="{29ADDF0A-640B-405A-BEF2-4CE2E977B641}">
      <dsp:nvSpPr>
        <dsp:cNvPr id="0" name=""/>
        <dsp:cNvSpPr/>
      </dsp:nvSpPr>
      <dsp:spPr>
        <a:xfrm>
          <a:off x="2327909" y="700267"/>
          <a:ext cx="9311638" cy="660150"/>
        </a:xfrm>
        <a:prstGeom prst="rect">
          <a:avLst/>
        </a:prstGeom>
        <a:solidFill>
          <a:schemeClr val="bg1"/>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2" tIns="167678" rIns="180672" bIns="167678" numCol="1" spcCol="1270" anchor="ctr" anchorCtr="0">
          <a:noAutofit/>
        </a:bodyPr>
        <a:lstStyle/>
        <a:p>
          <a:pPr marL="0" lvl="0" indent="0" algn="l" defTabSz="488950">
            <a:lnSpc>
              <a:spcPct val="90000"/>
            </a:lnSpc>
            <a:spcBef>
              <a:spcPct val="0"/>
            </a:spcBef>
            <a:spcAft>
              <a:spcPct val="35000"/>
            </a:spcAft>
            <a:buNone/>
          </a:pPr>
          <a:r>
            <a:rPr lang="en-GB" sz="1100" kern="1200" dirty="0"/>
            <a:t> </a:t>
          </a:r>
          <a:r>
            <a:rPr lang="en-GB" sz="2000" b="1" kern="1200" dirty="0">
              <a:solidFill>
                <a:schemeClr val="tx1"/>
              </a:solidFill>
            </a:rPr>
            <a:t>Service guarantee on its products and services to give their customers. </a:t>
          </a:r>
        </a:p>
      </dsp:txBody>
      <dsp:txXfrm>
        <a:off x="2327909" y="700267"/>
        <a:ext cx="9311638" cy="660150"/>
      </dsp:txXfrm>
    </dsp:sp>
    <dsp:sp modelId="{C686AE59-4A98-479A-80AE-15A1186A481A}">
      <dsp:nvSpPr>
        <dsp:cNvPr id="0" name=""/>
        <dsp:cNvSpPr/>
      </dsp:nvSpPr>
      <dsp:spPr>
        <a:xfrm>
          <a:off x="0" y="700267"/>
          <a:ext cx="2327909" cy="660150"/>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85" tIns="65208" rIns="123185" bIns="65208" numCol="1" spcCol="1270" anchor="ctr" anchorCtr="0">
          <a:noAutofit/>
        </a:bodyPr>
        <a:lstStyle/>
        <a:p>
          <a:pPr marL="0" lvl="0" indent="0" algn="ctr" defTabSz="889000">
            <a:lnSpc>
              <a:spcPct val="90000"/>
            </a:lnSpc>
            <a:spcBef>
              <a:spcPct val="0"/>
            </a:spcBef>
            <a:spcAft>
              <a:spcPct val="35000"/>
            </a:spcAft>
            <a:buNone/>
          </a:pPr>
          <a:r>
            <a:rPr lang="en-GB" sz="2000" b="1" kern="1200" dirty="0"/>
            <a:t>Offer</a:t>
          </a:r>
        </a:p>
      </dsp:txBody>
      <dsp:txXfrm>
        <a:off x="0" y="700267"/>
        <a:ext cx="2327909" cy="660150"/>
      </dsp:txXfrm>
    </dsp:sp>
    <dsp:sp modelId="{2C1727A0-8DF1-45F2-A3DE-5CE41C92228D}">
      <dsp:nvSpPr>
        <dsp:cNvPr id="0" name=""/>
        <dsp:cNvSpPr/>
      </dsp:nvSpPr>
      <dsp:spPr>
        <a:xfrm>
          <a:off x="2327909" y="1400026"/>
          <a:ext cx="9311638" cy="660150"/>
        </a:xfrm>
        <a:prstGeom prst="rect">
          <a:avLst/>
        </a:prstGeom>
        <a:solidFill>
          <a:schemeClr val="bg1"/>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2" tIns="167678" rIns="180672" bIns="167678"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Improve its waste management system in all stores and shop floor</a:t>
          </a:r>
          <a:r>
            <a:rPr lang="en-GB" sz="1600" b="1" kern="1200" dirty="0">
              <a:solidFill>
                <a:schemeClr val="tx1"/>
              </a:solidFill>
            </a:rPr>
            <a:t>. </a:t>
          </a:r>
          <a:endParaRPr lang="en-GB" sz="1600" kern="1200" dirty="0"/>
        </a:p>
      </dsp:txBody>
      <dsp:txXfrm>
        <a:off x="2327909" y="1400026"/>
        <a:ext cx="9311638" cy="660150"/>
      </dsp:txXfrm>
    </dsp:sp>
    <dsp:sp modelId="{A8E6CEB2-322B-47C1-AC29-6DF013E920F5}">
      <dsp:nvSpPr>
        <dsp:cNvPr id="0" name=""/>
        <dsp:cNvSpPr/>
      </dsp:nvSpPr>
      <dsp:spPr>
        <a:xfrm>
          <a:off x="0" y="1400026"/>
          <a:ext cx="2327909" cy="660150"/>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85" tIns="65208" rIns="123185" bIns="65208" numCol="1" spcCol="1270" anchor="ctr" anchorCtr="0">
          <a:noAutofit/>
        </a:bodyPr>
        <a:lstStyle/>
        <a:p>
          <a:pPr marL="0" lvl="0" indent="0" algn="ctr" defTabSz="889000">
            <a:lnSpc>
              <a:spcPct val="90000"/>
            </a:lnSpc>
            <a:spcBef>
              <a:spcPct val="0"/>
            </a:spcBef>
            <a:spcAft>
              <a:spcPct val="35000"/>
            </a:spcAft>
            <a:buNone/>
          </a:pPr>
          <a:r>
            <a:rPr lang="en-GB" sz="2000" b="1" kern="1200" dirty="0"/>
            <a:t>Improve</a:t>
          </a:r>
        </a:p>
      </dsp:txBody>
      <dsp:txXfrm>
        <a:off x="0" y="1400026"/>
        <a:ext cx="2327909" cy="660150"/>
      </dsp:txXfrm>
    </dsp:sp>
    <dsp:sp modelId="{E61115AE-261D-4E55-A052-20185F23A008}">
      <dsp:nvSpPr>
        <dsp:cNvPr id="0" name=""/>
        <dsp:cNvSpPr/>
      </dsp:nvSpPr>
      <dsp:spPr>
        <a:xfrm>
          <a:off x="2327909" y="2099786"/>
          <a:ext cx="9311638" cy="660150"/>
        </a:xfrm>
        <a:prstGeom prst="rect">
          <a:avLst/>
        </a:prstGeom>
        <a:solidFill>
          <a:schemeClr val="bg1"/>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2" tIns="167678" rIns="180672" bIns="167678"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Ensuring that any expired or defective product is removed from the stores immediately.</a:t>
          </a:r>
          <a:endParaRPr lang="en-GB" sz="2000" kern="1200" dirty="0"/>
        </a:p>
      </dsp:txBody>
      <dsp:txXfrm>
        <a:off x="2327909" y="2099786"/>
        <a:ext cx="9311638" cy="660150"/>
      </dsp:txXfrm>
    </dsp:sp>
    <dsp:sp modelId="{5FEC72AA-ADEF-4A4E-A9C6-3BE37CAD9C17}">
      <dsp:nvSpPr>
        <dsp:cNvPr id="0" name=""/>
        <dsp:cNvSpPr/>
      </dsp:nvSpPr>
      <dsp:spPr>
        <a:xfrm>
          <a:off x="0" y="2099786"/>
          <a:ext cx="2327909" cy="660150"/>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85" tIns="65208" rIns="123185" bIns="65208" numCol="1" spcCol="1270" anchor="ctr" anchorCtr="0">
          <a:noAutofit/>
        </a:bodyPr>
        <a:lstStyle/>
        <a:p>
          <a:pPr marL="0" lvl="0" indent="0" algn="ctr" defTabSz="889000">
            <a:lnSpc>
              <a:spcPct val="90000"/>
            </a:lnSpc>
            <a:spcBef>
              <a:spcPct val="0"/>
            </a:spcBef>
            <a:spcAft>
              <a:spcPct val="35000"/>
            </a:spcAft>
            <a:buNone/>
          </a:pPr>
          <a:r>
            <a:rPr lang="en-GB" sz="2000" b="1" kern="1200" dirty="0"/>
            <a:t>Initiate</a:t>
          </a:r>
        </a:p>
      </dsp:txBody>
      <dsp:txXfrm>
        <a:off x="0" y="2099786"/>
        <a:ext cx="2327909" cy="660150"/>
      </dsp:txXfrm>
    </dsp:sp>
    <dsp:sp modelId="{B1873E82-3079-452B-BE4F-EE89F0C4B653}">
      <dsp:nvSpPr>
        <dsp:cNvPr id="0" name=""/>
        <dsp:cNvSpPr/>
      </dsp:nvSpPr>
      <dsp:spPr>
        <a:xfrm>
          <a:off x="2327909" y="2799545"/>
          <a:ext cx="9311638" cy="660150"/>
        </a:xfrm>
        <a:prstGeom prst="rect">
          <a:avLst/>
        </a:prstGeom>
        <a:solidFill>
          <a:schemeClr val="bg1"/>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2" tIns="167678" rIns="180672" bIns="167678"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Apology, acknowledgment, assurance provision.</a:t>
          </a:r>
          <a:endParaRPr lang="en-GB" sz="2000" kern="1200" dirty="0"/>
        </a:p>
      </dsp:txBody>
      <dsp:txXfrm>
        <a:off x="2327909" y="2799545"/>
        <a:ext cx="9311638" cy="660150"/>
      </dsp:txXfrm>
    </dsp:sp>
    <dsp:sp modelId="{39F7C09D-34B1-484B-89CE-A3504A0F63CD}">
      <dsp:nvSpPr>
        <dsp:cNvPr id="0" name=""/>
        <dsp:cNvSpPr/>
      </dsp:nvSpPr>
      <dsp:spPr>
        <a:xfrm>
          <a:off x="0" y="2799545"/>
          <a:ext cx="2327909" cy="660150"/>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85" tIns="65208" rIns="123185" bIns="65208" numCol="1" spcCol="1270" anchor="ctr" anchorCtr="0">
          <a:noAutofit/>
        </a:bodyPr>
        <a:lstStyle/>
        <a:p>
          <a:pPr marL="0" lvl="0" indent="0" algn="ctr" defTabSz="889000">
            <a:lnSpc>
              <a:spcPct val="90000"/>
            </a:lnSpc>
            <a:spcBef>
              <a:spcPct val="0"/>
            </a:spcBef>
            <a:spcAft>
              <a:spcPct val="35000"/>
            </a:spcAft>
            <a:buNone/>
          </a:pPr>
          <a:r>
            <a:rPr lang="en-GB" sz="2000" b="1" kern="1200" dirty="0"/>
            <a:t>Adopt</a:t>
          </a:r>
        </a:p>
      </dsp:txBody>
      <dsp:txXfrm>
        <a:off x="0" y="2799545"/>
        <a:ext cx="2327909" cy="660150"/>
      </dsp:txXfrm>
    </dsp:sp>
    <dsp:sp modelId="{41FA0BBC-8778-4649-821D-6FAE1EF273A6}">
      <dsp:nvSpPr>
        <dsp:cNvPr id="0" name=""/>
        <dsp:cNvSpPr/>
      </dsp:nvSpPr>
      <dsp:spPr>
        <a:xfrm>
          <a:off x="2327909" y="3499304"/>
          <a:ext cx="9311638" cy="660150"/>
        </a:xfrm>
        <a:prstGeom prst="rect">
          <a:avLst/>
        </a:prstGeom>
        <a:solidFill>
          <a:schemeClr val="bg1"/>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2" tIns="167678" rIns="180672" bIns="167678"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Service marketing research to pursue customer satisfaction. </a:t>
          </a:r>
        </a:p>
      </dsp:txBody>
      <dsp:txXfrm>
        <a:off x="2327909" y="3499304"/>
        <a:ext cx="9311638" cy="660150"/>
      </dsp:txXfrm>
    </dsp:sp>
    <dsp:sp modelId="{FCC0F7F3-8550-4E35-95C4-9F287697F964}">
      <dsp:nvSpPr>
        <dsp:cNvPr id="0" name=""/>
        <dsp:cNvSpPr/>
      </dsp:nvSpPr>
      <dsp:spPr>
        <a:xfrm>
          <a:off x="0" y="3499304"/>
          <a:ext cx="2327909" cy="660150"/>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85" tIns="65208" rIns="123185" bIns="65208" numCol="1" spcCol="1270" anchor="ctr" anchorCtr="0">
          <a:noAutofit/>
        </a:bodyPr>
        <a:lstStyle/>
        <a:p>
          <a:pPr marL="0" lvl="0" indent="0" algn="ctr" defTabSz="889000">
            <a:lnSpc>
              <a:spcPct val="90000"/>
            </a:lnSpc>
            <a:spcBef>
              <a:spcPct val="0"/>
            </a:spcBef>
            <a:spcAft>
              <a:spcPct val="35000"/>
            </a:spcAft>
            <a:buNone/>
          </a:pPr>
          <a:r>
            <a:rPr lang="en-GB" sz="2000" b="1" kern="1200" dirty="0"/>
            <a:t>Invest</a:t>
          </a:r>
        </a:p>
      </dsp:txBody>
      <dsp:txXfrm>
        <a:off x="0" y="3499304"/>
        <a:ext cx="2327909" cy="66015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9F5A65-2EE4-491B-9DAB-CDD81044365E}" type="datetimeFigureOut">
              <a:rPr lang="en-US" smtClean="0"/>
              <a:t>11/12/2020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F3D81E-E011-4BB5-88A8-C90B5D1CEC6B}" type="slidenum">
              <a:rPr lang="en-US" smtClean="0"/>
              <a:t>‹#›</a:t>
            </a:fld>
            <a:endParaRPr lang="en-US"/>
          </a:p>
        </p:txBody>
      </p:sp>
    </p:spTree>
    <p:extLst>
      <p:ext uri="{BB962C8B-B14F-4D97-AF65-F5344CB8AC3E}">
        <p14:creationId xmlns:p14="http://schemas.microsoft.com/office/powerpoint/2010/main" val="102119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D8B8AA-E17F-47A8-AE6A-4934B249A342}"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1947238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F7A0C01-7137-41FB-8CCD-B608ADAF3D40}"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1867633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ABA192-ADC0-4C66-BEE9-177DE3DE547B}"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165265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05436A-76BE-4E20-B0CE-53BD80BC3EEE}" type="datetime1">
              <a:rPr lang="en-US" smtClean="0"/>
              <a:t>11/12/2020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1407763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3A257-0CAB-4631-8ED4-96C568A63822}" type="datetime1">
              <a:rPr lang="en-US" smtClean="0"/>
              <a:t>11/12/2020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698997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CABDCF4-9300-4B7D-8D27-60B4FAD42630}" type="datetime1">
              <a:rPr lang="en-US" smtClean="0"/>
              <a:t>11/12/2020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2492641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320A018-6484-4E4B-B69C-01167700357C}" type="datetime1">
              <a:rPr lang="en-US" smtClean="0"/>
              <a:t>11/12/2020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3472041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83D693C-F3AA-46D5-937B-5A84B3949DF1}" type="datetime1">
              <a:rPr lang="en-US" smtClean="0"/>
              <a:t>11/12/2020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1800710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916F98-F63D-4E7F-BADF-E5A28C1C0CCE}" type="datetime1">
              <a:rPr lang="en-US" smtClean="0"/>
              <a:t>11/12/2020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100988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E67C4A-0379-42B4-A505-0A10E290241A}" type="datetime1">
              <a:rPr lang="en-US" smtClean="0"/>
              <a:t>11/12/2020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2719495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3EFCF9D-8591-4A42-B566-DCF0ED555DB9}"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42137412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313F969-0A56-48B7-A9A9-74DD633E5E1B}"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30312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8B079-5B58-4173-AD12-A39DA4A034EC}"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2788608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64EBBB2-B498-45DF-80CC-60DAB4D04361}" type="datetime1">
              <a:rPr lang="en-US" smtClean="0"/>
              <a:t>11/12/2020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549829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C090FD-E5A4-4E1F-80DA-BD90A008E20D}" type="datetime1">
              <a:rPr lang="en-US" smtClean="0"/>
              <a:t>11/12/2020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2670434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21CCBB-4891-451D-B6FC-EDA50B276DFB}"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799778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D3F21F-B2E3-4EED-B886-FE9A6965EAEE}"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210F1-90F3-4FB3-9292-E3A76A269D6E}" type="slidenum">
              <a:rPr lang="en-US" smtClean="0"/>
              <a:t>‹#›</a:t>
            </a:fld>
            <a:endParaRPr lang="en-US"/>
          </a:p>
        </p:txBody>
      </p:sp>
    </p:spTree>
    <p:extLst>
      <p:ext uri="{BB962C8B-B14F-4D97-AF65-F5344CB8AC3E}">
        <p14:creationId xmlns:p14="http://schemas.microsoft.com/office/powerpoint/2010/main" val="1540752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102D266-08FD-4668-9724-4E228F975AB7}" type="datetime1">
              <a:rPr lang="en-US" smtClean="0"/>
              <a:t>11/12/2020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B3210F1-90F3-4FB3-9292-E3A76A269D6E}" type="slidenum">
              <a:rPr lang="en-US" smtClean="0"/>
              <a:t>‹#›</a:t>
            </a:fld>
            <a:endParaRPr lang="en-US"/>
          </a:p>
        </p:txBody>
      </p:sp>
    </p:spTree>
    <p:extLst>
      <p:ext uri="{BB962C8B-B14F-4D97-AF65-F5344CB8AC3E}">
        <p14:creationId xmlns:p14="http://schemas.microsoft.com/office/powerpoint/2010/main" val="3747948186"/>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hdr="0" ftr="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chart" Target="../charts/chart1.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3AF48A7F-BDAA-40D5-B7B6-CD9481D50235}"/>
              </a:ext>
            </a:extLst>
          </p:cNvPr>
          <p:cNvSpPr>
            <a:spLocks noGrp="1"/>
          </p:cNvSpPr>
          <p:nvPr>
            <p:ph type="ctrTitle"/>
          </p:nvPr>
        </p:nvSpPr>
        <p:spPr>
          <a:xfrm>
            <a:off x="1154955" y="575354"/>
            <a:ext cx="6974915" cy="3226084"/>
          </a:xfrm>
        </p:spPr>
        <p:txBody>
          <a:bodyPr>
            <a:noAutofit/>
          </a:bodyPr>
          <a:lstStyle/>
          <a:p>
            <a:pPr>
              <a:lnSpc>
                <a:spcPct val="90000"/>
              </a:lnSpc>
            </a:pPr>
            <a:r>
              <a:rPr lang="en-US" sz="5400" dirty="0">
                <a:latin typeface="+mn-lt"/>
              </a:rPr>
              <a:t>Tesco PLC, </a:t>
            </a:r>
            <a:br>
              <a:rPr lang="en-US" sz="5400" dirty="0">
                <a:latin typeface="+mn-lt"/>
              </a:rPr>
            </a:br>
            <a:r>
              <a:rPr lang="en-US" sz="5400" dirty="0">
                <a:latin typeface="+mn-lt"/>
              </a:rPr>
              <a:t>group presentation, Academic Skills(LCBB4000)</a:t>
            </a:r>
            <a:endParaRPr lang="en-GB" sz="5400" dirty="0">
              <a:latin typeface="+mn-lt"/>
            </a:endParaRPr>
          </a:p>
        </p:txBody>
      </p:sp>
      <p:sp>
        <p:nvSpPr>
          <p:cNvPr id="16" name="Rectangle 15">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E5C69653-5BE1-4C1A-B548-B6EE779433EE}"/>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1</a:t>
            </a:fld>
            <a:endParaRPr lang="en-US">
              <a:solidFill>
                <a:srgbClr val="FFFFFF"/>
              </a:solidFill>
            </a:endParaRPr>
          </a:p>
        </p:txBody>
      </p:sp>
      <p:sp>
        <p:nvSpPr>
          <p:cNvPr id="3" name="TextBox 2">
            <a:extLst>
              <a:ext uri="{FF2B5EF4-FFF2-40B4-BE49-F238E27FC236}">
                <a16:creationId xmlns:a16="http://schemas.microsoft.com/office/drawing/2014/main" id="{248532F1-38D3-4D48-BB66-3B71EE5C310C}"/>
              </a:ext>
            </a:extLst>
          </p:cNvPr>
          <p:cNvSpPr txBox="1"/>
          <p:nvPr/>
        </p:nvSpPr>
        <p:spPr>
          <a:xfrm>
            <a:off x="352306" y="4415431"/>
            <a:ext cx="8989496" cy="3970318"/>
          </a:xfrm>
          <a:prstGeom prst="rect">
            <a:avLst/>
          </a:prstGeom>
          <a:noFill/>
        </p:spPr>
        <p:txBody>
          <a:bodyPr wrap="square" rtlCol="0">
            <a:spAutoFit/>
          </a:bodyPr>
          <a:lstStyle/>
          <a:p>
            <a:pPr algn="just"/>
            <a:r>
              <a:rPr lang="en-US" dirty="0"/>
              <a:t>Students:</a:t>
            </a:r>
          </a:p>
          <a:p>
            <a:pPr algn="just"/>
            <a:r>
              <a:rPr lang="en-US" sz="1800" b="1" dirty="0"/>
              <a:t>Constantin Alexandru Frunza </a:t>
            </a:r>
            <a:r>
              <a:rPr lang="en-US" sz="1800" dirty="0"/>
              <a:t>(Student ID : 2008383)</a:t>
            </a:r>
          </a:p>
          <a:p>
            <a:pPr algn="just"/>
            <a:r>
              <a:rPr lang="en-US" sz="1800" b="1" dirty="0"/>
              <a:t>Diana Stoyanova                     </a:t>
            </a:r>
            <a:r>
              <a:rPr lang="en-US" sz="1800" dirty="0"/>
              <a:t>(Student ID : 2007366)</a:t>
            </a:r>
          </a:p>
          <a:p>
            <a:pPr algn="just"/>
            <a:r>
              <a:rPr lang="en-US" sz="1800" b="1" dirty="0" err="1"/>
              <a:t>Kalina</a:t>
            </a:r>
            <a:r>
              <a:rPr lang="en-US" sz="1800" b="1" dirty="0"/>
              <a:t> </a:t>
            </a:r>
            <a:r>
              <a:rPr lang="en-US" sz="1800" b="1" dirty="0" err="1"/>
              <a:t>Boneva</a:t>
            </a:r>
            <a:r>
              <a:rPr lang="en-US" sz="1800" b="1" dirty="0"/>
              <a:t>                          </a:t>
            </a:r>
            <a:r>
              <a:rPr lang="en-US" sz="1800" dirty="0"/>
              <a:t>(Student ID : 2007655)</a:t>
            </a:r>
          </a:p>
          <a:p>
            <a:pPr algn="just"/>
            <a:r>
              <a:rPr lang="en-US" sz="1800" b="1" dirty="0"/>
              <a:t>Adrian </a:t>
            </a:r>
            <a:r>
              <a:rPr lang="en-US" sz="1800" b="1" dirty="0" err="1"/>
              <a:t>Ionut</a:t>
            </a:r>
            <a:r>
              <a:rPr lang="en-US" sz="1800" b="1" dirty="0"/>
              <a:t> VOINEA               </a:t>
            </a:r>
            <a:r>
              <a:rPr lang="en-US" sz="1800" dirty="0"/>
              <a:t>(Student ID : 2008573)</a:t>
            </a:r>
          </a:p>
          <a:p>
            <a:pPr algn="just"/>
            <a:r>
              <a:rPr lang="en-US" dirty="0"/>
              <a:t>Lecturer:</a:t>
            </a:r>
          </a:p>
          <a:p>
            <a:pPr algn="just"/>
            <a:r>
              <a:rPr lang="en-US" b="1" dirty="0"/>
              <a:t>Dr. </a:t>
            </a:r>
            <a:r>
              <a:rPr lang="en-US" b="1" dirty="0" err="1"/>
              <a:t>Tarila</a:t>
            </a:r>
            <a:r>
              <a:rPr lang="en-US" b="1" dirty="0"/>
              <a:t>  </a:t>
            </a:r>
            <a:r>
              <a:rPr lang="en-US" b="1" dirty="0" err="1"/>
              <a:t>Zuofa</a:t>
            </a:r>
            <a:endParaRPr lang="en-US" dirty="0"/>
          </a:p>
          <a:p>
            <a:pPr algn="r"/>
            <a:endParaRPr lang="en-US" dirty="0"/>
          </a:p>
          <a:p>
            <a:pPr algn="r"/>
            <a:endParaRPr lang="en-US" sz="1800" dirty="0"/>
          </a:p>
          <a:p>
            <a:pPr algn="r"/>
            <a:endParaRPr lang="en-US" sz="1800" dirty="0"/>
          </a:p>
          <a:p>
            <a:pPr algn="r"/>
            <a:endParaRPr lang="en-US" sz="1800" dirty="0"/>
          </a:p>
          <a:p>
            <a:pPr algn="r"/>
            <a:endParaRPr lang="en-US" dirty="0"/>
          </a:p>
          <a:p>
            <a:pPr algn="r"/>
            <a:r>
              <a:rPr lang="en-US" dirty="0"/>
              <a:t> </a:t>
            </a:r>
          </a:p>
          <a:p>
            <a:endParaRPr lang="en-GB" dirty="0"/>
          </a:p>
        </p:txBody>
      </p:sp>
    </p:spTree>
    <p:extLst>
      <p:ext uri="{BB962C8B-B14F-4D97-AF65-F5344CB8AC3E}">
        <p14:creationId xmlns:p14="http://schemas.microsoft.com/office/powerpoint/2010/main" val="63675748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5" name="Picture 12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7" name="Picture 12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91" name="Oval 190">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3" name="Picture 192">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5" name="Picture 194">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7" name="Rectangle 196">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9" name="Rectangle 19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1" name="Rectangle 20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Rectangle 1">
            <a:extLst>
              <a:ext uri="{FF2B5EF4-FFF2-40B4-BE49-F238E27FC236}">
                <a16:creationId xmlns:a16="http://schemas.microsoft.com/office/drawing/2014/main" id="{0BA00749-9B51-4C03-BC9C-62DFFC5FED96}"/>
              </a:ext>
            </a:extLst>
          </p:cNvPr>
          <p:cNvSpPr>
            <a:spLocks noGrp="1" noChangeArrowheads="1"/>
          </p:cNvSpPr>
          <p:nvPr>
            <p:ph type="ctrTitle"/>
          </p:nvPr>
        </p:nvSpPr>
        <p:spPr bwMode="auto">
          <a:xfrm>
            <a:off x="648930" y="629267"/>
            <a:ext cx="9252154" cy="101665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0" algn="ctr" fontAlgn="base">
              <a:spcAft>
                <a:spcPct val="0"/>
              </a:spcAft>
              <a:buClrTx/>
              <a:buSzTx/>
              <a:tabLst/>
            </a:pPr>
            <a:r>
              <a:rPr kumimoji="0" lang="en-US" altLang="en-US" sz="4200" b="0" i="0" u="none" strike="noStrike" kern="1200" cap="none" normalizeH="0" baseline="0" dirty="0">
                <a:ln>
                  <a:noFill/>
                </a:ln>
                <a:solidFill>
                  <a:srgbClr val="EBEBEB"/>
                </a:solidFill>
                <a:effectLst/>
                <a:latin typeface="+mj-lt"/>
                <a:ea typeface="+mj-ea"/>
                <a:cs typeface="+mj-cs"/>
              </a:rPr>
              <a:t>Tesco PLC</a:t>
            </a:r>
          </a:p>
        </p:txBody>
      </p:sp>
      <p:sp>
        <p:nvSpPr>
          <p:cNvPr id="6" name="Slide Number Placeholder 5">
            <a:extLst>
              <a:ext uri="{FF2B5EF4-FFF2-40B4-BE49-F238E27FC236}">
                <a16:creationId xmlns:a16="http://schemas.microsoft.com/office/drawing/2014/main" id="{75835430-8623-40F2-A536-8A2329213800}"/>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r>
              <a:rPr lang="bg-BG" dirty="0">
                <a:solidFill>
                  <a:srgbClr val="FFFFFF"/>
                </a:solidFill>
              </a:rPr>
              <a:t>2</a:t>
            </a:r>
            <a:endParaRPr lang="en-US" dirty="0">
              <a:solidFill>
                <a:srgbClr val="FFFFFF"/>
              </a:solidFill>
            </a:endParaRPr>
          </a:p>
        </p:txBody>
      </p:sp>
      <p:sp useBgFill="1">
        <p:nvSpPr>
          <p:cNvPr id="205" name="Freeform: Shape 20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Subtitle 2">
            <a:extLst>
              <a:ext uri="{FF2B5EF4-FFF2-40B4-BE49-F238E27FC236}">
                <a16:creationId xmlns:a16="http://schemas.microsoft.com/office/drawing/2014/main" id="{8D9B6FB2-69EF-4A8C-A18E-0B6A30B70A53}"/>
              </a:ext>
            </a:extLst>
          </p:cNvPr>
          <p:cNvSpPr>
            <a:spLocks noGrp="1"/>
          </p:cNvSpPr>
          <p:nvPr>
            <p:ph type="subTitle" idx="1"/>
          </p:nvPr>
        </p:nvSpPr>
        <p:spPr>
          <a:xfrm>
            <a:off x="648931" y="2548281"/>
            <a:ext cx="5122606" cy="3658689"/>
          </a:xfrm>
        </p:spPr>
        <p:txBody>
          <a:bodyPr vert="horz" lIns="91440" tIns="45720" rIns="91440" bIns="45720" rtlCol="0">
            <a:normAutofit/>
          </a:bodyPr>
          <a:lstStyle/>
          <a:p>
            <a:pPr>
              <a:buFont typeface="Wingdings 3" charset="2"/>
              <a:buChar char=""/>
            </a:pPr>
            <a:endParaRPr lang="en-US" dirty="0">
              <a:solidFill>
                <a:schemeClr val="tx1"/>
              </a:solidFill>
            </a:endParaRPr>
          </a:p>
          <a:p>
            <a:pPr marL="342900" indent="-342900">
              <a:buClr>
                <a:schemeClr val="tx1"/>
              </a:buClr>
              <a:buFont typeface="Wingdings" panose="05000000000000000000" pitchFamily="2" charset="2"/>
              <a:buChar char="Ø"/>
            </a:pPr>
            <a:r>
              <a:rPr lang="en-US" sz="2400" b="1" dirty="0">
                <a:solidFill>
                  <a:schemeClr val="tx1"/>
                </a:solidFill>
              </a:rPr>
              <a:t>main purpose and services</a:t>
            </a:r>
          </a:p>
          <a:p>
            <a:pPr marL="342900" indent="-342900">
              <a:buFont typeface="Wingdings" panose="05000000000000000000" pitchFamily="2" charset="2"/>
              <a:buChar char="Ø"/>
            </a:pPr>
            <a:endParaRPr lang="en-US" sz="2400" dirty="0">
              <a:solidFill>
                <a:schemeClr val="tx1"/>
              </a:solidFill>
            </a:endParaRPr>
          </a:p>
          <a:p>
            <a:pPr marL="342900" indent="-342900">
              <a:buClr>
                <a:schemeClr val="tx1"/>
              </a:buClr>
              <a:buFont typeface="Wingdings" panose="05000000000000000000" pitchFamily="2" charset="2"/>
              <a:buChar char="Ø"/>
            </a:pPr>
            <a:r>
              <a:rPr lang="en-US" sz="2400" b="1" dirty="0">
                <a:solidFill>
                  <a:schemeClr val="tx1"/>
                </a:solidFill>
              </a:rPr>
              <a:t>strategies on how the products / services can be improved to gain additional customer satisfaction</a:t>
            </a:r>
          </a:p>
        </p:txBody>
      </p:sp>
      <p:pic>
        <p:nvPicPr>
          <p:cNvPr id="2" name="Picture 1">
            <a:extLst>
              <a:ext uri="{FF2B5EF4-FFF2-40B4-BE49-F238E27FC236}">
                <a16:creationId xmlns:a16="http://schemas.microsoft.com/office/drawing/2014/main" id="{BC809119-2753-4E70-ADF6-5FDA0C5F6C7E}"/>
              </a:ext>
            </a:extLst>
          </p:cNvPr>
          <p:cNvPicPr>
            <a:picLocks noChangeAspect="1"/>
          </p:cNvPicPr>
          <p:nvPr/>
        </p:nvPicPr>
        <p:blipFill rotWithShape="1">
          <a:blip r:embed="rId6"/>
          <a:srcRect b="6250"/>
          <a:stretch/>
        </p:blipFill>
        <p:spPr>
          <a:xfrm>
            <a:off x="6091916" y="2846020"/>
            <a:ext cx="5451627" cy="3066540"/>
          </a:xfrm>
          <a:prstGeom prst="rect">
            <a:avLst/>
          </a:prstGeom>
          <a:effectLst/>
        </p:spPr>
      </p:pic>
    </p:spTree>
    <p:extLst>
      <p:ext uri="{BB962C8B-B14F-4D97-AF65-F5344CB8AC3E}">
        <p14:creationId xmlns:p14="http://schemas.microsoft.com/office/powerpoint/2010/main" val="247646048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Rectangle 2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E14FD32B-50BF-45AD-AE4E-4B0C4FD52599}"/>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3</a:t>
            </a:fld>
            <a:endParaRPr lang="en-US">
              <a:solidFill>
                <a:srgbClr val="FFFFFF"/>
              </a:solidFill>
            </a:endParaRPr>
          </a:p>
        </p:txBody>
      </p:sp>
      <p:sp>
        <p:nvSpPr>
          <p:cNvPr id="2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7" name="Freeform: Shape 2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CAEAFA0-C84D-42C2-8EF4-556472D44283}"/>
              </a:ext>
            </a:extLst>
          </p:cNvPr>
          <p:cNvSpPr>
            <a:spLocks noGrp="1"/>
          </p:cNvSpPr>
          <p:nvPr>
            <p:ph type="title"/>
          </p:nvPr>
        </p:nvSpPr>
        <p:spPr>
          <a:xfrm>
            <a:off x="1103312" y="452718"/>
            <a:ext cx="8947522" cy="1400530"/>
          </a:xfrm>
        </p:spPr>
        <p:txBody>
          <a:bodyPr anchor="ctr">
            <a:normAutofit/>
          </a:bodyPr>
          <a:lstStyle/>
          <a:p>
            <a:pPr algn="ctr"/>
            <a:r>
              <a:rPr lang="en-US" dirty="0">
                <a:solidFill>
                  <a:srgbClr val="FFFFFF"/>
                </a:solidFill>
              </a:rPr>
              <a:t>Introduction</a:t>
            </a:r>
          </a:p>
        </p:txBody>
      </p:sp>
      <p:sp>
        <p:nvSpPr>
          <p:cNvPr id="3" name="Content Placeholder 2">
            <a:extLst>
              <a:ext uri="{FF2B5EF4-FFF2-40B4-BE49-F238E27FC236}">
                <a16:creationId xmlns:a16="http://schemas.microsoft.com/office/drawing/2014/main" id="{A7292363-79AF-41E3-B89E-FCDBE3009D8C}"/>
              </a:ext>
            </a:extLst>
          </p:cNvPr>
          <p:cNvSpPr>
            <a:spLocks noGrp="1"/>
          </p:cNvSpPr>
          <p:nvPr>
            <p:ph idx="1"/>
          </p:nvPr>
        </p:nvSpPr>
        <p:spPr>
          <a:xfrm>
            <a:off x="1103312" y="2170478"/>
            <a:ext cx="9536113" cy="4391793"/>
          </a:xfrm>
        </p:spPr>
        <p:txBody>
          <a:bodyPr>
            <a:noAutofit/>
          </a:bodyPr>
          <a:lstStyle/>
          <a:p>
            <a:pPr>
              <a:lnSpc>
                <a:spcPct val="90000"/>
              </a:lnSpc>
              <a:buFont typeface="Wingdings" panose="05000000000000000000" pitchFamily="2" charset="2"/>
              <a:buChar char="Ø"/>
            </a:pPr>
            <a:endParaRPr lang="en-GB" sz="1600" dirty="0"/>
          </a:p>
          <a:p>
            <a:pPr marL="0" indent="0">
              <a:lnSpc>
                <a:spcPct val="90000"/>
              </a:lnSpc>
              <a:buClr>
                <a:schemeClr val="tx1"/>
              </a:buClr>
              <a:buNone/>
            </a:pPr>
            <a:r>
              <a:rPr lang="en-GB" sz="2400" b="1" dirty="0"/>
              <a:t>    Tesco PLC </a:t>
            </a:r>
          </a:p>
          <a:p>
            <a:pPr>
              <a:lnSpc>
                <a:spcPct val="90000"/>
              </a:lnSpc>
              <a:buClr>
                <a:schemeClr val="tx1"/>
              </a:buClr>
              <a:buFont typeface="Wingdings" panose="05000000000000000000" pitchFamily="2" charset="2"/>
              <a:buChar char="Ø"/>
            </a:pPr>
            <a:r>
              <a:rPr lang="en-GB" sz="2400" b="1" dirty="0"/>
              <a:t>is one of the largest food retailers</a:t>
            </a:r>
            <a:r>
              <a:rPr lang="bg-BG" sz="2400" b="1" dirty="0"/>
              <a:t>, </a:t>
            </a:r>
            <a:r>
              <a:rPr lang="en-GB" sz="2400" b="1" dirty="0"/>
              <a:t>starting from Welwyn Garden City, Hertfordshire, England, United Kingdom</a:t>
            </a:r>
          </a:p>
          <a:p>
            <a:pPr>
              <a:lnSpc>
                <a:spcPct val="90000"/>
              </a:lnSpc>
              <a:buClr>
                <a:schemeClr val="tx1"/>
              </a:buClr>
              <a:buFont typeface="Wingdings" panose="05000000000000000000" pitchFamily="2" charset="2"/>
              <a:buChar char="Ø"/>
            </a:pPr>
            <a:r>
              <a:rPr lang="en-GB" sz="2400" b="1" dirty="0"/>
              <a:t>The Company was incepted in the 1919 by Jack Cohen, as a group of markets in London and has expanded considerably in 13 countries</a:t>
            </a:r>
          </a:p>
          <a:p>
            <a:pPr>
              <a:lnSpc>
                <a:spcPct val="90000"/>
              </a:lnSpc>
              <a:buClr>
                <a:schemeClr val="tx1"/>
              </a:buClr>
              <a:buFont typeface="Wingdings" panose="05000000000000000000" pitchFamily="2" charset="2"/>
              <a:buChar char="Ø"/>
            </a:pPr>
            <a:r>
              <a:rPr lang="en-GB" sz="2400" b="1" dirty="0"/>
              <a:t>owns than 2300 affiliate stores worldwide</a:t>
            </a:r>
          </a:p>
          <a:p>
            <a:pPr>
              <a:lnSpc>
                <a:spcPct val="90000"/>
              </a:lnSpc>
              <a:buClr>
                <a:schemeClr val="tx1"/>
              </a:buClr>
              <a:buFont typeface="Wingdings" panose="05000000000000000000" pitchFamily="2" charset="2"/>
              <a:buChar char="Ø"/>
            </a:pPr>
            <a:r>
              <a:rPr lang="en-GB" sz="2400" b="1" dirty="0"/>
              <a:t>employer of 450,000 employees worldwide (Tesco PLC Annual Report,2019)</a:t>
            </a:r>
          </a:p>
        </p:txBody>
      </p:sp>
    </p:spTree>
    <p:extLst>
      <p:ext uri="{BB962C8B-B14F-4D97-AF65-F5344CB8AC3E}">
        <p14:creationId xmlns:p14="http://schemas.microsoft.com/office/powerpoint/2010/main" val="162435884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3C1B4F7-7380-4400-9A79-1BB974F5547B}"/>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pPr>
                <a:spcAft>
                  <a:spcPts val="600"/>
                </a:spcAft>
              </a:pPr>
              <a:t>4</a:t>
            </a:fld>
            <a:endParaRPr lang="en-US"/>
          </a:p>
        </p:txBody>
      </p:sp>
      <p:graphicFrame>
        <p:nvGraphicFramePr>
          <p:cNvPr id="21" name="Content Placeholder 2">
            <a:extLst>
              <a:ext uri="{FF2B5EF4-FFF2-40B4-BE49-F238E27FC236}">
                <a16:creationId xmlns:a16="http://schemas.microsoft.com/office/drawing/2014/main" id="{0A245DE9-DF8B-4DFC-8AE0-B8914012D68D}"/>
              </a:ext>
            </a:extLst>
          </p:cNvPr>
          <p:cNvGraphicFramePr>
            <a:graphicFrameLocks noGrp="1"/>
          </p:cNvGraphicFramePr>
          <p:nvPr>
            <p:ph idx="1"/>
            <p:extLst>
              <p:ext uri="{D42A27DB-BD31-4B8C-83A1-F6EECF244321}">
                <p14:modId xmlns:p14="http://schemas.microsoft.com/office/powerpoint/2010/main" val="764703727"/>
              </p:ext>
            </p:extLst>
          </p:nvPr>
        </p:nvGraphicFramePr>
        <p:xfrm>
          <a:off x="646111" y="733425"/>
          <a:ext cx="9404352" cy="54630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569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D4971BA-CD27-4B2B-A6D6-F7192FCB6A20}"/>
              </a:ext>
            </a:extLst>
          </p:cNvPr>
          <p:cNvSpPr>
            <a:spLocks noGrp="1"/>
          </p:cNvSpPr>
          <p:nvPr>
            <p:ph type="title"/>
          </p:nvPr>
        </p:nvSpPr>
        <p:spPr>
          <a:xfrm>
            <a:off x="648930" y="629267"/>
            <a:ext cx="9252154" cy="1016654"/>
          </a:xfrm>
        </p:spPr>
        <p:txBody>
          <a:bodyPr>
            <a:normAutofit/>
          </a:bodyPr>
          <a:lstStyle/>
          <a:p>
            <a:pPr algn="ctr"/>
            <a:r>
              <a:rPr lang="en-US" dirty="0">
                <a:solidFill>
                  <a:srgbClr val="EBEBEB"/>
                </a:solidFill>
              </a:rPr>
              <a:t>Organizational structure</a:t>
            </a:r>
          </a:p>
        </p:txBody>
      </p:sp>
      <p:sp>
        <p:nvSpPr>
          <p:cNvPr id="12" name="Slide Number Placeholder 11">
            <a:extLst>
              <a:ext uri="{FF2B5EF4-FFF2-40B4-BE49-F238E27FC236}">
                <a16:creationId xmlns:a16="http://schemas.microsoft.com/office/drawing/2014/main" id="{0C58DDBD-7204-40DF-A10D-304EBFA32BFE}"/>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5</a:t>
            </a:fld>
            <a:endParaRPr lang="en-US">
              <a:solidFill>
                <a:srgbClr val="FFFFFF"/>
              </a:solidFill>
            </a:endParaRPr>
          </a:p>
        </p:txBody>
      </p:sp>
      <p:sp useBgFill="1">
        <p:nvSpPr>
          <p:cNvPr id="46" name="Freeform: Shape 4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11FAA30C-C227-43D3-A170-92ED531CE785}"/>
              </a:ext>
            </a:extLst>
          </p:cNvPr>
          <p:cNvSpPr>
            <a:spLocks noGrp="1"/>
          </p:cNvSpPr>
          <p:nvPr>
            <p:ph idx="1"/>
          </p:nvPr>
        </p:nvSpPr>
        <p:spPr>
          <a:xfrm>
            <a:off x="648930" y="2447925"/>
            <a:ext cx="11638961" cy="4410075"/>
          </a:xfrm>
        </p:spPr>
        <p:txBody>
          <a:bodyPr>
            <a:normAutofit fontScale="85000" lnSpcReduction="20000"/>
          </a:bodyPr>
          <a:lstStyle/>
          <a:p>
            <a:pPr>
              <a:lnSpc>
                <a:spcPct val="150000"/>
              </a:lnSpc>
              <a:buClr>
                <a:schemeClr val="tx1"/>
              </a:buClr>
              <a:buFont typeface="Wingdings" panose="05000000000000000000" pitchFamily="2" charset="2"/>
              <a:buChar char="Ø"/>
            </a:pPr>
            <a:r>
              <a:rPr lang="en-GB" sz="2400" b="1" dirty="0">
                <a:latin typeface="+mn-lt"/>
              </a:rPr>
              <a:t>Company’s CEO is Dave Lewis.</a:t>
            </a:r>
          </a:p>
          <a:p>
            <a:pPr>
              <a:lnSpc>
                <a:spcPct val="150000"/>
              </a:lnSpc>
              <a:buClr>
                <a:schemeClr val="tx1"/>
              </a:buClr>
              <a:buFont typeface="Wingdings" panose="05000000000000000000" pitchFamily="2" charset="2"/>
              <a:buChar char="Ø"/>
            </a:pPr>
            <a:endParaRPr lang="en-GB" sz="2400" b="1" dirty="0">
              <a:latin typeface="+mn-lt"/>
            </a:endParaRPr>
          </a:p>
          <a:p>
            <a:pPr>
              <a:lnSpc>
                <a:spcPct val="150000"/>
              </a:lnSpc>
              <a:buClr>
                <a:schemeClr val="tx1"/>
              </a:buClr>
              <a:buFont typeface="Wingdings" panose="05000000000000000000" pitchFamily="2" charset="2"/>
              <a:buChar char="Ø"/>
            </a:pPr>
            <a:r>
              <a:rPr lang="en-GB" sz="2400" b="1" dirty="0">
                <a:latin typeface="+mn-lt"/>
              </a:rPr>
              <a:t>Tesco’s hierarchical structure its very big and shows the wide business scope.</a:t>
            </a:r>
            <a:endParaRPr lang="en-US" sz="2400" b="1" dirty="0">
              <a:latin typeface="+mn-lt"/>
            </a:endParaRPr>
          </a:p>
          <a:p>
            <a:pPr>
              <a:lnSpc>
                <a:spcPct val="150000"/>
              </a:lnSpc>
              <a:buFont typeface="Wingdings" panose="05000000000000000000" pitchFamily="2" charset="2"/>
              <a:buChar char="Ø"/>
            </a:pPr>
            <a:endParaRPr lang="en-GB" sz="2400" b="1" dirty="0">
              <a:latin typeface="+mn-lt"/>
            </a:endParaRPr>
          </a:p>
          <a:p>
            <a:pPr>
              <a:lnSpc>
                <a:spcPct val="150000"/>
              </a:lnSpc>
              <a:buClr>
                <a:schemeClr val="tx1"/>
              </a:buClr>
              <a:buFont typeface="Wingdings" panose="05000000000000000000" pitchFamily="2" charset="2"/>
              <a:buChar char="Ø"/>
            </a:pPr>
            <a:r>
              <a:rPr lang="en-GB" sz="2400" b="1" dirty="0">
                <a:latin typeface="+mn-lt"/>
              </a:rPr>
              <a:t>Tesco bord of directors consists of 10 managers and significant changes take place on the bord during the financial year</a:t>
            </a:r>
          </a:p>
          <a:p>
            <a:pPr>
              <a:lnSpc>
                <a:spcPct val="150000"/>
              </a:lnSpc>
              <a:buClr>
                <a:schemeClr val="tx1"/>
              </a:buClr>
              <a:buFont typeface="Wingdings" panose="05000000000000000000" pitchFamily="2" charset="2"/>
              <a:buChar char="Ø"/>
            </a:pPr>
            <a:r>
              <a:rPr lang="en-GB" sz="2400" b="1" dirty="0">
                <a:latin typeface="+mn-lt"/>
              </a:rPr>
              <a:t>The structural organization in a Tesco store it’s made by regional manager on the top after is store manager, food, non-food, personal manager, fresh food, ambient, electrical , coating  manager and personal assistant.</a:t>
            </a:r>
            <a:endParaRPr lang="en-US" sz="2400" b="1" dirty="0">
              <a:latin typeface="+mn-lt"/>
            </a:endParaRPr>
          </a:p>
          <a:p>
            <a:pPr marL="0" indent="0">
              <a:lnSpc>
                <a:spcPct val="90000"/>
              </a:lnSpc>
              <a:buNone/>
            </a:pPr>
            <a:endParaRPr lang="en-US" sz="1400" b="1" dirty="0"/>
          </a:p>
        </p:txBody>
      </p:sp>
    </p:spTree>
    <p:extLst>
      <p:ext uri="{BB962C8B-B14F-4D97-AF65-F5344CB8AC3E}">
        <p14:creationId xmlns:p14="http://schemas.microsoft.com/office/powerpoint/2010/main" val="171509059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9C41AD0-3032-469F-B78B-9FE4E7D65FF6}"/>
              </a:ext>
            </a:extLst>
          </p:cNvPr>
          <p:cNvPicPr>
            <a:picLocks noChangeAspect="1"/>
          </p:cNvPicPr>
          <p:nvPr/>
        </p:nvPicPr>
        <p:blipFill>
          <a:blip r:embed="rId3"/>
          <a:stretch>
            <a:fillRect/>
          </a:stretch>
        </p:blipFill>
        <p:spPr>
          <a:xfrm>
            <a:off x="770562" y="643467"/>
            <a:ext cx="10715946" cy="5571066"/>
          </a:xfrm>
          <a:prstGeom prst="rect">
            <a:avLst/>
          </a:prstGeom>
        </p:spPr>
      </p:pic>
      <p:sp>
        <p:nvSpPr>
          <p:cNvPr id="19" name="Rectangle 11">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7A898A09-EBED-4A22-BB1C-2B003A74C9E7}"/>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6</a:t>
            </a:fld>
            <a:endParaRPr lang="en-US">
              <a:solidFill>
                <a:srgbClr val="FFFFFF"/>
              </a:solidFill>
            </a:endParaRPr>
          </a:p>
        </p:txBody>
      </p:sp>
      <p:sp>
        <p:nvSpPr>
          <p:cNvPr id="2" name="Date Placeholder 1">
            <a:extLst>
              <a:ext uri="{FF2B5EF4-FFF2-40B4-BE49-F238E27FC236}">
                <a16:creationId xmlns:a16="http://schemas.microsoft.com/office/drawing/2014/main" id="{DD263148-4914-4757-B24B-18BA6E04D2D4}"/>
              </a:ext>
            </a:extLst>
          </p:cNvPr>
          <p:cNvSpPr>
            <a:spLocks noGrp="1"/>
          </p:cNvSpPr>
          <p:nvPr>
            <p:ph type="dt" sz="half" idx="10"/>
          </p:nvPr>
        </p:nvSpPr>
        <p:spPr>
          <a:xfrm>
            <a:off x="9083087" y="6415259"/>
            <a:ext cx="2631901" cy="304799"/>
          </a:xfrm>
        </p:spPr>
        <p:txBody>
          <a:bodyPr>
            <a:normAutofit/>
          </a:bodyPr>
          <a:lstStyle/>
          <a:p>
            <a:pPr algn="r">
              <a:spcAft>
                <a:spcPts val="600"/>
              </a:spcAft>
            </a:pPr>
            <a:fld id="{4320A018-6484-4E4B-B69C-01167700357C}" type="datetime1">
              <a:rPr lang="en-US">
                <a:solidFill>
                  <a:srgbClr val="FFFFFF"/>
                </a:solidFill>
              </a:rPr>
              <a:pPr algn="r">
                <a:spcAft>
                  <a:spcPts val="600"/>
                </a:spcAft>
              </a:pPr>
              <a:t>11/12/2020</a:t>
            </a:fld>
            <a:endParaRPr lang="en-US">
              <a:solidFill>
                <a:srgbClr val="FFFFFF"/>
              </a:solidFill>
            </a:endParaRPr>
          </a:p>
        </p:txBody>
      </p:sp>
    </p:spTree>
    <p:extLst>
      <p:ext uri="{BB962C8B-B14F-4D97-AF65-F5344CB8AC3E}">
        <p14:creationId xmlns:p14="http://schemas.microsoft.com/office/powerpoint/2010/main" val="4093472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2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2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 name="Picture 3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3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40C77-8985-48CF-B98B-A800C1A0B50E}"/>
              </a:ext>
            </a:extLst>
          </p:cNvPr>
          <p:cNvSpPr>
            <a:spLocks noGrp="1"/>
          </p:cNvSpPr>
          <p:nvPr>
            <p:ph type="title"/>
          </p:nvPr>
        </p:nvSpPr>
        <p:spPr>
          <a:xfrm>
            <a:off x="8200279" y="1325880"/>
            <a:ext cx="3344020" cy="3066507"/>
          </a:xfrm>
        </p:spPr>
        <p:txBody>
          <a:bodyPr vert="horz" lIns="91440" tIns="45720" rIns="91440" bIns="45720" rtlCol="0" anchor="b">
            <a:normAutofit/>
          </a:bodyPr>
          <a:lstStyle/>
          <a:p>
            <a:pPr>
              <a:lnSpc>
                <a:spcPct val="90000"/>
              </a:lnSpc>
            </a:pPr>
            <a:r>
              <a:rPr lang="en-US" sz="5400" b="0" i="0" kern="1200" dirty="0">
                <a:solidFill>
                  <a:srgbClr val="EBEBEB"/>
                </a:solidFill>
                <a:latin typeface="+mj-lt"/>
                <a:ea typeface="+mj-ea"/>
                <a:cs typeface="+mj-cs"/>
              </a:rPr>
              <a:t>Tesco revenue over the years </a:t>
            </a:r>
          </a:p>
        </p:txBody>
      </p:sp>
      <p:sp useBgFill="1">
        <p:nvSpPr>
          <p:cNvPr id="39" name="Rectangle 38">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7">
            <a:extLst>
              <a:ext uri="{FF2B5EF4-FFF2-40B4-BE49-F238E27FC236}">
                <a16:creationId xmlns:a16="http://schemas.microsoft.com/office/drawing/2014/main" id="{B1025917-0D6E-48ED-852B-30A90C6CB1C1}"/>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1B3210F1-90F3-4FB3-9292-E3A76A269D6E}" type="slidenum">
              <a:rPr lang="en-US">
                <a:solidFill>
                  <a:srgbClr val="FFFFFF"/>
                </a:solidFill>
              </a:rPr>
              <a:pPr defTabSz="914400">
                <a:spcAft>
                  <a:spcPts val="600"/>
                </a:spcAft>
              </a:pPr>
              <a:t>7</a:t>
            </a:fld>
            <a:endParaRPr lang="en-US">
              <a:solidFill>
                <a:srgbClr val="FFFFFF"/>
              </a:solidFill>
            </a:endParaRPr>
          </a:p>
        </p:txBody>
      </p:sp>
      <p:sp>
        <p:nvSpPr>
          <p:cNvPr id="5" name="TextBox 4">
            <a:extLst>
              <a:ext uri="{FF2B5EF4-FFF2-40B4-BE49-F238E27FC236}">
                <a16:creationId xmlns:a16="http://schemas.microsoft.com/office/drawing/2014/main" id="{115735F3-0B50-4596-94B8-4AD56961B3F7}"/>
              </a:ext>
            </a:extLst>
          </p:cNvPr>
          <p:cNvSpPr txBox="1"/>
          <p:nvPr/>
        </p:nvSpPr>
        <p:spPr>
          <a:xfrm>
            <a:off x="157752" y="6180782"/>
            <a:ext cx="7381648" cy="276999"/>
          </a:xfrm>
          <a:prstGeom prst="rect">
            <a:avLst/>
          </a:prstGeom>
          <a:noFill/>
        </p:spPr>
        <p:txBody>
          <a:bodyPr wrap="square" rtlCol="0">
            <a:spAutoFit/>
          </a:bodyPr>
          <a:lstStyle/>
          <a:p>
            <a:pPr>
              <a:spcAft>
                <a:spcPts val="600"/>
              </a:spcAft>
            </a:pPr>
            <a:r>
              <a:rPr lang="en-US" sz="1200" dirty="0"/>
              <a:t>Figure : Tesco sales (Source: Tesco PLC Annual Report )</a:t>
            </a:r>
            <a:endParaRPr lang="en-US" sz="1200"/>
          </a:p>
        </p:txBody>
      </p:sp>
      <p:graphicFrame>
        <p:nvGraphicFramePr>
          <p:cNvPr id="20" name="Chart 19">
            <a:extLst>
              <a:ext uri="{FF2B5EF4-FFF2-40B4-BE49-F238E27FC236}">
                <a16:creationId xmlns:a16="http://schemas.microsoft.com/office/drawing/2014/main" id="{A4C99456-B475-4B3E-82D3-1801DFDCF5BD}"/>
              </a:ext>
            </a:extLst>
          </p:cNvPr>
          <p:cNvGraphicFramePr/>
          <p:nvPr>
            <p:extLst>
              <p:ext uri="{D42A27DB-BD31-4B8C-83A1-F6EECF244321}">
                <p14:modId xmlns:p14="http://schemas.microsoft.com/office/powerpoint/2010/main" val="2357888717"/>
              </p:ext>
            </p:extLst>
          </p:nvPr>
        </p:nvGraphicFramePr>
        <p:xfrm>
          <a:off x="955392" y="965141"/>
          <a:ext cx="6275584" cy="4932911"/>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55903206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0" name="Freeform: Shape 23">
            <a:extLst>
              <a:ext uri="{FF2B5EF4-FFF2-40B4-BE49-F238E27FC236}">
                <a16:creationId xmlns:a16="http://schemas.microsoft.com/office/drawing/2014/main" id="{14615236-9CFE-4DD4-8CE7-FE83C54FD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solidFill>
            <a:srgbClr val="FFFFFF"/>
          </a:solidFill>
          <a:ln>
            <a:noFill/>
          </a:ln>
        </p:spPr>
      </p:sp>
      <p:sp>
        <p:nvSpPr>
          <p:cNvPr id="41" name="Freeform 7">
            <a:extLst>
              <a:ext uri="{FF2B5EF4-FFF2-40B4-BE49-F238E27FC236}">
                <a16:creationId xmlns:a16="http://schemas.microsoft.com/office/drawing/2014/main" id="{2512CD95-5065-4DC1-B6E0-131242425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4340C77-8985-48CF-B98B-A800C1A0B50E}"/>
              </a:ext>
            </a:extLst>
          </p:cNvPr>
          <p:cNvSpPr>
            <a:spLocks noGrp="1"/>
          </p:cNvSpPr>
          <p:nvPr>
            <p:ph type="title"/>
          </p:nvPr>
        </p:nvSpPr>
        <p:spPr>
          <a:xfrm>
            <a:off x="646111" y="452718"/>
            <a:ext cx="9404723" cy="1180711"/>
          </a:xfrm>
        </p:spPr>
        <p:txBody>
          <a:bodyPr vert="horz" lIns="91440" tIns="45720" rIns="91440" bIns="45720" rtlCol="0" anchor="t">
            <a:normAutofit/>
          </a:bodyPr>
          <a:lstStyle/>
          <a:p>
            <a:pPr algn="ctr"/>
            <a:r>
              <a:rPr lang="en-US" dirty="0">
                <a:latin typeface="+mn-lt"/>
              </a:rPr>
              <a:t>Tesco PLC key figures</a:t>
            </a:r>
          </a:p>
        </p:txBody>
      </p:sp>
      <p:sp>
        <p:nvSpPr>
          <p:cNvPr id="10" name="Slide Number Placeholder 9">
            <a:extLst>
              <a:ext uri="{FF2B5EF4-FFF2-40B4-BE49-F238E27FC236}">
                <a16:creationId xmlns:a16="http://schemas.microsoft.com/office/drawing/2014/main" id="{3F8A8EF2-93F9-4697-B553-08482506CD9D}"/>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1B3210F1-90F3-4FB3-9292-E3A76A269D6E}" type="slidenum">
              <a:rPr lang="en-US" smtClean="0"/>
              <a:pPr defTabSz="914400">
                <a:spcAft>
                  <a:spcPts val="600"/>
                </a:spcAft>
              </a:pPr>
              <a:t>8</a:t>
            </a:fld>
            <a:endParaRPr lang="en-US"/>
          </a:p>
        </p:txBody>
      </p:sp>
      <p:pic>
        <p:nvPicPr>
          <p:cNvPr id="3" name="Picture 2">
            <a:extLst>
              <a:ext uri="{FF2B5EF4-FFF2-40B4-BE49-F238E27FC236}">
                <a16:creationId xmlns:a16="http://schemas.microsoft.com/office/drawing/2014/main" id="{673E8A58-B280-417E-BFC2-47A0253D48C8}"/>
              </a:ext>
            </a:extLst>
          </p:cNvPr>
          <p:cNvPicPr>
            <a:picLocks noChangeAspect="1"/>
          </p:cNvPicPr>
          <p:nvPr/>
        </p:nvPicPr>
        <p:blipFill>
          <a:blip r:embed="rId3"/>
          <a:stretch>
            <a:fillRect/>
          </a:stretch>
        </p:blipFill>
        <p:spPr>
          <a:xfrm>
            <a:off x="653485" y="2846538"/>
            <a:ext cx="2665646" cy="3046453"/>
          </a:xfrm>
          <a:prstGeom prst="rect">
            <a:avLst/>
          </a:prstGeom>
          <a:effectLst/>
        </p:spPr>
      </p:pic>
      <p:sp>
        <p:nvSpPr>
          <p:cNvPr id="4" name="TextBox 3">
            <a:extLst>
              <a:ext uri="{FF2B5EF4-FFF2-40B4-BE49-F238E27FC236}">
                <a16:creationId xmlns:a16="http://schemas.microsoft.com/office/drawing/2014/main" id="{2BABB844-C7DE-40F8-8093-61DEE102A732}"/>
              </a:ext>
            </a:extLst>
          </p:cNvPr>
          <p:cNvSpPr txBox="1"/>
          <p:nvPr/>
        </p:nvSpPr>
        <p:spPr>
          <a:xfrm>
            <a:off x="4068566" y="2414800"/>
            <a:ext cx="8123433" cy="4443200"/>
          </a:xfrm>
          <a:prstGeom prst="rect">
            <a:avLst/>
          </a:prstGeom>
        </p:spPr>
        <p:txBody>
          <a:bodyPr vert="horz" lIns="91440" tIns="45720" rIns="91440" bIns="45720" rtlCol="0">
            <a:noAutofit/>
          </a:bodyPr>
          <a:lstStyle/>
          <a:p>
            <a:pPr marL="285750" indent="-28575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Footprint UK and ROI:</a:t>
            </a:r>
          </a:p>
          <a:p>
            <a:pPr marL="285750" indent="-28575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3 787 stores</a:t>
            </a:r>
          </a:p>
          <a:p>
            <a:pPr marL="285750" indent="-28575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340 000 employees</a:t>
            </a:r>
          </a:p>
          <a:p>
            <a:pPr marL="285750" indent="-28575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£1,537m operating profit</a:t>
            </a:r>
          </a:p>
          <a:p>
            <a:pPr marL="342900" indent="-34290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A differentiated brand</a:t>
            </a:r>
          </a:p>
          <a:p>
            <a:pPr marL="342900" indent="-34290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Reduce operating costs by £1.5bn</a:t>
            </a:r>
          </a:p>
          <a:p>
            <a:pPr marL="342900" indent="-34290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Generate £9bn cash from operations</a:t>
            </a:r>
          </a:p>
          <a:p>
            <a:pPr marL="342900" indent="-34290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Maximize the mix to achieve a 3.5% – 4.0% margin</a:t>
            </a:r>
          </a:p>
          <a:p>
            <a:pPr marL="342900" indent="-34290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Maximize value from property</a:t>
            </a:r>
          </a:p>
          <a:p>
            <a:pPr marL="342900" indent="-342900">
              <a:lnSpc>
                <a:spcPct val="90000"/>
              </a:lnSpc>
              <a:spcBef>
                <a:spcPts val="1000"/>
              </a:spcBef>
              <a:buClr>
                <a:schemeClr val="bg1"/>
              </a:buClr>
              <a:buSzPct val="80000"/>
              <a:buFont typeface="Wingdings" panose="05000000000000000000" pitchFamily="2" charset="2"/>
              <a:buChar char="Ø"/>
            </a:pPr>
            <a:r>
              <a:rPr lang="en-US" sz="2000" b="1" dirty="0">
                <a:solidFill>
                  <a:schemeClr val="bg1"/>
                </a:solidFill>
                <a:ea typeface="+mj-ea"/>
                <a:cs typeface="+mj-cs"/>
              </a:rPr>
              <a:t>Innovation</a:t>
            </a:r>
          </a:p>
          <a:p>
            <a:pPr marL="342900" indent="-342900">
              <a:lnSpc>
                <a:spcPct val="90000"/>
              </a:lnSpc>
              <a:spcBef>
                <a:spcPts val="1000"/>
              </a:spcBef>
              <a:buClr>
                <a:schemeClr val="bg2">
                  <a:lumMod val="40000"/>
                  <a:lumOff val="60000"/>
                </a:schemeClr>
              </a:buClr>
              <a:buSzPct val="80000"/>
              <a:buFont typeface="Wingdings 3" charset="2"/>
              <a:buChar char=""/>
            </a:pPr>
            <a:endParaRPr lang="en-US" sz="1400" dirty="0">
              <a:solidFill>
                <a:schemeClr val="bg1"/>
              </a:solidFill>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solidFill>
                <a:schemeClr val="bg1"/>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solidFill>
                <a:schemeClr val="bg1"/>
              </a:solidFill>
              <a:latin typeface="+mj-lt"/>
              <a:ea typeface="+mj-ea"/>
              <a:cs typeface="+mj-cs"/>
            </a:endParaRPr>
          </a:p>
        </p:txBody>
      </p:sp>
      <p:sp>
        <p:nvSpPr>
          <p:cNvPr id="5" name="TextBox 4">
            <a:extLst>
              <a:ext uri="{FF2B5EF4-FFF2-40B4-BE49-F238E27FC236}">
                <a16:creationId xmlns:a16="http://schemas.microsoft.com/office/drawing/2014/main" id="{115735F3-0B50-4596-94B8-4AD56961B3F7}"/>
              </a:ext>
            </a:extLst>
          </p:cNvPr>
          <p:cNvSpPr txBox="1"/>
          <p:nvPr/>
        </p:nvSpPr>
        <p:spPr>
          <a:xfrm>
            <a:off x="5950320" y="6028268"/>
            <a:ext cx="3455050" cy="538609"/>
          </a:xfrm>
          <a:prstGeom prst="rect">
            <a:avLst/>
          </a:prstGeom>
          <a:noFill/>
        </p:spPr>
        <p:txBody>
          <a:bodyPr wrap="square" rtlCol="0">
            <a:spAutoFit/>
          </a:bodyPr>
          <a:lstStyle/>
          <a:p>
            <a:pPr>
              <a:spcAft>
                <a:spcPts val="600"/>
              </a:spcAft>
            </a:pPr>
            <a:r>
              <a:rPr lang="en-US" sz="1200" dirty="0"/>
              <a:t>Figure 5: Group Sales 2019 </a:t>
            </a:r>
          </a:p>
          <a:p>
            <a:pPr>
              <a:spcAft>
                <a:spcPts val="600"/>
              </a:spcAft>
            </a:pPr>
            <a:r>
              <a:rPr lang="en-US" sz="1200" dirty="0"/>
              <a:t>(Source: Tesco PLC Annual Report 2019)</a:t>
            </a:r>
          </a:p>
        </p:txBody>
      </p:sp>
    </p:spTree>
    <p:extLst>
      <p:ext uri="{BB962C8B-B14F-4D97-AF65-F5344CB8AC3E}">
        <p14:creationId xmlns:p14="http://schemas.microsoft.com/office/powerpoint/2010/main" val="2902996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2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1" name="Rectangle 2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890710C5-D524-4F6D-B2D3-42EA48A279FB}"/>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smtClean="0">
                <a:solidFill>
                  <a:srgbClr val="FFFFFF"/>
                </a:solidFill>
              </a:rPr>
              <a:pPr>
                <a:spcAft>
                  <a:spcPts val="600"/>
                </a:spcAft>
              </a:pPr>
              <a:t>9</a:t>
            </a:fld>
            <a:endParaRPr lang="en-US">
              <a:solidFill>
                <a:srgbClr val="FFFFFF"/>
              </a:solidFill>
            </a:endParaRPr>
          </a:p>
        </p:txBody>
      </p:sp>
      <p:sp>
        <p:nvSpPr>
          <p:cNvPr id="5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53" name="Freeform: Shape 2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16A3C0D8-90BC-4E47-A6C8-7AB6BECF5689}"/>
              </a:ext>
            </a:extLst>
          </p:cNvPr>
          <p:cNvSpPr>
            <a:spLocks noGrp="1"/>
          </p:cNvSpPr>
          <p:nvPr>
            <p:ph type="title"/>
          </p:nvPr>
        </p:nvSpPr>
        <p:spPr>
          <a:xfrm>
            <a:off x="1103312" y="452718"/>
            <a:ext cx="8947522" cy="1400530"/>
          </a:xfrm>
        </p:spPr>
        <p:txBody>
          <a:bodyPr anchor="ctr">
            <a:normAutofit/>
          </a:bodyPr>
          <a:lstStyle/>
          <a:p>
            <a:pPr algn="ctr"/>
            <a:r>
              <a:rPr lang="en-US" dirty="0">
                <a:solidFill>
                  <a:srgbClr val="FFFFFF"/>
                </a:solidFill>
              </a:rPr>
              <a:t>Tesco PLC main purpose</a:t>
            </a:r>
          </a:p>
        </p:txBody>
      </p:sp>
      <p:sp>
        <p:nvSpPr>
          <p:cNvPr id="3" name="Content Placeholder 2">
            <a:extLst>
              <a:ext uri="{FF2B5EF4-FFF2-40B4-BE49-F238E27FC236}">
                <a16:creationId xmlns:a16="http://schemas.microsoft.com/office/drawing/2014/main" id="{D2C1C0A2-179F-4358-8878-78F563B416E5}"/>
              </a:ext>
            </a:extLst>
          </p:cNvPr>
          <p:cNvSpPr>
            <a:spLocks noGrp="1"/>
          </p:cNvSpPr>
          <p:nvPr>
            <p:ph idx="1"/>
          </p:nvPr>
        </p:nvSpPr>
        <p:spPr>
          <a:xfrm>
            <a:off x="752476" y="2452349"/>
            <a:ext cx="11439524" cy="4624726"/>
          </a:xfrm>
        </p:spPr>
        <p:txBody>
          <a:bodyPr>
            <a:normAutofit fontScale="25000" lnSpcReduction="20000"/>
          </a:bodyPr>
          <a:lstStyle/>
          <a:p>
            <a:pPr>
              <a:lnSpc>
                <a:spcPct val="120000"/>
              </a:lnSpc>
              <a:buClr>
                <a:schemeClr val="tx1"/>
              </a:buClr>
              <a:buFont typeface="Wingdings" panose="05000000000000000000" pitchFamily="2" charset="2"/>
              <a:buChar char="Ø"/>
            </a:pPr>
            <a:r>
              <a:rPr lang="en-US" sz="9600" b="1" dirty="0">
                <a:latin typeface="+mn-lt"/>
              </a:rPr>
              <a:t>“Serving shoppers a little better every day” (Tesco PLC, 2020).</a:t>
            </a:r>
          </a:p>
          <a:p>
            <a:pPr>
              <a:lnSpc>
                <a:spcPct val="120000"/>
              </a:lnSpc>
              <a:buClr>
                <a:schemeClr val="tx1"/>
              </a:buClr>
              <a:buFont typeface="Wingdings" panose="05000000000000000000" pitchFamily="2" charset="2"/>
              <a:buChar char="Ø"/>
            </a:pPr>
            <a:r>
              <a:rPr lang="en-US" sz="9600" b="1" dirty="0">
                <a:latin typeface="+mn-lt"/>
              </a:rPr>
              <a:t>To create value for customers to earn and enjoy a better quality of life and lifetime loyalty. </a:t>
            </a:r>
          </a:p>
          <a:p>
            <a:pPr>
              <a:lnSpc>
                <a:spcPct val="120000"/>
              </a:lnSpc>
              <a:buClr>
                <a:schemeClr val="tx1"/>
              </a:buClr>
              <a:buFont typeface="Wingdings" panose="05000000000000000000" pitchFamily="2" charset="2"/>
              <a:buChar char="Ø"/>
            </a:pPr>
            <a:r>
              <a:rPr lang="en-US" sz="9600" b="1" dirty="0">
                <a:latin typeface="+mn-lt"/>
              </a:rPr>
              <a:t>Great products and prices that their money’s values, and it is the company’s job to deliver the appropriate product. </a:t>
            </a:r>
          </a:p>
          <a:p>
            <a:pPr>
              <a:lnSpc>
                <a:spcPct val="120000"/>
              </a:lnSpc>
              <a:buClr>
                <a:schemeClr val="tx1"/>
              </a:buClr>
              <a:buFont typeface="Wingdings" panose="05000000000000000000" pitchFamily="2" charset="2"/>
              <a:buChar char="Ø"/>
            </a:pPr>
            <a:r>
              <a:rPr lang="en-US" sz="9600" b="1" dirty="0">
                <a:latin typeface="+mn-lt"/>
              </a:rPr>
              <a:t>Customer service lies at the core of all its operations, and it ranges from colleagues in the stores to the support teams. </a:t>
            </a:r>
          </a:p>
          <a:p>
            <a:pPr>
              <a:lnSpc>
                <a:spcPct val="120000"/>
              </a:lnSpc>
              <a:buClrTx/>
              <a:buFont typeface="Wingdings" panose="05000000000000000000" pitchFamily="2" charset="2"/>
              <a:buChar char="Ø"/>
            </a:pPr>
            <a:r>
              <a:rPr lang="en-US" sz="9600" b="1" dirty="0">
                <a:latin typeface="+mn-lt"/>
              </a:rPr>
              <a:t>The company serves about 60 shoppers every second.</a:t>
            </a:r>
          </a:p>
          <a:p>
            <a:pPr>
              <a:lnSpc>
                <a:spcPct val="120000"/>
              </a:lnSpc>
              <a:buClr>
                <a:schemeClr val="tx1"/>
              </a:buClr>
              <a:buFont typeface="Wingdings" panose="05000000000000000000" pitchFamily="2" charset="2"/>
              <a:buChar char="Ø"/>
            </a:pPr>
            <a:r>
              <a:rPr lang="en-US" sz="9600" b="1" dirty="0">
                <a:latin typeface="+mn-lt"/>
              </a:rPr>
              <a:t>“No one tries harder for customers” and “We treat people how they want to be treated” (Tesco PLC, 2020). 	</a:t>
            </a:r>
          </a:p>
          <a:p>
            <a:pPr>
              <a:lnSpc>
                <a:spcPct val="90000"/>
              </a:lnSpc>
            </a:pPr>
            <a:endParaRPr lang="en-US" sz="1300" dirty="0"/>
          </a:p>
        </p:txBody>
      </p:sp>
    </p:spTree>
    <p:extLst>
      <p:ext uri="{BB962C8B-B14F-4D97-AF65-F5344CB8AC3E}">
        <p14:creationId xmlns:p14="http://schemas.microsoft.com/office/powerpoint/2010/main" val="60910526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99E294CC-5304-4D14-98EB-E49F2D73DBC5}"/>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10</a:t>
            </a:fld>
            <a:endParaRPr lang="en-US">
              <a:solidFill>
                <a:srgbClr val="FFFFFF"/>
              </a:solidFill>
            </a:endParaRPr>
          </a:p>
        </p:txBody>
      </p:sp>
      <p:sp>
        <p:nvSpPr>
          <p:cNvPr id="1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7" name="Freeform: Shape 1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435F0E8-AD84-4F4B-AF5C-05E0B30AC3E8}"/>
              </a:ext>
            </a:extLst>
          </p:cNvPr>
          <p:cNvSpPr>
            <a:spLocks noGrp="1"/>
          </p:cNvSpPr>
          <p:nvPr>
            <p:ph type="title"/>
          </p:nvPr>
        </p:nvSpPr>
        <p:spPr>
          <a:xfrm>
            <a:off x="1103312" y="452718"/>
            <a:ext cx="8947522" cy="1400530"/>
          </a:xfrm>
        </p:spPr>
        <p:txBody>
          <a:bodyPr anchor="ctr">
            <a:normAutofit/>
          </a:bodyPr>
          <a:lstStyle/>
          <a:p>
            <a:pPr algn="ctr"/>
            <a:r>
              <a:rPr lang="en-US" dirty="0">
                <a:solidFill>
                  <a:srgbClr val="FFFFFF"/>
                </a:solidFill>
              </a:rPr>
              <a:t>Tesco PLC main products and services</a:t>
            </a:r>
          </a:p>
        </p:txBody>
      </p:sp>
      <p:sp>
        <p:nvSpPr>
          <p:cNvPr id="3" name="Content Placeholder 2">
            <a:extLst>
              <a:ext uri="{FF2B5EF4-FFF2-40B4-BE49-F238E27FC236}">
                <a16:creationId xmlns:a16="http://schemas.microsoft.com/office/drawing/2014/main" id="{45544B80-1E32-46B8-98C6-A24ADB076712}"/>
              </a:ext>
            </a:extLst>
          </p:cNvPr>
          <p:cNvSpPr>
            <a:spLocks noGrp="1"/>
          </p:cNvSpPr>
          <p:nvPr>
            <p:ph idx="1"/>
          </p:nvPr>
        </p:nvSpPr>
        <p:spPr>
          <a:xfrm>
            <a:off x="657225" y="2372765"/>
            <a:ext cx="11410949" cy="4551909"/>
          </a:xfrm>
        </p:spPr>
        <p:txBody>
          <a:bodyPr>
            <a:normAutofit/>
          </a:bodyPr>
          <a:lstStyle/>
          <a:p>
            <a:pPr>
              <a:lnSpc>
                <a:spcPct val="90000"/>
              </a:lnSpc>
              <a:buClr>
                <a:schemeClr val="tx1"/>
              </a:buClr>
              <a:buFont typeface="Wingdings" panose="05000000000000000000" pitchFamily="2" charset="2"/>
              <a:buChar char="Ø"/>
            </a:pPr>
            <a:r>
              <a:rPr lang="en-US" sz="2400" b="1" dirty="0"/>
              <a:t>Tesco Plc offers a variety of products and services for its consumers within the United Kingdom and across the world. </a:t>
            </a:r>
          </a:p>
          <a:p>
            <a:pPr>
              <a:lnSpc>
                <a:spcPct val="90000"/>
              </a:lnSpc>
              <a:buClr>
                <a:schemeClr val="tx1"/>
              </a:buClr>
              <a:buFont typeface="Wingdings" panose="05000000000000000000" pitchFamily="2" charset="2"/>
              <a:buChar char="Ø"/>
            </a:pPr>
            <a:r>
              <a:rPr lang="en-US" sz="2400" b="1" dirty="0"/>
              <a:t>These products and services are distributed across all its over 2,300 stores worldwide (Hassan, 2015). </a:t>
            </a:r>
          </a:p>
          <a:p>
            <a:pPr>
              <a:lnSpc>
                <a:spcPct val="90000"/>
              </a:lnSpc>
              <a:buClr>
                <a:schemeClr val="tx1"/>
              </a:buClr>
              <a:buFont typeface="Wingdings" panose="05000000000000000000" pitchFamily="2" charset="2"/>
              <a:buChar char="Ø"/>
            </a:pPr>
            <a:r>
              <a:rPr lang="en-US" sz="2400" b="1" dirty="0"/>
              <a:t>Extra, Metro, Superstore, Tesco.com, and Express. </a:t>
            </a:r>
          </a:p>
          <a:p>
            <a:pPr>
              <a:lnSpc>
                <a:spcPct val="90000"/>
              </a:lnSpc>
              <a:buClr>
                <a:schemeClr val="tx1"/>
              </a:buClr>
              <a:buFont typeface="Wingdings" panose="05000000000000000000" pitchFamily="2" charset="2"/>
              <a:buChar char="Ø"/>
            </a:pPr>
            <a:r>
              <a:rPr lang="en-US" sz="2400" b="1" dirty="0"/>
              <a:t>Food retails, non-food retails, home living range, and petrol stations. </a:t>
            </a:r>
          </a:p>
          <a:p>
            <a:pPr>
              <a:lnSpc>
                <a:spcPct val="90000"/>
              </a:lnSpc>
              <a:buClr>
                <a:schemeClr val="tx1"/>
              </a:buClr>
              <a:buFont typeface="Wingdings" panose="05000000000000000000" pitchFamily="2" charset="2"/>
              <a:buChar char="Ø"/>
            </a:pPr>
            <a:r>
              <a:rPr lang="en-US" sz="2400" b="1" dirty="0"/>
              <a:t>Life insurance, personal loans, savings accounts, home insurance, online mortgage finder, pet insurance, motor insurance, secure investment bonds, and travel insurance. </a:t>
            </a:r>
          </a:p>
          <a:p>
            <a:pPr>
              <a:lnSpc>
                <a:spcPct val="90000"/>
              </a:lnSpc>
              <a:buClr>
                <a:schemeClr val="tx1"/>
              </a:buClr>
              <a:buFont typeface="Wingdings" panose="05000000000000000000" pitchFamily="2" charset="2"/>
              <a:buChar char="Ø"/>
            </a:pPr>
            <a:r>
              <a:rPr lang="en-US" sz="2400" b="1" dirty="0"/>
              <a:t>Food products, telecommunication and electrical products, and a home </a:t>
            </a:r>
            <a:r>
              <a:rPr lang="en-US" sz="2400" b="1"/>
              <a:t>living (</a:t>
            </a:r>
            <a:r>
              <a:rPr lang="en-US" sz="2400" b="1" dirty="0"/>
              <a:t>Hassan, 2015). 	</a:t>
            </a:r>
          </a:p>
        </p:txBody>
      </p:sp>
    </p:spTree>
    <p:extLst>
      <p:ext uri="{BB962C8B-B14F-4D97-AF65-F5344CB8AC3E}">
        <p14:creationId xmlns:p14="http://schemas.microsoft.com/office/powerpoint/2010/main" val="134935401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9"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06E510E-DACA-4DAA-8F42-79F346D44C5B}"/>
              </a:ext>
            </a:extLst>
          </p:cNvPr>
          <p:cNvSpPr>
            <a:spLocks noGrp="1"/>
          </p:cNvSpPr>
          <p:nvPr>
            <p:ph type="title"/>
          </p:nvPr>
        </p:nvSpPr>
        <p:spPr>
          <a:xfrm>
            <a:off x="648930" y="629267"/>
            <a:ext cx="9252154" cy="1016654"/>
          </a:xfrm>
        </p:spPr>
        <p:txBody>
          <a:bodyPr>
            <a:normAutofit/>
          </a:bodyPr>
          <a:lstStyle/>
          <a:p>
            <a:pPr algn="ctr">
              <a:lnSpc>
                <a:spcPct val="90000"/>
              </a:lnSpc>
            </a:pPr>
            <a:r>
              <a:rPr lang="en-US" sz="3300" dirty="0">
                <a:solidFill>
                  <a:srgbClr val="EBEBEB"/>
                </a:solidFill>
              </a:rPr>
              <a:t>Strategic Recommendations on Products and Services</a:t>
            </a:r>
          </a:p>
        </p:txBody>
      </p:sp>
      <p:sp>
        <p:nvSpPr>
          <p:cNvPr id="34" name="Rectangle 3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Slide Number Placeholder 12">
            <a:extLst>
              <a:ext uri="{FF2B5EF4-FFF2-40B4-BE49-F238E27FC236}">
                <a16:creationId xmlns:a16="http://schemas.microsoft.com/office/drawing/2014/main" id="{BDC90B61-9E66-4591-A447-FDBF2255C7E5}"/>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11</a:t>
            </a:fld>
            <a:endParaRPr lang="en-US">
              <a:solidFill>
                <a:srgbClr val="FFFFFF"/>
              </a:solidFill>
            </a:endParaRPr>
          </a:p>
        </p:txBody>
      </p:sp>
      <p:sp>
        <p:nvSpPr>
          <p:cNvPr id="36" name="Freeform: Shape 3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8" name="Diagram 10">
            <a:extLst>
              <a:ext uri="{FF2B5EF4-FFF2-40B4-BE49-F238E27FC236}">
                <a16:creationId xmlns:a16="http://schemas.microsoft.com/office/drawing/2014/main" id="{3DDCB066-3CFC-4712-9125-8CC852ADDD6F}"/>
              </a:ext>
            </a:extLst>
          </p:cNvPr>
          <p:cNvGraphicFramePr/>
          <p:nvPr>
            <p:extLst>
              <p:ext uri="{D42A27DB-BD31-4B8C-83A1-F6EECF244321}">
                <p14:modId xmlns:p14="http://schemas.microsoft.com/office/powerpoint/2010/main" val="1698980439"/>
              </p:ext>
            </p:extLst>
          </p:nvPr>
        </p:nvGraphicFramePr>
        <p:xfrm>
          <a:off x="266701" y="2402308"/>
          <a:ext cx="11639548" cy="4159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41427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2BDB178A-A93C-47E9-B15E-B5FFB2FFA5FC}"/>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12</a:t>
            </a:fld>
            <a:endParaRPr lang="en-US">
              <a:solidFill>
                <a:srgbClr val="FFFFFF"/>
              </a:solidFill>
            </a:endParaRPr>
          </a:p>
        </p:txBody>
      </p:sp>
      <p:sp>
        <p:nvSpPr>
          <p:cNvPr id="1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7" name="Freeform: Shape 1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EAB48FD9-7AE6-44FD-9425-22236EAC1B11}"/>
              </a:ext>
            </a:extLst>
          </p:cNvPr>
          <p:cNvSpPr>
            <a:spLocks noGrp="1"/>
          </p:cNvSpPr>
          <p:nvPr>
            <p:ph type="title"/>
          </p:nvPr>
        </p:nvSpPr>
        <p:spPr>
          <a:xfrm>
            <a:off x="1103312" y="452718"/>
            <a:ext cx="8947522" cy="1400530"/>
          </a:xfrm>
        </p:spPr>
        <p:txBody>
          <a:bodyPr anchor="ctr">
            <a:normAutofit/>
          </a:bodyPr>
          <a:lstStyle/>
          <a:p>
            <a:pPr algn="ctr"/>
            <a:r>
              <a:rPr lang="en-US" dirty="0">
                <a:solidFill>
                  <a:srgbClr val="FFFFFF"/>
                </a:solidFill>
              </a:rPr>
              <a:t>Conclusion</a:t>
            </a:r>
          </a:p>
        </p:txBody>
      </p:sp>
      <p:sp>
        <p:nvSpPr>
          <p:cNvPr id="3" name="Content Placeholder 2">
            <a:extLst>
              <a:ext uri="{FF2B5EF4-FFF2-40B4-BE49-F238E27FC236}">
                <a16:creationId xmlns:a16="http://schemas.microsoft.com/office/drawing/2014/main" id="{88721048-452E-443C-B69E-F34A19BDA39A}"/>
              </a:ext>
            </a:extLst>
          </p:cNvPr>
          <p:cNvSpPr>
            <a:spLocks noGrp="1"/>
          </p:cNvSpPr>
          <p:nvPr>
            <p:ph idx="1"/>
          </p:nvPr>
        </p:nvSpPr>
        <p:spPr>
          <a:xfrm>
            <a:off x="581024" y="2372764"/>
            <a:ext cx="11420475" cy="4882049"/>
          </a:xfrm>
        </p:spPr>
        <p:txBody>
          <a:bodyPr>
            <a:normAutofit/>
          </a:bodyPr>
          <a:lstStyle/>
          <a:p>
            <a:pPr>
              <a:lnSpc>
                <a:spcPct val="120000"/>
              </a:lnSpc>
              <a:buClr>
                <a:schemeClr val="tx1"/>
              </a:buClr>
              <a:buFont typeface="Wingdings" panose="05000000000000000000" pitchFamily="2" charset="2"/>
              <a:buChar char="Ø"/>
            </a:pPr>
            <a:r>
              <a:rPr lang="en-US" sz="1800" b="1" dirty="0">
                <a:latin typeface="+mn-lt"/>
              </a:rPr>
              <a:t>Better quality of life and lifetime loyalty. </a:t>
            </a:r>
          </a:p>
          <a:p>
            <a:pPr>
              <a:lnSpc>
                <a:spcPct val="120000"/>
              </a:lnSpc>
              <a:buClr>
                <a:schemeClr val="tx1"/>
              </a:buClr>
              <a:buFont typeface="Wingdings" panose="05000000000000000000" pitchFamily="2" charset="2"/>
              <a:buChar char="Ø"/>
            </a:pPr>
            <a:r>
              <a:rPr lang="en-US" sz="1800" b="1" dirty="0">
                <a:latin typeface="+mn-lt"/>
              </a:rPr>
              <a:t>Great products and prices, which reflect the values of their money, and it is the company’s job to deliver the appropriate product.</a:t>
            </a:r>
          </a:p>
          <a:p>
            <a:pPr>
              <a:lnSpc>
                <a:spcPct val="120000"/>
              </a:lnSpc>
              <a:buClr>
                <a:schemeClr val="tx1"/>
              </a:buClr>
              <a:buFont typeface="Wingdings" panose="05000000000000000000" pitchFamily="2" charset="2"/>
              <a:buChar char="Ø"/>
            </a:pPr>
            <a:r>
              <a:rPr lang="en-US" sz="1800" b="1" dirty="0">
                <a:latin typeface="+mn-lt"/>
              </a:rPr>
              <a:t>The company should focus on different strategies to improve their products and services to achieve customer satisfaction.</a:t>
            </a:r>
          </a:p>
          <a:p>
            <a:pPr>
              <a:lnSpc>
                <a:spcPct val="120000"/>
              </a:lnSpc>
              <a:buClr>
                <a:schemeClr val="tx1"/>
              </a:buClr>
              <a:buFont typeface="Wingdings" panose="05000000000000000000" pitchFamily="2" charset="2"/>
              <a:buChar char="Ø"/>
            </a:pPr>
            <a:r>
              <a:rPr lang="en-US" sz="1800" b="1" dirty="0">
                <a:latin typeface="+mn-lt"/>
              </a:rPr>
              <a:t>To date, the largest trade in the United Kingdom has seen a 4% increase in its operating printers and a 90% increase in sales, with the number of delivery slots being around 1.5 million per week. The new CEO, Ken Murphy, who succeeded Dave Lewis, said he was really pleased with the company's strategy and direction. He added: </a:t>
            </a:r>
          </a:p>
          <a:p>
            <a:pPr marL="0" indent="0">
              <a:lnSpc>
                <a:spcPct val="120000"/>
              </a:lnSpc>
              <a:buNone/>
            </a:pPr>
            <a:r>
              <a:rPr lang="en-US" sz="1800" b="1" dirty="0">
                <a:latin typeface="+mn-lt"/>
              </a:rPr>
              <a:t>	"As far as I'm concerned my job is to maintain momentum in the business." </a:t>
            </a:r>
          </a:p>
          <a:p>
            <a:pPr marL="0" indent="0">
              <a:lnSpc>
                <a:spcPct val="120000"/>
              </a:lnSpc>
              <a:buNone/>
            </a:pPr>
            <a:r>
              <a:rPr lang="en-US" sz="1800" b="1" dirty="0">
                <a:latin typeface="+mn-lt"/>
              </a:rPr>
              <a:t>	(Zoe Wood, 2020)</a:t>
            </a:r>
          </a:p>
          <a:p>
            <a:pPr>
              <a:lnSpc>
                <a:spcPct val="90000"/>
              </a:lnSpc>
            </a:pPr>
            <a:endParaRPr lang="en-US" sz="1600" dirty="0"/>
          </a:p>
        </p:txBody>
      </p:sp>
    </p:spTree>
    <p:extLst>
      <p:ext uri="{BB962C8B-B14F-4D97-AF65-F5344CB8AC3E}">
        <p14:creationId xmlns:p14="http://schemas.microsoft.com/office/powerpoint/2010/main" val="197459618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E6514B09-41DB-4B2F-9EFA-9B8BDFC3E389}"/>
              </a:ext>
            </a:extLst>
          </p:cNvPr>
          <p:cNvSpPr>
            <a:spLocks noGrp="1"/>
          </p:cNvSpPr>
          <p:nvPr>
            <p:ph type="sldNum" sz="quarter" idx="12"/>
          </p:nvPr>
        </p:nvSpPr>
        <p:spPr>
          <a:xfrm>
            <a:off x="10352540" y="295729"/>
            <a:ext cx="838199" cy="767687"/>
          </a:xfrm>
        </p:spPr>
        <p:txBody>
          <a:bodyPr>
            <a:normAutofit/>
          </a:bodyPr>
          <a:lstStyle/>
          <a:p>
            <a:pPr>
              <a:spcAft>
                <a:spcPts val="600"/>
              </a:spcAft>
            </a:pPr>
            <a:fld id="{1B3210F1-90F3-4FB3-9292-E3A76A269D6E}" type="slidenum">
              <a:rPr lang="en-US">
                <a:solidFill>
                  <a:srgbClr val="FFFFFF"/>
                </a:solidFill>
              </a:rPr>
              <a:pPr>
                <a:spcAft>
                  <a:spcPts val="600"/>
                </a:spcAft>
              </a:pPr>
              <a:t>13</a:t>
            </a:fld>
            <a:endParaRPr lang="en-US">
              <a:solidFill>
                <a:srgbClr val="FFFFFF"/>
              </a:solidFill>
            </a:endParaRPr>
          </a:p>
        </p:txBody>
      </p:sp>
      <p:sp>
        <p:nvSpPr>
          <p:cNvPr id="1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6"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333E281-5BE0-4894-B5C0-661F7D022F9B}"/>
              </a:ext>
            </a:extLst>
          </p:cNvPr>
          <p:cNvSpPr>
            <a:spLocks noGrp="1"/>
          </p:cNvSpPr>
          <p:nvPr>
            <p:ph type="title"/>
          </p:nvPr>
        </p:nvSpPr>
        <p:spPr>
          <a:xfrm>
            <a:off x="1103312" y="452718"/>
            <a:ext cx="8947522" cy="1400530"/>
          </a:xfrm>
        </p:spPr>
        <p:txBody>
          <a:bodyPr anchor="ctr">
            <a:normAutofit/>
          </a:bodyPr>
          <a:lstStyle/>
          <a:p>
            <a:pPr algn="ctr"/>
            <a:r>
              <a:rPr lang="en-US" dirty="0">
                <a:solidFill>
                  <a:srgbClr val="FFFFFF"/>
                </a:solidFill>
              </a:rPr>
              <a:t>References</a:t>
            </a:r>
          </a:p>
        </p:txBody>
      </p:sp>
      <p:sp>
        <p:nvSpPr>
          <p:cNvPr id="3" name="Content Placeholder 2">
            <a:extLst>
              <a:ext uri="{FF2B5EF4-FFF2-40B4-BE49-F238E27FC236}">
                <a16:creationId xmlns:a16="http://schemas.microsoft.com/office/drawing/2014/main" id="{CF2CF026-F265-4561-93FC-C1BCCE545175}"/>
              </a:ext>
            </a:extLst>
          </p:cNvPr>
          <p:cNvSpPr>
            <a:spLocks noGrp="1"/>
          </p:cNvSpPr>
          <p:nvPr>
            <p:ph idx="1"/>
          </p:nvPr>
        </p:nvSpPr>
        <p:spPr>
          <a:xfrm>
            <a:off x="952500" y="2305966"/>
            <a:ext cx="10171112" cy="4399634"/>
          </a:xfrm>
        </p:spPr>
        <p:txBody>
          <a:bodyPr>
            <a:normAutofit/>
          </a:bodyPr>
          <a:lstStyle/>
          <a:p>
            <a:pPr>
              <a:lnSpc>
                <a:spcPct val="90000"/>
              </a:lnSpc>
              <a:buClr>
                <a:schemeClr val="tx1"/>
              </a:buClr>
              <a:buFont typeface="Wingdings" panose="05000000000000000000" pitchFamily="2" charset="2"/>
              <a:buChar char="Ø"/>
            </a:pPr>
            <a:r>
              <a:rPr lang="en-US" sz="1200" b="1" dirty="0"/>
              <a:t>Essay Sauce., 2019. Essay: Tesco Case Study. [Online] Available at:</a:t>
            </a:r>
          </a:p>
          <a:p>
            <a:pPr>
              <a:lnSpc>
                <a:spcPct val="90000"/>
              </a:lnSpc>
              <a:buClr>
                <a:schemeClr val="tx1"/>
              </a:buClr>
              <a:buFont typeface="Wingdings" panose="05000000000000000000" pitchFamily="2" charset="2"/>
              <a:buChar char="Ø"/>
            </a:pPr>
            <a:r>
              <a:rPr lang="en-US" sz="1200" b="1" dirty="0"/>
              <a:t>https://www.essaysauce.com/business-essays/tesco-case-study/. [Accessed 31/10/2020].</a:t>
            </a:r>
          </a:p>
          <a:p>
            <a:pPr>
              <a:lnSpc>
                <a:spcPct val="90000"/>
              </a:lnSpc>
              <a:buClr>
                <a:schemeClr val="tx1"/>
              </a:buClr>
              <a:buFont typeface="Wingdings" panose="05000000000000000000" pitchFamily="2" charset="2"/>
              <a:buChar char="Ø"/>
            </a:pPr>
            <a:r>
              <a:rPr lang="en-US" sz="1200" b="1" dirty="0"/>
              <a:t>Hassan, M., 2015. Company profile Tesco Plc. Journal of MarketLine. [Online] Available at:                                                                https://www.academia.edu/27588473/COMPANY_PROFILE_Tesco_PLC. [Accessed 30/10/2020].</a:t>
            </a:r>
          </a:p>
          <a:p>
            <a:pPr>
              <a:lnSpc>
                <a:spcPct val="90000"/>
              </a:lnSpc>
              <a:buClr>
                <a:schemeClr val="tx1"/>
              </a:buClr>
              <a:buFont typeface="Wingdings" panose="05000000000000000000" pitchFamily="2" charset="2"/>
              <a:buChar char="Ø"/>
            </a:pPr>
            <a:r>
              <a:rPr lang="en-US" sz="1200" b="1" dirty="0" err="1"/>
              <a:t>Ilias</a:t>
            </a:r>
            <a:r>
              <a:rPr lang="en-US" sz="1200" b="1" dirty="0"/>
              <a:t>, S., and </a:t>
            </a:r>
            <a:r>
              <a:rPr lang="en-US" sz="1200" b="1" dirty="0" err="1"/>
              <a:t>Shamsudin</a:t>
            </a:r>
            <a:r>
              <a:rPr lang="en-US" sz="1200" b="1" dirty="0"/>
              <a:t>, M.F., 2020. Customer satisfaction and business growth. Journal of Undergraduate Social Science and Technology, 2(2).</a:t>
            </a:r>
          </a:p>
          <a:p>
            <a:pPr>
              <a:lnSpc>
                <a:spcPct val="90000"/>
              </a:lnSpc>
              <a:buClr>
                <a:schemeClr val="tx1"/>
              </a:buClr>
              <a:buFont typeface="Wingdings" panose="05000000000000000000" pitchFamily="2" charset="2"/>
              <a:buChar char="Ø"/>
            </a:pPr>
            <a:r>
              <a:rPr lang="en-US" sz="1200" b="1" dirty="0" err="1"/>
              <a:t>Mollah</a:t>
            </a:r>
            <a:r>
              <a:rPr lang="en-US" sz="1200" b="1" dirty="0"/>
              <a:t>, S., 2014. The impact of relationship marketing on customer loyalty at Tesco Plc, UK. European Journal of Business and Management, 6(3), pp. 21-55.</a:t>
            </a:r>
          </a:p>
          <a:p>
            <a:pPr>
              <a:lnSpc>
                <a:spcPct val="90000"/>
              </a:lnSpc>
              <a:buClr>
                <a:schemeClr val="tx1"/>
              </a:buClr>
              <a:buFont typeface="Wingdings" panose="05000000000000000000" pitchFamily="2" charset="2"/>
              <a:buChar char="Ø"/>
            </a:pPr>
            <a:r>
              <a:rPr lang="en-US" sz="1200" b="1" dirty="0"/>
              <a:t>Raja, J.Z., </a:t>
            </a:r>
            <a:r>
              <a:rPr lang="en-US" sz="1200" b="1" dirty="0" err="1"/>
              <a:t>Bourne</a:t>
            </a:r>
            <a:r>
              <a:rPr lang="en-US" sz="1200" b="1" dirty="0"/>
              <a:t>, D., </a:t>
            </a:r>
            <a:r>
              <a:rPr lang="en-US" sz="1200" b="1" dirty="0" err="1"/>
              <a:t>Goffin</a:t>
            </a:r>
            <a:r>
              <a:rPr lang="en-US" sz="1200" b="1" dirty="0"/>
              <a:t>, K., </a:t>
            </a:r>
            <a:r>
              <a:rPr lang="en-US" sz="1200" b="1" dirty="0" err="1"/>
              <a:t>Çakkol</a:t>
            </a:r>
            <a:r>
              <a:rPr lang="en-US" sz="1200" b="1" dirty="0"/>
              <a:t>, M., and Martinez, V., 2013. Achieving customer satisfaction through integrated products and services: an exploratory study. Journal of Product Innovation Management, 30(6), pp. 1128-1144.</a:t>
            </a:r>
          </a:p>
          <a:p>
            <a:pPr>
              <a:lnSpc>
                <a:spcPct val="90000"/>
              </a:lnSpc>
              <a:buClr>
                <a:schemeClr val="tx1"/>
              </a:buClr>
              <a:buFont typeface="Wingdings" panose="05000000000000000000" pitchFamily="2" charset="2"/>
              <a:buChar char="Ø"/>
            </a:pPr>
            <a:r>
              <a:rPr lang="en-US" sz="1200" b="1" dirty="0"/>
              <a:t>Tesco PLC (2019). Annual Report [Online] Available at: https://www.tescoplc.com/media/476423/tesco_ar_2019.pdf. [Accessed 30/10/2020].</a:t>
            </a:r>
          </a:p>
          <a:p>
            <a:pPr>
              <a:lnSpc>
                <a:spcPct val="90000"/>
              </a:lnSpc>
              <a:buClr>
                <a:schemeClr val="tx1"/>
              </a:buClr>
              <a:buFont typeface="Wingdings" panose="05000000000000000000" pitchFamily="2" charset="2"/>
              <a:buChar char="Ø"/>
            </a:pPr>
            <a:r>
              <a:rPr lang="en-US" sz="1200" b="1" dirty="0"/>
              <a:t>Tesco PLC., 2020. Core purpose and values of Tesco Plc. [Online] Available at: https://www.tescoplc.com/about/how-we-do-business/core-purpose-and-values/. [Accessed 30/10/2020].</a:t>
            </a:r>
          </a:p>
          <a:p>
            <a:pPr>
              <a:lnSpc>
                <a:spcPct val="90000"/>
              </a:lnSpc>
              <a:buClr>
                <a:schemeClr val="tx1"/>
              </a:buClr>
              <a:buFont typeface="Wingdings" panose="05000000000000000000" pitchFamily="2" charset="2"/>
              <a:buChar char="Ø"/>
            </a:pPr>
            <a:r>
              <a:rPr lang="en-US" sz="1200" b="1" dirty="0"/>
              <a:t>Vázquez‐</a:t>
            </a:r>
            <a:r>
              <a:rPr lang="en-US" sz="1200" b="1" dirty="0" err="1"/>
              <a:t>Casielles</a:t>
            </a:r>
            <a:r>
              <a:rPr lang="en-US" sz="1200" b="1" dirty="0"/>
              <a:t>, R., Suarez Alvarez, L. and Diaz Martin, A.M., 2010. Perceived justice of service recovery strategies: Impact on customer satisfaction and quality relationship. Psychology &amp; Marketing, 27(5), pp. 487-509.</a:t>
            </a:r>
          </a:p>
          <a:p>
            <a:pPr>
              <a:lnSpc>
                <a:spcPct val="90000"/>
              </a:lnSpc>
              <a:buClr>
                <a:schemeClr val="tx1"/>
              </a:buClr>
              <a:buFont typeface="Wingdings" panose="05000000000000000000" pitchFamily="2" charset="2"/>
              <a:buChar char="Ø"/>
            </a:pPr>
            <a:r>
              <a:rPr lang="en-US" sz="1200" b="1" dirty="0"/>
              <a:t>Zoe Wood., 2020. Tesco defends £315m dividend plan despite business rates holiday. . [Online] Available at: https://www.theguardian.com/business/2020/oct/07/tesco-hit-by-533m-covid-costs-but-sales-jump-during-pandemic. [Accessed 31/10/2020].</a:t>
            </a:r>
          </a:p>
          <a:p>
            <a:pPr>
              <a:lnSpc>
                <a:spcPct val="90000"/>
              </a:lnSpc>
            </a:pPr>
            <a:endParaRPr lang="en-US" sz="1100" dirty="0"/>
          </a:p>
          <a:p>
            <a:pPr>
              <a:lnSpc>
                <a:spcPct val="90000"/>
              </a:lnSpc>
            </a:pPr>
            <a:endParaRPr lang="en-US" sz="800" dirty="0"/>
          </a:p>
          <a:p>
            <a:pPr>
              <a:lnSpc>
                <a:spcPct val="90000"/>
              </a:lnSpc>
            </a:pPr>
            <a:endParaRPr lang="en-US" sz="800" dirty="0"/>
          </a:p>
        </p:txBody>
      </p:sp>
    </p:spTree>
    <p:extLst>
      <p:ext uri="{BB962C8B-B14F-4D97-AF65-F5344CB8AC3E}">
        <p14:creationId xmlns:p14="http://schemas.microsoft.com/office/powerpoint/2010/main" val="268067408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1257</Words>
  <Application>Microsoft Office PowerPoint</Application>
  <PresentationFormat>Widescreen</PresentationFormat>
  <Paragraphs>115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Wingdings</vt:lpstr>
      <vt:lpstr>Wingdings 3</vt:lpstr>
      <vt:lpstr>Ion</vt:lpstr>
      <vt:lpstr>Tesco PLC,  group presentation, Academic Skills(LCBB4000)</vt:lpstr>
      <vt:lpstr>Tesco PLC</vt:lpstr>
      <vt:lpstr>Introduction</vt:lpstr>
      <vt:lpstr>PowerPoint Presentation</vt:lpstr>
      <vt:lpstr>Organizational structure</vt:lpstr>
      <vt:lpstr>PowerPoint Presentation</vt:lpstr>
      <vt:lpstr>Tesco revenue over the years </vt:lpstr>
      <vt:lpstr>Tesco PLC key figures</vt:lpstr>
      <vt:lpstr>Tesco PLC main purpose</vt:lpstr>
      <vt:lpstr>Tesco PLC main products and services</vt:lpstr>
      <vt:lpstr>Strategic Recommendations on Products and Services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PLC,  group presentation, Academic Skills(LCBB4000)</dc:title>
  <dc:creator>Diana Stoyanova</dc:creator>
  <cp:lastModifiedBy>Diana Stoyanova</cp:lastModifiedBy>
  <cp:revision>1</cp:revision>
  <dcterms:created xsi:type="dcterms:W3CDTF">2020-11-10T17:09:27Z</dcterms:created>
  <dcterms:modified xsi:type="dcterms:W3CDTF">2020-11-12T16:46:38Z</dcterms:modified>
</cp:coreProperties>
</file>