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8"/>
  </p:notesMasterIdLst>
  <p:sldIdLst>
    <p:sldId id="263" r:id="rId2"/>
    <p:sldId id="262" r:id="rId3"/>
    <p:sldId id="257" r:id="rId4"/>
    <p:sldId id="258"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95D3"/>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817" autoAdjust="0"/>
  </p:normalViewPr>
  <p:slideViewPr>
    <p:cSldViewPr snapToGrid="0" snapToObjects="1">
      <p:cViewPr varScale="1">
        <p:scale>
          <a:sx n="59" d="100"/>
          <a:sy n="59" d="100"/>
        </p:scale>
        <p:origin x="1512" y="5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710982-6B94-4BDB-91A2-B4877D03FE2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C3EFFFA-5AE0-49CD-998A-92941F042808}">
      <dgm:prSet/>
      <dgm:spPr/>
      <dgm:t>
        <a:bodyPr/>
        <a:lstStyle/>
        <a:p>
          <a:r>
            <a:rPr lang="en-US" b="1" dirty="0"/>
            <a:t>Source: </a:t>
          </a:r>
          <a:br>
            <a:rPr lang="en-US" b="1" dirty="0"/>
          </a:br>
          <a:r>
            <a:rPr lang="en-US" dirty="0"/>
            <a:t>ResearchGate, Google Scholar, and university library resources</a:t>
          </a:r>
        </a:p>
      </dgm:t>
    </dgm:pt>
    <dgm:pt modelId="{413E8296-0A5C-45BD-B3D5-CE12028E21D4}" type="parTrans" cxnId="{27D01B4A-E973-4593-81C4-11D6FAB0AC93}">
      <dgm:prSet/>
      <dgm:spPr/>
      <dgm:t>
        <a:bodyPr/>
        <a:lstStyle/>
        <a:p>
          <a:endParaRPr lang="en-US"/>
        </a:p>
      </dgm:t>
    </dgm:pt>
    <dgm:pt modelId="{09A6B75E-2F7E-46DE-8031-13F9FEA04431}" type="sibTrans" cxnId="{27D01B4A-E973-4593-81C4-11D6FAB0AC93}">
      <dgm:prSet/>
      <dgm:spPr/>
      <dgm:t>
        <a:bodyPr/>
        <a:lstStyle/>
        <a:p>
          <a:endParaRPr lang="en-US"/>
        </a:p>
      </dgm:t>
    </dgm:pt>
    <dgm:pt modelId="{FD8D81E1-4924-452E-894B-2B9D326FD752}">
      <dgm:prSet/>
      <dgm:spPr/>
      <dgm:t>
        <a:bodyPr/>
        <a:lstStyle/>
        <a:p>
          <a:r>
            <a:rPr lang="en-US" b="1"/>
            <a:t>Easy and Hard Parts of the Research Process: </a:t>
          </a:r>
          <a:br>
            <a:rPr lang="en-US" b="1"/>
          </a:br>
          <a:r>
            <a:rPr lang="en-GB"/>
            <a:t>Easy to locate due to availability of recent research. </a:t>
          </a:r>
          <a:br>
            <a:rPr lang="en-GB"/>
          </a:br>
          <a:r>
            <a:rPr lang="en-GB"/>
            <a:t>Difficult to find critically discussed research. </a:t>
          </a:r>
          <a:endParaRPr lang="en-US"/>
        </a:p>
      </dgm:t>
    </dgm:pt>
    <dgm:pt modelId="{99DD207A-F6FC-4852-8C3C-BF2B9EB1CDF0}" type="parTrans" cxnId="{B01418D5-B81F-43B6-8AC7-2BA70DD63031}">
      <dgm:prSet/>
      <dgm:spPr/>
      <dgm:t>
        <a:bodyPr/>
        <a:lstStyle/>
        <a:p>
          <a:endParaRPr lang="en-US"/>
        </a:p>
      </dgm:t>
    </dgm:pt>
    <dgm:pt modelId="{AF3B3149-242A-44E9-B29B-6CCB5EC5AAF1}" type="sibTrans" cxnId="{B01418D5-B81F-43B6-8AC7-2BA70DD63031}">
      <dgm:prSet/>
      <dgm:spPr/>
      <dgm:t>
        <a:bodyPr/>
        <a:lstStyle/>
        <a:p>
          <a:endParaRPr lang="en-US"/>
        </a:p>
      </dgm:t>
    </dgm:pt>
    <dgm:pt modelId="{CA4C5B99-905C-46F1-94A0-0DF40C065991}">
      <dgm:prSet/>
      <dgm:spPr/>
      <dgm:t>
        <a:bodyPr/>
        <a:lstStyle/>
        <a:p>
          <a:r>
            <a:rPr lang="en-GB" b="1"/>
            <a:t>Change is Perception:</a:t>
          </a:r>
          <a:br>
            <a:rPr lang="en-GB"/>
          </a:br>
          <a:r>
            <a:rPr lang="en-US"/>
            <a:t>My perspective changed as I realised digital tools create both advantages and inequalities.</a:t>
          </a:r>
        </a:p>
      </dgm:t>
    </dgm:pt>
    <dgm:pt modelId="{0978BF60-09CD-473A-97CB-00ABC5F72B8B}" type="parTrans" cxnId="{2719B566-CEBF-4617-AC51-4A39E1280B21}">
      <dgm:prSet/>
      <dgm:spPr/>
      <dgm:t>
        <a:bodyPr/>
        <a:lstStyle/>
        <a:p>
          <a:endParaRPr lang="en-US"/>
        </a:p>
      </dgm:t>
    </dgm:pt>
    <dgm:pt modelId="{D1C76B6A-E7E6-4E28-9B66-F552C76A9477}" type="sibTrans" cxnId="{2719B566-CEBF-4617-AC51-4A39E1280B21}">
      <dgm:prSet/>
      <dgm:spPr/>
      <dgm:t>
        <a:bodyPr/>
        <a:lstStyle/>
        <a:p>
          <a:endParaRPr lang="en-US"/>
        </a:p>
      </dgm:t>
    </dgm:pt>
    <dgm:pt modelId="{1B9DEC96-0F3F-4F9E-97E0-C4903BDACCE1}" type="pres">
      <dgm:prSet presAssocID="{F4710982-6B94-4BDB-91A2-B4877D03FE28}" presName="vert0" presStyleCnt="0">
        <dgm:presLayoutVars>
          <dgm:dir/>
          <dgm:animOne val="branch"/>
          <dgm:animLvl val="lvl"/>
        </dgm:presLayoutVars>
      </dgm:prSet>
      <dgm:spPr/>
    </dgm:pt>
    <dgm:pt modelId="{29A1AB36-6408-472A-ACF5-026A28E41FFA}" type="pres">
      <dgm:prSet presAssocID="{BC3EFFFA-5AE0-49CD-998A-92941F042808}" presName="thickLine" presStyleLbl="alignNode1" presStyleIdx="0" presStyleCnt="3"/>
      <dgm:spPr/>
    </dgm:pt>
    <dgm:pt modelId="{B9A3AF64-C8F8-41A3-A52D-45203024B722}" type="pres">
      <dgm:prSet presAssocID="{BC3EFFFA-5AE0-49CD-998A-92941F042808}" presName="horz1" presStyleCnt="0"/>
      <dgm:spPr/>
    </dgm:pt>
    <dgm:pt modelId="{770D1E99-EBA9-44CA-921E-28612346F39F}" type="pres">
      <dgm:prSet presAssocID="{BC3EFFFA-5AE0-49CD-998A-92941F042808}" presName="tx1" presStyleLbl="revTx" presStyleIdx="0" presStyleCnt="3"/>
      <dgm:spPr/>
    </dgm:pt>
    <dgm:pt modelId="{2C7B2A9E-F7D7-4370-B4A1-9D6AE0854305}" type="pres">
      <dgm:prSet presAssocID="{BC3EFFFA-5AE0-49CD-998A-92941F042808}" presName="vert1" presStyleCnt="0"/>
      <dgm:spPr/>
    </dgm:pt>
    <dgm:pt modelId="{35C691ED-5F46-4BB6-9112-9B9ECE28FE6C}" type="pres">
      <dgm:prSet presAssocID="{FD8D81E1-4924-452E-894B-2B9D326FD752}" presName="thickLine" presStyleLbl="alignNode1" presStyleIdx="1" presStyleCnt="3"/>
      <dgm:spPr/>
    </dgm:pt>
    <dgm:pt modelId="{50D85DD0-8070-49B3-86F1-DE9CE963F6C7}" type="pres">
      <dgm:prSet presAssocID="{FD8D81E1-4924-452E-894B-2B9D326FD752}" presName="horz1" presStyleCnt="0"/>
      <dgm:spPr/>
    </dgm:pt>
    <dgm:pt modelId="{017747C7-3F81-4232-A02C-EC46AB0659AD}" type="pres">
      <dgm:prSet presAssocID="{FD8D81E1-4924-452E-894B-2B9D326FD752}" presName="tx1" presStyleLbl="revTx" presStyleIdx="1" presStyleCnt="3"/>
      <dgm:spPr/>
    </dgm:pt>
    <dgm:pt modelId="{8B125C6C-8B5E-462C-B415-E75458BB678B}" type="pres">
      <dgm:prSet presAssocID="{FD8D81E1-4924-452E-894B-2B9D326FD752}" presName="vert1" presStyleCnt="0"/>
      <dgm:spPr/>
    </dgm:pt>
    <dgm:pt modelId="{16148F98-F074-4EEE-B9AB-E1BA30520300}" type="pres">
      <dgm:prSet presAssocID="{CA4C5B99-905C-46F1-94A0-0DF40C065991}" presName="thickLine" presStyleLbl="alignNode1" presStyleIdx="2" presStyleCnt="3"/>
      <dgm:spPr/>
    </dgm:pt>
    <dgm:pt modelId="{1FEDD8D0-B452-48D8-9A35-FD3EDC06EACD}" type="pres">
      <dgm:prSet presAssocID="{CA4C5B99-905C-46F1-94A0-0DF40C065991}" presName="horz1" presStyleCnt="0"/>
      <dgm:spPr/>
    </dgm:pt>
    <dgm:pt modelId="{2D0194F4-993F-4089-B7E7-98D5FCE5B088}" type="pres">
      <dgm:prSet presAssocID="{CA4C5B99-905C-46F1-94A0-0DF40C065991}" presName="tx1" presStyleLbl="revTx" presStyleIdx="2" presStyleCnt="3"/>
      <dgm:spPr/>
    </dgm:pt>
    <dgm:pt modelId="{9E5AD545-D260-49B6-BF0C-49DE9FCCD2C2}" type="pres">
      <dgm:prSet presAssocID="{CA4C5B99-905C-46F1-94A0-0DF40C065991}" presName="vert1" presStyleCnt="0"/>
      <dgm:spPr/>
    </dgm:pt>
  </dgm:ptLst>
  <dgm:cxnLst>
    <dgm:cxn modelId="{5964AA21-6320-4F02-9282-BB7D4E5DFEB0}" type="presOf" srcId="{F4710982-6B94-4BDB-91A2-B4877D03FE28}" destId="{1B9DEC96-0F3F-4F9E-97E0-C4903BDACCE1}" srcOrd="0" destOrd="0" presId="urn:microsoft.com/office/officeart/2008/layout/LinedList"/>
    <dgm:cxn modelId="{2719B566-CEBF-4617-AC51-4A39E1280B21}" srcId="{F4710982-6B94-4BDB-91A2-B4877D03FE28}" destId="{CA4C5B99-905C-46F1-94A0-0DF40C065991}" srcOrd="2" destOrd="0" parTransId="{0978BF60-09CD-473A-97CB-00ABC5F72B8B}" sibTransId="{D1C76B6A-E7E6-4E28-9B66-F552C76A9477}"/>
    <dgm:cxn modelId="{27D01B4A-E973-4593-81C4-11D6FAB0AC93}" srcId="{F4710982-6B94-4BDB-91A2-B4877D03FE28}" destId="{BC3EFFFA-5AE0-49CD-998A-92941F042808}" srcOrd="0" destOrd="0" parTransId="{413E8296-0A5C-45BD-B3D5-CE12028E21D4}" sibTransId="{09A6B75E-2F7E-46DE-8031-13F9FEA04431}"/>
    <dgm:cxn modelId="{946CFD6B-17FF-431E-9A58-5FD47C183BB9}" type="presOf" srcId="{CA4C5B99-905C-46F1-94A0-0DF40C065991}" destId="{2D0194F4-993F-4089-B7E7-98D5FCE5B088}" srcOrd="0" destOrd="0" presId="urn:microsoft.com/office/officeart/2008/layout/LinedList"/>
    <dgm:cxn modelId="{376D55AD-609F-42F4-83CF-D9260EBE8D9F}" type="presOf" srcId="{BC3EFFFA-5AE0-49CD-998A-92941F042808}" destId="{770D1E99-EBA9-44CA-921E-28612346F39F}" srcOrd="0" destOrd="0" presId="urn:microsoft.com/office/officeart/2008/layout/LinedList"/>
    <dgm:cxn modelId="{B01418D5-B81F-43B6-8AC7-2BA70DD63031}" srcId="{F4710982-6B94-4BDB-91A2-B4877D03FE28}" destId="{FD8D81E1-4924-452E-894B-2B9D326FD752}" srcOrd="1" destOrd="0" parTransId="{99DD207A-F6FC-4852-8C3C-BF2B9EB1CDF0}" sibTransId="{AF3B3149-242A-44E9-B29B-6CCB5EC5AAF1}"/>
    <dgm:cxn modelId="{B4CF88DC-0E24-4F78-921C-D1574F0AF5CE}" type="presOf" srcId="{FD8D81E1-4924-452E-894B-2B9D326FD752}" destId="{017747C7-3F81-4232-A02C-EC46AB0659AD}" srcOrd="0" destOrd="0" presId="urn:microsoft.com/office/officeart/2008/layout/LinedList"/>
    <dgm:cxn modelId="{E122316A-B296-4A43-BCC7-735894C514F8}" type="presParOf" srcId="{1B9DEC96-0F3F-4F9E-97E0-C4903BDACCE1}" destId="{29A1AB36-6408-472A-ACF5-026A28E41FFA}" srcOrd="0" destOrd="0" presId="urn:microsoft.com/office/officeart/2008/layout/LinedList"/>
    <dgm:cxn modelId="{106026FE-918B-4AD9-B459-BA5877DA6DDA}" type="presParOf" srcId="{1B9DEC96-0F3F-4F9E-97E0-C4903BDACCE1}" destId="{B9A3AF64-C8F8-41A3-A52D-45203024B722}" srcOrd="1" destOrd="0" presId="urn:microsoft.com/office/officeart/2008/layout/LinedList"/>
    <dgm:cxn modelId="{3057E469-DD8A-4399-A843-63733C7F776F}" type="presParOf" srcId="{B9A3AF64-C8F8-41A3-A52D-45203024B722}" destId="{770D1E99-EBA9-44CA-921E-28612346F39F}" srcOrd="0" destOrd="0" presId="urn:microsoft.com/office/officeart/2008/layout/LinedList"/>
    <dgm:cxn modelId="{7E08F3C8-F2D5-4A1E-A24B-968BF8BE4733}" type="presParOf" srcId="{B9A3AF64-C8F8-41A3-A52D-45203024B722}" destId="{2C7B2A9E-F7D7-4370-B4A1-9D6AE0854305}" srcOrd="1" destOrd="0" presId="urn:microsoft.com/office/officeart/2008/layout/LinedList"/>
    <dgm:cxn modelId="{EE664607-3DB5-4D06-93C4-C2097FCBB5D0}" type="presParOf" srcId="{1B9DEC96-0F3F-4F9E-97E0-C4903BDACCE1}" destId="{35C691ED-5F46-4BB6-9112-9B9ECE28FE6C}" srcOrd="2" destOrd="0" presId="urn:microsoft.com/office/officeart/2008/layout/LinedList"/>
    <dgm:cxn modelId="{FDB843FD-CEC9-4ABF-891A-601BF8B7C21B}" type="presParOf" srcId="{1B9DEC96-0F3F-4F9E-97E0-C4903BDACCE1}" destId="{50D85DD0-8070-49B3-86F1-DE9CE963F6C7}" srcOrd="3" destOrd="0" presId="urn:microsoft.com/office/officeart/2008/layout/LinedList"/>
    <dgm:cxn modelId="{F3FCC1B6-33CF-4DB8-86E4-60DE20CFB75F}" type="presParOf" srcId="{50D85DD0-8070-49B3-86F1-DE9CE963F6C7}" destId="{017747C7-3F81-4232-A02C-EC46AB0659AD}" srcOrd="0" destOrd="0" presId="urn:microsoft.com/office/officeart/2008/layout/LinedList"/>
    <dgm:cxn modelId="{96E66AF8-52C1-4C80-BDF0-CDCA36606851}" type="presParOf" srcId="{50D85DD0-8070-49B3-86F1-DE9CE963F6C7}" destId="{8B125C6C-8B5E-462C-B415-E75458BB678B}" srcOrd="1" destOrd="0" presId="urn:microsoft.com/office/officeart/2008/layout/LinedList"/>
    <dgm:cxn modelId="{CC63C43F-0F86-4E04-B439-F43011966B8D}" type="presParOf" srcId="{1B9DEC96-0F3F-4F9E-97E0-C4903BDACCE1}" destId="{16148F98-F074-4EEE-B9AB-E1BA30520300}" srcOrd="4" destOrd="0" presId="urn:microsoft.com/office/officeart/2008/layout/LinedList"/>
    <dgm:cxn modelId="{A117B0E9-FB6C-4EB6-8999-9399404A71FD}" type="presParOf" srcId="{1B9DEC96-0F3F-4F9E-97E0-C4903BDACCE1}" destId="{1FEDD8D0-B452-48D8-9A35-FD3EDC06EACD}" srcOrd="5" destOrd="0" presId="urn:microsoft.com/office/officeart/2008/layout/LinedList"/>
    <dgm:cxn modelId="{380209C2-0698-4DE5-86CB-4983D290E50F}" type="presParOf" srcId="{1FEDD8D0-B452-48D8-9A35-FD3EDC06EACD}" destId="{2D0194F4-993F-4089-B7E7-98D5FCE5B088}" srcOrd="0" destOrd="0" presId="urn:microsoft.com/office/officeart/2008/layout/LinedList"/>
    <dgm:cxn modelId="{14CDAA81-E7C7-44D2-AC6B-3F26D9CD4230}" type="presParOf" srcId="{1FEDD8D0-B452-48D8-9A35-FD3EDC06EACD}" destId="{9E5AD545-D260-49B6-BF0C-49DE9FCCD2C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15DD2F-C7EB-45E1-BA4B-533429D4A311}"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7D7BD10-DE10-4E2E-8B7C-8C603986811D}">
      <dgm:prSet custT="1"/>
      <dgm:spPr/>
      <dgm:t>
        <a:bodyPr/>
        <a:lstStyle/>
        <a:p>
          <a:pPr>
            <a:defRPr b="1"/>
          </a:pPr>
          <a:r>
            <a:rPr lang="en-US" sz="2800"/>
            <a:t>Planning the Report:</a:t>
          </a:r>
          <a:endParaRPr lang="en-US" sz="2800" dirty="0"/>
        </a:p>
      </dgm:t>
    </dgm:pt>
    <dgm:pt modelId="{F246087F-51BB-4EA4-AC63-2BBB61FB96F8}" type="parTrans" cxnId="{51E1EE3D-2F7F-4BF9-A6A1-C53C0C9718E8}">
      <dgm:prSet/>
      <dgm:spPr/>
      <dgm:t>
        <a:bodyPr/>
        <a:lstStyle/>
        <a:p>
          <a:endParaRPr lang="en-US"/>
        </a:p>
      </dgm:t>
    </dgm:pt>
    <dgm:pt modelId="{E05A68FC-E88B-484D-A735-1C21CCBE01B1}" type="sibTrans" cxnId="{51E1EE3D-2F7F-4BF9-A6A1-C53C0C9718E8}">
      <dgm:prSet/>
      <dgm:spPr/>
      <dgm:t>
        <a:bodyPr/>
        <a:lstStyle/>
        <a:p>
          <a:endParaRPr lang="en-US"/>
        </a:p>
      </dgm:t>
    </dgm:pt>
    <dgm:pt modelId="{C6AA4BEE-C988-4E26-8FD0-FC4E93BB1DB3}">
      <dgm:prSet custT="1"/>
      <dgm:spPr/>
      <dgm:t>
        <a:bodyPr/>
        <a:lstStyle/>
        <a:p>
          <a:r>
            <a:rPr lang="en-US" sz="2000"/>
            <a:t>Defined the research question and identified key area</a:t>
          </a:r>
          <a:endParaRPr lang="en-US" sz="2000" dirty="0"/>
        </a:p>
      </dgm:t>
    </dgm:pt>
    <dgm:pt modelId="{6C37E58D-EB6F-460C-8971-7DAA54B3F5F2}" type="parTrans" cxnId="{69709BED-4CCA-4C33-A497-35CEC2BDE46A}">
      <dgm:prSet/>
      <dgm:spPr/>
      <dgm:t>
        <a:bodyPr/>
        <a:lstStyle/>
        <a:p>
          <a:endParaRPr lang="en-US"/>
        </a:p>
      </dgm:t>
    </dgm:pt>
    <dgm:pt modelId="{A88B97E5-079E-4DBC-B8F9-B626F635E119}" type="sibTrans" cxnId="{69709BED-4CCA-4C33-A497-35CEC2BDE46A}">
      <dgm:prSet/>
      <dgm:spPr/>
      <dgm:t>
        <a:bodyPr/>
        <a:lstStyle/>
        <a:p>
          <a:endParaRPr lang="en-US"/>
        </a:p>
      </dgm:t>
    </dgm:pt>
    <dgm:pt modelId="{FF256ABC-68FB-4525-8B2F-6A6D75743CED}">
      <dgm:prSet custT="1"/>
      <dgm:spPr/>
      <dgm:t>
        <a:bodyPr/>
        <a:lstStyle/>
        <a:p>
          <a:pPr>
            <a:defRPr b="1"/>
          </a:pPr>
          <a:r>
            <a:rPr lang="en-US" sz="2800"/>
            <a:t>Strategies for Structuring &amp; Referencing:</a:t>
          </a:r>
          <a:endParaRPr lang="en-US" sz="2800" dirty="0"/>
        </a:p>
      </dgm:t>
    </dgm:pt>
    <dgm:pt modelId="{B0B2EF8F-0ACC-41CF-9CD1-D750FB416598}" type="parTrans" cxnId="{449ED546-5025-4EF1-8A92-35FCF296132A}">
      <dgm:prSet/>
      <dgm:spPr/>
      <dgm:t>
        <a:bodyPr/>
        <a:lstStyle/>
        <a:p>
          <a:endParaRPr lang="en-US"/>
        </a:p>
      </dgm:t>
    </dgm:pt>
    <dgm:pt modelId="{F70106E7-E81D-480C-8E15-F51457BB75F8}" type="sibTrans" cxnId="{449ED546-5025-4EF1-8A92-35FCF296132A}">
      <dgm:prSet/>
      <dgm:spPr/>
      <dgm:t>
        <a:bodyPr/>
        <a:lstStyle/>
        <a:p>
          <a:endParaRPr lang="en-US"/>
        </a:p>
      </dgm:t>
    </dgm:pt>
    <dgm:pt modelId="{314D8ADD-2D29-421A-850E-D9BB223F61C4}">
      <dgm:prSet custT="1"/>
      <dgm:spPr/>
      <dgm:t>
        <a:bodyPr/>
        <a:lstStyle/>
        <a:p>
          <a:r>
            <a:rPr lang="en-US" sz="2000"/>
            <a:t>Introduction-body-conclusion structure, Harvard referencing, Took notes and highlighted key points</a:t>
          </a:r>
          <a:endParaRPr lang="en-US" sz="2000" dirty="0"/>
        </a:p>
      </dgm:t>
    </dgm:pt>
    <dgm:pt modelId="{72B17E31-91E5-4EA7-8C8D-0B2F187DDC4E}" type="parTrans" cxnId="{4E75DDE6-F204-479E-A2DD-D93B0B4F2607}">
      <dgm:prSet/>
      <dgm:spPr/>
      <dgm:t>
        <a:bodyPr/>
        <a:lstStyle/>
        <a:p>
          <a:endParaRPr lang="en-US"/>
        </a:p>
      </dgm:t>
    </dgm:pt>
    <dgm:pt modelId="{05B93744-9143-4B74-9B2A-2FDC58585EF4}" type="sibTrans" cxnId="{4E75DDE6-F204-479E-A2DD-D93B0B4F2607}">
      <dgm:prSet/>
      <dgm:spPr/>
      <dgm:t>
        <a:bodyPr/>
        <a:lstStyle/>
        <a:p>
          <a:endParaRPr lang="en-US"/>
        </a:p>
      </dgm:t>
    </dgm:pt>
    <dgm:pt modelId="{7D4CD81E-2849-44F9-8656-8AB8BFA3A30A}">
      <dgm:prSet/>
      <dgm:spPr/>
      <dgm:t>
        <a:bodyPr/>
        <a:lstStyle/>
        <a:p>
          <a:pPr>
            <a:defRPr b="1"/>
          </a:pPr>
          <a:r>
            <a:rPr lang="en-US" dirty="0"/>
            <a:t>Most Difficult Part of Writing:</a:t>
          </a:r>
        </a:p>
      </dgm:t>
    </dgm:pt>
    <dgm:pt modelId="{7B940B39-74A9-4052-8EBC-FF6AEC009800}" type="parTrans" cxnId="{449D55E0-03AB-4B6D-BD35-2BC432181BF9}">
      <dgm:prSet/>
      <dgm:spPr/>
      <dgm:t>
        <a:bodyPr/>
        <a:lstStyle/>
        <a:p>
          <a:endParaRPr lang="en-US"/>
        </a:p>
      </dgm:t>
    </dgm:pt>
    <dgm:pt modelId="{8A7719CC-1B59-402B-8839-4DACAF64C302}" type="sibTrans" cxnId="{449D55E0-03AB-4B6D-BD35-2BC432181BF9}">
      <dgm:prSet/>
      <dgm:spPr/>
      <dgm:t>
        <a:bodyPr/>
        <a:lstStyle/>
        <a:p>
          <a:endParaRPr lang="en-US"/>
        </a:p>
      </dgm:t>
    </dgm:pt>
    <dgm:pt modelId="{8DB86C20-F724-411B-A6AE-B6D62ED47122}">
      <dgm:prSet custT="1"/>
      <dgm:spPr/>
      <dgm:t>
        <a:bodyPr/>
        <a:lstStyle/>
        <a:p>
          <a:r>
            <a:rPr lang="en-US" sz="2000"/>
            <a:t>Balancing analysis with description, Integrating multiple sources</a:t>
          </a:r>
          <a:endParaRPr lang="en-US" sz="2000" dirty="0"/>
        </a:p>
      </dgm:t>
    </dgm:pt>
    <dgm:pt modelId="{471C1B17-8905-49E6-A176-36F1B9B392DC}" type="parTrans" cxnId="{FC7BCA89-EC27-4B5F-A876-62EE57D47FF9}">
      <dgm:prSet/>
      <dgm:spPr/>
      <dgm:t>
        <a:bodyPr/>
        <a:lstStyle/>
        <a:p>
          <a:endParaRPr lang="en-US"/>
        </a:p>
      </dgm:t>
    </dgm:pt>
    <dgm:pt modelId="{52E341B9-675E-4C27-81DD-8F688FD8BA40}" type="sibTrans" cxnId="{FC7BCA89-EC27-4B5F-A876-62EE57D47FF9}">
      <dgm:prSet/>
      <dgm:spPr/>
      <dgm:t>
        <a:bodyPr/>
        <a:lstStyle/>
        <a:p>
          <a:endParaRPr lang="en-US"/>
        </a:p>
      </dgm:t>
    </dgm:pt>
    <dgm:pt modelId="{C2CA39A1-88E8-4150-B05F-1FB921104F71}" type="pres">
      <dgm:prSet presAssocID="{4215DD2F-C7EB-45E1-BA4B-533429D4A311}" presName="root" presStyleCnt="0">
        <dgm:presLayoutVars>
          <dgm:dir/>
          <dgm:resizeHandles val="exact"/>
        </dgm:presLayoutVars>
      </dgm:prSet>
      <dgm:spPr/>
    </dgm:pt>
    <dgm:pt modelId="{33987BE4-396B-43D5-955C-428C0E9B79ED}" type="pres">
      <dgm:prSet presAssocID="{37D7BD10-DE10-4E2E-8B7C-8C603986811D}" presName="compNode" presStyleCnt="0"/>
      <dgm:spPr/>
    </dgm:pt>
    <dgm:pt modelId="{0CDC2E73-3190-40D7-949D-9CC53AC344EE}" type="pres">
      <dgm:prSet presAssocID="{37D7BD10-DE10-4E2E-8B7C-8C60398681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DEED425-6909-434E-A68F-845BEACC2DAC}" type="pres">
      <dgm:prSet presAssocID="{37D7BD10-DE10-4E2E-8B7C-8C603986811D}" presName="iconSpace" presStyleCnt="0"/>
      <dgm:spPr/>
    </dgm:pt>
    <dgm:pt modelId="{90C9054D-3C79-43C0-96BA-AA1809C9B2FE}" type="pres">
      <dgm:prSet presAssocID="{37D7BD10-DE10-4E2E-8B7C-8C603986811D}" presName="parTx" presStyleLbl="revTx" presStyleIdx="0" presStyleCnt="6">
        <dgm:presLayoutVars>
          <dgm:chMax val="0"/>
          <dgm:chPref val="0"/>
        </dgm:presLayoutVars>
      </dgm:prSet>
      <dgm:spPr/>
    </dgm:pt>
    <dgm:pt modelId="{B67F4947-623B-4867-B9D0-B4A80BBA1FC7}" type="pres">
      <dgm:prSet presAssocID="{37D7BD10-DE10-4E2E-8B7C-8C603986811D}" presName="txSpace" presStyleCnt="0"/>
      <dgm:spPr/>
    </dgm:pt>
    <dgm:pt modelId="{E511EA25-CB7C-4382-8908-D3EB1C887D38}" type="pres">
      <dgm:prSet presAssocID="{37D7BD10-DE10-4E2E-8B7C-8C603986811D}" presName="desTx" presStyleLbl="revTx" presStyleIdx="1" presStyleCnt="6">
        <dgm:presLayoutVars/>
      </dgm:prSet>
      <dgm:spPr/>
    </dgm:pt>
    <dgm:pt modelId="{A01ED5E0-B2C0-4A8C-8AA2-D38DBFDDAD58}" type="pres">
      <dgm:prSet presAssocID="{E05A68FC-E88B-484D-A735-1C21CCBE01B1}" presName="sibTrans" presStyleCnt="0"/>
      <dgm:spPr/>
    </dgm:pt>
    <dgm:pt modelId="{82086845-8EBC-48F3-8CD7-011331D95B21}" type="pres">
      <dgm:prSet presAssocID="{FF256ABC-68FB-4525-8B2F-6A6D75743CED}" presName="compNode" presStyleCnt="0"/>
      <dgm:spPr/>
    </dgm:pt>
    <dgm:pt modelId="{4F63A9DF-A74C-4159-B6C6-F8C83AA3494D}" type="pres">
      <dgm:prSet presAssocID="{FF256ABC-68FB-4525-8B2F-6A6D75743C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stle scene"/>
        </a:ext>
      </dgm:extLst>
    </dgm:pt>
    <dgm:pt modelId="{AD4C52B1-4C54-43D4-94EB-8C934BA0860F}" type="pres">
      <dgm:prSet presAssocID="{FF256ABC-68FB-4525-8B2F-6A6D75743CED}" presName="iconSpace" presStyleCnt="0"/>
      <dgm:spPr/>
    </dgm:pt>
    <dgm:pt modelId="{F190DBD6-F7ED-474F-9F24-C0B3681340F6}" type="pres">
      <dgm:prSet presAssocID="{FF256ABC-68FB-4525-8B2F-6A6D75743CED}" presName="parTx" presStyleLbl="revTx" presStyleIdx="2" presStyleCnt="6">
        <dgm:presLayoutVars>
          <dgm:chMax val="0"/>
          <dgm:chPref val="0"/>
        </dgm:presLayoutVars>
      </dgm:prSet>
      <dgm:spPr/>
    </dgm:pt>
    <dgm:pt modelId="{475780C6-A809-4445-BCC8-ABFF67DD831E}" type="pres">
      <dgm:prSet presAssocID="{FF256ABC-68FB-4525-8B2F-6A6D75743CED}" presName="txSpace" presStyleCnt="0"/>
      <dgm:spPr/>
    </dgm:pt>
    <dgm:pt modelId="{4BFE5998-8E1E-422C-9064-48F36493E100}" type="pres">
      <dgm:prSet presAssocID="{FF256ABC-68FB-4525-8B2F-6A6D75743CED}" presName="desTx" presStyleLbl="revTx" presStyleIdx="3" presStyleCnt="6">
        <dgm:presLayoutVars/>
      </dgm:prSet>
      <dgm:spPr/>
    </dgm:pt>
    <dgm:pt modelId="{656E4D72-7C30-49CF-946D-E0DE48768444}" type="pres">
      <dgm:prSet presAssocID="{F70106E7-E81D-480C-8E15-F51457BB75F8}" presName="sibTrans" presStyleCnt="0"/>
      <dgm:spPr/>
    </dgm:pt>
    <dgm:pt modelId="{F568B1CA-E093-423C-8A5E-99FA53AAF0B7}" type="pres">
      <dgm:prSet presAssocID="{7D4CD81E-2849-44F9-8656-8AB8BFA3A30A}" presName="compNode" presStyleCnt="0"/>
      <dgm:spPr/>
    </dgm:pt>
    <dgm:pt modelId="{EC11FC3E-75F1-4B0D-8367-DFBC7CDE46B2}" type="pres">
      <dgm:prSet presAssocID="{7D4CD81E-2849-44F9-8656-8AB8BFA3A3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9C77A5B-6312-4A76-BDE7-036C502056A2}" type="pres">
      <dgm:prSet presAssocID="{7D4CD81E-2849-44F9-8656-8AB8BFA3A30A}" presName="iconSpace" presStyleCnt="0"/>
      <dgm:spPr/>
    </dgm:pt>
    <dgm:pt modelId="{0603D224-F84D-4A15-BF83-44D0B5B09E8C}" type="pres">
      <dgm:prSet presAssocID="{7D4CD81E-2849-44F9-8656-8AB8BFA3A30A}" presName="parTx" presStyleLbl="revTx" presStyleIdx="4" presStyleCnt="6">
        <dgm:presLayoutVars>
          <dgm:chMax val="0"/>
          <dgm:chPref val="0"/>
        </dgm:presLayoutVars>
      </dgm:prSet>
      <dgm:spPr/>
    </dgm:pt>
    <dgm:pt modelId="{2699C2F4-E473-4ED7-9951-E24C9837F3AE}" type="pres">
      <dgm:prSet presAssocID="{7D4CD81E-2849-44F9-8656-8AB8BFA3A30A}" presName="txSpace" presStyleCnt="0"/>
      <dgm:spPr/>
    </dgm:pt>
    <dgm:pt modelId="{753A20DC-13B5-4B48-8373-6258AADEB2DC}" type="pres">
      <dgm:prSet presAssocID="{7D4CD81E-2849-44F9-8656-8AB8BFA3A30A}" presName="desTx" presStyleLbl="revTx" presStyleIdx="5" presStyleCnt="6">
        <dgm:presLayoutVars/>
      </dgm:prSet>
      <dgm:spPr/>
    </dgm:pt>
  </dgm:ptLst>
  <dgm:cxnLst>
    <dgm:cxn modelId="{81069C0F-BD8F-43F0-8459-65650DC2BC9C}" type="presOf" srcId="{314D8ADD-2D29-421A-850E-D9BB223F61C4}" destId="{4BFE5998-8E1E-422C-9064-48F36493E100}" srcOrd="0" destOrd="0" presId="urn:microsoft.com/office/officeart/2018/5/layout/CenteredIconLabelDescriptionList"/>
    <dgm:cxn modelId="{68722320-0177-4339-B803-55D8FA421574}" type="presOf" srcId="{FF256ABC-68FB-4525-8B2F-6A6D75743CED}" destId="{F190DBD6-F7ED-474F-9F24-C0B3681340F6}" srcOrd="0" destOrd="0" presId="urn:microsoft.com/office/officeart/2018/5/layout/CenteredIconLabelDescriptionList"/>
    <dgm:cxn modelId="{3C6DB42E-5101-4907-873D-6D09DDED30DA}" type="presOf" srcId="{4215DD2F-C7EB-45E1-BA4B-533429D4A311}" destId="{C2CA39A1-88E8-4150-B05F-1FB921104F71}" srcOrd="0" destOrd="0" presId="urn:microsoft.com/office/officeart/2018/5/layout/CenteredIconLabelDescriptionList"/>
    <dgm:cxn modelId="{51E1EE3D-2F7F-4BF9-A6A1-C53C0C9718E8}" srcId="{4215DD2F-C7EB-45E1-BA4B-533429D4A311}" destId="{37D7BD10-DE10-4E2E-8B7C-8C603986811D}" srcOrd="0" destOrd="0" parTransId="{F246087F-51BB-4EA4-AC63-2BBB61FB96F8}" sibTransId="{E05A68FC-E88B-484D-A735-1C21CCBE01B1}"/>
    <dgm:cxn modelId="{449ED546-5025-4EF1-8A92-35FCF296132A}" srcId="{4215DD2F-C7EB-45E1-BA4B-533429D4A311}" destId="{FF256ABC-68FB-4525-8B2F-6A6D75743CED}" srcOrd="1" destOrd="0" parTransId="{B0B2EF8F-0ACC-41CF-9CD1-D750FB416598}" sibTransId="{F70106E7-E81D-480C-8E15-F51457BB75F8}"/>
    <dgm:cxn modelId="{97010E4A-C640-4F2A-8762-631435CC9404}" type="presOf" srcId="{7D4CD81E-2849-44F9-8656-8AB8BFA3A30A}" destId="{0603D224-F84D-4A15-BF83-44D0B5B09E8C}" srcOrd="0" destOrd="0" presId="urn:microsoft.com/office/officeart/2018/5/layout/CenteredIconLabelDescriptionList"/>
    <dgm:cxn modelId="{FC7BCA89-EC27-4B5F-A876-62EE57D47FF9}" srcId="{7D4CD81E-2849-44F9-8656-8AB8BFA3A30A}" destId="{8DB86C20-F724-411B-A6AE-B6D62ED47122}" srcOrd="0" destOrd="0" parTransId="{471C1B17-8905-49E6-A176-36F1B9B392DC}" sibTransId="{52E341B9-675E-4C27-81DD-8F688FD8BA40}"/>
    <dgm:cxn modelId="{65E77B9D-0B5D-4FCB-8B09-08C7437D88E9}" type="presOf" srcId="{37D7BD10-DE10-4E2E-8B7C-8C603986811D}" destId="{90C9054D-3C79-43C0-96BA-AA1809C9B2FE}" srcOrd="0" destOrd="0" presId="urn:microsoft.com/office/officeart/2018/5/layout/CenteredIconLabelDescriptionList"/>
    <dgm:cxn modelId="{864F0CDD-371B-4175-AB0F-08B8822C4040}" type="presOf" srcId="{C6AA4BEE-C988-4E26-8FD0-FC4E93BB1DB3}" destId="{E511EA25-CB7C-4382-8908-D3EB1C887D38}" srcOrd="0" destOrd="0" presId="urn:microsoft.com/office/officeart/2018/5/layout/CenteredIconLabelDescriptionList"/>
    <dgm:cxn modelId="{449D55E0-03AB-4B6D-BD35-2BC432181BF9}" srcId="{4215DD2F-C7EB-45E1-BA4B-533429D4A311}" destId="{7D4CD81E-2849-44F9-8656-8AB8BFA3A30A}" srcOrd="2" destOrd="0" parTransId="{7B940B39-74A9-4052-8EBC-FF6AEC009800}" sibTransId="{8A7719CC-1B59-402B-8839-4DACAF64C302}"/>
    <dgm:cxn modelId="{4E75DDE6-F204-479E-A2DD-D93B0B4F2607}" srcId="{FF256ABC-68FB-4525-8B2F-6A6D75743CED}" destId="{314D8ADD-2D29-421A-850E-D9BB223F61C4}" srcOrd="0" destOrd="0" parTransId="{72B17E31-91E5-4EA7-8C8D-0B2F187DDC4E}" sibTransId="{05B93744-9143-4B74-9B2A-2FDC58585EF4}"/>
    <dgm:cxn modelId="{69709BED-4CCA-4C33-A497-35CEC2BDE46A}" srcId="{37D7BD10-DE10-4E2E-8B7C-8C603986811D}" destId="{C6AA4BEE-C988-4E26-8FD0-FC4E93BB1DB3}" srcOrd="0" destOrd="0" parTransId="{6C37E58D-EB6F-460C-8971-7DAA54B3F5F2}" sibTransId="{A88B97E5-079E-4DBC-B8F9-B626F635E119}"/>
    <dgm:cxn modelId="{6F0280F6-CDEC-4C75-A2F7-0844D63F1992}" type="presOf" srcId="{8DB86C20-F724-411B-A6AE-B6D62ED47122}" destId="{753A20DC-13B5-4B48-8373-6258AADEB2DC}" srcOrd="0" destOrd="0" presId="urn:microsoft.com/office/officeart/2018/5/layout/CenteredIconLabelDescriptionList"/>
    <dgm:cxn modelId="{8434A3DB-E13F-41DF-8198-AB9E312BEA4C}" type="presParOf" srcId="{C2CA39A1-88E8-4150-B05F-1FB921104F71}" destId="{33987BE4-396B-43D5-955C-428C0E9B79ED}" srcOrd="0" destOrd="0" presId="urn:microsoft.com/office/officeart/2018/5/layout/CenteredIconLabelDescriptionList"/>
    <dgm:cxn modelId="{36A71FCB-53CE-4F2C-88C3-74B6FD050A59}" type="presParOf" srcId="{33987BE4-396B-43D5-955C-428C0E9B79ED}" destId="{0CDC2E73-3190-40D7-949D-9CC53AC344EE}" srcOrd="0" destOrd="0" presId="urn:microsoft.com/office/officeart/2018/5/layout/CenteredIconLabelDescriptionList"/>
    <dgm:cxn modelId="{55D0FEBB-1BAB-49FC-9995-248B007E18A4}" type="presParOf" srcId="{33987BE4-396B-43D5-955C-428C0E9B79ED}" destId="{EDEED425-6909-434E-A68F-845BEACC2DAC}" srcOrd="1" destOrd="0" presId="urn:microsoft.com/office/officeart/2018/5/layout/CenteredIconLabelDescriptionList"/>
    <dgm:cxn modelId="{61BA491B-3650-4A2B-AD89-C0E6B0B7D990}" type="presParOf" srcId="{33987BE4-396B-43D5-955C-428C0E9B79ED}" destId="{90C9054D-3C79-43C0-96BA-AA1809C9B2FE}" srcOrd="2" destOrd="0" presId="urn:microsoft.com/office/officeart/2018/5/layout/CenteredIconLabelDescriptionList"/>
    <dgm:cxn modelId="{0874ED11-3B21-4193-86EF-28D013D68171}" type="presParOf" srcId="{33987BE4-396B-43D5-955C-428C0E9B79ED}" destId="{B67F4947-623B-4867-B9D0-B4A80BBA1FC7}" srcOrd="3" destOrd="0" presId="urn:microsoft.com/office/officeart/2018/5/layout/CenteredIconLabelDescriptionList"/>
    <dgm:cxn modelId="{BBD491C7-9C6B-46C2-BC30-9D4F33AE168F}" type="presParOf" srcId="{33987BE4-396B-43D5-955C-428C0E9B79ED}" destId="{E511EA25-CB7C-4382-8908-D3EB1C887D38}" srcOrd="4" destOrd="0" presId="urn:microsoft.com/office/officeart/2018/5/layout/CenteredIconLabelDescriptionList"/>
    <dgm:cxn modelId="{81FF866D-2F82-4F47-B619-ED6E749BB9BC}" type="presParOf" srcId="{C2CA39A1-88E8-4150-B05F-1FB921104F71}" destId="{A01ED5E0-B2C0-4A8C-8AA2-D38DBFDDAD58}" srcOrd="1" destOrd="0" presId="urn:microsoft.com/office/officeart/2018/5/layout/CenteredIconLabelDescriptionList"/>
    <dgm:cxn modelId="{F555362D-386A-4DA4-A6C7-AB6088FF2B83}" type="presParOf" srcId="{C2CA39A1-88E8-4150-B05F-1FB921104F71}" destId="{82086845-8EBC-48F3-8CD7-011331D95B21}" srcOrd="2" destOrd="0" presId="urn:microsoft.com/office/officeart/2018/5/layout/CenteredIconLabelDescriptionList"/>
    <dgm:cxn modelId="{6ECE0208-C557-46C7-8C96-851794BDF467}" type="presParOf" srcId="{82086845-8EBC-48F3-8CD7-011331D95B21}" destId="{4F63A9DF-A74C-4159-B6C6-F8C83AA3494D}" srcOrd="0" destOrd="0" presId="urn:microsoft.com/office/officeart/2018/5/layout/CenteredIconLabelDescriptionList"/>
    <dgm:cxn modelId="{8506F52C-C698-4517-9059-D7015538E813}" type="presParOf" srcId="{82086845-8EBC-48F3-8CD7-011331D95B21}" destId="{AD4C52B1-4C54-43D4-94EB-8C934BA0860F}" srcOrd="1" destOrd="0" presId="urn:microsoft.com/office/officeart/2018/5/layout/CenteredIconLabelDescriptionList"/>
    <dgm:cxn modelId="{DFFC00D9-3052-46B7-AF44-6BE291BE969E}" type="presParOf" srcId="{82086845-8EBC-48F3-8CD7-011331D95B21}" destId="{F190DBD6-F7ED-474F-9F24-C0B3681340F6}" srcOrd="2" destOrd="0" presId="urn:microsoft.com/office/officeart/2018/5/layout/CenteredIconLabelDescriptionList"/>
    <dgm:cxn modelId="{A4C80416-DF0D-4027-94CD-C9E4FC8237AE}" type="presParOf" srcId="{82086845-8EBC-48F3-8CD7-011331D95B21}" destId="{475780C6-A809-4445-BCC8-ABFF67DD831E}" srcOrd="3" destOrd="0" presId="urn:microsoft.com/office/officeart/2018/5/layout/CenteredIconLabelDescriptionList"/>
    <dgm:cxn modelId="{68A5A67C-28E3-49AF-99AB-9191E317ED9E}" type="presParOf" srcId="{82086845-8EBC-48F3-8CD7-011331D95B21}" destId="{4BFE5998-8E1E-422C-9064-48F36493E100}" srcOrd="4" destOrd="0" presId="urn:microsoft.com/office/officeart/2018/5/layout/CenteredIconLabelDescriptionList"/>
    <dgm:cxn modelId="{DB814A9D-EFB1-4547-8C47-2F738C7CEB03}" type="presParOf" srcId="{C2CA39A1-88E8-4150-B05F-1FB921104F71}" destId="{656E4D72-7C30-49CF-946D-E0DE48768444}" srcOrd="3" destOrd="0" presId="urn:microsoft.com/office/officeart/2018/5/layout/CenteredIconLabelDescriptionList"/>
    <dgm:cxn modelId="{F1BF8612-2A59-4833-A24D-B242AA12CCE6}" type="presParOf" srcId="{C2CA39A1-88E8-4150-B05F-1FB921104F71}" destId="{F568B1CA-E093-423C-8A5E-99FA53AAF0B7}" srcOrd="4" destOrd="0" presId="urn:microsoft.com/office/officeart/2018/5/layout/CenteredIconLabelDescriptionList"/>
    <dgm:cxn modelId="{E320F68D-097C-439C-8D10-B1A41E61B8F9}" type="presParOf" srcId="{F568B1CA-E093-423C-8A5E-99FA53AAF0B7}" destId="{EC11FC3E-75F1-4B0D-8367-DFBC7CDE46B2}" srcOrd="0" destOrd="0" presId="urn:microsoft.com/office/officeart/2018/5/layout/CenteredIconLabelDescriptionList"/>
    <dgm:cxn modelId="{231F8183-B8C1-4E9D-85C4-784DBD696826}" type="presParOf" srcId="{F568B1CA-E093-423C-8A5E-99FA53AAF0B7}" destId="{B9C77A5B-6312-4A76-BDE7-036C502056A2}" srcOrd="1" destOrd="0" presId="urn:microsoft.com/office/officeart/2018/5/layout/CenteredIconLabelDescriptionList"/>
    <dgm:cxn modelId="{F9EC51F7-0BC7-40C8-BF85-9FE7A3D27496}" type="presParOf" srcId="{F568B1CA-E093-423C-8A5E-99FA53AAF0B7}" destId="{0603D224-F84D-4A15-BF83-44D0B5B09E8C}" srcOrd="2" destOrd="0" presId="urn:microsoft.com/office/officeart/2018/5/layout/CenteredIconLabelDescriptionList"/>
    <dgm:cxn modelId="{751438E8-8D64-4B55-B1FA-39B8E85C8434}" type="presParOf" srcId="{F568B1CA-E093-423C-8A5E-99FA53AAF0B7}" destId="{2699C2F4-E473-4ED7-9951-E24C9837F3AE}" srcOrd="3" destOrd="0" presId="urn:microsoft.com/office/officeart/2018/5/layout/CenteredIconLabelDescriptionList"/>
    <dgm:cxn modelId="{88983A0D-51C8-4C10-82D3-0E781EFDCCD9}" type="presParOf" srcId="{F568B1CA-E093-423C-8A5E-99FA53AAF0B7}" destId="{753A20DC-13B5-4B48-8373-6258AADEB2DC}"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A63FEC-F601-4996-9795-6F31FEDB9F00}" type="doc">
      <dgm:prSet loTypeId="urn:microsoft.com/office/officeart/2018/2/layout/IconLabelDescriptionList" loCatId="icon" qsTypeId="urn:microsoft.com/office/officeart/2005/8/quickstyle/simple1" qsCatId="simple" csTypeId="urn:microsoft.com/office/officeart/2005/8/colors/colorful1" csCatId="colorful" phldr="1"/>
      <dgm:spPr/>
      <dgm:t>
        <a:bodyPr/>
        <a:lstStyle/>
        <a:p>
          <a:endParaRPr lang="en-US"/>
        </a:p>
      </dgm:t>
    </dgm:pt>
    <dgm:pt modelId="{324638B7-023C-4DB6-8952-BD01A5BBE5D9}">
      <dgm:prSet/>
      <dgm:spPr/>
      <dgm:t>
        <a:bodyPr/>
        <a:lstStyle/>
        <a:p>
          <a:pPr>
            <a:lnSpc>
              <a:spcPct val="100000"/>
            </a:lnSpc>
            <a:defRPr b="1"/>
          </a:pPr>
          <a:r>
            <a:rPr lang="en-US" b="1" dirty="0"/>
            <a:t>Biggest Challenge:</a:t>
          </a:r>
          <a:endParaRPr lang="en-US" dirty="0"/>
        </a:p>
      </dgm:t>
    </dgm:pt>
    <dgm:pt modelId="{0E492D59-3E86-4C15-979C-36E067EFB9CE}" type="parTrans" cxnId="{A1B13843-790E-440E-AA27-75C5D49A5919}">
      <dgm:prSet/>
      <dgm:spPr/>
      <dgm:t>
        <a:bodyPr/>
        <a:lstStyle/>
        <a:p>
          <a:endParaRPr lang="en-US"/>
        </a:p>
      </dgm:t>
    </dgm:pt>
    <dgm:pt modelId="{1B873482-2D07-4B09-87B3-8089DED6BE62}" type="sibTrans" cxnId="{A1B13843-790E-440E-AA27-75C5D49A5919}">
      <dgm:prSet/>
      <dgm:spPr/>
      <dgm:t>
        <a:bodyPr/>
        <a:lstStyle/>
        <a:p>
          <a:endParaRPr lang="en-US"/>
        </a:p>
      </dgm:t>
    </dgm:pt>
    <dgm:pt modelId="{06A5A781-3BB3-46AA-B5BF-2AB7E4EE276C}">
      <dgm:prSet custT="1"/>
      <dgm:spPr/>
      <dgm:t>
        <a:bodyPr/>
        <a:lstStyle/>
        <a:p>
          <a:pPr>
            <a:lnSpc>
              <a:spcPct val="100000"/>
            </a:lnSpc>
          </a:pPr>
          <a:r>
            <a:rPr lang="en-US" sz="2000" dirty="0"/>
            <a:t>Finding recent, credible sources.</a:t>
          </a:r>
        </a:p>
      </dgm:t>
    </dgm:pt>
    <dgm:pt modelId="{F5FC3FAD-6887-4850-99AF-A076C473AEA8}" type="parTrans" cxnId="{E6C153FC-EC85-4692-AD3F-0BE4739D4D41}">
      <dgm:prSet/>
      <dgm:spPr/>
      <dgm:t>
        <a:bodyPr/>
        <a:lstStyle/>
        <a:p>
          <a:endParaRPr lang="en-US"/>
        </a:p>
      </dgm:t>
    </dgm:pt>
    <dgm:pt modelId="{033A5969-E8E3-45BA-8AC9-7F9D62B270F1}" type="sibTrans" cxnId="{E6C153FC-EC85-4692-AD3F-0BE4739D4D41}">
      <dgm:prSet/>
      <dgm:spPr/>
      <dgm:t>
        <a:bodyPr/>
        <a:lstStyle/>
        <a:p>
          <a:endParaRPr lang="en-US"/>
        </a:p>
      </dgm:t>
    </dgm:pt>
    <dgm:pt modelId="{29A5DF29-7585-4B88-9A2A-7E8F615C67FF}">
      <dgm:prSet custT="1"/>
      <dgm:spPr/>
      <dgm:t>
        <a:bodyPr/>
        <a:lstStyle/>
        <a:p>
          <a:pPr>
            <a:lnSpc>
              <a:spcPct val="100000"/>
            </a:lnSpc>
          </a:pPr>
          <a:r>
            <a:rPr lang="en-US" sz="2000" dirty="0"/>
            <a:t>Balancing multiple perspectives.</a:t>
          </a:r>
        </a:p>
      </dgm:t>
    </dgm:pt>
    <dgm:pt modelId="{022E48FF-E50A-4F37-A104-B766B3D99912}" type="parTrans" cxnId="{1E7FB4C4-096A-4E01-9360-16B789B13BF8}">
      <dgm:prSet/>
      <dgm:spPr/>
      <dgm:t>
        <a:bodyPr/>
        <a:lstStyle/>
        <a:p>
          <a:endParaRPr lang="en-US"/>
        </a:p>
      </dgm:t>
    </dgm:pt>
    <dgm:pt modelId="{F2AB8418-C5D5-4C5A-93AD-6F97F971A7CD}" type="sibTrans" cxnId="{1E7FB4C4-096A-4E01-9360-16B789B13BF8}">
      <dgm:prSet/>
      <dgm:spPr/>
      <dgm:t>
        <a:bodyPr/>
        <a:lstStyle/>
        <a:p>
          <a:endParaRPr lang="en-US"/>
        </a:p>
      </dgm:t>
    </dgm:pt>
    <dgm:pt modelId="{88CBC4B4-1A6B-4807-9888-C7165650A13C}">
      <dgm:prSet/>
      <dgm:spPr/>
      <dgm:t>
        <a:bodyPr/>
        <a:lstStyle/>
        <a:p>
          <a:pPr>
            <a:lnSpc>
              <a:spcPct val="100000"/>
            </a:lnSpc>
            <a:defRPr b="1"/>
          </a:pPr>
          <a:r>
            <a:rPr lang="en-US" b="1"/>
            <a:t>How I Overcame It: </a:t>
          </a:r>
          <a:endParaRPr lang="en-US"/>
        </a:p>
      </dgm:t>
    </dgm:pt>
    <dgm:pt modelId="{7F3634ED-B963-4ACC-88FF-3EB5D30B643B}" type="parTrans" cxnId="{C6C9616E-4E6E-4290-A97F-E76521565ECA}">
      <dgm:prSet/>
      <dgm:spPr/>
      <dgm:t>
        <a:bodyPr/>
        <a:lstStyle/>
        <a:p>
          <a:endParaRPr lang="en-US"/>
        </a:p>
      </dgm:t>
    </dgm:pt>
    <dgm:pt modelId="{4EE78B5B-4921-43C5-9E5C-4B56BA4EEFF1}" type="sibTrans" cxnId="{C6C9616E-4E6E-4290-A97F-E76521565ECA}">
      <dgm:prSet/>
      <dgm:spPr/>
      <dgm:t>
        <a:bodyPr/>
        <a:lstStyle/>
        <a:p>
          <a:endParaRPr lang="en-US"/>
        </a:p>
      </dgm:t>
    </dgm:pt>
    <dgm:pt modelId="{FFD55847-4E21-48E7-BF5F-9FAFAC5E6A4E}">
      <dgm:prSet custT="1"/>
      <dgm:spPr/>
      <dgm:t>
        <a:bodyPr/>
        <a:lstStyle/>
        <a:p>
          <a:pPr>
            <a:lnSpc>
              <a:spcPct val="100000"/>
            </a:lnSpc>
          </a:pPr>
          <a:r>
            <a:rPr lang="en-US" sz="2000"/>
            <a:t>Recent articles. </a:t>
          </a:r>
        </a:p>
      </dgm:t>
    </dgm:pt>
    <dgm:pt modelId="{77700B58-F8C5-46A5-9594-53FD1277F40F}" type="parTrans" cxnId="{9DAE04AA-400D-4F39-886A-348EFE219709}">
      <dgm:prSet/>
      <dgm:spPr/>
      <dgm:t>
        <a:bodyPr/>
        <a:lstStyle/>
        <a:p>
          <a:endParaRPr lang="en-US"/>
        </a:p>
      </dgm:t>
    </dgm:pt>
    <dgm:pt modelId="{FD971982-DF9F-4A6E-B21F-D852A5F8FCC1}" type="sibTrans" cxnId="{9DAE04AA-400D-4F39-886A-348EFE219709}">
      <dgm:prSet/>
      <dgm:spPr/>
      <dgm:t>
        <a:bodyPr/>
        <a:lstStyle/>
        <a:p>
          <a:endParaRPr lang="en-US"/>
        </a:p>
      </dgm:t>
    </dgm:pt>
    <dgm:pt modelId="{DE58556B-A7C3-489F-9059-D1ED470414E5}">
      <dgm:prSet custT="1"/>
      <dgm:spPr/>
      <dgm:t>
        <a:bodyPr/>
        <a:lstStyle/>
        <a:p>
          <a:pPr>
            <a:lnSpc>
              <a:spcPct val="100000"/>
            </a:lnSpc>
          </a:pPr>
          <a:r>
            <a:rPr lang="en-US" sz="2000" dirty="0"/>
            <a:t>Credible online sources.</a:t>
          </a:r>
        </a:p>
      </dgm:t>
    </dgm:pt>
    <dgm:pt modelId="{7FED7D42-20DE-4488-AFEA-225BD92065C6}" type="parTrans" cxnId="{7620ED98-1CB2-4FCF-B6B3-F19EC22C37C0}">
      <dgm:prSet/>
      <dgm:spPr/>
      <dgm:t>
        <a:bodyPr/>
        <a:lstStyle/>
        <a:p>
          <a:endParaRPr lang="en-US"/>
        </a:p>
      </dgm:t>
    </dgm:pt>
    <dgm:pt modelId="{57DC7192-2436-4DA7-945B-784999790843}" type="sibTrans" cxnId="{7620ED98-1CB2-4FCF-B6B3-F19EC22C37C0}">
      <dgm:prSet/>
      <dgm:spPr/>
      <dgm:t>
        <a:bodyPr/>
        <a:lstStyle/>
        <a:p>
          <a:endParaRPr lang="en-US"/>
        </a:p>
      </dgm:t>
    </dgm:pt>
    <dgm:pt modelId="{84B0FB34-74C8-4C75-95A5-F3F9F7BC2B78}">
      <dgm:prSet custT="1"/>
      <dgm:spPr/>
      <dgm:t>
        <a:bodyPr/>
        <a:lstStyle/>
        <a:p>
          <a:pPr>
            <a:lnSpc>
              <a:spcPct val="100000"/>
            </a:lnSpc>
          </a:pPr>
          <a:r>
            <a:rPr lang="en-US" sz="2000"/>
            <a:t>Organized notes carefully. </a:t>
          </a:r>
        </a:p>
      </dgm:t>
    </dgm:pt>
    <dgm:pt modelId="{CB33AAF4-814A-4A93-AAC4-7917A473E5E5}" type="parTrans" cxnId="{C3315D33-A76D-42AB-8FCC-54BB4DEA2FFA}">
      <dgm:prSet/>
      <dgm:spPr/>
      <dgm:t>
        <a:bodyPr/>
        <a:lstStyle/>
        <a:p>
          <a:endParaRPr lang="en-US"/>
        </a:p>
      </dgm:t>
    </dgm:pt>
    <dgm:pt modelId="{D669796A-0170-48EC-BFA8-B5B5B548091D}" type="sibTrans" cxnId="{C3315D33-A76D-42AB-8FCC-54BB4DEA2FFA}">
      <dgm:prSet/>
      <dgm:spPr/>
      <dgm:t>
        <a:bodyPr/>
        <a:lstStyle/>
        <a:p>
          <a:endParaRPr lang="en-US"/>
        </a:p>
      </dgm:t>
    </dgm:pt>
    <dgm:pt modelId="{94BBCAC9-D5E7-4577-A96B-D77E7B4D174F}">
      <dgm:prSet custT="1"/>
      <dgm:spPr/>
      <dgm:t>
        <a:bodyPr/>
        <a:lstStyle/>
        <a:p>
          <a:pPr>
            <a:lnSpc>
              <a:spcPct val="100000"/>
            </a:lnSpc>
          </a:pPr>
          <a:r>
            <a:rPr lang="en-US" sz="2000" dirty="0"/>
            <a:t>Cross-checked information.</a:t>
          </a:r>
        </a:p>
      </dgm:t>
    </dgm:pt>
    <dgm:pt modelId="{8488C5EA-A922-40BA-9D0A-B44DDE1707ED}" type="parTrans" cxnId="{6D3932BD-F001-48EF-B659-DCDA3473A3C6}">
      <dgm:prSet/>
      <dgm:spPr/>
      <dgm:t>
        <a:bodyPr/>
        <a:lstStyle/>
        <a:p>
          <a:endParaRPr lang="en-US"/>
        </a:p>
      </dgm:t>
    </dgm:pt>
    <dgm:pt modelId="{BCF346AC-0624-46A4-BD80-93183B3D0433}" type="sibTrans" cxnId="{6D3932BD-F001-48EF-B659-DCDA3473A3C6}">
      <dgm:prSet/>
      <dgm:spPr/>
      <dgm:t>
        <a:bodyPr/>
        <a:lstStyle/>
        <a:p>
          <a:endParaRPr lang="en-US"/>
        </a:p>
      </dgm:t>
    </dgm:pt>
    <dgm:pt modelId="{A777C7FA-F0F5-4BAD-9DDE-9CE61CA975CD}" type="pres">
      <dgm:prSet presAssocID="{58A63FEC-F601-4996-9795-6F31FEDB9F00}" presName="root" presStyleCnt="0">
        <dgm:presLayoutVars>
          <dgm:dir/>
          <dgm:resizeHandles val="exact"/>
        </dgm:presLayoutVars>
      </dgm:prSet>
      <dgm:spPr/>
    </dgm:pt>
    <dgm:pt modelId="{ED65CA34-FA7D-4079-853A-BD3AE18456C6}" type="pres">
      <dgm:prSet presAssocID="{324638B7-023C-4DB6-8952-BD01A5BBE5D9}" presName="compNode" presStyleCnt="0"/>
      <dgm:spPr/>
    </dgm:pt>
    <dgm:pt modelId="{E9582740-31E3-4978-91ED-7A20EA72F232}" type="pres">
      <dgm:prSet presAssocID="{324638B7-023C-4DB6-8952-BD01A5BBE5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01188D4-EBFF-4AFA-9987-95653A240665}" type="pres">
      <dgm:prSet presAssocID="{324638B7-023C-4DB6-8952-BD01A5BBE5D9}" presName="iconSpace" presStyleCnt="0"/>
      <dgm:spPr/>
    </dgm:pt>
    <dgm:pt modelId="{BE6FA089-FC34-44C5-BC37-BE1F97DED3C0}" type="pres">
      <dgm:prSet presAssocID="{324638B7-023C-4DB6-8952-BD01A5BBE5D9}" presName="parTx" presStyleLbl="revTx" presStyleIdx="0" presStyleCnt="4">
        <dgm:presLayoutVars>
          <dgm:chMax val="0"/>
          <dgm:chPref val="0"/>
        </dgm:presLayoutVars>
      </dgm:prSet>
      <dgm:spPr/>
    </dgm:pt>
    <dgm:pt modelId="{714F662E-A1FD-4A81-97B6-FF4BDDD5120F}" type="pres">
      <dgm:prSet presAssocID="{324638B7-023C-4DB6-8952-BD01A5BBE5D9}" presName="txSpace" presStyleCnt="0"/>
      <dgm:spPr/>
    </dgm:pt>
    <dgm:pt modelId="{AE0BDFF1-6FF0-4B4E-A93E-F827A3F5D1B9}" type="pres">
      <dgm:prSet presAssocID="{324638B7-023C-4DB6-8952-BD01A5BBE5D9}" presName="desTx" presStyleLbl="revTx" presStyleIdx="1" presStyleCnt="4">
        <dgm:presLayoutVars/>
      </dgm:prSet>
      <dgm:spPr/>
    </dgm:pt>
    <dgm:pt modelId="{1548B445-265B-4B6C-AC33-404B899E6193}" type="pres">
      <dgm:prSet presAssocID="{1B873482-2D07-4B09-87B3-8089DED6BE62}" presName="sibTrans" presStyleCnt="0"/>
      <dgm:spPr/>
    </dgm:pt>
    <dgm:pt modelId="{4F968D11-830A-4322-B869-171C228F75E6}" type="pres">
      <dgm:prSet presAssocID="{88CBC4B4-1A6B-4807-9888-C7165650A13C}" presName="compNode" presStyleCnt="0"/>
      <dgm:spPr/>
    </dgm:pt>
    <dgm:pt modelId="{D0DF9A15-3B65-4F56-8015-F2F0F074614B}" type="pres">
      <dgm:prSet presAssocID="{88CBC4B4-1A6B-4807-9888-C7165650A13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F21550C0-3AC1-40F4-88F9-B8FFF379881C}" type="pres">
      <dgm:prSet presAssocID="{88CBC4B4-1A6B-4807-9888-C7165650A13C}" presName="iconSpace" presStyleCnt="0"/>
      <dgm:spPr/>
    </dgm:pt>
    <dgm:pt modelId="{42BBB9FB-0387-4264-8080-76B2BA3FA190}" type="pres">
      <dgm:prSet presAssocID="{88CBC4B4-1A6B-4807-9888-C7165650A13C}" presName="parTx" presStyleLbl="revTx" presStyleIdx="2" presStyleCnt="4">
        <dgm:presLayoutVars>
          <dgm:chMax val="0"/>
          <dgm:chPref val="0"/>
        </dgm:presLayoutVars>
      </dgm:prSet>
      <dgm:spPr/>
    </dgm:pt>
    <dgm:pt modelId="{05074F27-F7C4-4F3D-99EF-3351F4BB4969}" type="pres">
      <dgm:prSet presAssocID="{88CBC4B4-1A6B-4807-9888-C7165650A13C}" presName="txSpace" presStyleCnt="0"/>
      <dgm:spPr/>
    </dgm:pt>
    <dgm:pt modelId="{AB543BD7-949D-4948-A9B4-68359A7F075D}" type="pres">
      <dgm:prSet presAssocID="{88CBC4B4-1A6B-4807-9888-C7165650A13C}" presName="desTx" presStyleLbl="revTx" presStyleIdx="3" presStyleCnt="4">
        <dgm:presLayoutVars/>
      </dgm:prSet>
      <dgm:spPr/>
    </dgm:pt>
  </dgm:ptLst>
  <dgm:cxnLst>
    <dgm:cxn modelId="{503ED323-11E2-405A-A56E-AC23F28AE9B2}" type="presOf" srcId="{06A5A781-3BB3-46AA-B5BF-2AB7E4EE276C}" destId="{AE0BDFF1-6FF0-4B4E-A93E-F827A3F5D1B9}" srcOrd="0" destOrd="0" presId="urn:microsoft.com/office/officeart/2018/2/layout/IconLabelDescriptionList"/>
    <dgm:cxn modelId="{435CD42F-A3C7-4883-AEF0-53E46138602F}" type="presOf" srcId="{FFD55847-4E21-48E7-BF5F-9FAFAC5E6A4E}" destId="{AB543BD7-949D-4948-A9B4-68359A7F075D}" srcOrd="0" destOrd="0" presId="urn:microsoft.com/office/officeart/2018/2/layout/IconLabelDescriptionList"/>
    <dgm:cxn modelId="{C3315D33-A76D-42AB-8FCC-54BB4DEA2FFA}" srcId="{88CBC4B4-1A6B-4807-9888-C7165650A13C}" destId="{84B0FB34-74C8-4C75-95A5-F3F9F7BC2B78}" srcOrd="2" destOrd="0" parTransId="{CB33AAF4-814A-4A93-AAC4-7917A473E5E5}" sibTransId="{D669796A-0170-48EC-BFA8-B5B5B548091D}"/>
    <dgm:cxn modelId="{CC06A438-FAAA-4FCE-9B05-0B9DCCB47F5B}" type="presOf" srcId="{88CBC4B4-1A6B-4807-9888-C7165650A13C}" destId="{42BBB9FB-0387-4264-8080-76B2BA3FA190}" srcOrd="0" destOrd="0" presId="urn:microsoft.com/office/officeart/2018/2/layout/IconLabelDescriptionList"/>
    <dgm:cxn modelId="{A1B13843-790E-440E-AA27-75C5D49A5919}" srcId="{58A63FEC-F601-4996-9795-6F31FEDB9F00}" destId="{324638B7-023C-4DB6-8952-BD01A5BBE5D9}" srcOrd="0" destOrd="0" parTransId="{0E492D59-3E86-4C15-979C-36E067EFB9CE}" sibTransId="{1B873482-2D07-4B09-87B3-8089DED6BE62}"/>
    <dgm:cxn modelId="{64FA9243-4237-43A4-A0C0-C30C752189A3}" type="presOf" srcId="{84B0FB34-74C8-4C75-95A5-F3F9F7BC2B78}" destId="{AB543BD7-949D-4948-A9B4-68359A7F075D}" srcOrd="0" destOrd="2" presId="urn:microsoft.com/office/officeart/2018/2/layout/IconLabelDescriptionList"/>
    <dgm:cxn modelId="{F50AA94C-3797-412C-A154-8920EC41DF2C}" type="presOf" srcId="{DE58556B-A7C3-489F-9059-D1ED470414E5}" destId="{AB543BD7-949D-4948-A9B4-68359A7F075D}" srcOrd="0" destOrd="1" presId="urn:microsoft.com/office/officeart/2018/2/layout/IconLabelDescriptionList"/>
    <dgm:cxn modelId="{C6C9616E-4E6E-4290-A97F-E76521565ECA}" srcId="{58A63FEC-F601-4996-9795-6F31FEDB9F00}" destId="{88CBC4B4-1A6B-4807-9888-C7165650A13C}" srcOrd="1" destOrd="0" parTransId="{7F3634ED-B963-4ACC-88FF-3EB5D30B643B}" sibTransId="{4EE78B5B-4921-43C5-9E5C-4B56BA4EEFF1}"/>
    <dgm:cxn modelId="{47DDB38D-072A-428F-9F6F-90560CDA85D4}" type="presOf" srcId="{324638B7-023C-4DB6-8952-BD01A5BBE5D9}" destId="{BE6FA089-FC34-44C5-BC37-BE1F97DED3C0}" srcOrd="0" destOrd="0" presId="urn:microsoft.com/office/officeart/2018/2/layout/IconLabelDescriptionList"/>
    <dgm:cxn modelId="{7620ED98-1CB2-4FCF-B6B3-F19EC22C37C0}" srcId="{88CBC4B4-1A6B-4807-9888-C7165650A13C}" destId="{DE58556B-A7C3-489F-9059-D1ED470414E5}" srcOrd="1" destOrd="0" parTransId="{7FED7D42-20DE-4488-AFEA-225BD92065C6}" sibTransId="{57DC7192-2436-4DA7-945B-784999790843}"/>
    <dgm:cxn modelId="{9DAE04AA-400D-4F39-886A-348EFE219709}" srcId="{88CBC4B4-1A6B-4807-9888-C7165650A13C}" destId="{FFD55847-4E21-48E7-BF5F-9FAFAC5E6A4E}" srcOrd="0" destOrd="0" parTransId="{77700B58-F8C5-46A5-9594-53FD1277F40F}" sibTransId="{FD971982-DF9F-4A6E-B21F-D852A5F8FCC1}"/>
    <dgm:cxn modelId="{2554ADB0-1774-412E-B1D7-A20F16E13D4E}" type="presOf" srcId="{29A5DF29-7585-4B88-9A2A-7E8F615C67FF}" destId="{AE0BDFF1-6FF0-4B4E-A93E-F827A3F5D1B9}" srcOrd="0" destOrd="1" presId="urn:microsoft.com/office/officeart/2018/2/layout/IconLabelDescriptionList"/>
    <dgm:cxn modelId="{6D3932BD-F001-48EF-B659-DCDA3473A3C6}" srcId="{88CBC4B4-1A6B-4807-9888-C7165650A13C}" destId="{94BBCAC9-D5E7-4577-A96B-D77E7B4D174F}" srcOrd="3" destOrd="0" parTransId="{8488C5EA-A922-40BA-9D0A-B44DDE1707ED}" sibTransId="{BCF346AC-0624-46A4-BD80-93183B3D0433}"/>
    <dgm:cxn modelId="{1E7FB4C4-096A-4E01-9360-16B789B13BF8}" srcId="{324638B7-023C-4DB6-8952-BD01A5BBE5D9}" destId="{29A5DF29-7585-4B88-9A2A-7E8F615C67FF}" srcOrd="1" destOrd="0" parTransId="{022E48FF-E50A-4F37-A104-B766B3D99912}" sibTransId="{F2AB8418-C5D5-4C5A-93AD-6F97F971A7CD}"/>
    <dgm:cxn modelId="{F8D9D0C4-6092-405C-A63A-64D8CDF2E244}" type="presOf" srcId="{58A63FEC-F601-4996-9795-6F31FEDB9F00}" destId="{A777C7FA-F0F5-4BAD-9DDE-9CE61CA975CD}" srcOrd="0" destOrd="0" presId="urn:microsoft.com/office/officeart/2018/2/layout/IconLabelDescriptionList"/>
    <dgm:cxn modelId="{CF4E46EC-8022-494F-BC92-D07E2F12DA52}" type="presOf" srcId="{94BBCAC9-D5E7-4577-A96B-D77E7B4D174F}" destId="{AB543BD7-949D-4948-A9B4-68359A7F075D}" srcOrd="0" destOrd="3" presId="urn:microsoft.com/office/officeart/2018/2/layout/IconLabelDescriptionList"/>
    <dgm:cxn modelId="{E6C153FC-EC85-4692-AD3F-0BE4739D4D41}" srcId="{324638B7-023C-4DB6-8952-BD01A5BBE5D9}" destId="{06A5A781-3BB3-46AA-B5BF-2AB7E4EE276C}" srcOrd="0" destOrd="0" parTransId="{F5FC3FAD-6887-4850-99AF-A076C473AEA8}" sibTransId="{033A5969-E8E3-45BA-8AC9-7F9D62B270F1}"/>
    <dgm:cxn modelId="{C23009BF-180D-4AF2-8394-A86F39C090CA}" type="presParOf" srcId="{A777C7FA-F0F5-4BAD-9DDE-9CE61CA975CD}" destId="{ED65CA34-FA7D-4079-853A-BD3AE18456C6}" srcOrd="0" destOrd="0" presId="urn:microsoft.com/office/officeart/2018/2/layout/IconLabelDescriptionList"/>
    <dgm:cxn modelId="{D366AAD0-0170-4460-BF96-946C09B09045}" type="presParOf" srcId="{ED65CA34-FA7D-4079-853A-BD3AE18456C6}" destId="{E9582740-31E3-4978-91ED-7A20EA72F232}" srcOrd="0" destOrd="0" presId="urn:microsoft.com/office/officeart/2018/2/layout/IconLabelDescriptionList"/>
    <dgm:cxn modelId="{D0E16F92-4B29-4613-9F11-517D8FCADB83}" type="presParOf" srcId="{ED65CA34-FA7D-4079-853A-BD3AE18456C6}" destId="{601188D4-EBFF-4AFA-9987-95653A240665}" srcOrd="1" destOrd="0" presId="urn:microsoft.com/office/officeart/2018/2/layout/IconLabelDescriptionList"/>
    <dgm:cxn modelId="{C34BE317-3CB8-411B-90E5-080393272B20}" type="presParOf" srcId="{ED65CA34-FA7D-4079-853A-BD3AE18456C6}" destId="{BE6FA089-FC34-44C5-BC37-BE1F97DED3C0}" srcOrd="2" destOrd="0" presId="urn:microsoft.com/office/officeart/2018/2/layout/IconLabelDescriptionList"/>
    <dgm:cxn modelId="{2BEE0E1B-5FAA-4DE1-AC16-537B53E12786}" type="presParOf" srcId="{ED65CA34-FA7D-4079-853A-BD3AE18456C6}" destId="{714F662E-A1FD-4A81-97B6-FF4BDDD5120F}" srcOrd="3" destOrd="0" presId="urn:microsoft.com/office/officeart/2018/2/layout/IconLabelDescriptionList"/>
    <dgm:cxn modelId="{EBA7DC7D-97CA-41A0-8907-E7D83F87934B}" type="presParOf" srcId="{ED65CA34-FA7D-4079-853A-BD3AE18456C6}" destId="{AE0BDFF1-6FF0-4B4E-A93E-F827A3F5D1B9}" srcOrd="4" destOrd="0" presId="urn:microsoft.com/office/officeart/2018/2/layout/IconLabelDescriptionList"/>
    <dgm:cxn modelId="{21BB1517-BC63-438D-BFA1-51E5A16651CA}" type="presParOf" srcId="{A777C7FA-F0F5-4BAD-9DDE-9CE61CA975CD}" destId="{1548B445-265B-4B6C-AC33-404B899E6193}" srcOrd="1" destOrd="0" presId="urn:microsoft.com/office/officeart/2018/2/layout/IconLabelDescriptionList"/>
    <dgm:cxn modelId="{6F2569BD-5BEB-44EA-9A3E-836EE0D2E9AF}" type="presParOf" srcId="{A777C7FA-F0F5-4BAD-9DDE-9CE61CA975CD}" destId="{4F968D11-830A-4322-B869-171C228F75E6}" srcOrd="2" destOrd="0" presId="urn:microsoft.com/office/officeart/2018/2/layout/IconLabelDescriptionList"/>
    <dgm:cxn modelId="{00597114-56F8-43B4-87EE-76B05A7D87CA}" type="presParOf" srcId="{4F968D11-830A-4322-B869-171C228F75E6}" destId="{D0DF9A15-3B65-4F56-8015-F2F0F074614B}" srcOrd="0" destOrd="0" presId="urn:microsoft.com/office/officeart/2018/2/layout/IconLabelDescriptionList"/>
    <dgm:cxn modelId="{2FBB168E-7351-4B10-9D26-C671487CD4C6}" type="presParOf" srcId="{4F968D11-830A-4322-B869-171C228F75E6}" destId="{F21550C0-3AC1-40F4-88F9-B8FFF379881C}" srcOrd="1" destOrd="0" presId="urn:microsoft.com/office/officeart/2018/2/layout/IconLabelDescriptionList"/>
    <dgm:cxn modelId="{99E9ADBC-617F-4C4D-B87E-500FFA596C6B}" type="presParOf" srcId="{4F968D11-830A-4322-B869-171C228F75E6}" destId="{42BBB9FB-0387-4264-8080-76B2BA3FA190}" srcOrd="2" destOrd="0" presId="urn:microsoft.com/office/officeart/2018/2/layout/IconLabelDescriptionList"/>
    <dgm:cxn modelId="{43455652-172B-4D95-9DC1-9E9887AA1673}" type="presParOf" srcId="{4F968D11-830A-4322-B869-171C228F75E6}" destId="{05074F27-F7C4-4F3D-99EF-3351F4BB4969}" srcOrd="3" destOrd="0" presId="urn:microsoft.com/office/officeart/2018/2/layout/IconLabelDescriptionList"/>
    <dgm:cxn modelId="{1C092C4C-8C95-4247-91CA-0B8ABEC37E81}" type="presParOf" srcId="{4F968D11-830A-4322-B869-171C228F75E6}" destId="{AB543BD7-949D-4948-A9B4-68359A7F075D}"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F92ED-2045-42FE-8B4A-37F34017373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1EBCDE9-D68B-4050-8D1F-3148BDC61D1A}">
      <dgm:prSet custT="1"/>
      <dgm:spPr/>
      <dgm:t>
        <a:bodyPr/>
        <a:lstStyle/>
        <a:p>
          <a:r>
            <a:rPr lang="en-US" sz="2400" dirty="0"/>
            <a:t>Successfully identified both challenges and opportunities</a:t>
          </a:r>
        </a:p>
      </dgm:t>
    </dgm:pt>
    <dgm:pt modelId="{AF8EEAD0-917D-4B62-B063-B7769980F83E}" type="parTrans" cxnId="{38003255-5EF8-4A82-B2A5-4C0A513BF909}">
      <dgm:prSet/>
      <dgm:spPr/>
      <dgm:t>
        <a:bodyPr/>
        <a:lstStyle/>
        <a:p>
          <a:endParaRPr lang="en-US"/>
        </a:p>
      </dgm:t>
    </dgm:pt>
    <dgm:pt modelId="{E964DB7D-DE21-48FA-9DE3-96322DEAF5BD}" type="sibTrans" cxnId="{38003255-5EF8-4A82-B2A5-4C0A513BF909}">
      <dgm:prSet/>
      <dgm:spPr/>
      <dgm:t>
        <a:bodyPr/>
        <a:lstStyle/>
        <a:p>
          <a:endParaRPr lang="en-US"/>
        </a:p>
      </dgm:t>
    </dgm:pt>
    <dgm:pt modelId="{9CE3FD02-E0A1-4577-BBED-72AEA3CA02A4}">
      <dgm:prSet custT="1"/>
      <dgm:spPr/>
      <dgm:t>
        <a:bodyPr/>
        <a:lstStyle/>
        <a:p>
          <a:r>
            <a:rPr lang="en-US" sz="2400" dirty="0"/>
            <a:t>Integrated recent and relevant sources</a:t>
          </a:r>
        </a:p>
      </dgm:t>
    </dgm:pt>
    <dgm:pt modelId="{1E4C5F39-0DD9-4599-A844-1C2313BCA186}" type="parTrans" cxnId="{F4A6E4E7-1EAE-4160-B991-1381AEF80B5D}">
      <dgm:prSet/>
      <dgm:spPr/>
      <dgm:t>
        <a:bodyPr/>
        <a:lstStyle/>
        <a:p>
          <a:endParaRPr lang="en-US"/>
        </a:p>
      </dgm:t>
    </dgm:pt>
    <dgm:pt modelId="{E82B36EF-B564-492B-B9BF-94EBC1AAE447}" type="sibTrans" cxnId="{F4A6E4E7-1EAE-4160-B991-1381AEF80B5D}">
      <dgm:prSet/>
      <dgm:spPr/>
      <dgm:t>
        <a:bodyPr/>
        <a:lstStyle/>
        <a:p>
          <a:endParaRPr lang="en-US"/>
        </a:p>
      </dgm:t>
    </dgm:pt>
    <dgm:pt modelId="{6BBB6C58-5E95-4DE8-AFF1-40B8DE84F59E}">
      <dgm:prSet custT="1"/>
      <dgm:spPr/>
      <dgm:t>
        <a:bodyPr/>
        <a:lstStyle/>
        <a:p>
          <a:r>
            <a:rPr lang="en-US" sz="2400" dirty="0"/>
            <a:t>Developed practical strategies</a:t>
          </a:r>
        </a:p>
      </dgm:t>
    </dgm:pt>
    <dgm:pt modelId="{6C409FF5-28D7-4B8B-B6D1-32B70A552BAC}" type="parTrans" cxnId="{4BD2D787-3E49-4A6E-A267-BD2255771F73}">
      <dgm:prSet/>
      <dgm:spPr/>
      <dgm:t>
        <a:bodyPr/>
        <a:lstStyle/>
        <a:p>
          <a:endParaRPr lang="en-US"/>
        </a:p>
      </dgm:t>
    </dgm:pt>
    <dgm:pt modelId="{350E01DC-A71C-48B5-A608-4C583B33D98A}" type="sibTrans" cxnId="{4BD2D787-3E49-4A6E-A267-BD2255771F73}">
      <dgm:prSet/>
      <dgm:spPr/>
      <dgm:t>
        <a:bodyPr/>
        <a:lstStyle/>
        <a:p>
          <a:endParaRPr lang="en-US"/>
        </a:p>
      </dgm:t>
    </dgm:pt>
    <dgm:pt modelId="{ED1B0065-66EA-4D1D-A181-EAE449F6A401}">
      <dgm:prSet custT="1"/>
      <dgm:spPr/>
      <dgm:t>
        <a:bodyPr/>
        <a:lstStyle/>
        <a:p>
          <a:r>
            <a:rPr lang="en-US" sz="2400" dirty="0"/>
            <a:t>Maintained clear structure and coherent</a:t>
          </a:r>
        </a:p>
      </dgm:t>
    </dgm:pt>
    <dgm:pt modelId="{D420D0C4-9BD2-4D5D-8B97-FC9EE39450D2}" type="parTrans" cxnId="{3C1C9030-5874-44C2-B0AB-0B229FAAB5DC}">
      <dgm:prSet/>
      <dgm:spPr/>
      <dgm:t>
        <a:bodyPr/>
        <a:lstStyle/>
        <a:p>
          <a:endParaRPr lang="en-US"/>
        </a:p>
      </dgm:t>
    </dgm:pt>
    <dgm:pt modelId="{A15405B2-39DF-4627-AF1F-806FDF210608}" type="sibTrans" cxnId="{3C1C9030-5874-44C2-B0AB-0B229FAAB5DC}">
      <dgm:prSet/>
      <dgm:spPr/>
      <dgm:t>
        <a:bodyPr/>
        <a:lstStyle/>
        <a:p>
          <a:endParaRPr lang="en-US"/>
        </a:p>
      </dgm:t>
    </dgm:pt>
    <dgm:pt modelId="{7F67DB17-6287-4A48-8401-225195E95B7C}" type="pres">
      <dgm:prSet presAssocID="{1DBF92ED-2045-42FE-8B4A-37F340173738}" presName="root" presStyleCnt="0">
        <dgm:presLayoutVars>
          <dgm:dir/>
          <dgm:resizeHandles val="exact"/>
        </dgm:presLayoutVars>
      </dgm:prSet>
      <dgm:spPr/>
    </dgm:pt>
    <dgm:pt modelId="{394BF7C5-8391-4290-8D09-94029D447613}" type="pres">
      <dgm:prSet presAssocID="{E1EBCDE9-D68B-4050-8D1F-3148BDC61D1A}" presName="compNode" presStyleCnt="0"/>
      <dgm:spPr/>
    </dgm:pt>
    <dgm:pt modelId="{641EF287-A492-4D51-9A98-18DD21F8B96B}" type="pres">
      <dgm:prSet presAssocID="{E1EBCDE9-D68B-4050-8D1F-3148BDC61D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BEF9DBD0-ED0C-4F86-A180-3DC7AFC286F3}" type="pres">
      <dgm:prSet presAssocID="{E1EBCDE9-D68B-4050-8D1F-3148BDC61D1A}" presName="spaceRect" presStyleCnt="0"/>
      <dgm:spPr/>
    </dgm:pt>
    <dgm:pt modelId="{B102C2C0-9D3D-4A48-9FA1-DD2DF742694B}" type="pres">
      <dgm:prSet presAssocID="{E1EBCDE9-D68B-4050-8D1F-3148BDC61D1A}" presName="textRect" presStyleLbl="revTx" presStyleIdx="0" presStyleCnt="4">
        <dgm:presLayoutVars>
          <dgm:chMax val="1"/>
          <dgm:chPref val="1"/>
        </dgm:presLayoutVars>
      </dgm:prSet>
      <dgm:spPr/>
    </dgm:pt>
    <dgm:pt modelId="{D2F4FBD4-CA43-401B-9D2D-ECAECBF24E6B}" type="pres">
      <dgm:prSet presAssocID="{E964DB7D-DE21-48FA-9DE3-96322DEAF5BD}" presName="sibTrans" presStyleCnt="0"/>
      <dgm:spPr/>
    </dgm:pt>
    <dgm:pt modelId="{851964A2-0F87-4A98-8798-4098FDEE838D}" type="pres">
      <dgm:prSet presAssocID="{9CE3FD02-E0A1-4577-BBED-72AEA3CA02A4}" presName="compNode" presStyleCnt="0"/>
      <dgm:spPr/>
    </dgm:pt>
    <dgm:pt modelId="{AFA51348-7DF8-4792-AA22-0B1883DB22B5}" type="pres">
      <dgm:prSet presAssocID="{9CE3FD02-E0A1-4577-BBED-72AEA3CA02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DE45E59D-9F0C-4379-97DB-84A319CAA094}" type="pres">
      <dgm:prSet presAssocID="{9CE3FD02-E0A1-4577-BBED-72AEA3CA02A4}" presName="spaceRect" presStyleCnt="0"/>
      <dgm:spPr/>
    </dgm:pt>
    <dgm:pt modelId="{0AB418FE-2448-4373-90BF-17ADF97C3A56}" type="pres">
      <dgm:prSet presAssocID="{9CE3FD02-E0A1-4577-BBED-72AEA3CA02A4}" presName="textRect" presStyleLbl="revTx" presStyleIdx="1" presStyleCnt="4">
        <dgm:presLayoutVars>
          <dgm:chMax val="1"/>
          <dgm:chPref val="1"/>
        </dgm:presLayoutVars>
      </dgm:prSet>
      <dgm:spPr/>
    </dgm:pt>
    <dgm:pt modelId="{6771CA5A-D11E-42DF-892A-F11D3371ECD0}" type="pres">
      <dgm:prSet presAssocID="{E82B36EF-B564-492B-B9BF-94EBC1AAE447}" presName="sibTrans" presStyleCnt="0"/>
      <dgm:spPr/>
    </dgm:pt>
    <dgm:pt modelId="{9776E2C6-EBC2-47F8-9FF9-42DEFB6FE997}" type="pres">
      <dgm:prSet presAssocID="{6BBB6C58-5E95-4DE8-AFF1-40B8DE84F59E}" presName="compNode" presStyleCnt="0"/>
      <dgm:spPr/>
    </dgm:pt>
    <dgm:pt modelId="{CDA7F2D4-4AF9-4C6E-ACC8-5779AFAB5112}" type="pres">
      <dgm:prSet presAssocID="{6BBB6C58-5E95-4DE8-AFF1-40B8DE84F59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F5D3A18-8FF6-4191-BB13-BD7062965B88}" type="pres">
      <dgm:prSet presAssocID="{6BBB6C58-5E95-4DE8-AFF1-40B8DE84F59E}" presName="spaceRect" presStyleCnt="0"/>
      <dgm:spPr/>
    </dgm:pt>
    <dgm:pt modelId="{61361D43-66F1-4D37-98BD-073770D9C31A}" type="pres">
      <dgm:prSet presAssocID="{6BBB6C58-5E95-4DE8-AFF1-40B8DE84F59E}" presName="textRect" presStyleLbl="revTx" presStyleIdx="2" presStyleCnt="4">
        <dgm:presLayoutVars>
          <dgm:chMax val="1"/>
          <dgm:chPref val="1"/>
        </dgm:presLayoutVars>
      </dgm:prSet>
      <dgm:spPr/>
    </dgm:pt>
    <dgm:pt modelId="{B7D2C21F-AA6A-45FF-B42D-75B6EB961C76}" type="pres">
      <dgm:prSet presAssocID="{350E01DC-A71C-48B5-A608-4C583B33D98A}" presName="sibTrans" presStyleCnt="0"/>
      <dgm:spPr/>
    </dgm:pt>
    <dgm:pt modelId="{3BA8886C-7DFB-446A-9AEE-FFAD984FEB16}" type="pres">
      <dgm:prSet presAssocID="{ED1B0065-66EA-4D1D-A181-EAE449F6A401}" presName="compNode" presStyleCnt="0"/>
      <dgm:spPr/>
    </dgm:pt>
    <dgm:pt modelId="{50A7D802-717A-4E8C-B6BC-FCBC77B192D9}" type="pres">
      <dgm:prSet presAssocID="{ED1B0065-66EA-4D1D-A181-EAE449F6A40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7444A10B-5521-422C-AABD-22E7C0190919}" type="pres">
      <dgm:prSet presAssocID="{ED1B0065-66EA-4D1D-A181-EAE449F6A401}" presName="spaceRect" presStyleCnt="0"/>
      <dgm:spPr/>
    </dgm:pt>
    <dgm:pt modelId="{7514BEBB-29BE-4314-817D-03205D0F8919}" type="pres">
      <dgm:prSet presAssocID="{ED1B0065-66EA-4D1D-A181-EAE449F6A401}" presName="textRect" presStyleLbl="revTx" presStyleIdx="3" presStyleCnt="4">
        <dgm:presLayoutVars>
          <dgm:chMax val="1"/>
          <dgm:chPref val="1"/>
        </dgm:presLayoutVars>
      </dgm:prSet>
      <dgm:spPr/>
    </dgm:pt>
  </dgm:ptLst>
  <dgm:cxnLst>
    <dgm:cxn modelId="{36F6A52C-10A1-4BC6-A06B-DF9E48F2CA3D}" type="presOf" srcId="{6BBB6C58-5E95-4DE8-AFF1-40B8DE84F59E}" destId="{61361D43-66F1-4D37-98BD-073770D9C31A}" srcOrd="0" destOrd="0" presId="urn:microsoft.com/office/officeart/2018/2/layout/IconLabelList"/>
    <dgm:cxn modelId="{3C1C9030-5874-44C2-B0AB-0B229FAAB5DC}" srcId="{1DBF92ED-2045-42FE-8B4A-37F340173738}" destId="{ED1B0065-66EA-4D1D-A181-EAE449F6A401}" srcOrd="3" destOrd="0" parTransId="{D420D0C4-9BD2-4D5D-8B97-FC9EE39450D2}" sibTransId="{A15405B2-39DF-4627-AF1F-806FDF210608}"/>
    <dgm:cxn modelId="{90BCF83F-1EBB-494A-9437-986B106A703B}" type="presOf" srcId="{1DBF92ED-2045-42FE-8B4A-37F340173738}" destId="{7F67DB17-6287-4A48-8401-225195E95B7C}" srcOrd="0" destOrd="0" presId="urn:microsoft.com/office/officeart/2018/2/layout/IconLabelList"/>
    <dgm:cxn modelId="{632FC36A-6B3B-4ECE-B5E3-A2386AEC0D35}" type="presOf" srcId="{E1EBCDE9-D68B-4050-8D1F-3148BDC61D1A}" destId="{B102C2C0-9D3D-4A48-9FA1-DD2DF742694B}" srcOrd="0" destOrd="0" presId="urn:microsoft.com/office/officeart/2018/2/layout/IconLabelList"/>
    <dgm:cxn modelId="{38003255-5EF8-4A82-B2A5-4C0A513BF909}" srcId="{1DBF92ED-2045-42FE-8B4A-37F340173738}" destId="{E1EBCDE9-D68B-4050-8D1F-3148BDC61D1A}" srcOrd="0" destOrd="0" parTransId="{AF8EEAD0-917D-4B62-B063-B7769980F83E}" sibTransId="{E964DB7D-DE21-48FA-9DE3-96322DEAF5BD}"/>
    <dgm:cxn modelId="{4BD2D787-3E49-4A6E-A267-BD2255771F73}" srcId="{1DBF92ED-2045-42FE-8B4A-37F340173738}" destId="{6BBB6C58-5E95-4DE8-AFF1-40B8DE84F59E}" srcOrd="2" destOrd="0" parTransId="{6C409FF5-28D7-4B8B-B6D1-32B70A552BAC}" sibTransId="{350E01DC-A71C-48B5-A608-4C583B33D98A}"/>
    <dgm:cxn modelId="{6F7FF08D-924B-4DF9-A5D2-C59EE8CE79E4}" type="presOf" srcId="{ED1B0065-66EA-4D1D-A181-EAE449F6A401}" destId="{7514BEBB-29BE-4314-817D-03205D0F8919}" srcOrd="0" destOrd="0" presId="urn:microsoft.com/office/officeart/2018/2/layout/IconLabelList"/>
    <dgm:cxn modelId="{F4A6E4E7-1EAE-4160-B991-1381AEF80B5D}" srcId="{1DBF92ED-2045-42FE-8B4A-37F340173738}" destId="{9CE3FD02-E0A1-4577-BBED-72AEA3CA02A4}" srcOrd="1" destOrd="0" parTransId="{1E4C5F39-0DD9-4599-A844-1C2313BCA186}" sibTransId="{E82B36EF-B564-492B-B9BF-94EBC1AAE447}"/>
    <dgm:cxn modelId="{1C9ECCF5-CA87-405C-B492-F8F5F3108444}" type="presOf" srcId="{9CE3FD02-E0A1-4577-BBED-72AEA3CA02A4}" destId="{0AB418FE-2448-4373-90BF-17ADF97C3A56}" srcOrd="0" destOrd="0" presId="urn:microsoft.com/office/officeart/2018/2/layout/IconLabelList"/>
    <dgm:cxn modelId="{865EA033-368C-4E3E-8ECF-89F8214C6172}" type="presParOf" srcId="{7F67DB17-6287-4A48-8401-225195E95B7C}" destId="{394BF7C5-8391-4290-8D09-94029D447613}" srcOrd="0" destOrd="0" presId="urn:microsoft.com/office/officeart/2018/2/layout/IconLabelList"/>
    <dgm:cxn modelId="{81257DD5-5BBA-40FB-8CAC-202845F66C8B}" type="presParOf" srcId="{394BF7C5-8391-4290-8D09-94029D447613}" destId="{641EF287-A492-4D51-9A98-18DD21F8B96B}" srcOrd="0" destOrd="0" presId="urn:microsoft.com/office/officeart/2018/2/layout/IconLabelList"/>
    <dgm:cxn modelId="{F2534D19-34D1-4EF7-AD3C-D5C32FC89545}" type="presParOf" srcId="{394BF7C5-8391-4290-8D09-94029D447613}" destId="{BEF9DBD0-ED0C-4F86-A180-3DC7AFC286F3}" srcOrd="1" destOrd="0" presId="urn:microsoft.com/office/officeart/2018/2/layout/IconLabelList"/>
    <dgm:cxn modelId="{2106AFAA-8561-4C1A-BFE3-5512D2459CB1}" type="presParOf" srcId="{394BF7C5-8391-4290-8D09-94029D447613}" destId="{B102C2C0-9D3D-4A48-9FA1-DD2DF742694B}" srcOrd="2" destOrd="0" presId="urn:microsoft.com/office/officeart/2018/2/layout/IconLabelList"/>
    <dgm:cxn modelId="{7C6C7E94-8A89-4669-BA4B-D39AACBEAD6F}" type="presParOf" srcId="{7F67DB17-6287-4A48-8401-225195E95B7C}" destId="{D2F4FBD4-CA43-401B-9D2D-ECAECBF24E6B}" srcOrd="1" destOrd="0" presId="urn:microsoft.com/office/officeart/2018/2/layout/IconLabelList"/>
    <dgm:cxn modelId="{EBAABFCD-CDF0-40F1-B4DB-452A0F457F28}" type="presParOf" srcId="{7F67DB17-6287-4A48-8401-225195E95B7C}" destId="{851964A2-0F87-4A98-8798-4098FDEE838D}" srcOrd="2" destOrd="0" presId="urn:microsoft.com/office/officeart/2018/2/layout/IconLabelList"/>
    <dgm:cxn modelId="{CF2B7B9A-FA5D-4D6F-B264-119C0D09E0E9}" type="presParOf" srcId="{851964A2-0F87-4A98-8798-4098FDEE838D}" destId="{AFA51348-7DF8-4792-AA22-0B1883DB22B5}" srcOrd="0" destOrd="0" presId="urn:microsoft.com/office/officeart/2018/2/layout/IconLabelList"/>
    <dgm:cxn modelId="{4E02F6A1-240F-4E33-A479-3ACA4D14BF7A}" type="presParOf" srcId="{851964A2-0F87-4A98-8798-4098FDEE838D}" destId="{DE45E59D-9F0C-4379-97DB-84A319CAA094}" srcOrd="1" destOrd="0" presId="urn:microsoft.com/office/officeart/2018/2/layout/IconLabelList"/>
    <dgm:cxn modelId="{015DF49E-6617-42B0-9405-87B77EC3F035}" type="presParOf" srcId="{851964A2-0F87-4A98-8798-4098FDEE838D}" destId="{0AB418FE-2448-4373-90BF-17ADF97C3A56}" srcOrd="2" destOrd="0" presId="urn:microsoft.com/office/officeart/2018/2/layout/IconLabelList"/>
    <dgm:cxn modelId="{E10684BE-C98C-4F0D-BA31-FF87585BD0E2}" type="presParOf" srcId="{7F67DB17-6287-4A48-8401-225195E95B7C}" destId="{6771CA5A-D11E-42DF-892A-F11D3371ECD0}" srcOrd="3" destOrd="0" presId="urn:microsoft.com/office/officeart/2018/2/layout/IconLabelList"/>
    <dgm:cxn modelId="{7EFAECDF-0FE6-4039-B848-15BA61E00744}" type="presParOf" srcId="{7F67DB17-6287-4A48-8401-225195E95B7C}" destId="{9776E2C6-EBC2-47F8-9FF9-42DEFB6FE997}" srcOrd="4" destOrd="0" presId="urn:microsoft.com/office/officeart/2018/2/layout/IconLabelList"/>
    <dgm:cxn modelId="{AA76EDB5-DD3B-4D7C-92B2-51E71A041BB4}" type="presParOf" srcId="{9776E2C6-EBC2-47F8-9FF9-42DEFB6FE997}" destId="{CDA7F2D4-4AF9-4C6E-ACC8-5779AFAB5112}" srcOrd="0" destOrd="0" presId="urn:microsoft.com/office/officeart/2018/2/layout/IconLabelList"/>
    <dgm:cxn modelId="{CCCD3846-6069-4083-B453-354679392AE5}" type="presParOf" srcId="{9776E2C6-EBC2-47F8-9FF9-42DEFB6FE997}" destId="{3F5D3A18-8FF6-4191-BB13-BD7062965B88}" srcOrd="1" destOrd="0" presId="urn:microsoft.com/office/officeart/2018/2/layout/IconLabelList"/>
    <dgm:cxn modelId="{3B83BFF0-C7C4-4729-9B5B-43E5746EBC67}" type="presParOf" srcId="{9776E2C6-EBC2-47F8-9FF9-42DEFB6FE997}" destId="{61361D43-66F1-4D37-98BD-073770D9C31A}" srcOrd="2" destOrd="0" presId="urn:microsoft.com/office/officeart/2018/2/layout/IconLabelList"/>
    <dgm:cxn modelId="{1B8BBE85-F611-4AFB-9510-F580E31B7A2E}" type="presParOf" srcId="{7F67DB17-6287-4A48-8401-225195E95B7C}" destId="{B7D2C21F-AA6A-45FF-B42D-75B6EB961C76}" srcOrd="5" destOrd="0" presId="urn:microsoft.com/office/officeart/2018/2/layout/IconLabelList"/>
    <dgm:cxn modelId="{AF5A0041-BCD6-4612-8867-5181B9224ABE}" type="presParOf" srcId="{7F67DB17-6287-4A48-8401-225195E95B7C}" destId="{3BA8886C-7DFB-446A-9AEE-FFAD984FEB16}" srcOrd="6" destOrd="0" presId="urn:microsoft.com/office/officeart/2018/2/layout/IconLabelList"/>
    <dgm:cxn modelId="{E7D087D6-33A1-4725-A067-22F5579C4F09}" type="presParOf" srcId="{3BA8886C-7DFB-446A-9AEE-FFAD984FEB16}" destId="{50A7D802-717A-4E8C-B6BC-FCBC77B192D9}" srcOrd="0" destOrd="0" presId="urn:microsoft.com/office/officeart/2018/2/layout/IconLabelList"/>
    <dgm:cxn modelId="{DCF6766E-3DF9-4B24-B2C5-E08EBBF42D61}" type="presParOf" srcId="{3BA8886C-7DFB-446A-9AEE-FFAD984FEB16}" destId="{7444A10B-5521-422C-AABD-22E7C0190919}" srcOrd="1" destOrd="0" presId="urn:microsoft.com/office/officeart/2018/2/layout/IconLabelList"/>
    <dgm:cxn modelId="{875079D3-71CA-4A7C-B09C-0171D4A84DB5}" type="presParOf" srcId="{3BA8886C-7DFB-446A-9AEE-FFAD984FEB16}" destId="{7514BEBB-29BE-4314-817D-03205D0F891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1AB36-6408-472A-ACF5-026A28E41FFA}">
      <dsp:nvSpPr>
        <dsp:cNvPr id="0" name=""/>
        <dsp:cNvSpPr/>
      </dsp:nvSpPr>
      <dsp:spPr>
        <a:xfrm>
          <a:off x="0" y="2209"/>
          <a:ext cx="6875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0D1E99-EBA9-44CA-921E-28612346F39F}">
      <dsp:nvSpPr>
        <dsp:cNvPr id="0" name=""/>
        <dsp:cNvSpPr/>
      </dsp:nvSpPr>
      <dsp:spPr>
        <a:xfrm>
          <a:off x="0" y="2209"/>
          <a:ext cx="6875721"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Source: </a:t>
          </a:r>
          <a:br>
            <a:rPr lang="en-US" sz="2500" b="1" kern="1200" dirty="0"/>
          </a:br>
          <a:r>
            <a:rPr lang="en-US" sz="2500" kern="1200" dirty="0"/>
            <a:t>ResearchGate, Google Scholar, and university library resources</a:t>
          </a:r>
        </a:p>
      </dsp:txBody>
      <dsp:txXfrm>
        <a:off x="0" y="2209"/>
        <a:ext cx="6875721" cy="1507181"/>
      </dsp:txXfrm>
    </dsp:sp>
    <dsp:sp modelId="{35C691ED-5F46-4BB6-9112-9B9ECE28FE6C}">
      <dsp:nvSpPr>
        <dsp:cNvPr id="0" name=""/>
        <dsp:cNvSpPr/>
      </dsp:nvSpPr>
      <dsp:spPr>
        <a:xfrm>
          <a:off x="0" y="1509390"/>
          <a:ext cx="6875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7747C7-3F81-4232-A02C-EC46AB0659AD}">
      <dsp:nvSpPr>
        <dsp:cNvPr id="0" name=""/>
        <dsp:cNvSpPr/>
      </dsp:nvSpPr>
      <dsp:spPr>
        <a:xfrm>
          <a:off x="0" y="1509390"/>
          <a:ext cx="6875721"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a:t>Easy and Hard Parts of the Research Process: </a:t>
          </a:r>
          <a:br>
            <a:rPr lang="en-US" sz="2500" b="1" kern="1200"/>
          </a:br>
          <a:r>
            <a:rPr lang="en-GB" sz="2500" kern="1200"/>
            <a:t>Easy to locate due to availability of recent research. </a:t>
          </a:r>
          <a:br>
            <a:rPr lang="en-GB" sz="2500" kern="1200"/>
          </a:br>
          <a:r>
            <a:rPr lang="en-GB" sz="2500" kern="1200"/>
            <a:t>Difficult to find critically discussed research. </a:t>
          </a:r>
          <a:endParaRPr lang="en-US" sz="2500" kern="1200"/>
        </a:p>
      </dsp:txBody>
      <dsp:txXfrm>
        <a:off x="0" y="1509390"/>
        <a:ext cx="6875721" cy="1507181"/>
      </dsp:txXfrm>
    </dsp:sp>
    <dsp:sp modelId="{16148F98-F074-4EEE-B9AB-E1BA30520300}">
      <dsp:nvSpPr>
        <dsp:cNvPr id="0" name=""/>
        <dsp:cNvSpPr/>
      </dsp:nvSpPr>
      <dsp:spPr>
        <a:xfrm>
          <a:off x="0" y="3016572"/>
          <a:ext cx="6875721"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194F4-993F-4089-B7E7-98D5FCE5B088}">
      <dsp:nvSpPr>
        <dsp:cNvPr id="0" name=""/>
        <dsp:cNvSpPr/>
      </dsp:nvSpPr>
      <dsp:spPr>
        <a:xfrm>
          <a:off x="0" y="3016572"/>
          <a:ext cx="6875721" cy="15071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Change is Perception:</a:t>
          </a:r>
          <a:br>
            <a:rPr lang="en-GB" sz="2500" kern="1200"/>
          </a:br>
          <a:r>
            <a:rPr lang="en-US" sz="2500" kern="1200"/>
            <a:t>My perspective changed as I realised digital tools create both advantages and inequalities.</a:t>
          </a:r>
        </a:p>
      </dsp:txBody>
      <dsp:txXfrm>
        <a:off x="0" y="3016572"/>
        <a:ext cx="6875721" cy="15071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C2E73-3190-40D7-949D-9CC53AC344EE}">
      <dsp:nvSpPr>
        <dsp:cNvPr id="0" name=""/>
        <dsp:cNvSpPr/>
      </dsp:nvSpPr>
      <dsp:spPr>
        <a:xfrm>
          <a:off x="998357" y="362967"/>
          <a:ext cx="1067554" cy="106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C9054D-3C79-43C0-96BA-AA1809C9B2FE}">
      <dsp:nvSpPr>
        <dsp:cNvPr id="0" name=""/>
        <dsp:cNvSpPr/>
      </dsp:nvSpPr>
      <dsp:spPr>
        <a:xfrm>
          <a:off x="7056" y="1585693"/>
          <a:ext cx="3050156" cy="11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b="1"/>
          </a:pPr>
          <a:r>
            <a:rPr lang="en-US" sz="2800" kern="1200"/>
            <a:t>Planning the Report:</a:t>
          </a:r>
          <a:endParaRPr lang="en-US" sz="2800" kern="1200" dirty="0"/>
        </a:p>
      </dsp:txBody>
      <dsp:txXfrm>
        <a:off x="7056" y="1585693"/>
        <a:ext cx="3050156" cy="1172403"/>
      </dsp:txXfrm>
    </dsp:sp>
    <dsp:sp modelId="{E511EA25-CB7C-4382-8908-D3EB1C887D38}">
      <dsp:nvSpPr>
        <dsp:cNvPr id="0" name=""/>
        <dsp:cNvSpPr/>
      </dsp:nvSpPr>
      <dsp:spPr>
        <a:xfrm>
          <a:off x="7056" y="2830269"/>
          <a:ext cx="3050156" cy="114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Defined the research question and identified key area</a:t>
          </a:r>
          <a:endParaRPr lang="en-US" sz="2000" kern="1200" dirty="0"/>
        </a:p>
      </dsp:txBody>
      <dsp:txXfrm>
        <a:off x="7056" y="2830269"/>
        <a:ext cx="3050156" cy="1141018"/>
      </dsp:txXfrm>
    </dsp:sp>
    <dsp:sp modelId="{4F63A9DF-A74C-4159-B6C6-F8C83AA3494D}">
      <dsp:nvSpPr>
        <dsp:cNvPr id="0" name=""/>
        <dsp:cNvSpPr/>
      </dsp:nvSpPr>
      <dsp:spPr>
        <a:xfrm>
          <a:off x="4582290" y="362967"/>
          <a:ext cx="1067554" cy="106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90DBD6-F7ED-474F-9F24-C0B3681340F6}">
      <dsp:nvSpPr>
        <dsp:cNvPr id="0" name=""/>
        <dsp:cNvSpPr/>
      </dsp:nvSpPr>
      <dsp:spPr>
        <a:xfrm>
          <a:off x="3590989" y="1585693"/>
          <a:ext cx="3050156" cy="11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b="1"/>
          </a:pPr>
          <a:r>
            <a:rPr lang="en-US" sz="2800" kern="1200"/>
            <a:t>Strategies for Structuring &amp; Referencing:</a:t>
          </a:r>
          <a:endParaRPr lang="en-US" sz="2800" kern="1200" dirty="0"/>
        </a:p>
      </dsp:txBody>
      <dsp:txXfrm>
        <a:off x="3590989" y="1585693"/>
        <a:ext cx="3050156" cy="1172403"/>
      </dsp:txXfrm>
    </dsp:sp>
    <dsp:sp modelId="{4BFE5998-8E1E-422C-9064-48F36493E100}">
      <dsp:nvSpPr>
        <dsp:cNvPr id="0" name=""/>
        <dsp:cNvSpPr/>
      </dsp:nvSpPr>
      <dsp:spPr>
        <a:xfrm>
          <a:off x="3590989" y="2830269"/>
          <a:ext cx="3050156" cy="114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Introduction-body-conclusion structure, Harvard referencing, Took notes and highlighted key points</a:t>
          </a:r>
          <a:endParaRPr lang="en-US" sz="2000" kern="1200" dirty="0"/>
        </a:p>
      </dsp:txBody>
      <dsp:txXfrm>
        <a:off x="3590989" y="2830269"/>
        <a:ext cx="3050156" cy="1141018"/>
      </dsp:txXfrm>
    </dsp:sp>
    <dsp:sp modelId="{EC11FC3E-75F1-4B0D-8367-DFBC7CDE46B2}">
      <dsp:nvSpPr>
        <dsp:cNvPr id="0" name=""/>
        <dsp:cNvSpPr/>
      </dsp:nvSpPr>
      <dsp:spPr>
        <a:xfrm>
          <a:off x="8166224" y="362967"/>
          <a:ext cx="1067554" cy="106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03D224-F84D-4A15-BF83-44D0B5B09E8C}">
      <dsp:nvSpPr>
        <dsp:cNvPr id="0" name=""/>
        <dsp:cNvSpPr/>
      </dsp:nvSpPr>
      <dsp:spPr>
        <a:xfrm>
          <a:off x="7174923" y="1585693"/>
          <a:ext cx="3050156" cy="11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b="1"/>
          </a:pPr>
          <a:r>
            <a:rPr lang="en-US" sz="2800" kern="1200" dirty="0"/>
            <a:t>Most Difficult Part of Writing:</a:t>
          </a:r>
        </a:p>
      </dsp:txBody>
      <dsp:txXfrm>
        <a:off x="7174923" y="1585693"/>
        <a:ext cx="3050156" cy="1172403"/>
      </dsp:txXfrm>
    </dsp:sp>
    <dsp:sp modelId="{753A20DC-13B5-4B48-8373-6258AADEB2DC}">
      <dsp:nvSpPr>
        <dsp:cNvPr id="0" name=""/>
        <dsp:cNvSpPr/>
      </dsp:nvSpPr>
      <dsp:spPr>
        <a:xfrm>
          <a:off x="7174923" y="2830269"/>
          <a:ext cx="3050156" cy="114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US" sz="2000" kern="1200"/>
            <a:t>Balancing analysis with description, Integrating multiple sources</a:t>
          </a:r>
          <a:endParaRPr lang="en-US" sz="2000" kern="1200" dirty="0"/>
        </a:p>
      </dsp:txBody>
      <dsp:txXfrm>
        <a:off x="7174923" y="2830269"/>
        <a:ext cx="3050156" cy="1141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582740-31E3-4978-91ED-7A20EA72F232}">
      <dsp:nvSpPr>
        <dsp:cNvPr id="0" name=""/>
        <dsp:cNvSpPr/>
      </dsp:nvSpPr>
      <dsp:spPr>
        <a:xfrm>
          <a:off x="2992" y="205837"/>
          <a:ext cx="1504617" cy="15046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6FA089-FC34-44C5-BC37-BE1F97DED3C0}">
      <dsp:nvSpPr>
        <dsp:cNvPr id="0" name=""/>
        <dsp:cNvSpPr/>
      </dsp:nvSpPr>
      <dsp:spPr>
        <a:xfrm>
          <a:off x="2992" y="1881703"/>
          <a:ext cx="4298906" cy="644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b="1" kern="1200" dirty="0"/>
            <a:t>Biggest Challenge:</a:t>
          </a:r>
          <a:endParaRPr lang="en-US" sz="3600" kern="1200" dirty="0"/>
        </a:p>
      </dsp:txBody>
      <dsp:txXfrm>
        <a:off x="2992" y="1881703"/>
        <a:ext cx="4298906" cy="644835"/>
      </dsp:txXfrm>
    </dsp:sp>
    <dsp:sp modelId="{AE0BDFF1-6FF0-4B4E-A93E-F827A3F5D1B9}">
      <dsp:nvSpPr>
        <dsp:cNvPr id="0" name=""/>
        <dsp:cNvSpPr/>
      </dsp:nvSpPr>
      <dsp:spPr>
        <a:xfrm>
          <a:off x="2992" y="2606189"/>
          <a:ext cx="4298906" cy="1582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pPr>
          <a:r>
            <a:rPr lang="en-US" sz="2000" kern="1200" dirty="0"/>
            <a:t>Finding recent, credible sources.</a:t>
          </a:r>
        </a:p>
        <a:p>
          <a:pPr marL="0" lvl="0" indent="0" algn="l" defTabSz="889000">
            <a:lnSpc>
              <a:spcPct val="100000"/>
            </a:lnSpc>
            <a:spcBef>
              <a:spcPct val="0"/>
            </a:spcBef>
            <a:spcAft>
              <a:spcPct val="35000"/>
            </a:spcAft>
            <a:buNone/>
          </a:pPr>
          <a:r>
            <a:rPr lang="en-US" sz="2000" kern="1200" dirty="0"/>
            <a:t>Balancing multiple perspectives.</a:t>
          </a:r>
        </a:p>
      </dsp:txBody>
      <dsp:txXfrm>
        <a:off x="2992" y="2606189"/>
        <a:ext cx="4298906" cy="1582173"/>
      </dsp:txXfrm>
    </dsp:sp>
    <dsp:sp modelId="{D0DF9A15-3B65-4F56-8015-F2F0F074614B}">
      <dsp:nvSpPr>
        <dsp:cNvPr id="0" name=""/>
        <dsp:cNvSpPr/>
      </dsp:nvSpPr>
      <dsp:spPr>
        <a:xfrm>
          <a:off x="5054207" y="205837"/>
          <a:ext cx="1504617" cy="15046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BBB9FB-0387-4264-8080-76B2BA3FA190}">
      <dsp:nvSpPr>
        <dsp:cNvPr id="0" name=""/>
        <dsp:cNvSpPr/>
      </dsp:nvSpPr>
      <dsp:spPr>
        <a:xfrm>
          <a:off x="5054207" y="1881703"/>
          <a:ext cx="4298906" cy="644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100000"/>
            </a:lnSpc>
            <a:spcBef>
              <a:spcPct val="0"/>
            </a:spcBef>
            <a:spcAft>
              <a:spcPct val="35000"/>
            </a:spcAft>
            <a:buNone/>
            <a:defRPr b="1"/>
          </a:pPr>
          <a:r>
            <a:rPr lang="en-US" sz="3600" b="1" kern="1200"/>
            <a:t>How I Overcame It: </a:t>
          </a:r>
          <a:endParaRPr lang="en-US" sz="3600" kern="1200"/>
        </a:p>
      </dsp:txBody>
      <dsp:txXfrm>
        <a:off x="5054207" y="1881703"/>
        <a:ext cx="4298906" cy="644835"/>
      </dsp:txXfrm>
    </dsp:sp>
    <dsp:sp modelId="{AB543BD7-949D-4948-A9B4-68359A7F075D}">
      <dsp:nvSpPr>
        <dsp:cNvPr id="0" name=""/>
        <dsp:cNvSpPr/>
      </dsp:nvSpPr>
      <dsp:spPr>
        <a:xfrm>
          <a:off x="5054207" y="2606189"/>
          <a:ext cx="4298906" cy="1582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pPr>
          <a:r>
            <a:rPr lang="en-US" sz="2000" kern="1200"/>
            <a:t>Recent articles. </a:t>
          </a:r>
        </a:p>
        <a:p>
          <a:pPr marL="0" lvl="0" indent="0" algn="l" defTabSz="889000">
            <a:lnSpc>
              <a:spcPct val="100000"/>
            </a:lnSpc>
            <a:spcBef>
              <a:spcPct val="0"/>
            </a:spcBef>
            <a:spcAft>
              <a:spcPct val="35000"/>
            </a:spcAft>
            <a:buNone/>
          </a:pPr>
          <a:r>
            <a:rPr lang="en-US" sz="2000" kern="1200" dirty="0"/>
            <a:t>Credible online sources.</a:t>
          </a:r>
        </a:p>
        <a:p>
          <a:pPr marL="0" lvl="0" indent="0" algn="l" defTabSz="889000">
            <a:lnSpc>
              <a:spcPct val="100000"/>
            </a:lnSpc>
            <a:spcBef>
              <a:spcPct val="0"/>
            </a:spcBef>
            <a:spcAft>
              <a:spcPct val="35000"/>
            </a:spcAft>
            <a:buNone/>
          </a:pPr>
          <a:r>
            <a:rPr lang="en-US" sz="2000" kern="1200"/>
            <a:t>Organized notes carefully. </a:t>
          </a:r>
        </a:p>
        <a:p>
          <a:pPr marL="0" lvl="0" indent="0" algn="l" defTabSz="889000">
            <a:lnSpc>
              <a:spcPct val="100000"/>
            </a:lnSpc>
            <a:spcBef>
              <a:spcPct val="0"/>
            </a:spcBef>
            <a:spcAft>
              <a:spcPct val="35000"/>
            </a:spcAft>
            <a:buNone/>
          </a:pPr>
          <a:r>
            <a:rPr lang="en-US" sz="2000" kern="1200" dirty="0"/>
            <a:t>Cross-checked information.</a:t>
          </a:r>
        </a:p>
      </dsp:txBody>
      <dsp:txXfrm>
        <a:off x="5054207" y="2606189"/>
        <a:ext cx="4298906" cy="15821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EF287-A492-4D51-9A98-18DD21F8B96B}">
      <dsp:nvSpPr>
        <dsp:cNvPr id="0" name=""/>
        <dsp:cNvSpPr/>
      </dsp:nvSpPr>
      <dsp:spPr>
        <a:xfrm>
          <a:off x="752566" y="674798"/>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02C2C0-9D3D-4A48-9FA1-DD2DF742694B}">
      <dsp:nvSpPr>
        <dsp:cNvPr id="0" name=""/>
        <dsp:cNvSpPr/>
      </dsp:nvSpPr>
      <dsp:spPr>
        <a:xfrm>
          <a:off x="100682" y="2168006"/>
          <a:ext cx="2370489"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Successfully identified both challenges and opportunities</a:t>
          </a:r>
        </a:p>
      </dsp:txBody>
      <dsp:txXfrm>
        <a:off x="100682" y="2168006"/>
        <a:ext cx="2370489" cy="1350000"/>
      </dsp:txXfrm>
    </dsp:sp>
    <dsp:sp modelId="{AFA51348-7DF8-4792-AA22-0B1883DB22B5}">
      <dsp:nvSpPr>
        <dsp:cNvPr id="0" name=""/>
        <dsp:cNvSpPr/>
      </dsp:nvSpPr>
      <dsp:spPr>
        <a:xfrm>
          <a:off x="3537891" y="674798"/>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B418FE-2448-4373-90BF-17ADF97C3A56}">
      <dsp:nvSpPr>
        <dsp:cNvPr id="0" name=""/>
        <dsp:cNvSpPr/>
      </dsp:nvSpPr>
      <dsp:spPr>
        <a:xfrm>
          <a:off x="2886007" y="2168006"/>
          <a:ext cx="2370489"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Integrated recent and relevant sources</a:t>
          </a:r>
        </a:p>
      </dsp:txBody>
      <dsp:txXfrm>
        <a:off x="2886007" y="2168006"/>
        <a:ext cx="2370489" cy="1350000"/>
      </dsp:txXfrm>
    </dsp:sp>
    <dsp:sp modelId="{CDA7F2D4-4AF9-4C6E-ACC8-5779AFAB5112}">
      <dsp:nvSpPr>
        <dsp:cNvPr id="0" name=""/>
        <dsp:cNvSpPr/>
      </dsp:nvSpPr>
      <dsp:spPr>
        <a:xfrm>
          <a:off x="6323216" y="674798"/>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361D43-66F1-4D37-98BD-073770D9C31A}">
      <dsp:nvSpPr>
        <dsp:cNvPr id="0" name=""/>
        <dsp:cNvSpPr/>
      </dsp:nvSpPr>
      <dsp:spPr>
        <a:xfrm>
          <a:off x="5671332" y="2168006"/>
          <a:ext cx="2370489"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Developed practical strategies</a:t>
          </a:r>
        </a:p>
      </dsp:txBody>
      <dsp:txXfrm>
        <a:off x="5671332" y="2168006"/>
        <a:ext cx="2370489" cy="1350000"/>
      </dsp:txXfrm>
    </dsp:sp>
    <dsp:sp modelId="{50A7D802-717A-4E8C-B6BC-FCBC77B192D9}">
      <dsp:nvSpPr>
        <dsp:cNvPr id="0" name=""/>
        <dsp:cNvSpPr/>
      </dsp:nvSpPr>
      <dsp:spPr>
        <a:xfrm>
          <a:off x="9108541" y="674798"/>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14BEBB-29BE-4314-817D-03205D0F8919}">
      <dsp:nvSpPr>
        <dsp:cNvPr id="0" name=""/>
        <dsp:cNvSpPr/>
      </dsp:nvSpPr>
      <dsp:spPr>
        <a:xfrm>
          <a:off x="8456657" y="2168006"/>
          <a:ext cx="2370489"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Maintained clear structure and coherent</a:t>
          </a:r>
        </a:p>
      </dsp:txBody>
      <dsp:txXfrm>
        <a:off x="8456657" y="2168006"/>
        <a:ext cx="2370489" cy="135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2065C-1F0D-4ED2-BFF9-44A1D56BD83B}"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78A64F-0149-4504-BAB8-663B513D1A0D}" type="slidenum">
              <a:rPr lang="en-GB" smtClean="0"/>
              <a:t>‹#›</a:t>
            </a:fld>
            <a:endParaRPr lang="en-GB"/>
          </a:p>
        </p:txBody>
      </p:sp>
    </p:spTree>
    <p:extLst>
      <p:ext uri="{BB962C8B-B14F-4D97-AF65-F5344CB8AC3E}">
        <p14:creationId xmlns:p14="http://schemas.microsoft.com/office/powerpoint/2010/main" val="26493716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EF2CD-C4D4-D7EC-F753-0862B49B05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3F64C-7CF0-B553-5D58-AEF691AFFE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F80E68-A7E5-4AD0-F8FD-CF4E09FCDEE5}"/>
              </a:ext>
            </a:extLst>
          </p:cNvPr>
          <p:cNvSpPr>
            <a:spLocks noGrp="1"/>
          </p:cNvSpPr>
          <p:nvPr>
            <p:ph type="body" idx="1"/>
          </p:nvPr>
        </p:nvSpPr>
        <p:spPr/>
        <p:txBody>
          <a:bodyPr/>
          <a:lstStyle/>
          <a:p>
            <a:r>
              <a:rPr lang="en-US" dirty="0"/>
              <a:t>In my report, I focused on </a:t>
            </a:r>
            <a:r>
              <a:rPr lang="en-US" i="1" dirty="0"/>
              <a:t>“The challenges and opportunities for students in the digital era, and how they can adapt to succeed.”</a:t>
            </a:r>
            <a:r>
              <a:rPr lang="en-US" dirty="0"/>
              <a:t> I explored how digital tools such as online platforms and AI technologies have transformed education, offering flexibility, accessibility, and personalized learning. However, I also found challenges like the digital divide and overreliance on technology. My key conclusion was that students can succeed by developing digital literacy, managing their time effectively, and using AI tools critically to balance these opportunities and challenges successfully.</a:t>
            </a:r>
            <a:endParaRPr lang="en-GB" dirty="0"/>
          </a:p>
        </p:txBody>
      </p:sp>
      <p:sp>
        <p:nvSpPr>
          <p:cNvPr id="4" name="Slide Number Placeholder 3">
            <a:extLst>
              <a:ext uri="{FF2B5EF4-FFF2-40B4-BE49-F238E27FC236}">
                <a16:creationId xmlns:a16="http://schemas.microsoft.com/office/drawing/2014/main" id="{07BB5CB5-E86D-B0A9-5395-58B7C3EE7B94}"/>
              </a:ext>
            </a:extLst>
          </p:cNvPr>
          <p:cNvSpPr>
            <a:spLocks noGrp="1"/>
          </p:cNvSpPr>
          <p:nvPr>
            <p:ph type="sldNum" sz="quarter" idx="5"/>
          </p:nvPr>
        </p:nvSpPr>
        <p:spPr/>
        <p:txBody>
          <a:bodyPr/>
          <a:lstStyle/>
          <a:p>
            <a:fld id="{8B78A64F-0149-4504-BAB8-663B513D1A0D}" type="slidenum">
              <a:rPr lang="en-GB" smtClean="0"/>
              <a:t>1</a:t>
            </a:fld>
            <a:endParaRPr lang="en-GB"/>
          </a:p>
        </p:txBody>
      </p:sp>
    </p:spTree>
    <p:extLst>
      <p:ext uri="{BB962C8B-B14F-4D97-AF65-F5344CB8AC3E}">
        <p14:creationId xmlns:p14="http://schemas.microsoft.com/office/powerpoint/2010/main" val="24708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CC29C-F862-4A07-ECF5-5AE8520F57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147CCF-4EFD-B8D6-55A6-3E5E791C08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0F78D6-E889-8941-3C0A-8BFDE2086F48}"/>
              </a:ext>
            </a:extLst>
          </p:cNvPr>
          <p:cNvSpPr>
            <a:spLocks noGrp="1"/>
          </p:cNvSpPr>
          <p:nvPr>
            <p:ph type="body" idx="1"/>
          </p:nvPr>
        </p:nvSpPr>
        <p:spPr/>
        <p:txBody>
          <a:bodyPr/>
          <a:lstStyle/>
          <a:p>
            <a:r>
              <a:rPr lang="en-US" dirty="0"/>
              <a:t>In my report, I focused on </a:t>
            </a:r>
            <a:r>
              <a:rPr lang="en-US" i="1" dirty="0"/>
              <a:t>“The challenges and opportunities for students in the digital era, and how they can adapt to succeed.”</a:t>
            </a:r>
            <a:r>
              <a:rPr lang="en-US" dirty="0"/>
              <a:t> I explored how digital tools such as online platforms and AI technologies have transformed education, offering flexibility, accessibility, and personalized learning. However, I also found challenges like the digital divide and overreliance on technology. My key conclusion was that students can succeed by developing digital literacy, managing their time effectively, and using AI tools critically to balance these opportunities and challenges successfully.</a:t>
            </a:r>
            <a:endParaRPr lang="en-GB" dirty="0"/>
          </a:p>
        </p:txBody>
      </p:sp>
      <p:sp>
        <p:nvSpPr>
          <p:cNvPr id="4" name="Slide Number Placeholder 3">
            <a:extLst>
              <a:ext uri="{FF2B5EF4-FFF2-40B4-BE49-F238E27FC236}">
                <a16:creationId xmlns:a16="http://schemas.microsoft.com/office/drawing/2014/main" id="{4DDB322E-65C8-EE4B-A83D-472BF38F9490}"/>
              </a:ext>
            </a:extLst>
          </p:cNvPr>
          <p:cNvSpPr>
            <a:spLocks noGrp="1"/>
          </p:cNvSpPr>
          <p:nvPr>
            <p:ph type="sldNum" sz="quarter" idx="5"/>
          </p:nvPr>
        </p:nvSpPr>
        <p:spPr/>
        <p:txBody>
          <a:bodyPr/>
          <a:lstStyle/>
          <a:p>
            <a:fld id="{8B78A64F-0149-4504-BAB8-663B513D1A0D}" type="slidenum">
              <a:rPr lang="en-GB" smtClean="0"/>
              <a:t>2</a:t>
            </a:fld>
            <a:endParaRPr lang="en-GB"/>
          </a:p>
        </p:txBody>
      </p:sp>
    </p:spTree>
    <p:extLst>
      <p:ext uri="{BB962C8B-B14F-4D97-AF65-F5344CB8AC3E}">
        <p14:creationId xmlns:p14="http://schemas.microsoft.com/office/powerpoint/2010/main" val="1746190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find my sources, I used academic databases like ResearchGate, Google Scholar, and our university library. I focused on peer-reviewed journals from the last three years to ensure the information was credible and up-to-date.</a:t>
            </a:r>
          </a:p>
          <a:p>
            <a:r>
              <a:rPr lang="en-US" dirty="0"/>
              <a:t>The easy part of research was finding articles about the benefits of digital tools—there’s a lot of recent research on this. The harder part was finding sources that also discussed the drawbacks, like the digital divide or overreliance on technology.</a:t>
            </a:r>
          </a:p>
          <a:p>
            <a:r>
              <a:rPr lang="en-US" dirty="0"/>
              <a:t>At first, I mostly focused on the positives of digital learning. But my research made me </a:t>
            </a:r>
            <a:r>
              <a:rPr lang="en-US" dirty="0" err="1"/>
              <a:t>realise</a:t>
            </a:r>
            <a:r>
              <a:rPr lang="en-US" dirty="0"/>
              <a:t> that while digital tools offer flexibility and innovation, challenges like access inequality and distractions are real. This taught me that success in the digital era requires balancing the opportunities with strategies to manage the challenges.</a:t>
            </a:r>
          </a:p>
          <a:p>
            <a:endParaRPr lang="en-GB" dirty="0"/>
          </a:p>
        </p:txBody>
      </p:sp>
      <p:sp>
        <p:nvSpPr>
          <p:cNvPr id="4" name="Slide Number Placeholder 3"/>
          <p:cNvSpPr>
            <a:spLocks noGrp="1"/>
          </p:cNvSpPr>
          <p:nvPr>
            <p:ph type="sldNum" sz="quarter" idx="5"/>
          </p:nvPr>
        </p:nvSpPr>
        <p:spPr/>
        <p:txBody>
          <a:bodyPr/>
          <a:lstStyle/>
          <a:p>
            <a:fld id="{8B78A64F-0149-4504-BAB8-663B513D1A0D}" type="slidenum">
              <a:rPr lang="en-GB" smtClean="0"/>
              <a:t>3</a:t>
            </a:fld>
            <a:endParaRPr lang="en-GB"/>
          </a:p>
        </p:txBody>
      </p:sp>
    </p:spTree>
    <p:extLst>
      <p:ext uri="{BB962C8B-B14F-4D97-AF65-F5344CB8AC3E}">
        <p14:creationId xmlns:p14="http://schemas.microsoft.com/office/powerpoint/2010/main" val="8858555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plan my report, I first defined the research question and created a clear outline, focusing on challenges, opportunities, and strategies for adaptation. For structuring and referencing, I followed the introduction-body-conclusion format and used Harvard referencing to acknowledge all sources, while highlighting key points from each article. The most difficult part was balancing analysis with description and integrating multiple sources without losing my own voice. Careful planning and editing helped me maintain clarity and flow throughout the report.</a:t>
            </a:r>
            <a:endParaRPr lang="en-GB" dirty="0"/>
          </a:p>
        </p:txBody>
      </p:sp>
      <p:sp>
        <p:nvSpPr>
          <p:cNvPr id="4" name="Slide Number Placeholder 3"/>
          <p:cNvSpPr>
            <a:spLocks noGrp="1"/>
          </p:cNvSpPr>
          <p:nvPr>
            <p:ph type="sldNum" sz="quarter" idx="5"/>
          </p:nvPr>
        </p:nvSpPr>
        <p:spPr/>
        <p:txBody>
          <a:bodyPr/>
          <a:lstStyle/>
          <a:p>
            <a:fld id="{8B78A64F-0149-4504-BAB8-663B513D1A0D}" type="slidenum">
              <a:rPr lang="en-GB" smtClean="0"/>
              <a:t>4</a:t>
            </a:fld>
            <a:endParaRPr lang="en-GB"/>
          </a:p>
        </p:txBody>
      </p:sp>
    </p:spTree>
    <p:extLst>
      <p:ext uri="{BB962C8B-B14F-4D97-AF65-F5344CB8AC3E}">
        <p14:creationId xmlns:p14="http://schemas.microsoft.com/office/powerpoint/2010/main" val="2976828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biggest challenge I faced while completing the report was </a:t>
            </a:r>
            <a:r>
              <a:rPr lang="en-US" b="1" dirty="0"/>
              <a:t>finding recent and reliable sources</a:t>
            </a:r>
            <a:r>
              <a:rPr lang="en-US" dirty="0"/>
              <a:t> that specifically addressed students’ experiences with digital tools. Many articles were either outdated or too general. To overcome this, I used </a:t>
            </a:r>
            <a:r>
              <a:rPr lang="en-US" b="1" dirty="0"/>
              <a:t>Google Scholar to find articles published in the last three years</a:t>
            </a:r>
            <a:r>
              <a:rPr lang="en-US" dirty="0"/>
              <a:t>, focusing on relevance and credibility. I also </a:t>
            </a:r>
            <a:r>
              <a:rPr lang="en-US" b="1" dirty="0"/>
              <a:t>organized my notes carefully</a:t>
            </a:r>
            <a:r>
              <a:rPr lang="en-US" dirty="0"/>
              <a:t> and cross-checked information to ensure accuracy. This process helped me build a solid evidence base for my report.</a:t>
            </a:r>
            <a:endParaRPr lang="en-GB" dirty="0"/>
          </a:p>
        </p:txBody>
      </p:sp>
      <p:sp>
        <p:nvSpPr>
          <p:cNvPr id="4" name="Slide Number Placeholder 3"/>
          <p:cNvSpPr>
            <a:spLocks noGrp="1"/>
          </p:cNvSpPr>
          <p:nvPr>
            <p:ph type="sldNum" sz="quarter" idx="5"/>
          </p:nvPr>
        </p:nvSpPr>
        <p:spPr/>
        <p:txBody>
          <a:bodyPr/>
          <a:lstStyle/>
          <a:p>
            <a:fld id="{8B78A64F-0149-4504-BAB8-663B513D1A0D}" type="slidenum">
              <a:rPr lang="en-GB" smtClean="0"/>
              <a:t>5</a:t>
            </a:fld>
            <a:endParaRPr lang="en-GB"/>
          </a:p>
        </p:txBody>
      </p:sp>
    </p:spTree>
    <p:extLst>
      <p:ext uri="{BB962C8B-B14F-4D97-AF65-F5344CB8AC3E}">
        <p14:creationId xmlns:p14="http://schemas.microsoft.com/office/powerpoint/2010/main" val="3287574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5F96E-F9EA-0C4A-AD85-6DD7D4AF91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19A7D8-A691-26D2-F8B4-23724C31C9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4AE1DE-8787-C2DB-39C4-D4C1DD150536}"/>
              </a:ext>
            </a:extLst>
          </p:cNvPr>
          <p:cNvSpPr>
            <a:spLocks noGrp="1"/>
          </p:cNvSpPr>
          <p:nvPr>
            <p:ph type="body" idx="1"/>
          </p:nvPr>
        </p:nvSpPr>
        <p:spPr/>
        <p:txBody>
          <a:bodyPr/>
          <a:lstStyle/>
          <a:p>
            <a:r>
              <a:rPr lang="en-US" dirty="0"/>
              <a:t>I am most proud of how my report </a:t>
            </a:r>
            <a:r>
              <a:rPr lang="en-US" b="1" dirty="0"/>
              <a:t>clearly identified both the challenges and opportunities</a:t>
            </a:r>
            <a:r>
              <a:rPr lang="en-US" dirty="0"/>
              <a:t> students face in the digital era. I successfully </a:t>
            </a:r>
            <a:r>
              <a:rPr lang="en-US" b="1" dirty="0"/>
              <a:t>integrated recent and relevant sources</a:t>
            </a:r>
            <a:r>
              <a:rPr lang="en-US" dirty="0"/>
              <a:t> to support my points and provided </a:t>
            </a:r>
            <a:r>
              <a:rPr lang="en-US" b="1" dirty="0"/>
              <a:t>practical strategies</a:t>
            </a:r>
            <a:r>
              <a:rPr lang="en-US" dirty="0"/>
              <a:t> that students can use to adapt and succeed. Additionally, I am satisfied with the </a:t>
            </a:r>
            <a:r>
              <a:rPr lang="en-US" b="1" dirty="0"/>
              <a:t>structure and flow</a:t>
            </a:r>
            <a:r>
              <a:rPr lang="en-US" dirty="0"/>
              <a:t> of the report, which made it easy to read and follow. Overall, it reflects careful research, analysis, and thoughtful reflection on the topic.</a:t>
            </a:r>
            <a:endParaRPr lang="en-GB" dirty="0"/>
          </a:p>
        </p:txBody>
      </p:sp>
      <p:sp>
        <p:nvSpPr>
          <p:cNvPr id="4" name="Slide Number Placeholder 3">
            <a:extLst>
              <a:ext uri="{FF2B5EF4-FFF2-40B4-BE49-F238E27FC236}">
                <a16:creationId xmlns:a16="http://schemas.microsoft.com/office/drawing/2014/main" id="{CDA2CFFA-05FC-9D77-34FB-E11C5D83E552}"/>
              </a:ext>
            </a:extLst>
          </p:cNvPr>
          <p:cNvSpPr>
            <a:spLocks noGrp="1"/>
          </p:cNvSpPr>
          <p:nvPr>
            <p:ph type="sldNum" sz="quarter" idx="5"/>
          </p:nvPr>
        </p:nvSpPr>
        <p:spPr/>
        <p:txBody>
          <a:bodyPr/>
          <a:lstStyle/>
          <a:p>
            <a:fld id="{8B78A64F-0149-4504-BAB8-663B513D1A0D}" type="slidenum">
              <a:rPr lang="en-GB" smtClean="0"/>
              <a:t>6</a:t>
            </a:fld>
            <a:endParaRPr lang="en-GB"/>
          </a:p>
        </p:txBody>
      </p:sp>
    </p:spTree>
    <p:extLst>
      <p:ext uri="{BB962C8B-B14F-4D97-AF65-F5344CB8AC3E}">
        <p14:creationId xmlns:p14="http://schemas.microsoft.com/office/powerpoint/2010/main" val="3623621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11/13/2025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73751F-DA46-62C0-960F-C995B6C898BC}"/>
            </a:ext>
          </a:extLst>
        </p:cNvPr>
        <p:cNvGrpSpPr/>
        <p:nvPr/>
      </p:nvGrpSpPr>
      <p:grpSpPr>
        <a:xfrm>
          <a:off x="0" y="0"/>
          <a:ext cx="0" cy="0"/>
          <a:chOff x="0" y="0"/>
          <a:chExt cx="0" cy="0"/>
        </a:xfrm>
      </p:grpSpPr>
      <p:sp useBgFill="1">
        <p:nvSpPr>
          <p:cNvPr id="1059" name="Rectangle 1058">
            <a:extLst>
              <a:ext uri="{FF2B5EF4-FFF2-40B4-BE49-F238E27FC236}">
                <a16:creationId xmlns:a16="http://schemas.microsoft.com/office/drawing/2014/main" id="{932495F0-C5CB-4823-AE70-EED61EBAB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5">
            <a:extLst>
              <a:ext uri="{FF2B5EF4-FFF2-40B4-BE49-F238E27FC236}">
                <a16:creationId xmlns:a16="http://schemas.microsoft.com/office/drawing/2014/main" id="{24C374D5-F51F-A4F1-3892-E3A0AA481473}"/>
              </a:ext>
            </a:extLst>
          </p:cNvPr>
          <p:cNvSpPr>
            <a:spLocks noGrp="1"/>
          </p:cNvSpPr>
          <p:nvPr>
            <p:ph type="title"/>
          </p:nvPr>
        </p:nvSpPr>
        <p:spPr>
          <a:xfrm>
            <a:off x="851183" y="1143000"/>
            <a:ext cx="4846320" cy="2007761"/>
          </a:xfrm>
        </p:spPr>
        <p:txBody>
          <a:bodyPr vert="horz" lIns="91440" tIns="45720" rIns="91440" bIns="45720" rtlCol="0" anchor="b">
            <a:normAutofit/>
          </a:bodyPr>
          <a:lstStyle/>
          <a:p>
            <a:pPr algn="l" defTabSz="914400">
              <a:lnSpc>
                <a:spcPct val="90000"/>
              </a:lnSpc>
            </a:pPr>
            <a:r>
              <a:rPr lang="en-US" sz="5400" dirty="0"/>
              <a:t>Reflective Presentation</a:t>
            </a:r>
          </a:p>
        </p:txBody>
      </p:sp>
      <p:sp>
        <p:nvSpPr>
          <p:cNvPr id="1061" name="Rectangle 1060">
            <a:extLst>
              <a:ext uri="{FF2B5EF4-FFF2-40B4-BE49-F238E27FC236}">
                <a16:creationId xmlns:a16="http://schemas.microsoft.com/office/drawing/2014/main" id="{CB8B9C25-D80D-48EC-B83A-231219A80C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82975"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030" name="Picture 6" descr="5 Challenging Virtual Teaching Issues and What to do About Them">
            <a:extLst>
              <a:ext uri="{FF2B5EF4-FFF2-40B4-BE49-F238E27FC236}">
                <a16:creationId xmlns:a16="http://schemas.microsoft.com/office/drawing/2014/main" id="{BC9EE174-BDB6-8A5F-D785-9E4F8B86E2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60956" y="233607"/>
            <a:ext cx="5441001" cy="3060563"/>
          </a:xfrm>
          <a:prstGeom prst="rect">
            <a:avLst/>
          </a:prstGeom>
          <a:noFill/>
          <a:extLst>
            <a:ext uri="{909E8E84-426E-40DD-AFC4-6F175D3DCCD1}">
              <a14:hiddenFill xmlns:a14="http://schemas.microsoft.com/office/drawing/2010/main">
                <a:solidFill>
                  <a:srgbClr val="FFFFFF"/>
                </a:solidFill>
              </a14:hiddenFill>
            </a:ext>
          </a:extLst>
        </p:spPr>
      </p:pic>
      <p:sp>
        <p:nvSpPr>
          <p:cNvPr id="1063" name="Rectangle 1062">
            <a:extLst>
              <a:ext uri="{FF2B5EF4-FFF2-40B4-BE49-F238E27FC236}">
                <a16:creationId xmlns:a16="http://schemas.microsoft.com/office/drawing/2014/main" id="{601CC70B-8875-45A1-8AFD-7D546E3C0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97" y="4177748"/>
            <a:ext cx="4824407"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2" name="Picture 8" descr="Cartoon illustration of a young man with glasses working on a laptop,  depicting a modern professional or student 49530513 Vector Art at Vecteezy">
            <a:extLst>
              <a:ext uri="{FF2B5EF4-FFF2-40B4-BE49-F238E27FC236}">
                <a16:creationId xmlns:a16="http://schemas.microsoft.com/office/drawing/2014/main" id="{1ABFDCBA-ABA3-195E-E87E-7EDB84BA3C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409526" y="3522180"/>
            <a:ext cx="3143861" cy="314386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Table 10">
            <a:extLst>
              <a:ext uri="{FF2B5EF4-FFF2-40B4-BE49-F238E27FC236}">
                <a16:creationId xmlns:a16="http://schemas.microsoft.com/office/drawing/2014/main" id="{2ADEC95C-FD12-447D-5B57-B956987D906B}"/>
              </a:ext>
            </a:extLst>
          </p:cNvPr>
          <p:cNvGraphicFramePr>
            <a:graphicFrameLocks noGrp="1"/>
          </p:cNvGraphicFramePr>
          <p:nvPr>
            <p:extLst>
              <p:ext uri="{D42A27DB-BD31-4B8C-83A1-F6EECF244321}">
                <p14:modId xmlns:p14="http://schemas.microsoft.com/office/powerpoint/2010/main" val="3380883826"/>
              </p:ext>
            </p:extLst>
          </p:nvPr>
        </p:nvGraphicFramePr>
        <p:xfrm>
          <a:off x="733766" y="4625619"/>
          <a:ext cx="5081154" cy="1802797"/>
        </p:xfrm>
        <a:graphic>
          <a:graphicData uri="http://schemas.openxmlformats.org/drawingml/2006/table">
            <a:tbl>
              <a:tblPr>
                <a:tableStyleId>{5C22544A-7EE6-4342-B048-85BDC9FD1C3A}</a:tableStyleId>
              </a:tblPr>
              <a:tblGrid>
                <a:gridCol w="5081154">
                  <a:extLst>
                    <a:ext uri="{9D8B030D-6E8A-4147-A177-3AD203B41FA5}">
                      <a16:colId xmlns:a16="http://schemas.microsoft.com/office/drawing/2014/main" val="2763338140"/>
                    </a:ext>
                  </a:extLst>
                </a:gridCol>
              </a:tblGrid>
              <a:tr h="1802797">
                <a:tc>
                  <a:txBody>
                    <a:bodyPr/>
                    <a:lstStyle/>
                    <a:p>
                      <a:pPr marL="0" lvl="0" indent="0" algn="just" rtl="0">
                        <a:lnSpc>
                          <a:spcPct val="115000"/>
                        </a:lnSpc>
                        <a:spcAft>
                          <a:spcPts val="800"/>
                        </a:spcAft>
                        <a:buFont typeface="Arial" panose="020B0604020202020204" pitchFamily="34" charset="0"/>
                        <a:buNone/>
                      </a:pPr>
                      <a:r>
                        <a:rPr lang="en-GB" sz="2800" dirty="0">
                          <a:effectLst/>
                          <a:latin typeface="Arial" panose="020B0604020202020204" pitchFamily="34" charset="0"/>
                          <a:ea typeface="Arial" panose="020B0604020202020204" pitchFamily="34" charset="0"/>
                        </a:rPr>
                        <a:t>Student Name: Sonia Jaman</a:t>
                      </a:r>
                    </a:p>
                    <a:p>
                      <a:pPr marL="0" lvl="0" indent="0" algn="just" rtl="0">
                        <a:lnSpc>
                          <a:spcPct val="115000"/>
                        </a:lnSpc>
                        <a:spcAft>
                          <a:spcPts val="800"/>
                        </a:spcAft>
                        <a:buFont typeface="Arial" panose="020B0604020202020204" pitchFamily="34" charset="0"/>
                        <a:buNone/>
                      </a:pPr>
                      <a:r>
                        <a:rPr lang="en-GB" sz="2800" dirty="0">
                          <a:effectLst/>
                          <a:latin typeface="Arial" panose="020B0604020202020204" pitchFamily="34" charset="0"/>
                          <a:ea typeface="Arial" panose="020B0604020202020204" pitchFamily="34" charset="0"/>
                        </a:rPr>
                        <a:t>Student ID: 2506072</a:t>
                      </a:r>
                    </a:p>
                  </a:txBody>
                  <a:tcPr marL="114300" marR="114300" marT="0" marB="0">
                    <a:noFill/>
                  </a:tcPr>
                </a:tc>
                <a:extLst>
                  <a:ext uri="{0D108BD9-81ED-4DB2-BD59-A6C34878D82A}">
                    <a16:rowId xmlns:a16="http://schemas.microsoft.com/office/drawing/2014/main" val="1957467295"/>
                  </a:ext>
                </a:extLst>
              </a:tr>
            </a:tbl>
          </a:graphicData>
        </a:graphic>
      </p:graphicFrame>
    </p:spTree>
    <p:extLst>
      <p:ext uri="{BB962C8B-B14F-4D97-AF65-F5344CB8AC3E}">
        <p14:creationId xmlns:p14="http://schemas.microsoft.com/office/powerpoint/2010/main" val="565771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6950D4-9E69-4E0D-6754-ECCFB0432A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2BA354-67BB-CBE4-ED0A-B19CED976DF3}"/>
              </a:ext>
            </a:extLst>
          </p:cNvPr>
          <p:cNvSpPr>
            <a:spLocks noGrp="1"/>
          </p:cNvSpPr>
          <p:nvPr>
            <p:ph type="title"/>
          </p:nvPr>
        </p:nvSpPr>
        <p:spPr>
          <a:xfrm>
            <a:off x="838200" y="556337"/>
            <a:ext cx="6797405" cy="1651404"/>
          </a:xfrm>
        </p:spPr>
        <p:txBody>
          <a:bodyPr>
            <a:normAutofit/>
          </a:bodyPr>
          <a:lstStyle/>
          <a:p>
            <a:r>
              <a:rPr lang="en-US" sz="3600" b="1" dirty="0">
                <a:latin typeface="Aharoni" panose="02010803020104030203" pitchFamily="2" charset="-79"/>
                <a:cs typeface="Aharoni" panose="02010803020104030203" pitchFamily="2" charset="-79"/>
              </a:rPr>
              <a:t>Brief Overview</a:t>
            </a:r>
          </a:p>
        </p:txBody>
      </p:sp>
      <p:sp>
        <p:nvSpPr>
          <p:cNvPr id="1066" name="Content Placeholder 2">
            <a:extLst>
              <a:ext uri="{FF2B5EF4-FFF2-40B4-BE49-F238E27FC236}">
                <a16:creationId xmlns:a16="http://schemas.microsoft.com/office/drawing/2014/main" id="{9AB8CCF4-12AA-82D9-1164-30E66FF27BD5}"/>
              </a:ext>
            </a:extLst>
          </p:cNvPr>
          <p:cNvSpPr>
            <a:spLocks noGrp="1"/>
          </p:cNvSpPr>
          <p:nvPr>
            <p:ph idx="1"/>
          </p:nvPr>
        </p:nvSpPr>
        <p:spPr>
          <a:xfrm>
            <a:off x="909320" y="2231631"/>
            <a:ext cx="6797405" cy="3719384"/>
          </a:xfrm>
        </p:spPr>
        <p:txBody>
          <a:bodyPr>
            <a:normAutofit lnSpcReduction="10000"/>
          </a:bodyPr>
          <a:lstStyle/>
          <a:p>
            <a:pPr marL="0" indent="0" algn="ctr">
              <a:lnSpc>
                <a:spcPct val="90000"/>
              </a:lnSpc>
              <a:buNone/>
            </a:pPr>
            <a:r>
              <a:rPr lang="en-US" sz="2000" b="1" dirty="0"/>
              <a:t>'The challenges and opportunities for students in the digital era, and how they can adapt to succeed’.</a:t>
            </a:r>
          </a:p>
          <a:p>
            <a:pPr marL="0" indent="0">
              <a:lnSpc>
                <a:spcPct val="90000"/>
              </a:lnSpc>
              <a:buNone/>
            </a:pPr>
            <a:r>
              <a:rPr lang="en-US" sz="2000" b="1" dirty="0"/>
              <a:t> </a:t>
            </a:r>
          </a:p>
          <a:p>
            <a:pPr>
              <a:lnSpc>
                <a:spcPct val="90000"/>
              </a:lnSpc>
            </a:pPr>
            <a:r>
              <a:rPr lang="en-US" sz="2000" dirty="0"/>
              <a:t>Digital tools like online platforms and AI are transforming education.</a:t>
            </a:r>
          </a:p>
          <a:p>
            <a:pPr>
              <a:lnSpc>
                <a:spcPct val="90000"/>
              </a:lnSpc>
            </a:pPr>
            <a:r>
              <a:rPr lang="en-US" sz="2000" dirty="0"/>
              <a:t>Offer flexibility and accessibility for learners.</a:t>
            </a:r>
          </a:p>
          <a:p>
            <a:pPr>
              <a:lnSpc>
                <a:spcPct val="90000"/>
              </a:lnSpc>
            </a:pPr>
            <a:r>
              <a:rPr lang="en-US" sz="2000" dirty="0"/>
              <a:t>Create challenges such as the digital divide and technology overuse.</a:t>
            </a:r>
          </a:p>
          <a:p>
            <a:pPr>
              <a:lnSpc>
                <a:spcPct val="90000"/>
              </a:lnSpc>
            </a:pPr>
            <a:r>
              <a:rPr lang="en-US" sz="2000" dirty="0"/>
              <a:t>Students can succeed </a:t>
            </a:r>
          </a:p>
          <a:p>
            <a:pPr lvl="1">
              <a:lnSpc>
                <a:spcPct val="90000"/>
              </a:lnSpc>
            </a:pPr>
            <a:r>
              <a:rPr lang="en-US" sz="2000" dirty="0"/>
              <a:t>Digital literacy.</a:t>
            </a:r>
          </a:p>
          <a:p>
            <a:pPr lvl="1">
              <a:lnSpc>
                <a:spcPct val="90000"/>
              </a:lnSpc>
            </a:pPr>
            <a:r>
              <a:rPr lang="en-US" sz="2000" dirty="0"/>
              <a:t>Effective time management.</a:t>
            </a:r>
          </a:p>
          <a:p>
            <a:pPr lvl="1">
              <a:lnSpc>
                <a:spcPct val="90000"/>
              </a:lnSpc>
            </a:pPr>
            <a:r>
              <a:rPr lang="en-US" sz="2000" dirty="0"/>
              <a:t>Critical use of AI tools. </a:t>
            </a:r>
          </a:p>
        </p:txBody>
      </p:sp>
      <p:pic>
        <p:nvPicPr>
          <p:cNvPr id="1032" name="Picture 8" descr="Cartoon illustration of a young man with glasses working on a laptop,  depicting a modern professional or student 49530513 Vector Art at Vecteezy">
            <a:extLst>
              <a:ext uri="{FF2B5EF4-FFF2-40B4-BE49-F238E27FC236}">
                <a16:creationId xmlns:a16="http://schemas.microsoft.com/office/drawing/2014/main" id="{968C040B-27B9-D2BC-B8AD-39CBBC4DBD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74515" y="1063438"/>
            <a:ext cx="2679285" cy="26792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5 Challenging Virtual Teaching Issues and What to do About Them">
            <a:extLst>
              <a:ext uri="{FF2B5EF4-FFF2-40B4-BE49-F238E27FC236}">
                <a16:creationId xmlns:a16="http://schemas.microsoft.com/office/drawing/2014/main" id="{F2CDD851-B665-B26D-0577-3C60C6320CB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47263" y="3993361"/>
            <a:ext cx="3845916" cy="2163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220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b="1" dirty="0">
                <a:latin typeface="Aharoni" panose="02010803020104030203" pitchFamily="2" charset="-79"/>
                <a:cs typeface="Aharoni" panose="02010803020104030203" pitchFamily="2" charset="-79"/>
              </a:rPr>
              <a:t>Research Process</a:t>
            </a:r>
          </a:p>
        </p:txBody>
      </p:sp>
      <p:graphicFrame>
        <p:nvGraphicFramePr>
          <p:cNvPr id="2054" name="Content Placeholder 2">
            <a:extLst>
              <a:ext uri="{FF2B5EF4-FFF2-40B4-BE49-F238E27FC236}">
                <a16:creationId xmlns:a16="http://schemas.microsoft.com/office/drawing/2014/main" id="{52F7517E-D1BF-A78D-D60D-38B2A3F53CCF}"/>
              </a:ext>
            </a:extLst>
          </p:cNvPr>
          <p:cNvGraphicFramePr>
            <a:graphicFrameLocks noGrp="1"/>
          </p:cNvGraphicFramePr>
          <p:nvPr>
            <p:ph idx="1"/>
          </p:nvPr>
        </p:nvGraphicFramePr>
        <p:xfrm>
          <a:off x="609600" y="1600201"/>
          <a:ext cx="6875721"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Research Process Steps: What they are + How To Follow | QuestionPro">
            <a:extLst>
              <a:ext uri="{FF2B5EF4-FFF2-40B4-BE49-F238E27FC236}">
                <a16:creationId xmlns:a16="http://schemas.microsoft.com/office/drawing/2014/main" id="{A74B8D02-5962-EB6C-5E7C-634C38084B93}"/>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a:stretch>
            <a:fillRect/>
          </a:stretch>
        </p:blipFill>
        <p:spPr bwMode="auto">
          <a:xfrm>
            <a:off x="7496180" y="1600200"/>
            <a:ext cx="4388210" cy="412011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D1A2CED-DA9B-4CCF-8215-CFC65FE71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62DFC44-A40C-4573-9230-B3EDB3EC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09521"/>
            <a:ext cx="10232136" cy="1014984"/>
          </a:xfrm>
        </p:spPr>
        <p:txBody>
          <a:bodyPr>
            <a:normAutofit/>
          </a:bodyPr>
          <a:lstStyle/>
          <a:p>
            <a:r>
              <a:rPr lang="en-US" sz="3600" b="1" dirty="0">
                <a:latin typeface="Aharoni" panose="02010803020104030203" pitchFamily="2" charset="-79"/>
                <a:cs typeface="Aharoni" panose="02010803020104030203" pitchFamily="2" charset="-79"/>
              </a:rPr>
              <a:t>Planning &amp; Writing Process</a:t>
            </a:r>
          </a:p>
        </p:txBody>
      </p:sp>
      <p:sp>
        <p:nvSpPr>
          <p:cNvPr id="21" name="Rectangle 20">
            <a:extLst>
              <a:ext uri="{FF2B5EF4-FFF2-40B4-BE49-F238E27FC236}">
                <a16:creationId xmlns:a16="http://schemas.microsoft.com/office/drawing/2014/main" id="{15589D35-CF9F-4DE9-A792-8571A09E9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658327"/>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5C0ED5A-1E6F-059B-88D3-B6A462BAE94A}"/>
              </a:ext>
            </a:extLst>
          </p:cNvPr>
          <p:cNvGraphicFramePr>
            <a:graphicFrameLocks noGrp="1"/>
          </p:cNvGraphicFramePr>
          <p:nvPr>
            <p:ph idx="1"/>
            <p:extLst>
              <p:ext uri="{D42A27DB-BD31-4B8C-83A1-F6EECF244321}">
                <p14:modId xmlns:p14="http://schemas.microsoft.com/office/powerpoint/2010/main" val="1112400098"/>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8069" y="630132"/>
            <a:ext cx="9356106" cy="689219"/>
          </a:xfrm>
        </p:spPr>
        <p:txBody>
          <a:bodyPr anchor="t">
            <a:normAutofit/>
          </a:bodyPr>
          <a:lstStyle/>
          <a:p>
            <a:pPr>
              <a:lnSpc>
                <a:spcPct val="90000"/>
              </a:lnSpc>
            </a:pPr>
            <a:r>
              <a:rPr lang="en-US" sz="3600" b="1" dirty="0">
                <a:latin typeface="Aharoni" panose="02010803020104030203" pitchFamily="2" charset="-79"/>
                <a:cs typeface="Aharoni" panose="02010803020104030203" pitchFamily="2" charset="-79"/>
              </a:rPr>
              <a:t>Challenges</a:t>
            </a:r>
          </a:p>
        </p:txBody>
      </p:sp>
      <p:grpSp>
        <p:nvGrpSpPr>
          <p:cNvPr id="28" name="Group 27">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2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3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33" name="Straight Connector 3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847045-A2D8-8D40-866D-E116B08F9E3F}"/>
              </a:ext>
            </a:extLst>
          </p:cNvPr>
          <p:cNvGraphicFramePr>
            <a:graphicFrameLocks noGrp="1"/>
          </p:cNvGraphicFramePr>
          <p:nvPr>
            <p:ph idx="1"/>
            <p:extLst>
              <p:ext uri="{D42A27DB-BD31-4B8C-83A1-F6EECF244321}">
                <p14:modId xmlns:p14="http://schemas.microsoft.com/office/powerpoint/2010/main" val="1740666096"/>
              </p:ext>
            </p:extLst>
          </p:nvPr>
        </p:nvGraphicFramePr>
        <p:xfrm>
          <a:off x="1638093" y="1413294"/>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3C98F-5072-C252-6BA1-0CDB8AA974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D6871-3176-7D75-9EF4-17F9506B4C0D}"/>
              </a:ext>
            </a:extLst>
          </p:cNvPr>
          <p:cNvSpPr>
            <a:spLocks noGrp="1"/>
          </p:cNvSpPr>
          <p:nvPr>
            <p:ph type="title"/>
          </p:nvPr>
        </p:nvSpPr>
        <p:spPr>
          <a:xfrm>
            <a:off x="1371597" y="348865"/>
            <a:ext cx="10044023" cy="877729"/>
          </a:xfrm>
        </p:spPr>
        <p:txBody>
          <a:bodyPr anchor="ctr">
            <a:normAutofit/>
          </a:bodyPr>
          <a:lstStyle/>
          <a:p>
            <a:r>
              <a:rPr lang="en-GB" sz="4000" b="1" dirty="0">
                <a:latin typeface="Aharoni" panose="02010803020104030203" pitchFamily="2" charset="-79"/>
                <a:cs typeface="Aharoni" panose="02010803020104030203" pitchFamily="2" charset="-79"/>
              </a:rPr>
              <a:t>Successes</a:t>
            </a:r>
          </a:p>
        </p:txBody>
      </p:sp>
      <p:graphicFrame>
        <p:nvGraphicFramePr>
          <p:cNvPr id="5" name="Content Placeholder 2">
            <a:extLst>
              <a:ext uri="{FF2B5EF4-FFF2-40B4-BE49-F238E27FC236}">
                <a16:creationId xmlns:a16="http://schemas.microsoft.com/office/drawing/2014/main" id="{B9DA1F64-FDF3-16B3-0D36-47C8E7D7BA8C}"/>
              </a:ext>
            </a:extLst>
          </p:cNvPr>
          <p:cNvGraphicFramePr>
            <a:graphicFrameLocks noGrp="1"/>
          </p:cNvGraphicFramePr>
          <p:nvPr>
            <p:ph idx="1"/>
            <p:extLst>
              <p:ext uri="{D42A27DB-BD31-4B8C-83A1-F6EECF244321}">
                <p14:modId xmlns:p14="http://schemas.microsoft.com/office/powerpoint/2010/main" val="3869310693"/>
              </p:ext>
            </p:extLst>
          </p:nvPr>
        </p:nvGraphicFramePr>
        <p:xfrm>
          <a:off x="774684" y="1507861"/>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D4BBD2C5-B310-4671-182C-7C5202B9877B}"/>
              </a:ext>
            </a:extLst>
          </p:cNvPr>
          <p:cNvSpPr txBox="1">
            <a:spLocks/>
          </p:cNvSpPr>
          <p:nvPr/>
        </p:nvSpPr>
        <p:spPr>
          <a:xfrm>
            <a:off x="1188069" y="630132"/>
            <a:ext cx="9356106" cy="689219"/>
          </a:xfrm>
          <a:prstGeom prst="rect">
            <a:avLst/>
          </a:prstGeom>
        </p:spPr>
        <p:txBody>
          <a:bodyPr vert="horz" lIns="91440" tIns="45720" rIns="91440" bIns="45720" rtlCol="0" anchor="t">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nSpc>
                <a:spcPct val="90000"/>
              </a:lnSpc>
            </a:pPr>
            <a:endParaRPr lang="en-US" sz="3600" b="1" dirty="0">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491789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840</Words>
  <Application>Microsoft Office PowerPoint</Application>
  <PresentationFormat>Widescreen</PresentationFormat>
  <Paragraphs>52</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Aharoni</vt:lpstr>
      <vt:lpstr>Aptos</vt:lpstr>
      <vt:lpstr>Arial</vt:lpstr>
      <vt:lpstr>Calibri</vt:lpstr>
      <vt:lpstr>Office Theme</vt:lpstr>
      <vt:lpstr>Reflective Presentation</vt:lpstr>
      <vt:lpstr>Brief Overview</vt:lpstr>
      <vt:lpstr>Research Process</vt:lpstr>
      <vt:lpstr>Planning &amp; Writing Process</vt:lpstr>
      <vt:lpstr>Challenges</vt:lpstr>
      <vt:lpstr>Successes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2025-11-13T19:41:28Z</dcterms:created>
  <dcterms:modified xsi:type="dcterms:W3CDTF">2025-11-13T22:00:15Z</dcterms:modified>
  <cp:category/>
</cp:coreProperties>
</file>