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58" r:id="rId5"/>
    <p:sldMasterId id="2147483666" r:id="rId6"/>
  </p:sldMasterIdLst>
  <p:notesMasterIdLst>
    <p:notesMasterId r:id="rId31"/>
  </p:notesMasterIdLst>
  <p:sldIdLst>
    <p:sldId id="256" r:id="rId7"/>
    <p:sldId id="260" r:id="rId8"/>
    <p:sldId id="263" r:id="rId9"/>
    <p:sldId id="264" r:id="rId10"/>
    <p:sldId id="265" r:id="rId11"/>
    <p:sldId id="272" r:id="rId12"/>
    <p:sldId id="261" r:id="rId13"/>
    <p:sldId id="271" r:id="rId14"/>
    <p:sldId id="267" r:id="rId15"/>
    <p:sldId id="270" r:id="rId16"/>
    <p:sldId id="268" r:id="rId17"/>
    <p:sldId id="269" r:id="rId18"/>
    <p:sldId id="273" r:id="rId19"/>
    <p:sldId id="274" r:id="rId20"/>
    <p:sldId id="275" r:id="rId21"/>
    <p:sldId id="276" r:id="rId22"/>
    <p:sldId id="277" r:id="rId23"/>
    <p:sldId id="278" r:id="rId24"/>
    <p:sldId id="279" r:id="rId25"/>
    <p:sldId id="280" r:id="rId26"/>
    <p:sldId id="281" r:id="rId27"/>
    <p:sldId id="282" r:id="rId28"/>
    <p:sldId id="284" r:id="rId29"/>
    <p:sldId id="283"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B93C48D-5503-4535-B687-1AB083256493}" v="20" dt="2026-01-28T13:38:51.50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736"/>
    <p:restoredTop sz="96327"/>
  </p:normalViewPr>
  <p:slideViewPr>
    <p:cSldViewPr snapToGrid="0" snapToObjects="1">
      <p:cViewPr varScale="1">
        <p:scale>
          <a:sx n="96" d="100"/>
          <a:sy n="96" d="100"/>
        </p:scale>
        <p:origin x="64" y="2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21" Type="http://schemas.openxmlformats.org/officeDocument/2006/relationships/slide" Target="slides/slide15.xml"/><Relationship Id="rId34" Type="http://schemas.openxmlformats.org/officeDocument/2006/relationships/theme" Target="theme/theme1.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slide" Target="slides/slide14.xml"/><Relationship Id="rId29" Type="http://schemas.openxmlformats.org/officeDocument/2006/relationships/slide" Target="slides/slide23.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microsoft.com/office/2016/11/relationships/changesInfo" Target="changesInfos/changesInfo1.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tableStyles" Target="tableStyles.xml"/><Relationship Id="rId8" Type="http://schemas.openxmlformats.org/officeDocument/2006/relationships/slide" Target="slides/slide2.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k Huntly" userId="2f894ec6-1403-4f17-b28b-5f1f7519461e" providerId="ADAL" clId="{28B19D55-2B64-4018-8539-1453B0FDE5DC}"/>
    <pc:docChg chg="undo custSel addSld delSld modSld sldOrd">
      <pc:chgData name="Mark Huntly" userId="2f894ec6-1403-4f17-b28b-5f1f7519461e" providerId="ADAL" clId="{28B19D55-2B64-4018-8539-1453B0FDE5DC}" dt="2026-01-28T13:41:19.722" v="1070" actId="20577"/>
      <pc:docMkLst>
        <pc:docMk/>
      </pc:docMkLst>
      <pc:sldChg chg="modSp mod">
        <pc:chgData name="Mark Huntly" userId="2f894ec6-1403-4f17-b28b-5f1f7519461e" providerId="ADAL" clId="{28B19D55-2B64-4018-8539-1453B0FDE5DC}" dt="2026-01-24T14:31:59.819" v="97" actId="20577"/>
        <pc:sldMkLst>
          <pc:docMk/>
          <pc:sldMk cId="3053837800" sldId="256"/>
        </pc:sldMkLst>
        <pc:spChg chg="mod">
          <ac:chgData name="Mark Huntly" userId="2f894ec6-1403-4f17-b28b-5f1f7519461e" providerId="ADAL" clId="{28B19D55-2B64-4018-8539-1453B0FDE5DC}" dt="2026-01-24T14:31:59.819" v="97" actId="20577"/>
          <ac:spMkLst>
            <pc:docMk/>
            <pc:sldMk cId="3053837800" sldId="256"/>
            <ac:spMk id="4" creationId="{2DEF7983-6D99-D6AE-E909-F8EA31D3BDE8}"/>
          </ac:spMkLst>
        </pc:spChg>
      </pc:sldChg>
      <pc:sldChg chg="modSp mod">
        <pc:chgData name="Mark Huntly" userId="2f894ec6-1403-4f17-b28b-5f1f7519461e" providerId="ADAL" clId="{28B19D55-2B64-4018-8539-1453B0FDE5DC}" dt="2026-01-24T14:32:38.915" v="111" actId="20577"/>
        <pc:sldMkLst>
          <pc:docMk/>
          <pc:sldMk cId="3611245721" sldId="260"/>
        </pc:sldMkLst>
        <pc:spChg chg="mod">
          <ac:chgData name="Mark Huntly" userId="2f894ec6-1403-4f17-b28b-5f1f7519461e" providerId="ADAL" clId="{28B19D55-2B64-4018-8539-1453B0FDE5DC}" dt="2026-01-24T14:32:38.915" v="111" actId="20577"/>
          <ac:spMkLst>
            <pc:docMk/>
            <pc:sldMk cId="3611245721" sldId="260"/>
            <ac:spMk id="2" creationId="{90188D2E-C381-08DE-D477-B0A8AD87FB4B}"/>
          </ac:spMkLst>
        </pc:spChg>
      </pc:sldChg>
      <pc:sldChg chg="modSp mod">
        <pc:chgData name="Mark Huntly" userId="2f894ec6-1403-4f17-b28b-5f1f7519461e" providerId="ADAL" clId="{28B19D55-2B64-4018-8539-1453B0FDE5DC}" dt="2026-01-24T15:10:44.925" v="553" actId="20577"/>
        <pc:sldMkLst>
          <pc:docMk/>
          <pc:sldMk cId="645318299" sldId="261"/>
        </pc:sldMkLst>
        <pc:spChg chg="mod">
          <ac:chgData name="Mark Huntly" userId="2f894ec6-1403-4f17-b28b-5f1f7519461e" providerId="ADAL" clId="{28B19D55-2B64-4018-8539-1453B0FDE5DC}" dt="2026-01-24T15:10:44.925" v="553" actId="20577"/>
          <ac:spMkLst>
            <pc:docMk/>
            <pc:sldMk cId="645318299" sldId="261"/>
            <ac:spMk id="9" creationId="{731E2CE7-79EC-A462-E9EA-0AE7FB8ECF8D}"/>
          </ac:spMkLst>
        </pc:spChg>
      </pc:sldChg>
      <pc:sldChg chg="modSp mod">
        <pc:chgData name="Mark Huntly" userId="2f894ec6-1403-4f17-b28b-5f1f7519461e" providerId="ADAL" clId="{28B19D55-2B64-4018-8539-1453B0FDE5DC}" dt="2026-01-24T14:59:03.507" v="156" actId="20577"/>
        <pc:sldMkLst>
          <pc:docMk/>
          <pc:sldMk cId="443307394" sldId="263"/>
        </pc:sldMkLst>
        <pc:spChg chg="mod">
          <ac:chgData name="Mark Huntly" userId="2f894ec6-1403-4f17-b28b-5f1f7519461e" providerId="ADAL" clId="{28B19D55-2B64-4018-8539-1453B0FDE5DC}" dt="2026-01-24T14:59:03.507" v="156" actId="20577"/>
          <ac:spMkLst>
            <pc:docMk/>
            <pc:sldMk cId="443307394" sldId="263"/>
            <ac:spMk id="4" creationId="{0E805C40-9A7C-4F55-7EB5-5F590BD96229}"/>
          </ac:spMkLst>
        </pc:spChg>
      </pc:sldChg>
      <pc:sldChg chg="modSp mod">
        <pc:chgData name="Mark Huntly" userId="2f894ec6-1403-4f17-b28b-5f1f7519461e" providerId="ADAL" clId="{28B19D55-2B64-4018-8539-1453B0FDE5DC}" dt="2026-01-24T15:00:31.088" v="180" actId="20577"/>
        <pc:sldMkLst>
          <pc:docMk/>
          <pc:sldMk cId="3563802558" sldId="264"/>
        </pc:sldMkLst>
        <pc:spChg chg="mod">
          <ac:chgData name="Mark Huntly" userId="2f894ec6-1403-4f17-b28b-5f1f7519461e" providerId="ADAL" clId="{28B19D55-2B64-4018-8539-1453B0FDE5DC}" dt="2026-01-24T15:00:31.088" v="180" actId="20577"/>
          <ac:spMkLst>
            <pc:docMk/>
            <pc:sldMk cId="3563802558" sldId="264"/>
            <ac:spMk id="4" creationId="{A49465C9-216B-8E67-9B0C-8D16786CB80F}"/>
          </ac:spMkLst>
        </pc:spChg>
      </pc:sldChg>
      <pc:sldChg chg="modSp mod">
        <pc:chgData name="Mark Huntly" userId="2f894ec6-1403-4f17-b28b-5f1f7519461e" providerId="ADAL" clId="{28B19D55-2B64-4018-8539-1453B0FDE5DC}" dt="2026-01-28T13:03:22.206" v="765" actId="20577"/>
        <pc:sldMkLst>
          <pc:docMk/>
          <pc:sldMk cId="3616054235" sldId="265"/>
        </pc:sldMkLst>
        <pc:spChg chg="mod">
          <ac:chgData name="Mark Huntly" userId="2f894ec6-1403-4f17-b28b-5f1f7519461e" providerId="ADAL" clId="{28B19D55-2B64-4018-8539-1453B0FDE5DC}" dt="2026-01-28T13:03:22.206" v="765" actId="20577"/>
          <ac:spMkLst>
            <pc:docMk/>
            <pc:sldMk cId="3616054235" sldId="265"/>
            <ac:spMk id="9" creationId="{9DCCDE27-7338-9263-0A55-74A23EE9C338}"/>
          </ac:spMkLst>
        </pc:spChg>
      </pc:sldChg>
      <pc:sldChg chg="modSp mod">
        <pc:chgData name="Mark Huntly" userId="2f894ec6-1403-4f17-b28b-5f1f7519461e" providerId="ADAL" clId="{28B19D55-2B64-4018-8539-1453B0FDE5DC}" dt="2026-01-24T15:29:41.781" v="705" actId="20577"/>
        <pc:sldMkLst>
          <pc:docMk/>
          <pc:sldMk cId="4162426527" sldId="268"/>
        </pc:sldMkLst>
        <pc:spChg chg="mod">
          <ac:chgData name="Mark Huntly" userId="2f894ec6-1403-4f17-b28b-5f1f7519461e" providerId="ADAL" clId="{28B19D55-2B64-4018-8539-1453B0FDE5DC}" dt="2026-01-24T15:29:41.781" v="705" actId="20577"/>
          <ac:spMkLst>
            <pc:docMk/>
            <pc:sldMk cId="4162426527" sldId="268"/>
            <ac:spMk id="9" creationId="{8884A493-DAE5-6287-0B47-31C1C78FFCA2}"/>
          </ac:spMkLst>
        </pc:spChg>
      </pc:sldChg>
      <pc:sldChg chg="modSp mod">
        <pc:chgData name="Mark Huntly" userId="2f894ec6-1403-4f17-b28b-5f1f7519461e" providerId="ADAL" clId="{28B19D55-2B64-4018-8539-1453B0FDE5DC}" dt="2026-01-24T15:35:07.968" v="744" actId="1076"/>
        <pc:sldMkLst>
          <pc:docMk/>
          <pc:sldMk cId="3027214642" sldId="269"/>
        </pc:sldMkLst>
        <pc:graphicFrameChg chg="mod modGraphic">
          <ac:chgData name="Mark Huntly" userId="2f894ec6-1403-4f17-b28b-5f1f7519461e" providerId="ADAL" clId="{28B19D55-2B64-4018-8539-1453B0FDE5DC}" dt="2026-01-24T15:35:07.968" v="744" actId="1076"/>
          <ac:graphicFrameMkLst>
            <pc:docMk/>
            <pc:sldMk cId="3027214642" sldId="269"/>
            <ac:graphicFrameMk id="3" creationId="{E09AD3C6-D782-09BE-21C7-53185E53D6C7}"/>
          </ac:graphicFrameMkLst>
        </pc:graphicFrameChg>
      </pc:sldChg>
      <pc:sldChg chg="addSp delSp modSp mod">
        <pc:chgData name="Mark Huntly" userId="2f894ec6-1403-4f17-b28b-5f1f7519461e" providerId="ADAL" clId="{28B19D55-2B64-4018-8539-1453B0FDE5DC}" dt="2026-01-24T15:25:16.573" v="654" actId="14100"/>
        <pc:sldMkLst>
          <pc:docMk/>
          <pc:sldMk cId="3406624623" sldId="270"/>
        </pc:sldMkLst>
        <pc:spChg chg="mod">
          <ac:chgData name="Mark Huntly" userId="2f894ec6-1403-4f17-b28b-5f1f7519461e" providerId="ADAL" clId="{28B19D55-2B64-4018-8539-1453B0FDE5DC}" dt="2026-01-24T15:24:48.257" v="649" actId="20577"/>
          <ac:spMkLst>
            <pc:docMk/>
            <pc:sldMk cId="3406624623" sldId="270"/>
            <ac:spMk id="9" creationId="{3DCE8A06-9DF8-5454-3511-B369C542A366}"/>
          </ac:spMkLst>
        </pc:spChg>
        <pc:picChg chg="add mod">
          <ac:chgData name="Mark Huntly" userId="2f894ec6-1403-4f17-b28b-5f1f7519461e" providerId="ADAL" clId="{28B19D55-2B64-4018-8539-1453B0FDE5DC}" dt="2026-01-24T15:23:26.641" v="617" actId="1076"/>
          <ac:picMkLst>
            <pc:docMk/>
            <pc:sldMk cId="3406624623" sldId="270"/>
            <ac:picMk id="3" creationId="{92A5CEF8-FD97-D2D5-584E-F2F109892493}"/>
          </ac:picMkLst>
        </pc:picChg>
        <pc:picChg chg="add mod ord">
          <ac:chgData name="Mark Huntly" userId="2f894ec6-1403-4f17-b28b-5f1f7519461e" providerId="ADAL" clId="{28B19D55-2B64-4018-8539-1453B0FDE5DC}" dt="2026-01-24T15:25:02.611" v="651" actId="1076"/>
          <ac:picMkLst>
            <pc:docMk/>
            <pc:sldMk cId="3406624623" sldId="270"/>
            <ac:picMk id="5" creationId="{8A2A5C44-BF2D-D1C8-A2AC-60AF514381FB}"/>
          </ac:picMkLst>
        </pc:picChg>
        <pc:picChg chg="add mod">
          <ac:chgData name="Mark Huntly" userId="2f894ec6-1403-4f17-b28b-5f1f7519461e" providerId="ADAL" clId="{28B19D55-2B64-4018-8539-1453B0FDE5DC}" dt="2026-01-24T15:25:16.573" v="654" actId="14100"/>
          <ac:picMkLst>
            <pc:docMk/>
            <pc:sldMk cId="3406624623" sldId="270"/>
            <ac:picMk id="6" creationId="{1E430FE6-E551-E6DB-3A58-D129DE39B034}"/>
          </ac:picMkLst>
        </pc:picChg>
      </pc:sldChg>
      <pc:sldChg chg="modSp mod">
        <pc:chgData name="Mark Huntly" userId="2f894ec6-1403-4f17-b28b-5f1f7519461e" providerId="ADAL" clId="{28B19D55-2B64-4018-8539-1453B0FDE5DC}" dt="2026-01-24T15:09:37.771" v="460" actId="20577"/>
        <pc:sldMkLst>
          <pc:docMk/>
          <pc:sldMk cId="450993511" sldId="272"/>
        </pc:sldMkLst>
        <pc:spChg chg="mod">
          <ac:chgData name="Mark Huntly" userId="2f894ec6-1403-4f17-b28b-5f1f7519461e" providerId="ADAL" clId="{28B19D55-2B64-4018-8539-1453B0FDE5DC}" dt="2026-01-24T15:09:37.771" v="460" actId="20577"/>
          <ac:spMkLst>
            <pc:docMk/>
            <pc:sldMk cId="450993511" sldId="272"/>
            <ac:spMk id="9" creationId="{0C00B13E-9C44-E35E-76B0-907D8E1A0B5D}"/>
          </ac:spMkLst>
        </pc:spChg>
      </pc:sldChg>
      <pc:sldChg chg="modSp mod">
        <pc:chgData name="Mark Huntly" userId="2f894ec6-1403-4f17-b28b-5f1f7519461e" providerId="ADAL" clId="{28B19D55-2B64-4018-8539-1453B0FDE5DC}" dt="2026-01-24T15:35:17.116" v="748" actId="20577"/>
        <pc:sldMkLst>
          <pc:docMk/>
          <pc:sldMk cId="2856275454" sldId="273"/>
        </pc:sldMkLst>
        <pc:graphicFrameChg chg="mod modGraphic">
          <ac:chgData name="Mark Huntly" userId="2f894ec6-1403-4f17-b28b-5f1f7519461e" providerId="ADAL" clId="{28B19D55-2B64-4018-8539-1453B0FDE5DC}" dt="2026-01-24T15:35:17.116" v="748" actId="20577"/>
          <ac:graphicFrameMkLst>
            <pc:docMk/>
            <pc:sldMk cId="2856275454" sldId="273"/>
            <ac:graphicFrameMk id="3" creationId="{1E3CB801-CD22-B920-FE16-131540933FD5}"/>
          </ac:graphicFrameMkLst>
        </pc:graphicFrameChg>
      </pc:sldChg>
      <pc:sldChg chg="modSp add mod ord">
        <pc:chgData name="Mark Huntly" userId="2f894ec6-1403-4f17-b28b-5f1f7519461e" providerId="ADAL" clId="{28B19D55-2B64-4018-8539-1453B0FDE5DC}" dt="2026-01-28T13:04:19.556" v="796" actId="20577"/>
        <pc:sldMkLst>
          <pc:docMk/>
          <pc:sldMk cId="1865813208" sldId="274"/>
        </pc:sldMkLst>
        <pc:spChg chg="mod">
          <ac:chgData name="Mark Huntly" userId="2f894ec6-1403-4f17-b28b-5f1f7519461e" providerId="ADAL" clId="{28B19D55-2B64-4018-8539-1453B0FDE5DC}" dt="2026-01-28T13:04:19.556" v="796" actId="20577"/>
          <ac:spMkLst>
            <pc:docMk/>
            <pc:sldMk cId="1865813208" sldId="274"/>
            <ac:spMk id="4" creationId="{BF3CE818-3BE9-BEAE-EE00-932111A89D12}"/>
          </ac:spMkLst>
        </pc:spChg>
      </pc:sldChg>
      <pc:sldChg chg="addSp modSp add mod ord">
        <pc:chgData name="Mark Huntly" userId="2f894ec6-1403-4f17-b28b-5f1f7519461e" providerId="ADAL" clId="{28B19D55-2B64-4018-8539-1453B0FDE5DC}" dt="2026-01-28T13:20:05.986" v="859" actId="20577"/>
        <pc:sldMkLst>
          <pc:docMk/>
          <pc:sldMk cId="363950592" sldId="275"/>
        </pc:sldMkLst>
        <pc:spChg chg="mod">
          <ac:chgData name="Mark Huntly" userId="2f894ec6-1403-4f17-b28b-5f1f7519461e" providerId="ADAL" clId="{28B19D55-2B64-4018-8539-1453B0FDE5DC}" dt="2026-01-28T13:14:02.826" v="814" actId="20577"/>
          <ac:spMkLst>
            <pc:docMk/>
            <pc:sldMk cId="363950592" sldId="275"/>
            <ac:spMk id="4" creationId="{B76865EA-9A1F-C1F1-E491-3998828DC510}"/>
          </ac:spMkLst>
        </pc:spChg>
        <pc:spChg chg="mod">
          <ac:chgData name="Mark Huntly" userId="2f894ec6-1403-4f17-b28b-5f1f7519461e" providerId="ADAL" clId="{28B19D55-2B64-4018-8539-1453B0FDE5DC}" dt="2026-01-28T13:20:05.986" v="859" actId="20577"/>
          <ac:spMkLst>
            <pc:docMk/>
            <pc:sldMk cId="363950592" sldId="275"/>
            <ac:spMk id="9" creationId="{3803698B-724E-FBD7-EBAC-D001D9EFB828}"/>
          </ac:spMkLst>
        </pc:spChg>
        <pc:picChg chg="add mod">
          <ac:chgData name="Mark Huntly" userId="2f894ec6-1403-4f17-b28b-5f1f7519461e" providerId="ADAL" clId="{28B19D55-2B64-4018-8539-1453B0FDE5DC}" dt="2026-01-28T13:19:48.939" v="843"/>
          <ac:picMkLst>
            <pc:docMk/>
            <pc:sldMk cId="363950592" sldId="275"/>
            <ac:picMk id="2" creationId="{A840B830-4E07-2726-2B0F-E1FA10055A2E}"/>
          </ac:picMkLst>
        </pc:picChg>
      </pc:sldChg>
      <pc:sldChg chg="delSp modSp add mod">
        <pc:chgData name="Mark Huntly" userId="2f894ec6-1403-4f17-b28b-5f1f7519461e" providerId="ADAL" clId="{28B19D55-2B64-4018-8539-1453B0FDE5DC}" dt="2026-01-28T13:21:52.904" v="863" actId="403"/>
        <pc:sldMkLst>
          <pc:docMk/>
          <pc:sldMk cId="2940350786" sldId="276"/>
        </pc:sldMkLst>
        <pc:spChg chg="mod">
          <ac:chgData name="Mark Huntly" userId="2f894ec6-1403-4f17-b28b-5f1f7519461e" providerId="ADAL" clId="{28B19D55-2B64-4018-8539-1453B0FDE5DC}" dt="2026-01-28T13:21:52.904" v="863" actId="403"/>
          <ac:spMkLst>
            <pc:docMk/>
            <pc:sldMk cId="2940350786" sldId="276"/>
            <ac:spMk id="9" creationId="{3EBF37FB-A4F7-C764-6AFF-48ED2AA53FBD}"/>
          </ac:spMkLst>
        </pc:spChg>
        <pc:picChg chg="del">
          <ac:chgData name="Mark Huntly" userId="2f894ec6-1403-4f17-b28b-5f1f7519461e" providerId="ADAL" clId="{28B19D55-2B64-4018-8539-1453B0FDE5DC}" dt="2026-01-28T13:21:27.010" v="861" actId="478"/>
          <ac:picMkLst>
            <pc:docMk/>
            <pc:sldMk cId="2940350786" sldId="276"/>
            <ac:picMk id="2" creationId="{13AEAD12-B35C-A8B5-68C9-A1E66B8C9A3A}"/>
          </ac:picMkLst>
        </pc:picChg>
      </pc:sldChg>
      <pc:sldChg chg="addSp modSp add mod">
        <pc:chgData name="Mark Huntly" userId="2f894ec6-1403-4f17-b28b-5f1f7519461e" providerId="ADAL" clId="{28B19D55-2B64-4018-8539-1453B0FDE5DC}" dt="2026-01-28T13:23:00.971" v="874" actId="14100"/>
        <pc:sldMkLst>
          <pc:docMk/>
          <pc:sldMk cId="3969417061" sldId="277"/>
        </pc:sldMkLst>
        <pc:spChg chg="mod">
          <ac:chgData name="Mark Huntly" userId="2f894ec6-1403-4f17-b28b-5f1f7519461e" providerId="ADAL" clId="{28B19D55-2B64-4018-8539-1453B0FDE5DC}" dt="2026-01-28T13:22:46.543" v="871"/>
          <ac:spMkLst>
            <pc:docMk/>
            <pc:sldMk cId="3969417061" sldId="277"/>
            <ac:spMk id="9" creationId="{3ADA4962-9EE0-17BA-F05F-88C000077759}"/>
          </ac:spMkLst>
        </pc:spChg>
        <pc:picChg chg="add mod">
          <ac:chgData name="Mark Huntly" userId="2f894ec6-1403-4f17-b28b-5f1f7519461e" providerId="ADAL" clId="{28B19D55-2B64-4018-8539-1453B0FDE5DC}" dt="2026-01-28T13:23:00.971" v="874" actId="14100"/>
          <ac:picMkLst>
            <pc:docMk/>
            <pc:sldMk cId="3969417061" sldId="277"/>
            <ac:picMk id="2" creationId="{13C176B0-93F2-EB77-915A-780E0A978B4E}"/>
          </ac:picMkLst>
        </pc:picChg>
      </pc:sldChg>
      <pc:sldChg chg="addSp delSp modSp add mod">
        <pc:chgData name="Mark Huntly" userId="2f894ec6-1403-4f17-b28b-5f1f7519461e" providerId="ADAL" clId="{28B19D55-2B64-4018-8539-1453B0FDE5DC}" dt="2026-01-28T13:25:35.521" v="886" actId="20577"/>
        <pc:sldMkLst>
          <pc:docMk/>
          <pc:sldMk cId="2433110396" sldId="278"/>
        </pc:sldMkLst>
        <pc:spChg chg="mod">
          <ac:chgData name="Mark Huntly" userId="2f894ec6-1403-4f17-b28b-5f1f7519461e" providerId="ADAL" clId="{28B19D55-2B64-4018-8539-1453B0FDE5DC}" dt="2026-01-28T13:25:35.521" v="886" actId="20577"/>
          <ac:spMkLst>
            <pc:docMk/>
            <pc:sldMk cId="2433110396" sldId="278"/>
            <ac:spMk id="4" creationId="{9DFA794F-A8CD-A974-9077-B93ECE2B3A86}"/>
          </ac:spMkLst>
        </pc:spChg>
        <pc:spChg chg="mod">
          <ac:chgData name="Mark Huntly" userId="2f894ec6-1403-4f17-b28b-5f1f7519461e" providerId="ADAL" clId="{28B19D55-2B64-4018-8539-1453B0FDE5DC}" dt="2026-01-28T13:24:36.297" v="881" actId="27636"/>
          <ac:spMkLst>
            <pc:docMk/>
            <pc:sldMk cId="2433110396" sldId="278"/>
            <ac:spMk id="9" creationId="{21CC6E93-1301-E40E-B331-90C6D334EA07}"/>
          </ac:spMkLst>
        </pc:spChg>
        <pc:picChg chg="del">
          <ac:chgData name="Mark Huntly" userId="2f894ec6-1403-4f17-b28b-5f1f7519461e" providerId="ADAL" clId="{28B19D55-2B64-4018-8539-1453B0FDE5DC}" dt="2026-01-28T13:24:05.779" v="876" actId="478"/>
          <ac:picMkLst>
            <pc:docMk/>
            <pc:sldMk cId="2433110396" sldId="278"/>
            <ac:picMk id="2" creationId="{1DA0DA39-0C43-7272-D3CF-3CB940349EDC}"/>
          </ac:picMkLst>
        </pc:picChg>
        <pc:picChg chg="add mod">
          <ac:chgData name="Mark Huntly" userId="2f894ec6-1403-4f17-b28b-5f1f7519461e" providerId="ADAL" clId="{28B19D55-2B64-4018-8539-1453B0FDE5DC}" dt="2026-01-28T13:24:13.024" v="877"/>
          <ac:picMkLst>
            <pc:docMk/>
            <pc:sldMk cId="2433110396" sldId="278"/>
            <ac:picMk id="3" creationId="{4688543F-B580-3D2C-3FEF-07FB11A1DA89}"/>
          </ac:picMkLst>
        </pc:picChg>
      </pc:sldChg>
      <pc:sldChg chg="modSp add mod">
        <pc:chgData name="Mark Huntly" userId="2f894ec6-1403-4f17-b28b-5f1f7519461e" providerId="ADAL" clId="{28B19D55-2B64-4018-8539-1453B0FDE5DC}" dt="2026-01-28T13:30:52.207" v="892" actId="14826"/>
        <pc:sldMkLst>
          <pc:docMk/>
          <pc:sldMk cId="1942604002" sldId="279"/>
        </pc:sldMkLst>
        <pc:spChg chg="mod">
          <ac:chgData name="Mark Huntly" userId="2f894ec6-1403-4f17-b28b-5f1f7519461e" providerId="ADAL" clId="{28B19D55-2B64-4018-8539-1453B0FDE5DC}" dt="2026-01-28T13:28:46.954" v="891" actId="20577"/>
          <ac:spMkLst>
            <pc:docMk/>
            <pc:sldMk cId="1942604002" sldId="279"/>
            <ac:spMk id="9" creationId="{E9B9FC41-30F9-DCC8-FEC4-55A15D6F0F80}"/>
          </ac:spMkLst>
        </pc:spChg>
        <pc:picChg chg="mod">
          <ac:chgData name="Mark Huntly" userId="2f894ec6-1403-4f17-b28b-5f1f7519461e" providerId="ADAL" clId="{28B19D55-2B64-4018-8539-1453B0FDE5DC}" dt="2026-01-28T13:30:52.207" v="892" actId="14826"/>
          <ac:picMkLst>
            <pc:docMk/>
            <pc:sldMk cId="1942604002" sldId="279"/>
            <ac:picMk id="3" creationId="{F0AAE700-D220-7FBE-7F27-5EA6BF5C6E4A}"/>
          </ac:picMkLst>
        </pc:picChg>
      </pc:sldChg>
      <pc:sldChg chg="modSp add mod">
        <pc:chgData name="Mark Huntly" userId="2f894ec6-1403-4f17-b28b-5f1f7519461e" providerId="ADAL" clId="{28B19D55-2B64-4018-8539-1453B0FDE5DC}" dt="2026-01-28T13:34:33.625" v="897" actId="20577"/>
        <pc:sldMkLst>
          <pc:docMk/>
          <pc:sldMk cId="1906844301" sldId="280"/>
        </pc:sldMkLst>
        <pc:spChg chg="mod">
          <ac:chgData name="Mark Huntly" userId="2f894ec6-1403-4f17-b28b-5f1f7519461e" providerId="ADAL" clId="{28B19D55-2B64-4018-8539-1453B0FDE5DC}" dt="2026-01-28T13:34:33.625" v="897" actId="20577"/>
          <ac:spMkLst>
            <pc:docMk/>
            <pc:sldMk cId="1906844301" sldId="280"/>
            <ac:spMk id="9" creationId="{C13B1E36-AFFC-FE06-C8AC-E3C1751658C3}"/>
          </ac:spMkLst>
        </pc:spChg>
        <pc:picChg chg="mod">
          <ac:chgData name="Mark Huntly" userId="2f894ec6-1403-4f17-b28b-5f1f7519461e" providerId="ADAL" clId="{28B19D55-2B64-4018-8539-1453B0FDE5DC}" dt="2026-01-28T13:33:59.612" v="895" actId="14100"/>
          <ac:picMkLst>
            <pc:docMk/>
            <pc:sldMk cId="1906844301" sldId="280"/>
            <ac:picMk id="3" creationId="{89362BD6-DE7A-7C3E-3D04-4E6D639EE73E}"/>
          </ac:picMkLst>
        </pc:picChg>
      </pc:sldChg>
      <pc:sldChg chg="delSp modSp add mod">
        <pc:chgData name="Mark Huntly" userId="2f894ec6-1403-4f17-b28b-5f1f7519461e" providerId="ADAL" clId="{28B19D55-2B64-4018-8539-1453B0FDE5DC}" dt="2026-01-28T13:35:14.106" v="901"/>
        <pc:sldMkLst>
          <pc:docMk/>
          <pc:sldMk cId="580101690" sldId="281"/>
        </pc:sldMkLst>
        <pc:spChg chg="mod">
          <ac:chgData name="Mark Huntly" userId="2f894ec6-1403-4f17-b28b-5f1f7519461e" providerId="ADAL" clId="{28B19D55-2B64-4018-8539-1453B0FDE5DC}" dt="2026-01-28T13:35:14.106" v="901"/>
          <ac:spMkLst>
            <pc:docMk/>
            <pc:sldMk cId="580101690" sldId="281"/>
            <ac:spMk id="9" creationId="{44F8E699-5D9F-D91E-3B71-948E6D57993F}"/>
          </ac:spMkLst>
        </pc:spChg>
        <pc:picChg chg="del">
          <ac:chgData name="Mark Huntly" userId="2f894ec6-1403-4f17-b28b-5f1f7519461e" providerId="ADAL" clId="{28B19D55-2B64-4018-8539-1453B0FDE5DC}" dt="2026-01-28T13:34:51.570" v="899" actId="478"/>
          <ac:picMkLst>
            <pc:docMk/>
            <pc:sldMk cId="580101690" sldId="281"/>
            <ac:picMk id="3" creationId="{6F500A4D-0CE9-3ED7-004D-5E0C6A264746}"/>
          </ac:picMkLst>
        </pc:picChg>
      </pc:sldChg>
      <pc:sldChg chg="modSp add mod">
        <pc:chgData name="Mark Huntly" userId="2f894ec6-1403-4f17-b28b-5f1f7519461e" providerId="ADAL" clId="{28B19D55-2B64-4018-8539-1453B0FDE5DC}" dt="2026-01-28T13:35:48.723" v="903"/>
        <pc:sldMkLst>
          <pc:docMk/>
          <pc:sldMk cId="1404113626" sldId="282"/>
        </pc:sldMkLst>
        <pc:spChg chg="mod">
          <ac:chgData name="Mark Huntly" userId="2f894ec6-1403-4f17-b28b-5f1f7519461e" providerId="ADAL" clId="{28B19D55-2B64-4018-8539-1453B0FDE5DC}" dt="2026-01-28T13:35:48.723" v="903"/>
          <ac:spMkLst>
            <pc:docMk/>
            <pc:sldMk cId="1404113626" sldId="282"/>
            <ac:spMk id="9" creationId="{CC510BC1-CD6C-C546-2359-E203EC661B02}"/>
          </ac:spMkLst>
        </pc:spChg>
      </pc:sldChg>
      <pc:sldChg chg="modSp add mod">
        <pc:chgData name="Mark Huntly" userId="2f894ec6-1403-4f17-b28b-5f1f7519461e" providerId="ADAL" clId="{28B19D55-2B64-4018-8539-1453B0FDE5DC}" dt="2026-01-28T13:39:23.044" v="1050" actId="5793"/>
        <pc:sldMkLst>
          <pc:docMk/>
          <pc:sldMk cId="1155624206" sldId="283"/>
        </pc:sldMkLst>
        <pc:spChg chg="mod">
          <ac:chgData name="Mark Huntly" userId="2f894ec6-1403-4f17-b28b-5f1f7519461e" providerId="ADAL" clId="{28B19D55-2B64-4018-8539-1453B0FDE5DC}" dt="2026-01-28T13:37:56.224" v="909" actId="20577"/>
          <ac:spMkLst>
            <pc:docMk/>
            <pc:sldMk cId="1155624206" sldId="283"/>
            <ac:spMk id="4" creationId="{6F043BB4-F57C-5531-3E1C-652F447CC792}"/>
          </ac:spMkLst>
        </pc:spChg>
        <pc:spChg chg="mod">
          <ac:chgData name="Mark Huntly" userId="2f894ec6-1403-4f17-b28b-5f1f7519461e" providerId="ADAL" clId="{28B19D55-2B64-4018-8539-1453B0FDE5DC}" dt="2026-01-28T13:39:23.044" v="1050" actId="5793"/>
          <ac:spMkLst>
            <pc:docMk/>
            <pc:sldMk cId="1155624206" sldId="283"/>
            <ac:spMk id="9" creationId="{DE3973EB-EE88-2047-5B64-1AB0876A8C2D}"/>
          </ac:spMkLst>
        </pc:spChg>
      </pc:sldChg>
      <pc:sldChg chg="modSp add mod">
        <pc:chgData name="Mark Huntly" userId="2f894ec6-1403-4f17-b28b-5f1f7519461e" providerId="ADAL" clId="{28B19D55-2B64-4018-8539-1453B0FDE5DC}" dt="2026-01-28T13:41:19.722" v="1070" actId="20577"/>
        <pc:sldMkLst>
          <pc:docMk/>
          <pc:sldMk cId="2557753826" sldId="284"/>
        </pc:sldMkLst>
        <pc:spChg chg="mod">
          <ac:chgData name="Mark Huntly" userId="2f894ec6-1403-4f17-b28b-5f1f7519461e" providerId="ADAL" clId="{28B19D55-2B64-4018-8539-1453B0FDE5DC}" dt="2026-01-28T13:40:47.565" v="1059" actId="20577"/>
          <ac:spMkLst>
            <pc:docMk/>
            <pc:sldMk cId="2557753826" sldId="284"/>
            <ac:spMk id="4" creationId="{1506AB23-924A-198C-307E-D24BD63CE2D7}"/>
          </ac:spMkLst>
        </pc:spChg>
        <pc:spChg chg="mod">
          <ac:chgData name="Mark Huntly" userId="2f894ec6-1403-4f17-b28b-5f1f7519461e" providerId="ADAL" clId="{28B19D55-2B64-4018-8539-1453B0FDE5DC}" dt="2026-01-28T13:41:19.722" v="1070" actId="20577"/>
          <ac:spMkLst>
            <pc:docMk/>
            <pc:sldMk cId="2557753826" sldId="284"/>
            <ac:spMk id="9" creationId="{CA0D8C5D-5092-A346-0B71-BA865686CD26}"/>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3279A28-97FC-4E60-9A7E-6004FBEDD736}" type="datetimeFigureOut">
              <a:rPr lang="en-GB" smtClean="0"/>
              <a:t>28/01/2026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1E0C14A-CBD0-4916-A5E7-D0014212F952}" type="slidenum">
              <a:rPr lang="en-GB" smtClean="0"/>
              <a:t>‹#›</a:t>
            </a:fld>
            <a:endParaRPr lang="en-GB"/>
          </a:p>
        </p:txBody>
      </p:sp>
    </p:spTree>
    <p:extLst>
      <p:ext uri="{BB962C8B-B14F-4D97-AF65-F5344CB8AC3E}">
        <p14:creationId xmlns:p14="http://schemas.microsoft.com/office/powerpoint/2010/main" val="13619821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E0C14A-CBD0-4916-A5E7-D0014212F952}" type="slidenum">
              <a:rPr lang="en-GB" smtClean="0"/>
              <a:t>5</a:t>
            </a:fld>
            <a:endParaRPr lang="en-GB"/>
          </a:p>
        </p:txBody>
      </p:sp>
    </p:spTree>
    <p:extLst>
      <p:ext uri="{BB962C8B-B14F-4D97-AF65-F5344CB8AC3E}">
        <p14:creationId xmlns:p14="http://schemas.microsoft.com/office/powerpoint/2010/main" val="8393178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8F9920-B558-217C-7E21-FE11C8AC423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530F79A-281B-5AFE-52E1-286DB9F26BD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E7ECF6C-5F03-083A-250F-99C182EEF55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39D824C4-39CE-6460-805F-A9E0E078495E}"/>
              </a:ext>
            </a:extLst>
          </p:cNvPr>
          <p:cNvSpPr>
            <a:spLocks noGrp="1"/>
          </p:cNvSpPr>
          <p:nvPr>
            <p:ph type="sldNum" sz="quarter" idx="5"/>
          </p:nvPr>
        </p:nvSpPr>
        <p:spPr/>
        <p:txBody>
          <a:bodyPr/>
          <a:lstStyle/>
          <a:p>
            <a:fld id="{21E0C14A-CBD0-4916-A5E7-D0014212F952}" type="slidenum">
              <a:rPr lang="en-GB" smtClean="0"/>
              <a:t>6</a:t>
            </a:fld>
            <a:endParaRPr lang="en-GB"/>
          </a:p>
        </p:txBody>
      </p:sp>
    </p:spTree>
    <p:extLst>
      <p:ext uri="{BB962C8B-B14F-4D97-AF65-F5344CB8AC3E}">
        <p14:creationId xmlns:p14="http://schemas.microsoft.com/office/powerpoint/2010/main" val="27953243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02FC1A-865A-63D9-5595-5E95364CF8F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06F1ED3-365C-4BC5-2B2F-1A2AAA91558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3E1A372-66B5-724E-C1DE-CE99E7070D0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E7E7509-D618-1641-8E9E-7163D7B09B1B}"/>
              </a:ext>
            </a:extLst>
          </p:cNvPr>
          <p:cNvSpPr>
            <a:spLocks noGrp="1"/>
          </p:cNvSpPr>
          <p:nvPr>
            <p:ph type="sldNum" sz="quarter" idx="5"/>
          </p:nvPr>
        </p:nvSpPr>
        <p:spPr/>
        <p:txBody>
          <a:bodyPr/>
          <a:lstStyle/>
          <a:p>
            <a:fld id="{21E0C14A-CBD0-4916-A5E7-D0014212F952}" type="slidenum">
              <a:rPr lang="en-GB" smtClean="0"/>
              <a:t>15</a:t>
            </a:fld>
            <a:endParaRPr lang="en-GB"/>
          </a:p>
        </p:txBody>
      </p:sp>
    </p:spTree>
    <p:extLst>
      <p:ext uri="{BB962C8B-B14F-4D97-AF65-F5344CB8AC3E}">
        <p14:creationId xmlns:p14="http://schemas.microsoft.com/office/powerpoint/2010/main" val="37888758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8DBE7B-8C1C-B052-531B-AF6B2B29A19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24068DB-AD51-9702-F7DC-ADDEB68E482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E0BF838-CDFE-53EE-7483-87DDA2C2EE1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0B11B45-9942-0763-4DD4-2CAD8EC70660}"/>
              </a:ext>
            </a:extLst>
          </p:cNvPr>
          <p:cNvSpPr>
            <a:spLocks noGrp="1"/>
          </p:cNvSpPr>
          <p:nvPr>
            <p:ph type="sldNum" sz="quarter" idx="5"/>
          </p:nvPr>
        </p:nvSpPr>
        <p:spPr/>
        <p:txBody>
          <a:bodyPr/>
          <a:lstStyle/>
          <a:p>
            <a:fld id="{21E0C14A-CBD0-4916-A5E7-D0014212F952}" type="slidenum">
              <a:rPr lang="en-GB" smtClean="0"/>
              <a:t>16</a:t>
            </a:fld>
            <a:endParaRPr lang="en-GB"/>
          </a:p>
        </p:txBody>
      </p:sp>
    </p:spTree>
    <p:extLst>
      <p:ext uri="{BB962C8B-B14F-4D97-AF65-F5344CB8AC3E}">
        <p14:creationId xmlns:p14="http://schemas.microsoft.com/office/powerpoint/2010/main" val="295536310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1A19BB-AA78-E754-DAD5-954D8E34468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F31875B-52A1-4928-0ED6-8E29C3B6036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A517691-1159-BAB5-6209-6FCB34ADB24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20B9CDC6-D7D3-3C82-CBE6-39AEEF30B6A8}"/>
              </a:ext>
            </a:extLst>
          </p:cNvPr>
          <p:cNvSpPr>
            <a:spLocks noGrp="1"/>
          </p:cNvSpPr>
          <p:nvPr>
            <p:ph type="sldNum" sz="quarter" idx="5"/>
          </p:nvPr>
        </p:nvSpPr>
        <p:spPr/>
        <p:txBody>
          <a:bodyPr/>
          <a:lstStyle/>
          <a:p>
            <a:fld id="{21E0C14A-CBD0-4916-A5E7-D0014212F952}" type="slidenum">
              <a:rPr lang="en-GB" smtClean="0"/>
              <a:t>17</a:t>
            </a:fld>
            <a:endParaRPr lang="en-GB"/>
          </a:p>
        </p:txBody>
      </p:sp>
    </p:spTree>
    <p:extLst>
      <p:ext uri="{BB962C8B-B14F-4D97-AF65-F5344CB8AC3E}">
        <p14:creationId xmlns:p14="http://schemas.microsoft.com/office/powerpoint/2010/main" val="229326396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AFDCAD-7DB8-804E-4897-741230B42BD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8B9C18D-A8BF-444D-3DB2-69333AB15EA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D792A05-34C3-0925-E8BE-CD1A42293033}"/>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99501AA-E0A7-26F5-9331-6340861373F1}"/>
              </a:ext>
            </a:extLst>
          </p:cNvPr>
          <p:cNvSpPr>
            <a:spLocks noGrp="1"/>
          </p:cNvSpPr>
          <p:nvPr>
            <p:ph type="sldNum" sz="quarter" idx="5"/>
          </p:nvPr>
        </p:nvSpPr>
        <p:spPr/>
        <p:txBody>
          <a:bodyPr/>
          <a:lstStyle/>
          <a:p>
            <a:fld id="{21E0C14A-CBD0-4916-A5E7-D0014212F952}" type="slidenum">
              <a:rPr lang="en-GB" smtClean="0"/>
              <a:t>18</a:t>
            </a:fld>
            <a:endParaRPr lang="en-GB"/>
          </a:p>
        </p:txBody>
      </p:sp>
    </p:spTree>
    <p:extLst>
      <p:ext uri="{BB962C8B-B14F-4D97-AF65-F5344CB8AC3E}">
        <p14:creationId xmlns:p14="http://schemas.microsoft.com/office/powerpoint/2010/main" val="311312111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8B6E74-93AB-5E00-5FEE-FA3EE78583D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BA78834-76B9-9DE9-362A-4D6CC65F8F0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8FDDC95-83F6-1030-23C0-3B623F7C1F1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2B94B828-62EF-14E8-9D8F-66674E680B00}"/>
              </a:ext>
            </a:extLst>
          </p:cNvPr>
          <p:cNvSpPr>
            <a:spLocks noGrp="1"/>
          </p:cNvSpPr>
          <p:nvPr>
            <p:ph type="sldNum" sz="quarter" idx="5"/>
          </p:nvPr>
        </p:nvSpPr>
        <p:spPr/>
        <p:txBody>
          <a:bodyPr/>
          <a:lstStyle/>
          <a:p>
            <a:fld id="{21E0C14A-CBD0-4916-A5E7-D0014212F952}" type="slidenum">
              <a:rPr lang="en-GB" smtClean="0"/>
              <a:t>19</a:t>
            </a:fld>
            <a:endParaRPr lang="en-GB"/>
          </a:p>
        </p:txBody>
      </p:sp>
    </p:spTree>
    <p:extLst>
      <p:ext uri="{BB962C8B-B14F-4D97-AF65-F5344CB8AC3E}">
        <p14:creationId xmlns:p14="http://schemas.microsoft.com/office/powerpoint/2010/main" val="425693448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94723C-00B6-4D3D-5753-5B01A5BDAEE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BCB4967-1628-C604-B935-FDB0ECC6C75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B1C6893-E2DC-FD82-B27E-ED2A87320F5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CDDA0EE-DE60-A8D7-EE2C-97CBF2979B70}"/>
              </a:ext>
            </a:extLst>
          </p:cNvPr>
          <p:cNvSpPr>
            <a:spLocks noGrp="1"/>
          </p:cNvSpPr>
          <p:nvPr>
            <p:ph type="sldNum" sz="quarter" idx="5"/>
          </p:nvPr>
        </p:nvSpPr>
        <p:spPr/>
        <p:txBody>
          <a:bodyPr/>
          <a:lstStyle/>
          <a:p>
            <a:fld id="{21E0C14A-CBD0-4916-A5E7-D0014212F952}" type="slidenum">
              <a:rPr lang="en-GB" smtClean="0"/>
              <a:t>20</a:t>
            </a:fld>
            <a:endParaRPr lang="en-GB"/>
          </a:p>
        </p:txBody>
      </p:sp>
    </p:spTree>
    <p:extLst>
      <p:ext uri="{BB962C8B-B14F-4D97-AF65-F5344CB8AC3E}">
        <p14:creationId xmlns:p14="http://schemas.microsoft.com/office/powerpoint/2010/main" val="326239473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699989-E205-5988-D1EA-3417B9FE486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FD2A6B7-71C8-C220-24DE-DCC1A0CA049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B72BB16-683F-092D-8121-F20FCB8C232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2322E3B-AD71-DD28-071A-604E217FF375}"/>
              </a:ext>
            </a:extLst>
          </p:cNvPr>
          <p:cNvSpPr>
            <a:spLocks noGrp="1"/>
          </p:cNvSpPr>
          <p:nvPr>
            <p:ph type="sldNum" sz="quarter" idx="5"/>
          </p:nvPr>
        </p:nvSpPr>
        <p:spPr/>
        <p:txBody>
          <a:bodyPr/>
          <a:lstStyle/>
          <a:p>
            <a:fld id="{21E0C14A-CBD0-4916-A5E7-D0014212F952}" type="slidenum">
              <a:rPr lang="en-GB" smtClean="0"/>
              <a:t>21</a:t>
            </a:fld>
            <a:endParaRPr lang="en-GB"/>
          </a:p>
        </p:txBody>
      </p:sp>
    </p:spTree>
    <p:extLst>
      <p:ext uri="{BB962C8B-B14F-4D97-AF65-F5344CB8AC3E}">
        <p14:creationId xmlns:p14="http://schemas.microsoft.com/office/powerpoint/2010/main" val="171595800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057CE8-AE34-ECFC-50C0-5651D19D7DD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A316FB6-2E40-7B8E-ABA4-43C1E2C26DC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92831B9-ED32-3CE3-241B-3C717DAF3B6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B75DDBD-C7E0-D6F0-E0D6-EE8E36B4C03D}"/>
              </a:ext>
            </a:extLst>
          </p:cNvPr>
          <p:cNvSpPr>
            <a:spLocks noGrp="1"/>
          </p:cNvSpPr>
          <p:nvPr>
            <p:ph type="sldNum" sz="quarter" idx="5"/>
          </p:nvPr>
        </p:nvSpPr>
        <p:spPr/>
        <p:txBody>
          <a:bodyPr/>
          <a:lstStyle/>
          <a:p>
            <a:fld id="{21E0C14A-CBD0-4916-A5E7-D0014212F952}" type="slidenum">
              <a:rPr lang="en-GB" smtClean="0"/>
              <a:t>22</a:t>
            </a:fld>
            <a:endParaRPr lang="en-GB"/>
          </a:p>
        </p:txBody>
      </p:sp>
    </p:spTree>
    <p:extLst>
      <p:ext uri="{BB962C8B-B14F-4D97-AF65-F5344CB8AC3E}">
        <p14:creationId xmlns:p14="http://schemas.microsoft.com/office/powerpoint/2010/main" val="1364578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82578B-88ED-906A-DF12-CD9EC1DE3F2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A38E04F-4426-AE60-4963-18201857918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797D5F8-8D45-C909-59E6-CA359A792A8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A7D7453-4258-8124-946A-FF2E7F2D1B4D}"/>
              </a:ext>
            </a:extLst>
          </p:cNvPr>
          <p:cNvSpPr>
            <a:spLocks noGrp="1"/>
          </p:cNvSpPr>
          <p:nvPr>
            <p:ph type="sldNum" sz="quarter" idx="5"/>
          </p:nvPr>
        </p:nvSpPr>
        <p:spPr/>
        <p:txBody>
          <a:bodyPr/>
          <a:lstStyle/>
          <a:p>
            <a:fld id="{21E0C14A-CBD0-4916-A5E7-D0014212F952}" type="slidenum">
              <a:rPr lang="en-GB" smtClean="0"/>
              <a:t>23</a:t>
            </a:fld>
            <a:endParaRPr lang="en-GB"/>
          </a:p>
        </p:txBody>
      </p:sp>
    </p:spTree>
    <p:extLst>
      <p:ext uri="{BB962C8B-B14F-4D97-AF65-F5344CB8AC3E}">
        <p14:creationId xmlns:p14="http://schemas.microsoft.com/office/powerpoint/2010/main" val="112452399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48B43E-A538-7502-0CD1-944289DF56E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245989C-56E6-23EB-B1B5-800DC095A13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C0EE7C4-64C9-716D-4BCC-1776BB824B66}"/>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9EE3E35-86E4-2915-9FFE-B056C6F34DCA}"/>
              </a:ext>
            </a:extLst>
          </p:cNvPr>
          <p:cNvSpPr>
            <a:spLocks noGrp="1"/>
          </p:cNvSpPr>
          <p:nvPr>
            <p:ph type="sldNum" sz="quarter" idx="5"/>
          </p:nvPr>
        </p:nvSpPr>
        <p:spPr/>
        <p:txBody>
          <a:bodyPr/>
          <a:lstStyle/>
          <a:p>
            <a:fld id="{21E0C14A-CBD0-4916-A5E7-D0014212F952}" type="slidenum">
              <a:rPr lang="en-GB" smtClean="0"/>
              <a:t>24</a:t>
            </a:fld>
            <a:endParaRPr lang="en-GB"/>
          </a:p>
        </p:txBody>
      </p:sp>
    </p:spTree>
    <p:extLst>
      <p:ext uri="{BB962C8B-B14F-4D97-AF65-F5344CB8AC3E}">
        <p14:creationId xmlns:p14="http://schemas.microsoft.com/office/powerpoint/2010/main" val="17648132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125758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512289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984086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797432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image" Target="../media/image4.png"/><Relationship Id="rId5" Type="http://schemas.openxmlformats.org/officeDocument/2006/relationships/theme" Target="../theme/theme2.xml"/><Relationship Id="rId4" Type="http://schemas.openxmlformats.org/officeDocument/2006/relationships/slideLayout" Target="../slideLayouts/slideLayout7.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9.xml"/><Relationship Id="rId1"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1/28/2026</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70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5" r:id="rId2"/>
    <p:sldLayoutId id="2147483684" r:id="rId3"/>
    <p:sldLayoutId id="2147483686"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704" r:id="rId1"/>
    <p:sldLayoutId id="214748370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hyperlink" Target="https://www.portal.azure.com/" TargetMode="External"/><Relationship Id="rId7" Type="http://schemas.openxmlformats.org/officeDocument/2006/relationships/image" Target="../media/image12.png"/><Relationship Id="rId2" Type="http://schemas.openxmlformats.org/officeDocument/2006/relationships/image" Target="../media/image10.png"/><Relationship Id="rId1" Type="http://schemas.openxmlformats.org/officeDocument/2006/relationships/slideLayout" Target="../slideLayouts/slideLayout4.xml"/><Relationship Id="rId6" Type="http://schemas.openxmlformats.org/officeDocument/2006/relationships/image" Target="../media/image11.png"/><Relationship Id="rId5" Type="http://schemas.openxmlformats.org/officeDocument/2006/relationships/hyperlink" Target="https://www.kubernetes.io/" TargetMode="External"/><Relationship Id="rId4" Type="http://schemas.openxmlformats.org/officeDocument/2006/relationships/hyperlink" Target="https://www.docker.com/"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a:extLst>
              <a:ext uri="{FF2B5EF4-FFF2-40B4-BE49-F238E27FC236}">
                <a16:creationId xmlns:a16="http://schemas.microsoft.com/office/drawing/2014/main" id="{2DEF7983-6D99-D6AE-E909-F8EA31D3BDE8}"/>
              </a:ext>
            </a:extLst>
          </p:cNvPr>
          <p:cNvSpPr txBox="1">
            <a:spLocks/>
          </p:cNvSpPr>
          <p:nvPr/>
        </p:nvSpPr>
        <p:spPr>
          <a:xfrm>
            <a:off x="2087217" y="1855304"/>
            <a:ext cx="7911548" cy="357009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5400" b="1" dirty="0">
                <a:solidFill>
                  <a:schemeClr val="bg1"/>
                </a:solidFill>
              </a:rPr>
              <a:t>ACCA7027</a:t>
            </a:r>
          </a:p>
          <a:p>
            <a:pPr marL="0" indent="0">
              <a:buNone/>
            </a:pPr>
            <a:r>
              <a:rPr lang="en-GB" sz="5400" b="1" dirty="0">
                <a:solidFill>
                  <a:schemeClr val="bg1"/>
                </a:solidFill>
              </a:rPr>
              <a:t>Cloud Engineering Principles and Practice</a:t>
            </a:r>
          </a:p>
        </p:txBody>
      </p:sp>
      <p:sp>
        <p:nvSpPr>
          <p:cNvPr id="5" name="TextBox 4">
            <a:extLst>
              <a:ext uri="{FF2B5EF4-FFF2-40B4-BE49-F238E27FC236}">
                <a16:creationId xmlns:a16="http://schemas.microsoft.com/office/drawing/2014/main" id="{2F618180-6A26-03E4-BE95-342F3FF2C855}"/>
              </a:ext>
            </a:extLst>
          </p:cNvPr>
          <p:cNvSpPr txBox="1"/>
          <p:nvPr/>
        </p:nvSpPr>
        <p:spPr>
          <a:xfrm>
            <a:off x="9254967" y="191471"/>
            <a:ext cx="2937033" cy="774571"/>
          </a:xfrm>
          <a:prstGeom prst="rect">
            <a:avLst/>
          </a:prstGeom>
          <a:noFill/>
        </p:spPr>
        <p:txBody>
          <a:bodyPr wrap="square">
            <a:spAutoFit/>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000" b="1" i="0" u="none" strike="noStrike" kern="1200" cap="none" spc="0" normalizeH="0" baseline="0" noProof="0" dirty="0">
                <a:ln>
                  <a:noFill/>
                </a:ln>
                <a:solidFill>
                  <a:prstClr val="white"/>
                </a:solidFill>
                <a:effectLst/>
                <a:uLnTx/>
                <a:uFillTx/>
                <a:latin typeface="Calibri" panose="020F0502020204030204"/>
                <a:ea typeface="+mn-ea"/>
                <a:cs typeface="+mn-cs"/>
              </a:rPr>
              <a:t>Mark Huntly</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000" b="1" i="0" u="none" strike="noStrike" kern="1200" cap="none" spc="0" normalizeH="0" baseline="0" noProof="0" dirty="0">
                <a:ln>
                  <a:noFill/>
                </a:ln>
                <a:solidFill>
                  <a:prstClr val="white"/>
                </a:solidFill>
                <a:effectLst/>
                <a:uLnTx/>
                <a:uFillTx/>
                <a:latin typeface="Calibri" panose="020F0502020204030204"/>
                <a:ea typeface="+mn-ea"/>
                <a:cs typeface="+mn-cs"/>
              </a:rPr>
              <a:t>m.huntly@uwtsd.ac.uk</a:t>
            </a:r>
          </a:p>
        </p:txBody>
      </p:sp>
    </p:spTree>
    <p:extLst>
      <p:ext uri="{BB962C8B-B14F-4D97-AF65-F5344CB8AC3E}">
        <p14:creationId xmlns:p14="http://schemas.microsoft.com/office/powerpoint/2010/main" val="3053837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369128-5791-C1C5-6209-EC29A93A82B1}"/>
            </a:ext>
          </a:extLst>
        </p:cNvPr>
        <p:cNvGrpSpPr/>
        <p:nvPr/>
      </p:nvGrpSpPr>
      <p:grpSpPr>
        <a:xfrm>
          <a:off x="0" y="0"/>
          <a:ext cx="0" cy="0"/>
          <a:chOff x="0" y="0"/>
          <a:chExt cx="0" cy="0"/>
        </a:xfrm>
      </p:grpSpPr>
      <p:sp>
        <p:nvSpPr>
          <p:cNvPr id="2" name="Content Placeholder 1">
            <a:extLst>
              <a:ext uri="{FF2B5EF4-FFF2-40B4-BE49-F238E27FC236}">
                <a16:creationId xmlns:a16="http://schemas.microsoft.com/office/drawing/2014/main" id="{90188D2E-C381-08DE-D477-B0A8AD87FB4B}"/>
              </a:ext>
            </a:extLst>
          </p:cNvPr>
          <p:cNvSpPr txBox="1">
            <a:spLocks/>
          </p:cNvSpPr>
          <p:nvPr/>
        </p:nvSpPr>
        <p:spPr>
          <a:xfrm>
            <a:off x="1981200" y="450572"/>
            <a:ext cx="9435548" cy="583095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5400" b="1" dirty="0">
                <a:solidFill>
                  <a:schemeClr val="bg1"/>
                </a:solidFill>
              </a:rPr>
              <a:t>ACCA7027</a:t>
            </a:r>
          </a:p>
          <a:p>
            <a:pPr marL="0" indent="0">
              <a:buNone/>
            </a:pPr>
            <a:r>
              <a:rPr lang="en-GB" sz="5400" b="1" dirty="0">
                <a:solidFill>
                  <a:schemeClr val="bg1"/>
                </a:solidFill>
              </a:rPr>
              <a:t>CEPP</a:t>
            </a:r>
          </a:p>
          <a:p>
            <a:pPr marL="0" indent="0">
              <a:buNone/>
            </a:pPr>
            <a:endParaRPr lang="en-GB" b="1" dirty="0">
              <a:solidFill>
                <a:schemeClr val="bg1"/>
              </a:solidFill>
            </a:endParaRPr>
          </a:p>
          <a:p>
            <a:pPr marL="0" indent="0">
              <a:buNone/>
            </a:pPr>
            <a:r>
              <a:rPr lang="en-GB" b="1" dirty="0">
                <a:solidFill>
                  <a:schemeClr val="bg1"/>
                </a:solidFill>
              </a:rPr>
              <a:t>Lectures:				Thursdays 9am to 11am</a:t>
            </a:r>
          </a:p>
          <a:p>
            <a:pPr marL="0" indent="0">
              <a:buNone/>
            </a:pPr>
            <a:r>
              <a:rPr lang="en-GB" b="1" dirty="0">
                <a:solidFill>
                  <a:schemeClr val="bg1"/>
                </a:solidFill>
              </a:rPr>
              <a:t>Tutorials:				Fridays 11am to 1pm</a:t>
            </a:r>
          </a:p>
          <a:p>
            <a:pPr marL="0" indent="0">
              <a:buNone/>
            </a:pPr>
            <a:endParaRPr lang="en-GB" b="1" dirty="0">
              <a:solidFill>
                <a:schemeClr val="bg1"/>
              </a:solidFill>
            </a:endParaRPr>
          </a:p>
          <a:p>
            <a:pPr marL="0" indent="0">
              <a:buNone/>
            </a:pPr>
            <a:r>
              <a:rPr lang="en-GB" b="1" dirty="0">
                <a:solidFill>
                  <a:schemeClr val="bg1"/>
                </a:solidFill>
              </a:rPr>
              <a:t>Ask Anything Wednesdays:	Wednesdays 2pm to 4pm</a:t>
            </a:r>
          </a:p>
          <a:p>
            <a:pPr marL="0" indent="0">
              <a:buNone/>
            </a:pPr>
            <a:r>
              <a:rPr lang="en-GB" b="1" dirty="0">
                <a:solidFill>
                  <a:schemeClr val="bg1"/>
                </a:solidFill>
              </a:rPr>
              <a:t>Reading Week:			2</a:t>
            </a:r>
            <a:r>
              <a:rPr lang="en-GB" b="1" baseline="30000" dirty="0">
                <a:solidFill>
                  <a:schemeClr val="bg1"/>
                </a:solidFill>
              </a:rPr>
              <a:t>nd</a:t>
            </a:r>
            <a:r>
              <a:rPr lang="en-GB" b="1" dirty="0">
                <a:solidFill>
                  <a:schemeClr val="bg1"/>
                </a:solidFill>
              </a:rPr>
              <a:t> to 6</a:t>
            </a:r>
            <a:r>
              <a:rPr lang="en-GB" b="1" baseline="30000" dirty="0">
                <a:solidFill>
                  <a:schemeClr val="bg1"/>
                </a:solidFill>
              </a:rPr>
              <a:t>th</a:t>
            </a:r>
            <a:r>
              <a:rPr lang="en-GB" b="1" dirty="0">
                <a:solidFill>
                  <a:schemeClr val="bg1"/>
                </a:solidFill>
              </a:rPr>
              <a:t> March</a:t>
            </a:r>
          </a:p>
          <a:p>
            <a:pPr marL="0" indent="0">
              <a:buNone/>
            </a:pPr>
            <a:r>
              <a:rPr lang="en-GB" b="1" dirty="0">
                <a:solidFill>
                  <a:schemeClr val="bg1"/>
                </a:solidFill>
              </a:rPr>
              <a:t>Easter Break:			30</a:t>
            </a:r>
            <a:r>
              <a:rPr lang="en-GB" b="1" baseline="30000" dirty="0">
                <a:solidFill>
                  <a:schemeClr val="bg1"/>
                </a:solidFill>
              </a:rPr>
              <a:t>th</a:t>
            </a:r>
            <a:r>
              <a:rPr lang="en-GB" b="1" dirty="0">
                <a:solidFill>
                  <a:schemeClr val="bg1"/>
                </a:solidFill>
              </a:rPr>
              <a:t> March to 17</a:t>
            </a:r>
            <a:r>
              <a:rPr lang="en-GB" b="1" baseline="30000" dirty="0">
                <a:solidFill>
                  <a:schemeClr val="bg1"/>
                </a:solidFill>
              </a:rPr>
              <a:t>th</a:t>
            </a:r>
            <a:r>
              <a:rPr lang="en-GB" b="1" dirty="0">
                <a:solidFill>
                  <a:schemeClr val="bg1"/>
                </a:solidFill>
              </a:rPr>
              <a:t> April</a:t>
            </a:r>
          </a:p>
        </p:txBody>
      </p:sp>
    </p:spTree>
    <p:extLst>
      <p:ext uri="{BB962C8B-B14F-4D97-AF65-F5344CB8AC3E}">
        <p14:creationId xmlns:p14="http://schemas.microsoft.com/office/powerpoint/2010/main" val="36112457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DE95B3-52D8-13EF-0BF3-99237296A394}"/>
            </a:ext>
          </a:extLst>
        </p:cNvPr>
        <p:cNvGrpSpPr/>
        <p:nvPr/>
      </p:nvGrpSpPr>
      <p:grpSpPr>
        <a:xfrm>
          <a:off x="0" y="0"/>
          <a:ext cx="0" cy="0"/>
          <a:chOff x="0" y="0"/>
          <a:chExt cx="0" cy="0"/>
        </a:xfrm>
      </p:grpSpPr>
      <p:sp>
        <p:nvSpPr>
          <p:cNvPr id="4" name="Content Placeholder 1">
            <a:extLst>
              <a:ext uri="{FF2B5EF4-FFF2-40B4-BE49-F238E27FC236}">
                <a16:creationId xmlns:a16="http://schemas.microsoft.com/office/drawing/2014/main" id="{0E805C40-9A7C-4F55-7EB5-5F590BD96229}"/>
              </a:ext>
            </a:extLst>
          </p:cNvPr>
          <p:cNvSpPr txBox="1">
            <a:spLocks/>
          </p:cNvSpPr>
          <p:nvPr/>
        </p:nvSpPr>
        <p:spPr>
          <a:xfrm>
            <a:off x="1981200" y="450572"/>
            <a:ext cx="9435548" cy="583095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5400" b="1" dirty="0">
                <a:solidFill>
                  <a:schemeClr val="bg1"/>
                </a:solidFill>
              </a:rPr>
              <a:t>ACCA7027</a:t>
            </a:r>
          </a:p>
          <a:p>
            <a:pPr marL="0" indent="0">
              <a:buNone/>
            </a:pPr>
            <a:r>
              <a:rPr lang="en-GB" sz="5400" b="1" dirty="0">
                <a:solidFill>
                  <a:schemeClr val="bg1"/>
                </a:solidFill>
              </a:rPr>
              <a:t>CEPP</a:t>
            </a:r>
            <a:endParaRPr lang="en-GB" b="1" dirty="0">
              <a:solidFill>
                <a:schemeClr val="bg1"/>
              </a:solidFill>
            </a:endParaRPr>
          </a:p>
          <a:p>
            <a:pPr marL="0" indent="0">
              <a:buNone/>
            </a:pPr>
            <a:r>
              <a:rPr lang="en-GB" sz="3200" b="1" dirty="0">
                <a:solidFill>
                  <a:schemeClr val="bg1"/>
                </a:solidFill>
              </a:rPr>
              <a:t>Aim:</a:t>
            </a:r>
          </a:p>
          <a:p>
            <a:r>
              <a:rPr lang="en-GB" b="1" dirty="0">
                <a:solidFill>
                  <a:schemeClr val="bg1"/>
                </a:solidFill>
              </a:rPr>
              <a:t>To enable students to critically evaluate cloud related systems, technologies, applications, software development process, administration techniques and principles</a:t>
            </a:r>
          </a:p>
          <a:p>
            <a:endParaRPr lang="en-GB" b="1" dirty="0">
              <a:solidFill>
                <a:schemeClr val="bg1"/>
              </a:solidFill>
            </a:endParaRPr>
          </a:p>
          <a:p>
            <a:r>
              <a:rPr lang="en-GB" b="1" dirty="0">
                <a:solidFill>
                  <a:schemeClr val="bg1"/>
                </a:solidFill>
              </a:rPr>
              <a:t>To be able to implement, configure or work within a virtualised environment that can either be deployed to the cloud or implemented within the cloud computing providers platform </a:t>
            </a:r>
          </a:p>
          <a:p>
            <a:pPr marL="0" indent="0">
              <a:buNone/>
            </a:pPr>
            <a:endParaRPr lang="en-GB" sz="3200" b="1" dirty="0">
              <a:solidFill>
                <a:schemeClr val="bg1"/>
              </a:solidFill>
            </a:endParaRPr>
          </a:p>
        </p:txBody>
      </p:sp>
    </p:spTree>
    <p:extLst>
      <p:ext uri="{BB962C8B-B14F-4D97-AF65-F5344CB8AC3E}">
        <p14:creationId xmlns:p14="http://schemas.microsoft.com/office/powerpoint/2010/main" val="4433073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1015D5-03CE-B060-AAC6-630544D10243}"/>
            </a:ext>
          </a:extLst>
        </p:cNvPr>
        <p:cNvGrpSpPr/>
        <p:nvPr/>
      </p:nvGrpSpPr>
      <p:grpSpPr>
        <a:xfrm>
          <a:off x="0" y="0"/>
          <a:ext cx="0" cy="0"/>
          <a:chOff x="0" y="0"/>
          <a:chExt cx="0" cy="0"/>
        </a:xfrm>
      </p:grpSpPr>
      <p:sp>
        <p:nvSpPr>
          <p:cNvPr id="4" name="Content Placeholder 1">
            <a:extLst>
              <a:ext uri="{FF2B5EF4-FFF2-40B4-BE49-F238E27FC236}">
                <a16:creationId xmlns:a16="http://schemas.microsoft.com/office/drawing/2014/main" id="{A49465C9-216B-8E67-9B0C-8D16786CB80F}"/>
              </a:ext>
            </a:extLst>
          </p:cNvPr>
          <p:cNvSpPr txBox="1">
            <a:spLocks/>
          </p:cNvSpPr>
          <p:nvPr/>
        </p:nvSpPr>
        <p:spPr>
          <a:xfrm>
            <a:off x="1747520" y="450572"/>
            <a:ext cx="9669228" cy="583095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5400" b="1" dirty="0">
                <a:solidFill>
                  <a:schemeClr val="bg1"/>
                </a:solidFill>
              </a:rPr>
              <a:t>ACCA7027</a:t>
            </a:r>
          </a:p>
          <a:p>
            <a:pPr marL="0" indent="0">
              <a:buNone/>
            </a:pPr>
            <a:r>
              <a:rPr lang="en-GB" sz="5400" b="1" dirty="0">
                <a:solidFill>
                  <a:schemeClr val="bg1"/>
                </a:solidFill>
              </a:rPr>
              <a:t>CEPP</a:t>
            </a:r>
          </a:p>
          <a:p>
            <a:pPr marL="0" indent="0">
              <a:buNone/>
            </a:pPr>
            <a:r>
              <a:rPr lang="en-GB" b="1" dirty="0">
                <a:solidFill>
                  <a:schemeClr val="bg1"/>
                </a:solidFill>
              </a:rPr>
              <a:t>Learning Outcomes</a:t>
            </a:r>
            <a:r>
              <a:rPr lang="en-GB" sz="2400" b="1" dirty="0">
                <a:solidFill>
                  <a:schemeClr val="bg1"/>
                </a:solidFill>
              </a:rPr>
              <a:t>:</a:t>
            </a:r>
          </a:p>
          <a:p>
            <a:pPr marL="0" indent="0">
              <a:buNone/>
            </a:pPr>
            <a:r>
              <a:rPr lang="en-GB" dirty="0">
                <a:solidFill>
                  <a:schemeClr val="bg1"/>
                </a:solidFill>
              </a:rPr>
              <a:t>Upon the successful completion of this module, you should be able to:</a:t>
            </a:r>
          </a:p>
          <a:p>
            <a:r>
              <a:rPr lang="en-GB" sz="2400" dirty="0">
                <a:solidFill>
                  <a:schemeClr val="bg1"/>
                </a:solidFill>
              </a:rPr>
              <a:t>Critically evaluate the cloud computing related technologies and the applications of cloud services</a:t>
            </a:r>
          </a:p>
          <a:p>
            <a:endParaRPr lang="en-GB" sz="2400" dirty="0">
              <a:solidFill>
                <a:schemeClr val="bg1"/>
              </a:solidFill>
            </a:endParaRPr>
          </a:p>
          <a:p>
            <a:r>
              <a:rPr lang="en-GB" sz="2400" dirty="0">
                <a:solidFill>
                  <a:schemeClr val="bg1"/>
                </a:solidFill>
              </a:rPr>
              <a:t>Implement virtual systems and/or applications that can be deployed to the cloud and demonstrate and understanding of the features of platforms provided by cloud computing providers</a:t>
            </a:r>
          </a:p>
        </p:txBody>
      </p:sp>
    </p:spTree>
    <p:extLst>
      <p:ext uri="{BB962C8B-B14F-4D97-AF65-F5344CB8AC3E}">
        <p14:creationId xmlns:p14="http://schemas.microsoft.com/office/powerpoint/2010/main" val="35638025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49871C-0DAC-EC62-B1B9-1DA166980CBD}"/>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1105E928-13DF-6F24-C438-F2DE12EBD277}"/>
              </a:ext>
            </a:extLst>
          </p:cNvPr>
          <p:cNvSpPr>
            <a:spLocks noGrp="1"/>
          </p:cNvSpPr>
          <p:nvPr>
            <p:ph type="title"/>
          </p:nvPr>
        </p:nvSpPr>
        <p:spPr/>
        <p:txBody>
          <a:bodyPr/>
          <a:lstStyle/>
          <a:p>
            <a:r>
              <a:rPr lang="en-GB" b="1" dirty="0"/>
              <a:t>Course Content</a:t>
            </a:r>
          </a:p>
        </p:txBody>
      </p:sp>
      <p:sp>
        <p:nvSpPr>
          <p:cNvPr id="9" name="Content Placeholder 8">
            <a:extLst>
              <a:ext uri="{FF2B5EF4-FFF2-40B4-BE49-F238E27FC236}">
                <a16:creationId xmlns:a16="http://schemas.microsoft.com/office/drawing/2014/main" id="{9DCCDE27-7338-9263-0A55-74A23EE9C338}"/>
              </a:ext>
            </a:extLst>
          </p:cNvPr>
          <p:cNvSpPr>
            <a:spLocks noGrp="1"/>
          </p:cNvSpPr>
          <p:nvPr>
            <p:ph idx="1"/>
          </p:nvPr>
        </p:nvSpPr>
        <p:spPr>
          <a:xfrm>
            <a:off x="358219" y="1557130"/>
            <a:ext cx="11481847" cy="4227444"/>
          </a:xfrm>
        </p:spPr>
        <p:txBody>
          <a:bodyPr>
            <a:normAutofit/>
          </a:bodyPr>
          <a:lstStyle/>
          <a:p>
            <a:r>
              <a:rPr lang="en-GB" sz="3200" dirty="0"/>
              <a:t>Cloud Engineering Principles</a:t>
            </a:r>
          </a:p>
          <a:p>
            <a:pPr lvl="1"/>
            <a:r>
              <a:rPr lang="en-GB" sz="2800" dirty="0"/>
              <a:t>Virtualisation</a:t>
            </a:r>
          </a:p>
          <a:p>
            <a:pPr lvl="2"/>
            <a:r>
              <a:rPr lang="en-GB" sz="2400" dirty="0"/>
              <a:t>Hypervisor</a:t>
            </a:r>
          </a:p>
          <a:p>
            <a:pPr lvl="2"/>
            <a:r>
              <a:rPr lang="en-GB" sz="2400" dirty="0"/>
              <a:t>VMM</a:t>
            </a:r>
          </a:p>
          <a:p>
            <a:pPr lvl="2"/>
            <a:endParaRPr lang="en-GB" sz="2400" dirty="0"/>
          </a:p>
          <a:p>
            <a:pPr lvl="1"/>
            <a:r>
              <a:rPr lang="en-GB" sz="2800" dirty="0"/>
              <a:t>Cloud Computing Providers</a:t>
            </a:r>
          </a:p>
          <a:p>
            <a:pPr lvl="2"/>
            <a:r>
              <a:rPr lang="en-GB" sz="2800" dirty="0"/>
              <a:t>AWS</a:t>
            </a:r>
          </a:p>
          <a:p>
            <a:pPr lvl="2"/>
            <a:r>
              <a:rPr lang="en-GB" sz="2800" dirty="0"/>
              <a:t>Azure</a:t>
            </a:r>
          </a:p>
          <a:p>
            <a:pPr lvl="2"/>
            <a:r>
              <a:rPr lang="en-GB" sz="2800" dirty="0"/>
              <a:t>GCP</a:t>
            </a:r>
          </a:p>
          <a:p>
            <a:pPr marL="457200" lvl="1" indent="0">
              <a:buNone/>
            </a:pPr>
            <a:endParaRPr lang="en-GB" sz="2800" dirty="0"/>
          </a:p>
          <a:p>
            <a:pPr marL="0" indent="0">
              <a:buNone/>
            </a:pPr>
            <a:endParaRPr lang="en-GB" dirty="0"/>
          </a:p>
        </p:txBody>
      </p:sp>
    </p:spTree>
    <p:extLst>
      <p:ext uri="{BB962C8B-B14F-4D97-AF65-F5344CB8AC3E}">
        <p14:creationId xmlns:p14="http://schemas.microsoft.com/office/powerpoint/2010/main" val="36160542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77B508-965E-905F-BC1A-092C7E2CB109}"/>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C0AF5321-8061-E3E2-5B1A-6A69DA0F9068}"/>
              </a:ext>
            </a:extLst>
          </p:cNvPr>
          <p:cNvSpPr>
            <a:spLocks noGrp="1"/>
          </p:cNvSpPr>
          <p:nvPr>
            <p:ph type="title"/>
          </p:nvPr>
        </p:nvSpPr>
        <p:spPr/>
        <p:txBody>
          <a:bodyPr/>
          <a:lstStyle/>
          <a:p>
            <a:r>
              <a:rPr lang="en-GB" b="1" dirty="0"/>
              <a:t>Course Content</a:t>
            </a:r>
          </a:p>
        </p:txBody>
      </p:sp>
      <p:sp>
        <p:nvSpPr>
          <p:cNvPr id="9" name="Content Placeholder 8">
            <a:extLst>
              <a:ext uri="{FF2B5EF4-FFF2-40B4-BE49-F238E27FC236}">
                <a16:creationId xmlns:a16="http://schemas.microsoft.com/office/drawing/2014/main" id="{0C00B13E-9C44-E35E-76B0-907D8E1A0B5D}"/>
              </a:ext>
            </a:extLst>
          </p:cNvPr>
          <p:cNvSpPr>
            <a:spLocks noGrp="1"/>
          </p:cNvSpPr>
          <p:nvPr>
            <p:ph idx="1"/>
          </p:nvPr>
        </p:nvSpPr>
        <p:spPr>
          <a:xfrm>
            <a:off x="358219" y="1557130"/>
            <a:ext cx="11481847" cy="4227444"/>
          </a:xfrm>
        </p:spPr>
        <p:txBody>
          <a:bodyPr>
            <a:normAutofit/>
          </a:bodyPr>
          <a:lstStyle/>
          <a:p>
            <a:r>
              <a:rPr lang="en-GB" sz="3200" dirty="0"/>
              <a:t>Cloud Computing Principles</a:t>
            </a:r>
          </a:p>
          <a:p>
            <a:endParaRPr lang="en-GB" sz="3200" dirty="0"/>
          </a:p>
          <a:p>
            <a:pPr lvl="1"/>
            <a:r>
              <a:rPr lang="en-GB" sz="2800" dirty="0"/>
              <a:t>Pillars of Cloud</a:t>
            </a:r>
          </a:p>
          <a:p>
            <a:pPr lvl="2"/>
            <a:r>
              <a:rPr lang="en-GB" sz="2400" dirty="0"/>
              <a:t>Load Balancing</a:t>
            </a:r>
          </a:p>
          <a:p>
            <a:pPr lvl="2"/>
            <a:r>
              <a:rPr lang="en-GB" sz="2400" dirty="0"/>
              <a:t>Scaling and </a:t>
            </a:r>
            <a:r>
              <a:rPr lang="en-GB" sz="2400" dirty="0" err="1"/>
              <a:t>Scalesets</a:t>
            </a:r>
            <a:endParaRPr lang="en-GB" sz="2400" dirty="0"/>
          </a:p>
          <a:p>
            <a:pPr lvl="2"/>
            <a:r>
              <a:rPr lang="en-GB" sz="2400" dirty="0"/>
              <a:t>Application Gateways</a:t>
            </a:r>
          </a:p>
          <a:p>
            <a:pPr lvl="2"/>
            <a:endParaRPr lang="en-GB" sz="2400" dirty="0"/>
          </a:p>
          <a:p>
            <a:pPr marL="457200" lvl="1" indent="0">
              <a:buNone/>
            </a:pPr>
            <a:endParaRPr lang="en-GB" sz="2800" dirty="0"/>
          </a:p>
          <a:p>
            <a:pPr marL="0" indent="0">
              <a:buNone/>
            </a:pPr>
            <a:endParaRPr lang="en-GB" dirty="0"/>
          </a:p>
        </p:txBody>
      </p:sp>
    </p:spTree>
    <p:extLst>
      <p:ext uri="{BB962C8B-B14F-4D97-AF65-F5344CB8AC3E}">
        <p14:creationId xmlns:p14="http://schemas.microsoft.com/office/powerpoint/2010/main" val="4509935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F8147B-2354-2512-5F25-58C0D553E9FB}"/>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2E57847D-E30B-0332-2C8C-EE2110178D0C}"/>
              </a:ext>
            </a:extLst>
          </p:cNvPr>
          <p:cNvSpPr>
            <a:spLocks noGrp="1"/>
          </p:cNvSpPr>
          <p:nvPr>
            <p:ph type="title"/>
          </p:nvPr>
        </p:nvSpPr>
        <p:spPr/>
        <p:txBody>
          <a:bodyPr/>
          <a:lstStyle/>
          <a:p>
            <a:r>
              <a:rPr lang="en-GB" b="1" dirty="0"/>
              <a:t>Course Content</a:t>
            </a:r>
          </a:p>
        </p:txBody>
      </p:sp>
      <p:sp>
        <p:nvSpPr>
          <p:cNvPr id="9" name="Content Placeholder 8">
            <a:extLst>
              <a:ext uri="{FF2B5EF4-FFF2-40B4-BE49-F238E27FC236}">
                <a16:creationId xmlns:a16="http://schemas.microsoft.com/office/drawing/2014/main" id="{731E2CE7-79EC-A462-E9EA-0AE7FB8ECF8D}"/>
              </a:ext>
            </a:extLst>
          </p:cNvPr>
          <p:cNvSpPr>
            <a:spLocks noGrp="1"/>
          </p:cNvSpPr>
          <p:nvPr>
            <p:ph idx="1"/>
          </p:nvPr>
        </p:nvSpPr>
        <p:spPr>
          <a:xfrm>
            <a:off x="358219" y="1825624"/>
            <a:ext cx="11481847" cy="3976461"/>
          </a:xfrm>
        </p:spPr>
        <p:txBody>
          <a:bodyPr>
            <a:normAutofit/>
          </a:bodyPr>
          <a:lstStyle/>
          <a:p>
            <a:r>
              <a:rPr lang="en-GB" sz="3200" dirty="0"/>
              <a:t>Cloud Technologies</a:t>
            </a:r>
          </a:p>
          <a:p>
            <a:endParaRPr lang="en-GB" sz="3200" dirty="0"/>
          </a:p>
          <a:p>
            <a:pPr lvl="1"/>
            <a:r>
              <a:rPr lang="en-GB" sz="2800" dirty="0"/>
              <a:t>Serverless and Functions</a:t>
            </a:r>
          </a:p>
          <a:p>
            <a:pPr lvl="1"/>
            <a:r>
              <a:rPr lang="en-GB" sz="2800" dirty="0"/>
              <a:t>Containerisation</a:t>
            </a:r>
          </a:p>
          <a:p>
            <a:pPr lvl="1"/>
            <a:r>
              <a:rPr lang="en-GB" sz="2800" dirty="0"/>
              <a:t>Docker</a:t>
            </a:r>
          </a:p>
          <a:p>
            <a:pPr lvl="1"/>
            <a:r>
              <a:rPr lang="en-GB" sz="2800" dirty="0"/>
              <a:t>Orchestration and Kubernetes?</a:t>
            </a:r>
          </a:p>
        </p:txBody>
      </p:sp>
    </p:spTree>
    <p:extLst>
      <p:ext uri="{BB962C8B-B14F-4D97-AF65-F5344CB8AC3E}">
        <p14:creationId xmlns:p14="http://schemas.microsoft.com/office/powerpoint/2010/main" val="6453182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894A64-483C-C1AF-0D76-A436189B0F9D}"/>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925DAB6C-0B93-6C87-2A5F-2CAF2BFFF89E}"/>
              </a:ext>
            </a:extLst>
          </p:cNvPr>
          <p:cNvSpPr>
            <a:spLocks noGrp="1"/>
          </p:cNvSpPr>
          <p:nvPr>
            <p:ph type="title"/>
          </p:nvPr>
        </p:nvSpPr>
        <p:spPr/>
        <p:txBody>
          <a:bodyPr/>
          <a:lstStyle/>
          <a:p>
            <a:r>
              <a:rPr lang="en-GB" b="1" dirty="0"/>
              <a:t>Course Content</a:t>
            </a:r>
          </a:p>
        </p:txBody>
      </p:sp>
      <p:sp>
        <p:nvSpPr>
          <p:cNvPr id="9" name="Content Placeholder 8">
            <a:extLst>
              <a:ext uri="{FF2B5EF4-FFF2-40B4-BE49-F238E27FC236}">
                <a16:creationId xmlns:a16="http://schemas.microsoft.com/office/drawing/2014/main" id="{CA341C39-5484-95EB-917E-45EFDEF4BF91}"/>
              </a:ext>
            </a:extLst>
          </p:cNvPr>
          <p:cNvSpPr>
            <a:spLocks noGrp="1"/>
          </p:cNvSpPr>
          <p:nvPr>
            <p:ph idx="1"/>
          </p:nvPr>
        </p:nvSpPr>
        <p:spPr>
          <a:xfrm>
            <a:off x="358219" y="2339009"/>
            <a:ext cx="11481847" cy="3062550"/>
          </a:xfrm>
        </p:spPr>
        <p:txBody>
          <a:bodyPr/>
          <a:lstStyle/>
          <a:p>
            <a:r>
              <a:rPr lang="en-GB" altLang="en-US" sz="3200" dirty="0"/>
              <a:t>You will be given a number of exercises as practice</a:t>
            </a:r>
          </a:p>
          <a:p>
            <a:endParaRPr lang="en-GB" altLang="en-US" sz="3200" dirty="0"/>
          </a:p>
          <a:p>
            <a:r>
              <a:rPr lang="en-GB" altLang="en-US" sz="3200"/>
              <a:t>I </a:t>
            </a:r>
            <a:r>
              <a:rPr lang="en-GB" altLang="en-US" sz="3200" dirty="0"/>
              <a:t>may ask you to work in teams to help each other</a:t>
            </a:r>
          </a:p>
          <a:p>
            <a:pPr marL="0" indent="0">
              <a:buNone/>
            </a:pPr>
            <a:endParaRPr lang="en-GB" dirty="0"/>
          </a:p>
        </p:txBody>
      </p:sp>
    </p:spTree>
    <p:extLst>
      <p:ext uri="{BB962C8B-B14F-4D97-AF65-F5344CB8AC3E}">
        <p14:creationId xmlns:p14="http://schemas.microsoft.com/office/powerpoint/2010/main" val="27775892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FD9F2C-43C2-422E-93E1-DD8CCECC3B2E}"/>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2CABEC2A-0BD2-A711-AB28-104C40A3E6EE}"/>
              </a:ext>
            </a:extLst>
          </p:cNvPr>
          <p:cNvSpPr>
            <a:spLocks noGrp="1"/>
          </p:cNvSpPr>
          <p:nvPr>
            <p:ph type="title"/>
          </p:nvPr>
        </p:nvSpPr>
        <p:spPr/>
        <p:txBody>
          <a:bodyPr/>
          <a:lstStyle/>
          <a:p>
            <a:r>
              <a:rPr lang="en-GB" b="1" dirty="0"/>
              <a:t>Study Time</a:t>
            </a:r>
          </a:p>
        </p:txBody>
      </p:sp>
      <p:graphicFrame>
        <p:nvGraphicFramePr>
          <p:cNvPr id="5" name="Content Placeholder 4">
            <a:extLst>
              <a:ext uri="{FF2B5EF4-FFF2-40B4-BE49-F238E27FC236}">
                <a16:creationId xmlns:a16="http://schemas.microsoft.com/office/drawing/2014/main" id="{D7DCE624-92D7-65CF-56C9-0044A6C09755}"/>
              </a:ext>
            </a:extLst>
          </p:cNvPr>
          <p:cNvGraphicFramePr>
            <a:graphicFrameLocks noGrp="1"/>
          </p:cNvGraphicFramePr>
          <p:nvPr>
            <p:ph idx="1"/>
            <p:extLst>
              <p:ext uri="{D42A27DB-BD31-4B8C-83A1-F6EECF244321}">
                <p14:modId xmlns:p14="http://schemas.microsoft.com/office/powerpoint/2010/main" val="141387315"/>
              </p:ext>
            </p:extLst>
          </p:nvPr>
        </p:nvGraphicFramePr>
        <p:xfrm>
          <a:off x="2070652" y="1690688"/>
          <a:ext cx="8050695" cy="3491950"/>
        </p:xfrm>
        <a:graphic>
          <a:graphicData uri="http://schemas.openxmlformats.org/drawingml/2006/table">
            <a:tbl>
              <a:tblPr firstRow="1" firstCol="1" bandRow="1">
                <a:tableStyleId>{5C22544A-7EE6-4342-B048-85BDC9FD1C3A}</a:tableStyleId>
              </a:tblPr>
              <a:tblGrid>
                <a:gridCol w="3794121">
                  <a:extLst>
                    <a:ext uri="{9D8B030D-6E8A-4147-A177-3AD203B41FA5}">
                      <a16:colId xmlns:a16="http://schemas.microsoft.com/office/drawing/2014/main" val="1465754164"/>
                    </a:ext>
                  </a:extLst>
                </a:gridCol>
                <a:gridCol w="1617871">
                  <a:extLst>
                    <a:ext uri="{9D8B030D-6E8A-4147-A177-3AD203B41FA5}">
                      <a16:colId xmlns:a16="http://schemas.microsoft.com/office/drawing/2014/main" val="3569890089"/>
                    </a:ext>
                  </a:extLst>
                </a:gridCol>
                <a:gridCol w="2638703">
                  <a:extLst>
                    <a:ext uri="{9D8B030D-6E8A-4147-A177-3AD203B41FA5}">
                      <a16:colId xmlns:a16="http://schemas.microsoft.com/office/drawing/2014/main" val="2863969411"/>
                    </a:ext>
                  </a:extLst>
                </a:gridCol>
              </a:tblGrid>
              <a:tr h="698390">
                <a:tc>
                  <a:txBody>
                    <a:bodyPr/>
                    <a:lstStyle/>
                    <a:p>
                      <a:pPr>
                        <a:lnSpc>
                          <a:spcPct val="115000"/>
                        </a:lnSpc>
                        <a:spcAft>
                          <a:spcPts val="800"/>
                        </a:spcAft>
                        <a:buNone/>
                      </a:pPr>
                      <a:r>
                        <a:rPr lang="en-GB" sz="2400" kern="100">
                          <a:effectLst/>
                        </a:rPr>
                        <a:t>Activity type</a:t>
                      </a:r>
                      <a:endParaRPr lang="en-GB" sz="2400" kern="10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tc>
                <a:tc>
                  <a:txBody>
                    <a:bodyPr/>
                    <a:lstStyle/>
                    <a:p>
                      <a:pPr algn="ctr">
                        <a:lnSpc>
                          <a:spcPct val="115000"/>
                        </a:lnSpc>
                        <a:spcAft>
                          <a:spcPts val="800"/>
                        </a:spcAft>
                        <a:buNone/>
                      </a:pPr>
                      <a:r>
                        <a:rPr lang="en-GB" sz="2400" kern="100" dirty="0">
                          <a:effectLst/>
                        </a:rPr>
                        <a:t>Hours</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tc>
                <a:tc>
                  <a:txBody>
                    <a:bodyPr/>
                    <a:lstStyle/>
                    <a:p>
                      <a:pPr algn="ctr">
                        <a:lnSpc>
                          <a:spcPct val="115000"/>
                        </a:lnSpc>
                        <a:spcAft>
                          <a:spcPts val="800"/>
                        </a:spcAft>
                        <a:buNone/>
                      </a:pPr>
                      <a:r>
                        <a:rPr lang="en-GB" sz="2400" kern="100" dirty="0">
                          <a:effectLst/>
                        </a:rPr>
                        <a:t>Percentage</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tc>
                <a:extLst>
                  <a:ext uri="{0D108BD9-81ED-4DB2-BD59-A6C34878D82A}">
                    <a16:rowId xmlns:a16="http://schemas.microsoft.com/office/drawing/2014/main" val="1556929602"/>
                  </a:ext>
                </a:extLst>
              </a:tr>
              <a:tr h="698390">
                <a:tc>
                  <a:txBody>
                    <a:bodyPr/>
                    <a:lstStyle/>
                    <a:p>
                      <a:pPr>
                        <a:lnSpc>
                          <a:spcPct val="115000"/>
                        </a:lnSpc>
                        <a:spcAft>
                          <a:spcPts val="800"/>
                        </a:spcAft>
                        <a:buNone/>
                      </a:pPr>
                      <a:r>
                        <a:rPr lang="en-GB" sz="2400" kern="100">
                          <a:effectLst/>
                        </a:rPr>
                        <a:t>Scheduled learning</a:t>
                      </a:r>
                      <a:endParaRPr lang="en-GB" sz="2400" kern="10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tc>
                <a:tc>
                  <a:txBody>
                    <a:bodyPr/>
                    <a:lstStyle/>
                    <a:p>
                      <a:pPr algn="ctr">
                        <a:lnSpc>
                          <a:spcPct val="115000"/>
                        </a:lnSpc>
                        <a:spcAft>
                          <a:spcPts val="800"/>
                        </a:spcAft>
                        <a:buNone/>
                      </a:pPr>
                      <a:r>
                        <a:rPr lang="en-GB" sz="2400" kern="100">
                          <a:effectLst/>
                        </a:rPr>
                        <a:t>48</a:t>
                      </a:r>
                      <a:endParaRPr lang="en-GB" sz="2400" kern="10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tc>
                <a:tc>
                  <a:txBody>
                    <a:bodyPr/>
                    <a:lstStyle/>
                    <a:p>
                      <a:pPr algn="ctr">
                        <a:lnSpc>
                          <a:spcPct val="115000"/>
                        </a:lnSpc>
                        <a:spcAft>
                          <a:spcPts val="800"/>
                        </a:spcAft>
                        <a:buNone/>
                      </a:pPr>
                      <a:r>
                        <a:rPr lang="en-GB" sz="2400" kern="100" dirty="0">
                          <a:effectLst/>
                        </a:rPr>
                        <a:t>24%</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tc>
                <a:extLst>
                  <a:ext uri="{0D108BD9-81ED-4DB2-BD59-A6C34878D82A}">
                    <a16:rowId xmlns:a16="http://schemas.microsoft.com/office/drawing/2014/main" val="2768017216"/>
                  </a:ext>
                </a:extLst>
              </a:tr>
              <a:tr h="698390">
                <a:tc>
                  <a:txBody>
                    <a:bodyPr/>
                    <a:lstStyle/>
                    <a:p>
                      <a:pPr>
                        <a:lnSpc>
                          <a:spcPct val="115000"/>
                        </a:lnSpc>
                        <a:spcAft>
                          <a:spcPts val="800"/>
                        </a:spcAft>
                        <a:buNone/>
                      </a:pPr>
                      <a:r>
                        <a:rPr lang="en-GB" sz="2400" kern="100">
                          <a:effectLst/>
                        </a:rPr>
                        <a:t>Independent learning</a:t>
                      </a:r>
                      <a:endParaRPr lang="en-GB" sz="2400" kern="10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tc>
                <a:tc>
                  <a:txBody>
                    <a:bodyPr/>
                    <a:lstStyle/>
                    <a:p>
                      <a:pPr algn="ctr">
                        <a:lnSpc>
                          <a:spcPct val="115000"/>
                        </a:lnSpc>
                        <a:spcAft>
                          <a:spcPts val="800"/>
                        </a:spcAft>
                        <a:buNone/>
                      </a:pPr>
                      <a:r>
                        <a:rPr lang="en-GB" sz="2400" kern="100">
                          <a:effectLst/>
                        </a:rPr>
                        <a:t>152</a:t>
                      </a:r>
                      <a:endParaRPr lang="en-GB" sz="2400" kern="10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tc>
                <a:tc>
                  <a:txBody>
                    <a:bodyPr/>
                    <a:lstStyle/>
                    <a:p>
                      <a:pPr algn="ctr">
                        <a:lnSpc>
                          <a:spcPct val="115000"/>
                        </a:lnSpc>
                        <a:spcAft>
                          <a:spcPts val="800"/>
                        </a:spcAft>
                        <a:buNone/>
                      </a:pPr>
                      <a:r>
                        <a:rPr lang="en-GB" sz="2400" kern="100" dirty="0">
                          <a:effectLst/>
                        </a:rPr>
                        <a:t>76%</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tc>
                <a:extLst>
                  <a:ext uri="{0D108BD9-81ED-4DB2-BD59-A6C34878D82A}">
                    <a16:rowId xmlns:a16="http://schemas.microsoft.com/office/drawing/2014/main" val="190235894"/>
                  </a:ext>
                </a:extLst>
              </a:tr>
              <a:tr h="698390">
                <a:tc>
                  <a:txBody>
                    <a:bodyPr/>
                    <a:lstStyle/>
                    <a:p>
                      <a:pPr>
                        <a:lnSpc>
                          <a:spcPct val="115000"/>
                        </a:lnSpc>
                        <a:spcAft>
                          <a:spcPts val="800"/>
                        </a:spcAft>
                        <a:buNone/>
                      </a:pPr>
                      <a:r>
                        <a:rPr lang="en-GB" sz="2400" kern="100">
                          <a:effectLst/>
                        </a:rPr>
                        <a:t>Placement learning</a:t>
                      </a:r>
                      <a:endParaRPr lang="en-GB" sz="2400" kern="10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tc>
                <a:tc>
                  <a:txBody>
                    <a:bodyPr/>
                    <a:lstStyle/>
                    <a:p>
                      <a:pPr algn="ctr">
                        <a:lnSpc>
                          <a:spcPct val="115000"/>
                        </a:lnSpc>
                        <a:spcAft>
                          <a:spcPts val="800"/>
                        </a:spcAft>
                        <a:buNone/>
                      </a:pPr>
                      <a:r>
                        <a:rPr lang="en-GB" sz="2400" kern="100">
                          <a:effectLst/>
                        </a:rPr>
                        <a:t>0</a:t>
                      </a:r>
                      <a:endParaRPr lang="en-GB" sz="2400" kern="10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tc>
                <a:tc>
                  <a:txBody>
                    <a:bodyPr/>
                    <a:lstStyle/>
                    <a:p>
                      <a:pPr algn="ctr">
                        <a:lnSpc>
                          <a:spcPct val="115000"/>
                        </a:lnSpc>
                        <a:spcAft>
                          <a:spcPts val="800"/>
                        </a:spcAft>
                        <a:buNone/>
                      </a:pPr>
                      <a:r>
                        <a:rPr lang="en-GB" sz="2400" kern="100" dirty="0">
                          <a:effectLst/>
                        </a:rPr>
                        <a:t>0%</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tc>
                <a:extLst>
                  <a:ext uri="{0D108BD9-81ED-4DB2-BD59-A6C34878D82A}">
                    <a16:rowId xmlns:a16="http://schemas.microsoft.com/office/drawing/2014/main" val="3860298742"/>
                  </a:ext>
                </a:extLst>
              </a:tr>
              <a:tr h="698390">
                <a:tc>
                  <a:txBody>
                    <a:bodyPr/>
                    <a:lstStyle/>
                    <a:p>
                      <a:pPr>
                        <a:lnSpc>
                          <a:spcPct val="115000"/>
                        </a:lnSpc>
                        <a:spcAft>
                          <a:spcPts val="800"/>
                        </a:spcAft>
                        <a:buNone/>
                      </a:pPr>
                      <a:r>
                        <a:rPr lang="en-GB" sz="2400" kern="100">
                          <a:effectLst/>
                        </a:rPr>
                        <a:t>TOTAL</a:t>
                      </a:r>
                      <a:endParaRPr lang="en-GB" sz="2400" kern="10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tc>
                <a:tc>
                  <a:txBody>
                    <a:bodyPr/>
                    <a:lstStyle/>
                    <a:p>
                      <a:pPr algn="ctr">
                        <a:lnSpc>
                          <a:spcPct val="115000"/>
                        </a:lnSpc>
                        <a:spcAft>
                          <a:spcPts val="800"/>
                        </a:spcAft>
                        <a:buNone/>
                      </a:pPr>
                      <a:r>
                        <a:rPr lang="en-GB" sz="2400" kern="100">
                          <a:effectLst/>
                        </a:rPr>
                        <a:t>200</a:t>
                      </a:r>
                      <a:endParaRPr lang="en-GB" sz="2400" kern="10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tc>
                <a:tc>
                  <a:txBody>
                    <a:bodyPr/>
                    <a:lstStyle/>
                    <a:p>
                      <a:pPr algn="ctr">
                        <a:lnSpc>
                          <a:spcPct val="115000"/>
                        </a:lnSpc>
                        <a:spcAft>
                          <a:spcPts val="800"/>
                        </a:spcAft>
                        <a:buNone/>
                      </a:pPr>
                      <a:r>
                        <a:rPr lang="en-GB" sz="2400" kern="100" dirty="0">
                          <a:effectLst/>
                        </a:rPr>
                        <a:t>100%</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tc>
                <a:extLst>
                  <a:ext uri="{0D108BD9-81ED-4DB2-BD59-A6C34878D82A}">
                    <a16:rowId xmlns:a16="http://schemas.microsoft.com/office/drawing/2014/main" val="3582917008"/>
                  </a:ext>
                </a:extLst>
              </a:tr>
            </a:tbl>
          </a:graphicData>
        </a:graphic>
      </p:graphicFrame>
    </p:spTree>
    <p:extLst>
      <p:ext uri="{BB962C8B-B14F-4D97-AF65-F5344CB8AC3E}">
        <p14:creationId xmlns:p14="http://schemas.microsoft.com/office/powerpoint/2010/main" val="25746303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4E36DE-12E7-1369-5715-ECB9943CDB97}"/>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8A2A5C44-BF2D-D1C8-A2AC-60AF514381FB}"/>
              </a:ext>
            </a:extLst>
          </p:cNvPr>
          <p:cNvPicPr>
            <a:picLocks noChangeAspect="1"/>
          </p:cNvPicPr>
          <p:nvPr/>
        </p:nvPicPr>
        <p:blipFill>
          <a:blip r:embed="rId2"/>
          <a:stretch>
            <a:fillRect/>
          </a:stretch>
        </p:blipFill>
        <p:spPr>
          <a:xfrm>
            <a:off x="7210361" y="2809196"/>
            <a:ext cx="3042539" cy="2644548"/>
          </a:xfrm>
          <a:prstGeom prst="rect">
            <a:avLst/>
          </a:prstGeom>
        </p:spPr>
      </p:pic>
      <p:sp>
        <p:nvSpPr>
          <p:cNvPr id="4" name="Title 3">
            <a:extLst>
              <a:ext uri="{FF2B5EF4-FFF2-40B4-BE49-F238E27FC236}">
                <a16:creationId xmlns:a16="http://schemas.microsoft.com/office/drawing/2014/main" id="{69E69320-40DF-E7A7-7F0C-F776AA372AD7}"/>
              </a:ext>
            </a:extLst>
          </p:cNvPr>
          <p:cNvSpPr>
            <a:spLocks noGrp="1"/>
          </p:cNvSpPr>
          <p:nvPr>
            <p:ph type="title"/>
          </p:nvPr>
        </p:nvSpPr>
        <p:spPr/>
        <p:txBody>
          <a:bodyPr/>
          <a:lstStyle/>
          <a:p>
            <a:r>
              <a:rPr lang="en-GB" b="1" dirty="0"/>
              <a:t>Software and Technology</a:t>
            </a:r>
          </a:p>
        </p:txBody>
      </p:sp>
      <p:sp>
        <p:nvSpPr>
          <p:cNvPr id="9" name="Content Placeholder 8">
            <a:extLst>
              <a:ext uri="{FF2B5EF4-FFF2-40B4-BE49-F238E27FC236}">
                <a16:creationId xmlns:a16="http://schemas.microsoft.com/office/drawing/2014/main" id="{3DCE8A06-9DF8-5454-3511-B369C542A366}"/>
              </a:ext>
            </a:extLst>
          </p:cNvPr>
          <p:cNvSpPr>
            <a:spLocks noGrp="1"/>
          </p:cNvSpPr>
          <p:nvPr>
            <p:ph idx="1"/>
          </p:nvPr>
        </p:nvSpPr>
        <p:spPr>
          <a:xfrm>
            <a:off x="358219" y="1825624"/>
            <a:ext cx="11481847" cy="3786671"/>
          </a:xfrm>
        </p:spPr>
        <p:txBody>
          <a:bodyPr>
            <a:normAutofit/>
          </a:bodyPr>
          <a:lstStyle/>
          <a:p>
            <a:r>
              <a:rPr lang="en-GB" dirty="0"/>
              <a:t>We will be using:</a:t>
            </a:r>
          </a:p>
          <a:p>
            <a:endParaRPr lang="en-GB" dirty="0"/>
          </a:p>
          <a:p>
            <a:pPr lvl="1"/>
            <a:r>
              <a:rPr lang="en-GB" sz="2800" dirty="0"/>
              <a:t>Azure – </a:t>
            </a:r>
            <a:r>
              <a:rPr lang="en-GB" sz="2800" dirty="0">
                <a:hlinkClick r:id="rId3"/>
              </a:rPr>
              <a:t>https://www.portal.azure.com</a:t>
            </a:r>
            <a:r>
              <a:rPr lang="en-GB" sz="2800" dirty="0"/>
              <a:t> </a:t>
            </a:r>
          </a:p>
          <a:p>
            <a:pPr lvl="1"/>
            <a:endParaRPr lang="en-GB" sz="2800" dirty="0"/>
          </a:p>
          <a:p>
            <a:pPr lvl="1"/>
            <a:r>
              <a:rPr lang="en-GB" sz="2800" dirty="0"/>
              <a:t>Docker- </a:t>
            </a:r>
            <a:r>
              <a:rPr lang="en-GB" sz="2800" dirty="0">
                <a:hlinkClick r:id="rId4"/>
              </a:rPr>
              <a:t>https://www.docker.com</a:t>
            </a:r>
            <a:endParaRPr lang="en-GB" sz="2800" dirty="0"/>
          </a:p>
          <a:p>
            <a:pPr lvl="1"/>
            <a:endParaRPr lang="en-GB" sz="2800" dirty="0"/>
          </a:p>
          <a:p>
            <a:pPr lvl="1"/>
            <a:r>
              <a:rPr lang="en-GB" sz="2800" dirty="0"/>
              <a:t>Kubernetes – </a:t>
            </a:r>
            <a:r>
              <a:rPr lang="en-GB" sz="2800" dirty="0">
                <a:hlinkClick r:id="rId5"/>
              </a:rPr>
              <a:t>https://www.Kubernetes.io</a:t>
            </a:r>
            <a:r>
              <a:rPr lang="en-GB" sz="2800" dirty="0"/>
              <a:t> </a:t>
            </a:r>
          </a:p>
        </p:txBody>
      </p:sp>
      <p:pic>
        <p:nvPicPr>
          <p:cNvPr id="3" name="Picture 2">
            <a:extLst>
              <a:ext uri="{FF2B5EF4-FFF2-40B4-BE49-F238E27FC236}">
                <a16:creationId xmlns:a16="http://schemas.microsoft.com/office/drawing/2014/main" id="{92A5CEF8-FD97-D2D5-584E-F2F109892493}"/>
              </a:ext>
            </a:extLst>
          </p:cNvPr>
          <p:cNvPicPr>
            <a:picLocks noChangeAspect="1"/>
          </p:cNvPicPr>
          <p:nvPr/>
        </p:nvPicPr>
        <p:blipFill>
          <a:blip r:embed="rId6"/>
          <a:stretch>
            <a:fillRect/>
          </a:stretch>
        </p:blipFill>
        <p:spPr>
          <a:xfrm>
            <a:off x="7805056" y="1941314"/>
            <a:ext cx="3657600" cy="1247775"/>
          </a:xfrm>
          <a:prstGeom prst="rect">
            <a:avLst/>
          </a:prstGeom>
        </p:spPr>
      </p:pic>
      <p:pic>
        <p:nvPicPr>
          <p:cNvPr id="6" name="Picture 5">
            <a:extLst>
              <a:ext uri="{FF2B5EF4-FFF2-40B4-BE49-F238E27FC236}">
                <a16:creationId xmlns:a16="http://schemas.microsoft.com/office/drawing/2014/main" id="{1E430FE6-E551-E6DB-3A58-D129DE39B034}"/>
              </a:ext>
            </a:extLst>
          </p:cNvPr>
          <p:cNvPicPr>
            <a:picLocks noChangeAspect="1"/>
          </p:cNvPicPr>
          <p:nvPr/>
        </p:nvPicPr>
        <p:blipFill>
          <a:blip r:embed="rId7"/>
          <a:stretch>
            <a:fillRect/>
          </a:stretch>
        </p:blipFill>
        <p:spPr>
          <a:xfrm>
            <a:off x="9708109" y="3610103"/>
            <a:ext cx="2125672" cy="1843642"/>
          </a:xfrm>
          <a:prstGeom prst="rect">
            <a:avLst/>
          </a:prstGeom>
        </p:spPr>
      </p:pic>
    </p:spTree>
    <p:extLst>
      <p:ext uri="{BB962C8B-B14F-4D97-AF65-F5344CB8AC3E}">
        <p14:creationId xmlns:p14="http://schemas.microsoft.com/office/powerpoint/2010/main" val="34066246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C224C8-E6DF-A7E0-0182-9A1C9A8C664D}"/>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1E7CB450-3C0F-39E9-9B09-DCA6F288DFC7}"/>
              </a:ext>
            </a:extLst>
          </p:cNvPr>
          <p:cNvSpPr>
            <a:spLocks noGrp="1"/>
          </p:cNvSpPr>
          <p:nvPr>
            <p:ph type="title"/>
          </p:nvPr>
        </p:nvSpPr>
        <p:spPr/>
        <p:txBody>
          <a:bodyPr/>
          <a:lstStyle/>
          <a:p>
            <a:r>
              <a:rPr lang="en-GB" b="1" dirty="0"/>
              <a:t>Assessment</a:t>
            </a:r>
          </a:p>
        </p:txBody>
      </p:sp>
      <p:sp>
        <p:nvSpPr>
          <p:cNvPr id="9" name="Content Placeholder 8">
            <a:extLst>
              <a:ext uri="{FF2B5EF4-FFF2-40B4-BE49-F238E27FC236}">
                <a16:creationId xmlns:a16="http://schemas.microsoft.com/office/drawing/2014/main" id="{8884A493-DAE5-6287-0B47-31C1C78FFCA2}"/>
              </a:ext>
            </a:extLst>
          </p:cNvPr>
          <p:cNvSpPr>
            <a:spLocks noGrp="1"/>
          </p:cNvSpPr>
          <p:nvPr>
            <p:ph idx="1"/>
          </p:nvPr>
        </p:nvSpPr>
        <p:spPr>
          <a:xfrm>
            <a:off x="358219" y="1825624"/>
            <a:ext cx="11481847" cy="3786671"/>
          </a:xfrm>
        </p:spPr>
        <p:txBody>
          <a:bodyPr>
            <a:normAutofit/>
          </a:bodyPr>
          <a:lstStyle/>
          <a:p>
            <a:r>
              <a:rPr lang="en-GB" dirty="0"/>
              <a:t>There will be a one part assessment</a:t>
            </a:r>
          </a:p>
          <a:p>
            <a:endParaRPr lang="en-GB" sz="3200" dirty="0"/>
          </a:p>
          <a:p>
            <a:pPr marL="0" indent="0">
              <a:buNone/>
            </a:pPr>
            <a:endParaRPr lang="en-GB" dirty="0"/>
          </a:p>
          <a:p>
            <a:pPr marL="0" indent="0">
              <a:buNone/>
            </a:pPr>
            <a:endParaRPr lang="en-GB" dirty="0"/>
          </a:p>
          <a:p>
            <a:pPr marL="0" indent="0">
              <a:buNone/>
            </a:pPr>
            <a:endParaRPr lang="en-GB" dirty="0"/>
          </a:p>
          <a:p>
            <a:r>
              <a:rPr lang="en-GB" dirty="0"/>
              <a:t>There will be a written element and an implementation of one of the principles learned.</a:t>
            </a:r>
          </a:p>
        </p:txBody>
      </p:sp>
      <p:graphicFrame>
        <p:nvGraphicFramePr>
          <p:cNvPr id="2" name="Table 1">
            <a:extLst>
              <a:ext uri="{FF2B5EF4-FFF2-40B4-BE49-F238E27FC236}">
                <a16:creationId xmlns:a16="http://schemas.microsoft.com/office/drawing/2014/main" id="{38FB34B9-BF89-9A2C-FF6A-22279A2ACA94}"/>
              </a:ext>
            </a:extLst>
          </p:cNvPr>
          <p:cNvGraphicFramePr>
            <a:graphicFrameLocks noGrp="1"/>
          </p:cNvGraphicFramePr>
          <p:nvPr>
            <p:extLst>
              <p:ext uri="{D42A27DB-BD31-4B8C-83A1-F6EECF244321}">
                <p14:modId xmlns:p14="http://schemas.microsoft.com/office/powerpoint/2010/main" val="1838389878"/>
              </p:ext>
            </p:extLst>
          </p:nvPr>
        </p:nvGraphicFramePr>
        <p:xfrm>
          <a:off x="1997765" y="2340768"/>
          <a:ext cx="8196469" cy="1799732"/>
        </p:xfrm>
        <a:graphic>
          <a:graphicData uri="http://schemas.openxmlformats.org/drawingml/2006/table">
            <a:tbl>
              <a:tblPr firstRow="1" firstCol="1" bandRow="1">
                <a:tableStyleId>{5C22544A-7EE6-4342-B048-85BDC9FD1C3A}</a:tableStyleId>
              </a:tblPr>
              <a:tblGrid>
                <a:gridCol w="3575044">
                  <a:extLst>
                    <a:ext uri="{9D8B030D-6E8A-4147-A177-3AD203B41FA5}">
                      <a16:colId xmlns:a16="http://schemas.microsoft.com/office/drawing/2014/main" val="4059131364"/>
                    </a:ext>
                  </a:extLst>
                </a:gridCol>
                <a:gridCol w="2909664">
                  <a:extLst>
                    <a:ext uri="{9D8B030D-6E8A-4147-A177-3AD203B41FA5}">
                      <a16:colId xmlns:a16="http://schemas.microsoft.com/office/drawing/2014/main" val="976244528"/>
                    </a:ext>
                  </a:extLst>
                </a:gridCol>
                <a:gridCol w="1711761">
                  <a:extLst>
                    <a:ext uri="{9D8B030D-6E8A-4147-A177-3AD203B41FA5}">
                      <a16:colId xmlns:a16="http://schemas.microsoft.com/office/drawing/2014/main" val="2731618852"/>
                    </a:ext>
                  </a:extLst>
                </a:gridCol>
              </a:tblGrid>
              <a:tr h="957603">
                <a:tc>
                  <a:txBody>
                    <a:bodyPr/>
                    <a:lstStyle/>
                    <a:p>
                      <a:pPr>
                        <a:lnSpc>
                          <a:spcPct val="115000"/>
                        </a:lnSpc>
                        <a:spcAft>
                          <a:spcPts val="800"/>
                        </a:spcAft>
                        <a:buNone/>
                      </a:pPr>
                      <a:r>
                        <a:rPr lang="en-GB" sz="2400" kern="100">
                          <a:effectLst/>
                        </a:rPr>
                        <a:t>Mode of assessment</a:t>
                      </a:r>
                      <a:endParaRPr lang="en-GB" sz="2400" kern="10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tc>
                <a:tc>
                  <a:txBody>
                    <a:bodyPr/>
                    <a:lstStyle/>
                    <a:p>
                      <a:pPr>
                        <a:lnSpc>
                          <a:spcPct val="115000"/>
                        </a:lnSpc>
                        <a:spcAft>
                          <a:spcPts val="800"/>
                        </a:spcAft>
                        <a:buNone/>
                      </a:pPr>
                      <a:r>
                        <a:rPr lang="en-GB" sz="2400" kern="100" dirty="0">
                          <a:effectLst/>
                        </a:rPr>
                        <a:t>Volume</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tc>
                <a:tc>
                  <a:txBody>
                    <a:bodyPr/>
                    <a:lstStyle/>
                    <a:p>
                      <a:pPr>
                        <a:lnSpc>
                          <a:spcPct val="115000"/>
                        </a:lnSpc>
                        <a:spcAft>
                          <a:spcPts val="800"/>
                        </a:spcAft>
                        <a:buNone/>
                      </a:pPr>
                      <a:r>
                        <a:rPr lang="en-GB" sz="2400" kern="100">
                          <a:effectLst/>
                        </a:rPr>
                        <a:t>Weighting</a:t>
                      </a:r>
                      <a:endParaRPr lang="en-GB" sz="2400" kern="10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tc>
                <a:extLst>
                  <a:ext uri="{0D108BD9-81ED-4DB2-BD59-A6C34878D82A}">
                    <a16:rowId xmlns:a16="http://schemas.microsoft.com/office/drawing/2014/main" val="3519793366"/>
                  </a:ext>
                </a:extLst>
              </a:tr>
              <a:tr h="842129">
                <a:tc>
                  <a:txBody>
                    <a:bodyPr/>
                    <a:lstStyle/>
                    <a:p>
                      <a:pPr>
                        <a:lnSpc>
                          <a:spcPct val="115000"/>
                        </a:lnSpc>
                        <a:spcAft>
                          <a:spcPts val="800"/>
                        </a:spcAft>
                        <a:buNone/>
                      </a:pPr>
                      <a:r>
                        <a:rPr lang="en-GB" sz="2400" kern="100">
                          <a:effectLst/>
                        </a:rPr>
                        <a:t>Implementation + Essay</a:t>
                      </a:r>
                      <a:endParaRPr lang="en-GB" sz="2400" kern="10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tc>
                <a:tc>
                  <a:txBody>
                    <a:bodyPr/>
                    <a:lstStyle/>
                    <a:p>
                      <a:pPr>
                        <a:lnSpc>
                          <a:spcPct val="115000"/>
                        </a:lnSpc>
                        <a:spcAft>
                          <a:spcPts val="800"/>
                        </a:spcAft>
                        <a:buNone/>
                      </a:pPr>
                      <a:r>
                        <a:rPr lang="en-GB" sz="2400" kern="100" dirty="0">
                          <a:effectLst/>
                        </a:rPr>
                        <a:t>5000-word equivalent</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tc>
                <a:tc>
                  <a:txBody>
                    <a:bodyPr/>
                    <a:lstStyle/>
                    <a:p>
                      <a:pPr>
                        <a:lnSpc>
                          <a:spcPct val="115000"/>
                        </a:lnSpc>
                        <a:spcAft>
                          <a:spcPts val="800"/>
                        </a:spcAft>
                        <a:buNone/>
                      </a:pPr>
                      <a:r>
                        <a:rPr lang="en-GB" sz="2400" kern="100" dirty="0">
                          <a:effectLst/>
                        </a:rPr>
                        <a:t>100%</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tc>
                <a:extLst>
                  <a:ext uri="{0D108BD9-81ED-4DB2-BD59-A6C34878D82A}">
                    <a16:rowId xmlns:a16="http://schemas.microsoft.com/office/drawing/2014/main" val="2964190775"/>
                  </a:ext>
                </a:extLst>
              </a:tr>
            </a:tbl>
          </a:graphicData>
        </a:graphic>
      </p:graphicFrame>
    </p:spTree>
    <p:extLst>
      <p:ext uri="{BB962C8B-B14F-4D97-AF65-F5344CB8AC3E}">
        <p14:creationId xmlns:p14="http://schemas.microsoft.com/office/powerpoint/2010/main" val="41624265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1A127E-66B5-E5E8-14E2-DB0E471F787A}"/>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06B2E33B-FD5A-4CB9-B7F5-DE9CE575F05A}"/>
              </a:ext>
            </a:extLst>
          </p:cNvPr>
          <p:cNvSpPr>
            <a:spLocks noGrp="1"/>
          </p:cNvSpPr>
          <p:nvPr>
            <p:ph type="title"/>
          </p:nvPr>
        </p:nvSpPr>
        <p:spPr/>
        <p:txBody>
          <a:bodyPr/>
          <a:lstStyle/>
          <a:p>
            <a:r>
              <a:rPr lang="en-GB" b="1" dirty="0"/>
              <a:t>Resources</a:t>
            </a:r>
          </a:p>
        </p:txBody>
      </p:sp>
      <p:graphicFrame>
        <p:nvGraphicFramePr>
          <p:cNvPr id="3" name="Content Placeholder 2">
            <a:extLst>
              <a:ext uri="{FF2B5EF4-FFF2-40B4-BE49-F238E27FC236}">
                <a16:creationId xmlns:a16="http://schemas.microsoft.com/office/drawing/2014/main" id="{E09AD3C6-D782-09BE-21C7-53185E53D6C7}"/>
              </a:ext>
            </a:extLst>
          </p:cNvPr>
          <p:cNvGraphicFramePr>
            <a:graphicFrameLocks noGrp="1"/>
          </p:cNvGraphicFramePr>
          <p:nvPr>
            <p:ph idx="1"/>
            <p:extLst>
              <p:ext uri="{D42A27DB-BD31-4B8C-83A1-F6EECF244321}">
                <p14:modId xmlns:p14="http://schemas.microsoft.com/office/powerpoint/2010/main" val="4263406123"/>
              </p:ext>
            </p:extLst>
          </p:nvPr>
        </p:nvGraphicFramePr>
        <p:xfrm>
          <a:off x="2881401" y="202277"/>
          <a:ext cx="9054549" cy="5735895"/>
        </p:xfrm>
        <a:graphic>
          <a:graphicData uri="http://schemas.openxmlformats.org/drawingml/2006/table">
            <a:tbl>
              <a:tblPr firstRow="1" firstCol="1" bandRow="1">
                <a:tableStyleId>{5C22544A-7EE6-4342-B048-85BDC9FD1C3A}</a:tableStyleId>
              </a:tblPr>
              <a:tblGrid>
                <a:gridCol w="1765951">
                  <a:extLst>
                    <a:ext uri="{9D8B030D-6E8A-4147-A177-3AD203B41FA5}">
                      <a16:colId xmlns:a16="http://schemas.microsoft.com/office/drawing/2014/main" val="579989316"/>
                    </a:ext>
                  </a:extLst>
                </a:gridCol>
                <a:gridCol w="5860363">
                  <a:extLst>
                    <a:ext uri="{9D8B030D-6E8A-4147-A177-3AD203B41FA5}">
                      <a16:colId xmlns:a16="http://schemas.microsoft.com/office/drawing/2014/main" val="1344285426"/>
                    </a:ext>
                  </a:extLst>
                </a:gridCol>
                <a:gridCol w="1428235">
                  <a:extLst>
                    <a:ext uri="{9D8B030D-6E8A-4147-A177-3AD203B41FA5}">
                      <a16:colId xmlns:a16="http://schemas.microsoft.com/office/drawing/2014/main" val="879118783"/>
                    </a:ext>
                  </a:extLst>
                </a:gridCol>
              </a:tblGrid>
              <a:tr h="376517">
                <a:tc>
                  <a:txBody>
                    <a:bodyPr/>
                    <a:lstStyle/>
                    <a:p>
                      <a:pPr>
                        <a:lnSpc>
                          <a:spcPct val="115000"/>
                        </a:lnSpc>
                        <a:spcAft>
                          <a:spcPts val="800"/>
                        </a:spcAft>
                        <a:buNone/>
                      </a:pPr>
                      <a:r>
                        <a:rPr lang="en-GB" sz="2400" kern="100">
                          <a:effectLst/>
                        </a:rPr>
                        <a:t>Module Code</a:t>
                      </a:r>
                      <a:endParaRPr lang="en-GB" sz="2400" kern="10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tc>
                <a:tc gridSpan="2">
                  <a:txBody>
                    <a:bodyPr/>
                    <a:lstStyle/>
                    <a:p>
                      <a:pPr>
                        <a:lnSpc>
                          <a:spcPct val="115000"/>
                        </a:lnSpc>
                        <a:spcAft>
                          <a:spcPts val="800"/>
                        </a:spcAft>
                        <a:buNone/>
                      </a:pPr>
                      <a:r>
                        <a:rPr lang="en-GB" sz="2400" kern="100" dirty="0">
                          <a:effectLst/>
                        </a:rPr>
                        <a:t>ACCA7027</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tc>
                <a:tc hMerge="1">
                  <a:txBody>
                    <a:bodyPr/>
                    <a:lstStyle/>
                    <a:p>
                      <a:endParaRPr lang="en-GB"/>
                    </a:p>
                  </a:txBody>
                  <a:tcPr/>
                </a:tc>
                <a:extLst>
                  <a:ext uri="{0D108BD9-81ED-4DB2-BD59-A6C34878D82A}">
                    <a16:rowId xmlns:a16="http://schemas.microsoft.com/office/drawing/2014/main" val="469757911"/>
                  </a:ext>
                </a:extLst>
              </a:tr>
              <a:tr h="376517">
                <a:tc>
                  <a:txBody>
                    <a:bodyPr/>
                    <a:lstStyle/>
                    <a:p>
                      <a:pPr>
                        <a:lnSpc>
                          <a:spcPct val="115000"/>
                        </a:lnSpc>
                        <a:spcAft>
                          <a:spcPts val="800"/>
                        </a:spcAft>
                        <a:buNone/>
                      </a:pPr>
                      <a:r>
                        <a:rPr lang="en-GB" sz="2400" kern="100">
                          <a:effectLst/>
                        </a:rPr>
                        <a:t>Module Title</a:t>
                      </a:r>
                      <a:endParaRPr lang="en-GB" sz="2400" kern="10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tc>
                <a:tc gridSpan="2">
                  <a:txBody>
                    <a:bodyPr/>
                    <a:lstStyle/>
                    <a:p>
                      <a:pPr>
                        <a:lnSpc>
                          <a:spcPct val="115000"/>
                        </a:lnSpc>
                        <a:spcAft>
                          <a:spcPts val="800"/>
                        </a:spcAft>
                        <a:buNone/>
                      </a:pPr>
                      <a:r>
                        <a:rPr lang="en-GB" sz="2400" kern="100" dirty="0">
                          <a:effectLst/>
                        </a:rPr>
                        <a:t>CEPP</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tc>
                <a:tc hMerge="1">
                  <a:txBody>
                    <a:bodyPr/>
                    <a:lstStyle/>
                    <a:p>
                      <a:endParaRPr lang="en-GB"/>
                    </a:p>
                  </a:txBody>
                  <a:tcPr/>
                </a:tc>
                <a:extLst>
                  <a:ext uri="{0D108BD9-81ED-4DB2-BD59-A6C34878D82A}">
                    <a16:rowId xmlns:a16="http://schemas.microsoft.com/office/drawing/2014/main" val="1611682625"/>
                  </a:ext>
                </a:extLst>
              </a:tr>
              <a:tr h="773469">
                <a:tc>
                  <a:txBody>
                    <a:bodyPr/>
                    <a:lstStyle/>
                    <a:p>
                      <a:pPr>
                        <a:lnSpc>
                          <a:spcPct val="115000"/>
                        </a:lnSpc>
                        <a:spcAft>
                          <a:spcPts val="800"/>
                        </a:spcAft>
                        <a:buNone/>
                      </a:pPr>
                      <a:r>
                        <a:rPr lang="en-GB" sz="2400" kern="100">
                          <a:effectLst/>
                        </a:rPr>
                        <a:t>Classification</a:t>
                      </a:r>
                      <a:endParaRPr lang="en-GB" sz="2400" kern="10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tc>
                <a:tc>
                  <a:txBody>
                    <a:bodyPr/>
                    <a:lstStyle/>
                    <a:p>
                      <a:pPr>
                        <a:lnSpc>
                          <a:spcPct val="115000"/>
                        </a:lnSpc>
                        <a:spcAft>
                          <a:spcPts val="800"/>
                        </a:spcAft>
                        <a:buNone/>
                      </a:pPr>
                      <a:r>
                        <a:rPr lang="en-GB" sz="2400" kern="100" dirty="0">
                          <a:effectLst/>
                        </a:rPr>
                        <a:t>Reading List entry</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tc>
                <a:tc>
                  <a:txBody>
                    <a:bodyPr/>
                    <a:lstStyle/>
                    <a:p>
                      <a:pPr>
                        <a:lnSpc>
                          <a:spcPct val="115000"/>
                        </a:lnSpc>
                        <a:spcAft>
                          <a:spcPts val="800"/>
                        </a:spcAft>
                        <a:buNone/>
                      </a:pPr>
                      <a:r>
                        <a:rPr lang="en-GB" sz="2400" kern="100">
                          <a:effectLst/>
                        </a:rPr>
                        <a:t>Electronic*</a:t>
                      </a:r>
                      <a:endParaRPr lang="en-GB" sz="2400" kern="10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tc>
                <a:extLst>
                  <a:ext uri="{0D108BD9-81ED-4DB2-BD59-A6C34878D82A}">
                    <a16:rowId xmlns:a16="http://schemas.microsoft.com/office/drawing/2014/main" val="264312927"/>
                  </a:ext>
                </a:extLst>
              </a:tr>
              <a:tr h="999427">
                <a:tc>
                  <a:txBody>
                    <a:bodyPr/>
                    <a:lstStyle/>
                    <a:p>
                      <a:pPr>
                        <a:lnSpc>
                          <a:spcPct val="115000"/>
                        </a:lnSpc>
                        <a:spcAft>
                          <a:spcPts val="800"/>
                        </a:spcAft>
                        <a:buNone/>
                      </a:pPr>
                      <a:r>
                        <a:rPr lang="en-GB" sz="2400" kern="100">
                          <a:effectLst/>
                        </a:rPr>
                        <a:t>Essential</a:t>
                      </a:r>
                      <a:endParaRPr lang="en-GB" sz="2400" kern="10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tc>
                <a:tc>
                  <a:txBody>
                    <a:bodyPr/>
                    <a:lstStyle/>
                    <a:p>
                      <a:pPr>
                        <a:lnSpc>
                          <a:spcPct val="115000"/>
                        </a:lnSpc>
                        <a:spcAft>
                          <a:spcPts val="800"/>
                        </a:spcAft>
                        <a:buNone/>
                      </a:pPr>
                      <a:r>
                        <a:rPr lang="en-GB" sz="2400" kern="100" dirty="0">
                          <a:effectLst/>
                        </a:rPr>
                        <a:t>Kane, S.P., Matthias, K., (2018) Docker: Up &amp; Running: Shipping Reliable Containers in Production, O'Reilly Media</a:t>
                      </a:r>
                    </a:p>
                  </a:txBody>
                  <a:tcPr marL="68580" marR="68580" marT="0" marB="0"/>
                </a:tc>
                <a:tc>
                  <a:txBody>
                    <a:bodyPr/>
                    <a:lstStyle/>
                    <a:p>
                      <a:pPr>
                        <a:lnSpc>
                          <a:spcPct val="115000"/>
                        </a:lnSpc>
                        <a:spcAft>
                          <a:spcPts val="800"/>
                        </a:spcAft>
                        <a:buNone/>
                      </a:pPr>
                      <a:r>
                        <a:rPr lang="en-GB" sz="2400" kern="100" dirty="0">
                          <a:effectLst/>
                          <a:latin typeface="Aptos" panose="020B0004020202020204" pitchFamily="34" charset="0"/>
                          <a:ea typeface="DengXian" panose="02010600030101010101" pitchFamily="2" charset="-122"/>
                          <a:cs typeface="Arial" panose="020B0604020202020204" pitchFamily="34" charset="0"/>
                        </a:rPr>
                        <a:t>☒</a:t>
                      </a:r>
                    </a:p>
                  </a:txBody>
                  <a:tcPr marL="68580" marR="68580" marT="0" marB="0"/>
                </a:tc>
                <a:extLst>
                  <a:ext uri="{0D108BD9-81ED-4DB2-BD59-A6C34878D82A}">
                    <a16:rowId xmlns:a16="http://schemas.microsoft.com/office/drawing/2014/main" val="4174348794"/>
                  </a:ext>
                </a:extLst>
              </a:tr>
              <a:tr h="1170421">
                <a:tc>
                  <a:txBody>
                    <a:bodyPr/>
                    <a:lstStyle/>
                    <a:p>
                      <a:pPr>
                        <a:lnSpc>
                          <a:spcPct val="115000"/>
                        </a:lnSpc>
                        <a:spcAft>
                          <a:spcPts val="800"/>
                        </a:spcAft>
                        <a:buNone/>
                      </a:pPr>
                      <a:r>
                        <a:rPr lang="en-GB" sz="2400" kern="100" dirty="0">
                          <a:effectLst/>
                        </a:rPr>
                        <a:t>Essential</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tc>
                <a:tc>
                  <a:txBody>
                    <a:bodyPr/>
                    <a:lstStyle/>
                    <a:p>
                      <a:pPr>
                        <a:lnSpc>
                          <a:spcPct val="115000"/>
                        </a:lnSpc>
                        <a:spcAft>
                          <a:spcPts val="800"/>
                        </a:spcAft>
                        <a:buNone/>
                      </a:pPr>
                      <a:r>
                        <a:rPr lang="en-GB" sz="2400" kern="100" dirty="0">
                          <a:effectLst/>
                        </a:rPr>
                        <a:t>Laszewski, T., Arora, K., Farr, E., </a:t>
                      </a:r>
                      <a:r>
                        <a:rPr lang="en-GB" sz="2400" kern="100" dirty="0" err="1">
                          <a:effectLst/>
                        </a:rPr>
                        <a:t>Zonooz</a:t>
                      </a:r>
                      <a:r>
                        <a:rPr lang="en-GB" sz="2400" kern="100" dirty="0">
                          <a:effectLst/>
                        </a:rPr>
                        <a:t>, P., (2018) Cloud Native Architectures: Design high-availability and cost-effective applications for the cloud. </a:t>
                      </a:r>
                      <a:r>
                        <a:rPr lang="en-GB" sz="2400" kern="100" dirty="0" err="1">
                          <a:effectLst/>
                        </a:rPr>
                        <a:t>Packt</a:t>
                      </a:r>
                      <a:r>
                        <a:rPr lang="en-GB" sz="2400" kern="100" dirty="0">
                          <a:effectLst/>
                        </a:rPr>
                        <a:t> Publishing</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tc>
                <a:tc>
                  <a:txBody>
                    <a:bodyPr/>
                    <a:lstStyle/>
                    <a:p>
                      <a:pPr>
                        <a:lnSpc>
                          <a:spcPct val="115000"/>
                        </a:lnSpc>
                        <a:spcAft>
                          <a:spcPts val="800"/>
                        </a:spcAft>
                        <a:buNone/>
                      </a:pPr>
                      <a:r>
                        <a:rPr lang="en-GB" sz="2400" kern="100" dirty="0">
                          <a:effectLst/>
                          <a:latin typeface="Aptos" panose="020B0004020202020204" pitchFamily="34" charset="0"/>
                          <a:ea typeface="DengXian" panose="02010600030101010101" pitchFamily="2" charset="-122"/>
                          <a:cs typeface="Arial" panose="020B0604020202020204" pitchFamily="34" charset="0"/>
                        </a:rPr>
                        <a:t>☒</a:t>
                      </a:r>
                    </a:p>
                  </a:txBody>
                  <a:tcPr marL="68580" marR="68580" marT="0" marB="0"/>
                </a:tc>
                <a:extLst>
                  <a:ext uri="{0D108BD9-81ED-4DB2-BD59-A6C34878D82A}">
                    <a16:rowId xmlns:a16="http://schemas.microsoft.com/office/drawing/2014/main" val="2299943620"/>
                  </a:ext>
                </a:extLst>
              </a:tr>
              <a:tr h="376517">
                <a:tc>
                  <a:txBody>
                    <a:bodyPr/>
                    <a:lstStyle/>
                    <a:p>
                      <a:pPr>
                        <a:lnSpc>
                          <a:spcPct val="115000"/>
                        </a:lnSpc>
                        <a:spcAft>
                          <a:spcPts val="800"/>
                        </a:spcAft>
                        <a:buNone/>
                      </a:pP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tc>
                <a:tc>
                  <a:txBody>
                    <a:bodyPr/>
                    <a:lstStyle/>
                    <a:p>
                      <a:pPr>
                        <a:lnSpc>
                          <a:spcPct val="115000"/>
                        </a:lnSpc>
                        <a:spcAft>
                          <a:spcPts val="800"/>
                        </a:spcAft>
                        <a:buNone/>
                      </a:pP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tc>
                <a:tc>
                  <a:txBody>
                    <a:bodyPr/>
                    <a:lstStyle/>
                    <a:p>
                      <a:pPr>
                        <a:lnSpc>
                          <a:spcPct val="115000"/>
                        </a:lnSpc>
                        <a:spcAft>
                          <a:spcPts val="800"/>
                        </a:spcAft>
                        <a:buNone/>
                      </a:pP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tc>
                <a:extLst>
                  <a:ext uri="{0D108BD9-81ED-4DB2-BD59-A6C34878D82A}">
                    <a16:rowId xmlns:a16="http://schemas.microsoft.com/office/drawing/2014/main" val="747463064"/>
                  </a:ext>
                </a:extLst>
              </a:tr>
              <a:tr h="376517">
                <a:tc>
                  <a:txBody>
                    <a:bodyPr/>
                    <a:lstStyle/>
                    <a:p>
                      <a:pPr>
                        <a:lnSpc>
                          <a:spcPct val="115000"/>
                        </a:lnSpc>
                        <a:spcAft>
                          <a:spcPts val="800"/>
                        </a:spcAft>
                        <a:buNone/>
                      </a:pP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tc>
                <a:tc>
                  <a:txBody>
                    <a:bodyPr/>
                    <a:lstStyle/>
                    <a:p>
                      <a:pPr>
                        <a:lnSpc>
                          <a:spcPct val="115000"/>
                        </a:lnSpc>
                        <a:spcAft>
                          <a:spcPts val="800"/>
                        </a:spcAft>
                        <a:buNone/>
                      </a:pP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tc>
                <a:tc>
                  <a:txBody>
                    <a:bodyPr/>
                    <a:lstStyle/>
                    <a:p>
                      <a:pPr>
                        <a:lnSpc>
                          <a:spcPct val="115000"/>
                        </a:lnSpc>
                        <a:spcAft>
                          <a:spcPts val="800"/>
                        </a:spcAft>
                        <a:buNone/>
                      </a:pP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tc>
                <a:extLst>
                  <a:ext uri="{0D108BD9-81ED-4DB2-BD59-A6C34878D82A}">
                    <a16:rowId xmlns:a16="http://schemas.microsoft.com/office/drawing/2014/main" val="4101672949"/>
                  </a:ext>
                </a:extLst>
              </a:tr>
            </a:tbl>
          </a:graphicData>
        </a:graphic>
      </p:graphicFrame>
    </p:spTree>
    <p:extLst>
      <p:ext uri="{BB962C8B-B14F-4D97-AF65-F5344CB8AC3E}">
        <p14:creationId xmlns:p14="http://schemas.microsoft.com/office/powerpoint/2010/main" val="30272146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DFA47F-773A-C0BD-A751-39EE5AA5B63E}"/>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5608AB62-0820-CF89-162E-4D4F09FAF734}"/>
              </a:ext>
            </a:extLst>
          </p:cNvPr>
          <p:cNvSpPr>
            <a:spLocks noGrp="1"/>
          </p:cNvSpPr>
          <p:nvPr>
            <p:ph type="title"/>
          </p:nvPr>
        </p:nvSpPr>
        <p:spPr/>
        <p:txBody>
          <a:bodyPr/>
          <a:lstStyle/>
          <a:p>
            <a:r>
              <a:rPr lang="en-GB" b="1" dirty="0"/>
              <a:t>Resources</a:t>
            </a:r>
          </a:p>
        </p:txBody>
      </p:sp>
      <p:graphicFrame>
        <p:nvGraphicFramePr>
          <p:cNvPr id="3" name="Content Placeholder 2">
            <a:extLst>
              <a:ext uri="{FF2B5EF4-FFF2-40B4-BE49-F238E27FC236}">
                <a16:creationId xmlns:a16="http://schemas.microsoft.com/office/drawing/2014/main" id="{1E3CB801-CD22-B920-FE16-131540933FD5}"/>
              </a:ext>
            </a:extLst>
          </p:cNvPr>
          <p:cNvGraphicFramePr>
            <a:graphicFrameLocks noGrp="1"/>
          </p:cNvGraphicFramePr>
          <p:nvPr>
            <p:ph idx="1"/>
            <p:extLst>
              <p:ext uri="{D42A27DB-BD31-4B8C-83A1-F6EECF244321}">
                <p14:modId xmlns:p14="http://schemas.microsoft.com/office/powerpoint/2010/main" val="3291371039"/>
              </p:ext>
            </p:extLst>
          </p:nvPr>
        </p:nvGraphicFramePr>
        <p:xfrm>
          <a:off x="2881401" y="260189"/>
          <a:ext cx="9054549" cy="5685972"/>
        </p:xfrm>
        <a:graphic>
          <a:graphicData uri="http://schemas.openxmlformats.org/drawingml/2006/table">
            <a:tbl>
              <a:tblPr firstRow="1" firstCol="1" bandRow="1">
                <a:tableStyleId>{5C22544A-7EE6-4342-B048-85BDC9FD1C3A}</a:tableStyleId>
              </a:tblPr>
              <a:tblGrid>
                <a:gridCol w="1765951">
                  <a:extLst>
                    <a:ext uri="{9D8B030D-6E8A-4147-A177-3AD203B41FA5}">
                      <a16:colId xmlns:a16="http://schemas.microsoft.com/office/drawing/2014/main" val="579989316"/>
                    </a:ext>
                  </a:extLst>
                </a:gridCol>
                <a:gridCol w="5860363">
                  <a:extLst>
                    <a:ext uri="{9D8B030D-6E8A-4147-A177-3AD203B41FA5}">
                      <a16:colId xmlns:a16="http://schemas.microsoft.com/office/drawing/2014/main" val="1344285426"/>
                    </a:ext>
                  </a:extLst>
                </a:gridCol>
                <a:gridCol w="1428235">
                  <a:extLst>
                    <a:ext uri="{9D8B030D-6E8A-4147-A177-3AD203B41FA5}">
                      <a16:colId xmlns:a16="http://schemas.microsoft.com/office/drawing/2014/main" val="879118783"/>
                    </a:ext>
                  </a:extLst>
                </a:gridCol>
              </a:tblGrid>
              <a:tr h="376517">
                <a:tc>
                  <a:txBody>
                    <a:bodyPr/>
                    <a:lstStyle/>
                    <a:p>
                      <a:pPr>
                        <a:lnSpc>
                          <a:spcPct val="115000"/>
                        </a:lnSpc>
                        <a:spcAft>
                          <a:spcPts val="800"/>
                        </a:spcAft>
                        <a:buNone/>
                      </a:pPr>
                      <a:r>
                        <a:rPr lang="en-GB" sz="2400" kern="100" dirty="0">
                          <a:effectLst/>
                        </a:rPr>
                        <a:t>Module Code</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tc>
                <a:tc gridSpan="2">
                  <a:txBody>
                    <a:bodyPr/>
                    <a:lstStyle/>
                    <a:p>
                      <a:pPr>
                        <a:lnSpc>
                          <a:spcPct val="115000"/>
                        </a:lnSpc>
                        <a:spcAft>
                          <a:spcPts val="800"/>
                        </a:spcAft>
                        <a:buNone/>
                      </a:pPr>
                      <a:r>
                        <a:rPr lang="en-GB" sz="2400" kern="100" dirty="0">
                          <a:effectLst/>
                        </a:rPr>
                        <a:t>ACCA7027</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tc>
                <a:tc hMerge="1">
                  <a:txBody>
                    <a:bodyPr/>
                    <a:lstStyle/>
                    <a:p>
                      <a:endParaRPr lang="en-GB"/>
                    </a:p>
                  </a:txBody>
                  <a:tcPr/>
                </a:tc>
                <a:extLst>
                  <a:ext uri="{0D108BD9-81ED-4DB2-BD59-A6C34878D82A}">
                    <a16:rowId xmlns:a16="http://schemas.microsoft.com/office/drawing/2014/main" val="469757911"/>
                  </a:ext>
                </a:extLst>
              </a:tr>
              <a:tr h="376517">
                <a:tc>
                  <a:txBody>
                    <a:bodyPr/>
                    <a:lstStyle/>
                    <a:p>
                      <a:pPr>
                        <a:lnSpc>
                          <a:spcPct val="115000"/>
                        </a:lnSpc>
                        <a:spcAft>
                          <a:spcPts val="800"/>
                        </a:spcAft>
                        <a:buNone/>
                      </a:pPr>
                      <a:r>
                        <a:rPr lang="en-GB" sz="2400" kern="100">
                          <a:effectLst/>
                        </a:rPr>
                        <a:t>Module Title</a:t>
                      </a:r>
                      <a:endParaRPr lang="en-GB" sz="2400" kern="10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tc>
                <a:tc gridSpan="2">
                  <a:txBody>
                    <a:bodyPr/>
                    <a:lstStyle/>
                    <a:p>
                      <a:pPr>
                        <a:lnSpc>
                          <a:spcPct val="115000"/>
                        </a:lnSpc>
                        <a:spcAft>
                          <a:spcPts val="800"/>
                        </a:spcAft>
                        <a:buNone/>
                      </a:pPr>
                      <a:r>
                        <a:rPr lang="en-GB" sz="2400" kern="100" dirty="0">
                          <a:effectLst/>
                        </a:rPr>
                        <a:t>CEPP</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tc>
                <a:tc hMerge="1">
                  <a:txBody>
                    <a:bodyPr/>
                    <a:lstStyle/>
                    <a:p>
                      <a:endParaRPr lang="en-GB"/>
                    </a:p>
                  </a:txBody>
                  <a:tcPr/>
                </a:tc>
                <a:extLst>
                  <a:ext uri="{0D108BD9-81ED-4DB2-BD59-A6C34878D82A}">
                    <a16:rowId xmlns:a16="http://schemas.microsoft.com/office/drawing/2014/main" val="1611682625"/>
                  </a:ext>
                </a:extLst>
              </a:tr>
              <a:tr h="773469">
                <a:tc>
                  <a:txBody>
                    <a:bodyPr/>
                    <a:lstStyle/>
                    <a:p>
                      <a:pPr>
                        <a:lnSpc>
                          <a:spcPct val="115000"/>
                        </a:lnSpc>
                        <a:spcAft>
                          <a:spcPts val="800"/>
                        </a:spcAft>
                        <a:buNone/>
                      </a:pPr>
                      <a:r>
                        <a:rPr lang="en-GB" sz="2400" kern="100">
                          <a:effectLst/>
                        </a:rPr>
                        <a:t>Classification</a:t>
                      </a:r>
                      <a:endParaRPr lang="en-GB" sz="2400" kern="10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tc>
                <a:tc>
                  <a:txBody>
                    <a:bodyPr/>
                    <a:lstStyle/>
                    <a:p>
                      <a:pPr>
                        <a:lnSpc>
                          <a:spcPct val="115000"/>
                        </a:lnSpc>
                        <a:spcAft>
                          <a:spcPts val="800"/>
                        </a:spcAft>
                        <a:buNone/>
                      </a:pPr>
                      <a:r>
                        <a:rPr lang="en-GB" sz="2400" kern="100" dirty="0">
                          <a:effectLst/>
                        </a:rPr>
                        <a:t>Reading List entry</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tc>
                <a:tc>
                  <a:txBody>
                    <a:bodyPr/>
                    <a:lstStyle/>
                    <a:p>
                      <a:pPr>
                        <a:lnSpc>
                          <a:spcPct val="115000"/>
                        </a:lnSpc>
                        <a:spcAft>
                          <a:spcPts val="800"/>
                        </a:spcAft>
                        <a:buNone/>
                      </a:pPr>
                      <a:r>
                        <a:rPr lang="en-GB" sz="2400" kern="100">
                          <a:effectLst/>
                        </a:rPr>
                        <a:t>Electronic*</a:t>
                      </a:r>
                      <a:endParaRPr lang="en-GB" sz="2400" kern="10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tc>
                <a:extLst>
                  <a:ext uri="{0D108BD9-81ED-4DB2-BD59-A6C34878D82A}">
                    <a16:rowId xmlns:a16="http://schemas.microsoft.com/office/drawing/2014/main" val="264312927"/>
                  </a:ext>
                </a:extLst>
              </a:tr>
              <a:tr h="999427">
                <a:tc>
                  <a:txBody>
                    <a:bodyPr/>
                    <a:lstStyle/>
                    <a:p>
                      <a:pPr>
                        <a:lnSpc>
                          <a:spcPct val="115000"/>
                        </a:lnSpc>
                        <a:spcAft>
                          <a:spcPts val="800"/>
                        </a:spcAft>
                        <a:buNone/>
                      </a:pPr>
                      <a:r>
                        <a:rPr lang="en-GB" sz="2400" kern="100" dirty="0">
                          <a:effectLst/>
                        </a:rPr>
                        <a:t>Further</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tc>
                <a:tc>
                  <a:txBody>
                    <a:bodyPr/>
                    <a:lstStyle/>
                    <a:p>
                      <a:pPr>
                        <a:lnSpc>
                          <a:spcPct val="115000"/>
                        </a:lnSpc>
                        <a:spcAft>
                          <a:spcPts val="800"/>
                        </a:spcAft>
                        <a:buNone/>
                      </a:pPr>
                      <a:r>
                        <a:rPr lang="en-GB" sz="2400" kern="100" dirty="0">
                          <a:effectLst/>
                        </a:rPr>
                        <a:t>Ganesan, K., Skaria, R., Vos, F., (2020) Hands-On Linux Administration on Azure: Develop, maintain, and automate applications on the Azure cloud platform. </a:t>
                      </a:r>
                      <a:r>
                        <a:rPr lang="en-GB" sz="2400" kern="100" dirty="0" err="1">
                          <a:effectLst/>
                        </a:rPr>
                        <a:t>Packt</a:t>
                      </a:r>
                      <a:r>
                        <a:rPr lang="en-GB" sz="2400" kern="100" dirty="0">
                          <a:effectLst/>
                        </a:rPr>
                        <a:t> Publishing</a:t>
                      </a:r>
                    </a:p>
                  </a:txBody>
                  <a:tcPr marL="68580" marR="68580" marT="0" marB="0"/>
                </a:tc>
                <a:tc>
                  <a:txBody>
                    <a:bodyPr/>
                    <a:lstStyle/>
                    <a:p>
                      <a:pPr>
                        <a:lnSpc>
                          <a:spcPct val="115000"/>
                        </a:lnSpc>
                        <a:spcAft>
                          <a:spcPts val="800"/>
                        </a:spcAft>
                        <a:buNone/>
                      </a:pPr>
                      <a:r>
                        <a:rPr lang="en-GB" sz="2400" kern="100" dirty="0">
                          <a:effectLst/>
                          <a:latin typeface="Aptos" panose="020B0004020202020204" pitchFamily="34" charset="0"/>
                          <a:ea typeface="DengXian" panose="02010600030101010101" pitchFamily="2" charset="-122"/>
                          <a:cs typeface="Arial" panose="020B0604020202020204" pitchFamily="34" charset="0"/>
                        </a:rPr>
                        <a:t>☒</a:t>
                      </a:r>
                    </a:p>
                  </a:txBody>
                  <a:tcPr marL="68580" marR="68580" marT="0" marB="0"/>
                </a:tc>
                <a:extLst>
                  <a:ext uri="{0D108BD9-81ED-4DB2-BD59-A6C34878D82A}">
                    <a16:rowId xmlns:a16="http://schemas.microsoft.com/office/drawing/2014/main" val="4174348794"/>
                  </a:ext>
                </a:extLst>
              </a:tr>
              <a:tr h="1170421">
                <a:tc>
                  <a:txBody>
                    <a:bodyPr/>
                    <a:lstStyle/>
                    <a:p>
                      <a:pPr>
                        <a:lnSpc>
                          <a:spcPct val="115000"/>
                        </a:lnSpc>
                        <a:spcAft>
                          <a:spcPts val="800"/>
                        </a:spcAft>
                        <a:buNone/>
                      </a:pPr>
                      <a:r>
                        <a:rPr lang="en-GB" sz="2400" kern="100" dirty="0">
                          <a:effectLst/>
                        </a:rPr>
                        <a:t>Further</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tc>
                <a:tc>
                  <a:txBody>
                    <a:bodyPr/>
                    <a:lstStyle/>
                    <a:p>
                      <a:pPr>
                        <a:lnSpc>
                          <a:spcPct val="115000"/>
                        </a:lnSpc>
                        <a:spcAft>
                          <a:spcPts val="800"/>
                        </a:spcAft>
                        <a:buNone/>
                      </a:pPr>
                      <a:r>
                        <a:rPr lang="en-GB" sz="2400" kern="100" dirty="0">
                          <a:effectLst/>
                        </a:rPr>
                        <a:t>Morris, K., (2016) Infrastructure as Code: Managing Servers in the Cloud. O'Reilly Media</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tc>
                <a:tc>
                  <a:txBody>
                    <a:bodyPr/>
                    <a:lstStyle/>
                    <a:p>
                      <a:pPr>
                        <a:lnSpc>
                          <a:spcPct val="115000"/>
                        </a:lnSpc>
                        <a:spcAft>
                          <a:spcPts val="800"/>
                        </a:spcAft>
                        <a:buNone/>
                      </a:pPr>
                      <a:r>
                        <a:rPr lang="en-GB" sz="2400" kern="100" dirty="0">
                          <a:effectLst/>
                          <a:latin typeface="Aptos" panose="020B0004020202020204" pitchFamily="34" charset="0"/>
                          <a:ea typeface="DengXian" panose="02010600030101010101" pitchFamily="2" charset="-122"/>
                          <a:cs typeface="Arial" panose="020B0604020202020204" pitchFamily="34" charset="0"/>
                        </a:rPr>
                        <a:t>☒</a:t>
                      </a:r>
                    </a:p>
                  </a:txBody>
                  <a:tcPr marL="68580" marR="68580" marT="0" marB="0"/>
                </a:tc>
                <a:extLst>
                  <a:ext uri="{0D108BD9-81ED-4DB2-BD59-A6C34878D82A}">
                    <a16:rowId xmlns:a16="http://schemas.microsoft.com/office/drawing/2014/main" val="2299943620"/>
                  </a:ext>
                </a:extLst>
              </a:tr>
              <a:tr h="376517">
                <a:tc>
                  <a:txBody>
                    <a:bodyPr/>
                    <a:lstStyle/>
                    <a:p>
                      <a:pPr>
                        <a:lnSpc>
                          <a:spcPct val="115000"/>
                        </a:lnSpc>
                        <a:spcAft>
                          <a:spcPts val="800"/>
                        </a:spcAft>
                        <a:buNone/>
                      </a:pPr>
                      <a:r>
                        <a:rPr lang="en-GB" sz="2400" kern="100">
                          <a:effectLst/>
                        </a:rPr>
                        <a:t>Further</a:t>
                      </a:r>
                      <a:endParaRPr lang="en-GB" sz="2400" kern="10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tc>
                <a:tc>
                  <a:txBody>
                    <a:bodyPr/>
                    <a:lstStyle/>
                    <a:p>
                      <a:pPr>
                        <a:lnSpc>
                          <a:spcPct val="115000"/>
                        </a:lnSpc>
                        <a:spcAft>
                          <a:spcPts val="800"/>
                        </a:spcAft>
                        <a:buNone/>
                      </a:pPr>
                      <a:r>
                        <a:rPr lang="en-GB" sz="2400" kern="100" dirty="0">
                          <a:effectLst/>
                        </a:rPr>
                        <a:t>Sarkar, A., Shah, A., (2018) Learning AWS, Second Edition. </a:t>
                      </a:r>
                      <a:r>
                        <a:rPr lang="en-GB" sz="2400" kern="100" dirty="0" err="1">
                          <a:effectLst/>
                        </a:rPr>
                        <a:t>Packt</a:t>
                      </a:r>
                      <a:r>
                        <a:rPr lang="en-GB" sz="2400" kern="100" dirty="0">
                          <a:effectLst/>
                        </a:rPr>
                        <a:t> Publishing</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tc>
                <a:tc>
                  <a:txBody>
                    <a:bodyPr/>
                    <a:lstStyle/>
                    <a:p>
                      <a:pPr>
                        <a:lnSpc>
                          <a:spcPct val="115000"/>
                        </a:lnSpc>
                        <a:spcAft>
                          <a:spcPts val="800"/>
                        </a:spcAft>
                        <a:buNone/>
                      </a:pPr>
                      <a:r>
                        <a:rPr lang="en-GB" sz="2400" kern="100" dirty="0">
                          <a:effectLst/>
                        </a:rPr>
                        <a:t>☒</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tc>
                <a:extLst>
                  <a:ext uri="{0D108BD9-81ED-4DB2-BD59-A6C34878D82A}">
                    <a16:rowId xmlns:a16="http://schemas.microsoft.com/office/drawing/2014/main" val="747463064"/>
                  </a:ext>
                </a:extLst>
              </a:tr>
            </a:tbl>
          </a:graphicData>
        </a:graphic>
      </p:graphicFrame>
    </p:spTree>
    <p:extLst>
      <p:ext uri="{BB962C8B-B14F-4D97-AF65-F5344CB8AC3E}">
        <p14:creationId xmlns:p14="http://schemas.microsoft.com/office/powerpoint/2010/main" val="28562754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2C4E14-197E-3B05-CE57-80968D66851C}"/>
            </a:ext>
          </a:extLst>
        </p:cNvPr>
        <p:cNvGrpSpPr/>
        <p:nvPr/>
      </p:nvGrpSpPr>
      <p:grpSpPr>
        <a:xfrm>
          <a:off x="0" y="0"/>
          <a:ext cx="0" cy="0"/>
          <a:chOff x="0" y="0"/>
          <a:chExt cx="0" cy="0"/>
        </a:xfrm>
      </p:grpSpPr>
      <p:sp>
        <p:nvSpPr>
          <p:cNvPr id="4" name="Content Placeholder 1">
            <a:extLst>
              <a:ext uri="{FF2B5EF4-FFF2-40B4-BE49-F238E27FC236}">
                <a16:creationId xmlns:a16="http://schemas.microsoft.com/office/drawing/2014/main" id="{BF3CE818-3BE9-BEAE-EE00-932111A89D12}"/>
              </a:ext>
            </a:extLst>
          </p:cNvPr>
          <p:cNvSpPr txBox="1">
            <a:spLocks/>
          </p:cNvSpPr>
          <p:nvPr/>
        </p:nvSpPr>
        <p:spPr>
          <a:xfrm>
            <a:off x="2087217" y="1855304"/>
            <a:ext cx="7911548" cy="357009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5400" b="1" dirty="0">
                <a:solidFill>
                  <a:schemeClr val="bg1"/>
                </a:solidFill>
              </a:rPr>
              <a:t>ACCA7027</a:t>
            </a:r>
          </a:p>
          <a:p>
            <a:pPr marL="0" indent="0">
              <a:buNone/>
            </a:pPr>
            <a:r>
              <a:rPr lang="en-GB" sz="5400" b="1" dirty="0">
                <a:solidFill>
                  <a:schemeClr val="bg1"/>
                </a:solidFill>
              </a:rPr>
              <a:t>Cloud Engineering Principles and Practice:</a:t>
            </a:r>
          </a:p>
          <a:p>
            <a:pPr marL="0" indent="0">
              <a:buNone/>
            </a:pPr>
            <a:r>
              <a:rPr lang="en-GB" sz="4800" b="1" dirty="0">
                <a:solidFill>
                  <a:schemeClr val="bg1"/>
                </a:solidFill>
              </a:rPr>
              <a:t>Introduction to Cloud</a:t>
            </a:r>
          </a:p>
        </p:txBody>
      </p:sp>
      <p:sp>
        <p:nvSpPr>
          <p:cNvPr id="5" name="TextBox 4">
            <a:extLst>
              <a:ext uri="{FF2B5EF4-FFF2-40B4-BE49-F238E27FC236}">
                <a16:creationId xmlns:a16="http://schemas.microsoft.com/office/drawing/2014/main" id="{75F3D457-4496-1FDF-AF2C-B8C40B2CD451}"/>
              </a:ext>
            </a:extLst>
          </p:cNvPr>
          <p:cNvSpPr txBox="1"/>
          <p:nvPr/>
        </p:nvSpPr>
        <p:spPr>
          <a:xfrm>
            <a:off x="9254967" y="191471"/>
            <a:ext cx="2937033" cy="774571"/>
          </a:xfrm>
          <a:prstGeom prst="rect">
            <a:avLst/>
          </a:prstGeom>
          <a:noFill/>
        </p:spPr>
        <p:txBody>
          <a:bodyPr wrap="square">
            <a:spAutoFit/>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000" b="1" i="0" u="none" strike="noStrike" kern="1200" cap="none" spc="0" normalizeH="0" baseline="0" noProof="0" dirty="0">
                <a:ln>
                  <a:noFill/>
                </a:ln>
                <a:solidFill>
                  <a:prstClr val="white"/>
                </a:solidFill>
                <a:effectLst/>
                <a:uLnTx/>
                <a:uFillTx/>
                <a:latin typeface="Calibri" panose="020F0502020204030204"/>
                <a:ea typeface="+mn-ea"/>
                <a:cs typeface="+mn-cs"/>
              </a:rPr>
              <a:t>Mark Huntly</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000" b="1" i="0" u="none" strike="noStrike" kern="1200" cap="none" spc="0" normalizeH="0" baseline="0" noProof="0" dirty="0">
                <a:ln>
                  <a:noFill/>
                </a:ln>
                <a:solidFill>
                  <a:prstClr val="white"/>
                </a:solidFill>
                <a:effectLst/>
                <a:uLnTx/>
                <a:uFillTx/>
                <a:latin typeface="Calibri" panose="020F0502020204030204"/>
                <a:ea typeface="+mn-ea"/>
                <a:cs typeface="+mn-cs"/>
              </a:rPr>
              <a:t>m.huntly@uwtsd.ac.uk</a:t>
            </a:r>
          </a:p>
        </p:txBody>
      </p:sp>
    </p:spTree>
    <p:extLst>
      <p:ext uri="{BB962C8B-B14F-4D97-AF65-F5344CB8AC3E}">
        <p14:creationId xmlns:p14="http://schemas.microsoft.com/office/powerpoint/2010/main" val="18658132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579BA4-D28D-1BFE-704E-1386DE64991E}"/>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B76865EA-9A1F-C1F1-E491-3998828DC510}"/>
              </a:ext>
            </a:extLst>
          </p:cNvPr>
          <p:cNvSpPr>
            <a:spLocks noGrp="1"/>
          </p:cNvSpPr>
          <p:nvPr>
            <p:ph type="title"/>
          </p:nvPr>
        </p:nvSpPr>
        <p:spPr/>
        <p:txBody>
          <a:bodyPr/>
          <a:lstStyle/>
          <a:p>
            <a:r>
              <a:rPr lang="en-GB" b="1" dirty="0"/>
              <a:t>Cloud Computing</a:t>
            </a:r>
          </a:p>
        </p:txBody>
      </p:sp>
      <p:sp>
        <p:nvSpPr>
          <p:cNvPr id="9" name="Content Placeholder 8">
            <a:extLst>
              <a:ext uri="{FF2B5EF4-FFF2-40B4-BE49-F238E27FC236}">
                <a16:creationId xmlns:a16="http://schemas.microsoft.com/office/drawing/2014/main" id="{3803698B-724E-FBD7-EBAC-D001D9EFB828}"/>
              </a:ext>
            </a:extLst>
          </p:cNvPr>
          <p:cNvSpPr>
            <a:spLocks noGrp="1"/>
          </p:cNvSpPr>
          <p:nvPr>
            <p:ph idx="1"/>
          </p:nvPr>
        </p:nvSpPr>
        <p:spPr>
          <a:xfrm>
            <a:off x="358219" y="1557130"/>
            <a:ext cx="11481847" cy="4227444"/>
          </a:xfrm>
        </p:spPr>
        <p:txBody>
          <a:bodyPr>
            <a:normAutofit/>
          </a:bodyPr>
          <a:lstStyle/>
          <a:p>
            <a:r>
              <a:rPr lang="en-GB" sz="3200" dirty="0"/>
              <a:t>What is Cloud Computing?</a:t>
            </a:r>
          </a:p>
          <a:p>
            <a:r>
              <a:rPr lang="en-GB" sz="3200" dirty="0"/>
              <a:t>Why use cloud?</a:t>
            </a:r>
            <a:endParaRPr lang="en-GB" sz="2800" dirty="0"/>
          </a:p>
        </p:txBody>
      </p:sp>
      <p:pic>
        <p:nvPicPr>
          <p:cNvPr id="2" name="Picture 1" descr="Low angle view of clouds in blue sky">
            <a:extLst>
              <a:ext uri="{FF2B5EF4-FFF2-40B4-BE49-F238E27FC236}">
                <a16:creationId xmlns:a16="http://schemas.microsoft.com/office/drawing/2014/main" id="{A840B830-4E07-2726-2B0F-E1FA10055A2E}"/>
              </a:ext>
            </a:extLst>
          </p:cNvPr>
          <p:cNvPicPr>
            <a:picLocks noChangeAspect="1"/>
          </p:cNvPicPr>
          <p:nvPr/>
        </p:nvPicPr>
        <p:blipFill>
          <a:blip r:embed="rId3"/>
          <a:srcRect t="48864"/>
          <a:stretch/>
        </p:blipFill>
        <p:spPr>
          <a:xfrm>
            <a:off x="0" y="3745384"/>
            <a:ext cx="12192000" cy="1964419"/>
          </a:xfrm>
          <a:prstGeom prst="rect">
            <a:avLst/>
          </a:prstGeom>
        </p:spPr>
      </p:pic>
    </p:spTree>
    <p:extLst>
      <p:ext uri="{BB962C8B-B14F-4D97-AF65-F5344CB8AC3E}">
        <p14:creationId xmlns:p14="http://schemas.microsoft.com/office/powerpoint/2010/main" val="3639505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736A2A-B630-2816-FEE7-38376B15C9A0}"/>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7C1B7F71-12A5-3C27-DD99-1E7D8FA0D204}"/>
              </a:ext>
            </a:extLst>
          </p:cNvPr>
          <p:cNvSpPr>
            <a:spLocks noGrp="1"/>
          </p:cNvSpPr>
          <p:nvPr>
            <p:ph type="title"/>
          </p:nvPr>
        </p:nvSpPr>
        <p:spPr/>
        <p:txBody>
          <a:bodyPr/>
          <a:lstStyle/>
          <a:p>
            <a:r>
              <a:rPr lang="en-GB" b="1" dirty="0"/>
              <a:t>Cloud Computing</a:t>
            </a:r>
          </a:p>
        </p:txBody>
      </p:sp>
      <p:sp>
        <p:nvSpPr>
          <p:cNvPr id="9" name="Content Placeholder 8">
            <a:extLst>
              <a:ext uri="{FF2B5EF4-FFF2-40B4-BE49-F238E27FC236}">
                <a16:creationId xmlns:a16="http://schemas.microsoft.com/office/drawing/2014/main" id="{3EBF37FB-A4F7-C764-6AFF-48ED2AA53FBD}"/>
              </a:ext>
            </a:extLst>
          </p:cNvPr>
          <p:cNvSpPr>
            <a:spLocks noGrp="1"/>
          </p:cNvSpPr>
          <p:nvPr>
            <p:ph idx="1"/>
          </p:nvPr>
        </p:nvSpPr>
        <p:spPr>
          <a:xfrm>
            <a:off x="358219" y="1557130"/>
            <a:ext cx="11481847" cy="4227444"/>
          </a:xfrm>
        </p:spPr>
        <p:txBody>
          <a:bodyPr>
            <a:normAutofit/>
          </a:bodyPr>
          <a:lstStyle/>
          <a:p>
            <a:pPr algn="ctr">
              <a:spcBef>
                <a:spcPct val="0"/>
              </a:spcBef>
              <a:buClrTx/>
              <a:buSzTx/>
              <a:buFontTx/>
              <a:buNone/>
            </a:pPr>
            <a:r>
              <a:rPr lang="en-GB" altLang="en-US" sz="1600" dirty="0"/>
              <a:t> </a:t>
            </a:r>
            <a:r>
              <a:rPr lang="en-GB" altLang="en-US" sz="2400" dirty="0"/>
              <a:t>“</a:t>
            </a:r>
            <a:r>
              <a:rPr lang="en-GB" altLang="en-US" sz="2400" i="1" dirty="0"/>
              <a:t>What’s interesting [now] is that there is an emergent new model,” Schmidt said, “I don’t think people have really understood how big this opportunity really is. It starts with the premise that the data services and architecture should be on servers. We call it </a:t>
            </a:r>
            <a:r>
              <a:rPr lang="en-GB" altLang="en-US" sz="2400" b="1" i="1" dirty="0"/>
              <a:t>cloud computing</a:t>
            </a:r>
            <a:r>
              <a:rPr lang="en-GB" altLang="en-US" sz="2400" i="1" dirty="0"/>
              <a:t>—they should be in a “</a:t>
            </a:r>
            <a:r>
              <a:rPr lang="en-GB" altLang="en-US" sz="2400" b="1" i="1" dirty="0"/>
              <a:t>cloud</a:t>
            </a:r>
            <a:r>
              <a:rPr lang="en-GB" altLang="en-US" sz="2400" i="1" dirty="0"/>
              <a:t>” somewhere.</a:t>
            </a:r>
            <a:r>
              <a:rPr lang="en-GB" altLang="en-US" sz="2400" dirty="0"/>
              <a:t>”</a:t>
            </a:r>
          </a:p>
          <a:p>
            <a:pPr>
              <a:spcBef>
                <a:spcPct val="0"/>
              </a:spcBef>
              <a:buClrTx/>
              <a:buSzTx/>
              <a:buFontTx/>
              <a:buNone/>
            </a:pPr>
            <a:endParaRPr lang="en-GB" altLang="en-US" sz="2400" dirty="0"/>
          </a:p>
          <a:p>
            <a:pPr>
              <a:spcBef>
                <a:spcPct val="0"/>
              </a:spcBef>
            </a:pPr>
            <a:r>
              <a:rPr lang="en-GB" altLang="en-US" sz="2400" dirty="0"/>
              <a:t>The first use of “cloud computing” in its modern context occurred on August 9, 2006, when then Google CEO Eric Schmidt introduced the term to an industry conference. </a:t>
            </a:r>
          </a:p>
          <a:p>
            <a:pPr>
              <a:spcBef>
                <a:spcPct val="0"/>
              </a:spcBef>
              <a:buClrTx/>
              <a:buSzTx/>
              <a:buNone/>
            </a:pPr>
            <a:endParaRPr lang="en-GB" altLang="en-US" sz="2400" dirty="0"/>
          </a:p>
          <a:p>
            <a:pPr lvl="1">
              <a:spcBef>
                <a:spcPct val="0"/>
              </a:spcBef>
            </a:pPr>
            <a:r>
              <a:rPr lang="en-GB" altLang="en-US" dirty="0"/>
              <a:t>It may actually be earlier than this. There is some evidence that in 1996 a small group of technology executives in Compaq Computer were referring to “cloud computing.”</a:t>
            </a:r>
          </a:p>
          <a:p>
            <a:pPr lvl="2">
              <a:spcBef>
                <a:spcPct val="0"/>
              </a:spcBef>
              <a:buClrTx/>
              <a:buSzTx/>
              <a:buNone/>
            </a:pPr>
            <a:r>
              <a:rPr lang="en-GB" altLang="en-US" sz="2400" i="1" dirty="0"/>
              <a:t>https://www.technologyreview.com/2011/10/31/257406/who-coined-cloud-computing/</a:t>
            </a:r>
          </a:p>
        </p:txBody>
      </p:sp>
    </p:spTree>
    <p:extLst>
      <p:ext uri="{BB962C8B-B14F-4D97-AF65-F5344CB8AC3E}">
        <p14:creationId xmlns:p14="http://schemas.microsoft.com/office/powerpoint/2010/main" val="294035078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DE8B19-7F4E-5FF0-7F84-6AA318F18310}"/>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B40FB4AD-82B4-9F2A-018A-59F9E1364819}"/>
              </a:ext>
            </a:extLst>
          </p:cNvPr>
          <p:cNvSpPr>
            <a:spLocks noGrp="1"/>
          </p:cNvSpPr>
          <p:nvPr>
            <p:ph type="title"/>
          </p:nvPr>
        </p:nvSpPr>
        <p:spPr/>
        <p:txBody>
          <a:bodyPr/>
          <a:lstStyle/>
          <a:p>
            <a:r>
              <a:rPr lang="en-GB" b="1" dirty="0"/>
              <a:t>Cloud Computing</a:t>
            </a:r>
          </a:p>
        </p:txBody>
      </p:sp>
      <p:sp>
        <p:nvSpPr>
          <p:cNvPr id="9" name="Content Placeholder 8">
            <a:extLst>
              <a:ext uri="{FF2B5EF4-FFF2-40B4-BE49-F238E27FC236}">
                <a16:creationId xmlns:a16="http://schemas.microsoft.com/office/drawing/2014/main" id="{3ADA4962-9EE0-17BA-F05F-88C000077759}"/>
              </a:ext>
            </a:extLst>
          </p:cNvPr>
          <p:cNvSpPr>
            <a:spLocks noGrp="1"/>
          </p:cNvSpPr>
          <p:nvPr>
            <p:ph idx="1"/>
          </p:nvPr>
        </p:nvSpPr>
        <p:spPr>
          <a:xfrm>
            <a:off x="358219" y="1557130"/>
            <a:ext cx="5439607" cy="4227444"/>
          </a:xfrm>
        </p:spPr>
        <p:txBody>
          <a:bodyPr>
            <a:normAutofit/>
          </a:bodyPr>
          <a:lstStyle/>
          <a:p>
            <a:r>
              <a:rPr lang="en-GB" altLang="en-US" sz="2400" dirty="0"/>
              <a:t>Top ranked job skill since 2014 (LinkedIn)</a:t>
            </a:r>
          </a:p>
          <a:p>
            <a:endParaRPr lang="en-GB" altLang="en-US" sz="2400" dirty="0"/>
          </a:p>
          <a:p>
            <a:r>
              <a:rPr lang="en-GB" sz="2400" dirty="0"/>
              <a:t>“Cloud computing continues to evolve, progressing from being just a technology disruptor, to where, in 2028, it will be a necessity.”</a:t>
            </a:r>
            <a:endParaRPr lang="en-GB" altLang="en-US" dirty="0"/>
          </a:p>
          <a:p>
            <a:r>
              <a:rPr lang="en-GB" sz="2400" dirty="0"/>
              <a:t>“By 2028, cloud-native platforms will serve as the foundation for more than 95% of new digital initiatives” </a:t>
            </a:r>
            <a:r>
              <a:rPr lang="en-GB" sz="2000" dirty="0"/>
              <a:t>[Gartner]</a:t>
            </a:r>
            <a:endParaRPr lang="en-GB" altLang="en-US" dirty="0"/>
          </a:p>
          <a:p>
            <a:pPr>
              <a:spcBef>
                <a:spcPct val="0"/>
              </a:spcBef>
              <a:buClrTx/>
              <a:buSzTx/>
              <a:buFontTx/>
              <a:buNone/>
            </a:pPr>
            <a:endParaRPr lang="en-GB" altLang="en-US" sz="2400" i="1" dirty="0"/>
          </a:p>
        </p:txBody>
      </p:sp>
      <p:pic>
        <p:nvPicPr>
          <p:cNvPr id="2" name="Picture 1">
            <a:extLst>
              <a:ext uri="{FF2B5EF4-FFF2-40B4-BE49-F238E27FC236}">
                <a16:creationId xmlns:a16="http://schemas.microsoft.com/office/drawing/2014/main" id="{13C176B0-93F2-EB77-915A-780E0A978B4E}"/>
              </a:ext>
            </a:extLst>
          </p:cNvPr>
          <p:cNvPicPr>
            <a:picLocks noChangeAspect="1"/>
          </p:cNvPicPr>
          <p:nvPr/>
        </p:nvPicPr>
        <p:blipFill>
          <a:blip r:embed="rId3"/>
          <a:srcRect/>
          <a:stretch/>
        </p:blipFill>
        <p:spPr>
          <a:xfrm>
            <a:off x="5884224" y="1176868"/>
            <a:ext cx="6169969" cy="4499082"/>
          </a:xfrm>
          <a:prstGeom prst="rect">
            <a:avLst/>
          </a:prstGeom>
        </p:spPr>
      </p:pic>
    </p:spTree>
    <p:extLst>
      <p:ext uri="{BB962C8B-B14F-4D97-AF65-F5344CB8AC3E}">
        <p14:creationId xmlns:p14="http://schemas.microsoft.com/office/powerpoint/2010/main" val="396941706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52871E-3563-DA6C-BA4A-DF9F1602E173}"/>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9DFA794F-A8CD-A974-9077-B93ECE2B3A86}"/>
              </a:ext>
            </a:extLst>
          </p:cNvPr>
          <p:cNvSpPr>
            <a:spLocks noGrp="1"/>
          </p:cNvSpPr>
          <p:nvPr>
            <p:ph type="title"/>
          </p:nvPr>
        </p:nvSpPr>
        <p:spPr/>
        <p:txBody>
          <a:bodyPr/>
          <a:lstStyle/>
          <a:p>
            <a:r>
              <a:rPr lang="en-GB" b="1" dirty="0"/>
              <a:t>Why Cloud Computing?</a:t>
            </a:r>
          </a:p>
        </p:txBody>
      </p:sp>
      <p:sp>
        <p:nvSpPr>
          <p:cNvPr id="9" name="Content Placeholder 8">
            <a:extLst>
              <a:ext uri="{FF2B5EF4-FFF2-40B4-BE49-F238E27FC236}">
                <a16:creationId xmlns:a16="http://schemas.microsoft.com/office/drawing/2014/main" id="{21CC6E93-1301-E40E-B331-90C6D334EA07}"/>
              </a:ext>
            </a:extLst>
          </p:cNvPr>
          <p:cNvSpPr>
            <a:spLocks noGrp="1"/>
          </p:cNvSpPr>
          <p:nvPr>
            <p:ph idx="1"/>
          </p:nvPr>
        </p:nvSpPr>
        <p:spPr>
          <a:xfrm>
            <a:off x="358220" y="1557130"/>
            <a:ext cx="4704848" cy="4227444"/>
          </a:xfrm>
        </p:spPr>
        <p:txBody>
          <a:bodyPr>
            <a:normAutofit/>
          </a:bodyPr>
          <a:lstStyle/>
          <a:p>
            <a:pPr marL="457200" marR="0" lvl="0" indent="-457200" algn="l" defTabSz="914400" rtl="0" eaLnBrk="1" fontAlgn="auto" latinLnBrk="0" hangingPunct="1">
              <a:lnSpc>
                <a:spcPct val="90000"/>
              </a:lnSpc>
              <a:spcBef>
                <a:spcPts val="1000"/>
              </a:spcBef>
              <a:spcAft>
                <a:spcPts val="0"/>
              </a:spcAft>
              <a:buClrTx/>
              <a:buSzTx/>
              <a:buFont typeface="Helvetica" panose="020B0604020202020204" pitchFamily="34" charset="0"/>
              <a:buAutoNum type="arabicPeriod"/>
              <a:tabLst/>
              <a:defRPr/>
            </a:pPr>
            <a:r>
              <a:rPr kumimoji="0" lang="en-GB" altLang="en-US" sz="2800" b="0" i="0" u="none" strike="noStrike" kern="1200" cap="none" spc="0" normalizeH="0" baseline="0" noProof="0" dirty="0">
                <a:ln>
                  <a:noFill/>
                </a:ln>
                <a:solidFill>
                  <a:prstClr val="black"/>
                </a:solidFill>
                <a:effectLst/>
                <a:uLnTx/>
                <a:uFillTx/>
                <a:latin typeface="Calibri" panose="020F0502020204030204"/>
                <a:ea typeface="+mn-ea"/>
                <a:cs typeface="+mn-cs"/>
              </a:rPr>
              <a:t>Big Data (4V’s)</a:t>
            </a:r>
          </a:p>
          <a:p>
            <a:pPr marL="457200" marR="0" lvl="0" indent="-457200" algn="l" defTabSz="914400" rtl="0" eaLnBrk="1" fontAlgn="auto" latinLnBrk="0" hangingPunct="1">
              <a:lnSpc>
                <a:spcPct val="90000"/>
              </a:lnSpc>
              <a:spcBef>
                <a:spcPts val="1000"/>
              </a:spcBef>
              <a:spcAft>
                <a:spcPts val="0"/>
              </a:spcAft>
              <a:buClrTx/>
              <a:buSzTx/>
              <a:buFont typeface="Helvetica" panose="020B0604020202020204" pitchFamily="34" charset="0"/>
              <a:buAutoNum type="arabicPeriod"/>
              <a:tabLst/>
              <a:defRPr/>
            </a:pPr>
            <a:r>
              <a:rPr kumimoji="0" lang="en-GB" altLang="en-US" sz="2800" b="0" i="0" u="none" strike="noStrike" kern="1200" cap="none" spc="0" normalizeH="0" baseline="0" noProof="0" dirty="0">
                <a:ln>
                  <a:noFill/>
                </a:ln>
                <a:solidFill>
                  <a:prstClr val="black"/>
                </a:solidFill>
                <a:effectLst/>
                <a:uLnTx/>
                <a:uFillTx/>
                <a:latin typeface="Calibri" panose="020F0502020204030204"/>
                <a:ea typeface="+mn-ea"/>
                <a:cs typeface="+mn-cs"/>
              </a:rPr>
              <a:t>Scalability</a:t>
            </a:r>
          </a:p>
          <a:p>
            <a:pPr marL="457200" marR="0" lvl="0" indent="-457200" algn="l" defTabSz="914400" rtl="0" eaLnBrk="1" fontAlgn="auto" latinLnBrk="0" hangingPunct="1">
              <a:lnSpc>
                <a:spcPct val="90000"/>
              </a:lnSpc>
              <a:spcBef>
                <a:spcPts val="1000"/>
              </a:spcBef>
              <a:spcAft>
                <a:spcPts val="0"/>
              </a:spcAft>
              <a:buClrTx/>
              <a:buSzTx/>
              <a:buFont typeface="Helvetica" panose="020B0604020202020204" pitchFamily="34" charset="0"/>
              <a:buAutoNum type="arabicPeriod"/>
              <a:tabLst/>
              <a:defRPr/>
            </a:pPr>
            <a:r>
              <a:rPr kumimoji="0" lang="en-GB" altLang="en-US" sz="2800" b="0" i="0" u="none" strike="noStrike" kern="1200" cap="none" spc="0" normalizeH="0" baseline="0" noProof="0" dirty="0">
                <a:ln>
                  <a:noFill/>
                </a:ln>
                <a:solidFill>
                  <a:prstClr val="black"/>
                </a:solidFill>
                <a:effectLst/>
                <a:uLnTx/>
                <a:uFillTx/>
                <a:latin typeface="Calibri" panose="020F0502020204030204"/>
                <a:ea typeface="+mn-ea"/>
                <a:cs typeface="+mn-cs"/>
              </a:rPr>
              <a:t>Availability</a:t>
            </a:r>
          </a:p>
          <a:p>
            <a:pPr marL="457200" marR="0" lvl="0" indent="-457200" algn="l" defTabSz="914400" rtl="0" eaLnBrk="1" fontAlgn="auto" latinLnBrk="0" hangingPunct="1">
              <a:lnSpc>
                <a:spcPct val="90000"/>
              </a:lnSpc>
              <a:spcBef>
                <a:spcPts val="1000"/>
              </a:spcBef>
              <a:spcAft>
                <a:spcPts val="0"/>
              </a:spcAft>
              <a:buClrTx/>
              <a:buSzTx/>
              <a:buFont typeface="Helvetica" panose="020B0604020202020204" pitchFamily="34" charset="0"/>
              <a:buAutoNum type="arabicPeriod"/>
              <a:tabLst/>
              <a:defRPr/>
            </a:pPr>
            <a:r>
              <a:rPr kumimoji="0" lang="en-GB" altLang="en-US" sz="2800" b="0" i="0" u="none" strike="noStrike" kern="1200" cap="none" spc="0" normalizeH="0" baseline="0" noProof="0" dirty="0">
                <a:ln>
                  <a:noFill/>
                </a:ln>
                <a:solidFill>
                  <a:prstClr val="black"/>
                </a:solidFill>
                <a:effectLst/>
                <a:uLnTx/>
                <a:uFillTx/>
                <a:latin typeface="Calibri" panose="020F0502020204030204"/>
                <a:ea typeface="+mn-ea"/>
                <a:cs typeface="+mn-cs"/>
              </a:rPr>
              <a:t>Load Balancing (performance)</a:t>
            </a:r>
          </a:p>
          <a:p>
            <a:pPr>
              <a:spcBef>
                <a:spcPct val="0"/>
              </a:spcBef>
              <a:buClrTx/>
              <a:buSzTx/>
              <a:buFontTx/>
              <a:buNone/>
            </a:pPr>
            <a:endParaRPr lang="en-GB" altLang="en-US" sz="2400" i="1" dirty="0"/>
          </a:p>
        </p:txBody>
      </p:sp>
      <p:pic>
        <p:nvPicPr>
          <p:cNvPr id="3" name="Picture 2">
            <a:extLst>
              <a:ext uri="{FF2B5EF4-FFF2-40B4-BE49-F238E27FC236}">
                <a16:creationId xmlns:a16="http://schemas.microsoft.com/office/drawing/2014/main" id="{4688543F-B580-3D2C-3FEF-07FB11A1DA89}"/>
              </a:ext>
            </a:extLst>
          </p:cNvPr>
          <p:cNvPicPr>
            <a:picLocks noChangeAspect="1"/>
          </p:cNvPicPr>
          <p:nvPr/>
        </p:nvPicPr>
        <p:blipFill>
          <a:blip r:embed="rId3"/>
          <a:srcRect/>
          <a:stretch/>
        </p:blipFill>
        <p:spPr>
          <a:xfrm>
            <a:off x="4987636" y="1296552"/>
            <a:ext cx="7204364" cy="4387877"/>
          </a:xfrm>
          <a:prstGeom prst="rect">
            <a:avLst/>
          </a:prstGeom>
        </p:spPr>
      </p:pic>
    </p:spTree>
    <p:extLst>
      <p:ext uri="{BB962C8B-B14F-4D97-AF65-F5344CB8AC3E}">
        <p14:creationId xmlns:p14="http://schemas.microsoft.com/office/powerpoint/2010/main" val="243311039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C216BE-1BF8-998A-6A85-74BAF301661F}"/>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F6957E67-8BE4-EE20-BE3B-30BA76888B0E}"/>
              </a:ext>
            </a:extLst>
          </p:cNvPr>
          <p:cNvSpPr>
            <a:spLocks noGrp="1"/>
          </p:cNvSpPr>
          <p:nvPr>
            <p:ph type="title"/>
          </p:nvPr>
        </p:nvSpPr>
        <p:spPr/>
        <p:txBody>
          <a:bodyPr/>
          <a:lstStyle/>
          <a:p>
            <a:r>
              <a:rPr lang="en-GB" b="1" dirty="0"/>
              <a:t>Why Cloud Computing?</a:t>
            </a:r>
          </a:p>
        </p:txBody>
      </p:sp>
      <p:sp>
        <p:nvSpPr>
          <p:cNvPr id="9" name="Content Placeholder 8">
            <a:extLst>
              <a:ext uri="{FF2B5EF4-FFF2-40B4-BE49-F238E27FC236}">
                <a16:creationId xmlns:a16="http://schemas.microsoft.com/office/drawing/2014/main" id="{E9B9FC41-30F9-DCC8-FEC4-55A15D6F0F80}"/>
              </a:ext>
            </a:extLst>
          </p:cNvPr>
          <p:cNvSpPr>
            <a:spLocks noGrp="1"/>
          </p:cNvSpPr>
          <p:nvPr>
            <p:ph idx="1"/>
          </p:nvPr>
        </p:nvSpPr>
        <p:spPr>
          <a:xfrm>
            <a:off x="358220" y="1690688"/>
            <a:ext cx="4704848" cy="4093886"/>
          </a:xfrm>
        </p:spPr>
        <p:txBody>
          <a:bodyPr>
            <a:norm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altLang="en-US" sz="2800" b="0" i="0" u="none" strike="noStrike" kern="1200" cap="none" spc="0" normalizeH="0" baseline="0" noProof="0" dirty="0">
                <a:ln>
                  <a:noFill/>
                </a:ln>
                <a:solidFill>
                  <a:prstClr val="black"/>
                </a:solidFill>
                <a:effectLst/>
                <a:uLnTx/>
                <a:uFillTx/>
                <a:latin typeface="Calibri" panose="020F0502020204030204"/>
                <a:ea typeface="+mn-ea"/>
                <a:cs typeface="+mn-cs"/>
              </a:rPr>
              <a:t>Cloud services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GB" alt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GB" altLang="en-US" sz="2400" b="0" i="0" u="none" strike="noStrike" kern="1200" cap="none" spc="0" normalizeH="0" baseline="0" noProof="0" dirty="0">
                <a:ln>
                  <a:noFill/>
                </a:ln>
                <a:solidFill>
                  <a:prstClr val="black"/>
                </a:solidFill>
                <a:effectLst/>
                <a:uLnTx/>
                <a:uFillTx/>
                <a:latin typeface="Calibri" panose="020F0502020204030204"/>
                <a:ea typeface="+mn-ea"/>
                <a:cs typeface="+mn-cs"/>
              </a:rPr>
              <a:t>Infrastructure as a Service</a:t>
            </a: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GB" altLang="en-US" sz="2400" b="0" i="0" u="none" strike="noStrike" kern="1200" cap="none" spc="0" normalizeH="0" baseline="0" noProof="0" dirty="0">
                <a:ln>
                  <a:noFill/>
                </a:ln>
                <a:solidFill>
                  <a:prstClr val="black"/>
                </a:solidFill>
                <a:effectLst/>
                <a:uLnTx/>
                <a:uFillTx/>
                <a:latin typeface="Calibri" panose="020F0502020204030204"/>
                <a:ea typeface="+mn-ea"/>
                <a:cs typeface="+mn-cs"/>
              </a:rPr>
              <a:t>Platform as a Service</a:t>
            </a: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GB" altLang="en-US" sz="2400" b="0" i="0" u="none" strike="noStrike" kern="1200" cap="none" spc="0" normalizeH="0" baseline="0" noProof="0" dirty="0">
                <a:ln>
                  <a:noFill/>
                </a:ln>
                <a:solidFill>
                  <a:prstClr val="black"/>
                </a:solidFill>
                <a:effectLst/>
                <a:uLnTx/>
                <a:uFillTx/>
                <a:latin typeface="Calibri" panose="020F0502020204030204"/>
                <a:ea typeface="+mn-ea"/>
                <a:cs typeface="+mn-cs"/>
              </a:rPr>
              <a:t>Software as a Service</a:t>
            </a:r>
          </a:p>
          <a:p>
            <a:pPr>
              <a:spcBef>
                <a:spcPct val="0"/>
              </a:spcBef>
              <a:buClrTx/>
              <a:buSzTx/>
              <a:buFontTx/>
              <a:buNone/>
            </a:pPr>
            <a:endParaRPr lang="en-GB" altLang="en-US" sz="2400" i="1" dirty="0"/>
          </a:p>
        </p:txBody>
      </p:sp>
      <p:pic>
        <p:nvPicPr>
          <p:cNvPr id="3" name="Picture 2">
            <a:extLst>
              <a:ext uri="{FF2B5EF4-FFF2-40B4-BE49-F238E27FC236}">
                <a16:creationId xmlns:a16="http://schemas.microsoft.com/office/drawing/2014/main" id="{F0AAE700-D220-7FBE-7F27-5EA6BF5C6E4A}"/>
              </a:ext>
            </a:extLst>
          </p:cNvPr>
          <p:cNvPicPr>
            <a:picLocks noChangeAspect="1"/>
          </p:cNvPicPr>
          <p:nvPr/>
        </p:nvPicPr>
        <p:blipFill>
          <a:blip r:embed="rId3"/>
          <a:srcRect/>
          <a:stretch/>
        </p:blipFill>
        <p:spPr>
          <a:xfrm>
            <a:off x="5199185" y="1296552"/>
            <a:ext cx="6781264" cy="4387877"/>
          </a:xfrm>
          <a:prstGeom prst="rect">
            <a:avLst/>
          </a:prstGeom>
        </p:spPr>
      </p:pic>
    </p:spTree>
    <p:extLst>
      <p:ext uri="{BB962C8B-B14F-4D97-AF65-F5344CB8AC3E}">
        <p14:creationId xmlns:p14="http://schemas.microsoft.com/office/powerpoint/2010/main" val="194260400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5D2BAC-2BC5-A6AD-6C7B-36E6F32B6245}"/>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B4F6D7C6-2CED-600E-2759-E2FDD8604B1A}"/>
              </a:ext>
            </a:extLst>
          </p:cNvPr>
          <p:cNvSpPr>
            <a:spLocks noGrp="1"/>
          </p:cNvSpPr>
          <p:nvPr>
            <p:ph type="title"/>
          </p:nvPr>
        </p:nvSpPr>
        <p:spPr/>
        <p:txBody>
          <a:bodyPr/>
          <a:lstStyle/>
          <a:p>
            <a:r>
              <a:rPr lang="en-GB" b="1" dirty="0"/>
              <a:t>Why Cloud Computing?</a:t>
            </a:r>
          </a:p>
        </p:txBody>
      </p:sp>
      <p:sp>
        <p:nvSpPr>
          <p:cNvPr id="9" name="Content Placeholder 8">
            <a:extLst>
              <a:ext uri="{FF2B5EF4-FFF2-40B4-BE49-F238E27FC236}">
                <a16:creationId xmlns:a16="http://schemas.microsoft.com/office/drawing/2014/main" id="{C13B1E36-AFFC-FE06-C8AC-E3C1751658C3}"/>
              </a:ext>
            </a:extLst>
          </p:cNvPr>
          <p:cNvSpPr>
            <a:spLocks noGrp="1"/>
          </p:cNvSpPr>
          <p:nvPr>
            <p:ph idx="1"/>
          </p:nvPr>
        </p:nvSpPr>
        <p:spPr>
          <a:xfrm>
            <a:off x="358220" y="1690688"/>
            <a:ext cx="4704848" cy="4093886"/>
          </a:xfrm>
        </p:spPr>
        <p:txBody>
          <a:bodyPr>
            <a:norm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altLang="en-US" sz="2800" b="0" i="0" u="none" strike="noStrike" kern="1200" cap="none" spc="0" normalizeH="0" baseline="0" noProof="0" dirty="0">
                <a:ln>
                  <a:noFill/>
                </a:ln>
                <a:solidFill>
                  <a:prstClr val="black"/>
                </a:solidFill>
                <a:effectLst/>
                <a:uLnTx/>
                <a:uFillTx/>
                <a:latin typeface="Calibri" panose="020F0502020204030204"/>
                <a:ea typeface="+mn-ea"/>
                <a:cs typeface="+mn-cs"/>
              </a:rPr>
              <a:t>Main Considerations</a:t>
            </a: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US" altLang="en-US" sz="2400" b="0" i="0" u="none" strike="noStrike" kern="1200" cap="none" spc="0" normalizeH="0" baseline="0" noProof="0" dirty="0">
                <a:ln>
                  <a:noFill/>
                </a:ln>
                <a:solidFill>
                  <a:prstClr val="black"/>
                </a:solidFill>
                <a:effectLst/>
                <a:uLnTx/>
                <a:uFillTx/>
                <a:latin typeface="Calibri" panose="020F0502020204030204"/>
                <a:ea typeface="+mn-ea"/>
                <a:cs typeface="+mn-cs"/>
              </a:rPr>
              <a:t>Location</a:t>
            </a: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US" altLang="en-US" sz="2400" b="0" i="0" u="none" strike="noStrike" kern="1200" cap="none" spc="0" normalizeH="0" baseline="0" noProof="0" dirty="0">
                <a:ln>
                  <a:noFill/>
                </a:ln>
                <a:solidFill>
                  <a:prstClr val="black"/>
                </a:solidFill>
                <a:effectLst/>
                <a:uLnTx/>
                <a:uFillTx/>
                <a:latin typeface="Calibri" panose="020F0502020204030204"/>
                <a:ea typeface="+mn-ea"/>
                <a:cs typeface="+mn-cs"/>
              </a:rPr>
              <a:t>Costs</a:t>
            </a: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endParaRPr kumimoji="0" lang="en-US" altLang="en-US" sz="2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altLang="en-US" sz="2800" b="0" i="0" u="none" strike="noStrike" kern="1200" cap="none" spc="0" normalizeH="0" baseline="0" noProof="0" dirty="0">
                <a:ln>
                  <a:noFill/>
                </a:ln>
                <a:solidFill>
                  <a:prstClr val="black"/>
                </a:solidFill>
                <a:effectLst/>
                <a:uLnTx/>
                <a:uFillTx/>
                <a:latin typeface="Calibri" panose="020F0502020204030204"/>
                <a:ea typeface="+mn-ea"/>
                <a:cs typeface="+mn-cs"/>
              </a:rPr>
              <a:t>Main Features</a:t>
            </a: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US" altLang="en-US" sz="2400" b="0" i="0" u="none" strike="noStrike" kern="1200" cap="none" spc="0" normalizeH="0" baseline="0" noProof="0" dirty="0">
                <a:ln>
                  <a:noFill/>
                </a:ln>
                <a:solidFill>
                  <a:prstClr val="black"/>
                </a:solidFill>
                <a:effectLst/>
                <a:uLnTx/>
                <a:uFillTx/>
                <a:latin typeface="Calibri" panose="020F0502020204030204"/>
                <a:ea typeface="+mn-ea"/>
                <a:cs typeface="+mn-cs"/>
              </a:rPr>
              <a:t>Availability</a:t>
            </a: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US" altLang="en-US" sz="2400" b="0" i="0" u="none" strike="noStrike" kern="1200" cap="none" spc="0" normalizeH="0" baseline="0" noProof="0" dirty="0">
                <a:ln>
                  <a:noFill/>
                </a:ln>
                <a:solidFill>
                  <a:prstClr val="black"/>
                </a:solidFill>
                <a:effectLst/>
                <a:uLnTx/>
                <a:uFillTx/>
                <a:latin typeface="Calibri" panose="020F0502020204030204"/>
                <a:ea typeface="+mn-ea"/>
                <a:cs typeface="+mn-cs"/>
              </a:rPr>
              <a:t>Scalability</a:t>
            </a: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US" altLang="en-US" sz="2400" b="0" i="0" u="none" strike="noStrike" kern="1200" cap="none" spc="0" normalizeH="0" baseline="0" noProof="0" dirty="0">
                <a:ln>
                  <a:noFill/>
                </a:ln>
                <a:solidFill>
                  <a:prstClr val="black"/>
                </a:solidFill>
                <a:effectLst/>
                <a:uLnTx/>
                <a:uFillTx/>
                <a:latin typeface="Calibri" panose="020F0502020204030204"/>
                <a:ea typeface="+mn-ea"/>
                <a:cs typeface="+mn-cs"/>
              </a:rPr>
              <a:t>Load Balancing</a:t>
            </a:r>
          </a:p>
          <a:p>
            <a:pPr>
              <a:spcBef>
                <a:spcPct val="0"/>
              </a:spcBef>
              <a:buClrTx/>
              <a:buSzTx/>
              <a:buFontTx/>
              <a:buNone/>
            </a:pPr>
            <a:endParaRPr lang="en-GB" altLang="en-US" sz="2400" i="1" dirty="0"/>
          </a:p>
        </p:txBody>
      </p:sp>
      <p:pic>
        <p:nvPicPr>
          <p:cNvPr id="3" name="Picture 2">
            <a:extLst>
              <a:ext uri="{FF2B5EF4-FFF2-40B4-BE49-F238E27FC236}">
                <a16:creationId xmlns:a16="http://schemas.microsoft.com/office/drawing/2014/main" id="{89362BD6-DE7A-7C3E-3D04-4E6D639EE73E}"/>
              </a:ext>
            </a:extLst>
          </p:cNvPr>
          <p:cNvPicPr>
            <a:picLocks noChangeAspect="1"/>
          </p:cNvPicPr>
          <p:nvPr/>
        </p:nvPicPr>
        <p:blipFill>
          <a:blip r:embed="rId3"/>
          <a:srcRect/>
          <a:stretch/>
        </p:blipFill>
        <p:spPr>
          <a:xfrm>
            <a:off x="5920132" y="874644"/>
            <a:ext cx="5852768" cy="4809786"/>
          </a:xfrm>
          <a:prstGeom prst="rect">
            <a:avLst/>
          </a:prstGeom>
        </p:spPr>
      </p:pic>
    </p:spTree>
    <p:extLst>
      <p:ext uri="{BB962C8B-B14F-4D97-AF65-F5344CB8AC3E}">
        <p14:creationId xmlns:p14="http://schemas.microsoft.com/office/powerpoint/2010/main" val="190684430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F79FF3-8ECD-8526-596E-4DF82BB43878}"/>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37CEFE08-7FB5-FB13-E6A7-46E540E94D92}"/>
              </a:ext>
            </a:extLst>
          </p:cNvPr>
          <p:cNvSpPr>
            <a:spLocks noGrp="1"/>
          </p:cNvSpPr>
          <p:nvPr>
            <p:ph type="title"/>
          </p:nvPr>
        </p:nvSpPr>
        <p:spPr/>
        <p:txBody>
          <a:bodyPr/>
          <a:lstStyle/>
          <a:p>
            <a:r>
              <a:rPr lang="en-GB" b="1" dirty="0"/>
              <a:t>Why Cloud Computing?</a:t>
            </a:r>
          </a:p>
        </p:txBody>
      </p:sp>
      <p:sp>
        <p:nvSpPr>
          <p:cNvPr id="9" name="Content Placeholder 8">
            <a:extLst>
              <a:ext uri="{FF2B5EF4-FFF2-40B4-BE49-F238E27FC236}">
                <a16:creationId xmlns:a16="http://schemas.microsoft.com/office/drawing/2014/main" id="{44F8E699-5D9F-D91E-3B71-948E6D57993F}"/>
              </a:ext>
            </a:extLst>
          </p:cNvPr>
          <p:cNvSpPr>
            <a:spLocks noGrp="1"/>
          </p:cNvSpPr>
          <p:nvPr>
            <p:ph idx="1"/>
          </p:nvPr>
        </p:nvSpPr>
        <p:spPr>
          <a:xfrm>
            <a:off x="358219" y="1690688"/>
            <a:ext cx="11475561" cy="4093886"/>
          </a:xfrm>
        </p:spPr>
        <p:txBody>
          <a:bodyPr>
            <a:norm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altLang="en-US" sz="2800" b="0" i="0" u="none" strike="noStrike" kern="1200" cap="none" spc="0" normalizeH="0" baseline="0" noProof="0" dirty="0">
                <a:ln>
                  <a:noFill/>
                </a:ln>
                <a:solidFill>
                  <a:prstClr val="black"/>
                </a:solidFill>
                <a:effectLst/>
                <a:uLnTx/>
                <a:uFillTx/>
                <a:latin typeface="Calibri" panose="020F0502020204030204"/>
                <a:ea typeface="+mn-ea"/>
                <a:cs typeface="+mn-cs"/>
              </a:rPr>
              <a:t>Cost reductions .. Pay as you go</a:t>
            </a:r>
            <a:br>
              <a:rPr kumimoji="0" lang="en-GB" altLang="en-US" sz="2800" b="0" i="0" u="none" strike="noStrike" kern="1200" cap="none" spc="0" normalizeH="0" baseline="0" noProof="0" dirty="0">
                <a:ln>
                  <a:noFill/>
                </a:ln>
                <a:solidFill>
                  <a:prstClr val="black"/>
                </a:solidFill>
                <a:effectLst/>
                <a:uLnTx/>
                <a:uFillTx/>
                <a:latin typeface="Calibri" panose="020F0502020204030204"/>
                <a:ea typeface="+mn-ea"/>
                <a:cs typeface="+mn-cs"/>
              </a:rPr>
            </a:br>
            <a:r>
              <a:rPr kumimoji="0" lang="en-GB" altLang="en-US" sz="2800" b="0" i="0" u="none" strike="noStrike" kern="1200" cap="none" spc="0" normalizeH="0" baseline="0" noProof="0" dirty="0">
                <a:ln>
                  <a:noFill/>
                </a:ln>
                <a:solidFill>
                  <a:prstClr val="black"/>
                </a:solidFill>
                <a:effectLst/>
                <a:uLnTx/>
                <a:uFillTx/>
                <a:latin typeface="Calibri" panose="020F0502020204030204"/>
                <a:ea typeface="+mn-ea"/>
                <a:cs typeface="+mn-cs"/>
              </a:rPr>
              <a:t>AWS passes on the cost benefits of the mass efficiency gained by many companies sharing data centres, etc.</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altLang="en-US" sz="2800" b="0" i="0" u="none" strike="noStrike" kern="1200" cap="none" spc="0" normalizeH="0" baseline="0" noProof="0" dirty="0">
                <a:ln>
                  <a:noFill/>
                </a:ln>
                <a:solidFill>
                  <a:prstClr val="black"/>
                </a:solidFill>
                <a:effectLst/>
                <a:uLnTx/>
                <a:uFillTx/>
                <a:latin typeface="Calibri" panose="020F0502020204030204"/>
                <a:ea typeface="+mn-ea"/>
                <a:cs typeface="+mn-cs"/>
              </a:rPr>
              <a:t>Agility</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altLang="en-US" sz="2800" b="0" i="0" u="none" strike="noStrike" kern="1200" cap="none" spc="0" normalizeH="0" baseline="0" noProof="0" dirty="0">
                <a:ln>
                  <a:noFill/>
                </a:ln>
                <a:solidFill>
                  <a:prstClr val="black"/>
                </a:solidFill>
                <a:effectLst/>
                <a:uLnTx/>
                <a:uFillTx/>
                <a:latin typeface="Calibri" panose="020F0502020204030204"/>
                <a:ea typeface="+mn-ea"/>
                <a:cs typeface="+mn-cs"/>
              </a:rPr>
              <a:t>Scalability…scale up or scale down as you need</a:t>
            </a: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GB" altLang="en-US" sz="2400" b="0" i="0" u="none" strike="noStrike" kern="1200" cap="none" spc="0" normalizeH="0" baseline="0" noProof="0" dirty="0">
                <a:ln>
                  <a:noFill/>
                </a:ln>
                <a:solidFill>
                  <a:prstClr val="black"/>
                </a:solidFill>
                <a:effectLst/>
                <a:uLnTx/>
                <a:uFillTx/>
                <a:latin typeface="Calibri" panose="020F0502020204030204"/>
                <a:ea typeface="+mn-ea"/>
                <a:cs typeface="+mn-cs"/>
              </a:rPr>
              <a:t>Storage</a:t>
            </a: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GB" altLang="en-US" sz="2400" b="0" i="0" u="none" strike="noStrike" kern="1200" cap="none" spc="0" normalizeH="0" baseline="0" noProof="0" dirty="0">
                <a:ln>
                  <a:noFill/>
                </a:ln>
                <a:solidFill>
                  <a:prstClr val="black"/>
                </a:solidFill>
                <a:effectLst/>
                <a:uLnTx/>
                <a:uFillTx/>
                <a:latin typeface="Calibri" panose="020F0502020204030204"/>
                <a:ea typeface="+mn-ea"/>
                <a:cs typeface="+mn-cs"/>
              </a:rPr>
              <a:t>Compute</a:t>
            </a: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GB" altLang="en-US" sz="2400" b="0" i="0" u="none" strike="noStrike" kern="1200" cap="none" spc="0" normalizeH="0" baseline="0" noProof="0" dirty="0">
                <a:ln>
                  <a:noFill/>
                </a:ln>
                <a:solidFill>
                  <a:prstClr val="black"/>
                </a:solidFill>
                <a:effectLst/>
                <a:uLnTx/>
                <a:uFillTx/>
                <a:latin typeface="Calibri" panose="020F0502020204030204"/>
                <a:ea typeface="+mn-ea"/>
                <a:cs typeface="+mn-cs"/>
              </a:rPr>
              <a:t>Networking</a:t>
            </a:r>
          </a:p>
          <a:p>
            <a:pPr>
              <a:spcBef>
                <a:spcPct val="0"/>
              </a:spcBef>
              <a:buClrTx/>
              <a:buSzTx/>
              <a:buFontTx/>
              <a:buNone/>
            </a:pPr>
            <a:endParaRPr lang="en-GB" altLang="en-US" sz="2400" i="1" dirty="0"/>
          </a:p>
        </p:txBody>
      </p:sp>
    </p:spTree>
    <p:extLst>
      <p:ext uri="{BB962C8B-B14F-4D97-AF65-F5344CB8AC3E}">
        <p14:creationId xmlns:p14="http://schemas.microsoft.com/office/powerpoint/2010/main" val="58010169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8D3766-01A5-090E-5610-B989C1F5D07E}"/>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A34566B1-6911-8940-0F0E-1C46C7C7C833}"/>
              </a:ext>
            </a:extLst>
          </p:cNvPr>
          <p:cNvSpPr>
            <a:spLocks noGrp="1"/>
          </p:cNvSpPr>
          <p:nvPr>
            <p:ph type="title"/>
          </p:nvPr>
        </p:nvSpPr>
        <p:spPr/>
        <p:txBody>
          <a:bodyPr/>
          <a:lstStyle/>
          <a:p>
            <a:r>
              <a:rPr lang="en-GB" b="1" dirty="0"/>
              <a:t>Why Cloud Computing?</a:t>
            </a:r>
          </a:p>
        </p:txBody>
      </p:sp>
      <p:sp>
        <p:nvSpPr>
          <p:cNvPr id="9" name="Content Placeholder 8">
            <a:extLst>
              <a:ext uri="{FF2B5EF4-FFF2-40B4-BE49-F238E27FC236}">
                <a16:creationId xmlns:a16="http://schemas.microsoft.com/office/drawing/2014/main" id="{CC510BC1-CD6C-C546-2359-E203EC661B02}"/>
              </a:ext>
            </a:extLst>
          </p:cNvPr>
          <p:cNvSpPr>
            <a:spLocks noGrp="1"/>
          </p:cNvSpPr>
          <p:nvPr>
            <p:ph idx="1"/>
          </p:nvPr>
        </p:nvSpPr>
        <p:spPr>
          <a:xfrm>
            <a:off x="358219" y="1690688"/>
            <a:ext cx="11475561" cy="4093886"/>
          </a:xfrm>
        </p:spPr>
        <p:txBody>
          <a:bodyPr>
            <a:norm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altLang="en-US" sz="2800" b="0" i="0" u="none" strike="noStrike" kern="1200" cap="none" spc="0" normalizeH="0" baseline="0" noProof="0" dirty="0">
                <a:ln>
                  <a:noFill/>
                </a:ln>
                <a:solidFill>
                  <a:prstClr val="black"/>
                </a:solidFill>
                <a:effectLst/>
                <a:uLnTx/>
                <a:uFillTx/>
                <a:latin typeface="Calibri" panose="020F0502020204030204"/>
                <a:ea typeface="+mn-ea"/>
                <a:cs typeface="+mn-cs"/>
              </a:rPr>
              <a:t>Innovation…spend more time innovating for you customers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altLang="en-US" sz="2800" b="0" i="0" u="none" strike="noStrike" kern="1200" cap="none" spc="0" normalizeH="0" baseline="0" noProof="0" dirty="0">
                <a:ln>
                  <a:noFill/>
                </a:ln>
                <a:solidFill>
                  <a:prstClr val="black"/>
                </a:solidFill>
                <a:effectLst/>
                <a:uLnTx/>
                <a:uFillTx/>
                <a:latin typeface="Calibri" panose="020F0502020204030204"/>
                <a:ea typeface="+mn-ea"/>
                <a:cs typeface="+mn-cs"/>
              </a:rPr>
              <a:t>Global infrastructure…you can run applications within geographical regions anywhere in the world</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GB" alt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altLang="en-US" sz="2800" b="0" i="0" u="none" strike="noStrike" kern="1200" cap="none" spc="0" normalizeH="0" baseline="0" noProof="0" dirty="0">
                <a:ln>
                  <a:noFill/>
                </a:ln>
                <a:solidFill>
                  <a:prstClr val="black"/>
                </a:solidFill>
                <a:effectLst/>
                <a:uLnTx/>
                <a:uFillTx/>
                <a:latin typeface="Calibri" panose="020F0502020204030204"/>
                <a:ea typeface="+mn-ea"/>
                <a:cs typeface="+mn-cs"/>
              </a:rPr>
              <a:t>Most enterprise servers run at 15% utilisation...hence cloud is much more efficient since you only pay for the 15% usage rather than all the costs of purchasing and maintaining the servers</a:t>
            </a:r>
          </a:p>
          <a:p>
            <a:pPr>
              <a:spcBef>
                <a:spcPct val="0"/>
              </a:spcBef>
              <a:buClrTx/>
              <a:buSzTx/>
              <a:buFontTx/>
              <a:buNone/>
            </a:pPr>
            <a:endParaRPr lang="en-GB" altLang="en-US" sz="2400" i="1" dirty="0"/>
          </a:p>
        </p:txBody>
      </p:sp>
    </p:spTree>
    <p:extLst>
      <p:ext uri="{BB962C8B-B14F-4D97-AF65-F5344CB8AC3E}">
        <p14:creationId xmlns:p14="http://schemas.microsoft.com/office/powerpoint/2010/main" val="140411362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89DA35-655B-E08C-604B-963F8B2B76BF}"/>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1506AB23-924A-198C-307E-D24BD63CE2D7}"/>
              </a:ext>
            </a:extLst>
          </p:cNvPr>
          <p:cNvSpPr>
            <a:spLocks noGrp="1"/>
          </p:cNvSpPr>
          <p:nvPr>
            <p:ph type="title"/>
          </p:nvPr>
        </p:nvSpPr>
        <p:spPr/>
        <p:txBody>
          <a:bodyPr/>
          <a:lstStyle/>
          <a:p>
            <a:r>
              <a:rPr lang="en-GB" b="1" dirty="0"/>
              <a:t>Exercise</a:t>
            </a:r>
          </a:p>
        </p:txBody>
      </p:sp>
      <p:sp>
        <p:nvSpPr>
          <p:cNvPr id="9" name="Content Placeholder 8">
            <a:extLst>
              <a:ext uri="{FF2B5EF4-FFF2-40B4-BE49-F238E27FC236}">
                <a16:creationId xmlns:a16="http://schemas.microsoft.com/office/drawing/2014/main" id="{CA0D8C5D-5092-A346-0B71-BA865686CD26}"/>
              </a:ext>
            </a:extLst>
          </p:cNvPr>
          <p:cNvSpPr>
            <a:spLocks noGrp="1"/>
          </p:cNvSpPr>
          <p:nvPr>
            <p:ph idx="1"/>
          </p:nvPr>
        </p:nvSpPr>
        <p:spPr>
          <a:xfrm>
            <a:off x="358219" y="1690688"/>
            <a:ext cx="11475561" cy="4093886"/>
          </a:xfrm>
        </p:spPr>
        <p:txBody>
          <a:bodyPr>
            <a:norm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altLang="en-US" sz="2800" b="0" i="0" u="none" strike="noStrike" kern="1200" cap="none" spc="0" normalizeH="0" baseline="0" noProof="0" dirty="0">
                <a:ln>
                  <a:noFill/>
                </a:ln>
                <a:solidFill>
                  <a:prstClr val="black"/>
                </a:solidFill>
                <a:effectLst/>
                <a:uLnTx/>
                <a:uFillTx/>
                <a:latin typeface="Calibri" panose="020F0502020204030204"/>
                <a:ea typeface="+mn-ea"/>
                <a:cs typeface="+mn-cs"/>
              </a:rPr>
              <a:t>One question that is continually asked is “How much does cloud computing cost?”</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GB" alt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altLang="en-US" sz="2800" b="0" i="0" u="none" strike="noStrike" kern="1200" cap="none" spc="0" normalizeH="0" baseline="0" noProof="0" dirty="0">
                <a:ln>
                  <a:noFill/>
                </a:ln>
                <a:solidFill>
                  <a:prstClr val="black"/>
                </a:solidFill>
                <a:effectLst/>
                <a:uLnTx/>
                <a:uFillTx/>
                <a:latin typeface="Calibri" panose="020F0502020204030204"/>
                <a:ea typeface="+mn-ea"/>
                <a:cs typeface="+mn-cs"/>
              </a:rPr>
              <a:t>Investigate the following cost considerations when using the cloud:</a:t>
            </a:r>
          </a:p>
          <a:p>
            <a:pPr marL="914400" lvl="1" indent="-457200">
              <a:spcBef>
                <a:spcPts val="1000"/>
              </a:spcBef>
              <a:buFont typeface="+mj-lt"/>
              <a:buAutoNum type="arabicPeriod"/>
              <a:defRPr/>
            </a:pPr>
            <a:r>
              <a:rPr kumimoji="0" lang="en-GB" altLang="en-US" b="0" i="0" u="none" strike="noStrike" kern="1200" cap="none" spc="0" normalizeH="0" baseline="0" noProof="0" dirty="0">
                <a:ln>
                  <a:noFill/>
                </a:ln>
                <a:solidFill>
                  <a:prstClr val="black"/>
                </a:solidFill>
                <a:effectLst/>
                <a:uLnTx/>
                <a:uFillTx/>
                <a:latin typeface="Calibri" panose="020F0502020204030204"/>
                <a:ea typeface="+mn-ea"/>
                <a:cs typeface="+mn-cs"/>
              </a:rPr>
              <a:t>Costs of VMs (check the </a:t>
            </a:r>
            <a:r>
              <a:rPr kumimoji="0" lang="en-GB" altLang="en-US" b="0" i="0" u="none" strike="noStrike" kern="1200" cap="none" spc="0" normalizeH="0" baseline="0" noProof="0">
                <a:ln>
                  <a:noFill/>
                </a:ln>
                <a:solidFill>
                  <a:prstClr val="black"/>
                </a:solidFill>
                <a:effectLst/>
                <a:uLnTx/>
                <a:uFillTx/>
                <a:latin typeface="Calibri" panose="020F0502020204030204"/>
                <a:ea typeface="+mn-ea"/>
                <a:cs typeface="+mn-cs"/>
              </a:rPr>
              <a:t>AWS and / or </a:t>
            </a:r>
            <a:r>
              <a:rPr kumimoji="0" lang="en-GB" altLang="en-US" b="0" i="0" u="none" strike="noStrike" kern="1200" cap="none" spc="0" normalizeH="0" baseline="0" noProof="0" dirty="0">
                <a:ln>
                  <a:noFill/>
                </a:ln>
                <a:solidFill>
                  <a:prstClr val="black"/>
                </a:solidFill>
                <a:effectLst/>
                <a:uLnTx/>
                <a:uFillTx/>
                <a:latin typeface="Calibri" panose="020F0502020204030204"/>
                <a:ea typeface="+mn-ea"/>
                <a:cs typeface="+mn-cs"/>
              </a:rPr>
              <a:t>Azure costs)</a:t>
            </a:r>
          </a:p>
          <a:p>
            <a:pPr marL="914400" lvl="1" indent="-457200">
              <a:spcBef>
                <a:spcPts val="1000"/>
              </a:spcBef>
              <a:buFont typeface="+mj-lt"/>
              <a:buAutoNum type="arabicPeriod"/>
              <a:defRPr/>
            </a:pPr>
            <a:r>
              <a:rPr kumimoji="0" lang="en-GB" altLang="en-US" b="0" i="0" u="none" strike="noStrike" kern="1200" cap="none" spc="0" normalizeH="0" baseline="0" noProof="0" dirty="0">
                <a:ln>
                  <a:noFill/>
                </a:ln>
                <a:solidFill>
                  <a:prstClr val="black"/>
                </a:solidFill>
                <a:effectLst/>
                <a:uLnTx/>
                <a:uFillTx/>
                <a:latin typeface="Calibri" panose="020F0502020204030204"/>
                <a:ea typeface="+mn-ea"/>
                <a:cs typeface="+mn-cs"/>
              </a:rPr>
              <a:t>Why automate shutting down VMs?</a:t>
            </a:r>
          </a:p>
          <a:p>
            <a:pPr marL="914400" lvl="1" indent="-457200">
              <a:spcBef>
                <a:spcPts val="1000"/>
              </a:spcBef>
              <a:buFont typeface="+mj-lt"/>
              <a:buAutoNum type="arabicPeriod"/>
              <a:defRPr/>
            </a:pPr>
            <a:r>
              <a:rPr kumimoji="0" lang="en-GB" altLang="en-US" b="0" i="0" u="none" strike="noStrike" kern="1200" cap="none" spc="0" normalizeH="0" baseline="0" noProof="0" dirty="0">
                <a:ln>
                  <a:noFill/>
                </a:ln>
                <a:solidFill>
                  <a:prstClr val="black"/>
                </a:solidFill>
                <a:effectLst/>
                <a:uLnTx/>
                <a:uFillTx/>
                <a:latin typeface="Calibri" panose="020F0502020204030204"/>
                <a:ea typeface="+mn-ea"/>
                <a:cs typeface="+mn-cs"/>
              </a:rPr>
              <a:t>How does distributing the load and caching help?</a:t>
            </a:r>
          </a:p>
          <a:p>
            <a:pPr marL="914400" lvl="1" indent="-457200">
              <a:spcBef>
                <a:spcPts val="1000"/>
              </a:spcBef>
              <a:buFont typeface="+mj-lt"/>
              <a:buAutoNum type="arabicPeriod"/>
              <a:defRPr/>
            </a:pPr>
            <a:r>
              <a:rPr kumimoji="0" lang="en-GB" altLang="en-US" b="0" i="0" u="none" strike="noStrike" kern="1200" cap="none" spc="0" normalizeH="0" baseline="0" noProof="0" dirty="0">
                <a:ln>
                  <a:noFill/>
                </a:ln>
                <a:solidFill>
                  <a:prstClr val="black"/>
                </a:solidFill>
                <a:effectLst/>
                <a:uLnTx/>
                <a:uFillTx/>
                <a:latin typeface="Calibri" panose="020F0502020204030204"/>
                <a:ea typeface="+mn-ea"/>
                <a:cs typeface="+mn-cs"/>
              </a:rPr>
              <a:t>Any other techniques for saving money??</a:t>
            </a:r>
          </a:p>
          <a:p>
            <a:pPr>
              <a:spcBef>
                <a:spcPct val="0"/>
              </a:spcBef>
              <a:buClrTx/>
              <a:buSzTx/>
              <a:buFontTx/>
              <a:buNone/>
            </a:pPr>
            <a:endParaRPr lang="en-GB" altLang="en-US" sz="2400" i="1" dirty="0"/>
          </a:p>
        </p:txBody>
      </p:sp>
    </p:spTree>
    <p:extLst>
      <p:ext uri="{BB962C8B-B14F-4D97-AF65-F5344CB8AC3E}">
        <p14:creationId xmlns:p14="http://schemas.microsoft.com/office/powerpoint/2010/main" val="255775382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72B55B-5B23-A8D6-75C5-E0CC6847EC10}"/>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6F043BB4-F57C-5531-3E1C-652F447CC792}"/>
              </a:ext>
            </a:extLst>
          </p:cNvPr>
          <p:cNvSpPr>
            <a:spLocks noGrp="1"/>
          </p:cNvSpPr>
          <p:nvPr>
            <p:ph type="title"/>
          </p:nvPr>
        </p:nvSpPr>
        <p:spPr/>
        <p:txBody>
          <a:bodyPr/>
          <a:lstStyle/>
          <a:p>
            <a:r>
              <a:rPr lang="en-GB" b="1" dirty="0"/>
              <a:t>Cloud Computing</a:t>
            </a:r>
          </a:p>
        </p:txBody>
      </p:sp>
      <p:sp>
        <p:nvSpPr>
          <p:cNvPr id="9" name="Content Placeholder 8">
            <a:extLst>
              <a:ext uri="{FF2B5EF4-FFF2-40B4-BE49-F238E27FC236}">
                <a16:creationId xmlns:a16="http://schemas.microsoft.com/office/drawing/2014/main" id="{DE3973EB-EE88-2047-5B64-1AB0876A8C2D}"/>
              </a:ext>
            </a:extLst>
          </p:cNvPr>
          <p:cNvSpPr>
            <a:spLocks noGrp="1"/>
          </p:cNvSpPr>
          <p:nvPr>
            <p:ph idx="1"/>
          </p:nvPr>
        </p:nvSpPr>
        <p:spPr>
          <a:xfrm>
            <a:off x="358219" y="1690688"/>
            <a:ext cx="11475561" cy="4093886"/>
          </a:xfrm>
        </p:spPr>
        <p:txBody>
          <a:bodyPr>
            <a:norm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altLang="en-US" sz="2800" b="0" i="0" u="none" strike="noStrike" kern="1200" cap="none" spc="0" normalizeH="0" baseline="0" noProof="0" dirty="0">
                <a:ln>
                  <a:noFill/>
                </a:ln>
                <a:solidFill>
                  <a:prstClr val="black"/>
                </a:solidFill>
                <a:effectLst/>
                <a:uLnTx/>
                <a:uFillTx/>
                <a:latin typeface="Calibri" panose="020F0502020204030204"/>
                <a:ea typeface="+mn-ea"/>
                <a:cs typeface="+mn-cs"/>
              </a:rPr>
              <a:t>We will be going on to discuss:</a:t>
            </a:r>
          </a:p>
          <a:p>
            <a:pPr lvl="1">
              <a:spcBef>
                <a:spcPts val="1000"/>
              </a:spcBef>
              <a:defRPr/>
            </a:pPr>
            <a:r>
              <a:rPr lang="en-GB" altLang="en-US" sz="2800" dirty="0">
                <a:solidFill>
                  <a:prstClr val="black"/>
                </a:solidFill>
              </a:rPr>
              <a:t>Virtualisation</a:t>
            </a:r>
          </a:p>
          <a:p>
            <a:pPr lvl="1">
              <a:spcBef>
                <a:spcPts val="1000"/>
              </a:spcBef>
              <a:defRPr/>
            </a:pPr>
            <a:r>
              <a:rPr lang="en-GB" altLang="en-US" sz="2800" dirty="0">
                <a:solidFill>
                  <a:prstClr val="black"/>
                </a:solidFill>
              </a:rPr>
              <a:t>Fundamentals of Cloud Computing</a:t>
            </a:r>
          </a:p>
          <a:p>
            <a:pPr lvl="1">
              <a:spcBef>
                <a:spcPts val="1000"/>
              </a:spcBef>
              <a:defRPr/>
            </a:pPr>
            <a:r>
              <a:rPr lang="en-GB" altLang="en-US" sz="2800" dirty="0">
                <a:solidFill>
                  <a:prstClr val="black"/>
                </a:solidFill>
                <a:latin typeface="Calibri" panose="020F0502020204030204"/>
              </a:rPr>
              <a:t>Cloud Provision</a:t>
            </a:r>
          </a:p>
          <a:p>
            <a:pPr lvl="1">
              <a:spcBef>
                <a:spcPts val="1000"/>
              </a:spcBef>
              <a:defRPr/>
            </a:pPr>
            <a:r>
              <a:rPr kumimoji="0" lang="en-GB" altLang="en-US" sz="2800" b="0" i="0" u="none" strike="noStrike" kern="1200" cap="none" spc="0" normalizeH="0" baseline="0" noProof="0" dirty="0">
                <a:ln>
                  <a:noFill/>
                </a:ln>
                <a:solidFill>
                  <a:prstClr val="black"/>
                </a:solidFill>
                <a:effectLst/>
                <a:uLnTx/>
                <a:uFillTx/>
                <a:latin typeface="Calibri" panose="020F0502020204030204"/>
                <a:ea typeface="+mn-ea"/>
                <a:cs typeface="+mn-cs"/>
              </a:rPr>
              <a:t>Cloud Models</a:t>
            </a:r>
          </a:p>
          <a:p>
            <a:pPr lvl="1">
              <a:spcBef>
                <a:spcPts val="1000"/>
              </a:spcBef>
              <a:defRPr/>
            </a:pPr>
            <a:r>
              <a:rPr lang="en-GB" altLang="en-US" sz="2800" dirty="0">
                <a:solidFill>
                  <a:prstClr val="black"/>
                </a:solidFill>
                <a:latin typeface="Calibri" panose="020F0502020204030204"/>
              </a:rPr>
              <a:t>Containerisation</a:t>
            </a:r>
          </a:p>
          <a:p>
            <a:pPr lvl="1">
              <a:spcBef>
                <a:spcPts val="1000"/>
              </a:spcBef>
              <a:defRPr/>
            </a:pPr>
            <a:r>
              <a:rPr kumimoji="0" lang="en-GB" altLang="en-US" sz="2800" b="0" i="0" u="none" strike="noStrike" kern="1200" cap="none" spc="0" normalizeH="0" baseline="0" noProof="0" dirty="0">
                <a:ln>
                  <a:noFill/>
                </a:ln>
                <a:solidFill>
                  <a:prstClr val="black"/>
                </a:solidFill>
                <a:effectLst/>
                <a:uLnTx/>
                <a:uFillTx/>
                <a:latin typeface="Calibri" panose="020F0502020204030204"/>
                <a:ea typeface="+mn-ea"/>
                <a:cs typeface="+mn-cs"/>
              </a:rPr>
              <a:t>And more…</a:t>
            </a:r>
          </a:p>
          <a:p>
            <a:pPr>
              <a:spcBef>
                <a:spcPct val="0"/>
              </a:spcBef>
              <a:buClrTx/>
              <a:buSzTx/>
              <a:buFontTx/>
              <a:buNone/>
            </a:pPr>
            <a:endParaRPr lang="en-GB" altLang="en-US" sz="2400" i="1" dirty="0"/>
          </a:p>
        </p:txBody>
      </p:sp>
    </p:spTree>
    <p:extLst>
      <p:ext uri="{BB962C8B-B14F-4D97-AF65-F5344CB8AC3E}">
        <p14:creationId xmlns:p14="http://schemas.microsoft.com/office/powerpoint/2010/main" val="1155624206"/>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303dbf9b-b85b-46a0-94f1-894078c07ecd" xsi:nil="true"/>
    <lcf76f155ced4ddcb4097134ff3c332f xmlns="211f9404-bca0-4bcf-9c1d-965ccb6f8d2d">
      <Terms xmlns="http://schemas.microsoft.com/office/infopath/2007/PartnerControls"/>
    </lcf76f155ced4ddcb4097134ff3c332f>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D040630-A62C-4063-B6E2-E8C2D35B5414}">
  <ds:schemaRefs>
    <ds:schemaRef ds:uri="http://purl.org/dc/terms/"/>
    <ds:schemaRef ds:uri="http://purl.org/dc/dcmitype/"/>
    <ds:schemaRef ds:uri="http://purl.org/dc/elements/1.1/"/>
    <ds:schemaRef ds:uri="http://schemas.microsoft.com/office/infopath/2007/PartnerControls"/>
    <ds:schemaRef ds:uri="http://www.w3.org/XML/1998/namespace"/>
    <ds:schemaRef ds:uri="http://schemas.microsoft.com/office/2006/documentManagement/types"/>
    <ds:schemaRef ds:uri="303dbf9b-b85b-46a0-94f1-894078c07ecd"/>
    <ds:schemaRef ds:uri="http://schemas.openxmlformats.org/package/2006/metadata/core-properties"/>
    <ds:schemaRef ds:uri="211f9404-bca0-4bcf-9c1d-965ccb6f8d2d"/>
    <ds:schemaRef ds:uri="http://schemas.microsoft.com/office/2006/metadata/properties"/>
  </ds:schemaRefs>
</ds:datastoreItem>
</file>

<file path=customXml/itemProps2.xml><?xml version="1.0" encoding="utf-8"?>
<ds:datastoreItem xmlns:ds="http://schemas.openxmlformats.org/officeDocument/2006/customXml" ds:itemID="{5005B358-F4C1-4779-9208-30E86E3F7A24}">
  <ds:schemaRefs>
    <ds:schemaRef ds:uri="http://schemas.microsoft.com/sharepoint/v3/contenttype/forms"/>
  </ds:schemaRefs>
</ds:datastoreItem>
</file>

<file path=customXml/itemProps3.xml><?xml version="1.0" encoding="utf-8"?>
<ds:datastoreItem xmlns:ds="http://schemas.openxmlformats.org/officeDocument/2006/customXml" ds:itemID="{A2BE3E23-B854-4D4E-9314-54BECDE7CCA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1008</Words>
  <Application>Microsoft Office PowerPoint</Application>
  <PresentationFormat>Widescreen</PresentationFormat>
  <Paragraphs>203</Paragraphs>
  <Slides>24</Slides>
  <Notes>12</Notes>
  <HiddenSlides>0</HiddenSlides>
  <MMClips>0</MMClips>
  <ScaleCrop>false</ScaleCrop>
  <HeadingPairs>
    <vt:vector size="6" baseType="variant">
      <vt:variant>
        <vt:lpstr>Fonts Used</vt:lpstr>
      </vt:variant>
      <vt:variant>
        <vt:i4>5</vt:i4>
      </vt:variant>
      <vt:variant>
        <vt:lpstr>Theme</vt:lpstr>
      </vt:variant>
      <vt:variant>
        <vt:i4>3</vt:i4>
      </vt:variant>
      <vt:variant>
        <vt:lpstr>Slide Titles</vt:lpstr>
      </vt:variant>
      <vt:variant>
        <vt:i4>24</vt:i4>
      </vt:variant>
    </vt:vector>
  </HeadingPairs>
  <TitlesOfParts>
    <vt:vector size="32" baseType="lpstr">
      <vt:lpstr>Aptos</vt:lpstr>
      <vt:lpstr>Arial</vt:lpstr>
      <vt:lpstr>Calibri</vt:lpstr>
      <vt:lpstr>Calibri Light</vt:lpstr>
      <vt:lpstr>Helvetica</vt:lpstr>
      <vt:lpstr>UWTSD Holding Page</vt:lpstr>
      <vt:lpstr>UWTSD Text 2</vt:lpstr>
      <vt:lpstr>UWTSD Logo Variations place image in Background</vt:lpstr>
      <vt:lpstr>PowerPoint Presentation</vt:lpstr>
      <vt:lpstr>PowerPoint Presentation</vt:lpstr>
      <vt:lpstr>PowerPoint Presentation</vt:lpstr>
      <vt:lpstr>PowerPoint Presentation</vt:lpstr>
      <vt:lpstr>Course Content</vt:lpstr>
      <vt:lpstr>Course Content</vt:lpstr>
      <vt:lpstr>Course Content</vt:lpstr>
      <vt:lpstr>Course Content</vt:lpstr>
      <vt:lpstr>Study Time</vt:lpstr>
      <vt:lpstr>Software and Technology</vt:lpstr>
      <vt:lpstr>Assessment</vt:lpstr>
      <vt:lpstr>Resources</vt:lpstr>
      <vt:lpstr>Resources</vt:lpstr>
      <vt:lpstr>PowerPoint Presentation</vt:lpstr>
      <vt:lpstr>Cloud Computing</vt:lpstr>
      <vt:lpstr>Cloud Computing</vt:lpstr>
      <vt:lpstr>Cloud Computing</vt:lpstr>
      <vt:lpstr>Why Cloud Computing?</vt:lpstr>
      <vt:lpstr>Why Cloud Computing?</vt:lpstr>
      <vt:lpstr>Why Cloud Computing?</vt:lpstr>
      <vt:lpstr>Why Cloud Computing?</vt:lpstr>
      <vt:lpstr>Why Cloud Computing?</vt:lpstr>
      <vt:lpstr>Exercise</vt:lpstr>
      <vt:lpstr>Cloud Computing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Mark Huntly</cp:lastModifiedBy>
  <cp:revision>19</cp:revision>
  <dcterms:created xsi:type="dcterms:W3CDTF">2021-03-09T15:35:42Z</dcterms:created>
  <dcterms:modified xsi:type="dcterms:W3CDTF">2026-01-28T13:41:26Z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