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3993B6-69F4-8BEB-8445-3F149453E004}" v="29" dt="2022-03-04T19:48:40.317"/>
    <p1510:client id="{5E21A9F6-2FF5-0643-9B69-88EF752D473E}" v="135" dt="2022-03-03T09:40:21.956"/>
    <p1510:client id="{E9C6022C-1F9C-3313-C20E-83C14E2EF005}" v="11" dt="2022-03-03T10:15:43.5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khlishah Raja (2020782)" userId="S::2020782@student.uwtsd.ac.uk::581b2310-a6d7-4b3e-b5c5-712250d5a258" providerId="AD" clId="Web-{E9C6022C-1F9C-3313-C20E-83C14E2EF005}"/>
    <pc:docChg chg="modSld">
      <pc:chgData name="Mukhlishah Raja (2020782)" userId="S::2020782@student.uwtsd.ac.uk::581b2310-a6d7-4b3e-b5c5-712250d5a258" providerId="AD" clId="Web-{E9C6022C-1F9C-3313-C20E-83C14E2EF005}" dt="2022-03-03T10:15:43.565" v="10" actId="14100"/>
      <pc:docMkLst>
        <pc:docMk/>
      </pc:docMkLst>
      <pc:sldChg chg="addSp modSp modMedia addAnim">
        <pc:chgData name="Mukhlishah Raja (2020782)" userId="S::2020782@student.uwtsd.ac.uk::581b2310-a6d7-4b3e-b5c5-712250d5a258" providerId="AD" clId="Web-{E9C6022C-1F9C-3313-C20E-83C14E2EF005}" dt="2022-03-03T10:15:43.565" v="10" actId="14100"/>
        <pc:sldMkLst>
          <pc:docMk/>
          <pc:sldMk cId="2302740580" sldId="257"/>
        </pc:sldMkLst>
        <pc:spChg chg="mod">
          <ac:chgData name="Mukhlishah Raja (2020782)" userId="S::2020782@student.uwtsd.ac.uk::581b2310-a6d7-4b3e-b5c5-712250d5a258" providerId="AD" clId="Web-{E9C6022C-1F9C-3313-C20E-83C14E2EF005}" dt="2022-03-03T10:15:31.393" v="9" actId="20577"/>
          <ac:spMkLst>
            <pc:docMk/>
            <pc:sldMk cId="2302740580" sldId="257"/>
            <ac:spMk id="3" creationId="{1EFF5290-0E45-4629-B0E9-A89B30CA386B}"/>
          </ac:spMkLst>
        </pc:spChg>
        <pc:picChg chg="add mod">
          <ac:chgData name="Mukhlishah Raja (2020782)" userId="S::2020782@student.uwtsd.ac.uk::581b2310-a6d7-4b3e-b5c5-712250d5a258" providerId="AD" clId="Web-{E9C6022C-1F9C-3313-C20E-83C14E2EF005}" dt="2022-03-03T10:15:43.565" v="10" actId="14100"/>
          <ac:picMkLst>
            <pc:docMk/>
            <pc:sldMk cId="2302740580" sldId="257"/>
            <ac:picMk id="4" creationId="{BA373DBC-F487-42E4-8516-75A46FE68C85}"/>
          </ac:picMkLst>
        </pc:picChg>
      </pc:sldChg>
    </pc:docChg>
  </pc:docChgLst>
  <pc:docChgLst>
    <pc:chgData name="Mukhlishah Raja" userId="581b2310-a6d7-4b3e-b5c5-712250d5a258" providerId="ADAL" clId="{77D7E403-DF39-EF42-B9F0-820C0EBFDACA}"/>
    <pc:docChg chg="undo custSel modSld">
      <pc:chgData name="Mukhlishah Raja" userId="581b2310-a6d7-4b3e-b5c5-712250d5a258" providerId="ADAL" clId="{77D7E403-DF39-EF42-B9F0-820C0EBFDACA}" dt="2022-03-03T03:39:35.188" v="264" actId="20577"/>
      <pc:docMkLst>
        <pc:docMk/>
      </pc:docMkLst>
      <pc:sldChg chg="modSp">
        <pc:chgData name="Mukhlishah Raja" userId="581b2310-a6d7-4b3e-b5c5-712250d5a258" providerId="ADAL" clId="{77D7E403-DF39-EF42-B9F0-820C0EBFDACA}" dt="2022-03-03T03:39:35.188" v="264" actId="20577"/>
        <pc:sldMkLst>
          <pc:docMk/>
          <pc:sldMk cId="3157185318" sldId="256"/>
        </pc:sldMkLst>
        <pc:spChg chg="mod">
          <ac:chgData name="Mukhlishah Raja" userId="581b2310-a6d7-4b3e-b5c5-712250d5a258" providerId="ADAL" clId="{77D7E403-DF39-EF42-B9F0-820C0EBFDACA}" dt="2022-03-03T03:33:59.319" v="90" actId="27636"/>
          <ac:spMkLst>
            <pc:docMk/>
            <pc:sldMk cId="3157185318" sldId="256"/>
            <ac:spMk id="2" creationId="{BD48D2CE-6883-574C-B302-F3B87CBB6C60}"/>
          </ac:spMkLst>
        </pc:spChg>
        <pc:spChg chg="mod">
          <ac:chgData name="Mukhlishah Raja" userId="581b2310-a6d7-4b3e-b5c5-712250d5a258" providerId="ADAL" clId="{77D7E403-DF39-EF42-B9F0-820C0EBFDACA}" dt="2022-03-03T03:39:35.188" v="264" actId="20577"/>
          <ac:spMkLst>
            <pc:docMk/>
            <pc:sldMk cId="3157185318" sldId="256"/>
            <ac:spMk id="3" creationId="{4ECDCA9E-1AF4-624B-B1F8-71338E713CCF}"/>
          </ac:spMkLst>
        </pc:spChg>
      </pc:sldChg>
    </pc:docChg>
  </pc:docChgLst>
  <pc:docChgLst>
    <pc:chgData name="Mukhlishah Raja (2020782)" userId="S::2020782@student.uwtsd.ac.uk::581b2310-a6d7-4b3e-b5c5-712250d5a258" providerId="AD" clId="Web-{5E21A9F6-2FF5-0643-9B69-88EF752D473E}"/>
    <pc:docChg chg="addSld modSld">
      <pc:chgData name="Mukhlishah Raja (2020782)" userId="S::2020782@student.uwtsd.ac.uk::581b2310-a6d7-4b3e-b5c5-712250d5a258" providerId="AD" clId="Web-{5E21A9F6-2FF5-0643-9B69-88EF752D473E}" dt="2022-03-03T09:40:21.956" v="132" actId="20577"/>
      <pc:docMkLst>
        <pc:docMk/>
      </pc:docMkLst>
      <pc:sldChg chg="modSp new">
        <pc:chgData name="Mukhlishah Raja (2020782)" userId="S::2020782@student.uwtsd.ac.uk::581b2310-a6d7-4b3e-b5c5-712250d5a258" providerId="AD" clId="Web-{5E21A9F6-2FF5-0643-9B69-88EF752D473E}" dt="2022-03-03T09:40:21.956" v="132" actId="20577"/>
        <pc:sldMkLst>
          <pc:docMk/>
          <pc:sldMk cId="2302740580" sldId="257"/>
        </pc:sldMkLst>
        <pc:spChg chg="mod">
          <ac:chgData name="Mukhlishah Raja (2020782)" userId="S::2020782@student.uwtsd.ac.uk::581b2310-a6d7-4b3e-b5c5-712250d5a258" providerId="AD" clId="Web-{5E21A9F6-2FF5-0643-9B69-88EF752D473E}" dt="2022-03-03T09:34:57.234" v="34" actId="20577"/>
          <ac:spMkLst>
            <pc:docMk/>
            <pc:sldMk cId="2302740580" sldId="257"/>
            <ac:spMk id="2" creationId="{7E06384A-36BF-4439-BA7D-D25278ADCFC3}"/>
          </ac:spMkLst>
        </pc:spChg>
        <pc:spChg chg="mod">
          <ac:chgData name="Mukhlishah Raja (2020782)" userId="S::2020782@student.uwtsd.ac.uk::581b2310-a6d7-4b3e-b5c5-712250d5a258" providerId="AD" clId="Web-{5E21A9F6-2FF5-0643-9B69-88EF752D473E}" dt="2022-03-03T09:40:21.956" v="132" actId="20577"/>
          <ac:spMkLst>
            <pc:docMk/>
            <pc:sldMk cId="2302740580" sldId="257"/>
            <ac:spMk id="3" creationId="{1EFF5290-0E45-4629-B0E9-A89B30CA386B}"/>
          </ac:spMkLst>
        </pc:spChg>
      </pc:sldChg>
    </pc:docChg>
  </pc:docChgLst>
  <pc:docChgLst>
    <pc:chgData name="Mukhlishah Raja (2020782)" userId="S::2020782@student.uwtsd.ac.uk::581b2310-a6d7-4b3e-b5c5-712250d5a258" providerId="AD" clId="Web-{333993B6-69F4-8BEB-8445-3F149453E004}"/>
    <pc:docChg chg="modSld">
      <pc:chgData name="Mukhlishah Raja (2020782)" userId="S::2020782@student.uwtsd.ac.uk::581b2310-a6d7-4b3e-b5c5-712250d5a258" providerId="AD" clId="Web-{333993B6-69F4-8BEB-8445-3F149453E004}" dt="2022-03-04T19:48:40.317" v="28" actId="20577"/>
      <pc:docMkLst>
        <pc:docMk/>
      </pc:docMkLst>
      <pc:sldChg chg="addSp delSp modSp modMedia addAnim delAnim">
        <pc:chgData name="Mukhlishah Raja (2020782)" userId="S::2020782@student.uwtsd.ac.uk::581b2310-a6d7-4b3e-b5c5-712250d5a258" providerId="AD" clId="Web-{333993B6-69F4-8BEB-8445-3F149453E004}" dt="2022-03-04T19:48:40.317" v="28" actId="20577"/>
        <pc:sldMkLst>
          <pc:docMk/>
          <pc:sldMk cId="2302740580" sldId="257"/>
        </pc:sldMkLst>
        <pc:spChg chg="mod">
          <ac:chgData name="Mukhlishah Raja (2020782)" userId="S::2020782@student.uwtsd.ac.uk::581b2310-a6d7-4b3e-b5c5-712250d5a258" providerId="AD" clId="Web-{333993B6-69F4-8BEB-8445-3F149453E004}" dt="2022-03-04T19:48:40.317" v="28" actId="20577"/>
          <ac:spMkLst>
            <pc:docMk/>
            <pc:sldMk cId="2302740580" sldId="257"/>
            <ac:spMk id="2" creationId="{7E06384A-36BF-4439-BA7D-D25278ADCFC3}"/>
          </ac:spMkLst>
        </pc:spChg>
        <pc:spChg chg="mod">
          <ac:chgData name="Mukhlishah Raja (2020782)" userId="S::2020782@student.uwtsd.ac.uk::581b2310-a6d7-4b3e-b5c5-712250d5a258" providerId="AD" clId="Web-{333993B6-69F4-8BEB-8445-3F149453E004}" dt="2022-03-04T19:44:36.058" v="0" actId="20577"/>
          <ac:spMkLst>
            <pc:docMk/>
            <pc:sldMk cId="2302740580" sldId="257"/>
            <ac:spMk id="3" creationId="{1EFF5290-0E45-4629-B0E9-A89B30CA386B}"/>
          </ac:spMkLst>
        </pc:spChg>
        <pc:picChg chg="del">
          <ac:chgData name="Mukhlishah Raja (2020782)" userId="S::2020782@student.uwtsd.ac.uk::581b2310-a6d7-4b3e-b5c5-712250d5a258" providerId="AD" clId="Web-{333993B6-69F4-8BEB-8445-3F149453E004}" dt="2022-03-04T19:46:46.454" v="1"/>
          <ac:picMkLst>
            <pc:docMk/>
            <pc:sldMk cId="2302740580" sldId="257"/>
            <ac:picMk id="4" creationId="{BA373DBC-F487-42E4-8516-75A46FE68C85}"/>
          </ac:picMkLst>
        </pc:picChg>
        <pc:picChg chg="add mod">
          <ac:chgData name="Mukhlishah Raja (2020782)" userId="S::2020782@student.uwtsd.ac.uk::581b2310-a6d7-4b3e-b5c5-712250d5a258" providerId="AD" clId="Web-{333993B6-69F4-8BEB-8445-3F149453E004}" dt="2022-03-04T19:47:25.769" v="4" actId="14100"/>
          <ac:picMkLst>
            <pc:docMk/>
            <pc:sldMk cId="2302740580" sldId="257"/>
            <ac:picMk id="5" creationId="{5193ABD2-1F4E-4725-9BEF-ED2E21D8937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7B114-1A5E-0E49-BFBD-89CED523F8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B49D90-DD4B-0B41-B940-07A623C49F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6E151C-4452-C84A-88FB-65EB77FF1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AAA1-140F-7D41-80EB-700E4303E1B7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4B47AF-807E-6449-BBAF-6E01C1C61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33FEB3-F881-E645-AF21-9D73AA074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B0620-ACC9-184A-94A7-250155C473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626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58A16-F5F6-B740-A67E-4F9F0FECD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53DD0-95CE-6D4C-AEB1-CD7CFF2C8B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9B9A3-D1EF-514C-AF33-9FE5752FC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AAA1-140F-7D41-80EB-700E4303E1B7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27DB2-24DD-BC40-ABB2-C475F2255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E2694D-1D50-274F-AB32-6BFBA94A5D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B0620-ACC9-184A-94A7-250155C473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938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42C05-65BA-104D-AA18-AA144279F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A02BD0-9686-7A4D-9382-9E31F39394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8F89D3-7332-7845-9565-E9B7B27A9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AAA1-140F-7D41-80EB-700E4303E1B7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F92FC-8142-FA4F-9EF8-A8E8A3E1C5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3A666-C12B-274B-9332-16ED08F88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B0620-ACC9-184A-94A7-250155C473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951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B940A-F5D9-2F4A-9916-4A2ED17E2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5838C-05B5-BC46-96CD-B757B0F61C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8505AA-5B63-5347-B156-EECE498F2B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024C81-309E-D940-9A62-EED462A95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AAA1-140F-7D41-80EB-700E4303E1B7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D1718-B5DE-A443-B564-6AC049AA5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81B036-48E2-C840-8F8E-A25E29F85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B0620-ACC9-184A-94A7-250155C473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041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849F4-6218-364B-9AE3-0AE9EF983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39355F-D40A-224D-BF92-D3E261DF6B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4B7278-4E64-9345-A1A1-C478654CA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E8B494-3427-2D41-8681-70B6FC843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9C0318-68B3-D84E-AC9C-7DFBAF22A9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1133A3-FAA8-C542-9B52-BA03EB9C2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AAA1-140F-7D41-80EB-700E4303E1B7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82D416-47CA-7E4A-9197-F01738643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74B769-99A3-524B-8C80-29FB9987B2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B0620-ACC9-184A-94A7-250155C473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266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0EEC9-B493-FF40-B2A2-5E7B58FC5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679E92-88D0-594D-A68F-C58EB5A92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AAA1-140F-7D41-80EB-700E4303E1B7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D6ABD7-81B8-A04E-B0A5-3193976122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EACAEF-7B23-8246-8951-6BE8086498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B0620-ACC9-184A-94A7-250155C473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4991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F26E2D-AA16-974C-A3C7-22A27434B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AAA1-140F-7D41-80EB-700E4303E1B7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32919E-EFA1-6349-93FA-FA868E0D5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53C7F8-619F-AF46-9370-DE2133360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B0620-ACC9-184A-94A7-250155C473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6750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FAF1A-93CD-544A-9EF5-C53ECA435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478D7-ADCF-1643-8C62-ED99F9535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014DF6-1A26-7F4F-9216-E4D2FCC212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F4E78D-4479-B043-9341-3E9D78FBD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AAA1-140F-7D41-80EB-700E4303E1B7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221F85-2C9F-5041-A01B-90BE646138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CB28B8-3DFE-2846-86BF-82FB6A25D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B0620-ACC9-184A-94A7-250155C473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164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4DFF6-F20E-674D-947E-07D56015A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FD9F05-C985-BD4C-8848-8E1AE70212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8A372B-FF40-4A42-B9A9-FCA6B0A13E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01CA95-F1F2-8245-83C4-5B2FA1493D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AAA1-140F-7D41-80EB-700E4303E1B7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1FE3DE-6FF5-E64C-8346-0F254CA19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CBD040-8A00-8A40-802C-22F4F3AD3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B0620-ACC9-184A-94A7-250155C473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521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7DD86-E262-3542-BE88-8FD9ADE51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A6A079-7157-BB49-B976-FA67375932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5B81DA-D80C-1447-982C-AFD0925274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AAA1-140F-7D41-80EB-700E4303E1B7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F412C-D8B5-5B45-B330-4B67B6F4B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1B647C-D625-4A49-9ADC-E75B0FF37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B0620-ACC9-184A-94A7-250155C473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735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A178A1-152E-9244-803A-B9D5156344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F894AF-0AD4-1742-8106-1AF626AD16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E9764C-03E0-FD4F-857D-0BBBF61F1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CAAA1-140F-7D41-80EB-700E4303E1B7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188F5-B008-F94E-8683-EDA10E6B4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794DE-8CA7-A545-B444-2C871D914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B0620-ACC9-184A-94A7-250155C473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767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9EA180-0BA2-574D-8B5F-8290741E7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7F6694-538C-8A42-AF15-B696B8B141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5022-B516-2B4C-B7E2-F4CA7BC154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CCAAA1-140F-7D41-80EB-700E4303E1B7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22C75C-7DDE-B042-B1A5-934B759823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F652FA-2F14-0043-BDB7-D0BC3E0772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9B0620-ACC9-184A-94A7-250155C473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640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8D2CE-6883-574C-B302-F3B87CBB6C6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/>
              <a:t>Student: Mukhlishah Raja.</a:t>
            </a:r>
            <a:br>
              <a:rPr lang="en-US"/>
            </a:br>
            <a:r>
              <a:rPr lang="en-US"/>
              <a:t>2020782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CDCA9E-1AF4-624B-B1F8-71338E713CC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Lecturer: Rodrigo  Fernandes Aguilera</a:t>
            </a:r>
          </a:p>
          <a:p>
            <a:r>
              <a:rPr lang="en-US"/>
              <a:t>Subject: audio recording of a room booking in Spanish (conversation)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1853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6384A-36BF-4439-BA7D-D25278ADC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Audio for a room booking in Spanish</a:t>
            </a:r>
            <a:br>
              <a:rPr lang="en-GB" dirty="0">
                <a:cs typeface="Calibri Light"/>
              </a:rPr>
            </a:br>
            <a:r>
              <a:rPr lang="en-GB" dirty="0">
                <a:cs typeface="Calibri Light"/>
              </a:rPr>
              <a:t>(</a:t>
            </a:r>
            <a:r>
              <a:rPr lang="en-GB" dirty="0" err="1">
                <a:cs typeface="Calibri Light"/>
              </a:rPr>
              <a:t>Receptionista</a:t>
            </a:r>
            <a:r>
              <a:rPr lang="en-GB" dirty="0">
                <a:cs typeface="Calibri Light"/>
              </a:rPr>
              <a:t> y senorita Lisha Raja)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F5290-0E45-4629-B0E9-A89B30CA38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>
              <a:cs typeface="Calibri"/>
            </a:endParaRPr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  <p:pic>
        <p:nvPicPr>
          <p:cNvPr id="5" name="PTT-20220304-WA0063">
            <a:hlinkClick r:id="" action="ppaction://media"/>
            <a:extLst>
              <a:ext uri="{FF2B5EF4-FFF2-40B4-BE49-F238E27FC236}">
                <a16:creationId xmlns:a16="http://schemas.microsoft.com/office/drawing/2014/main" id="{5193ABD2-1F4E-4725-9BEF-ED2E21D893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56090" y="2229304"/>
            <a:ext cx="6091463" cy="2871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74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Student: Mukhlishah Raja. 2020782</vt:lpstr>
      <vt:lpstr>Audio for a room booking in Spanish (Receptionista y senorita Lisha Raja)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Student: Mukhlishah Raja. 2020782</dc:title>
  <dc:creator>M Raja</dc:creator>
  <cp:revision>15</cp:revision>
  <dcterms:created xsi:type="dcterms:W3CDTF">2022-03-03T03:28:12Z</dcterms:created>
  <dcterms:modified xsi:type="dcterms:W3CDTF">2022-03-04T19:48:48Z</dcterms:modified>
</cp:coreProperties>
</file>