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5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8F61C-2D89-0181-C3A0-41FC87D7F3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53E6A7-0872-F3D7-917B-D8120F8EB2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55E13-612F-332D-79E2-348B8ADF5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B07F4-F74D-E204-3294-00BE16AF0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C9B8D4-3539-6D8F-F77B-B549C832B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072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7B502-304A-E245-63DF-E35F380D2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8A487-C351-2E3B-FD2B-FDC668F07F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F4100-85F1-F396-2035-CA79D8868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9BA723-4EB6-714F-EBD2-2E808D0CD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433CD-6D22-50D8-BE0A-F776E9B73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24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F6819-6135-9523-5ABB-0D2809733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03EEFB-CB43-1CC7-C6BD-7DD33BA92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970B06-4268-FB38-4AC9-FABDC95F3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05294-30AD-444C-16C6-06F49CF26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58686A-B8AF-D7F2-BCF7-13CBE6A3C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18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A5F71-5D16-FCD2-AA5A-3C3EA5DCF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C81FE-484D-E661-B980-75FDF01B27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A5334-7322-8539-4382-0A3FC8E466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3C27AC-1881-0147-F640-E60E4FFBE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AAC117-9F45-967B-ECAF-63121614B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F3F908-FE0A-3DEB-C94B-AD105E050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685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34486-C3CE-C49B-9563-44344ED8D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32C1EE-58D8-C2D3-00D0-1D30A982E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E4BE46-B2B1-DC42-B495-BDACE55AFE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17A7F6-2E08-3CE4-E3D1-9D33489126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0C5A0B-455F-D7E0-3887-8D9A63544D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E1F5B6-C293-0F94-DDE1-1286EEFE9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28D0E0-8190-3EED-248C-6460B0355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9C78DC-6595-F443-7120-AEA6DB538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401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7E0A2-5315-F44D-46DA-D692CC351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1B73C6-02E1-0669-D853-9B3AF0110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3A440D-45B9-895C-09B3-B9407A6DF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65ADAC-A055-3F84-C6BE-1B97B3CD7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37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99A44F-0290-C0B4-14BD-642E4A55B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E55774-A2AB-E1A8-9265-A9836EF32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5C71EA-AC99-54FA-9D2D-2AD48311E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011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BBF6B-69BD-3DBC-9AE4-EAA8DC783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639563-BE5F-3345-18EF-F22C79BAA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513703-E301-FD15-1DF1-9FB00FC4E9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6BDF55-F1AA-7E21-BA09-D03331AFF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3BA3D4-41AE-981A-C448-C0289A710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E3E296-6FEE-13F1-3B41-C24BAF0FC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952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49169-9445-CD86-95B7-9ECC0AAD4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F82B0A-4C20-0E40-3F3B-5E1A69F809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93EE77-1918-3359-B6BF-90928552AA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6BC9E8-A3FF-23F5-8609-B1D5F0DD3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8E05A6-7588-F7F0-DEC4-CB238807D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A79B0A-9AE9-1B9A-CD4C-7196ABC44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68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2448C-17B1-7921-8A9A-FC71C41F1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69B712-001F-2F28-D31D-97F963B58C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84EC61-1458-EC32-637A-92D5F9941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063D3-91E2-341B-0C75-462798F8A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31F4D-C479-BCD3-C393-6B2F6BECE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445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620F4A-0740-D718-B3E7-E560129D53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888A91-463C-EC3E-9D9B-8EDDD07B02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17E8EB-4331-0331-B893-07D6D73C1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B15B7-DD9E-C9A9-9312-4A068002D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6ACDC-D8F3-1A91-89A1-13E6058C4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56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368827-F96B-08E3-68BE-1664E896E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C1DB8E-59A5-746D-7B44-89E00FC79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53DE18-A1C5-9107-FA1F-D37B9A6685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1019F0-8EC3-421E-AD3F-698AD17C4C3C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BAEC7E-4F29-0F75-31BD-33B4DD96D9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D9E85-6F4B-A271-2B8F-DB3572823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64D1DB-95D1-4BE3-AB5E-2A375F4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05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08/BIJ-07-2020-0355" TargetMode="External"/><Relationship Id="rId2" Type="http://schemas.openxmlformats.org/officeDocument/2006/relationships/hyperlink" Target="https://doi.org/10.3390/su1409516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indeed.com/career-advice/career-development/what-is-holistic-marketing" TargetMode="External"/><Relationship Id="rId4" Type="http://schemas.openxmlformats.org/officeDocument/2006/relationships/hyperlink" Target="https://www.simplilearn.com/holistic-marketing-concept-artic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3245F62-CCC4-49E4-B95B-EA6C1E790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FCE981-B232-7999-CB2B-CFFF71EC6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882" y="3577456"/>
            <a:ext cx="10909640" cy="1687814"/>
          </a:xfrm>
        </p:spPr>
        <p:txBody>
          <a:bodyPr anchor="b">
            <a:normAutofit fontScale="90000"/>
          </a:bodyPr>
          <a:lstStyle/>
          <a:p>
            <a:r>
              <a:rPr lang="en-US" sz="56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The Most Effective Marketing Concept for Business in 2025</a:t>
            </a:r>
            <a:endParaRPr lang="en-GB" sz="56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6661AD-CB04-4887-F77D-FDF761965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881" y="5660607"/>
            <a:ext cx="10909643" cy="552659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en-GB" sz="3200" dirty="0">
                <a:latin typeface="Arial Black" panose="020B0A04020102020204" pitchFamily="34" charset="0"/>
              </a:rPr>
              <a:t>Florin Mateus Dumitru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A52553-7083-1475-B984-277B58496F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5484" y="591670"/>
            <a:ext cx="4896435" cy="2742004"/>
          </a:xfrm>
          <a:prstGeom prst="rect">
            <a:avLst/>
          </a:prstGeom>
        </p:spPr>
      </p:pic>
      <p:sp>
        <p:nvSpPr>
          <p:cNvPr id="11" name="sketch line">
            <a:extLst>
              <a:ext uri="{FF2B5EF4-FFF2-40B4-BE49-F238E27FC236}">
                <a16:creationId xmlns:a16="http://schemas.microsoft.com/office/drawing/2014/main" id="{E6C0DD6B-6AA3-448F-9B99-8386295BC1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5509052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004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50E74F-8948-DA13-28BC-F6669B615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Introduction: Evolution of Marketing Concepts</a:t>
            </a:r>
            <a:endParaRPr lang="en-GB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6751D-C0DF-B57C-0126-32C8006D45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805000"/>
            <a:ext cx="6713552" cy="3385488"/>
          </a:xfrm>
        </p:spPr>
        <p:txBody>
          <a:bodyPr anchor="t"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Marketing has evolved through six major phases:</a:t>
            </a:r>
          </a:p>
          <a:p>
            <a:pPr marL="0" indent="0"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Production → Product → Selling → Marketing → Societal → Holistic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Initially appeared to be mainly about efficiency, production, and selling.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Today, businesses must combine customers, employees, society, technology.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Holistic Marketing Concept is better suited for the complex, interconnected business world of 2025.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6E4BC6-DCCD-F43C-1B7B-7597DDEA17D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842" r="26055" b="-1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27E4DC-FE04-525C-FF25-C15B7EBB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What Is Holistic Marketing?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41713-89DD-E18A-C0AB-9059345C2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809143"/>
            <a:ext cx="6713552" cy="2218797"/>
          </a:xfrm>
        </p:spPr>
        <p:txBody>
          <a:bodyPr anchor="t">
            <a:no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development, design, and implementation of marketing programs, processes, and activities that take into account the breadth and interdependencies of marketing.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Considers the business as a total system, not as separate departments.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Everything matters when creating value.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Takes the company's and customers’ place in the economy and society into account.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B6978E-5C8B-BFFD-2E55-41CA41D50E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409" r="23879" b="-1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90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7BF919-2924-4705-DED8-1C698A5A6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Core Components of Holistic Marketing</a:t>
            </a:r>
            <a:endParaRPr lang="en-GB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9601C-39FD-16F1-9D42-CDF5D8197A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905270"/>
            <a:ext cx="6713552" cy="3285218"/>
          </a:xfrm>
        </p:spPr>
        <p:txBody>
          <a:bodyPr anchor="t"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Internal Marketing: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Recognising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employees as internal customers and understanding that their motivation and satisfaction will greatly influence the quality of a service experience.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Integrated Marketing: Offering a consistent, cohesive brand messages and experiences across all direct and indirect channels as well as in digital and physical spaces.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Relationship Marketing: Building, long-term, value-based relationships with customers, suppliers and partners.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Social Responsibility Marketing: Consideration of profit, customer satisfaction and public interest.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6D72B1-B170-8B9B-BE9A-466B8DBE2F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039" r="24086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9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9ED08C-7416-4270-6AFA-BACDE4D87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Why Holistic Marketing Is Best for 2025</a:t>
            </a:r>
            <a:endParaRPr lang="en-GB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81C61-22D8-BF6D-C82D-FED6C38636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932386"/>
            <a:ext cx="6713552" cy="3258102"/>
          </a:xfrm>
        </p:spPr>
        <p:txBody>
          <a:bodyPr anchor="t"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Corresponds with digital transformation, artificial intelligence and data-driven individualisation.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Supports ESG goals and sustainable practices.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Promotes a unified brand image and reputation for ethics.</a:t>
            </a:r>
          </a:p>
          <a:p>
            <a:pPr marL="0" indent="0"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Apple: relationship ecosystem -&gt; strong loyalty.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Patagonia: social responsibility and social consciousness -&gt; trust.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Google: internal culture -&gt; innovation and customer happiness.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1F649E-9DCB-05B1-C0C2-228D386172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135" r="17804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33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8EB169-BEC7-0975-5918-A1DBA1D0D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References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40BB67-6CE7-8036-3E6B-F28566E7E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Arabeche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Z., Soudani, A., Brahmi, M.,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Aldieri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L., Vinci, C. P., &amp; Abdelli, M. E. A. (2022). Entrepreneurial orientation, organisational culture and business performance in SMEs: Evidence from emerging economy.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Sustainability, 14(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9), 5160.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https://doi.org/10.3390/su14095160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Hutapea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J. Y. (2016, January). The evolution on marketing concept: Analysis on the perspective changes in marketing concept.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Journal of International Scholars Conference – Business &amp; Governance, 1(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3), 66–76.</a:t>
            </a:r>
          </a:p>
          <a:p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Kolakaluri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V. N. S. K. (2022).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New modern marketing myopia: A clouded innovation and stigmatised marketing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Kotabe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M. M., &amp; Helsen, K. (2022).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Global marketing management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 John Wiley &amp; Sons.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Kurniawan, R.,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Manurung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A. H.,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Hamsal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M., &amp; Kosasih, W. (2021). Orchestrating internal and external resources to achieve agility and performance: The centrality of market orientation. Benchmarking: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An International Journal, 28(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2), 517–555.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https://doi.org/10.1108/BIJ-07-2020-0355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Mowar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A. (2022).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Marketing management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 Blue Rose Publishers.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https://www.simplilearn.com/holistic-marketing-concept-article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https://www.indeed.com/career-advice/career-development/what-is-holistic-marketing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02339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546</Words>
  <Application>Microsoft Office PowerPoint</Application>
  <PresentationFormat>Widescreen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Aptos Display</vt:lpstr>
      <vt:lpstr>Arial</vt:lpstr>
      <vt:lpstr>Arial Black</vt:lpstr>
      <vt:lpstr>Courier New</vt:lpstr>
      <vt:lpstr>Office Theme</vt:lpstr>
      <vt:lpstr>The Most Effective Marketing Concept for Business in 2025</vt:lpstr>
      <vt:lpstr>Introduction: Evolution of Marketing Concepts</vt:lpstr>
      <vt:lpstr>What Is Holistic Marketing?</vt:lpstr>
      <vt:lpstr>Core Components of Holistic Marketing</vt:lpstr>
      <vt:lpstr>Why Holistic Marketing Is Best for 2025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revision>1</cp:revision>
  <dcterms:created xsi:type="dcterms:W3CDTF">2025-10-15T19:45:57Z</dcterms:created>
  <dcterms:modified xsi:type="dcterms:W3CDTF">2025-10-15T20:38:53Z</dcterms:modified>
</cp:coreProperties>
</file>