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78" r:id="rId3"/>
    <p:sldId id="274" r:id="rId4"/>
    <p:sldId id="279" r:id="rId5"/>
    <p:sldId id="275" r:id="rId6"/>
    <p:sldId id="276" r:id="rId7"/>
    <p:sldId id="277" r:id="rId8"/>
    <p:sldId id="280" r:id="rId9"/>
    <p:sldId id="282" r:id="rId10"/>
    <p:sldId id="285" r:id="rId11"/>
    <p:sldId id="281" r:id="rId12"/>
    <p:sldId id="283" r:id="rId13"/>
    <p:sldId id="286" r:id="rId14"/>
    <p:sldId id="287" r:id="rId15"/>
    <p:sldId id="290" r:id="rId16"/>
    <p:sldId id="288" r:id="rId17"/>
    <p:sldId id="289" r:id="rId18"/>
    <p:sldId id="291" r:id="rId19"/>
    <p:sldId id="292" r:id="rId20"/>
    <p:sldId id="293" r:id="rId21"/>
    <p:sldId id="294" r:id="rId22"/>
    <p:sldId id="295" r:id="rId23"/>
    <p:sldId id="266" r:id="rId24"/>
    <p:sldId id="267" r:id="rId25"/>
    <p:sldId id="268" r:id="rId26"/>
    <p:sldId id="269" r:id="rId27"/>
    <p:sldId id="296" r:id="rId28"/>
    <p:sldId id="270" r:id="rId29"/>
    <p:sldId id="271" r:id="rId30"/>
    <p:sldId id="272" r:id="rId31"/>
    <p:sldId id="273" r:id="rId32"/>
    <p:sldId id="297" r:id="rId33"/>
    <p:sldId id="260" r:id="rId34"/>
    <p:sldId id="298" r:id="rId35"/>
    <p:sldId id="257" r:id="rId36"/>
    <p:sldId id="256" r:id="rId37"/>
    <p:sldId id="261" r:id="rId38"/>
    <p:sldId id="258" r:id="rId39"/>
    <p:sldId id="259" r:id="rId40"/>
    <p:sldId id="262" r:id="rId41"/>
    <p:sldId id="263" r:id="rId42"/>
    <p:sldId id="264" r:id="rId43"/>
    <p:sldId id="299" r:id="rId44"/>
    <p:sldId id="300" r:id="rId4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17EB08-AA45-4595-88DA-B21562D05557}" v="1" dt="2021-10-01T13:51:33.142"/>
    <p1510:client id="{EFAA677C-72C8-4E55-9B3A-9293CD8A472B}" v="165" dt="2021-09-30T15:19:54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EFAA677C-72C8-4E55-9B3A-9293CD8A472B}"/>
    <pc:docChg chg="undo redo custSel addSld delSld modSld sldOrd">
      <pc:chgData name="Judith Marshall" userId="0a98e7dd-30f8-4477-a3e0-e11100f91a96" providerId="ADAL" clId="{EFAA677C-72C8-4E55-9B3A-9293CD8A472B}" dt="2021-09-30T15:21:04.765" v="5025" actId="21"/>
      <pc:docMkLst>
        <pc:docMk/>
      </pc:docMkLst>
      <pc:sldChg chg="addSp delSp modSp mod setBg addAnim delAnim">
        <pc:chgData name="Judith Marshall" userId="0a98e7dd-30f8-4477-a3e0-e11100f91a96" providerId="ADAL" clId="{EFAA677C-72C8-4E55-9B3A-9293CD8A472B}" dt="2021-09-30T14:11:02.581" v="4384"/>
        <pc:sldMkLst>
          <pc:docMk/>
          <pc:sldMk cId="3183024891" sldId="256"/>
        </pc:sldMkLst>
        <pc:spChg chg="mod">
          <ac:chgData name="Judith Marshall" userId="0a98e7dd-30f8-4477-a3e0-e11100f91a96" providerId="ADAL" clId="{EFAA677C-72C8-4E55-9B3A-9293CD8A472B}" dt="2021-09-30T14:11:02.581" v="4382" actId="26606"/>
          <ac:spMkLst>
            <pc:docMk/>
            <pc:sldMk cId="3183024891" sldId="256"/>
            <ac:spMk id="2" creationId="{DC2FBB41-D2F4-405A-AC35-04A17BD2A5FD}"/>
          </ac:spMkLst>
        </pc:spChg>
        <pc:spChg chg="mod">
          <ac:chgData name="Judith Marshall" userId="0a98e7dd-30f8-4477-a3e0-e11100f91a96" providerId="ADAL" clId="{EFAA677C-72C8-4E55-9B3A-9293CD8A472B}" dt="2021-09-30T14:11:02.581" v="4382" actId="26606"/>
          <ac:spMkLst>
            <pc:docMk/>
            <pc:sldMk cId="3183024891" sldId="256"/>
            <ac:spMk id="3" creationId="{4F804E3C-1B04-4B76-9F50-B7BF58D9B8DE}"/>
          </ac:spMkLst>
        </pc:spChg>
        <pc:spChg chg="add del">
          <ac:chgData name="Judith Marshall" userId="0a98e7dd-30f8-4477-a3e0-e11100f91a96" providerId="ADAL" clId="{EFAA677C-72C8-4E55-9B3A-9293CD8A472B}" dt="2021-09-30T14:11:02.581" v="4382" actId="26606"/>
          <ac:spMkLst>
            <pc:docMk/>
            <pc:sldMk cId="3183024891" sldId="256"/>
            <ac:spMk id="8" creationId="{7D8A9447-DEFF-40A5-8673-B7A365C3F8C0}"/>
          </ac:spMkLst>
        </pc:spChg>
        <pc:spChg chg="add del">
          <ac:chgData name="Judith Marshall" userId="0a98e7dd-30f8-4477-a3e0-e11100f91a96" providerId="ADAL" clId="{EFAA677C-72C8-4E55-9B3A-9293CD8A472B}" dt="2021-09-30T14:03:12.983" v="4289" actId="26606"/>
          <ac:spMkLst>
            <pc:docMk/>
            <pc:sldMk cId="3183024891" sldId="256"/>
            <ac:spMk id="9" creationId="{49F38109-6CA7-491B-A6A4-D2A06300E215}"/>
          </ac:spMkLst>
        </pc:spChg>
        <pc:spChg chg="add del">
          <ac:chgData name="Judith Marshall" userId="0a98e7dd-30f8-4477-a3e0-e11100f91a96" providerId="ADAL" clId="{EFAA677C-72C8-4E55-9B3A-9293CD8A472B}" dt="2021-09-30T14:11:02.581" v="4382" actId="26606"/>
          <ac:spMkLst>
            <pc:docMk/>
            <pc:sldMk cId="3183024891" sldId="256"/>
            <ac:spMk id="10" creationId="{290C21F9-FD6D-4457-B130-1A531F242B4F}"/>
          </ac:spMkLst>
        </pc:spChg>
        <pc:spChg chg="add del">
          <ac:chgData name="Judith Marshall" userId="0a98e7dd-30f8-4477-a3e0-e11100f91a96" providerId="ADAL" clId="{EFAA677C-72C8-4E55-9B3A-9293CD8A472B}" dt="2021-09-30T14:11:02.581" v="4382" actId="26606"/>
          <ac:spMkLst>
            <pc:docMk/>
            <pc:sldMk cId="3183024891" sldId="256"/>
            <ac:spMk id="12" creationId="{28F6EF4B-2F40-485B-9F36-084731486AE0}"/>
          </ac:spMkLst>
        </pc:spChg>
        <pc:spChg chg="add del">
          <ac:chgData name="Judith Marshall" userId="0a98e7dd-30f8-4477-a3e0-e11100f91a96" providerId="ADAL" clId="{EFAA677C-72C8-4E55-9B3A-9293CD8A472B}" dt="2021-09-30T14:03:12.983" v="4289" actId="26606"/>
          <ac:spMkLst>
            <pc:docMk/>
            <pc:sldMk cId="3183024891" sldId="256"/>
            <ac:spMk id="13" creationId="{8093E2E4-CE1B-4314-8AD0-0555B7CAC477}"/>
          </ac:spMkLst>
        </pc:spChg>
        <pc:spChg chg="add del">
          <ac:chgData name="Judith Marshall" userId="0a98e7dd-30f8-4477-a3e0-e11100f91a96" providerId="ADAL" clId="{EFAA677C-72C8-4E55-9B3A-9293CD8A472B}" dt="2021-09-30T14:03:12.983" v="4289" actId="26606"/>
          <ac:spMkLst>
            <pc:docMk/>
            <pc:sldMk cId="3183024891" sldId="256"/>
            <ac:spMk id="15" creationId="{A8D8D66C-6E87-4017-8A48-ED6A4578A0A3}"/>
          </ac:spMkLst>
        </pc:spChg>
        <pc:spChg chg="add">
          <ac:chgData name="Judith Marshall" userId="0a98e7dd-30f8-4477-a3e0-e11100f91a96" providerId="ADAL" clId="{EFAA677C-72C8-4E55-9B3A-9293CD8A472B}" dt="2021-09-30T14:11:02.581" v="4382" actId="26606"/>
          <ac:spMkLst>
            <pc:docMk/>
            <pc:sldMk cId="3183024891" sldId="256"/>
            <ac:spMk id="17" creationId="{69C5F1CC-81CF-4FB4-9977-391DF5B090C7}"/>
          </ac:spMkLst>
        </pc:spChg>
        <pc:spChg chg="add">
          <ac:chgData name="Judith Marshall" userId="0a98e7dd-30f8-4477-a3e0-e11100f91a96" providerId="ADAL" clId="{EFAA677C-72C8-4E55-9B3A-9293CD8A472B}" dt="2021-09-30T14:11:02.581" v="4382" actId="26606"/>
          <ac:spMkLst>
            <pc:docMk/>
            <pc:sldMk cId="3183024891" sldId="256"/>
            <ac:spMk id="19" creationId="{AFDD4421-3DEC-4941-9625-756F8B5C6BB8}"/>
          </ac:spMkLst>
        </pc:spChg>
        <pc:picChg chg="add del mod">
          <ac:chgData name="Judith Marshall" userId="0a98e7dd-30f8-4477-a3e0-e11100f91a96" providerId="ADAL" clId="{EFAA677C-72C8-4E55-9B3A-9293CD8A472B}" dt="2021-09-30T14:03:14.715" v="4292"/>
          <ac:picMkLst>
            <pc:docMk/>
            <pc:sldMk cId="3183024891" sldId="256"/>
            <ac:picMk id="4" creationId="{B455D8F2-51E4-4BAE-977B-7A04C02EEFA1}"/>
          </ac:picMkLst>
        </pc:picChg>
        <pc:picChg chg="add mod ord">
          <ac:chgData name="Judith Marshall" userId="0a98e7dd-30f8-4477-a3e0-e11100f91a96" providerId="ADAL" clId="{EFAA677C-72C8-4E55-9B3A-9293CD8A472B}" dt="2021-09-30T14:11:02.581" v="4382" actId="26606"/>
          <ac:picMkLst>
            <pc:docMk/>
            <pc:sldMk cId="3183024891" sldId="256"/>
            <ac:picMk id="6" creationId="{B9F7D42D-6661-4868-A2C0-3B552DF131E2}"/>
          </ac:picMkLst>
        </pc:picChg>
        <pc:cxnChg chg="add del">
          <ac:chgData name="Judith Marshall" userId="0a98e7dd-30f8-4477-a3e0-e11100f91a96" providerId="ADAL" clId="{EFAA677C-72C8-4E55-9B3A-9293CD8A472B}" dt="2021-09-30T14:03:12.983" v="4289" actId="26606"/>
          <ac:cxnSpMkLst>
            <pc:docMk/>
            <pc:sldMk cId="3183024891" sldId="256"/>
            <ac:cxnSpMk id="11" creationId="{107708C9-4DE8-42DC-8556-86EFA6F0BB25}"/>
          </ac:cxnSpMkLst>
        </pc:cxnChg>
      </pc:sldChg>
      <pc:sldChg chg="modSp mod">
        <pc:chgData name="Judith Marshall" userId="0a98e7dd-30f8-4477-a3e0-e11100f91a96" providerId="ADAL" clId="{EFAA677C-72C8-4E55-9B3A-9293CD8A472B}" dt="2021-09-30T13:58:22.648" v="4281" actId="113"/>
        <pc:sldMkLst>
          <pc:docMk/>
          <pc:sldMk cId="2944756224" sldId="257"/>
        </pc:sldMkLst>
        <pc:spChg chg="mod">
          <ac:chgData name="Judith Marshall" userId="0a98e7dd-30f8-4477-a3e0-e11100f91a96" providerId="ADAL" clId="{EFAA677C-72C8-4E55-9B3A-9293CD8A472B}" dt="2021-09-30T13:53:32.320" v="3888" actId="20577"/>
          <ac:spMkLst>
            <pc:docMk/>
            <pc:sldMk cId="2944756224" sldId="257"/>
            <ac:spMk id="2" creationId="{04954A30-686C-43D2-A059-A95671D5F8EC}"/>
          </ac:spMkLst>
        </pc:spChg>
        <pc:spChg chg="mod">
          <ac:chgData name="Judith Marshall" userId="0a98e7dd-30f8-4477-a3e0-e11100f91a96" providerId="ADAL" clId="{EFAA677C-72C8-4E55-9B3A-9293CD8A472B}" dt="2021-09-30T13:58:22.648" v="4281" actId="113"/>
          <ac:spMkLst>
            <pc:docMk/>
            <pc:sldMk cId="2944756224" sldId="257"/>
            <ac:spMk id="6" creationId="{1BF9CD5B-A585-4D57-B40E-F0403FA200C3}"/>
          </ac:spMkLst>
        </pc:spChg>
      </pc:sldChg>
      <pc:sldChg chg="addSp delSp modSp mod setBg">
        <pc:chgData name="Judith Marshall" userId="0a98e7dd-30f8-4477-a3e0-e11100f91a96" providerId="ADAL" clId="{EFAA677C-72C8-4E55-9B3A-9293CD8A472B}" dt="2021-09-30T14:53:16.788" v="4835" actId="14100"/>
        <pc:sldMkLst>
          <pc:docMk/>
          <pc:sldMk cId="2805542814" sldId="260"/>
        </pc:sldMkLst>
        <pc:spChg chg="del">
          <ac:chgData name="Judith Marshall" userId="0a98e7dd-30f8-4477-a3e0-e11100f91a96" providerId="ADAL" clId="{EFAA677C-72C8-4E55-9B3A-9293CD8A472B}" dt="2021-09-30T13:31:41.565" v="3784" actId="21"/>
          <ac:spMkLst>
            <pc:docMk/>
            <pc:sldMk cId="2805542814" sldId="260"/>
            <ac:spMk id="2" creationId="{4848E2DC-3C7D-49FB-ACF3-40CCD7FB2375}"/>
          </ac:spMkLst>
        </pc:spChg>
        <pc:spChg chg="add mod ord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3" creationId="{6F108409-6BBB-40A2-A83F-42C94F975C5B}"/>
          </ac:spMkLst>
        </pc:spChg>
        <pc:spChg chg="add del mod">
          <ac:chgData name="Judith Marshall" userId="0a98e7dd-30f8-4477-a3e0-e11100f91a96" providerId="ADAL" clId="{EFAA677C-72C8-4E55-9B3A-9293CD8A472B}" dt="2021-09-30T14:51:30.105" v="4822" actId="21"/>
          <ac:spMkLst>
            <pc:docMk/>
            <pc:sldMk cId="2805542814" sldId="260"/>
            <ac:spMk id="7" creationId="{DA2A4E55-7068-45D2-ABDF-308F1D62FD0D}"/>
          </ac:spMkLst>
        </pc:spChg>
        <pc:spChg chg="add del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9" creationId="{21D53CA0-FDE7-4B62-AE74-A671E6B82DC8}"/>
          </ac:spMkLst>
        </pc:spChg>
        <pc:spChg chg="add del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11" creationId="{06FA22A8-DAD2-4DBF-BCF6-AA00E9D83620}"/>
          </ac:spMkLst>
        </pc:spChg>
        <pc:spChg chg="add del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15" creationId="{278593E4-9F18-4133-8E6D-49F2BD5E12A3}"/>
          </ac:spMkLst>
        </pc:spChg>
        <pc:spChg chg="add del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17" creationId="{482D7CB0-CBA7-460E-824A-FAAA7D333CBA}"/>
          </ac:spMkLst>
        </pc:spChg>
        <pc:spChg chg="add del">
          <ac:chgData name="Judith Marshall" userId="0a98e7dd-30f8-4477-a3e0-e11100f91a96" providerId="ADAL" clId="{EFAA677C-72C8-4E55-9B3A-9293CD8A472B}" dt="2021-09-30T14:52:38.763" v="4826" actId="26606"/>
          <ac:spMkLst>
            <pc:docMk/>
            <pc:sldMk cId="2805542814" sldId="260"/>
            <ac:spMk id="22" creationId="{4A8FFEA1-1B69-4F42-B552-0CCF7259687D}"/>
          </ac:spMkLst>
        </pc:spChg>
        <pc:spChg chg="add del">
          <ac:chgData name="Judith Marshall" userId="0a98e7dd-30f8-4477-a3e0-e11100f91a96" providerId="ADAL" clId="{EFAA677C-72C8-4E55-9B3A-9293CD8A472B}" dt="2021-09-30T14:52:38.763" v="4826" actId="26606"/>
          <ac:spMkLst>
            <pc:docMk/>
            <pc:sldMk cId="2805542814" sldId="260"/>
            <ac:spMk id="24" creationId="{AA3C9226-5EC8-460B-82D7-72AA994DF95E}"/>
          </ac:spMkLst>
        </pc:spChg>
        <pc:spChg chg="add del">
          <ac:chgData name="Judith Marshall" userId="0a98e7dd-30f8-4477-a3e0-e11100f91a96" providerId="ADAL" clId="{EFAA677C-72C8-4E55-9B3A-9293CD8A472B}" dt="2021-09-30T14:52:38.763" v="4826" actId="26606"/>
          <ac:spMkLst>
            <pc:docMk/>
            <pc:sldMk cId="2805542814" sldId="260"/>
            <ac:spMk id="28" creationId="{7D8A9447-DEFF-40A5-8673-B7A365C3F8C0}"/>
          </ac:spMkLst>
        </pc:spChg>
        <pc:spChg chg="add del">
          <ac:chgData name="Judith Marshall" userId="0a98e7dd-30f8-4477-a3e0-e11100f91a96" providerId="ADAL" clId="{EFAA677C-72C8-4E55-9B3A-9293CD8A472B}" dt="2021-09-30T14:52:38.763" v="4826" actId="26606"/>
          <ac:spMkLst>
            <pc:docMk/>
            <pc:sldMk cId="2805542814" sldId="260"/>
            <ac:spMk id="30" creationId="{290C21F9-FD6D-4457-B130-1A531F242B4F}"/>
          </ac:spMkLst>
        </pc:spChg>
        <pc:spChg chg="add del">
          <ac:chgData name="Judith Marshall" userId="0a98e7dd-30f8-4477-a3e0-e11100f91a96" providerId="ADAL" clId="{EFAA677C-72C8-4E55-9B3A-9293CD8A472B}" dt="2021-09-30T14:52:38.763" v="4826" actId="26606"/>
          <ac:spMkLst>
            <pc:docMk/>
            <pc:sldMk cId="2805542814" sldId="260"/>
            <ac:spMk id="32" creationId="{28F6EF4B-2F40-485B-9F36-084731486AE0}"/>
          </ac:spMkLst>
        </pc:spChg>
        <pc:spChg chg="add del">
          <ac:chgData name="Judith Marshall" userId="0a98e7dd-30f8-4477-a3e0-e11100f91a96" providerId="ADAL" clId="{EFAA677C-72C8-4E55-9B3A-9293CD8A472B}" dt="2021-09-30T14:52:42.504" v="4828" actId="26606"/>
          <ac:spMkLst>
            <pc:docMk/>
            <pc:sldMk cId="2805542814" sldId="260"/>
            <ac:spMk id="34" creationId="{88CAE6E3-39B4-4A16-97BC-9C376B9B7EAF}"/>
          </ac:spMkLst>
        </pc:spChg>
        <pc:spChg chg="add del">
          <ac:chgData name="Judith Marshall" userId="0a98e7dd-30f8-4477-a3e0-e11100f91a96" providerId="ADAL" clId="{EFAA677C-72C8-4E55-9B3A-9293CD8A472B}" dt="2021-09-30T14:52:42.504" v="4828" actId="26606"/>
          <ac:spMkLst>
            <pc:docMk/>
            <pc:sldMk cId="2805542814" sldId="260"/>
            <ac:spMk id="35" creationId="{4A8FFEA1-1B69-4F42-B552-0CCF7259687D}"/>
          </ac:spMkLst>
        </pc:spChg>
        <pc:spChg chg="add del">
          <ac:chgData name="Judith Marshall" userId="0a98e7dd-30f8-4477-a3e0-e11100f91a96" providerId="ADAL" clId="{EFAA677C-72C8-4E55-9B3A-9293CD8A472B}" dt="2021-09-30T14:52:42.504" v="4828" actId="26606"/>
          <ac:spMkLst>
            <pc:docMk/>
            <pc:sldMk cId="2805542814" sldId="260"/>
            <ac:spMk id="36" creationId="{AA3C9226-5EC8-460B-82D7-72AA994DF95E}"/>
          </ac:spMkLst>
        </pc:spChg>
        <pc:spChg chg="add del">
          <ac:chgData name="Judith Marshall" userId="0a98e7dd-30f8-4477-a3e0-e11100f91a96" providerId="ADAL" clId="{EFAA677C-72C8-4E55-9B3A-9293CD8A472B}" dt="2021-09-30T14:52:42.504" v="4828" actId="26606"/>
          <ac:spMkLst>
            <pc:docMk/>
            <pc:sldMk cId="2805542814" sldId="260"/>
            <ac:spMk id="38" creationId="{E6AA15AE-DAFE-4E1E-B05F-F57962FD3A2F}"/>
          </ac:spMkLst>
        </pc:spChg>
        <pc:spChg chg="add del">
          <ac:chgData name="Judith Marshall" userId="0a98e7dd-30f8-4477-a3e0-e11100f91a96" providerId="ADAL" clId="{EFAA677C-72C8-4E55-9B3A-9293CD8A472B}" dt="2021-09-30T14:52:42.504" v="4828" actId="26606"/>
          <ac:spMkLst>
            <pc:docMk/>
            <pc:sldMk cId="2805542814" sldId="260"/>
            <ac:spMk id="40" creationId="{D9DB1F97-BFF9-46CC-8EB4-BB63B98F13CA}"/>
          </ac:spMkLst>
        </pc:spChg>
        <pc:spChg chg="add del">
          <ac:chgData name="Judith Marshall" userId="0a98e7dd-30f8-4477-a3e0-e11100f91a96" providerId="ADAL" clId="{EFAA677C-72C8-4E55-9B3A-9293CD8A472B}" dt="2021-09-30T14:52:44.009" v="4830" actId="26606"/>
          <ac:spMkLst>
            <pc:docMk/>
            <pc:sldMk cId="2805542814" sldId="260"/>
            <ac:spMk id="42" creationId="{21D53CA0-FDE7-4B62-AE74-A671E6B82DC8}"/>
          </ac:spMkLst>
        </pc:spChg>
        <pc:spChg chg="add del">
          <ac:chgData name="Judith Marshall" userId="0a98e7dd-30f8-4477-a3e0-e11100f91a96" providerId="ADAL" clId="{EFAA677C-72C8-4E55-9B3A-9293CD8A472B}" dt="2021-09-30T14:52:44.009" v="4830" actId="26606"/>
          <ac:spMkLst>
            <pc:docMk/>
            <pc:sldMk cId="2805542814" sldId="260"/>
            <ac:spMk id="43" creationId="{06FA22A8-DAD2-4DBF-BCF6-AA00E9D83620}"/>
          </ac:spMkLst>
        </pc:spChg>
        <pc:spChg chg="add del">
          <ac:chgData name="Judith Marshall" userId="0a98e7dd-30f8-4477-a3e0-e11100f91a96" providerId="ADAL" clId="{EFAA677C-72C8-4E55-9B3A-9293CD8A472B}" dt="2021-09-30T14:52:44.009" v="4830" actId="26606"/>
          <ac:spMkLst>
            <pc:docMk/>
            <pc:sldMk cId="2805542814" sldId="260"/>
            <ac:spMk id="45" creationId="{69C5F1CC-81CF-4FB4-9977-391DF5B090C7}"/>
          </ac:spMkLst>
        </pc:spChg>
        <pc:spChg chg="add del">
          <ac:chgData name="Judith Marshall" userId="0a98e7dd-30f8-4477-a3e0-e11100f91a96" providerId="ADAL" clId="{EFAA677C-72C8-4E55-9B3A-9293CD8A472B}" dt="2021-09-30T14:52:44.009" v="4830" actId="26606"/>
          <ac:spMkLst>
            <pc:docMk/>
            <pc:sldMk cId="2805542814" sldId="260"/>
            <ac:spMk id="46" creationId="{AFDD4421-3DEC-4941-9625-756F8B5C6BB8}"/>
          </ac:spMkLst>
        </pc:spChg>
        <pc:spChg chg="add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48" creationId="{4A8FFEA1-1B69-4F42-B552-0CCF7259687D}"/>
          </ac:spMkLst>
        </pc:spChg>
        <pc:spChg chg="add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49" creationId="{AA3C9226-5EC8-460B-82D7-72AA994DF95E}"/>
          </ac:spMkLst>
        </pc:spChg>
        <pc:spChg chg="add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51" creationId="{7D8A9447-DEFF-40A5-8673-B7A365C3F8C0}"/>
          </ac:spMkLst>
        </pc:spChg>
        <pc:spChg chg="add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52" creationId="{290C21F9-FD6D-4457-B130-1A531F242B4F}"/>
          </ac:spMkLst>
        </pc:spChg>
        <pc:spChg chg="add">
          <ac:chgData name="Judith Marshall" userId="0a98e7dd-30f8-4477-a3e0-e11100f91a96" providerId="ADAL" clId="{EFAA677C-72C8-4E55-9B3A-9293CD8A472B}" dt="2021-09-30T14:52:44.009" v="4831" actId="26606"/>
          <ac:spMkLst>
            <pc:docMk/>
            <pc:sldMk cId="2805542814" sldId="260"/>
            <ac:spMk id="53" creationId="{28F6EF4B-2F40-485B-9F36-084731486AE0}"/>
          </ac:spMkLst>
        </pc:spChg>
        <pc:picChg chg="del mod">
          <ac:chgData name="Judith Marshall" userId="0a98e7dd-30f8-4477-a3e0-e11100f91a96" providerId="ADAL" clId="{EFAA677C-72C8-4E55-9B3A-9293CD8A472B}" dt="2021-09-30T14:51:01.496" v="4818" actId="21"/>
          <ac:picMkLst>
            <pc:docMk/>
            <pc:sldMk cId="2805542814" sldId="260"/>
            <ac:picMk id="4" creationId="{4AE86212-AF00-43EF-B35E-C1774D06A76A}"/>
          </ac:picMkLst>
        </pc:picChg>
        <pc:picChg chg="add mod">
          <ac:chgData name="Judith Marshall" userId="0a98e7dd-30f8-4477-a3e0-e11100f91a96" providerId="ADAL" clId="{EFAA677C-72C8-4E55-9B3A-9293CD8A472B}" dt="2021-09-30T14:53:16.788" v="4835" actId="14100"/>
          <ac:picMkLst>
            <pc:docMk/>
            <pc:sldMk cId="2805542814" sldId="260"/>
            <ac:picMk id="5" creationId="{9EFF104A-BC25-473C-AD25-1A69B5EBA709}"/>
          </ac:picMkLst>
        </pc:picChg>
        <pc:cxnChg chg="add del">
          <ac:chgData name="Judith Marshall" userId="0a98e7dd-30f8-4477-a3e0-e11100f91a96" providerId="ADAL" clId="{EFAA677C-72C8-4E55-9B3A-9293CD8A472B}" dt="2021-09-30T14:52:44.009" v="4831" actId="26606"/>
          <ac:cxnSpMkLst>
            <pc:docMk/>
            <pc:sldMk cId="2805542814" sldId="260"/>
            <ac:cxnSpMk id="13" creationId="{38CF2381-9166-48DC-8859-93B6A589395C}"/>
          </ac:cxnSpMkLst>
        </pc:cxnChg>
        <pc:cxnChg chg="add del">
          <ac:chgData name="Judith Marshall" userId="0a98e7dd-30f8-4477-a3e0-e11100f91a96" providerId="ADAL" clId="{EFAA677C-72C8-4E55-9B3A-9293CD8A472B}" dt="2021-09-30T14:52:38.763" v="4826" actId="26606"/>
          <ac:cxnSpMkLst>
            <pc:docMk/>
            <pc:sldMk cId="2805542814" sldId="260"/>
            <ac:cxnSpMk id="26" creationId="{62A90A9D-33DF-408E-BF4C-F82588935C96}"/>
          </ac:cxnSpMkLst>
        </pc:cxnChg>
        <pc:cxnChg chg="add del">
          <ac:chgData name="Judith Marshall" userId="0a98e7dd-30f8-4477-a3e0-e11100f91a96" providerId="ADAL" clId="{EFAA677C-72C8-4E55-9B3A-9293CD8A472B}" dt="2021-09-30T14:52:42.504" v="4828" actId="26606"/>
          <ac:cxnSpMkLst>
            <pc:docMk/>
            <pc:sldMk cId="2805542814" sldId="260"/>
            <ac:cxnSpMk id="37" creationId="{62A90A9D-33DF-408E-BF4C-F82588935C96}"/>
          </ac:cxnSpMkLst>
        </pc:cxnChg>
        <pc:cxnChg chg="add del">
          <ac:chgData name="Judith Marshall" userId="0a98e7dd-30f8-4477-a3e0-e11100f91a96" providerId="ADAL" clId="{EFAA677C-72C8-4E55-9B3A-9293CD8A472B}" dt="2021-09-30T14:52:42.504" v="4828" actId="26606"/>
          <ac:cxnSpMkLst>
            <pc:docMk/>
            <pc:sldMk cId="2805542814" sldId="260"/>
            <ac:cxnSpMk id="39" creationId="{D07141D5-A57C-43F5-A655-5BA2D0D2AFF3}"/>
          </ac:cxnSpMkLst>
        </pc:cxnChg>
        <pc:cxnChg chg="add del">
          <ac:chgData name="Judith Marshall" userId="0a98e7dd-30f8-4477-a3e0-e11100f91a96" providerId="ADAL" clId="{EFAA677C-72C8-4E55-9B3A-9293CD8A472B}" dt="2021-09-30T14:52:44.009" v="4830" actId="26606"/>
          <ac:cxnSpMkLst>
            <pc:docMk/>
            <pc:sldMk cId="2805542814" sldId="260"/>
            <ac:cxnSpMk id="44" creationId="{38CF2381-9166-48DC-8859-93B6A589395C}"/>
          </ac:cxnSpMkLst>
        </pc:cxnChg>
        <pc:cxnChg chg="add">
          <ac:chgData name="Judith Marshall" userId="0a98e7dd-30f8-4477-a3e0-e11100f91a96" providerId="ADAL" clId="{EFAA677C-72C8-4E55-9B3A-9293CD8A472B}" dt="2021-09-30T14:52:44.009" v="4831" actId="26606"/>
          <ac:cxnSpMkLst>
            <pc:docMk/>
            <pc:sldMk cId="2805542814" sldId="260"/>
            <ac:cxnSpMk id="50" creationId="{62A90A9D-33DF-408E-BF4C-F82588935C96}"/>
          </ac:cxnSpMkLst>
        </pc:cxnChg>
      </pc:sldChg>
      <pc:sldChg chg="addSp delSp modSp mod setBg addAnim delAnim">
        <pc:chgData name="Judith Marshall" userId="0a98e7dd-30f8-4477-a3e0-e11100f91a96" providerId="ADAL" clId="{EFAA677C-72C8-4E55-9B3A-9293CD8A472B}" dt="2021-09-30T14:12:49.567" v="4406" actId="26606"/>
        <pc:sldMkLst>
          <pc:docMk/>
          <pc:sldMk cId="4219953022" sldId="265"/>
        </pc:sldMkLst>
        <pc:spChg chg="add mod">
          <ac:chgData name="Judith Marshall" userId="0a98e7dd-30f8-4477-a3e0-e11100f91a96" providerId="ADAL" clId="{EFAA677C-72C8-4E55-9B3A-9293CD8A472B}" dt="2021-09-30T14:12:49.567" v="4405" actId="26606"/>
          <ac:spMkLst>
            <pc:docMk/>
            <pc:sldMk cId="4219953022" sldId="265"/>
            <ac:spMk id="2" creationId="{01BBB3EA-C682-4703-A00A-D0E9F2436F15}"/>
          </ac:spMkLst>
        </pc:spChg>
        <pc:spChg chg="mod ord">
          <ac:chgData name="Judith Marshall" userId="0a98e7dd-30f8-4477-a3e0-e11100f91a96" providerId="ADAL" clId="{EFAA677C-72C8-4E55-9B3A-9293CD8A472B}" dt="2021-09-30T14:12:49.567" v="4405" actId="26606"/>
          <ac:spMkLst>
            <pc:docMk/>
            <pc:sldMk cId="4219953022" sldId="265"/>
            <ac:spMk id="3" creationId="{A5148E59-DE2F-4010-89AF-7D43DE255B78}"/>
          </ac:spMkLst>
        </pc:spChg>
        <pc:spChg chg="add del">
          <ac:chgData name="Judith Marshall" userId="0a98e7dd-30f8-4477-a3e0-e11100f91a96" providerId="ADAL" clId="{EFAA677C-72C8-4E55-9B3A-9293CD8A472B}" dt="2021-09-30T14:12:25.023" v="4399" actId="26606"/>
          <ac:spMkLst>
            <pc:docMk/>
            <pc:sldMk cId="4219953022" sldId="265"/>
            <ac:spMk id="10" creationId="{21348D5E-A2F9-4457-85D6-EF33B01C1B86}"/>
          </ac:spMkLst>
        </pc:spChg>
        <pc:spChg chg="add del">
          <ac:chgData name="Judith Marshall" userId="0a98e7dd-30f8-4477-a3e0-e11100f91a96" providerId="ADAL" clId="{EFAA677C-72C8-4E55-9B3A-9293CD8A472B}" dt="2021-09-30T14:12:25.023" v="4399" actId="26606"/>
          <ac:spMkLst>
            <pc:docMk/>
            <pc:sldMk cId="4219953022" sldId="265"/>
            <ac:spMk id="12" creationId="{62E5679E-AF9A-4675-8EB9-82F877C47B17}"/>
          </ac:spMkLst>
        </pc:spChg>
        <pc:spChg chg="add del">
          <ac:chgData name="Judith Marshall" userId="0a98e7dd-30f8-4477-a3e0-e11100f91a96" providerId="ADAL" clId="{EFAA677C-72C8-4E55-9B3A-9293CD8A472B}" dt="2021-09-30T14:12:25.023" v="4399" actId="26606"/>
          <ac:spMkLst>
            <pc:docMk/>
            <pc:sldMk cId="4219953022" sldId="265"/>
            <ac:spMk id="16" creationId="{7EF5A4DD-17B0-415A-8F3A-0DEE3FF8F8C5}"/>
          </ac:spMkLst>
        </pc:spChg>
        <pc:spChg chg="add del">
          <ac:chgData name="Judith Marshall" userId="0a98e7dd-30f8-4477-a3e0-e11100f91a96" providerId="ADAL" clId="{EFAA677C-72C8-4E55-9B3A-9293CD8A472B}" dt="2021-09-30T14:12:25.023" v="4399" actId="26606"/>
          <ac:spMkLst>
            <pc:docMk/>
            <pc:sldMk cId="4219953022" sldId="265"/>
            <ac:spMk id="18" creationId="{4AA73B4A-2570-4D18-9566-12E68828C417}"/>
          </ac:spMkLst>
        </pc:spChg>
        <pc:spChg chg="add del">
          <ac:chgData name="Judith Marshall" userId="0a98e7dd-30f8-4477-a3e0-e11100f91a96" providerId="ADAL" clId="{EFAA677C-72C8-4E55-9B3A-9293CD8A472B}" dt="2021-09-30T14:12:49.567" v="4406" actId="26606"/>
          <ac:spMkLst>
            <pc:docMk/>
            <pc:sldMk cId="4219953022" sldId="265"/>
            <ac:spMk id="20" creationId="{F502EE6A-E20B-4198-A9E9-F18046822C66}"/>
          </ac:spMkLst>
        </pc:spChg>
        <pc:spChg chg="add del">
          <ac:chgData name="Judith Marshall" userId="0a98e7dd-30f8-4477-a3e0-e11100f91a96" providerId="ADAL" clId="{EFAA677C-72C8-4E55-9B3A-9293CD8A472B}" dt="2021-09-30T14:12:49.567" v="4406" actId="26606"/>
          <ac:spMkLst>
            <pc:docMk/>
            <pc:sldMk cId="4219953022" sldId="265"/>
            <ac:spMk id="21" creationId="{250ED6B0-0071-4164-9C0B-11DC08FE9696}"/>
          </ac:spMkLst>
        </pc:spChg>
        <pc:spChg chg="add del">
          <ac:chgData name="Judith Marshall" userId="0a98e7dd-30f8-4477-a3e0-e11100f91a96" providerId="ADAL" clId="{EFAA677C-72C8-4E55-9B3A-9293CD8A472B}" dt="2021-09-30T14:12:49.567" v="4406" actId="26606"/>
          <ac:spMkLst>
            <pc:docMk/>
            <pc:sldMk cId="4219953022" sldId="265"/>
            <ac:spMk id="22" creationId="{58629BE5-5413-4AD8-BEFB-E1A7B4482EDC}"/>
          </ac:spMkLst>
        </pc:spChg>
        <pc:spChg chg="add del">
          <ac:chgData name="Judith Marshall" userId="0a98e7dd-30f8-4477-a3e0-e11100f91a96" providerId="ADAL" clId="{EFAA677C-72C8-4E55-9B3A-9293CD8A472B}" dt="2021-09-30T14:12:45.100" v="4402" actId="26606"/>
          <ac:spMkLst>
            <pc:docMk/>
            <pc:sldMk cId="4219953022" sldId="265"/>
            <ac:spMk id="28" creationId="{0B4048A3-D4C4-462E-9D01-B1E1A2834A46}"/>
          </ac:spMkLst>
        </pc:spChg>
        <pc:spChg chg="add del">
          <ac:chgData name="Judith Marshall" userId="0a98e7dd-30f8-4477-a3e0-e11100f91a96" providerId="ADAL" clId="{EFAA677C-72C8-4E55-9B3A-9293CD8A472B}" dt="2021-09-30T14:12:45.100" v="4402" actId="26606"/>
          <ac:spMkLst>
            <pc:docMk/>
            <pc:sldMk cId="4219953022" sldId="265"/>
            <ac:spMk id="30" creationId="{E0024992-3820-435E-AF30-7DF0C7EF4041}"/>
          </ac:spMkLst>
        </pc:spChg>
        <pc:spChg chg="add del">
          <ac:chgData name="Judith Marshall" userId="0a98e7dd-30f8-4477-a3e0-e11100f91a96" providerId="ADAL" clId="{EFAA677C-72C8-4E55-9B3A-9293CD8A472B}" dt="2021-09-30T14:12:45.100" v="4402" actId="26606"/>
          <ac:spMkLst>
            <pc:docMk/>
            <pc:sldMk cId="4219953022" sldId="265"/>
            <ac:spMk id="32" creationId="{5F803412-0E5F-4A63-B61F-CB1ACE3F9370}"/>
          </ac:spMkLst>
        </pc:spChg>
        <pc:spChg chg="add del">
          <ac:chgData name="Judith Marshall" userId="0a98e7dd-30f8-4477-a3e0-e11100f91a96" providerId="ADAL" clId="{EFAA677C-72C8-4E55-9B3A-9293CD8A472B}" dt="2021-09-30T14:12:45.100" v="4402" actId="26606"/>
          <ac:spMkLst>
            <pc:docMk/>
            <pc:sldMk cId="4219953022" sldId="265"/>
            <ac:spMk id="34" creationId="{116CEEC1-68B3-4EA2-9B0C-3DFD5D43106B}"/>
          </ac:spMkLst>
        </pc:spChg>
        <pc:spChg chg="add del">
          <ac:chgData name="Judith Marshall" userId="0a98e7dd-30f8-4477-a3e0-e11100f91a96" providerId="ADAL" clId="{EFAA677C-72C8-4E55-9B3A-9293CD8A472B}" dt="2021-09-30T14:12:49.567" v="4405" actId="26606"/>
          <ac:spMkLst>
            <pc:docMk/>
            <pc:sldMk cId="4219953022" sldId="265"/>
            <ac:spMk id="36" creationId="{6580E5AA-6B6F-4CBD-976A-38ED09A97224}"/>
          </ac:spMkLst>
        </pc:spChg>
        <pc:spChg chg="add del">
          <ac:chgData name="Judith Marshall" userId="0a98e7dd-30f8-4477-a3e0-e11100f91a96" providerId="ADAL" clId="{EFAA677C-72C8-4E55-9B3A-9293CD8A472B}" dt="2021-09-30T14:12:49.567" v="4405" actId="26606"/>
          <ac:spMkLst>
            <pc:docMk/>
            <pc:sldMk cId="4219953022" sldId="265"/>
            <ac:spMk id="37" creationId="{3D875A80-E950-4530-9D03-18C6DC6C5FD4}"/>
          </ac:spMkLst>
        </pc:spChg>
        <pc:spChg chg="add del">
          <ac:chgData name="Judith Marshall" userId="0a98e7dd-30f8-4477-a3e0-e11100f91a96" providerId="ADAL" clId="{EFAA677C-72C8-4E55-9B3A-9293CD8A472B}" dt="2021-09-30T14:12:49.567" v="4405" actId="26606"/>
          <ac:spMkLst>
            <pc:docMk/>
            <pc:sldMk cId="4219953022" sldId="265"/>
            <ac:spMk id="38" creationId="{42C213CD-3D11-45B6-9C11-54FD2C831B63}"/>
          </ac:spMkLst>
        </pc:spChg>
        <pc:spChg chg="add">
          <ac:chgData name="Judith Marshall" userId="0a98e7dd-30f8-4477-a3e0-e11100f91a96" providerId="ADAL" clId="{EFAA677C-72C8-4E55-9B3A-9293CD8A472B}" dt="2021-09-30T14:12:49.567" v="4406" actId="26606"/>
          <ac:spMkLst>
            <pc:docMk/>
            <pc:sldMk cId="4219953022" sldId="265"/>
            <ac:spMk id="40" creationId="{BF0ACC34-F2DC-469C-BB3A-6E41266E9786}"/>
          </ac:spMkLst>
        </pc:spChg>
        <pc:spChg chg="add">
          <ac:chgData name="Judith Marshall" userId="0a98e7dd-30f8-4477-a3e0-e11100f91a96" providerId="ADAL" clId="{EFAA677C-72C8-4E55-9B3A-9293CD8A472B}" dt="2021-09-30T14:12:49.567" v="4406" actId="26606"/>
          <ac:spMkLst>
            <pc:docMk/>
            <pc:sldMk cId="4219953022" sldId="265"/>
            <ac:spMk id="41" creationId="{F9C1C857-3110-41F2-B6DA-F33C7C658F39}"/>
          </ac:spMkLst>
        </pc:spChg>
        <pc:spChg chg="add">
          <ac:chgData name="Judith Marshall" userId="0a98e7dd-30f8-4477-a3e0-e11100f91a96" providerId="ADAL" clId="{EFAA677C-72C8-4E55-9B3A-9293CD8A472B}" dt="2021-09-30T14:12:49.567" v="4406" actId="26606"/>
          <ac:spMkLst>
            <pc:docMk/>
            <pc:sldMk cId="4219953022" sldId="265"/>
            <ac:spMk id="43" creationId="{C0A5AA34-5ED2-4F30-8FFA-3F71EF4ACF10}"/>
          </ac:spMkLst>
        </pc:spChg>
        <pc:picChg chg="add mod ord">
          <ac:chgData name="Judith Marshall" userId="0a98e7dd-30f8-4477-a3e0-e11100f91a96" providerId="ADAL" clId="{EFAA677C-72C8-4E55-9B3A-9293CD8A472B}" dt="2021-09-30T14:12:49.567" v="4406" actId="26606"/>
          <ac:picMkLst>
            <pc:docMk/>
            <pc:sldMk cId="4219953022" sldId="265"/>
            <ac:picMk id="4" creationId="{DB407CDA-851F-454B-B12C-A32CAE302DB7}"/>
          </ac:picMkLst>
        </pc:picChg>
        <pc:picChg chg="add mod ord">
          <ac:chgData name="Judith Marshall" userId="0a98e7dd-30f8-4477-a3e0-e11100f91a96" providerId="ADAL" clId="{EFAA677C-72C8-4E55-9B3A-9293CD8A472B}" dt="2021-09-30T14:12:49.567" v="4406" actId="26606"/>
          <ac:picMkLst>
            <pc:docMk/>
            <pc:sldMk cId="4219953022" sldId="265"/>
            <ac:picMk id="5" creationId="{B4D4F0B1-1AB4-4EB1-A589-D5B5B998F2C4}"/>
          </ac:picMkLst>
        </pc:picChg>
        <pc:cxnChg chg="add del">
          <ac:chgData name="Judith Marshall" userId="0a98e7dd-30f8-4477-a3e0-e11100f91a96" providerId="ADAL" clId="{EFAA677C-72C8-4E55-9B3A-9293CD8A472B}" dt="2021-09-30T14:12:25.023" v="4399" actId="26606"/>
          <ac:cxnSpMkLst>
            <pc:docMk/>
            <pc:sldMk cId="4219953022" sldId="265"/>
            <ac:cxnSpMk id="14" creationId="{A4193D27-0DF9-4485-90D7-D8E69A3F4459}"/>
          </ac:cxnSpMkLst>
        </pc:cxnChg>
        <pc:cxnChg chg="add del">
          <ac:chgData name="Judith Marshall" userId="0a98e7dd-30f8-4477-a3e0-e11100f91a96" providerId="ADAL" clId="{EFAA677C-72C8-4E55-9B3A-9293CD8A472B}" dt="2021-09-30T14:12:49.567" v="4406" actId="26606"/>
          <ac:cxnSpMkLst>
            <pc:docMk/>
            <pc:sldMk cId="4219953022" sldId="265"/>
            <ac:cxnSpMk id="23" creationId="{2004E216-9F18-44C6-B650-B0AE2C5A482A}"/>
          </ac:cxnSpMkLst>
        </pc:cxnChg>
        <pc:cxnChg chg="add">
          <ac:chgData name="Judith Marshall" userId="0a98e7dd-30f8-4477-a3e0-e11100f91a96" providerId="ADAL" clId="{EFAA677C-72C8-4E55-9B3A-9293CD8A472B}" dt="2021-09-30T14:12:49.567" v="4406" actId="26606"/>
          <ac:cxnSpMkLst>
            <pc:docMk/>
            <pc:sldMk cId="4219953022" sldId="265"/>
            <ac:cxnSpMk id="42" creationId="{C1E620F4-BA6B-48D9-81EC-996F5D1A7994}"/>
          </ac:cxnSpMkLst>
        </pc:cxnChg>
      </pc:sldChg>
      <pc:sldChg chg="addSp delSp modSp mod setBg addAnim delAnim">
        <pc:chgData name="Judith Marshall" userId="0a98e7dd-30f8-4477-a3e0-e11100f91a96" providerId="ADAL" clId="{EFAA677C-72C8-4E55-9B3A-9293CD8A472B}" dt="2021-09-30T14:11:43.748" v="4396"/>
        <pc:sldMkLst>
          <pc:docMk/>
          <pc:sldMk cId="3355632166" sldId="266"/>
        </pc:sldMkLst>
        <pc:spChg chg="mod">
          <ac:chgData name="Judith Marshall" userId="0a98e7dd-30f8-4477-a3e0-e11100f91a96" providerId="ADAL" clId="{EFAA677C-72C8-4E55-9B3A-9293CD8A472B}" dt="2021-09-30T14:11:43.732" v="4394" actId="26606"/>
          <ac:spMkLst>
            <pc:docMk/>
            <pc:sldMk cId="3355632166" sldId="266"/>
            <ac:spMk id="2" creationId="{A5B61A4D-F309-48D5-B0E2-0FAEA70F91EA}"/>
          </ac:spMkLst>
        </pc:spChg>
        <pc:spChg chg="mod">
          <ac:chgData name="Judith Marshall" userId="0a98e7dd-30f8-4477-a3e0-e11100f91a96" providerId="ADAL" clId="{EFAA677C-72C8-4E55-9B3A-9293CD8A472B}" dt="2021-09-30T14:11:43.732" v="4394" actId="26606"/>
          <ac:spMkLst>
            <pc:docMk/>
            <pc:sldMk cId="3355632166" sldId="266"/>
            <ac:spMk id="3" creationId="{985E2820-41F8-4F0C-806F-EECC957E4FC5}"/>
          </ac:spMkLst>
        </pc:spChg>
        <pc:spChg chg="add del">
          <ac:chgData name="Judith Marshall" userId="0a98e7dd-30f8-4477-a3e0-e11100f91a96" providerId="ADAL" clId="{EFAA677C-72C8-4E55-9B3A-9293CD8A472B}" dt="2021-09-30T14:11:41.593" v="4391" actId="26606"/>
          <ac:spMkLst>
            <pc:docMk/>
            <pc:sldMk cId="3355632166" sldId="266"/>
            <ac:spMk id="9" creationId="{69C5F1CC-81CF-4FB4-9977-391DF5B090C7}"/>
          </ac:spMkLst>
        </pc:spChg>
        <pc:spChg chg="add del">
          <ac:chgData name="Judith Marshall" userId="0a98e7dd-30f8-4477-a3e0-e11100f91a96" providerId="ADAL" clId="{EFAA677C-72C8-4E55-9B3A-9293CD8A472B}" dt="2021-09-30T14:11:41.593" v="4391" actId="26606"/>
          <ac:spMkLst>
            <pc:docMk/>
            <pc:sldMk cId="3355632166" sldId="266"/>
            <ac:spMk id="11" creationId="{AFDD4421-3DEC-4941-9625-756F8B5C6BB8}"/>
          </ac:spMkLst>
        </pc:spChg>
        <pc:spChg chg="add del">
          <ac:chgData name="Judith Marshall" userId="0a98e7dd-30f8-4477-a3e0-e11100f91a96" providerId="ADAL" clId="{EFAA677C-72C8-4E55-9B3A-9293CD8A472B}" dt="2021-09-30T14:11:43.732" v="4393" actId="26606"/>
          <ac:spMkLst>
            <pc:docMk/>
            <pc:sldMk cId="3355632166" sldId="266"/>
            <ac:spMk id="13" creationId="{28F6EF4B-2F40-485B-9F36-084731486AE0}"/>
          </ac:spMkLst>
        </pc:spChg>
        <pc:spChg chg="add del">
          <ac:chgData name="Judith Marshall" userId="0a98e7dd-30f8-4477-a3e0-e11100f91a96" providerId="ADAL" clId="{EFAA677C-72C8-4E55-9B3A-9293CD8A472B}" dt="2021-09-30T14:11:43.732" v="4393" actId="26606"/>
          <ac:spMkLst>
            <pc:docMk/>
            <pc:sldMk cId="3355632166" sldId="266"/>
            <ac:spMk id="14" creationId="{7D8A9447-DEFF-40A5-8673-B7A365C3F8C0}"/>
          </ac:spMkLst>
        </pc:spChg>
        <pc:spChg chg="add del">
          <ac:chgData name="Judith Marshall" userId="0a98e7dd-30f8-4477-a3e0-e11100f91a96" providerId="ADAL" clId="{EFAA677C-72C8-4E55-9B3A-9293CD8A472B}" dt="2021-09-30T14:11:43.732" v="4393" actId="26606"/>
          <ac:spMkLst>
            <pc:docMk/>
            <pc:sldMk cId="3355632166" sldId="266"/>
            <ac:spMk id="15" creationId="{290C21F9-FD6D-4457-B130-1A531F242B4F}"/>
          </ac:spMkLst>
        </pc:spChg>
        <pc:spChg chg="add">
          <ac:chgData name="Judith Marshall" userId="0a98e7dd-30f8-4477-a3e0-e11100f91a96" providerId="ADAL" clId="{EFAA677C-72C8-4E55-9B3A-9293CD8A472B}" dt="2021-09-30T14:11:43.732" v="4394" actId="26606"/>
          <ac:spMkLst>
            <pc:docMk/>
            <pc:sldMk cId="3355632166" sldId="266"/>
            <ac:spMk id="17" creationId="{69C5F1CC-81CF-4FB4-9977-391DF5B090C7}"/>
          </ac:spMkLst>
        </pc:spChg>
        <pc:spChg chg="add">
          <ac:chgData name="Judith Marshall" userId="0a98e7dd-30f8-4477-a3e0-e11100f91a96" providerId="ADAL" clId="{EFAA677C-72C8-4E55-9B3A-9293CD8A472B}" dt="2021-09-30T14:11:43.732" v="4394" actId="26606"/>
          <ac:spMkLst>
            <pc:docMk/>
            <pc:sldMk cId="3355632166" sldId="266"/>
            <ac:spMk id="18" creationId="{AFDD4421-3DEC-4941-9625-756F8B5C6BB8}"/>
          </ac:spMkLst>
        </pc:spChg>
        <pc:picChg chg="del">
          <ac:chgData name="Judith Marshall" userId="0a98e7dd-30f8-4477-a3e0-e11100f91a96" providerId="ADAL" clId="{EFAA677C-72C8-4E55-9B3A-9293CD8A472B}" dt="2021-09-29T15:46:24.900" v="2089" actId="21"/>
          <ac:picMkLst>
            <pc:docMk/>
            <pc:sldMk cId="3355632166" sldId="266"/>
            <ac:picMk id="4" creationId="{28A52A0B-9CEB-4753-AEB0-87BB9DCA5927}"/>
          </ac:picMkLst>
        </pc:picChg>
        <pc:picChg chg="add mod ord">
          <ac:chgData name="Judith Marshall" userId="0a98e7dd-30f8-4477-a3e0-e11100f91a96" providerId="ADAL" clId="{EFAA677C-72C8-4E55-9B3A-9293CD8A472B}" dt="2021-09-30T14:11:43.732" v="4394" actId="26606"/>
          <ac:picMkLst>
            <pc:docMk/>
            <pc:sldMk cId="3355632166" sldId="266"/>
            <ac:picMk id="4" creationId="{FB8466F7-AE41-44CB-BB1F-45C495DF5861}"/>
          </ac:picMkLst>
        </pc:picChg>
      </pc:sldChg>
      <pc:sldChg chg="modSp mod">
        <pc:chgData name="Judith Marshall" userId="0a98e7dd-30f8-4477-a3e0-e11100f91a96" providerId="ADAL" clId="{EFAA677C-72C8-4E55-9B3A-9293CD8A472B}" dt="2021-09-30T14:38:48.471" v="4757" actId="20577"/>
        <pc:sldMkLst>
          <pc:docMk/>
          <pc:sldMk cId="4103056921" sldId="267"/>
        </pc:sldMkLst>
        <pc:spChg chg="mod">
          <ac:chgData name="Judith Marshall" userId="0a98e7dd-30f8-4477-a3e0-e11100f91a96" providerId="ADAL" clId="{EFAA677C-72C8-4E55-9B3A-9293CD8A472B}" dt="2021-09-30T14:38:48.471" v="4757" actId="20577"/>
          <ac:spMkLst>
            <pc:docMk/>
            <pc:sldMk cId="4103056921" sldId="267"/>
            <ac:spMk id="3" creationId="{212DE003-4997-4A54-8984-FF412A70226A}"/>
          </ac:spMkLst>
        </pc:spChg>
      </pc:sldChg>
      <pc:sldChg chg="modSp mod">
        <pc:chgData name="Judith Marshall" userId="0a98e7dd-30f8-4477-a3e0-e11100f91a96" providerId="ADAL" clId="{EFAA677C-72C8-4E55-9B3A-9293CD8A472B}" dt="2021-09-30T14:39:02.034" v="4758" actId="113"/>
        <pc:sldMkLst>
          <pc:docMk/>
          <pc:sldMk cId="3545697013" sldId="268"/>
        </pc:sldMkLst>
        <pc:spChg chg="mod">
          <ac:chgData name="Judith Marshall" userId="0a98e7dd-30f8-4477-a3e0-e11100f91a96" providerId="ADAL" clId="{EFAA677C-72C8-4E55-9B3A-9293CD8A472B}" dt="2021-09-30T11:25:03.260" v="2786" actId="20577"/>
          <ac:spMkLst>
            <pc:docMk/>
            <pc:sldMk cId="3545697013" sldId="268"/>
            <ac:spMk id="2" creationId="{28F7D885-8805-429B-AB64-14ECBA26E8DD}"/>
          </ac:spMkLst>
        </pc:spChg>
        <pc:spChg chg="mod">
          <ac:chgData name="Judith Marshall" userId="0a98e7dd-30f8-4477-a3e0-e11100f91a96" providerId="ADAL" clId="{EFAA677C-72C8-4E55-9B3A-9293CD8A472B}" dt="2021-09-30T14:39:02.034" v="4758" actId="113"/>
          <ac:spMkLst>
            <pc:docMk/>
            <pc:sldMk cId="3545697013" sldId="268"/>
            <ac:spMk id="3" creationId="{3A786802-612F-4B78-A161-99350914753A}"/>
          </ac:spMkLst>
        </pc:spChg>
      </pc:sldChg>
      <pc:sldChg chg="modSp mod">
        <pc:chgData name="Judith Marshall" userId="0a98e7dd-30f8-4477-a3e0-e11100f91a96" providerId="ADAL" clId="{EFAA677C-72C8-4E55-9B3A-9293CD8A472B}" dt="2021-09-30T13:18:32.739" v="3637" actId="5793"/>
        <pc:sldMkLst>
          <pc:docMk/>
          <pc:sldMk cId="1669398872" sldId="269"/>
        </pc:sldMkLst>
        <pc:spChg chg="mod">
          <ac:chgData name="Judith Marshall" userId="0a98e7dd-30f8-4477-a3e0-e11100f91a96" providerId="ADAL" clId="{EFAA677C-72C8-4E55-9B3A-9293CD8A472B}" dt="2021-09-30T13:18:32.739" v="3637" actId="5793"/>
          <ac:spMkLst>
            <pc:docMk/>
            <pc:sldMk cId="1669398872" sldId="269"/>
            <ac:spMk id="3" creationId="{6859D8DF-AA05-4AC9-9EAD-5B96332049D9}"/>
          </ac:spMkLst>
        </pc:spChg>
      </pc:sldChg>
      <pc:sldChg chg="addSp delSp modSp mod setBg addAnim">
        <pc:chgData name="Judith Marshall" userId="0a98e7dd-30f8-4477-a3e0-e11100f91a96" providerId="ADAL" clId="{EFAA677C-72C8-4E55-9B3A-9293CD8A472B}" dt="2021-09-30T14:11:24.508" v="4387"/>
        <pc:sldMkLst>
          <pc:docMk/>
          <pc:sldMk cId="2308676900" sldId="270"/>
        </pc:sldMkLst>
        <pc:spChg chg="mod">
          <ac:chgData name="Judith Marshall" userId="0a98e7dd-30f8-4477-a3e0-e11100f91a96" providerId="ADAL" clId="{EFAA677C-72C8-4E55-9B3A-9293CD8A472B}" dt="2021-09-30T14:11:24.508" v="4385" actId="26606"/>
          <ac:spMkLst>
            <pc:docMk/>
            <pc:sldMk cId="2308676900" sldId="270"/>
            <ac:spMk id="2" creationId="{C265F562-E567-4323-A25C-DBF2A8549FCA}"/>
          </ac:spMkLst>
        </pc:spChg>
        <pc:spChg chg="mod">
          <ac:chgData name="Judith Marshall" userId="0a98e7dd-30f8-4477-a3e0-e11100f91a96" providerId="ADAL" clId="{EFAA677C-72C8-4E55-9B3A-9293CD8A472B}" dt="2021-09-30T14:11:24.508" v="4385" actId="26606"/>
          <ac:spMkLst>
            <pc:docMk/>
            <pc:sldMk cId="2308676900" sldId="270"/>
            <ac:spMk id="3" creationId="{9A62104C-0B98-4B52-994B-E0ED2EEEDE17}"/>
          </ac:spMkLst>
        </pc:spChg>
        <pc:spChg chg="add">
          <ac:chgData name="Judith Marshall" userId="0a98e7dd-30f8-4477-a3e0-e11100f91a96" providerId="ADAL" clId="{EFAA677C-72C8-4E55-9B3A-9293CD8A472B}" dt="2021-09-30T14:11:24.508" v="4385" actId="26606"/>
          <ac:spMkLst>
            <pc:docMk/>
            <pc:sldMk cId="2308676900" sldId="270"/>
            <ac:spMk id="9" creationId="{69C5F1CC-81CF-4FB4-9977-391DF5B090C7}"/>
          </ac:spMkLst>
        </pc:spChg>
        <pc:spChg chg="add">
          <ac:chgData name="Judith Marshall" userId="0a98e7dd-30f8-4477-a3e0-e11100f91a96" providerId="ADAL" clId="{EFAA677C-72C8-4E55-9B3A-9293CD8A472B}" dt="2021-09-30T14:11:24.508" v="4385" actId="26606"/>
          <ac:spMkLst>
            <pc:docMk/>
            <pc:sldMk cId="2308676900" sldId="270"/>
            <ac:spMk id="11" creationId="{AFDD4421-3DEC-4941-9625-756F8B5C6BB8}"/>
          </ac:spMkLst>
        </pc:spChg>
        <pc:picChg chg="add mod">
          <ac:chgData name="Judith Marshall" userId="0a98e7dd-30f8-4477-a3e0-e11100f91a96" providerId="ADAL" clId="{EFAA677C-72C8-4E55-9B3A-9293CD8A472B}" dt="2021-09-30T14:11:24.508" v="4385" actId="26606"/>
          <ac:picMkLst>
            <pc:docMk/>
            <pc:sldMk cId="2308676900" sldId="270"/>
            <ac:picMk id="4" creationId="{CFB9F340-62E4-4CCB-8CCA-B323DFF5D79F}"/>
          </ac:picMkLst>
        </pc:picChg>
        <pc:picChg chg="add del mod">
          <ac:chgData name="Judith Marshall" userId="0a98e7dd-30f8-4477-a3e0-e11100f91a96" providerId="ADAL" clId="{EFAA677C-72C8-4E55-9B3A-9293CD8A472B}" dt="2021-09-29T15:57:12.937" v="2100" actId="478"/>
          <ac:picMkLst>
            <pc:docMk/>
            <pc:sldMk cId="2308676900" sldId="270"/>
            <ac:picMk id="5" creationId="{167BD623-B4D5-4096-96A6-FAFD1CA108D9}"/>
          </ac:picMkLst>
        </pc:picChg>
      </pc:sldChg>
      <pc:sldChg chg="modSp mod">
        <pc:chgData name="Judith Marshall" userId="0a98e7dd-30f8-4477-a3e0-e11100f91a96" providerId="ADAL" clId="{EFAA677C-72C8-4E55-9B3A-9293CD8A472B}" dt="2021-09-30T14:42:03.503" v="4779" actId="20577"/>
        <pc:sldMkLst>
          <pc:docMk/>
          <pc:sldMk cId="75092478" sldId="271"/>
        </pc:sldMkLst>
        <pc:spChg chg="mod">
          <ac:chgData name="Judith Marshall" userId="0a98e7dd-30f8-4477-a3e0-e11100f91a96" providerId="ADAL" clId="{EFAA677C-72C8-4E55-9B3A-9293CD8A472B}" dt="2021-09-29T16:00:53.397" v="2151" actId="20577"/>
          <ac:spMkLst>
            <pc:docMk/>
            <pc:sldMk cId="75092478" sldId="271"/>
            <ac:spMk id="2" creationId="{17E0B11F-E4D5-437E-8721-009C47C82F6A}"/>
          </ac:spMkLst>
        </pc:spChg>
        <pc:spChg chg="mod">
          <ac:chgData name="Judith Marshall" userId="0a98e7dd-30f8-4477-a3e0-e11100f91a96" providerId="ADAL" clId="{EFAA677C-72C8-4E55-9B3A-9293CD8A472B}" dt="2021-09-30T14:42:03.503" v="4779" actId="20577"/>
          <ac:spMkLst>
            <pc:docMk/>
            <pc:sldMk cId="75092478" sldId="271"/>
            <ac:spMk id="3" creationId="{1BF7A691-0F41-40EB-B49A-9B0A0F6B7ABD}"/>
          </ac:spMkLst>
        </pc:spChg>
      </pc:sldChg>
      <pc:sldChg chg="addSp modSp mod">
        <pc:chgData name="Judith Marshall" userId="0a98e7dd-30f8-4477-a3e0-e11100f91a96" providerId="ADAL" clId="{EFAA677C-72C8-4E55-9B3A-9293CD8A472B}" dt="2021-09-30T13:23:04.883" v="3673" actId="20577"/>
        <pc:sldMkLst>
          <pc:docMk/>
          <pc:sldMk cId="938840814" sldId="272"/>
        </pc:sldMkLst>
        <pc:spChg chg="mod">
          <ac:chgData name="Judith Marshall" userId="0a98e7dd-30f8-4477-a3e0-e11100f91a96" providerId="ADAL" clId="{EFAA677C-72C8-4E55-9B3A-9293CD8A472B}" dt="2021-09-30T13:23:04.883" v="3673" actId="20577"/>
          <ac:spMkLst>
            <pc:docMk/>
            <pc:sldMk cId="938840814" sldId="272"/>
            <ac:spMk id="3" creationId="{A4258575-B804-4991-A5A2-700738E482DB}"/>
          </ac:spMkLst>
        </pc:spChg>
        <pc:picChg chg="add mod">
          <ac:chgData name="Judith Marshall" userId="0a98e7dd-30f8-4477-a3e0-e11100f91a96" providerId="ADAL" clId="{EFAA677C-72C8-4E55-9B3A-9293CD8A472B}" dt="2021-09-29T15:57:56.362" v="2109" actId="1076"/>
          <ac:picMkLst>
            <pc:docMk/>
            <pc:sldMk cId="938840814" sldId="272"/>
            <ac:picMk id="4" creationId="{BE4DD92C-DC7F-4F20-8740-4AF5779B1554}"/>
          </ac:picMkLst>
        </pc:picChg>
      </pc:sldChg>
      <pc:sldChg chg="addSp delSp modSp mod">
        <pc:chgData name="Judith Marshall" userId="0a98e7dd-30f8-4477-a3e0-e11100f91a96" providerId="ADAL" clId="{EFAA677C-72C8-4E55-9B3A-9293CD8A472B}" dt="2021-09-30T13:30:09.534" v="3781" actId="20577"/>
        <pc:sldMkLst>
          <pc:docMk/>
          <pc:sldMk cId="1590745993" sldId="273"/>
        </pc:sldMkLst>
        <pc:spChg chg="mod">
          <ac:chgData name="Judith Marshall" userId="0a98e7dd-30f8-4477-a3e0-e11100f91a96" providerId="ADAL" clId="{EFAA677C-72C8-4E55-9B3A-9293CD8A472B}" dt="2021-09-30T13:24:19.764" v="3682" actId="27636"/>
          <ac:spMkLst>
            <pc:docMk/>
            <pc:sldMk cId="1590745993" sldId="273"/>
            <ac:spMk id="2" creationId="{17B3FFB0-900D-4D39-88FC-7AEB459CA4ED}"/>
          </ac:spMkLst>
        </pc:spChg>
        <pc:spChg chg="add mod">
          <ac:chgData name="Judith Marshall" userId="0a98e7dd-30f8-4477-a3e0-e11100f91a96" providerId="ADAL" clId="{EFAA677C-72C8-4E55-9B3A-9293CD8A472B}" dt="2021-09-30T13:30:09.534" v="3781" actId="20577"/>
          <ac:spMkLst>
            <pc:docMk/>
            <pc:sldMk cId="1590745993" sldId="273"/>
            <ac:spMk id="3" creationId="{3C5DBF8D-3905-41CD-9AB5-1BA83CA8B586}"/>
          </ac:spMkLst>
        </pc:spChg>
        <pc:spChg chg="del">
          <ac:chgData name="Judith Marshall" userId="0a98e7dd-30f8-4477-a3e0-e11100f91a96" providerId="ADAL" clId="{EFAA677C-72C8-4E55-9B3A-9293CD8A472B}" dt="2021-09-29T15:59:22.648" v="2126"/>
          <ac:spMkLst>
            <pc:docMk/>
            <pc:sldMk cId="1590745993" sldId="273"/>
            <ac:spMk id="3" creationId="{CEEA41CC-EB1B-4CA6-A5CE-C06DA2AA735A}"/>
          </ac:spMkLst>
        </pc:spChg>
        <pc:picChg chg="add mod">
          <ac:chgData name="Judith Marshall" userId="0a98e7dd-30f8-4477-a3e0-e11100f91a96" providerId="ADAL" clId="{EFAA677C-72C8-4E55-9B3A-9293CD8A472B}" dt="2021-09-30T13:24:15.869" v="3678" actId="14100"/>
          <ac:picMkLst>
            <pc:docMk/>
            <pc:sldMk cId="1590745993" sldId="273"/>
            <ac:picMk id="4" creationId="{AB66DC32-E4BD-4058-96EE-067B93733FAD}"/>
          </ac:picMkLst>
        </pc:picChg>
      </pc:sldChg>
      <pc:sldChg chg="addSp modSp mod setBg">
        <pc:chgData name="Judith Marshall" userId="0a98e7dd-30f8-4477-a3e0-e11100f91a96" providerId="ADAL" clId="{EFAA677C-72C8-4E55-9B3A-9293CD8A472B}" dt="2021-09-30T14:12:03.156" v="4397" actId="26606"/>
        <pc:sldMkLst>
          <pc:docMk/>
          <pc:sldMk cId="2327274572" sldId="274"/>
        </pc:sldMkLst>
        <pc:spChg chg="mod">
          <ac:chgData name="Judith Marshall" userId="0a98e7dd-30f8-4477-a3e0-e11100f91a96" providerId="ADAL" clId="{EFAA677C-72C8-4E55-9B3A-9293CD8A472B}" dt="2021-09-30T14:12:03.156" v="4397" actId="26606"/>
          <ac:spMkLst>
            <pc:docMk/>
            <pc:sldMk cId="2327274572" sldId="274"/>
            <ac:spMk id="2" creationId="{34026211-7B84-4104-A18B-CBD0E1E83925}"/>
          </ac:spMkLst>
        </pc:spChg>
        <pc:spChg chg="mod">
          <ac:chgData name="Judith Marshall" userId="0a98e7dd-30f8-4477-a3e0-e11100f91a96" providerId="ADAL" clId="{EFAA677C-72C8-4E55-9B3A-9293CD8A472B}" dt="2021-09-30T14:12:03.156" v="4397" actId="26606"/>
          <ac:spMkLst>
            <pc:docMk/>
            <pc:sldMk cId="2327274572" sldId="274"/>
            <ac:spMk id="3" creationId="{8846FDF4-A810-452C-8CD2-2F0A38D6415C}"/>
          </ac:spMkLst>
        </pc:spChg>
        <pc:spChg chg="add">
          <ac:chgData name="Judith Marshall" userId="0a98e7dd-30f8-4477-a3e0-e11100f91a96" providerId="ADAL" clId="{EFAA677C-72C8-4E55-9B3A-9293CD8A472B}" dt="2021-09-30T14:12:03.156" v="4397" actId="26606"/>
          <ac:spMkLst>
            <pc:docMk/>
            <pc:sldMk cId="2327274572" sldId="274"/>
            <ac:spMk id="9" creationId="{7D8A9447-DEFF-40A5-8673-B7A365C3F8C0}"/>
          </ac:spMkLst>
        </pc:spChg>
        <pc:spChg chg="add">
          <ac:chgData name="Judith Marshall" userId="0a98e7dd-30f8-4477-a3e0-e11100f91a96" providerId="ADAL" clId="{EFAA677C-72C8-4E55-9B3A-9293CD8A472B}" dt="2021-09-30T14:12:03.156" v="4397" actId="26606"/>
          <ac:spMkLst>
            <pc:docMk/>
            <pc:sldMk cId="2327274572" sldId="274"/>
            <ac:spMk id="11" creationId="{290C21F9-FD6D-4457-B130-1A531F242B4F}"/>
          </ac:spMkLst>
        </pc:spChg>
        <pc:spChg chg="add">
          <ac:chgData name="Judith Marshall" userId="0a98e7dd-30f8-4477-a3e0-e11100f91a96" providerId="ADAL" clId="{EFAA677C-72C8-4E55-9B3A-9293CD8A472B}" dt="2021-09-30T14:12:03.156" v="4397" actId="26606"/>
          <ac:spMkLst>
            <pc:docMk/>
            <pc:sldMk cId="2327274572" sldId="274"/>
            <ac:spMk id="13" creationId="{28F6EF4B-2F40-485B-9F36-084731486AE0}"/>
          </ac:spMkLst>
        </pc:spChg>
        <pc:picChg chg="add mod ord">
          <ac:chgData name="Judith Marshall" userId="0a98e7dd-30f8-4477-a3e0-e11100f91a96" providerId="ADAL" clId="{EFAA677C-72C8-4E55-9B3A-9293CD8A472B}" dt="2021-09-30T14:12:03.156" v="4397" actId="26606"/>
          <ac:picMkLst>
            <pc:docMk/>
            <pc:sldMk cId="2327274572" sldId="274"/>
            <ac:picMk id="4" creationId="{76A78792-E07C-4F2F-BDC1-867783ABF167}"/>
          </ac:picMkLst>
        </pc:picChg>
      </pc:sldChg>
      <pc:sldChg chg="modSp mod modAnim">
        <pc:chgData name="Judith Marshall" userId="0a98e7dd-30f8-4477-a3e0-e11100f91a96" providerId="ADAL" clId="{EFAA677C-72C8-4E55-9B3A-9293CD8A472B}" dt="2021-09-30T14:31:04.732" v="4504" actId="20577"/>
        <pc:sldMkLst>
          <pc:docMk/>
          <pc:sldMk cId="1664944525" sldId="275"/>
        </pc:sldMkLst>
        <pc:spChg chg="mod">
          <ac:chgData name="Judith Marshall" userId="0a98e7dd-30f8-4477-a3e0-e11100f91a96" providerId="ADAL" clId="{EFAA677C-72C8-4E55-9B3A-9293CD8A472B}" dt="2021-09-29T14:53:23.412" v="231" actId="20577"/>
          <ac:spMkLst>
            <pc:docMk/>
            <pc:sldMk cId="1664944525" sldId="275"/>
            <ac:spMk id="2" creationId="{4567C32D-3974-4F2F-BCE3-831714AA3546}"/>
          </ac:spMkLst>
        </pc:spChg>
        <pc:spChg chg="mod">
          <ac:chgData name="Judith Marshall" userId="0a98e7dd-30f8-4477-a3e0-e11100f91a96" providerId="ADAL" clId="{EFAA677C-72C8-4E55-9B3A-9293CD8A472B}" dt="2021-09-30T14:31:04.732" v="4504" actId="20577"/>
          <ac:spMkLst>
            <pc:docMk/>
            <pc:sldMk cId="1664944525" sldId="275"/>
            <ac:spMk id="3" creationId="{47D0955F-4993-4BEB-A9BF-1FAED513AF24}"/>
          </ac:spMkLst>
        </pc:spChg>
      </pc:sldChg>
      <pc:sldChg chg="modSp mod">
        <pc:chgData name="Judith Marshall" userId="0a98e7dd-30f8-4477-a3e0-e11100f91a96" providerId="ADAL" clId="{EFAA677C-72C8-4E55-9B3A-9293CD8A472B}" dt="2021-09-30T14:33:26.390" v="4736" actId="1076"/>
        <pc:sldMkLst>
          <pc:docMk/>
          <pc:sldMk cId="3376831444" sldId="276"/>
        </pc:sldMkLst>
        <pc:spChg chg="mod">
          <ac:chgData name="Judith Marshall" userId="0a98e7dd-30f8-4477-a3e0-e11100f91a96" providerId="ADAL" clId="{EFAA677C-72C8-4E55-9B3A-9293CD8A472B}" dt="2021-09-29T14:54:06.322" v="260" actId="20577"/>
          <ac:spMkLst>
            <pc:docMk/>
            <pc:sldMk cId="3376831444" sldId="276"/>
            <ac:spMk id="2" creationId="{CA18F6E1-D50F-46CF-AB39-4D994258892B}"/>
          </ac:spMkLst>
        </pc:spChg>
        <pc:spChg chg="mod">
          <ac:chgData name="Judith Marshall" userId="0a98e7dd-30f8-4477-a3e0-e11100f91a96" providerId="ADAL" clId="{EFAA677C-72C8-4E55-9B3A-9293CD8A472B}" dt="2021-09-30T14:33:26.390" v="4736" actId="1076"/>
          <ac:spMkLst>
            <pc:docMk/>
            <pc:sldMk cId="3376831444" sldId="276"/>
            <ac:spMk id="3" creationId="{FE48CDB0-3A1A-4BAD-A770-9BC0170B16DC}"/>
          </ac:spMkLst>
        </pc:spChg>
      </pc:sldChg>
      <pc:sldChg chg="modSp mod modAnim">
        <pc:chgData name="Judith Marshall" userId="0a98e7dd-30f8-4477-a3e0-e11100f91a96" providerId="ADAL" clId="{EFAA677C-72C8-4E55-9B3A-9293CD8A472B}" dt="2021-09-30T14:33:51.115" v="4737"/>
        <pc:sldMkLst>
          <pc:docMk/>
          <pc:sldMk cId="3244785691" sldId="277"/>
        </pc:sldMkLst>
        <pc:spChg chg="mod">
          <ac:chgData name="Judith Marshall" userId="0a98e7dd-30f8-4477-a3e0-e11100f91a96" providerId="ADAL" clId="{EFAA677C-72C8-4E55-9B3A-9293CD8A472B}" dt="2021-09-29T14:57:50.537" v="347" actId="20577"/>
          <ac:spMkLst>
            <pc:docMk/>
            <pc:sldMk cId="3244785691" sldId="277"/>
            <ac:spMk id="2" creationId="{C5BE7E2B-5A26-4E8B-95C4-6387E315128D}"/>
          </ac:spMkLst>
        </pc:spChg>
        <pc:spChg chg="mod">
          <ac:chgData name="Judith Marshall" userId="0a98e7dd-30f8-4477-a3e0-e11100f91a96" providerId="ADAL" clId="{EFAA677C-72C8-4E55-9B3A-9293CD8A472B}" dt="2021-09-29T15:00:10.123" v="388" actId="113"/>
          <ac:spMkLst>
            <pc:docMk/>
            <pc:sldMk cId="3244785691" sldId="277"/>
            <ac:spMk id="3" creationId="{177B78A4-0CE8-4B01-BE90-7EAEFC48B7BA}"/>
          </ac:spMkLst>
        </pc:spChg>
      </pc:sldChg>
      <pc:sldChg chg="modSp new mod modAnim">
        <pc:chgData name="Judith Marshall" userId="0a98e7dd-30f8-4477-a3e0-e11100f91a96" providerId="ADAL" clId="{EFAA677C-72C8-4E55-9B3A-9293CD8A472B}" dt="2021-09-29T15:23:11.813" v="845" actId="6549"/>
        <pc:sldMkLst>
          <pc:docMk/>
          <pc:sldMk cId="659273080" sldId="279"/>
        </pc:sldMkLst>
        <pc:spChg chg="mod">
          <ac:chgData name="Judith Marshall" userId="0a98e7dd-30f8-4477-a3e0-e11100f91a96" providerId="ADAL" clId="{EFAA677C-72C8-4E55-9B3A-9293CD8A472B}" dt="2021-09-29T14:50:30.679" v="161" actId="20577"/>
          <ac:spMkLst>
            <pc:docMk/>
            <pc:sldMk cId="659273080" sldId="279"/>
            <ac:spMk id="2" creationId="{3C0838BD-CDEF-4F96-BFAF-A6DDDB51B767}"/>
          </ac:spMkLst>
        </pc:spChg>
        <pc:spChg chg="mod">
          <ac:chgData name="Judith Marshall" userId="0a98e7dd-30f8-4477-a3e0-e11100f91a96" providerId="ADAL" clId="{EFAA677C-72C8-4E55-9B3A-9293CD8A472B}" dt="2021-09-29T14:51:30.224" v="181" actId="1076"/>
          <ac:spMkLst>
            <pc:docMk/>
            <pc:sldMk cId="659273080" sldId="279"/>
            <ac:spMk id="3" creationId="{88F8458C-065F-45F4-AFC6-195BB9210D39}"/>
          </ac:spMkLst>
        </pc:spChg>
        <pc:spChg chg="mod">
          <ac:chgData name="Judith Marshall" userId="0a98e7dd-30f8-4477-a3e0-e11100f91a96" providerId="ADAL" clId="{EFAA677C-72C8-4E55-9B3A-9293CD8A472B}" dt="2021-09-29T15:23:11.813" v="845" actId="6549"/>
          <ac:spMkLst>
            <pc:docMk/>
            <pc:sldMk cId="659273080" sldId="279"/>
            <ac:spMk id="4" creationId="{F1FC7C95-48E2-437E-933B-04197544E852}"/>
          </ac:spMkLst>
        </pc:spChg>
      </pc:sldChg>
      <pc:sldChg chg="modSp new mod">
        <pc:chgData name="Judith Marshall" userId="0a98e7dd-30f8-4477-a3e0-e11100f91a96" providerId="ADAL" clId="{EFAA677C-72C8-4E55-9B3A-9293CD8A472B}" dt="2021-09-29T14:59:58.623" v="385" actId="113"/>
        <pc:sldMkLst>
          <pc:docMk/>
          <pc:sldMk cId="3500906960" sldId="280"/>
        </pc:sldMkLst>
        <pc:spChg chg="mod">
          <ac:chgData name="Judith Marshall" userId="0a98e7dd-30f8-4477-a3e0-e11100f91a96" providerId="ADAL" clId="{EFAA677C-72C8-4E55-9B3A-9293CD8A472B}" dt="2021-09-29T14:59:13.244" v="369"/>
          <ac:spMkLst>
            <pc:docMk/>
            <pc:sldMk cId="3500906960" sldId="280"/>
            <ac:spMk id="2" creationId="{193CF9C2-D25F-46AC-8554-8BA6080ECC50}"/>
          </ac:spMkLst>
        </pc:spChg>
        <pc:spChg chg="mod">
          <ac:chgData name="Judith Marshall" userId="0a98e7dd-30f8-4477-a3e0-e11100f91a96" providerId="ADAL" clId="{EFAA677C-72C8-4E55-9B3A-9293CD8A472B}" dt="2021-09-29T14:59:58.623" v="385" actId="113"/>
          <ac:spMkLst>
            <pc:docMk/>
            <pc:sldMk cId="3500906960" sldId="280"/>
            <ac:spMk id="3" creationId="{F0CAE8ED-C540-435C-A402-F4C976428C21}"/>
          </ac:spMkLst>
        </pc:spChg>
      </pc:sldChg>
      <pc:sldChg chg="modSp new mod">
        <pc:chgData name="Judith Marshall" userId="0a98e7dd-30f8-4477-a3e0-e11100f91a96" providerId="ADAL" clId="{EFAA677C-72C8-4E55-9B3A-9293CD8A472B}" dt="2021-09-30T14:36:54.630" v="4752" actId="20577"/>
        <pc:sldMkLst>
          <pc:docMk/>
          <pc:sldMk cId="3106212009" sldId="281"/>
        </pc:sldMkLst>
        <pc:spChg chg="mod">
          <ac:chgData name="Judith Marshall" userId="0a98e7dd-30f8-4477-a3e0-e11100f91a96" providerId="ADAL" clId="{EFAA677C-72C8-4E55-9B3A-9293CD8A472B}" dt="2021-09-30T14:36:22.917" v="4749" actId="20577"/>
          <ac:spMkLst>
            <pc:docMk/>
            <pc:sldMk cId="3106212009" sldId="281"/>
            <ac:spMk id="2" creationId="{10384B41-0AF2-4F23-BC7E-7B169BC0A4AA}"/>
          </ac:spMkLst>
        </pc:spChg>
        <pc:spChg chg="mod">
          <ac:chgData name="Judith Marshall" userId="0a98e7dd-30f8-4477-a3e0-e11100f91a96" providerId="ADAL" clId="{EFAA677C-72C8-4E55-9B3A-9293CD8A472B}" dt="2021-09-30T14:36:54.630" v="4752" actId="20577"/>
          <ac:spMkLst>
            <pc:docMk/>
            <pc:sldMk cId="3106212009" sldId="281"/>
            <ac:spMk id="3" creationId="{ADB2E2A1-CF33-4112-B6FE-9C5329161F67}"/>
          </ac:spMkLst>
        </pc:spChg>
      </pc:sldChg>
      <pc:sldChg chg="modSp new mod ord">
        <pc:chgData name="Judith Marshall" userId="0a98e7dd-30f8-4477-a3e0-e11100f91a96" providerId="ADAL" clId="{EFAA677C-72C8-4E55-9B3A-9293CD8A472B}" dt="2021-09-29T15:05:21.379" v="431"/>
        <pc:sldMkLst>
          <pc:docMk/>
          <pc:sldMk cId="4090176740" sldId="282"/>
        </pc:sldMkLst>
        <pc:spChg chg="mod">
          <ac:chgData name="Judith Marshall" userId="0a98e7dd-30f8-4477-a3e0-e11100f91a96" providerId="ADAL" clId="{EFAA677C-72C8-4E55-9B3A-9293CD8A472B}" dt="2021-09-29T15:01:22.032" v="415" actId="20577"/>
          <ac:spMkLst>
            <pc:docMk/>
            <pc:sldMk cId="4090176740" sldId="282"/>
            <ac:spMk id="2" creationId="{94AF3835-01EC-4551-B60B-A595C557C879}"/>
          </ac:spMkLst>
        </pc:spChg>
        <pc:spChg chg="mod">
          <ac:chgData name="Judith Marshall" userId="0a98e7dd-30f8-4477-a3e0-e11100f91a96" providerId="ADAL" clId="{EFAA677C-72C8-4E55-9B3A-9293CD8A472B}" dt="2021-09-29T15:05:12.730" v="429" actId="1076"/>
          <ac:spMkLst>
            <pc:docMk/>
            <pc:sldMk cId="4090176740" sldId="282"/>
            <ac:spMk id="3" creationId="{169D4A54-B8A6-4BE7-8A1D-FA2704E3F4B0}"/>
          </ac:spMkLst>
        </pc:spChg>
      </pc:sldChg>
      <pc:sldChg chg="modSp new mod">
        <pc:chgData name="Judith Marshall" userId="0a98e7dd-30f8-4477-a3e0-e11100f91a96" providerId="ADAL" clId="{EFAA677C-72C8-4E55-9B3A-9293CD8A472B}" dt="2021-09-29T15:24:19.473" v="857" actId="20577"/>
        <pc:sldMkLst>
          <pc:docMk/>
          <pc:sldMk cId="3875750952" sldId="283"/>
        </pc:sldMkLst>
        <pc:spChg chg="mod">
          <ac:chgData name="Judith Marshall" userId="0a98e7dd-30f8-4477-a3e0-e11100f91a96" providerId="ADAL" clId="{EFAA677C-72C8-4E55-9B3A-9293CD8A472B}" dt="2021-09-29T15:21:19.163" v="784" actId="20577"/>
          <ac:spMkLst>
            <pc:docMk/>
            <pc:sldMk cId="3875750952" sldId="283"/>
            <ac:spMk id="2" creationId="{8919770B-E70D-4783-8C35-921633081B60}"/>
          </ac:spMkLst>
        </pc:spChg>
        <pc:spChg chg="mod">
          <ac:chgData name="Judith Marshall" userId="0a98e7dd-30f8-4477-a3e0-e11100f91a96" providerId="ADAL" clId="{EFAA677C-72C8-4E55-9B3A-9293CD8A472B}" dt="2021-09-29T15:24:19.473" v="857" actId="20577"/>
          <ac:spMkLst>
            <pc:docMk/>
            <pc:sldMk cId="3875750952" sldId="283"/>
            <ac:spMk id="3" creationId="{9662A068-5851-4F26-8CB2-7DDB656AA79D}"/>
          </ac:spMkLst>
        </pc:spChg>
      </pc:sldChg>
      <pc:sldChg chg="modSp new del mod">
        <pc:chgData name="Judith Marshall" userId="0a98e7dd-30f8-4477-a3e0-e11100f91a96" providerId="ADAL" clId="{EFAA677C-72C8-4E55-9B3A-9293CD8A472B}" dt="2021-09-29T15:20:26.985" v="772" actId="2696"/>
        <pc:sldMkLst>
          <pc:docMk/>
          <pc:sldMk cId="3862590193" sldId="284"/>
        </pc:sldMkLst>
        <pc:spChg chg="mod">
          <ac:chgData name="Judith Marshall" userId="0a98e7dd-30f8-4477-a3e0-e11100f91a96" providerId="ADAL" clId="{EFAA677C-72C8-4E55-9B3A-9293CD8A472B}" dt="2021-09-29T15:20:17.798" v="770" actId="21"/>
          <ac:spMkLst>
            <pc:docMk/>
            <pc:sldMk cId="3862590193" sldId="284"/>
            <ac:spMk id="2" creationId="{CC4EC3C6-E202-4A76-9266-21BE6ABCAC84}"/>
          </ac:spMkLst>
        </pc:spChg>
        <pc:spChg chg="mod">
          <ac:chgData name="Judith Marshall" userId="0a98e7dd-30f8-4477-a3e0-e11100f91a96" providerId="ADAL" clId="{EFAA677C-72C8-4E55-9B3A-9293CD8A472B}" dt="2021-09-29T15:18:11.154" v="741" actId="20577"/>
          <ac:spMkLst>
            <pc:docMk/>
            <pc:sldMk cId="3862590193" sldId="284"/>
            <ac:spMk id="3" creationId="{E4F0734D-B355-4278-9101-405156E54324}"/>
          </ac:spMkLst>
        </pc:spChg>
      </pc:sldChg>
      <pc:sldChg chg="modSp new mod modAnim">
        <pc:chgData name="Judith Marshall" userId="0a98e7dd-30f8-4477-a3e0-e11100f91a96" providerId="ADAL" clId="{EFAA677C-72C8-4E55-9B3A-9293CD8A472B}" dt="2021-09-30T14:35:12.226" v="4741"/>
        <pc:sldMkLst>
          <pc:docMk/>
          <pc:sldMk cId="958459006" sldId="285"/>
        </pc:sldMkLst>
        <pc:spChg chg="mod">
          <ac:chgData name="Judith Marshall" userId="0a98e7dd-30f8-4477-a3e0-e11100f91a96" providerId="ADAL" clId="{EFAA677C-72C8-4E55-9B3A-9293CD8A472B}" dt="2021-09-29T15:20:21.083" v="771"/>
          <ac:spMkLst>
            <pc:docMk/>
            <pc:sldMk cId="958459006" sldId="285"/>
            <ac:spMk id="2" creationId="{701738C9-2736-4AE7-9001-34645B78CC38}"/>
          </ac:spMkLst>
        </pc:spChg>
        <pc:spChg chg="mod">
          <ac:chgData name="Judith Marshall" userId="0a98e7dd-30f8-4477-a3e0-e11100f91a96" providerId="ADAL" clId="{EFAA677C-72C8-4E55-9B3A-9293CD8A472B}" dt="2021-09-29T15:19:55.405" v="766" actId="1076"/>
          <ac:spMkLst>
            <pc:docMk/>
            <pc:sldMk cId="958459006" sldId="285"/>
            <ac:spMk id="3" creationId="{C98735CD-2FEC-4E3A-8518-235F0B4D77ED}"/>
          </ac:spMkLst>
        </pc:spChg>
      </pc:sldChg>
      <pc:sldChg chg="modSp new mod">
        <pc:chgData name="Judith Marshall" userId="0a98e7dd-30f8-4477-a3e0-e11100f91a96" providerId="ADAL" clId="{EFAA677C-72C8-4E55-9B3A-9293CD8A472B}" dt="2021-09-29T15:36:31.844" v="1254" actId="255"/>
        <pc:sldMkLst>
          <pc:docMk/>
          <pc:sldMk cId="1034398168" sldId="286"/>
        </pc:sldMkLst>
        <pc:spChg chg="mod">
          <ac:chgData name="Judith Marshall" userId="0a98e7dd-30f8-4477-a3e0-e11100f91a96" providerId="ADAL" clId="{EFAA677C-72C8-4E55-9B3A-9293CD8A472B}" dt="2021-09-29T15:26:21.329" v="940" actId="20577"/>
          <ac:spMkLst>
            <pc:docMk/>
            <pc:sldMk cId="1034398168" sldId="286"/>
            <ac:spMk id="2" creationId="{76F3BB6A-69F8-418E-98F2-50A3B195C16F}"/>
          </ac:spMkLst>
        </pc:spChg>
        <pc:spChg chg="mod">
          <ac:chgData name="Judith Marshall" userId="0a98e7dd-30f8-4477-a3e0-e11100f91a96" providerId="ADAL" clId="{EFAA677C-72C8-4E55-9B3A-9293CD8A472B}" dt="2021-09-29T15:36:31.844" v="1254" actId="255"/>
          <ac:spMkLst>
            <pc:docMk/>
            <pc:sldMk cId="1034398168" sldId="286"/>
            <ac:spMk id="3" creationId="{A92D8F27-A589-44D3-903E-7EBCE55E9268}"/>
          </ac:spMkLst>
        </pc:spChg>
      </pc:sldChg>
      <pc:sldChg chg="modSp new mod">
        <pc:chgData name="Judith Marshall" userId="0a98e7dd-30f8-4477-a3e0-e11100f91a96" providerId="ADAL" clId="{EFAA677C-72C8-4E55-9B3A-9293CD8A472B}" dt="2021-09-29T15:28:42.229" v="1074" actId="27636"/>
        <pc:sldMkLst>
          <pc:docMk/>
          <pc:sldMk cId="607410375" sldId="287"/>
        </pc:sldMkLst>
        <pc:spChg chg="mod">
          <ac:chgData name="Judith Marshall" userId="0a98e7dd-30f8-4477-a3e0-e11100f91a96" providerId="ADAL" clId="{EFAA677C-72C8-4E55-9B3A-9293CD8A472B}" dt="2021-09-29T15:27:54.689" v="1050" actId="20577"/>
          <ac:spMkLst>
            <pc:docMk/>
            <pc:sldMk cId="607410375" sldId="287"/>
            <ac:spMk id="2" creationId="{246FCB14-3BE4-4BE8-B47B-F0860CB76100}"/>
          </ac:spMkLst>
        </pc:spChg>
        <pc:spChg chg="mod">
          <ac:chgData name="Judith Marshall" userId="0a98e7dd-30f8-4477-a3e0-e11100f91a96" providerId="ADAL" clId="{EFAA677C-72C8-4E55-9B3A-9293CD8A472B}" dt="2021-09-29T15:28:42.229" v="1074" actId="27636"/>
          <ac:spMkLst>
            <pc:docMk/>
            <pc:sldMk cId="607410375" sldId="287"/>
            <ac:spMk id="3" creationId="{AA1BD052-7A12-4234-BE71-E68A97A81E4B}"/>
          </ac:spMkLst>
        </pc:spChg>
      </pc:sldChg>
      <pc:sldChg chg="add">
        <pc:chgData name="Judith Marshall" userId="0a98e7dd-30f8-4477-a3e0-e11100f91a96" providerId="ADAL" clId="{EFAA677C-72C8-4E55-9B3A-9293CD8A472B}" dt="2021-09-29T15:36:18.520" v="1253"/>
        <pc:sldMkLst>
          <pc:docMk/>
          <pc:sldMk cId="1311120458" sldId="288"/>
        </pc:sldMkLst>
      </pc:sldChg>
      <pc:sldChg chg="modSp new del mod">
        <pc:chgData name="Judith Marshall" userId="0a98e7dd-30f8-4477-a3e0-e11100f91a96" providerId="ADAL" clId="{EFAA677C-72C8-4E55-9B3A-9293CD8A472B}" dt="2021-09-29T15:36:06.637" v="1252" actId="2696"/>
        <pc:sldMkLst>
          <pc:docMk/>
          <pc:sldMk cId="2437015361" sldId="288"/>
        </pc:sldMkLst>
        <pc:spChg chg="mod">
          <ac:chgData name="Judith Marshall" userId="0a98e7dd-30f8-4477-a3e0-e11100f91a96" providerId="ADAL" clId="{EFAA677C-72C8-4E55-9B3A-9293CD8A472B}" dt="2021-09-29T15:25:01.069" v="893" actId="20577"/>
          <ac:spMkLst>
            <pc:docMk/>
            <pc:sldMk cId="2437015361" sldId="288"/>
            <ac:spMk id="2" creationId="{CAA50893-FB46-4657-96D5-4E42FD731F03}"/>
          </ac:spMkLst>
        </pc:spChg>
        <pc:spChg chg="mod">
          <ac:chgData name="Judith Marshall" userId="0a98e7dd-30f8-4477-a3e0-e11100f91a96" providerId="ADAL" clId="{EFAA677C-72C8-4E55-9B3A-9293CD8A472B}" dt="2021-09-29T15:25:54.475" v="915" actId="20577"/>
          <ac:spMkLst>
            <pc:docMk/>
            <pc:sldMk cId="2437015361" sldId="288"/>
            <ac:spMk id="3" creationId="{B76BBCA7-A5EC-477D-B5B5-A0B7D95D1F0C}"/>
          </ac:spMkLst>
        </pc:spChg>
      </pc:sldChg>
      <pc:sldChg chg="modSp new mod">
        <pc:chgData name="Judith Marshall" userId="0a98e7dd-30f8-4477-a3e0-e11100f91a96" providerId="ADAL" clId="{EFAA677C-72C8-4E55-9B3A-9293CD8A472B}" dt="2021-09-29T15:30:17.563" v="1143" actId="20577"/>
        <pc:sldMkLst>
          <pc:docMk/>
          <pc:sldMk cId="1706651765" sldId="289"/>
        </pc:sldMkLst>
        <pc:spChg chg="mod">
          <ac:chgData name="Judith Marshall" userId="0a98e7dd-30f8-4477-a3e0-e11100f91a96" providerId="ADAL" clId="{EFAA677C-72C8-4E55-9B3A-9293CD8A472B}" dt="2021-09-29T15:29:51.213" v="1134" actId="20577"/>
          <ac:spMkLst>
            <pc:docMk/>
            <pc:sldMk cId="1706651765" sldId="289"/>
            <ac:spMk id="2" creationId="{E890409A-1709-43A9-B495-2305CDD9C4F5}"/>
          </ac:spMkLst>
        </pc:spChg>
        <pc:spChg chg="mod">
          <ac:chgData name="Judith Marshall" userId="0a98e7dd-30f8-4477-a3e0-e11100f91a96" providerId="ADAL" clId="{EFAA677C-72C8-4E55-9B3A-9293CD8A472B}" dt="2021-09-29T15:30:17.563" v="1143" actId="20577"/>
          <ac:spMkLst>
            <pc:docMk/>
            <pc:sldMk cId="1706651765" sldId="289"/>
            <ac:spMk id="3" creationId="{E12E04DF-9BF3-44A9-B278-E0A8D1B30932}"/>
          </ac:spMkLst>
        </pc:spChg>
      </pc:sldChg>
      <pc:sldChg chg="add">
        <pc:chgData name="Judith Marshall" userId="0a98e7dd-30f8-4477-a3e0-e11100f91a96" providerId="ADAL" clId="{EFAA677C-72C8-4E55-9B3A-9293CD8A472B}" dt="2021-09-29T15:36:18.520" v="1253"/>
        <pc:sldMkLst>
          <pc:docMk/>
          <pc:sldMk cId="795483717" sldId="290"/>
        </pc:sldMkLst>
      </pc:sldChg>
      <pc:sldChg chg="modSp new del mod">
        <pc:chgData name="Judith Marshall" userId="0a98e7dd-30f8-4477-a3e0-e11100f91a96" providerId="ADAL" clId="{EFAA677C-72C8-4E55-9B3A-9293CD8A472B}" dt="2021-09-29T15:36:06.637" v="1252" actId="2696"/>
        <pc:sldMkLst>
          <pc:docMk/>
          <pc:sldMk cId="3058236405" sldId="290"/>
        </pc:sldMkLst>
        <pc:spChg chg="mod">
          <ac:chgData name="Judith Marshall" userId="0a98e7dd-30f8-4477-a3e0-e11100f91a96" providerId="ADAL" clId="{EFAA677C-72C8-4E55-9B3A-9293CD8A472B}" dt="2021-09-29T15:29:14.656" v="1105" actId="20577"/>
          <ac:spMkLst>
            <pc:docMk/>
            <pc:sldMk cId="3058236405" sldId="290"/>
            <ac:spMk id="2" creationId="{369A96EB-F0CE-416F-8B7C-AC2431091E0A}"/>
          </ac:spMkLst>
        </pc:spChg>
        <pc:spChg chg="mod">
          <ac:chgData name="Judith Marshall" userId="0a98e7dd-30f8-4477-a3e0-e11100f91a96" providerId="ADAL" clId="{EFAA677C-72C8-4E55-9B3A-9293CD8A472B}" dt="2021-09-29T15:29:05.583" v="1079" actId="5793"/>
          <ac:spMkLst>
            <pc:docMk/>
            <pc:sldMk cId="3058236405" sldId="290"/>
            <ac:spMk id="3" creationId="{C2C8C5C3-6F0B-47EB-8F83-D9E720FEFD28}"/>
          </ac:spMkLst>
        </pc:spChg>
      </pc:sldChg>
      <pc:sldChg chg="modSp new mod">
        <pc:chgData name="Judith Marshall" userId="0a98e7dd-30f8-4477-a3e0-e11100f91a96" providerId="ADAL" clId="{EFAA677C-72C8-4E55-9B3A-9293CD8A472B}" dt="2021-09-29T15:31:08.790" v="1147" actId="1076"/>
        <pc:sldMkLst>
          <pc:docMk/>
          <pc:sldMk cId="2427697161" sldId="291"/>
        </pc:sldMkLst>
        <pc:spChg chg="mod">
          <ac:chgData name="Judith Marshall" userId="0a98e7dd-30f8-4477-a3e0-e11100f91a96" providerId="ADAL" clId="{EFAA677C-72C8-4E55-9B3A-9293CD8A472B}" dt="2021-09-29T15:30:47.260" v="1144"/>
          <ac:spMkLst>
            <pc:docMk/>
            <pc:sldMk cId="2427697161" sldId="291"/>
            <ac:spMk id="2" creationId="{FCC41FF4-D6D1-4D59-9293-D912F5CE7FA7}"/>
          </ac:spMkLst>
        </pc:spChg>
        <pc:spChg chg="mod">
          <ac:chgData name="Judith Marshall" userId="0a98e7dd-30f8-4477-a3e0-e11100f91a96" providerId="ADAL" clId="{EFAA677C-72C8-4E55-9B3A-9293CD8A472B}" dt="2021-09-29T15:31:08.790" v="1147" actId="1076"/>
          <ac:spMkLst>
            <pc:docMk/>
            <pc:sldMk cId="2427697161" sldId="291"/>
            <ac:spMk id="3" creationId="{1F8F7D20-0743-4B43-833F-D0483BA7C62E}"/>
          </ac:spMkLst>
        </pc:spChg>
      </pc:sldChg>
      <pc:sldChg chg="modSp new mod">
        <pc:chgData name="Judith Marshall" userId="0a98e7dd-30f8-4477-a3e0-e11100f91a96" providerId="ADAL" clId="{EFAA677C-72C8-4E55-9B3A-9293CD8A472B}" dt="2021-09-29T15:32:24.861" v="1167" actId="6549"/>
        <pc:sldMkLst>
          <pc:docMk/>
          <pc:sldMk cId="1615546066" sldId="292"/>
        </pc:sldMkLst>
        <pc:spChg chg="mod">
          <ac:chgData name="Judith Marshall" userId="0a98e7dd-30f8-4477-a3e0-e11100f91a96" providerId="ADAL" clId="{EFAA677C-72C8-4E55-9B3A-9293CD8A472B}" dt="2021-09-29T15:31:21.013" v="1148"/>
          <ac:spMkLst>
            <pc:docMk/>
            <pc:sldMk cId="1615546066" sldId="292"/>
            <ac:spMk id="2" creationId="{4719B057-83C3-4DC5-81DD-FFC13D3040B5}"/>
          </ac:spMkLst>
        </pc:spChg>
        <pc:spChg chg="mod">
          <ac:chgData name="Judith Marshall" userId="0a98e7dd-30f8-4477-a3e0-e11100f91a96" providerId="ADAL" clId="{EFAA677C-72C8-4E55-9B3A-9293CD8A472B}" dt="2021-09-29T15:32:24.861" v="1167" actId="6549"/>
          <ac:spMkLst>
            <pc:docMk/>
            <pc:sldMk cId="1615546066" sldId="292"/>
            <ac:spMk id="3" creationId="{A26A41BE-2796-4349-A03A-018F27277E99}"/>
          </ac:spMkLst>
        </pc:spChg>
      </pc:sldChg>
      <pc:sldChg chg="modSp new mod">
        <pc:chgData name="Judith Marshall" userId="0a98e7dd-30f8-4477-a3e0-e11100f91a96" providerId="ADAL" clId="{EFAA677C-72C8-4E55-9B3A-9293CD8A472B}" dt="2021-09-29T15:32:57.374" v="1180"/>
        <pc:sldMkLst>
          <pc:docMk/>
          <pc:sldMk cId="1143588908" sldId="293"/>
        </pc:sldMkLst>
        <pc:spChg chg="mod">
          <ac:chgData name="Judith Marshall" userId="0a98e7dd-30f8-4477-a3e0-e11100f91a96" providerId="ADAL" clId="{EFAA677C-72C8-4E55-9B3A-9293CD8A472B}" dt="2021-09-29T15:32:54.664" v="1179" actId="20577"/>
          <ac:spMkLst>
            <pc:docMk/>
            <pc:sldMk cId="1143588908" sldId="293"/>
            <ac:spMk id="2" creationId="{643DC3BC-3768-4BF3-AE26-B4D39BD29EE5}"/>
          </ac:spMkLst>
        </pc:spChg>
        <pc:spChg chg="mod">
          <ac:chgData name="Judith Marshall" userId="0a98e7dd-30f8-4477-a3e0-e11100f91a96" providerId="ADAL" clId="{EFAA677C-72C8-4E55-9B3A-9293CD8A472B}" dt="2021-09-29T15:32:57.374" v="1180"/>
          <ac:spMkLst>
            <pc:docMk/>
            <pc:sldMk cId="1143588908" sldId="293"/>
            <ac:spMk id="3" creationId="{E9A64B2F-8B58-4FB3-B093-69F57096B355}"/>
          </ac:spMkLst>
        </pc:spChg>
      </pc:sldChg>
      <pc:sldChg chg="modSp new mod">
        <pc:chgData name="Judith Marshall" userId="0a98e7dd-30f8-4477-a3e0-e11100f91a96" providerId="ADAL" clId="{EFAA677C-72C8-4E55-9B3A-9293CD8A472B}" dt="2021-09-29T15:35:36.737" v="1251" actId="6549"/>
        <pc:sldMkLst>
          <pc:docMk/>
          <pc:sldMk cId="2226947522" sldId="294"/>
        </pc:sldMkLst>
        <pc:spChg chg="mod">
          <ac:chgData name="Judith Marshall" userId="0a98e7dd-30f8-4477-a3e0-e11100f91a96" providerId="ADAL" clId="{EFAA677C-72C8-4E55-9B3A-9293CD8A472B}" dt="2021-09-29T15:33:27.025" v="1213" actId="20577"/>
          <ac:spMkLst>
            <pc:docMk/>
            <pc:sldMk cId="2226947522" sldId="294"/>
            <ac:spMk id="2" creationId="{9D649B5C-B6D4-45DC-9433-BB58DD7EED25}"/>
          </ac:spMkLst>
        </pc:spChg>
        <pc:spChg chg="mod">
          <ac:chgData name="Judith Marshall" userId="0a98e7dd-30f8-4477-a3e0-e11100f91a96" providerId="ADAL" clId="{EFAA677C-72C8-4E55-9B3A-9293CD8A472B}" dt="2021-09-29T15:35:36.737" v="1251" actId="6549"/>
          <ac:spMkLst>
            <pc:docMk/>
            <pc:sldMk cId="2226947522" sldId="294"/>
            <ac:spMk id="3" creationId="{4F9558AC-4F81-46C6-B24E-7EFE812B92E7}"/>
          </ac:spMkLst>
        </pc:spChg>
      </pc:sldChg>
      <pc:sldChg chg="modSp new mod">
        <pc:chgData name="Judith Marshall" userId="0a98e7dd-30f8-4477-a3e0-e11100f91a96" providerId="ADAL" clId="{EFAA677C-72C8-4E55-9B3A-9293CD8A472B}" dt="2021-09-30T14:38:23.429" v="4753" actId="113"/>
        <pc:sldMkLst>
          <pc:docMk/>
          <pc:sldMk cId="2901105624" sldId="295"/>
        </pc:sldMkLst>
        <pc:spChg chg="mod">
          <ac:chgData name="Judith Marshall" userId="0a98e7dd-30f8-4477-a3e0-e11100f91a96" providerId="ADAL" clId="{EFAA677C-72C8-4E55-9B3A-9293CD8A472B}" dt="2021-09-29T15:39:04.564" v="1501" actId="20577"/>
          <ac:spMkLst>
            <pc:docMk/>
            <pc:sldMk cId="2901105624" sldId="295"/>
            <ac:spMk id="2" creationId="{30B7EEAB-4D77-4421-BC12-01487AFB4948}"/>
          </ac:spMkLst>
        </pc:spChg>
        <pc:spChg chg="mod">
          <ac:chgData name="Judith Marshall" userId="0a98e7dd-30f8-4477-a3e0-e11100f91a96" providerId="ADAL" clId="{EFAA677C-72C8-4E55-9B3A-9293CD8A472B}" dt="2021-09-30T14:38:23.429" v="4753" actId="113"/>
          <ac:spMkLst>
            <pc:docMk/>
            <pc:sldMk cId="2901105624" sldId="295"/>
            <ac:spMk id="3" creationId="{4E316A91-9781-4278-B0D2-BBAEB869C1FC}"/>
          </ac:spMkLst>
        </pc:spChg>
      </pc:sldChg>
      <pc:sldChg chg="new del">
        <pc:chgData name="Judith Marshall" userId="0a98e7dd-30f8-4477-a3e0-e11100f91a96" providerId="ADAL" clId="{EFAA677C-72C8-4E55-9B3A-9293CD8A472B}" dt="2021-09-29T15:41:35.131" v="1706" actId="680"/>
        <pc:sldMkLst>
          <pc:docMk/>
          <pc:sldMk cId="781851618" sldId="296"/>
        </pc:sldMkLst>
      </pc:sldChg>
      <pc:sldChg chg="modSp new mod">
        <pc:chgData name="Judith Marshall" userId="0a98e7dd-30f8-4477-a3e0-e11100f91a96" providerId="ADAL" clId="{EFAA677C-72C8-4E55-9B3A-9293CD8A472B}" dt="2021-09-30T13:19:13.614" v="3648" actId="20577"/>
        <pc:sldMkLst>
          <pc:docMk/>
          <pc:sldMk cId="1071447808" sldId="296"/>
        </pc:sldMkLst>
        <pc:spChg chg="mod">
          <ac:chgData name="Judith Marshall" userId="0a98e7dd-30f8-4477-a3e0-e11100f91a96" providerId="ADAL" clId="{EFAA677C-72C8-4E55-9B3A-9293CD8A472B}" dt="2021-09-29T15:41:52.611" v="1717" actId="20577"/>
          <ac:spMkLst>
            <pc:docMk/>
            <pc:sldMk cId="1071447808" sldId="296"/>
            <ac:spMk id="2" creationId="{93D679FE-9405-46D5-8201-DE27811D0369}"/>
          </ac:spMkLst>
        </pc:spChg>
        <pc:spChg chg="mod">
          <ac:chgData name="Judith Marshall" userId="0a98e7dd-30f8-4477-a3e0-e11100f91a96" providerId="ADAL" clId="{EFAA677C-72C8-4E55-9B3A-9293CD8A472B}" dt="2021-09-30T13:19:13.614" v="3648" actId="20577"/>
          <ac:spMkLst>
            <pc:docMk/>
            <pc:sldMk cId="1071447808" sldId="296"/>
            <ac:spMk id="3" creationId="{0453D821-8F2D-4CBB-8F95-615A5750CE62}"/>
          </ac:spMkLst>
        </pc:spChg>
      </pc:sldChg>
      <pc:sldChg chg="modSp new del mod">
        <pc:chgData name="Judith Marshall" userId="0a98e7dd-30f8-4477-a3e0-e11100f91a96" providerId="ADAL" clId="{EFAA677C-72C8-4E55-9B3A-9293CD8A472B}" dt="2021-09-29T16:12:49.467" v="2349" actId="2696"/>
        <pc:sldMkLst>
          <pc:docMk/>
          <pc:sldMk cId="1570110223" sldId="297"/>
        </pc:sldMkLst>
        <pc:spChg chg="mod">
          <ac:chgData name="Judith Marshall" userId="0a98e7dd-30f8-4477-a3e0-e11100f91a96" providerId="ADAL" clId="{EFAA677C-72C8-4E55-9B3A-9293CD8A472B}" dt="2021-09-29T16:05:07.764" v="2270" actId="20577"/>
          <ac:spMkLst>
            <pc:docMk/>
            <pc:sldMk cId="1570110223" sldId="297"/>
            <ac:spMk id="2" creationId="{94A0C6D9-8FF7-4421-87B5-8461F9C24887}"/>
          </ac:spMkLst>
        </pc:spChg>
        <pc:spChg chg="mod">
          <ac:chgData name="Judith Marshall" userId="0a98e7dd-30f8-4477-a3e0-e11100f91a96" providerId="ADAL" clId="{EFAA677C-72C8-4E55-9B3A-9293CD8A472B}" dt="2021-09-29T16:12:34.231" v="2348" actId="20577"/>
          <ac:spMkLst>
            <pc:docMk/>
            <pc:sldMk cId="1570110223" sldId="297"/>
            <ac:spMk id="3" creationId="{7F7A4826-3671-4145-B1C9-9F4733B4E4E4}"/>
          </ac:spMkLst>
        </pc:spChg>
      </pc:sldChg>
      <pc:sldChg chg="modSp new mod">
        <pc:chgData name="Judith Marshall" userId="0a98e7dd-30f8-4477-a3e0-e11100f91a96" providerId="ADAL" clId="{EFAA677C-72C8-4E55-9B3A-9293CD8A472B}" dt="2021-09-29T16:17:05.499" v="2615" actId="20577"/>
        <pc:sldMkLst>
          <pc:docMk/>
          <pc:sldMk cId="3247746280" sldId="297"/>
        </pc:sldMkLst>
        <pc:spChg chg="mod">
          <ac:chgData name="Judith Marshall" userId="0a98e7dd-30f8-4477-a3e0-e11100f91a96" providerId="ADAL" clId="{EFAA677C-72C8-4E55-9B3A-9293CD8A472B}" dt="2021-09-29T16:17:05.499" v="2615" actId="20577"/>
          <ac:spMkLst>
            <pc:docMk/>
            <pc:sldMk cId="3247746280" sldId="297"/>
            <ac:spMk id="2" creationId="{5F25808E-E53E-4E4B-B39A-3BB66F1CFC14}"/>
          </ac:spMkLst>
        </pc:spChg>
        <pc:spChg chg="mod">
          <ac:chgData name="Judith Marshall" userId="0a98e7dd-30f8-4477-a3e0-e11100f91a96" providerId="ADAL" clId="{EFAA677C-72C8-4E55-9B3A-9293CD8A472B}" dt="2021-09-29T16:16:56.023" v="2609" actId="20577"/>
          <ac:spMkLst>
            <pc:docMk/>
            <pc:sldMk cId="3247746280" sldId="297"/>
            <ac:spMk id="3" creationId="{CDEFAB7D-58E9-495D-BBD0-CD3CEB5ECE13}"/>
          </ac:spMkLst>
        </pc:spChg>
      </pc:sldChg>
      <pc:sldChg chg="new del">
        <pc:chgData name="Judith Marshall" userId="0a98e7dd-30f8-4477-a3e0-e11100f91a96" providerId="ADAL" clId="{EFAA677C-72C8-4E55-9B3A-9293CD8A472B}" dt="2021-09-29T16:14:19.491" v="2417" actId="680"/>
        <pc:sldMkLst>
          <pc:docMk/>
          <pc:sldMk cId="3782975040" sldId="297"/>
        </pc:sldMkLst>
      </pc:sldChg>
      <pc:sldChg chg="new del">
        <pc:chgData name="Judith Marshall" userId="0a98e7dd-30f8-4477-a3e0-e11100f91a96" providerId="ADAL" clId="{EFAA677C-72C8-4E55-9B3A-9293CD8A472B}" dt="2021-09-30T13:57:45.028" v="4248" actId="2696"/>
        <pc:sldMkLst>
          <pc:docMk/>
          <pc:sldMk cId="360798469" sldId="298"/>
        </pc:sldMkLst>
      </pc:sldChg>
      <pc:sldChg chg="modSp new del mod">
        <pc:chgData name="Judith Marshall" userId="0a98e7dd-30f8-4477-a3e0-e11100f91a96" providerId="ADAL" clId="{EFAA677C-72C8-4E55-9B3A-9293CD8A472B}" dt="2021-09-30T14:06:12.182" v="4367" actId="2696"/>
        <pc:sldMkLst>
          <pc:docMk/>
          <pc:sldMk cId="2640020310" sldId="298"/>
        </pc:sldMkLst>
        <pc:spChg chg="mod">
          <ac:chgData name="Judith Marshall" userId="0a98e7dd-30f8-4477-a3e0-e11100f91a96" providerId="ADAL" clId="{EFAA677C-72C8-4E55-9B3A-9293CD8A472B}" dt="2021-09-30T14:05:49.619" v="4322" actId="20577"/>
          <ac:spMkLst>
            <pc:docMk/>
            <pc:sldMk cId="2640020310" sldId="298"/>
            <ac:spMk id="2" creationId="{B200EF18-676C-4A5F-95DD-F6C23732812F}"/>
          </ac:spMkLst>
        </pc:spChg>
        <pc:spChg chg="mod">
          <ac:chgData name="Judith Marshall" userId="0a98e7dd-30f8-4477-a3e0-e11100f91a96" providerId="ADAL" clId="{EFAA677C-72C8-4E55-9B3A-9293CD8A472B}" dt="2021-09-30T14:06:03.806" v="4366" actId="20577"/>
          <ac:spMkLst>
            <pc:docMk/>
            <pc:sldMk cId="2640020310" sldId="298"/>
            <ac:spMk id="3" creationId="{8B7A0F02-B5A6-48F9-B9DE-EC3A8D4899B5}"/>
          </ac:spMkLst>
        </pc:spChg>
      </pc:sldChg>
      <pc:sldChg chg="addSp delSp modSp new mod ord">
        <pc:chgData name="Judith Marshall" userId="0a98e7dd-30f8-4477-a3e0-e11100f91a96" providerId="ADAL" clId="{EFAA677C-72C8-4E55-9B3A-9293CD8A472B}" dt="2021-09-30T14:07:18.146" v="4377"/>
        <pc:sldMkLst>
          <pc:docMk/>
          <pc:sldMk cId="2988759042" sldId="298"/>
        </pc:sldMkLst>
        <pc:spChg chg="del">
          <ac:chgData name="Judith Marshall" userId="0a98e7dd-30f8-4477-a3e0-e11100f91a96" providerId="ADAL" clId="{EFAA677C-72C8-4E55-9B3A-9293CD8A472B}" dt="2021-09-30T14:06:57.165" v="4372" actId="21"/>
          <ac:spMkLst>
            <pc:docMk/>
            <pc:sldMk cId="2988759042" sldId="298"/>
            <ac:spMk id="2" creationId="{1F52FE72-BB15-40FB-8E8D-B8A3933407FC}"/>
          </ac:spMkLst>
        </pc:spChg>
        <pc:spChg chg="del">
          <ac:chgData name="Judith Marshall" userId="0a98e7dd-30f8-4477-a3e0-e11100f91a96" providerId="ADAL" clId="{EFAA677C-72C8-4E55-9B3A-9293CD8A472B}" dt="2021-09-30T14:06:59.807" v="4373" actId="21"/>
          <ac:spMkLst>
            <pc:docMk/>
            <pc:sldMk cId="2988759042" sldId="298"/>
            <ac:spMk id="3" creationId="{4570F9B5-516A-4087-8757-D085D2AC66A2}"/>
          </ac:spMkLst>
        </pc:spChg>
        <pc:picChg chg="add mod">
          <ac:chgData name="Judith Marshall" userId="0a98e7dd-30f8-4477-a3e0-e11100f91a96" providerId="ADAL" clId="{EFAA677C-72C8-4E55-9B3A-9293CD8A472B}" dt="2021-09-30T14:07:08.212" v="4375" actId="1076"/>
          <ac:picMkLst>
            <pc:docMk/>
            <pc:sldMk cId="2988759042" sldId="298"/>
            <ac:picMk id="4" creationId="{A4AE41BF-B8DB-43E3-809C-D3C8E6389D66}"/>
          </ac:picMkLst>
        </pc:picChg>
      </pc:sldChg>
      <pc:sldChg chg="modSp new mod">
        <pc:chgData name="Judith Marshall" userId="0a98e7dd-30f8-4477-a3e0-e11100f91a96" providerId="ADAL" clId="{EFAA677C-72C8-4E55-9B3A-9293CD8A472B}" dt="2021-09-30T15:02:48.376" v="4997" actId="20577"/>
        <pc:sldMkLst>
          <pc:docMk/>
          <pc:sldMk cId="1746580789" sldId="299"/>
        </pc:sldMkLst>
        <pc:spChg chg="mod">
          <ac:chgData name="Judith Marshall" userId="0a98e7dd-30f8-4477-a3e0-e11100f91a96" providerId="ADAL" clId="{EFAA677C-72C8-4E55-9B3A-9293CD8A472B}" dt="2021-09-30T15:01:41.715" v="4866" actId="20577"/>
          <ac:spMkLst>
            <pc:docMk/>
            <pc:sldMk cId="1746580789" sldId="299"/>
            <ac:spMk id="2" creationId="{8F40093B-F504-48CC-A6B0-9632A280FC9D}"/>
          </ac:spMkLst>
        </pc:spChg>
        <pc:spChg chg="mod">
          <ac:chgData name="Judith Marshall" userId="0a98e7dd-30f8-4477-a3e0-e11100f91a96" providerId="ADAL" clId="{EFAA677C-72C8-4E55-9B3A-9293CD8A472B}" dt="2021-09-30T15:02:48.376" v="4997" actId="20577"/>
          <ac:spMkLst>
            <pc:docMk/>
            <pc:sldMk cId="1746580789" sldId="299"/>
            <ac:spMk id="3" creationId="{A6EF336D-1882-47B0-9F8B-E27F9D00763E}"/>
          </ac:spMkLst>
        </pc:spChg>
      </pc:sldChg>
      <pc:sldChg chg="new del">
        <pc:chgData name="Judith Marshall" userId="0a98e7dd-30f8-4477-a3e0-e11100f91a96" providerId="ADAL" clId="{EFAA677C-72C8-4E55-9B3A-9293CD8A472B}" dt="2021-09-30T14:25:57.979" v="4408" actId="2696"/>
        <pc:sldMkLst>
          <pc:docMk/>
          <pc:sldMk cId="2792049933" sldId="299"/>
        </pc:sldMkLst>
      </pc:sldChg>
      <pc:sldChg chg="new del">
        <pc:chgData name="Judith Marshall" userId="0a98e7dd-30f8-4477-a3e0-e11100f91a96" providerId="ADAL" clId="{EFAA677C-72C8-4E55-9B3A-9293CD8A472B}" dt="2021-09-30T13:57:47.112" v="4249" actId="2696"/>
        <pc:sldMkLst>
          <pc:docMk/>
          <pc:sldMk cId="3735318538" sldId="299"/>
        </pc:sldMkLst>
      </pc:sldChg>
      <pc:sldChg chg="addSp delSp modSp new mod setBg">
        <pc:chgData name="Judith Marshall" userId="0a98e7dd-30f8-4477-a3e0-e11100f91a96" providerId="ADAL" clId="{EFAA677C-72C8-4E55-9B3A-9293CD8A472B}" dt="2021-09-30T15:21:04.765" v="5025" actId="21"/>
        <pc:sldMkLst>
          <pc:docMk/>
          <pc:sldMk cId="497478867" sldId="300"/>
        </pc:sldMkLst>
        <pc:spChg chg="add del mod">
          <ac:chgData name="Judith Marshall" userId="0a98e7dd-30f8-4477-a3e0-e11100f91a96" providerId="ADAL" clId="{EFAA677C-72C8-4E55-9B3A-9293CD8A472B}" dt="2021-09-30T15:21:04.765" v="5025" actId="21"/>
          <ac:spMkLst>
            <pc:docMk/>
            <pc:sldMk cId="497478867" sldId="300"/>
            <ac:spMk id="2" creationId="{28CDFD18-F635-4852-B63D-F4A62AC1DE51}"/>
          </ac:spMkLst>
        </pc:spChg>
        <pc:spChg chg="del mod">
          <ac:chgData name="Judith Marshall" userId="0a98e7dd-30f8-4477-a3e0-e11100f91a96" providerId="ADAL" clId="{EFAA677C-72C8-4E55-9B3A-9293CD8A472B}" dt="2021-09-30T15:20:28.109" v="5020" actId="21"/>
          <ac:spMkLst>
            <pc:docMk/>
            <pc:sldMk cId="497478867" sldId="300"/>
            <ac:spMk id="3" creationId="{FA87D46C-3163-4525-AD7B-25FB4C217D1F}"/>
          </ac:spMkLst>
        </pc:spChg>
        <pc:spChg chg="add del mod">
          <ac:chgData name="Judith Marshall" userId="0a98e7dd-30f8-4477-a3e0-e11100f91a96" providerId="ADAL" clId="{EFAA677C-72C8-4E55-9B3A-9293CD8A472B}" dt="2021-09-30T15:20:24.288" v="5019" actId="21"/>
          <ac:spMkLst>
            <pc:docMk/>
            <pc:sldMk cId="497478867" sldId="300"/>
            <ac:spMk id="6" creationId="{5C08FB50-70C0-4D90-9E0D-F161CD9A22AB}"/>
          </ac:spMkLst>
        </pc:spChg>
        <pc:spChg chg="add">
          <ac:chgData name="Judith Marshall" userId="0a98e7dd-30f8-4477-a3e0-e11100f91a96" providerId="ADAL" clId="{EFAA677C-72C8-4E55-9B3A-9293CD8A472B}" dt="2021-09-30T15:20:04.901" v="5000" actId="26606"/>
          <ac:spMkLst>
            <pc:docMk/>
            <pc:sldMk cId="497478867" sldId="300"/>
            <ac:spMk id="9" creationId="{990D0034-F768-41E7-85D4-F38C4DE85770}"/>
          </ac:spMkLst>
        </pc:spChg>
        <pc:spChg chg="add">
          <ac:chgData name="Judith Marshall" userId="0a98e7dd-30f8-4477-a3e0-e11100f91a96" providerId="ADAL" clId="{EFAA677C-72C8-4E55-9B3A-9293CD8A472B}" dt="2021-09-30T15:20:04.901" v="5000" actId="26606"/>
          <ac:spMkLst>
            <pc:docMk/>
            <pc:sldMk cId="497478867" sldId="300"/>
            <ac:spMk id="11" creationId="{C4F7E42D-8B5A-4FC8-81CD-9E60171F7FA8}"/>
          </ac:spMkLst>
        </pc:spChg>
        <pc:spChg chg="add">
          <ac:chgData name="Judith Marshall" userId="0a98e7dd-30f8-4477-a3e0-e11100f91a96" providerId="ADAL" clId="{EFAA677C-72C8-4E55-9B3A-9293CD8A472B}" dt="2021-09-30T15:20:04.901" v="5000" actId="26606"/>
          <ac:spMkLst>
            <pc:docMk/>
            <pc:sldMk cId="497478867" sldId="300"/>
            <ac:spMk id="13" creationId="{8C04651D-B9F4-4935-A02D-364153FBDF54}"/>
          </ac:spMkLst>
        </pc:spChg>
        <pc:picChg chg="add mod">
          <ac:chgData name="Judith Marshall" userId="0a98e7dd-30f8-4477-a3e0-e11100f91a96" providerId="ADAL" clId="{EFAA677C-72C8-4E55-9B3A-9293CD8A472B}" dt="2021-09-30T15:20:04.901" v="5000" actId="26606"/>
          <ac:picMkLst>
            <pc:docMk/>
            <pc:sldMk cId="497478867" sldId="300"/>
            <ac:picMk id="4" creationId="{206CFE17-57AD-49F0-8C75-09B13FAAAF76}"/>
          </ac:picMkLst>
        </pc:picChg>
      </pc:sldChg>
      <pc:sldChg chg="modSp new del mod">
        <pc:chgData name="Judith Marshall" userId="0a98e7dd-30f8-4477-a3e0-e11100f91a96" providerId="ADAL" clId="{EFAA677C-72C8-4E55-9B3A-9293CD8A472B}" dt="2021-09-30T13:58:28.733" v="4282" actId="2696"/>
        <pc:sldMkLst>
          <pc:docMk/>
          <pc:sldMk cId="2307280517" sldId="300"/>
        </pc:sldMkLst>
        <pc:spChg chg="mod">
          <ac:chgData name="Judith Marshall" userId="0a98e7dd-30f8-4477-a3e0-e11100f91a96" providerId="ADAL" clId="{EFAA677C-72C8-4E55-9B3A-9293CD8A472B}" dt="2021-09-29T16:17:42.859" v="2693" actId="20577"/>
          <ac:spMkLst>
            <pc:docMk/>
            <pc:sldMk cId="2307280517" sldId="300"/>
            <ac:spMk id="3" creationId="{882192DC-C47A-4C0A-A333-0201E8F54BC1}"/>
          </ac:spMkLst>
        </pc:spChg>
      </pc:sldChg>
    </pc:docChg>
  </pc:docChgLst>
  <pc:docChgLst>
    <pc:chgData name="Judith Marshall" userId="0a98e7dd-30f8-4477-a3e0-e11100f91a96" providerId="ADAL" clId="{7817EB08-AA45-4595-88DA-B21562D05557}"/>
    <pc:docChg chg="modSld">
      <pc:chgData name="Judith Marshall" userId="0a98e7dd-30f8-4477-a3e0-e11100f91a96" providerId="ADAL" clId="{7817EB08-AA45-4595-88DA-B21562D05557}" dt="2021-10-01T13:55:36.772" v="38" actId="14100"/>
      <pc:docMkLst>
        <pc:docMk/>
      </pc:docMkLst>
      <pc:sldChg chg="addSp modSp mod">
        <pc:chgData name="Judith Marshall" userId="0a98e7dd-30f8-4477-a3e0-e11100f91a96" providerId="ADAL" clId="{7817EB08-AA45-4595-88DA-B21562D05557}" dt="2021-10-01T13:52:55.021" v="35" actId="207"/>
        <pc:sldMkLst>
          <pc:docMk/>
          <pc:sldMk cId="4219953022" sldId="265"/>
        </pc:sldMkLst>
        <pc:spChg chg="add mod">
          <ac:chgData name="Judith Marshall" userId="0a98e7dd-30f8-4477-a3e0-e11100f91a96" providerId="ADAL" clId="{7817EB08-AA45-4595-88DA-B21562D05557}" dt="2021-10-01T13:52:55.021" v="35" actId="207"/>
          <ac:spMkLst>
            <pc:docMk/>
            <pc:sldMk cId="4219953022" sldId="265"/>
            <ac:spMk id="6" creationId="{A3782712-4885-4F88-9072-97FE0BB67569}"/>
          </ac:spMkLst>
        </pc:spChg>
      </pc:sldChg>
      <pc:sldChg chg="modSp mod">
        <pc:chgData name="Judith Marshall" userId="0a98e7dd-30f8-4477-a3e0-e11100f91a96" providerId="ADAL" clId="{7817EB08-AA45-4595-88DA-B21562D05557}" dt="2021-10-01T13:55:36.772" v="38" actId="14100"/>
        <pc:sldMkLst>
          <pc:docMk/>
          <pc:sldMk cId="2327274572" sldId="274"/>
        </pc:sldMkLst>
        <pc:picChg chg="mod">
          <ac:chgData name="Judith Marshall" userId="0a98e7dd-30f8-4477-a3e0-e11100f91a96" providerId="ADAL" clId="{7817EB08-AA45-4595-88DA-B21562D05557}" dt="2021-10-01T13:55:36.772" v="38" actId="14100"/>
          <ac:picMkLst>
            <pc:docMk/>
            <pc:sldMk cId="2327274572" sldId="274"/>
            <ac:picMk id="4" creationId="{76A78792-E07C-4F2F-BDC1-867783ABF16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862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019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4203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176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29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681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093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588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77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376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196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9D5149C-81DB-45C1-827D-DD9DA3B2C8A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9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2bb7de26-5a43-4a62-bcc8-aba300ec3c94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27">
            <a:extLst>
              <a:ext uri="{FF2B5EF4-FFF2-40B4-BE49-F238E27FC236}">
                <a16:creationId xmlns:a16="http://schemas.microsoft.com/office/drawing/2014/main" id="{BF0ACC34-F2DC-469C-BB3A-6E41266E9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29">
            <a:extLst>
              <a:ext uri="{FF2B5EF4-FFF2-40B4-BE49-F238E27FC236}">
                <a16:creationId xmlns:a16="http://schemas.microsoft.com/office/drawing/2014/main" id="{F9C1C857-3110-41F2-B6DA-F33C7C658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5339824" y="0"/>
            <a:ext cx="68583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BBB3EA-C682-4703-A00A-D0E9F2436F15}"/>
              </a:ext>
            </a:extLst>
          </p:cNvPr>
          <p:cNvSpPr txBox="1"/>
          <p:nvPr/>
        </p:nvSpPr>
        <p:spPr>
          <a:xfrm>
            <a:off x="5961344" y="758952"/>
            <a:ext cx="554239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Qualitative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148E59-DE2F-4010-89AF-7D43DE255B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61343" y="4455620"/>
            <a:ext cx="5542399" cy="1143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solidFill>
                  <a:schemeClr val="bg2"/>
                </a:solidFill>
              </a:rPr>
              <a:t>Day Session One</a:t>
            </a:r>
          </a:p>
          <a:p>
            <a:endParaRPr lang="en-US" dirty="0">
              <a:solidFill>
                <a:schemeClr val="bg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407CDA-851F-454B-B12C-A32CAE302D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29" r="20493" b="2"/>
          <a:stretch/>
        </p:blipFill>
        <p:spPr>
          <a:xfrm>
            <a:off x="-1" y="-1"/>
            <a:ext cx="5294376" cy="42924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D4F0B1-1AB4-4EB1-A589-D5B5B998F2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776" r="1" b="20629"/>
          <a:stretch/>
        </p:blipFill>
        <p:spPr>
          <a:xfrm>
            <a:off x="20" y="4292485"/>
            <a:ext cx="5294356" cy="2565516"/>
          </a:xfrm>
          <a:prstGeom prst="rect">
            <a:avLst/>
          </a:prstGeom>
        </p:spPr>
      </p:pic>
      <p:cxnSp>
        <p:nvCxnSpPr>
          <p:cNvPr id="42" name="Straight Connector 31">
            <a:extLst>
              <a:ext uri="{FF2B5EF4-FFF2-40B4-BE49-F238E27FC236}">
                <a16:creationId xmlns:a16="http://schemas.microsoft.com/office/drawing/2014/main" id="{C1E620F4-BA6B-48D9-81EC-996F5D1A7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61343" y="4343400"/>
            <a:ext cx="5202616" cy="0"/>
          </a:xfrm>
          <a:prstGeom prst="line">
            <a:avLst/>
          </a:prstGeom>
          <a:ln w="6350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33">
            <a:extLst>
              <a:ext uri="{FF2B5EF4-FFF2-40B4-BE49-F238E27FC236}">
                <a16:creationId xmlns:a16="http://schemas.microsoft.com/office/drawing/2014/main" id="{C0A5AA34-5ED2-4F30-8FFA-3F71EF4AC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581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782712-4885-4F88-9072-97FE0BB67569}"/>
              </a:ext>
            </a:extLst>
          </p:cNvPr>
          <p:cNvSpPr txBox="1"/>
          <p:nvPr/>
        </p:nvSpPr>
        <p:spPr>
          <a:xfrm>
            <a:off x="9302262" y="6413879"/>
            <a:ext cx="31471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ECPS5002: RESEARCH METHODS II</a:t>
            </a:r>
          </a:p>
        </p:txBody>
      </p:sp>
    </p:spTree>
    <p:extLst>
      <p:ext uri="{BB962C8B-B14F-4D97-AF65-F5344CB8AC3E}">
        <p14:creationId xmlns:p14="http://schemas.microsoft.com/office/powerpoint/2010/main" val="42199530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432394-16C7-4FD9-8F05-6AD5A8EE4D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723" y="48069"/>
            <a:ext cx="10549069" cy="6296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964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8A9447-DEFF-40A5-8673-B7A365C3F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A78792-E07C-4F2F-BDC1-867783ABF1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5" y="1380392"/>
            <a:ext cx="7479430" cy="433460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90C21F9-FD6D-4457-B130-1A531F242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026211-7B84-4104-A18B-CBD0E1E83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96885" y="640080"/>
            <a:ext cx="3659246" cy="2926080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Session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46FDF4-A810-452C-8CD2-2F0A38D641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6885" y="3578084"/>
            <a:ext cx="3659246" cy="2639835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Interview Skills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F6EF4B-2F40-485B-9F36-084731486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27274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38BD-CDEF-4F96-BFAF-A6DDDB51B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8458C-065F-45F4-AFC6-195BB9210D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1868039"/>
            <a:ext cx="4937760" cy="4809393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Systematic approach </a:t>
            </a:r>
          </a:p>
          <a:p>
            <a:pPr marL="342900" lvl="0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 collection</a:t>
            </a:r>
          </a:p>
          <a:p>
            <a:pPr marL="342900" lvl="0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Analysis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Description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Interpretations</a:t>
            </a:r>
          </a:p>
          <a:p>
            <a:pPr marL="342900" lvl="0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Meaningful</a:t>
            </a:r>
          </a:p>
          <a:p>
            <a:pPr marL="342900" lvl="0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Valid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Reliable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FC7C95-48E2-437E-933B-04197544E8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7415" y="1868039"/>
            <a:ext cx="6084277" cy="501226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Can encompass other techniques e.g.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GB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Self-completion questionnaire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Measurement scale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endParaRPr lang="en-GB" sz="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/>
              <a:t>Not tied to any single approach, theory etc.</a:t>
            </a:r>
          </a:p>
          <a:p>
            <a:r>
              <a:rPr lang="en-GB" dirty="0"/>
              <a:t>Flexible in format and function</a:t>
            </a:r>
          </a:p>
          <a:p>
            <a:r>
              <a:rPr lang="en-GB" dirty="0"/>
              <a:t>Data generated can be interpreted in a number of ways</a:t>
            </a:r>
          </a:p>
          <a:p>
            <a:r>
              <a:rPr lang="en-GB" dirty="0"/>
              <a:t>Direct interaction between researcher and participant</a:t>
            </a:r>
          </a:p>
          <a:p>
            <a:r>
              <a:rPr lang="en-GB" dirty="0"/>
              <a:t>The resulting account is the </a:t>
            </a:r>
            <a:r>
              <a:rPr lang="en-GB" b="1" dirty="0"/>
              <a:t>co-construction</a:t>
            </a:r>
            <a:endParaRPr lang="en-GB" dirty="0"/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7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7C32D-3974-4F2F-BCE3-831714AA3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0955F-4993-4BEB-A9BF-1FAED513A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88633"/>
            <a:ext cx="10816297" cy="4810043"/>
          </a:xfrm>
        </p:spPr>
        <p:txBody>
          <a:bodyPr>
            <a:noAutofit/>
          </a:bodyPr>
          <a:lstStyle/>
          <a:p>
            <a:pPr marL="48006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Introduce yourself</a:t>
            </a:r>
          </a:p>
          <a:p>
            <a:pPr marL="48006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Ensure your interviewee is comfortable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Appropriate information - Informed consent</a:t>
            </a:r>
          </a:p>
          <a:p>
            <a:pPr marL="48006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Provide information that does not inappropriately influence the participant’s account</a:t>
            </a:r>
          </a:p>
          <a:p>
            <a:pPr marL="48006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Not good idea to explain the proposition you hope to examine</a:t>
            </a:r>
          </a:p>
          <a:p>
            <a:pPr marL="48006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Introduce the research topic – not research question</a:t>
            </a:r>
          </a:p>
          <a:p>
            <a:pPr marL="480060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‘Professional friendliness’ – professional distance, not judgemental – but not their therapist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94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8F6E1-D50F-46CF-AB39-4D9942588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8CDB0-3A1A-4BAD-A770-9BC0170B1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737360"/>
            <a:ext cx="10058400" cy="5443089"/>
          </a:xfrm>
        </p:spPr>
        <p:txBody>
          <a:bodyPr>
            <a:normAutofit/>
          </a:bodyPr>
          <a:lstStyle/>
          <a:p>
            <a:pPr marL="0" lvl="0" indent="0" rtl="0">
              <a:lnSpc>
                <a:spcPct val="115000"/>
              </a:lnSpc>
              <a:buNone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form of questions and responses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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Fully-structured interviews – fixed questions, fixed order</a:t>
            </a: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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Unstructured interviews – participant-led, so need to allow a certain amount of digression</a:t>
            </a: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"/>
            </a:pP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"/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Semi-structured interviews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A number of topics to cover</a:t>
            </a:r>
          </a:p>
          <a:p>
            <a:pPr marL="228600">
              <a:lnSpc>
                <a:spcPct val="115000"/>
              </a:lnSpc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	- but questions and their order are not fixed</a:t>
            </a:r>
          </a:p>
          <a:p>
            <a:pPr marL="228600">
              <a:lnSpc>
                <a:spcPct val="115000"/>
              </a:lnSpc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	- some of the wording might differ as a result of the responses</a:t>
            </a:r>
          </a:p>
          <a:p>
            <a:pPr marL="886968" lvl="3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e.g. a later question might be brought forward if topic raised by participant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831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E7E2B-5A26-4E8B-95C4-6387E3151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questions to be avoided?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B78A4-0CE8-4B01-BE90-7EAEFC48B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725663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Double-barrelled questions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(Do you think whaling and seal-culling should be banned?)</a:t>
            </a:r>
          </a:p>
          <a:p>
            <a:pPr marL="480060" indent="-342900">
              <a:lnSpc>
                <a:spcPct val="115000"/>
              </a:lnSpc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Questions following an introduced assumption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(Do you think the cruel practice of seal-culling should be banned?)</a:t>
            </a:r>
          </a:p>
          <a:p>
            <a:pPr marL="480060" indent="-342900">
              <a:lnSpc>
                <a:spcPct val="115000"/>
              </a:lnSpc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Questions using complex or jargon words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(Do you consider yourself to be eco-conscious?). Different definitions of the term?</a:t>
            </a:r>
          </a:p>
          <a:p>
            <a:pPr marL="137160" indent="0">
              <a:lnSpc>
                <a:spcPct val="115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78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CF9C2-D25F-46AC-8554-8BA6080EC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questions to be avoided?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AE8ED-C540-435C-A402-F4C976428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18296"/>
            <a:ext cx="10058400" cy="4023360"/>
          </a:xfrm>
        </p:spPr>
        <p:txBody>
          <a:bodyPr>
            <a:normAutofit lnSpcReduction="10000"/>
          </a:bodyPr>
          <a:lstStyle/>
          <a:p>
            <a:pPr>
              <a:lnSpc>
                <a:spcPct val="115000"/>
              </a:lnSpc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Leading questions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(I suppose you know what eco-conscious means?) Participants might not want to say no, so will be led to say yes</a:t>
            </a:r>
          </a:p>
          <a:p>
            <a:pPr marL="480060" indent="-342900">
              <a:lnSpc>
                <a:spcPct val="115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Questions including double negatives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(Do you think now that not many people would understand the term eco-conscious?)  Could we be certain what a no response meant?</a:t>
            </a:r>
          </a:p>
          <a:p>
            <a:pPr marL="480060" indent="-342900">
              <a:lnSpc>
                <a:spcPct val="115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Questions that act as catch-</a:t>
            </a:r>
            <a:r>
              <a:rPr lang="en-GB" sz="2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alls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(Tell me everything you know about the Green movement and how it has influenced you)  You will be unlikely to elicit much and will need a series of planned prompt questions to achieve anything useful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906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F3835-01EC-4551-B60B-A595C557C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Beginning the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D4A54-B8A6-4BE7-8A1D-FA2704E3F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48375"/>
            <a:ext cx="10895428" cy="490610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Seating – why?   e.g. Comfort; Eliciting of maximum information etc….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Refreshments?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Explanation for the interview - How will you introduce your study to your participants?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Ethical issues – How will you reassure them regarding anonymity, confidentiality, right to withdraw etc….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Recording of the interviews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Informed consent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will you lead in to your first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176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738C9-2736-4AE7-9001-34645B78C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Conducting the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735CD-2FEC-4E3A-8518-235F0B4D7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33657"/>
            <a:ext cx="10058400" cy="4563858"/>
          </a:xfrm>
        </p:spPr>
        <p:txBody>
          <a:bodyPr>
            <a:normAutofit fontScale="92500"/>
          </a:bodyPr>
          <a:lstStyle/>
          <a:p>
            <a:pPr marL="342900" lvl="0" indent="-342900" rtl="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that you are familiar with your questions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– avoid looking like you don’t know what your questions are.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	If you are familiar with them, you can highlight how interested you are in your topic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that you ask all questions of all participants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– questions can be asked in a different order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But you will want to compare and identify common theme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Know what information each question is meant to elicit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– you might need to use further probes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Non-committal encouragements can elicit more information – eye contact, repetition of the answer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Also gentle queries e.g. ‘can you elaborate?’; ‘I’m a little confused here…’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Take notes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– body language and paralanguage might be important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459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4B41-0AF2-4F23-BC7E-7B169BC0A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Concluding your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2E2A1-CF33-4112-B6FE-9C5329161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16722"/>
            <a:ext cx="10728374" cy="5002824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Conclude the interview graciously, even if participant not forthcoming/has annoyed you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 not allow the interviewee any cause to complain about the interview….or you!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Thank the participant - tell them that their responses have been very useful to your study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asked what the responses and/or scores reveal about them, remain non-committal  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e.g. not authorised to provide further feedback at this stage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Decide how you’ll respond to such questions in advance and use this response consistently across participants – in case they compare their experiences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Plan how you will deal with any distress caused – can’t send a participant away in a distressed state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6212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9770B-E70D-4783-8C35-921633081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2A068-5851-4F26-8CB2-7DDB656AA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5012266"/>
          </a:xfrm>
        </p:spPr>
        <p:txBody>
          <a:bodyPr>
            <a:normAutofit fontScale="77500" lnSpcReduction="20000"/>
          </a:bodyPr>
          <a:lstStyle/>
          <a:p>
            <a:pPr marL="342900" lvl="0" indent="-342900" rtl="0"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use of focus groups to address PROCESS (how, why) as well as CONTENT (what) questions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15000"/>
              </a:lnSpc>
            </a:pPr>
            <a:r>
              <a:rPr lang="en-GB" sz="2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Remember!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As with interviews, participant’s responses are not always reasoned and rational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635508" lvl="1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 co-constructed during the focus group session – the are a result of the group discussion and interaction</a:t>
            </a:r>
          </a:p>
          <a:p>
            <a:pPr marL="635508" lvl="1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Focus groups have the potential to explore answers to ‘how’ and ‘why’ questions (process), as well as ‘what’ questions (content)</a:t>
            </a:r>
          </a:p>
          <a:p>
            <a:pPr marL="457200">
              <a:lnSpc>
                <a:spcPct val="115000"/>
              </a:lnSpc>
            </a:pPr>
            <a:r>
              <a:rPr lang="en-GB" sz="2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conventional aim is to capture CONTENT in the form of understandings, perspectives, stories, discourses and experiences</a:t>
            </a:r>
          </a:p>
          <a:p>
            <a:pPr marL="457200">
              <a:lnSpc>
                <a:spcPct val="115000"/>
              </a:lnSpc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457200"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750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3BB6A-69F8-418E-98F2-50A3B195C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 and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D8F27-A589-44D3-903E-7EBCE55E92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indent="0">
              <a:lnSpc>
                <a:spcPct val="115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651510" indent="-285750">
              <a:lnSpc>
                <a:spcPct val="115000"/>
              </a:lnSpc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Sampling normally reflects those who can provide the most meaningful information on a given topic</a:t>
            </a:r>
          </a:p>
          <a:p>
            <a:pPr marL="651510" indent="-285750">
              <a:lnSpc>
                <a:spcPct val="115000"/>
              </a:lnSpc>
              <a:buFont typeface="Wingdings" panose="05000000000000000000" pitchFamily="2" charset="2"/>
              <a:buChar char="Ø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651510" indent="-28575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 the purposes of many empirical project studies, the relevant groups will be identified within the student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398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FCB14-3BE4-4BE8-B47B-F0860CB76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Location, setting and length of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BD052-7A12-4234-BE71-E68A97A81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1960033"/>
            <a:ext cx="10921805" cy="4611363"/>
          </a:xfrm>
        </p:spPr>
        <p:txBody>
          <a:bodyPr>
            <a:normAutofit fontScale="92500" lnSpcReduction="10000"/>
          </a:bodyPr>
          <a:lstStyle/>
          <a:p>
            <a:pPr lvl="0" rtl="0">
              <a:lnSpc>
                <a:spcPct val="115000"/>
              </a:lnSpc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IQ room (psych labs too small)</a:t>
            </a:r>
          </a:p>
          <a:p>
            <a:pPr lvl="0" rtl="0">
              <a:lnSpc>
                <a:spcPct val="115000"/>
              </a:lnSpc>
              <a:buFont typeface="Wingdings" panose="05000000000000000000" pitchFamily="2" charset="2"/>
              <a:buChar char="Ø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Table – can be small, but will hold juice, paper cups, plates of biscuits – and the audio recorder</a:t>
            </a:r>
          </a:p>
          <a:p>
            <a:pPr lvl="0">
              <a:lnSpc>
                <a:spcPct val="115000"/>
              </a:lnSpc>
              <a:buFont typeface="Wingdings" panose="05000000000000000000" pitchFamily="2" charset="2"/>
              <a:buChar char="Ø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Chairs – a prime consideration for participants is comfort</a:t>
            </a:r>
          </a:p>
          <a:p>
            <a:pPr lvl="0">
              <a:lnSpc>
                <a:spcPct val="115000"/>
              </a:lnSpc>
              <a:buFont typeface="Wingdings" panose="05000000000000000000" pitchFamily="2" charset="2"/>
              <a:buChar char="Ø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Recorder</a:t>
            </a:r>
          </a:p>
          <a:p>
            <a:pPr lvl="0">
              <a:lnSpc>
                <a:spcPct val="115000"/>
              </a:lnSpc>
              <a:buFont typeface="Wingdings" panose="05000000000000000000" pitchFamily="2" charset="2"/>
              <a:buChar char="Ø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Identification cards (e.g. A to H or 1 - 8) for identifying each speaker.  Also serves to reassure re. anonymity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4103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A96EB-F0CE-416F-8B7C-AC2431091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8C5C3-6F0B-47EB-8F83-D9E720FEF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lnSpc>
                <a:spcPct val="115000"/>
              </a:lnSpc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Key aspects for successful implementation:</a:t>
            </a:r>
          </a:p>
          <a:p>
            <a:pPr marL="742950" lvl="1" indent="-28575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Preparation</a:t>
            </a:r>
          </a:p>
          <a:p>
            <a:pPr marL="742950" lvl="1" indent="-28575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people skills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Maximise disclosure by actively engaging all participants in the discussion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Elicit and record as many different utterances as possible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Although you might note and comment on the interaction processes – how people are empowered to direct the flow and direction of the dialogue, you are more interested in the opinions that the participants have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483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50893-FB46-4657-96D5-4E42FD73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 design and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BBCA7-A5EC-477D-B5B5-A0B7D95D1F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0">
              <a:lnSpc>
                <a:spcPct val="115000"/>
              </a:lnSpc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 ‘one ‘right’ way to do focus groups’ (Morgan, 2008)</a:t>
            </a:r>
          </a:p>
          <a:p>
            <a:pPr marL="457200">
              <a:lnSpc>
                <a:spcPct val="115000"/>
              </a:lnSpc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635508" lvl="1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size - suggested to use between 6 and 8 (Albrecht et al, 1993; Wilkinson, 2003)</a:t>
            </a:r>
          </a:p>
          <a:p>
            <a:pPr marL="635508" lvl="1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Ease of transcription</a:t>
            </a:r>
          </a:p>
          <a:p>
            <a:pPr marL="635508" lvl="1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Ease of management of group</a:t>
            </a:r>
          </a:p>
          <a:p>
            <a:pPr marL="635508" lvl="1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Less likely for subgroups to emerge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1204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0409A-1709-43A9-B495-2305CDD9C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Facilitator style and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E04DF-9BF3-44A9-B278-E0A8D1B30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950720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Need to make clear to the whole group that confidentiality is expected of all members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informed consent talk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Encourage respect to allow other members to talk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Emphasise that everyone’s opinion is valid and members should not be judgemental of individuals, but that they are allowed to disagree with another’s opinion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Guide the proceedings in a subtle and unobtrusive way 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ntervene only to maintain a productive group – to encourage talking if it is slowing down by asking the next question or by presenting the next discussion point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6517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41FF4-D6D1-4D59-9293-D912F5CE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Facilitator style and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F7D20-0743-4B43-833F-D0483BA7C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24865"/>
            <a:ext cx="10058400" cy="4023360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two more dominant group members engage in a heated debate at the expense of the others who cannot join in or who are made to feel discomfort – need to take active steps to </a:t>
            </a:r>
          </a:p>
          <a:p>
            <a:pPr marL="342900" lvl="0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diffuse the situation </a:t>
            </a:r>
          </a:p>
          <a:p>
            <a:pPr marL="342900" lvl="0" indent="-342900">
              <a:lnSpc>
                <a:spcPct val="115000"/>
              </a:lnSpc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refocus the group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balance out the discussion process to include all members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697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9B057-83C3-4DC5-81DD-FFC13D30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Facilitator style and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A41BE-2796-4349-A03A-018F27277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89796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looking at content, three additional criteria for ensuring ‘focus’ is maintained: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Specificity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the extent to which detail is sought in people’s responses and reactions.  It is your task to elicit meanings and differential responses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Range of coverage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your skill in actively facilitating transition from one area of discussion to another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this is about the personal context of the response or reaction.  Eliciting in-depth response involves expanding on superficial descriptions etc. to provide detailed elaboration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Need to listen to the content and flow of the discussion:</a:t>
            </a:r>
          </a:p>
          <a:p>
            <a:pPr marL="457200"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e.g.  Is it flowing?  Are all members taking turns to speak?  Are they on topic?  Are the responses sufficiently detailed?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5460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DC3BC-3768-4BF3-AE26-B4D39BD29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guide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64B2F-8B58-4FB3-B093-69F57096B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Usually only suggestive – leeway to improvise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Should not be set in the form of strict questions which can act to restrict talk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a hunch is developed regarding underlying themes, then a tentative question might create a climate in which people are encouraged to articulate their feelings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A general question list will need to be approved for the dissertation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5889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49B5C-B6D4-45DC-9433-BB58DD7EE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 and Questioning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558AC-4F81-46C6-B24E-7EFE812B9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789920" cy="513535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Ensure questions require detailed and elaborated responses – not yes or no answers or very brief replies.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e.g. ‘What are your thoughts about….?’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Consistent use of open questions - allow people to respond in their own way - encourages engagement and participation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Transition from one sub-topic to another – use the members’ talk, the flow will be better and participation will be maintained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Assess silences – have they finished with a sub-topic/question, or might they be mulling over their contributions?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Don’t be tempted to fill all silences, but don’t allow too much wasted time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Make notes - body language, paralanguage, anger, sudden quietness and lack of participation, dominance, sarcasm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9475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EEAB-4D77-4421-BC12-01487AFB4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Pairs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16A91-9781-4278-B0D2-BBAEB869C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54525"/>
            <a:ext cx="10058400" cy="46465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Topic: University students and stress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Design an interview schedule for a one-to-one interview – </a:t>
            </a:r>
            <a:r>
              <a:rPr lang="en-GB" b="1" dirty="0"/>
              <a:t>5 questions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Each individual to interview one other person (not pair member) using the interview schedule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Record the interview </a:t>
            </a:r>
            <a:r>
              <a:rPr lang="en-GB" i="1" dirty="0"/>
              <a:t>(with each interviewee's permission)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Take notes regarding answers, paralanguage and body language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Contribute to the feedback session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1056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69C5F1CC-81CF-4FB4-9977-391DF5B09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61A4D-F309-48D5-B0E2-0FAEA70F91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40080"/>
            <a:ext cx="3659246" cy="2926080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Session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5E2820-41F8-4F0C-806F-EECC957E4F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578087"/>
            <a:ext cx="3659246" cy="1554480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Doing thematic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8466F7-AE41-44CB-BB1F-45C495DF58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92" r="12672"/>
          <a:stretch/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18" name="Rectangle 10">
            <a:extLst>
              <a:ext uri="{FF2B5EF4-FFF2-40B4-BE49-F238E27FC236}">
                <a16:creationId xmlns:a16="http://schemas.microsoft.com/office/drawing/2014/main" id="{AFDD4421-3DEC-4941-9625-756F8B5C6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5563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BEE7F-BD73-40FB-A119-7D7E48B82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 and 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DE003-4997-4A54-8984-FF412A702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511104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What is ‘validity’?</a:t>
            </a:r>
          </a:p>
          <a:p>
            <a:r>
              <a:rPr lang="en-GB" b="1" dirty="0"/>
              <a:t>What is ‘reliability’?</a:t>
            </a:r>
          </a:p>
          <a:p>
            <a:endParaRPr lang="en-GB" sz="1000" dirty="0"/>
          </a:p>
          <a:p>
            <a:r>
              <a:rPr lang="en-GB" dirty="0"/>
              <a:t>Group work:  Validity in qualitative research</a:t>
            </a:r>
          </a:p>
          <a:p>
            <a:endParaRPr lang="en-GB" dirty="0"/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/>
              <a:t>  Discuss - Ensuring validity in qualitative research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/>
              <a:t>  Examples?</a:t>
            </a:r>
          </a:p>
          <a:p>
            <a:pPr marL="384048" lvl="2" indent="0">
              <a:buNone/>
            </a:pPr>
            <a:endParaRPr lang="en-GB" sz="2000" dirty="0"/>
          </a:p>
          <a:p>
            <a:pPr marL="0">
              <a:buNone/>
            </a:pPr>
            <a:r>
              <a:rPr lang="en-GB" dirty="0"/>
              <a:t>  Group work: Reliability in qualitative research</a:t>
            </a:r>
          </a:p>
          <a:p>
            <a:pPr marL="0">
              <a:buNone/>
            </a:pPr>
            <a:endParaRPr lang="en-GB" dirty="0"/>
          </a:p>
          <a:p>
            <a:pPr marL="726948" lvl="2" indent="-342900">
              <a:buFont typeface="Wingdings" panose="05000000000000000000" pitchFamily="2" charset="2"/>
              <a:buChar char="Ø"/>
            </a:pPr>
            <a:r>
              <a:rPr lang="en-GB" sz="2000" dirty="0"/>
              <a:t>Discuss - how reliable is qualitative research?</a:t>
            </a:r>
          </a:p>
          <a:p>
            <a:pPr marL="726948" lvl="2" indent="-342900">
              <a:buFont typeface="Wingdings" panose="05000000000000000000" pitchFamily="2" charset="2"/>
              <a:buChar char="Ø"/>
            </a:pPr>
            <a:r>
              <a:rPr lang="en-GB" sz="2000" dirty="0"/>
              <a:t>How can we justify levels of reliability?</a:t>
            </a:r>
          </a:p>
        </p:txBody>
      </p:sp>
    </p:spTree>
    <p:extLst>
      <p:ext uri="{BB962C8B-B14F-4D97-AF65-F5344CB8AC3E}">
        <p14:creationId xmlns:p14="http://schemas.microsoft.com/office/powerpoint/2010/main" val="41030569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7D885-8805-429B-AB64-14ECBA26E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in interviews and 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86802-612F-4B78-A161-993509147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619" y="1916072"/>
            <a:ext cx="10058400" cy="44495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Importance of ethical codes and regulations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Group work: </a:t>
            </a:r>
          </a:p>
          <a:p>
            <a:pPr marL="0" indent="0">
              <a:buNone/>
            </a:pPr>
            <a:endParaRPr lang="en-GB" dirty="0"/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/>
              <a:t>  Ethical issues for designing, conducting and analysing interviews</a:t>
            </a:r>
          </a:p>
          <a:p>
            <a:pPr lvl="2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/>
              <a:t>  Ethical issues for designing, conducting and analysing focus groups</a:t>
            </a:r>
          </a:p>
          <a:p>
            <a:pPr marL="0" indent="0">
              <a:buNone/>
            </a:pP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6970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00456-483C-4F23-B675-50A985E82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Subjectivity and Reflexivity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9D8DF-AA05-4AC9-9EAD-5B9633204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work:</a:t>
            </a:r>
          </a:p>
          <a:p>
            <a:endParaRPr lang="en-GB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 Define ‘subjectivity’ and ‘reflexivity’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 Discuss the importance of subjectivity in qualitative research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 Explain the reflexive process in qualitative research</a:t>
            </a:r>
          </a:p>
          <a:p>
            <a:pPr marL="201168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3988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679FE-9405-46D5-8201-DE27811D0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3D821-8F2D-4CBB-8F95-615A5750C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528689"/>
          </a:xfrm>
        </p:spPr>
        <p:txBody>
          <a:bodyPr>
            <a:normAutofit/>
          </a:bodyPr>
          <a:lstStyle/>
          <a:p>
            <a:r>
              <a:rPr lang="en-GB" dirty="0"/>
              <a:t>Locate ONE psychology research paper that has used thematic analysis</a:t>
            </a:r>
          </a:p>
          <a:p>
            <a:endParaRPr lang="en-GB" sz="800" dirty="0"/>
          </a:p>
          <a:p>
            <a:r>
              <a:rPr lang="en-GB" dirty="0"/>
              <a:t>Consider:</a:t>
            </a:r>
          </a:p>
          <a:p>
            <a:endParaRPr lang="en-GB" sz="800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is this a valid qualitative study?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reliable is the study?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are the ethical strengths of the study?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Are there any ethical concerns?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has/have the author/s considered their own subjectivity?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reflexive is the paper?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4478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9C5F1CC-81CF-4FB4-9977-391DF5B09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65F562-E567-4323-A25C-DBF2A8549F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40080"/>
            <a:ext cx="3659246" cy="2926080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Session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62104C-0B98-4B52-994B-E0ED2EEEDE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578087"/>
            <a:ext cx="3659246" cy="1554480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Principles of transcribing and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B9F340-62E4-4CCB-8CCA-B323DFF5D7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48" r="16132"/>
          <a:stretch/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FDD4421-3DEC-4941-9625-756F8B5C6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867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0B11F-E4D5-437E-8721-009C47C82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7A691-0F41-40EB-B49A-9B0A0F6B7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54627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Transcripts are the basis of the analysis</a:t>
            </a:r>
          </a:p>
          <a:p>
            <a:pPr lvl="1"/>
            <a:r>
              <a:rPr lang="en-GB" sz="2000" dirty="0"/>
              <a:t>Transcription of data should take place ASAP after the interview</a:t>
            </a:r>
          </a:p>
          <a:p>
            <a:pPr lvl="1"/>
            <a:r>
              <a:rPr lang="en-GB" sz="2000" dirty="0"/>
              <a:t>The ENTIRE interview must be transcribed</a:t>
            </a:r>
          </a:p>
          <a:p>
            <a:pPr lvl="1"/>
            <a:endParaRPr lang="en-GB" sz="2000" dirty="0"/>
          </a:p>
          <a:p>
            <a:r>
              <a:rPr lang="en-GB" dirty="0"/>
              <a:t>Create wide margin either side</a:t>
            </a:r>
          </a:p>
          <a:p>
            <a:endParaRPr lang="en-GB" dirty="0"/>
          </a:p>
          <a:p>
            <a:r>
              <a:rPr lang="en-GB" dirty="0"/>
              <a:t>Double-space</a:t>
            </a:r>
          </a:p>
          <a:p>
            <a:pPr lvl="2"/>
            <a:r>
              <a:rPr lang="en-GB" sz="2000" dirty="0"/>
              <a:t>To allow space for notes/initial coding etc</a:t>
            </a:r>
          </a:p>
          <a:p>
            <a:pPr lvl="2"/>
            <a:endParaRPr lang="en-GB" sz="2000" dirty="0"/>
          </a:p>
          <a:p>
            <a:r>
              <a:rPr lang="en-GB" dirty="0"/>
              <a:t>Number the lines      e.g. to reference quotes: (Jennifer, F, 49, L17-19</a:t>
            </a:r>
            <a:r>
              <a:rPr lang="en-GB" sz="2200" dirty="0"/>
              <a:t>) / (P8, F, 49, L17-19)</a:t>
            </a:r>
          </a:p>
          <a:p>
            <a:endParaRPr lang="en-GB" sz="1800" dirty="0"/>
          </a:p>
          <a:p>
            <a:endParaRPr lang="en-GB" sz="1800" dirty="0"/>
          </a:p>
          <a:p>
            <a:r>
              <a:rPr lang="en-GB" sz="2000" dirty="0"/>
              <a:t>Read through and familiarise self with transcripts a few times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924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AF025-286F-4D6D-B328-911426B84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transcript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58575-B804-4991-A5A2-700738E48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Wide margin either side</a:t>
            </a:r>
          </a:p>
          <a:p>
            <a:endParaRPr lang="en-GB" dirty="0"/>
          </a:p>
          <a:p>
            <a:r>
              <a:rPr lang="en-GB" dirty="0"/>
              <a:t>Double-spacing</a:t>
            </a:r>
          </a:p>
          <a:p>
            <a:endParaRPr lang="en-GB" sz="2000" dirty="0"/>
          </a:p>
          <a:p>
            <a:r>
              <a:rPr lang="en-GB" dirty="0"/>
              <a:t>Numbered lines</a:t>
            </a:r>
            <a:endParaRPr lang="en-GB" sz="18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4DD92C-DC7F-4F20-8740-4AF5779B1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8199" y="877453"/>
            <a:ext cx="7159356" cy="5445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8408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3FFB0-900D-4D39-88FC-7AEB459CA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Poor transcript </a:t>
            </a:r>
            <a:br>
              <a:rPr lang="en-GB" dirty="0"/>
            </a:br>
            <a:r>
              <a:rPr lang="en-GB" dirty="0"/>
              <a:t>for psychology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66DC32-E4BD-4058-96EE-067B93733F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2823" y="-1828799"/>
            <a:ext cx="7189177" cy="93110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5DBF8D-3905-41CD-9AB5-1BA83CA8B586}"/>
              </a:ext>
            </a:extLst>
          </p:cNvPr>
          <p:cNvSpPr txBox="1"/>
          <p:nvPr/>
        </p:nvSpPr>
        <p:spPr>
          <a:xfrm>
            <a:off x="1178169" y="2497015"/>
            <a:ext cx="276287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000" dirty="0"/>
          </a:p>
          <a:p>
            <a:r>
              <a:rPr lang="en-GB" sz="2000" dirty="0"/>
              <a:t>No line numbering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No code/theme columns</a:t>
            </a:r>
          </a:p>
        </p:txBody>
      </p:sp>
    </p:spTree>
    <p:extLst>
      <p:ext uri="{BB962C8B-B14F-4D97-AF65-F5344CB8AC3E}">
        <p14:creationId xmlns:p14="http://schemas.microsoft.com/office/powerpoint/2010/main" val="15907459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5808E-E53E-4E4B-B39A-3BB66F1CF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Transcribing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FAB7D-58E9-495D-BBD0-CD3CEB5EC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Using your recording, transcribe some of the interview using the correct layout/format</a:t>
            </a:r>
          </a:p>
          <a:p>
            <a:endParaRPr lang="en-GB" dirty="0"/>
          </a:p>
          <a:p>
            <a:r>
              <a:rPr lang="en-GB" dirty="0"/>
              <a:t>You may use a laptop or write it by hand (but must use the required columns)</a:t>
            </a:r>
          </a:p>
        </p:txBody>
      </p:sp>
    </p:spTree>
    <p:extLst>
      <p:ext uri="{BB962C8B-B14F-4D97-AF65-F5344CB8AC3E}">
        <p14:creationId xmlns:p14="http://schemas.microsoft.com/office/powerpoint/2010/main" val="32477462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21">
            <a:extLst>
              <a:ext uri="{FF2B5EF4-FFF2-40B4-BE49-F238E27FC236}">
                <a16:creationId xmlns:a16="http://schemas.microsoft.com/office/drawing/2014/main" id="{4A8FFEA1-1B69-4F42-B552-0CCF72596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Rectangle 23">
            <a:extLst>
              <a:ext uri="{FF2B5EF4-FFF2-40B4-BE49-F238E27FC236}">
                <a16:creationId xmlns:a16="http://schemas.microsoft.com/office/drawing/2014/main" id="{AA3C9226-5EC8-460B-82D7-72AA994DF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0" name="Straight Connector 25">
            <a:extLst>
              <a:ext uri="{FF2B5EF4-FFF2-40B4-BE49-F238E27FC236}">
                <a16:creationId xmlns:a16="http://schemas.microsoft.com/office/drawing/2014/main" id="{62A90A9D-33DF-408E-BF4C-F82588935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" name="Rectangle 27">
            <a:extLst>
              <a:ext uri="{FF2B5EF4-FFF2-40B4-BE49-F238E27FC236}">
                <a16:creationId xmlns:a16="http://schemas.microsoft.com/office/drawing/2014/main" id="{7D8A9447-DEFF-40A5-8673-B7A365C3F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FF104A-BC25-473C-AD25-1A69B5EBA7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726" y="1450109"/>
            <a:ext cx="7584475" cy="3943927"/>
          </a:xfrm>
          <a:prstGeom prst="rect">
            <a:avLst/>
          </a:prstGeom>
        </p:spPr>
      </p:pic>
      <p:sp>
        <p:nvSpPr>
          <p:cNvPr id="52" name="Rectangle 29">
            <a:extLst>
              <a:ext uri="{FF2B5EF4-FFF2-40B4-BE49-F238E27FC236}">
                <a16:creationId xmlns:a16="http://schemas.microsoft.com/office/drawing/2014/main" id="{290C21F9-FD6D-4457-B130-1A531F242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108409-6BBB-40A2-A83F-42C94F975C5B}"/>
              </a:ext>
            </a:extLst>
          </p:cNvPr>
          <p:cNvSpPr txBox="1"/>
          <p:nvPr/>
        </p:nvSpPr>
        <p:spPr>
          <a:xfrm>
            <a:off x="8096885" y="640080"/>
            <a:ext cx="3659246" cy="2926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Thematic Analysis: How do I do it?</a:t>
            </a:r>
          </a:p>
        </p:txBody>
      </p:sp>
      <p:sp>
        <p:nvSpPr>
          <p:cNvPr id="53" name="Rectangle 31">
            <a:extLst>
              <a:ext uri="{FF2B5EF4-FFF2-40B4-BE49-F238E27FC236}">
                <a16:creationId xmlns:a16="http://schemas.microsoft.com/office/drawing/2014/main" id="{28F6EF4B-2F40-485B-9F36-084731486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055428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AE41BF-B8DB-43E3-809C-D3C8E6389D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2484" y="304507"/>
            <a:ext cx="7745900" cy="581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7590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54A30-686C-43D2-A059-A95671D5F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Conducting the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9CD5B-A585-4D57-B40E-F0403FA20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54526"/>
            <a:ext cx="10490982" cy="4023360"/>
          </a:xfrm>
        </p:spPr>
        <p:txBody>
          <a:bodyPr>
            <a:noAutofit/>
          </a:bodyPr>
          <a:lstStyle/>
          <a:p>
            <a:r>
              <a:rPr lang="en-GB" b="1" dirty="0"/>
              <a:t>Stages of Thematic Analysis </a:t>
            </a:r>
            <a:r>
              <a:rPr lang="en-GB" dirty="0"/>
              <a:t>(Stacey Coleman): 15-minute video</a:t>
            </a:r>
          </a:p>
          <a:p>
            <a:r>
              <a:rPr lang="en-GB" b="0" i="0" u="none" strike="noStrike" dirty="0">
                <a:solidFill>
                  <a:srgbClr val="212529"/>
                </a:solidFill>
                <a:effectLst/>
                <a:hlinkClick r:id="rId2"/>
              </a:rPr>
              <a:t>https://uwtsd.hosted.panopto.com/Panopto/Pages/Viewer.aspx?id=2bb7de26-5a43-4a62-bcc8-aba300ec3c94</a:t>
            </a:r>
            <a:endParaRPr lang="en-GB" b="0" i="0" u="none" strike="noStrike" dirty="0">
              <a:solidFill>
                <a:srgbClr val="212529"/>
              </a:solidFill>
              <a:effectLst/>
            </a:endParaRPr>
          </a:p>
          <a:p>
            <a:endParaRPr lang="en-GB" sz="800" dirty="0">
              <a:solidFill>
                <a:srgbClr val="212529"/>
              </a:solidFill>
            </a:endParaRPr>
          </a:p>
          <a:p>
            <a:r>
              <a:rPr lang="en-GB" b="1" dirty="0">
                <a:solidFill>
                  <a:srgbClr val="212529"/>
                </a:solidFill>
              </a:rPr>
              <a:t>Pair work:  </a:t>
            </a:r>
          </a:p>
          <a:p>
            <a:r>
              <a:rPr lang="en-GB" dirty="0">
                <a:solidFill>
                  <a:srgbClr val="212529"/>
                </a:solidFill>
              </a:rPr>
              <a:t>Using the provided example transcript (Stress and Healthy Eating), begin a thematic analysis.</a:t>
            </a:r>
          </a:p>
          <a:p>
            <a:endParaRPr lang="en-GB" dirty="0">
              <a:solidFill>
                <a:srgbClr val="212529"/>
              </a:solidFill>
            </a:endParaRP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212529"/>
                </a:solidFill>
              </a:rPr>
              <a:t> Familiarise yourself - general context  and ‘feel’ of the interview </a:t>
            </a:r>
          </a:p>
          <a:p>
            <a:pPr lvl="2">
              <a:buFont typeface="Wingdings" panose="05000000000000000000" pitchFamily="2" charset="2"/>
              <a:buChar char="Ø"/>
            </a:pPr>
            <a:endParaRPr lang="en-GB" sz="2000" dirty="0">
              <a:solidFill>
                <a:srgbClr val="212529"/>
              </a:solidFill>
            </a:endParaRP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212529"/>
                </a:solidFill>
              </a:rPr>
              <a:t> Begin identifying ‘codes’ (right column)</a:t>
            </a:r>
          </a:p>
          <a:p>
            <a:pPr lvl="2">
              <a:buFont typeface="Wingdings" panose="05000000000000000000" pitchFamily="2" charset="2"/>
              <a:buChar char="Ø"/>
            </a:pPr>
            <a:endParaRPr lang="en-GB" sz="2000" dirty="0">
              <a:solidFill>
                <a:srgbClr val="212529"/>
              </a:solidFill>
            </a:endParaRP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212529"/>
                </a:solidFill>
              </a:rPr>
              <a:t> Where/when appropriate identify potential themes (left column)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447562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9C5F1CC-81CF-4FB4-9977-391DF5B09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FBB41-D2F4-405A-AC35-04A17BD2A5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40080"/>
            <a:ext cx="3659246" cy="2926080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Session 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804E3C-1B04-4B76-9F50-B7BF58D9B8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578087"/>
            <a:ext cx="3659246" cy="1554480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Writing the results section  /  Findings section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F7D42D-6661-4868-A2C0-3B552DF131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946"/>
          <a:stretch/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FDD4421-3DEC-4941-9625-756F8B5C6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8302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4AD2D-ED80-439F-B07C-E50CD6007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C56DC-9A54-4038-9839-816AA2402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4506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EF00E25-5F83-4D56-96E0-727BE84D1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3709" y="0"/>
            <a:ext cx="5791200" cy="685800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2041CB5-C921-4D91-BCE9-60F6D710F0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3EACD7-2654-495F-9B66-17584AD4B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91" y="9236"/>
            <a:ext cx="56002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03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48CA86-BEE1-48D5-8EF1-10407648F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598" y="0"/>
            <a:ext cx="5274263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DB6C21-B7F7-4CCB-AD58-7CE49394A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3499" y="0"/>
            <a:ext cx="49509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01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6DF8B-5C74-47EB-9664-C0DD390A3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 so good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2D257-E4F7-49E0-95E8-E32AC2585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6011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1D848CD-8EE0-4FF7-8A95-BE67DED92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5777" y="18473"/>
            <a:ext cx="5270002" cy="70245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135CD1-EBB2-472B-B158-D2FBA2A59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EA2AD-3FE7-4A57-AD22-481B5A94D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86C825-4B17-4CE3-9A09-6479DECB4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181" y="18473"/>
            <a:ext cx="61620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3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47905-E4F5-46FC-BBB3-A480C0882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5DCBC-379B-4B67-BD7F-57FCFC783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285683-E518-4896-B345-C3D14099B6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735" y="-1"/>
            <a:ext cx="5598942" cy="73241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7413893-3ADC-4F75-9DE3-D1E97CFF7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059" y="0"/>
            <a:ext cx="58337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596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0093B-F504-48CC-A6B0-9632A280F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up the results section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F336D-1882-47B0-9F8B-E27F9D0076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Individual/pair work:</a:t>
            </a:r>
          </a:p>
          <a:p>
            <a:endParaRPr lang="en-GB" dirty="0"/>
          </a:p>
          <a:p>
            <a:r>
              <a:rPr lang="en-GB" dirty="0"/>
              <a:t>Using your thematic analysis, start to set out your findings for a results/findings section</a:t>
            </a:r>
          </a:p>
        </p:txBody>
      </p:sp>
    </p:spTree>
    <p:extLst>
      <p:ext uri="{BB962C8B-B14F-4D97-AF65-F5344CB8AC3E}">
        <p14:creationId xmlns:p14="http://schemas.microsoft.com/office/powerpoint/2010/main" val="174658078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6CFE17-57AD-49F0-8C75-09B13FAAAF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82" r="1" b="15380"/>
          <a:stretch/>
        </p:blipFill>
        <p:spPr>
          <a:xfrm>
            <a:off x="4075043" y="10"/>
            <a:ext cx="811127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9747886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2061</Words>
  <Application>Microsoft Office PowerPoint</Application>
  <PresentationFormat>Widescreen</PresentationFormat>
  <Paragraphs>262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Arial</vt:lpstr>
      <vt:lpstr>Calibri</vt:lpstr>
      <vt:lpstr>Calibri Light</vt:lpstr>
      <vt:lpstr>Courier New</vt:lpstr>
      <vt:lpstr>Symbol</vt:lpstr>
      <vt:lpstr>Wingdings</vt:lpstr>
      <vt:lpstr>Retrospect</vt:lpstr>
      <vt:lpstr>PowerPoint Presentation</vt:lpstr>
      <vt:lpstr>PowerPoint Presentation</vt:lpstr>
      <vt:lpstr>Session 1</vt:lpstr>
      <vt:lpstr>Research Interviews</vt:lpstr>
      <vt:lpstr>The Introduction</vt:lpstr>
      <vt:lpstr>Interview schedule</vt:lpstr>
      <vt:lpstr>Types of questions to be avoided?</vt:lpstr>
      <vt:lpstr>Types of questions to be avoided?</vt:lpstr>
      <vt:lpstr>Beginning the interview</vt:lpstr>
      <vt:lpstr>Conducting the interview</vt:lpstr>
      <vt:lpstr>Concluding your interview</vt:lpstr>
      <vt:lpstr>Focus Groups</vt:lpstr>
      <vt:lpstr>Sampling and Recruitment</vt:lpstr>
      <vt:lpstr>Location, setting and length of session</vt:lpstr>
      <vt:lpstr>Focus group implementation</vt:lpstr>
      <vt:lpstr>Focus group design and planning</vt:lpstr>
      <vt:lpstr>Facilitator style and skill</vt:lpstr>
      <vt:lpstr>Facilitator style and skill</vt:lpstr>
      <vt:lpstr>Facilitator style and skill</vt:lpstr>
      <vt:lpstr>Topic guide</vt:lpstr>
      <vt:lpstr>Listening and Questioning skills</vt:lpstr>
      <vt:lpstr>Pairs Task</vt:lpstr>
      <vt:lpstr>Session 2</vt:lpstr>
      <vt:lpstr>Validity and Reliability</vt:lpstr>
      <vt:lpstr>Ethics in interviews and focus groups</vt:lpstr>
      <vt:lpstr>Subjectivity and Reflexivity</vt:lpstr>
      <vt:lpstr>Group task</vt:lpstr>
      <vt:lpstr>Session 3</vt:lpstr>
      <vt:lpstr>Transcription</vt:lpstr>
      <vt:lpstr>Good transcript</vt:lpstr>
      <vt:lpstr>Poor transcript  for psychology</vt:lpstr>
      <vt:lpstr>Task: Transcribing practice</vt:lpstr>
      <vt:lpstr>PowerPoint Presentation</vt:lpstr>
      <vt:lpstr>PowerPoint Presentation</vt:lpstr>
      <vt:lpstr>Conducting the analysis</vt:lpstr>
      <vt:lpstr>Session 4</vt:lpstr>
      <vt:lpstr>Good presentation</vt:lpstr>
      <vt:lpstr>PowerPoint Presentation</vt:lpstr>
      <vt:lpstr>PowerPoint Presentation</vt:lpstr>
      <vt:lpstr>Not so good presentation</vt:lpstr>
      <vt:lpstr>PowerPoint Presentation</vt:lpstr>
      <vt:lpstr>PowerPoint Presentation</vt:lpstr>
      <vt:lpstr>Writing up the results section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</dc:title>
  <dc:creator>Judith Marshall</dc:creator>
  <cp:lastModifiedBy>Judith Marshall</cp:lastModifiedBy>
  <cp:revision>3</cp:revision>
  <dcterms:created xsi:type="dcterms:W3CDTF">2021-09-28T15:08:01Z</dcterms:created>
  <dcterms:modified xsi:type="dcterms:W3CDTF">2021-10-01T13:55:36Z</dcterms:modified>
</cp:coreProperties>
</file>