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media/image11.png" ContentType="image/jpeg"/>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65" r:id="rId32"/>
  </p:sldIdLst>
  <p:sldSz cx="12192000" cy="6858000"/>
  <p:notesSz cx="6858000" cy="9144000"/>
  <p:defaultTextStyle>
    <a:defPPr>
      <a:defRPr lang="es-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DC4279-FEA4-8C4A-A914-44849E444C2F}" v="56" dt="2026-07-15T22:24:45.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390"/>
    <p:restoredTop sz="94522"/>
  </p:normalViewPr>
  <p:slideViewPr>
    <p:cSldViewPr snapToGrid="0">
      <p:cViewPr varScale="1">
        <p:scale>
          <a:sx n="105" d="100"/>
          <a:sy n="105" d="100"/>
        </p:scale>
        <p:origin x="33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1C9CDA-D9C5-4845-9BAF-72EFCBB517A0}"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2BFA2C9A-48ED-441F-84D6-96EFF3483363}">
      <dgm:prSet/>
      <dgm:spPr/>
      <dgm:t>
        <a:bodyPr/>
        <a:lstStyle/>
        <a:p>
          <a:r>
            <a:rPr lang="en-US" b="1"/>
            <a:t>Importance of Information Systems</a:t>
          </a:r>
          <a:endParaRPr lang="en-US"/>
        </a:p>
      </dgm:t>
    </dgm:pt>
    <dgm:pt modelId="{A71D3954-DC4E-49C5-B316-D076E2AA6B7C}" type="parTrans" cxnId="{D4EDC78C-8D52-4F7D-A333-7246E80823E5}">
      <dgm:prSet/>
      <dgm:spPr/>
      <dgm:t>
        <a:bodyPr/>
        <a:lstStyle/>
        <a:p>
          <a:endParaRPr lang="en-US"/>
        </a:p>
      </dgm:t>
    </dgm:pt>
    <dgm:pt modelId="{E87EFB29-6176-4F71-A36A-1479E1A23FE7}" type="sibTrans" cxnId="{D4EDC78C-8D52-4F7D-A333-7246E80823E5}">
      <dgm:prSet/>
      <dgm:spPr/>
      <dgm:t>
        <a:bodyPr/>
        <a:lstStyle/>
        <a:p>
          <a:endParaRPr lang="en-US"/>
        </a:p>
      </dgm:t>
    </dgm:pt>
    <dgm:pt modelId="{52FB427A-0CB0-42DE-A5D9-FA2BBE235BD7}">
      <dgm:prSet/>
      <dgm:spPr/>
      <dgm:t>
        <a:bodyPr/>
        <a:lstStyle/>
        <a:p>
          <a:r>
            <a:rPr lang="en-US"/>
            <a:t>Information systems help organisations to:</a:t>
          </a:r>
        </a:p>
      </dgm:t>
    </dgm:pt>
    <dgm:pt modelId="{1E181CA8-DCC5-4366-B599-9C748F45E54C}" type="parTrans" cxnId="{E6625761-BB1C-44FD-92D0-86F1BEF90A8F}">
      <dgm:prSet/>
      <dgm:spPr/>
      <dgm:t>
        <a:bodyPr/>
        <a:lstStyle/>
        <a:p>
          <a:endParaRPr lang="en-US"/>
        </a:p>
      </dgm:t>
    </dgm:pt>
    <dgm:pt modelId="{96F3AEB2-9F35-4131-821E-6E9B11BAF38F}" type="sibTrans" cxnId="{E6625761-BB1C-44FD-92D0-86F1BEF90A8F}">
      <dgm:prSet/>
      <dgm:spPr/>
      <dgm:t>
        <a:bodyPr/>
        <a:lstStyle/>
        <a:p>
          <a:endParaRPr lang="en-US"/>
        </a:p>
      </dgm:t>
    </dgm:pt>
    <dgm:pt modelId="{F9B2D5FD-36D3-4B9F-9C6F-E34A774F26FF}">
      <dgm:prSet/>
      <dgm:spPr/>
      <dgm:t>
        <a:bodyPr/>
        <a:lstStyle/>
        <a:p>
          <a:r>
            <a:rPr lang="en-US"/>
            <a:t>Improve productivity</a:t>
          </a:r>
        </a:p>
      </dgm:t>
    </dgm:pt>
    <dgm:pt modelId="{1B203600-B72F-46C0-B588-30A8BC8306C5}" type="parTrans" cxnId="{AEB83FDB-0DC9-4EF4-9E84-524992C880FD}">
      <dgm:prSet/>
      <dgm:spPr/>
      <dgm:t>
        <a:bodyPr/>
        <a:lstStyle/>
        <a:p>
          <a:endParaRPr lang="en-US"/>
        </a:p>
      </dgm:t>
    </dgm:pt>
    <dgm:pt modelId="{F15BFE61-98C9-40FD-9DE4-9F8B27ADF03A}" type="sibTrans" cxnId="{AEB83FDB-0DC9-4EF4-9E84-524992C880FD}">
      <dgm:prSet/>
      <dgm:spPr/>
      <dgm:t>
        <a:bodyPr/>
        <a:lstStyle/>
        <a:p>
          <a:endParaRPr lang="en-US"/>
        </a:p>
      </dgm:t>
    </dgm:pt>
    <dgm:pt modelId="{8464992A-62FC-4F17-8804-C27C962F39C2}">
      <dgm:prSet/>
      <dgm:spPr/>
      <dgm:t>
        <a:bodyPr/>
        <a:lstStyle/>
        <a:p>
          <a:r>
            <a:rPr lang="en-US"/>
            <a:t>Automate business processes</a:t>
          </a:r>
        </a:p>
      </dgm:t>
    </dgm:pt>
    <dgm:pt modelId="{5988766A-6448-45A2-AEAB-4A7945AC3BEC}" type="parTrans" cxnId="{598B6459-1C07-4A9F-A42C-1FA6777F10F3}">
      <dgm:prSet/>
      <dgm:spPr/>
      <dgm:t>
        <a:bodyPr/>
        <a:lstStyle/>
        <a:p>
          <a:endParaRPr lang="en-US"/>
        </a:p>
      </dgm:t>
    </dgm:pt>
    <dgm:pt modelId="{A20C0D12-25FC-43CD-B5E5-A638CF7BAB49}" type="sibTrans" cxnId="{598B6459-1C07-4A9F-A42C-1FA6777F10F3}">
      <dgm:prSet/>
      <dgm:spPr/>
      <dgm:t>
        <a:bodyPr/>
        <a:lstStyle/>
        <a:p>
          <a:endParaRPr lang="en-US"/>
        </a:p>
      </dgm:t>
    </dgm:pt>
    <dgm:pt modelId="{202CF5B9-CAE4-4188-A2A3-69CEB7FB2A02}">
      <dgm:prSet/>
      <dgm:spPr/>
      <dgm:t>
        <a:bodyPr/>
        <a:lstStyle/>
        <a:p>
          <a:r>
            <a:rPr lang="en-US"/>
            <a:t>Reduce costs and errors</a:t>
          </a:r>
        </a:p>
      </dgm:t>
    </dgm:pt>
    <dgm:pt modelId="{E3171CD2-3172-412F-BD91-592DC95AB345}" type="parTrans" cxnId="{AE59DC9E-7809-4322-8283-DEAFDAAB0BCE}">
      <dgm:prSet/>
      <dgm:spPr/>
      <dgm:t>
        <a:bodyPr/>
        <a:lstStyle/>
        <a:p>
          <a:endParaRPr lang="en-US"/>
        </a:p>
      </dgm:t>
    </dgm:pt>
    <dgm:pt modelId="{16FE9494-CD1B-4241-9B09-84C03B691727}" type="sibTrans" cxnId="{AE59DC9E-7809-4322-8283-DEAFDAAB0BCE}">
      <dgm:prSet/>
      <dgm:spPr/>
      <dgm:t>
        <a:bodyPr/>
        <a:lstStyle/>
        <a:p>
          <a:endParaRPr lang="en-US"/>
        </a:p>
      </dgm:t>
    </dgm:pt>
    <dgm:pt modelId="{CBBE6B5C-130B-46AA-88D8-535B079762D5}">
      <dgm:prSet/>
      <dgm:spPr/>
      <dgm:t>
        <a:bodyPr/>
        <a:lstStyle/>
        <a:p>
          <a:r>
            <a:rPr lang="en-US"/>
            <a:t>Improve communication</a:t>
          </a:r>
        </a:p>
      </dgm:t>
    </dgm:pt>
    <dgm:pt modelId="{53D32F50-96AB-4B7D-B841-7200F70901D2}" type="parTrans" cxnId="{827C3457-AD60-425D-AC35-5F0943AC085B}">
      <dgm:prSet/>
      <dgm:spPr/>
      <dgm:t>
        <a:bodyPr/>
        <a:lstStyle/>
        <a:p>
          <a:endParaRPr lang="en-US"/>
        </a:p>
      </dgm:t>
    </dgm:pt>
    <dgm:pt modelId="{EC94CA26-5BA8-4063-B490-D082C3B5032F}" type="sibTrans" cxnId="{827C3457-AD60-425D-AC35-5F0943AC085B}">
      <dgm:prSet/>
      <dgm:spPr/>
      <dgm:t>
        <a:bodyPr/>
        <a:lstStyle/>
        <a:p>
          <a:endParaRPr lang="en-US"/>
        </a:p>
      </dgm:t>
    </dgm:pt>
    <dgm:pt modelId="{C143AB52-7618-40D3-A6E8-8BE55B81F2F0}">
      <dgm:prSet/>
      <dgm:spPr/>
      <dgm:t>
        <a:bodyPr/>
        <a:lstStyle/>
        <a:p>
          <a:r>
            <a:rPr lang="en-US"/>
            <a:t>Support managerial decision-making</a:t>
          </a:r>
        </a:p>
      </dgm:t>
    </dgm:pt>
    <dgm:pt modelId="{6577DE66-FDFE-4952-8FC6-503BF5508158}" type="parTrans" cxnId="{BD2AF95A-DBB5-4E15-AEF1-F2747DE20112}">
      <dgm:prSet/>
      <dgm:spPr/>
      <dgm:t>
        <a:bodyPr/>
        <a:lstStyle/>
        <a:p>
          <a:endParaRPr lang="en-US"/>
        </a:p>
      </dgm:t>
    </dgm:pt>
    <dgm:pt modelId="{FB3FE27D-1C90-4C7A-AA26-806EA795B25E}" type="sibTrans" cxnId="{BD2AF95A-DBB5-4E15-AEF1-F2747DE20112}">
      <dgm:prSet/>
      <dgm:spPr/>
      <dgm:t>
        <a:bodyPr/>
        <a:lstStyle/>
        <a:p>
          <a:endParaRPr lang="en-US"/>
        </a:p>
      </dgm:t>
    </dgm:pt>
    <dgm:pt modelId="{D05A3DD7-C302-4119-8385-7E75EC331304}">
      <dgm:prSet/>
      <dgm:spPr/>
      <dgm:t>
        <a:bodyPr/>
        <a:lstStyle/>
        <a:p>
          <a:r>
            <a:rPr lang="en-US"/>
            <a:t>Enhance customer satisfaction</a:t>
          </a:r>
        </a:p>
      </dgm:t>
    </dgm:pt>
    <dgm:pt modelId="{1AC138BC-72D6-4F6D-AAA0-DF623E789838}" type="parTrans" cxnId="{E44CDF51-DCF8-4CD7-AEFF-CF62CD2CEA5B}">
      <dgm:prSet/>
      <dgm:spPr/>
      <dgm:t>
        <a:bodyPr/>
        <a:lstStyle/>
        <a:p>
          <a:endParaRPr lang="en-US"/>
        </a:p>
      </dgm:t>
    </dgm:pt>
    <dgm:pt modelId="{868716B2-BFEB-4552-A551-CC8B65F4384E}" type="sibTrans" cxnId="{E44CDF51-DCF8-4CD7-AEFF-CF62CD2CEA5B}">
      <dgm:prSet/>
      <dgm:spPr/>
      <dgm:t>
        <a:bodyPr/>
        <a:lstStyle/>
        <a:p>
          <a:endParaRPr lang="en-US"/>
        </a:p>
      </dgm:t>
    </dgm:pt>
    <dgm:pt modelId="{2570CC4F-EAF5-4783-A3CC-8BA3EAD81A24}">
      <dgm:prSet/>
      <dgm:spPr/>
      <dgm:t>
        <a:bodyPr/>
        <a:lstStyle/>
        <a:p>
          <a:r>
            <a:rPr lang="en-US"/>
            <a:t>Gain competitive advantage</a:t>
          </a:r>
        </a:p>
      </dgm:t>
    </dgm:pt>
    <dgm:pt modelId="{4AD3DB63-E112-45D4-A6F4-2AD36FB0818B}" type="parTrans" cxnId="{3FA7EA68-C4DC-4900-9C32-6FA1036B33B5}">
      <dgm:prSet/>
      <dgm:spPr/>
      <dgm:t>
        <a:bodyPr/>
        <a:lstStyle/>
        <a:p>
          <a:endParaRPr lang="en-US"/>
        </a:p>
      </dgm:t>
    </dgm:pt>
    <dgm:pt modelId="{D99B198E-2464-4BE0-8C8C-D4236EA72C4C}" type="sibTrans" cxnId="{3FA7EA68-C4DC-4900-9C32-6FA1036B33B5}">
      <dgm:prSet/>
      <dgm:spPr/>
      <dgm:t>
        <a:bodyPr/>
        <a:lstStyle/>
        <a:p>
          <a:endParaRPr lang="en-US"/>
        </a:p>
      </dgm:t>
    </dgm:pt>
    <dgm:pt modelId="{37FBD1F2-36E1-8941-A233-62E728423B26}" type="pres">
      <dgm:prSet presAssocID="{931C9CDA-D9C5-4845-9BAF-72EFCBB517A0}" presName="Name0" presStyleCnt="0">
        <dgm:presLayoutVars>
          <dgm:dir/>
          <dgm:resizeHandles val="exact"/>
        </dgm:presLayoutVars>
      </dgm:prSet>
      <dgm:spPr/>
    </dgm:pt>
    <dgm:pt modelId="{F3E875D2-AFC2-ED4A-BB51-228DC67EFA7E}" type="pres">
      <dgm:prSet presAssocID="{2BFA2C9A-48ED-441F-84D6-96EFF3483363}" presName="node" presStyleLbl="node1" presStyleIdx="0" presStyleCnt="9">
        <dgm:presLayoutVars>
          <dgm:bulletEnabled val="1"/>
        </dgm:presLayoutVars>
      </dgm:prSet>
      <dgm:spPr/>
    </dgm:pt>
    <dgm:pt modelId="{0E253C70-325D-9440-BE2B-3E4B79B849D6}" type="pres">
      <dgm:prSet presAssocID="{E87EFB29-6176-4F71-A36A-1479E1A23FE7}" presName="sibTrans" presStyleLbl="sibTrans1D1" presStyleIdx="0" presStyleCnt="8"/>
      <dgm:spPr/>
    </dgm:pt>
    <dgm:pt modelId="{5BD987CF-2547-2B44-96ED-DDC862E5CF73}" type="pres">
      <dgm:prSet presAssocID="{E87EFB29-6176-4F71-A36A-1479E1A23FE7}" presName="connectorText" presStyleLbl="sibTrans1D1" presStyleIdx="0" presStyleCnt="8"/>
      <dgm:spPr/>
    </dgm:pt>
    <dgm:pt modelId="{B7988ABC-6874-2C47-BD47-2F5214D8C8DE}" type="pres">
      <dgm:prSet presAssocID="{52FB427A-0CB0-42DE-A5D9-FA2BBE235BD7}" presName="node" presStyleLbl="node1" presStyleIdx="1" presStyleCnt="9">
        <dgm:presLayoutVars>
          <dgm:bulletEnabled val="1"/>
        </dgm:presLayoutVars>
      </dgm:prSet>
      <dgm:spPr/>
    </dgm:pt>
    <dgm:pt modelId="{A6BEC9E3-CC84-E946-AA75-ABE877983F37}" type="pres">
      <dgm:prSet presAssocID="{96F3AEB2-9F35-4131-821E-6E9B11BAF38F}" presName="sibTrans" presStyleLbl="sibTrans1D1" presStyleIdx="1" presStyleCnt="8"/>
      <dgm:spPr/>
    </dgm:pt>
    <dgm:pt modelId="{8EAD0091-C6F8-AF41-B7A7-AE618F998D3F}" type="pres">
      <dgm:prSet presAssocID="{96F3AEB2-9F35-4131-821E-6E9B11BAF38F}" presName="connectorText" presStyleLbl="sibTrans1D1" presStyleIdx="1" presStyleCnt="8"/>
      <dgm:spPr/>
    </dgm:pt>
    <dgm:pt modelId="{E0C1EE55-4BD6-D740-90E3-2F07447AC56C}" type="pres">
      <dgm:prSet presAssocID="{F9B2D5FD-36D3-4B9F-9C6F-E34A774F26FF}" presName="node" presStyleLbl="node1" presStyleIdx="2" presStyleCnt="9">
        <dgm:presLayoutVars>
          <dgm:bulletEnabled val="1"/>
        </dgm:presLayoutVars>
      </dgm:prSet>
      <dgm:spPr/>
    </dgm:pt>
    <dgm:pt modelId="{D34FBC55-2405-9041-8FD4-9E420CDCE1A6}" type="pres">
      <dgm:prSet presAssocID="{F15BFE61-98C9-40FD-9DE4-9F8B27ADF03A}" presName="sibTrans" presStyleLbl="sibTrans1D1" presStyleIdx="2" presStyleCnt="8"/>
      <dgm:spPr/>
    </dgm:pt>
    <dgm:pt modelId="{78E5B907-6C57-FB40-A991-FC0C91814BEA}" type="pres">
      <dgm:prSet presAssocID="{F15BFE61-98C9-40FD-9DE4-9F8B27ADF03A}" presName="connectorText" presStyleLbl="sibTrans1D1" presStyleIdx="2" presStyleCnt="8"/>
      <dgm:spPr/>
    </dgm:pt>
    <dgm:pt modelId="{E8B1FF8A-DA1A-CA4B-8E73-7CA3EAC437E0}" type="pres">
      <dgm:prSet presAssocID="{8464992A-62FC-4F17-8804-C27C962F39C2}" presName="node" presStyleLbl="node1" presStyleIdx="3" presStyleCnt="9">
        <dgm:presLayoutVars>
          <dgm:bulletEnabled val="1"/>
        </dgm:presLayoutVars>
      </dgm:prSet>
      <dgm:spPr/>
    </dgm:pt>
    <dgm:pt modelId="{A5741CF1-CF95-7240-8025-E7AF3D2B090E}" type="pres">
      <dgm:prSet presAssocID="{A20C0D12-25FC-43CD-B5E5-A638CF7BAB49}" presName="sibTrans" presStyleLbl="sibTrans1D1" presStyleIdx="3" presStyleCnt="8"/>
      <dgm:spPr/>
    </dgm:pt>
    <dgm:pt modelId="{0660D2E8-20FF-2E4F-A6B3-ABA32343CA24}" type="pres">
      <dgm:prSet presAssocID="{A20C0D12-25FC-43CD-B5E5-A638CF7BAB49}" presName="connectorText" presStyleLbl="sibTrans1D1" presStyleIdx="3" presStyleCnt="8"/>
      <dgm:spPr/>
    </dgm:pt>
    <dgm:pt modelId="{C482CC7D-F308-554F-BE19-17F81267AF02}" type="pres">
      <dgm:prSet presAssocID="{202CF5B9-CAE4-4188-A2A3-69CEB7FB2A02}" presName="node" presStyleLbl="node1" presStyleIdx="4" presStyleCnt="9">
        <dgm:presLayoutVars>
          <dgm:bulletEnabled val="1"/>
        </dgm:presLayoutVars>
      </dgm:prSet>
      <dgm:spPr/>
    </dgm:pt>
    <dgm:pt modelId="{C48D54E2-247E-A04E-9928-E09D91F43736}" type="pres">
      <dgm:prSet presAssocID="{16FE9494-CD1B-4241-9B09-84C03B691727}" presName="sibTrans" presStyleLbl="sibTrans1D1" presStyleIdx="4" presStyleCnt="8"/>
      <dgm:spPr/>
    </dgm:pt>
    <dgm:pt modelId="{4D82F0F4-ECD4-2F40-ACE6-650C4DA47913}" type="pres">
      <dgm:prSet presAssocID="{16FE9494-CD1B-4241-9B09-84C03B691727}" presName="connectorText" presStyleLbl="sibTrans1D1" presStyleIdx="4" presStyleCnt="8"/>
      <dgm:spPr/>
    </dgm:pt>
    <dgm:pt modelId="{2212992A-A35A-674A-8DA7-7546E17BD23E}" type="pres">
      <dgm:prSet presAssocID="{CBBE6B5C-130B-46AA-88D8-535B079762D5}" presName="node" presStyleLbl="node1" presStyleIdx="5" presStyleCnt="9">
        <dgm:presLayoutVars>
          <dgm:bulletEnabled val="1"/>
        </dgm:presLayoutVars>
      </dgm:prSet>
      <dgm:spPr/>
    </dgm:pt>
    <dgm:pt modelId="{43393CB8-A4E0-AF41-882B-071FA607DF9C}" type="pres">
      <dgm:prSet presAssocID="{EC94CA26-5BA8-4063-B490-D082C3B5032F}" presName="sibTrans" presStyleLbl="sibTrans1D1" presStyleIdx="5" presStyleCnt="8"/>
      <dgm:spPr/>
    </dgm:pt>
    <dgm:pt modelId="{FA8D5514-8203-BB43-BB99-981757290D55}" type="pres">
      <dgm:prSet presAssocID="{EC94CA26-5BA8-4063-B490-D082C3B5032F}" presName="connectorText" presStyleLbl="sibTrans1D1" presStyleIdx="5" presStyleCnt="8"/>
      <dgm:spPr/>
    </dgm:pt>
    <dgm:pt modelId="{77D63F2E-49C5-BC4B-BB45-EB5ED7D262B6}" type="pres">
      <dgm:prSet presAssocID="{C143AB52-7618-40D3-A6E8-8BE55B81F2F0}" presName="node" presStyleLbl="node1" presStyleIdx="6" presStyleCnt="9">
        <dgm:presLayoutVars>
          <dgm:bulletEnabled val="1"/>
        </dgm:presLayoutVars>
      </dgm:prSet>
      <dgm:spPr/>
    </dgm:pt>
    <dgm:pt modelId="{54129E95-8A02-674A-8C84-55D3B81864A6}" type="pres">
      <dgm:prSet presAssocID="{FB3FE27D-1C90-4C7A-AA26-806EA795B25E}" presName="sibTrans" presStyleLbl="sibTrans1D1" presStyleIdx="6" presStyleCnt="8"/>
      <dgm:spPr/>
    </dgm:pt>
    <dgm:pt modelId="{E25EE467-C67A-6D47-A4C4-BB9160245C9C}" type="pres">
      <dgm:prSet presAssocID="{FB3FE27D-1C90-4C7A-AA26-806EA795B25E}" presName="connectorText" presStyleLbl="sibTrans1D1" presStyleIdx="6" presStyleCnt="8"/>
      <dgm:spPr/>
    </dgm:pt>
    <dgm:pt modelId="{28FFF929-8EF0-E046-AC3F-33F9004BE1A5}" type="pres">
      <dgm:prSet presAssocID="{D05A3DD7-C302-4119-8385-7E75EC331304}" presName="node" presStyleLbl="node1" presStyleIdx="7" presStyleCnt="9">
        <dgm:presLayoutVars>
          <dgm:bulletEnabled val="1"/>
        </dgm:presLayoutVars>
      </dgm:prSet>
      <dgm:spPr/>
    </dgm:pt>
    <dgm:pt modelId="{1642CC06-3AA7-2A41-9ABA-1A4B978BF2DB}" type="pres">
      <dgm:prSet presAssocID="{868716B2-BFEB-4552-A551-CC8B65F4384E}" presName="sibTrans" presStyleLbl="sibTrans1D1" presStyleIdx="7" presStyleCnt="8"/>
      <dgm:spPr/>
    </dgm:pt>
    <dgm:pt modelId="{E59F5418-A872-5A44-A191-4B3BB14761CA}" type="pres">
      <dgm:prSet presAssocID="{868716B2-BFEB-4552-A551-CC8B65F4384E}" presName="connectorText" presStyleLbl="sibTrans1D1" presStyleIdx="7" presStyleCnt="8"/>
      <dgm:spPr/>
    </dgm:pt>
    <dgm:pt modelId="{75C2778B-2E71-5C43-BAD6-6D45B7F37B46}" type="pres">
      <dgm:prSet presAssocID="{2570CC4F-EAF5-4783-A3CC-8BA3EAD81A24}" presName="node" presStyleLbl="node1" presStyleIdx="8" presStyleCnt="9">
        <dgm:presLayoutVars>
          <dgm:bulletEnabled val="1"/>
        </dgm:presLayoutVars>
      </dgm:prSet>
      <dgm:spPr/>
    </dgm:pt>
  </dgm:ptLst>
  <dgm:cxnLst>
    <dgm:cxn modelId="{C03AA314-68ED-0943-8D09-270239D38258}" type="presOf" srcId="{EC94CA26-5BA8-4063-B490-D082C3B5032F}" destId="{FA8D5514-8203-BB43-BB99-981757290D55}" srcOrd="1" destOrd="0" presId="urn:microsoft.com/office/officeart/2016/7/layout/RepeatingBendingProcessNew"/>
    <dgm:cxn modelId="{5215A61F-8CBB-3842-9D1F-6FB505594E32}" type="presOf" srcId="{EC94CA26-5BA8-4063-B490-D082C3B5032F}" destId="{43393CB8-A4E0-AF41-882B-071FA607DF9C}" srcOrd="0" destOrd="0" presId="urn:microsoft.com/office/officeart/2016/7/layout/RepeatingBendingProcessNew"/>
    <dgm:cxn modelId="{605E6824-6D00-F547-BB34-9AB409F0D309}" type="presOf" srcId="{F9B2D5FD-36D3-4B9F-9C6F-E34A774F26FF}" destId="{E0C1EE55-4BD6-D740-90E3-2F07447AC56C}" srcOrd="0" destOrd="0" presId="urn:microsoft.com/office/officeart/2016/7/layout/RepeatingBendingProcessNew"/>
    <dgm:cxn modelId="{E5266930-77CE-4F41-8248-F7BD48B060AA}" type="presOf" srcId="{2570CC4F-EAF5-4783-A3CC-8BA3EAD81A24}" destId="{75C2778B-2E71-5C43-BAD6-6D45B7F37B46}" srcOrd="0" destOrd="0" presId="urn:microsoft.com/office/officeart/2016/7/layout/RepeatingBendingProcessNew"/>
    <dgm:cxn modelId="{7AB7D835-8AF3-7340-9A68-CA66A57CD15F}" type="presOf" srcId="{D05A3DD7-C302-4119-8385-7E75EC331304}" destId="{28FFF929-8EF0-E046-AC3F-33F9004BE1A5}" srcOrd="0" destOrd="0" presId="urn:microsoft.com/office/officeart/2016/7/layout/RepeatingBendingProcessNew"/>
    <dgm:cxn modelId="{D6571E37-374D-4744-845A-1AF3FAFFD05E}" type="presOf" srcId="{FB3FE27D-1C90-4C7A-AA26-806EA795B25E}" destId="{E25EE467-C67A-6D47-A4C4-BB9160245C9C}" srcOrd="1" destOrd="0" presId="urn:microsoft.com/office/officeart/2016/7/layout/RepeatingBendingProcessNew"/>
    <dgm:cxn modelId="{97DD0743-BF2B-6241-8119-5CB70C02D6BE}" type="presOf" srcId="{868716B2-BFEB-4552-A551-CC8B65F4384E}" destId="{1642CC06-3AA7-2A41-9ABA-1A4B978BF2DB}" srcOrd="0" destOrd="0" presId="urn:microsoft.com/office/officeart/2016/7/layout/RepeatingBendingProcessNew"/>
    <dgm:cxn modelId="{07B96B43-9320-274D-83E2-365EBF7CD497}" type="presOf" srcId="{96F3AEB2-9F35-4131-821E-6E9B11BAF38F}" destId="{8EAD0091-C6F8-AF41-B7A7-AE618F998D3F}" srcOrd="1" destOrd="0" presId="urn:microsoft.com/office/officeart/2016/7/layout/RepeatingBendingProcessNew"/>
    <dgm:cxn modelId="{79DD304B-C460-EE47-BE92-EFBECF7BE641}" type="presOf" srcId="{16FE9494-CD1B-4241-9B09-84C03B691727}" destId="{C48D54E2-247E-A04E-9928-E09D91F43736}" srcOrd="0" destOrd="0" presId="urn:microsoft.com/office/officeart/2016/7/layout/RepeatingBendingProcessNew"/>
    <dgm:cxn modelId="{D754834D-BDD4-EC4F-B7A8-1F67DB9E42DE}" type="presOf" srcId="{202CF5B9-CAE4-4188-A2A3-69CEB7FB2A02}" destId="{C482CC7D-F308-554F-BE19-17F81267AF02}" srcOrd="0" destOrd="0" presId="urn:microsoft.com/office/officeart/2016/7/layout/RepeatingBendingProcessNew"/>
    <dgm:cxn modelId="{E44CDF51-DCF8-4CD7-AEFF-CF62CD2CEA5B}" srcId="{931C9CDA-D9C5-4845-9BAF-72EFCBB517A0}" destId="{D05A3DD7-C302-4119-8385-7E75EC331304}" srcOrd="7" destOrd="0" parTransId="{1AC138BC-72D6-4F6D-AAA0-DF623E789838}" sibTransId="{868716B2-BFEB-4552-A551-CC8B65F4384E}"/>
    <dgm:cxn modelId="{827C3457-AD60-425D-AC35-5F0943AC085B}" srcId="{931C9CDA-D9C5-4845-9BAF-72EFCBB517A0}" destId="{CBBE6B5C-130B-46AA-88D8-535B079762D5}" srcOrd="5" destOrd="0" parTransId="{53D32F50-96AB-4B7D-B841-7200F70901D2}" sibTransId="{EC94CA26-5BA8-4063-B490-D082C3B5032F}"/>
    <dgm:cxn modelId="{80AEAD58-2C83-F24B-BCE2-059BE22BE98E}" type="presOf" srcId="{F15BFE61-98C9-40FD-9DE4-9F8B27ADF03A}" destId="{78E5B907-6C57-FB40-A991-FC0C91814BEA}" srcOrd="1" destOrd="0" presId="urn:microsoft.com/office/officeart/2016/7/layout/RepeatingBendingProcessNew"/>
    <dgm:cxn modelId="{598B6459-1C07-4A9F-A42C-1FA6777F10F3}" srcId="{931C9CDA-D9C5-4845-9BAF-72EFCBB517A0}" destId="{8464992A-62FC-4F17-8804-C27C962F39C2}" srcOrd="3" destOrd="0" parTransId="{5988766A-6448-45A2-AEAB-4A7945AC3BEC}" sibTransId="{A20C0D12-25FC-43CD-B5E5-A638CF7BAB49}"/>
    <dgm:cxn modelId="{BD2AF95A-DBB5-4E15-AEF1-F2747DE20112}" srcId="{931C9CDA-D9C5-4845-9BAF-72EFCBB517A0}" destId="{C143AB52-7618-40D3-A6E8-8BE55B81F2F0}" srcOrd="6" destOrd="0" parTransId="{6577DE66-FDFE-4952-8FC6-503BF5508158}" sibTransId="{FB3FE27D-1C90-4C7A-AA26-806EA795B25E}"/>
    <dgm:cxn modelId="{D0F6C75B-EBE2-C644-A1EA-5A5BDF887B23}" type="presOf" srcId="{96F3AEB2-9F35-4131-821E-6E9B11BAF38F}" destId="{A6BEC9E3-CC84-E946-AA75-ABE877983F37}" srcOrd="0" destOrd="0" presId="urn:microsoft.com/office/officeart/2016/7/layout/RepeatingBendingProcessNew"/>
    <dgm:cxn modelId="{E6625761-BB1C-44FD-92D0-86F1BEF90A8F}" srcId="{931C9CDA-D9C5-4845-9BAF-72EFCBB517A0}" destId="{52FB427A-0CB0-42DE-A5D9-FA2BBE235BD7}" srcOrd="1" destOrd="0" parTransId="{1E181CA8-DCC5-4366-B599-9C748F45E54C}" sibTransId="{96F3AEB2-9F35-4131-821E-6E9B11BAF38F}"/>
    <dgm:cxn modelId="{A9DCAD63-05A2-C741-BC92-FA16F4BD2568}" type="presOf" srcId="{E87EFB29-6176-4F71-A36A-1479E1A23FE7}" destId="{0E253C70-325D-9440-BE2B-3E4B79B849D6}" srcOrd="0" destOrd="0" presId="urn:microsoft.com/office/officeart/2016/7/layout/RepeatingBendingProcessNew"/>
    <dgm:cxn modelId="{3FA7EA68-C4DC-4900-9C32-6FA1036B33B5}" srcId="{931C9CDA-D9C5-4845-9BAF-72EFCBB517A0}" destId="{2570CC4F-EAF5-4783-A3CC-8BA3EAD81A24}" srcOrd="8" destOrd="0" parTransId="{4AD3DB63-E112-45D4-A6F4-2AD36FB0818B}" sibTransId="{D99B198E-2464-4BE0-8C8C-D4236EA72C4C}"/>
    <dgm:cxn modelId="{EE7A0878-E193-D045-9978-1D2B5548A153}" type="presOf" srcId="{868716B2-BFEB-4552-A551-CC8B65F4384E}" destId="{E59F5418-A872-5A44-A191-4B3BB14761CA}" srcOrd="1" destOrd="0" presId="urn:microsoft.com/office/officeart/2016/7/layout/RepeatingBendingProcessNew"/>
    <dgm:cxn modelId="{D1712D7B-3B2B-754D-827A-18FA90A447A8}" type="presOf" srcId="{A20C0D12-25FC-43CD-B5E5-A638CF7BAB49}" destId="{A5741CF1-CF95-7240-8025-E7AF3D2B090E}" srcOrd="0" destOrd="0" presId="urn:microsoft.com/office/officeart/2016/7/layout/RepeatingBendingProcessNew"/>
    <dgm:cxn modelId="{D4EDC78C-8D52-4F7D-A333-7246E80823E5}" srcId="{931C9CDA-D9C5-4845-9BAF-72EFCBB517A0}" destId="{2BFA2C9A-48ED-441F-84D6-96EFF3483363}" srcOrd="0" destOrd="0" parTransId="{A71D3954-DC4E-49C5-B316-D076E2AA6B7C}" sibTransId="{E87EFB29-6176-4F71-A36A-1479E1A23FE7}"/>
    <dgm:cxn modelId="{0A43648D-F708-E948-863B-156D13C323EB}" type="presOf" srcId="{52FB427A-0CB0-42DE-A5D9-FA2BBE235BD7}" destId="{B7988ABC-6874-2C47-BD47-2F5214D8C8DE}" srcOrd="0" destOrd="0" presId="urn:microsoft.com/office/officeart/2016/7/layout/RepeatingBendingProcessNew"/>
    <dgm:cxn modelId="{827A3791-60BE-4645-A166-5DBE49830426}" type="presOf" srcId="{931C9CDA-D9C5-4845-9BAF-72EFCBB517A0}" destId="{37FBD1F2-36E1-8941-A233-62E728423B26}" srcOrd="0" destOrd="0" presId="urn:microsoft.com/office/officeart/2016/7/layout/RepeatingBendingProcessNew"/>
    <dgm:cxn modelId="{03796392-08F5-4943-848E-BA03EC4D42F2}" type="presOf" srcId="{A20C0D12-25FC-43CD-B5E5-A638CF7BAB49}" destId="{0660D2E8-20FF-2E4F-A6B3-ABA32343CA24}" srcOrd="1" destOrd="0" presId="urn:microsoft.com/office/officeart/2016/7/layout/RepeatingBendingProcessNew"/>
    <dgm:cxn modelId="{AE59DC9E-7809-4322-8283-DEAFDAAB0BCE}" srcId="{931C9CDA-D9C5-4845-9BAF-72EFCBB517A0}" destId="{202CF5B9-CAE4-4188-A2A3-69CEB7FB2A02}" srcOrd="4" destOrd="0" parTransId="{E3171CD2-3172-412F-BD91-592DC95AB345}" sibTransId="{16FE9494-CD1B-4241-9B09-84C03B691727}"/>
    <dgm:cxn modelId="{E97940A0-8FFE-2C47-AA38-74AB1BB32FA0}" type="presOf" srcId="{F15BFE61-98C9-40FD-9DE4-9F8B27ADF03A}" destId="{D34FBC55-2405-9041-8FD4-9E420CDCE1A6}" srcOrd="0" destOrd="0" presId="urn:microsoft.com/office/officeart/2016/7/layout/RepeatingBendingProcessNew"/>
    <dgm:cxn modelId="{C7B98CAA-F47E-5E43-B1FC-354D82911AD1}" type="presOf" srcId="{E87EFB29-6176-4F71-A36A-1479E1A23FE7}" destId="{5BD987CF-2547-2B44-96ED-DDC862E5CF73}" srcOrd="1" destOrd="0" presId="urn:microsoft.com/office/officeart/2016/7/layout/RepeatingBendingProcessNew"/>
    <dgm:cxn modelId="{4C8EB1AA-CA58-6940-9DBB-C8071003E2BF}" type="presOf" srcId="{CBBE6B5C-130B-46AA-88D8-535B079762D5}" destId="{2212992A-A35A-674A-8DA7-7546E17BD23E}" srcOrd="0" destOrd="0" presId="urn:microsoft.com/office/officeart/2016/7/layout/RepeatingBendingProcessNew"/>
    <dgm:cxn modelId="{59E07BAD-6321-8942-8692-4E651D2C53A9}" type="presOf" srcId="{FB3FE27D-1C90-4C7A-AA26-806EA795B25E}" destId="{54129E95-8A02-674A-8C84-55D3B81864A6}" srcOrd="0" destOrd="0" presId="urn:microsoft.com/office/officeart/2016/7/layout/RepeatingBendingProcessNew"/>
    <dgm:cxn modelId="{624ECDB7-E772-E943-B77E-C301D99681A7}" type="presOf" srcId="{8464992A-62FC-4F17-8804-C27C962F39C2}" destId="{E8B1FF8A-DA1A-CA4B-8E73-7CA3EAC437E0}" srcOrd="0" destOrd="0" presId="urn:microsoft.com/office/officeart/2016/7/layout/RepeatingBendingProcessNew"/>
    <dgm:cxn modelId="{F1AD5ACB-2634-0A45-9666-3090705C6B9C}" type="presOf" srcId="{C143AB52-7618-40D3-A6E8-8BE55B81F2F0}" destId="{77D63F2E-49C5-BC4B-BB45-EB5ED7D262B6}" srcOrd="0" destOrd="0" presId="urn:microsoft.com/office/officeart/2016/7/layout/RepeatingBendingProcessNew"/>
    <dgm:cxn modelId="{AEB83FDB-0DC9-4EF4-9E84-524992C880FD}" srcId="{931C9CDA-D9C5-4845-9BAF-72EFCBB517A0}" destId="{F9B2D5FD-36D3-4B9F-9C6F-E34A774F26FF}" srcOrd="2" destOrd="0" parTransId="{1B203600-B72F-46C0-B588-30A8BC8306C5}" sibTransId="{F15BFE61-98C9-40FD-9DE4-9F8B27ADF03A}"/>
    <dgm:cxn modelId="{94CC91E2-8861-DB4D-919E-D25CCFD255F6}" type="presOf" srcId="{16FE9494-CD1B-4241-9B09-84C03B691727}" destId="{4D82F0F4-ECD4-2F40-ACE6-650C4DA47913}" srcOrd="1" destOrd="0" presId="urn:microsoft.com/office/officeart/2016/7/layout/RepeatingBendingProcessNew"/>
    <dgm:cxn modelId="{03D311FD-B349-364F-9D0D-DF90A03691D4}" type="presOf" srcId="{2BFA2C9A-48ED-441F-84D6-96EFF3483363}" destId="{F3E875D2-AFC2-ED4A-BB51-228DC67EFA7E}" srcOrd="0" destOrd="0" presId="urn:microsoft.com/office/officeart/2016/7/layout/RepeatingBendingProcessNew"/>
    <dgm:cxn modelId="{F6ED06AB-B124-8344-BE6B-EA314A5E1DC9}" type="presParOf" srcId="{37FBD1F2-36E1-8941-A233-62E728423B26}" destId="{F3E875D2-AFC2-ED4A-BB51-228DC67EFA7E}" srcOrd="0" destOrd="0" presId="urn:microsoft.com/office/officeart/2016/7/layout/RepeatingBendingProcessNew"/>
    <dgm:cxn modelId="{501C2438-D353-4F42-92A1-B7B2512E296B}" type="presParOf" srcId="{37FBD1F2-36E1-8941-A233-62E728423B26}" destId="{0E253C70-325D-9440-BE2B-3E4B79B849D6}" srcOrd="1" destOrd="0" presId="urn:microsoft.com/office/officeart/2016/7/layout/RepeatingBendingProcessNew"/>
    <dgm:cxn modelId="{728DE7F9-4405-354C-9298-E4AFCBDB94E9}" type="presParOf" srcId="{0E253C70-325D-9440-BE2B-3E4B79B849D6}" destId="{5BD987CF-2547-2B44-96ED-DDC862E5CF73}" srcOrd="0" destOrd="0" presId="urn:microsoft.com/office/officeart/2016/7/layout/RepeatingBendingProcessNew"/>
    <dgm:cxn modelId="{4E5F8804-85D2-ED40-A428-9BB923B1FA26}" type="presParOf" srcId="{37FBD1F2-36E1-8941-A233-62E728423B26}" destId="{B7988ABC-6874-2C47-BD47-2F5214D8C8DE}" srcOrd="2" destOrd="0" presId="urn:microsoft.com/office/officeart/2016/7/layout/RepeatingBendingProcessNew"/>
    <dgm:cxn modelId="{083BF460-FA53-C645-A714-63F762863FA7}" type="presParOf" srcId="{37FBD1F2-36E1-8941-A233-62E728423B26}" destId="{A6BEC9E3-CC84-E946-AA75-ABE877983F37}" srcOrd="3" destOrd="0" presId="urn:microsoft.com/office/officeart/2016/7/layout/RepeatingBendingProcessNew"/>
    <dgm:cxn modelId="{6C4B845D-8177-1F4F-B826-2E71398ABE33}" type="presParOf" srcId="{A6BEC9E3-CC84-E946-AA75-ABE877983F37}" destId="{8EAD0091-C6F8-AF41-B7A7-AE618F998D3F}" srcOrd="0" destOrd="0" presId="urn:microsoft.com/office/officeart/2016/7/layout/RepeatingBendingProcessNew"/>
    <dgm:cxn modelId="{1DC8B412-C04F-CE47-9A46-9411296C1F7C}" type="presParOf" srcId="{37FBD1F2-36E1-8941-A233-62E728423B26}" destId="{E0C1EE55-4BD6-D740-90E3-2F07447AC56C}" srcOrd="4" destOrd="0" presId="urn:microsoft.com/office/officeart/2016/7/layout/RepeatingBendingProcessNew"/>
    <dgm:cxn modelId="{55006987-52E0-0443-A140-378D13D2D7A2}" type="presParOf" srcId="{37FBD1F2-36E1-8941-A233-62E728423B26}" destId="{D34FBC55-2405-9041-8FD4-9E420CDCE1A6}" srcOrd="5" destOrd="0" presId="urn:microsoft.com/office/officeart/2016/7/layout/RepeatingBendingProcessNew"/>
    <dgm:cxn modelId="{CFFD843E-1643-554C-85FC-9F76D7BBF4C8}" type="presParOf" srcId="{D34FBC55-2405-9041-8FD4-9E420CDCE1A6}" destId="{78E5B907-6C57-FB40-A991-FC0C91814BEA}" srcOrd="0" destOrd="0" presId="urn:microsoft.com/office/officeart/2016/7/layout/RepeatingBendingProcessNew"/>
    <dgm:cxn modelId="{0C1B0417-7B58-C34F-A0A9-0FDB69DE3D1C}" type="presParOf" srcId="{37FBD1F2-36E1-8941-A233-62E728423B26}" destId="{E8B1FF8A-DA1A-CA4B-8E73-7CA3EAC437E0}" srcOrd="6" destOrd="0" presId="urn:microsoft.com/office/officeart/2016/7/layout/RepeatingBendingProcessNew"/>
    <dgm:cxn modelId="{DFC282E6-5B15-E84E-B96B-BD93054772C8}" type="presParOf" srcId="{37FBD1F2-36E1-8941-A233-62E728423B26}" destId="{A5741CF1-CF95-7240-8025-E7AF3D2B090E}" srcOrd="7" destOrd="0" presId="urn:microsoft.com/office/officeart/2016/7/layout/RepeatingBendingProcessNew"/>
    <dgm:cxn modelId="{8A5D8AF0-B7DA-D345-97E1-A0738177DE63}" type="presParOf" srcId="{A5741CF1-CF95-7240-8025-E7AF3D2B090E}" destId="{0660D2E8-20FF-2E4F-A6B3-ABA32343CA24}" srcOrd="0" destOrd="0" presId="urn:microsoft.com/office/officeart/2016/7/layout/RepeatingBendingProcessNew"/>
    <dgm:cxn modelId="{03EACF20-AE4D-5440-BF9A-ED53CA321D96}" type="presParOf" srcId="{37FBD1F2-36E1-8941-A233-62E728423B26}" destId="{C482CC7D-F308-554F-BE19-17F81267AF02}" srcOrd="8" destOrd="0" presId="urn:microsoft.com/office/officeart/2016/7/layout/RepeatingBendingProcessNew"/>
    <dgm:cxn modelId="{5BA0EFDB-932F-1949-846E-6F505E8BB451}" type="presParOf" srcId="{37FBD1F2-36E1-8941-A233-62E728423B26}" destId="{C48D54E2-247E-A04E-9928-E09D91F43736}" srcOrd="9" destOrd="0" presId="urn:microsoft.com/office/officeart/2016/7/layout/RepeatingBendingProcessNew"/>
    <dgm:cxn modelId="{DABD21B1-6FCD-8846-B9EB-AC0A6C5DAA70}" type="presParOf" srcId="{C48D54E2-247E-A04E-9928-E09D91F43736}" destId="{4D82F0F4-ECD4-2F40-ACE6-650C4DA47913}" srcOrd="0" destOrd="0" presId="urn:microsoft.com/office/officeart/2016/7/layout/RepeatingBendingProcessNew"/>
    <dgm:cxn modelId="{586BDC4C-6454-A940-8EDE-43FA262E0372}" type="presParOf" srcId="{37FBD1F2-36E1-8941-A233-62E728423B26}" destId="{2212992A-A35A-674A-8DA7-7546E17BD23E}" srcOrd="10" destOrd="0" presId="urn:microsoft.com/office/officeart/2016/7/layout/RepeatingBendingProcessNew"/>
    <dgm:cxn modelId="{262D9A01-9E45-6F4A-B277-37AB6141B10E}" type="presParOf" srcId="{37FBD1F2-36E1-8941-A233-62E728423B26}" destId="{43393CB8-A4E0-AF41-882B-071FA607DF9C}" srcOrd="11" destOrd="0" presId="urn:microsoft.com/office/officeart/2016/7/layout/RepeatingBendingProcessNew"/>
    <dgm:cxn modelId="{15EA10CE-CB22-2E4C-AD92-EEC9B483FEB6}" type="presParOf" srcId="{43393CB8-A4E0-AF41-882B-071FA607DF9C}" destId="{FA8D5514-8203-BB43-BB99-981757290D55}" srcOrd="0" destOrd="0" presId="urn:microsoft.com/office/officeart/2016/7/layout/RepeatingBendingProcessNew"/>
    <dgm:cxn modelId="{5483D632-E7BF-FF48-BD36-7AC22BC14CDE}" type="presParOf" srcId="{37FBD1F2-36E1-8941-A233-62E728423B26}" destId="{77D63F2E-49C5-BC4B-BB45-EB5ED7D262B6}" srcOrd="12" destOrd="0" presId="urn:microsoft.com/office/officeart/2016/7/layout/RepeatingBendingProcessNew"/>
    <dgm:cxn modelId="{7C6BEA2E-30B1-E34C-9A98-F078E3B3C074}" type="presParOf" srcId="{37FBD1F2-36E1-8941-A233-62E728423B26}" destId="{54129E95-8A02-674A-8C84-55D3B81864A6}" srcOrd="13" destOrd="0" presId="urn:microsoft.com/office/officeart/2016/7/layout/RepeatingBendingProcessNew"/>
    <dgm:cxn modelId="{5B35CD4B-BF15-BD41-A1B2-D4089360856D}" type="presParOf" srcId="{54129E95-8A02-674A-8C84-55D3B81864A6}" destId="{E25EE467-C67A-6D47-A4C4-BB9160245C9C}" srcOrd="0" destOrd="0" presId="urn:microsoft.com/office/officeart/2016/7/layout/RepeatingBendingProcessNew"/>
    <dgm:cxn modelId="{7CB6403E-8EFA-6D4C-9D50-45D4B142ECFD}" type="presParOf" srcId="{37FBD1F2-36E1-8941-A233-62E728423B26}" destId="{28FFF929-8EF0-E046-AC3F-33F9004BE1A5}" srcOrd="14" destOrd="0" presId="urn:microsoft.com/office/officeart/2016/7/layout/RepeatingBendingProcessNew"/>
    <dgm:cxn modelId="{72AA5695-EE8E-7A4D-9D1B-68DCD44E0DE0}" type="presParOf" srcId="{37FBD1F2-36E1-8941-A233-62E728423B26}" destId="{1642CC06-3AA7-2A41-9ABA-1A4B978BF2DB}" srcOrd="15" destOrd="0" presId="urn:microsoft.com/office/officeart/2016/7/layout/RepeatingBendingProcessNew"/>
    <dgm:cxn modelId="{BA4143AE-DBC2-E645-981B-73169CA0D1E1}" type="presParOf" srcId="{1642CC06-3AA7-2A41-9ABA-1A4B978BF2DB}" destId="{E59F5418-A872-5A44-A191-4B3BB14761CA}" srcOrd="0" destOrd="0" presId="urn:microsoft.com/office/officeart/2016/7/layout/RepeatingBendingProcessNew"/>
    <dgm:cxn modelId="{A1B64837-DA73-4842-B81D-004DFCED1562}" type="presParOf" srcId="{37FBD1F2-36E1-8941-A233-62E728423B26}" destId="{75C2778B-2E71-5C43-BAD6-6D45B7F37B46}"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52B337-940D-4D16-A97E-B17CE1E6636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94EA03E-023D-4C12-B53E-0E0F6B21B7FD}">
      <dgm:prSet/>
      <dgm:spPr/>
      <dgm:t>
        <a:bodyPr/>
        <a:lstStyle/>
        <a:p>
          <a:r>
            <a:rPr lang="en-GB" b="1"/>
            <a:t>Challenge</a:t>
          </a:r>
          <a:endParaRPr lang="en-US"/>
        </a:p>
      </dgm:t>
    </dgm:pt>
    <dgm:pt modelId="{60687CB7-B50A-490F-8C0F-5D36AA6FB166}" type="parTrans" cxnId="{BAFCB9D1-E917-4F42-BA34-C3DE9AD30137}">
      <dgm:prSet/>
      <dgm:spPr/>
      <dgm:t>
        <a:bodyPr/>
        <a:lstStyle/>
        <a:p>
          <a:endParaRPr lang="en-US"/>
        </a:p>
      </dgm:t>
    </dgm:pt>
    <dgm:pt modelId="{9D8CBFF8-55D8-4E8A-83D9-7DA5DCDB10C9}" type="sibTrans" cxnId="{BAFCB9D1-E917-4F42-BA34-C3DE9AD30137}">
      <dgm:prSet/>
      <dgm:spPr/>
      <dgm:t>
        <a:bodyPr/>
        <a:lstStyle/>
        <a:p>
          <a:endParaRPr lang="en-US"/>
        </a:p>
      </dgm:t>
    </dgm:pt>
    <dgm:pt modelId="{1A55BEF0-CE0E-49DD-AFB7-C382B14E15FE}">
      <dgm:prSet/>
      <dgm:spPr/>
      <dgm:t>
        <a:bodyPr/>
        <a:lstStyle/>
        <a:p>
          <a:r>
            <a:rPr lang="en-GB"/>
            <a:t>Inventory inaccuracies </a:t>
          </a:r>
          <a:endParaRPr lang="en-US"/>
        </a:p>
      </dgm:t>
    </dgm:pt>
    <dgm:pt modelId="{886ABA93-8C7E-416B-99BE-AD9695D7AE9F}" type="parTrans" cxnId="{431DB7B5-E7C6-4EF1-8E7D-4EA34B0BD34F}">
      <dgm:prSet/>
      <dgm:spPr/>
      <dgm:t>
        <a:bodyPr/>
        <a:lstStyle/>
        <a:p>
          <a:endParaRPr lang="en-US"/>
        </a:p>
      </dgm:t>
    </dgm:pt>
    <dgm:pt modelId="{E4E68D0A-A7FC-4DE8-BAB1-CBB50C7E6CE9}" type="sibTrans" cxnId="{431DB7B5-E7C6-4EF1-8E7D-4EA34B0BD34F}">
      <dgm:prSet/>
      <dgm:spPr/>
      <dgm:t>
        <a:bodyPr/>
        <a:lstStyle/>
        <a:p>
          <a:endParaRPr lang="en-US"/>
        </a:p>
      </dgm:t>
    </dgm:pt>
    <dgm:pt modelId="{906B7D63-4600-4899-A640-4C2F219DC14D}">
      <dgm:prSet/>
      <dgm:spPr/>
      <dgm:t>
        <a:bodyPr/>
        <a:lstStyle/>
        <a:p>
          <a:r>
            <a:rPr lang="en-GB"/>
            <a:t>Stock shortages </a:t>
          </a:r>
          <a:endParaRPr lang="en-US"/>
        </a:p>
      </dgm:t>
    </dgm:pt>
    <dgm:pt modelId="{E690B767-F6F6-41ED-A7CF-1C595615D8D5}" type="parTrans" cxnId="{47C06CA0-D627-436A-928C-6C178E7538BD}">
      <dgm:prSet/>
      <dgm:spPr/>
      <dgm:t>
        <a:bodyPr/>
        <a:lstStyle/>
        <a:p>
          <a:endParaRPr lang="en-US"/>
        </a:p>
      </dgm:t>
    </dgm:pt>
    <dgm:pt modelId="{56B1F183-5F2E-4C4A-B112-514DD6580191}" type="sibTrans" cxnId="{47C06CA0-D627-436A-928C-6C178E7538BD}">
      <dgm:prSet/>
      <dgm:spPr/>
      <dgm:t>
        <a:bodyPr/>
        <a:lstStyle/>
        <a:p>
          <a:endParaRPr lang="en-US"/>
        </a:p>
      </dgm:t>
    </dgm:pt>
    <dgm:pt modelId="{F724F47A-BDD2-4315-955E-2D18C82D8C58}">
      <dgm:prSet/>
      <dgm:spPr/>
      <dgm:t>
        <a:bodyPr/>
        <a:lstStyle/>
        <a:p>
          <a:r>
            <a:rPr lang="en-GB"/>
            <a:t>Slow replenishment </a:t>
          </a:r>
          <a:endParaRPr lang="en-US"/>
        </a:p>
      </dgm:t>
    </dgm:pt>
    <dgm:pt modelId="{9A318817-0120-4111-B99C-7F3B0F0ED29E}" type="parTrans" cxnId="{05516922-4235-4F4D-B513-9ADF635BC7E4}">
      <dgm:prSet/>
      <dgm:spPr/>
      <dgm:t>
        <a:bodyPr/>
        <a:lstStyle/>
        <a:p>
          <a:endParaRPr lang="en-US"/>
        </a:p>
      </dgm:t>
    </dgm:pt>
    <dgm:pt modelId="{80BC70B3-9F2E-4B9D-9917-AADF97BEFAC2}" type="sibTrans" cxnId="{05516922-4235-4F4D-B513-9ADF635BC7E4}">
      <dgm:prSet/>
      <dgm:spPr/>
      <dgm:t>
        <a:bodyPr/>
        <a:lstStyle/>
        <a:p>
          <a:endParaRPr lang="en-US"/>
        </a:p>
      </dgm:t>
    </dgm:pt>
    <dgm:pt modelId="{1D405C01-B03B-46B9-88F3-4994E73A590E}">
      <dgm:prSet/>
      <dgm:spPr/>
      <dgm:t>
        <a:bodyPr/>
        <a:lstStyle/>
        <a:p>
          <a:r>
            <a:rPr lang="en-GB"/>
            <a:t>Rising operational costs </a:t>
          </a:r>
          <a:endParaRPr lang="en-US"/>
        </a:p>
      </dgm:t>
    </dgm:pt>
    <dgm:pt modelId="{CB412388-C777-4F65-BF0F-B1EBA742F3FD}" type="parTrans" cxnId="{63A9417B-BD86-4C16-AC8C-91C33658AB94}">
      <dgm:prSet/>
      <dgm:spPr/>
      <dgm:t>
        <a:bodyPr/>
        <a:lstStyle/>
        <a:p>
          <a:endParaRPr lang="en-US"/>
        </a:p>
      </dgm:t>
    </dgm:pt>
    <dgm:pt modelId="{658471BB-6F54-44F1-824B-820063C4DDA5}" type="sibTrans" cxnId="{63A9417B-BD86-4C16-AC8C-91C33658AB94}">
      <dgm:prSet/>
      <dgm:spPr/>
      <dgm:t>
        <a:bodyPr/>
        <a:lstStyle/>
        <a:p>
          <a:endParaRPr lang="en-US"/>
        </a:p>
      </dgm:t>
    </dgm:pt>
    <dgm:pt modelId="{DCB98FA3-F8B8-40C9-BDE9-CD1210535EA1}">
      <dgm:prSet/>
      <dgm:spPr/>
      <dgm:t>
        <a:bodyPr/>
        <a:lstStyle/>
        <a:p>
          <a:r>
            <a:rPr lang="en-GB" b="1"/>
            <a:t>Solution</a:t>
          </a:r>
          <a:endParaRPr lang="en-US"/>
        </a:p>
      </dgm:t>
    </dgm:pt>
    <dgm:pt modelId="{C0A75D29-77B8-4A27-B8EA-FAE8E3DC12B1}" type="parTrans" cxnId="{FBAE9BC6-E44E-431D-A376-3A0BE0FDBBCB}">
      <dgm:prSet/>
      <dgm:spPr/>
      <dgm:t>
        <a:bodyPr/>
        <a:lstStyle/>
        <a:p>
          <a:endParaRPr lang="en-US"/>
        </a:p>
      </dgm:t>
    </dgm:pt>
    <dgm:pt modelId="{30C671E1-F8A9-44DC-8404-397BC3A72CA0}" type="sibTrans" cxnId="{FBAE9BC6-E44E-431D-A376-3A0BE0FDBBCB}">
      <dgm:prSet/>
      <dgm:spPr/>
      <dgm:t>
        <a:bodyPr/>
        <a:lstStyle/>
        <a:p>
          <a:endParaRPr lang="en-US"/>
        </a:p>
      </dgm:t>
    </dgm:pt>
    <dgm:pt modelId="{4A83B4FB-4AEA-4853-8727-0169E9C55F3C}">
      <dgm:prSet/>
      <dgm:spPr/>
      <dgm:t>
        <a:bodyPr/>
        <a:lstStyle/>
        <a:p>
          <a:r>
            <a:rPr lang="en-GB"/>
            <a:t>Implementation of ERP integrated with Supply Chain Management.</a:t>
          </a:r>
          <a:endParaRPr lang="en-US"/>
        </a:p>
      </dgm:t>
    </dgm:pt>
    <dgm:pt modelId="{B5F0CEED-1608-4FF9-9845-CBD7B0B1AF62}" type="parTrans" cxnId="{ECE2FED4-9033-4ACF-8340-200CD0E300FC}">
      <dgm:prSet/>
      <dgm:spPr/>
      <dgm:t>
        <a:bodyPr/>
        <a:lstStyle/>
        <a:p>
          <a:endParaRPr lang="en-US"/>
        </a:p>
      </dgm:t>
    </dgm:pt>
    <dgm:pt modelId="{FB882C77-6D15-482E-B848-5A8868523949}" type="sibTrans" cxnId="{ECE2FED4-9033-4ACF-8340-200CD0E300FC}">
      <dgm:prSet/>
      <dgm:spPr/>
      <dgm:t>
        <a:bodyPr/>
        <a:lstStyle/>
        <a:p>
          <a:endParaRPr lang="en-US"/>
        </a:p>
      </dgm:t>
    </dgm:pt>
    <dgm:pt modelId="{143BF341-B8B9-43C9-ADE8-868A924A2B92}">
      <dgm:prSet/>
      <dgm:spPr/>
      <dgm:t>
        <a:bodyPr/>
        <a:lstStyle/>
        <a:p>
          <a:r>
            <a:rPr lang="en-GB" b="1"/>
            <a:t>Results</a:t>
          </a:r>
          <a:endParaRPr lang="en-US"/>
        </a:p>
      </dgm:t>
    </dgm:pt>
    <dgm:pt modelId="{0E91E073-57A4-44FE-A6E6-71ACBD056E51}" type="parTrans" cxnId="{222ED18C-FBDD-410B-BF11-5BB46F7945FE}">
      <dgm:prSet/>
      <dgm:spPr/>
      <dgm:t>
        <a:bodyPr/>
        <a:lstStyle/>
        <a:p>
          <a:endParaRPr lang="en-US"/>
        </a:p>
      </dgm:t>
    </dgm:pt>
    <dgm:pt modelId="{EA6B61BC-147F-41DF-8795-197CE4079702}" type="sibTrans" cxnId="{222ED18C-FBDD-410B-BF11-5BB46F7945FE}">
      <dgm:prSet/>
      <dgm:spPr/>
      <dgm:t>
        <a:bodyPr/>
        <a:lstStyle/>
        <a:p>
          <a:endParaRPr lang="en-US"/>
        </a:p>
      </dgm:t>
    </dgm:pt>
    <dgm:pt modelId="{96CA9827-C500-4280-BBA6-37B84CFB390B}">
      <dgm:prSet/>
      <dgm:spPr/>
      <dgm:t>
        <a:bodyPr/>
        <a:lstStyle/>
        <a:p>
          <a:r>
            <a:rPr lang="en-GB"/>
            <a:t>Better inventory visibility </a:t>
          </a:r>
          <a:endParaRPr lang="en-US"/>
        </a:p>
      </dgm:t>
    </dgm:pt>
    <dgm:pt modelId="{9655E070-2CCF-4D5F-9379-5F5A5F868D3C}" type="parTrans" cxnId="{922BEB72-F72B-45F2-B6DB-59A1B6530DAA}">
      <dgm:prSet/>
      <dgm:spPr/>
      <dgm:t>
        <a:bodyPr/>
        <a:lstStyle/>
        <a:p>
          <a:endParaRPr lang="en-US"/>
        </a:p>
      </dgm:t>
    </dgm:pt>
    <dgm:pt modelId="{DC0E3302-438E-4240-ABFE-5A8A0B99B973}" type="sibTrans" cxnId="{922BEB72-F72B-45F2-B6DB-59A1B6530DAA}">
      <dgm:prSet/>
      <dgm:spPr/>
      <dgm:t>
        <a:bodyPr/>
        <a:lstStyle/>
        <a:p>
          <a:endParaRPr lang="en-US"/>
        </a:p>
      </dgm:t>
    </dgm:pt>
    <dgm:pt modelId="{3F852F21-927B-4444-A08E-3902B986AB75}">
      <dgm:prSet/>
      <dgm:spPr/>
      <dgm:t>
        <a:bodyPr/>
        <a:lstStyle/>
        <a:p>
          <a:r>
            <a:rPr lang="en-GB"/>
            <a:t>Faster stock replenishment </a:t>
          </a:r>
          <a:endParaRPr lang="en-US"/>
        </a:p>
      </dgm:t>
    </dgm:pt>
    <dgm:pt modelId="{B3A23894-2D44-4E08-B627-FB279CFF2B0E}" type="parTrans" cxnId="{07A5A6FE-6FAD-4B40-9DAC-B60E1DE7B29D}">
      <dgm:prSet/>
      <dgm:spPr/>
      <dgm:t>
        <a:bodyPr/>
        <a:lstStyle/>
        <a:p>
          <a:endParaRPr lang="en-US"/>
        </a:p>
      </dgm:t>
    </dgm:pt>
    <dgm:pt modelId="{FCCB2B45-6C87-460A-B55E-FC47E0EEE074}" type="sibTrans" cxnId="{07A5A6FE-6FAD-4B40-9DAC-B60E1DE7B29D}">
      <dgm:prSet/>
      <dgm:spPr/>
      <dgm:t>
        <a:bodyPr/>
        <a:lstStyle/>
        <a:p>
          <a:endParaRPr lang="en-US"/>
        </a:p>
      </dgm:t>
    </dgm:pt>
    <dgm:pt modelId="{C46EDF5A-49E9-45B5-A5F8-EFD6D3B55356}">
      <dgm:prSet/>
      <dgm:spPr/>
      <dgm:t>
        <a:bodyPr/>
        <a:lstStyle/>
        <a:p>
          <a:r>
            <a:rPr lang="en-GB"/>
            <a:t>Improved supplier coordination </a:t>
          </a:r>
          <a:endParaRPr lang="en-US"/>
        </a:p>
      </dgm:t>
    </dgm:pt>
    <dgm:pt modelId="{A898B2E3-9BB1-417A-ADD9-686B369D2F97}" type="parTrans" cxnId="{55A5D0A3-1C4C-402F-9660-5A30E4591F23}">
      <dgm:prSet/>
      <dgm:spPr/>
      <dgm:t>
        <a:bodyPr/>
        <a:lstStyle/>
        <a:p>
          <a:endParaRPr lang="en-US"/>
        </a:p>
      </dgm:t>
    </dgm:pt>
    <dgm:pt modelId="{345C0431-AE21-4043-BB30-170DFC0AA75D}" type="sibTrans" cxnId="{55A5D0A3-1C4C-402F-9660-5A30E4591F23}">
      <dgm:prSet/>
      <dgm:spPr/>
      <dgm:t>
        <a:bodyPr/>
        <a:lstStyle/>
        <a:p>
          <a:endParaRPr lang="en-US"/>
        </a:p>
      </dgm:t>
    </dgm:pt>
    <dgm:pt modelId="{878398E6-F946-415F-84AF-E2D25F89A64D}">
      <dgm:prSet/>
      <dgm:spPr/>
      <dgm:t>
        <a:bodyPr/>
        <a:lstStyle/>
        <a:p>
          <a:r>
            <a:rPr lang="en-GB"/>
            <a:t>Higher customer satisfaction </a:t>
          </a:r>
          <a:endParaRPr lang="en-US"/>
        </a:p>
      </dgm:t>
    </dgm:pt>
    <dgm:pt modelId="{3CD2110D-0140-4652-BB3C-635D1F53832F}" type="parTrans" cxnId="{583017F9-DA5E-4359-8EFC-A0B7371122A7}">
      <dgm:prSet/>
      <dgm:spPr/>
      <dgm:t>
        <a:bodyPr/>
        <a:lstStyle/>
        <a:p>
          <a:endParaRPr lang="en-US"/>
        </a:p>
      </dgm:t>
    </dgm:pt>
    <dgm:pt modelId="{9979BA6A-893F-4C54-927B-DBF2549719A2}" type="sibTrans" cxnId="{583017F9-DA5E-4359-8EFC-A0B7371122A7}">
      <dgm:prSet/>
      <dgm:spPr/>
      <dgm:t>
        <a:bodyPr/>
        <a:lstStyle/>
        <a:p>
          <a:endParaRPr lang="en-US"/>
        </a:p>
      </dgm:t>
    </dgm:pt>
    <dgm:pt modelId="{E6F9FE1E-1E85-4318-A38A-C323B0EA832B}">
      <dgm:prSet/>
      <dgm:spPr/>
      <dgm:t>
        <a:bodyPr/>
        <a:lstStyle/>
        <a:p>
          <a:r>
            <a:rPr lang="en-GB"/>
            <a:t>Reduced operating costs </a:t>
          </a:r>
          <a:endParaRPr lang="en-US"/>
        </a:p>
      </dgm:t>
    </dgm:pt>
    <dgm:pt modelId="{D86AD741-8264-4B94-8152-5F00C723E854}" type="parTrans" cxnId="{E9649785-00E0-49EF-A714-95060230F7DD}">
      <dgm:prSet/>
      <dgm:spPr/>
      <dgm:t>
        <a:bodyPr/>
        <a:lstStyle/>
        <a:p>
          <a:endParaRPr lang="en-US"/>
        </a:p>
      </dgm:t>
    </dgm:pt>
    <dgm:pt modelId="{71982D35-82CD-4075-AC46-766B5A6B2C62}" type="sibTrans" cxnId="{E9649785-00E0-49EF-A714-95060230F7DD}">
      <dgm:prSet/>
      <dgm:spPr/>
      <dgm:t>
        <a:bodyPr/>
        <a:lstStyle/>
        <a:p>
          <a:endParaRPr lang="en-US"/>
        </a:p>
      </dgm:t>
    </dgm:pt>
    <dgm:pt modelId="{78699F48-373D-482C-A8ED-462B7959037A}">
      <dgm:prSet/>
      <dgm:spPr/>
      <dgm:t>
        <a:bodyPr/>
        <a:lstStyle/>
        <a:p>
          <a:r>
            <a:rPr lang="en-GB" b="1"/>
            <a:t>Ethical Considerations</a:t>
          </a:r>
          <a:endParaRPr lang="en-US"/>
        </a:p>
      </dgm:t>
    </dgm:pt>
    <dgm:pt modelId="{18181341-2E22-42C0-A5EA-E085E8D22E3E}" type="parTrans" cxnId="{D98E165F-F2C3-4BC4-A607-2C66A3711DD9}">
      <dgm:prSet/>
      <dgm:spPr/>
      <dgm:t>
        <a:bodyPr/>
        <a:lstStyle/>
        <a:p>
          <a:endParaRPr lang="en-US"/>
        </a:p>
      </dgm:t>
    </dgm:pt>
    <dgm:pt modelId="{7880A4AF-132B-429D-AC9A-0C86068A7C3D}" type="sibTrans" cxnId="{D98E165F-F2C3-4BC4-A607-2C66A3711DD9}">
      <dgm:prSet/>
      <dgm:spPr/>
      <dgm:t>
        <a:bodyPr/>
        <a:lstStyle/>
        <a:p>
          <a:endParaRPr lang="en-US"/>
        </a:p>
      </dgm:t>
    </dgm:pt>
    <dgm:pt modelId="{6AC8232D-C409-4CE1-ADD5-A7EB700C7418}">
      <dgm:prSet/>
      <dgm:spPr/>
      <dgm:t>
        <a:bodyPr/>
        <a:lstStyle/>
        <a:p>
          <a:r>
            <a:rPr lang="en-GB"/>
            <a:t>Customer data protection </a:t>
          </a:r>
          <a:endParaRPr lang="en-US"/>
        </a:p>
      </dgm:t>
    </dgm:pt>
    <dgm:pt modelId="{508741F1-DA79-4C9B-944E-80EE337CAB97}" type="parTrans" cxnId="{BF89CBC1-8833-4286-8847-621F2CC1DE9A}">
      <dgm:prSet/>
      <dgm:spPr/>
      <dgm:t>
        <a:bodyPr/>
        <a:lstStyle/>
        <a:p>
          <a:endParaRPr lang="en-US"/>
        </a:p>
      </dgm:t>
    </dgm:pt>
    <dgm:pt modelId="{2992986A-97A6-4467-8179-93BE532385C0}" type="sibTrans" cxnId="{BF89CBC1-8833-4286-8847-621F2CC1DE9A}">
      <dgm:prSet/>
      <dgm:spPr/>
      <dgm:t>
        <a:bodyPr/>
        <a:lstStyle/>
        <a:p>
          <a:endParaRPr lang="en-US"/>
        </a:p>
      </dgm:t>
    </dgm:pt>
    <dgm:pt modelId="{158EB1AB-8708-469F-8C55-DF474CBCBC2C}">
      <dgm:prSet/>
      <dgm:spPr/>
      <dgm:t>
        <a:bodyPr/>
        <a:lstStyle/>
        <a:p>
          <a:r>
            <a:rPr lang="en-GB"/>
            <a:t>Cybersecurity </a:t>
          </a:r>
          <a:endParaRPr lang="en-US"/>
        </a:p>
      </dgm:t>
    </dgm:pt>
    <dgm:pt modelId="{7E2A9A79-EDCA-4197-B23D-E10CDC4E19C2}" type="parTrans" cxnId="{3F6CB502-B411-43D8-95E1-A5DCEDF8998E}">
      <dgm:prSet/>
      <dgm:spPr/>
      <dgm:t>
        <a:bodyPr/>
        <a:lstStyle/>
        <a:p>
          <a:endParaRPr lang="en-US"/>
        </a:p>
      </dgm:t>
    </dgm:pt>
    <dgm:pt modelId="{E5349C9B-7A25-4405-AF69-B47949ADD476}" type="sibTrans" cxnId="{3F6CB502-B411-43D8-95E1-A5DCEDF8998E}">
      <dgm:prSet/>
      <dgm:spPr/>
      <dgm:t>
        <a:bodyPr/>
        <a:lstStyle/>
        <a:p>
          <a:endParaRPr lang="en-US"/>
        </a:p>
      </dgm:t>
    </dgm:pt>
    <dgm:pt modelId="{760BF351-9A96-4533-8B3F-2CCE5EE8B2F5}">
      <dgm:prSet/>
      <dgm:spPr/>
      <dgm:t>
        <a:bodyPr/>
        <a:lstStyle/>
        <a:p>
          <a:r>
            <a:rPr lang="en-GB"/>
            <a:t>Employee monitoring </a:t>
          </a:r>
          <a:endParaRPr lang="en-US"/>
        </a:p>
      </dgm:t>
    </dgm:pt>
    <dgm:pt modelId="{E4C0484C-9EB2-41D9-AA9F-20C7C354A996}" type="parTrans" cxnId="{9DAAE5BC-9397-498E-9963-01156A86FAC1}">
      <dgm:prSet/>
      <dgm:spPr/>
      <dgm:t>
        <a:bodyPr/>
        <a:lstStyle/>
        <a:p>
          <a:endParaRPr lang="en-US"/>
        </a:p>
      </dgm:t>
    </dgm:pt>
    <dgm:pt modelId="{175345CF-C205-403E-ACBF-7E8DB4C58813}" type="sibTrans" cxnId="{9DAAE5BC-9397-498E-9963-01156A86FAC1}">
      <dgm:prSet/>
      <dgm:spPr/>
      <dgm:t>
        <a:bodyPr/>
        <a:lstStyle/>
        <a:p>
          <a:endParaRPr lang="en-US"/>
        </a:p>
      </dgm:t>
    </dgm:pt>
    <dgm:pt modelId="{8D3DEDA0-767A-AB42-B5B4-CF90C3A70014}" type="pres">
      <dgm:prSet presAssocID="{2E52B337-940D-4D16-A97E-B17CE1E6636B}" presName="diagram" presStyleCnt="0">
        <dgm:presLayoutVars>
          <dgm:dir/>
          <dgm:resizeHandles val="exact"/>
        </dgm:presLayoutVars>
      </dgm:prSet>
      <dgm:spPr/>
    </dgm:pt>
    <dgm:pt modelId="{A0B72ADD-94FD-2947-92F1-68F3E225B6E6}" type="pres">
      <dgm:prSet presAssocID="{694EA03E-023D-4C12-B53E-0E0F6B21B7FD}" presName="node" presStyleLbl="node1" presStyleIdx="0" presStyleCnt="17">
        <dgm:presLayoutVars>
          <dgm:bulletEnabled val="1"/>
        </dgm:presLayoutVars>
      </dgm:prSet>
      <dgm:spPr/>
    </dgm:pt>
    <dgm:pt modelId="{3C6DD094-C150-9C4B-BFF8-D5A80F2017B9}" type="pres">
      <dgm:prSet presAssocID="{9D8CBFF8-55D8-4E8A-83D9-7DA5DCDB10C9}" presName="sibTrans" presStyleCnt="0"/>
      <dgm:spPr/>
    </dgm:pt>
    <dgm:pt modelId="{4CC44E87-9272-2D4A-8ACF-7AB7E1EA9EEE}" type="pres">
      <dgm:prSet presAssocID="{1A55BEF0-CE0E-49DD-AFB7-C382B14E15FE}" presName="node" presStyleLbl="node1" presStyleIdx="1" presStyleCnt="17">
        <dgm:presLayoutVars>
          <dgm:bulletEnabled val="1"/>
        </dgm:presLayoutVars>
      </dgm:prSet>
      <dgm:spPr/>
    </dgm:pt>
    <dgm:pt modelId="{31550C04-5390-674A-AF4B-CA9D2F8BEFB2}" type="pres">
      <dgm:prSet presAssocID="{E4E68D0A-A7FC-4DE8-BAB1-CBB50C7E6CE9}" presName="sibTrans" presStyleCnt="0"/>
      <dgm:spPr/>
    </dgm:pt>
    <dgm:pt modelId="{4441A2BB-D730-7642-A131-AC4E750B7304}" type="pres">
      <dgm:prSet presAssocID="{906B7D63-4600-4899-A640-4C2F219DC14D}" presName="node" presStyleLbl="node1" presStyleIdx="2" presStyleCnt="17">
        <dgm:presLayoutVars>
          <dgm:bulletEnabled val="1"/>
        </dgm:presLayoutVars>
      </dgm:prSet>
      <dgm:spPr/>
    </dgm:pt>
    <dgm:pt modelId="{33F82ABA-4A2A-3849-8DBF-A5F88800D340}" type="pres">
      <dgm:prSet presAssocID="{56B1F183-5F2E-4C4A-B112-514DD6580191}" presName="sibTrans" presStyleCnt="0"/>
      <dgm:spPr/>
    </dgm:pt>
    <dgm:pt modelId="{F050D5BC-8D1A-B44C-96BF-DD789A39B941}" type="pres">
      <dgm:prSet presAssocID="{F724F47A-BDD2-4315-955E-2D18C82D8C58}" presName="node" presStyleLbl="node1" presStyleIdx="3" presStyleCnt="17">
        <dgm:presLayoutVars>
          <dgm:bulletEnabled val="1"/>
        </dgm:presLayoutVars>
      </dgm:prSet>
      <dgm:spPr/>
    </dgm:pt>
    <dgm:pt modelId="{8E6FCBCC-E9C1-EA48-A742-433E9776B211}" type="pres">
      <dgm:prSet presAssocID="{80BC70B3-9F2E-4B9D-9917-AADF97BEFAC2}" presName="sibTrans" presStyleCnt="0"/>
      <dgm:spPr/>
    </dgm:pt>
    <dgm:pt modelId="{9541C7C9-6144-CF4D-B91E-FC4A07272406}" type="pres">
      <dgm:prSet presAssocID="{1D405C01-B03B-46B9-88F3-4994E73A590E}" presName="node" presStyleLbl="node1" presStyleIdx="4" presStyleCnt="17">
        <dgm:presLayoutVars>
          <dgm:bulletEnabled val="1"/>
        </dgm:presLayoutVars>
      </dgm:prSet>
      <dgm:spPr/>
    </dgm:pt>
    <dgm:pt modelId="{C0583D9B-BE45-B84B-9650-EB52C9208D9B}" type="pres">
      <dgm:prSet presAssocID="{658471BB-6F54-44F1-824B-820063C4DDA5}" presName="sibTrans" presStyleCnt="0"/>
      <dgm:spPr/>
    </dgm:pt>
    <dgm:pt modelId="{CDF1B9FE-4256-F240-9C8D-BF7E5F45F9A8}" type="pres">
      <dgm:prSet presAssocID="{DCB98FA3-F8B8-40C9-BDE9-CD1210535EA1}" presName="node" presStyleLbl="node1" presStyleIdx="5" presStyleCnt="17">
        <dgm:presLayoutVars>
          <dgm:bulletEnabled val="1"/>
        </dgm:presLayoutVars>
      </dgm:prSet>
      <dgm:spPr/>
    </dgm:pt>
    <dgm:pt modelId="{65484A49-7C3D-E843-B548-3BA1A3CB22E8}" type="pres">
      <dgm:prSet presAssocID="{30C671E1-F8A9-44DC-8404-397BC3A72CA0}" presName="sibTrans" presStyleCnt="0"/>
      <dgm:spPr/>
    </dgm:pt>
    <dgm:pt modelId="{D9F97412-BAF2-C344-94FB-F1B509385B9B}" type="pres">
      <dgm:prSet presAssocID="{4A83B4FB-4AEA-4853-8727-0169E9C55F3C}" presName="node" presStyleLbl="node1" presStyleIdx="6" presStyleCnt="17">
        <dgm:presLayoutVars>
          <dgm:bulletEnabled val="1"/>
        </dgm:presLayoutVars>
      </dgm:prSet>
      <dgm:spPr/>
    </dgm:pt>
    <dgm:pt modelId="{45F48394-EDF7-DE4E-9F70-3F8AE96F54E8}" type="pres">
      <dgm:prSet presAssocID="{FB882C77-6D15-482E-B848-5A8868523949}" presName="sibTrans" presStyleCnt="0"/>
      <dgm:spPr/>
    </dgm:pt>
    <dgm:pt modelId="{9E0CE0C1-2081-BE4F-B67A-162D7108049F}" type="pres">
      <dgm:prSet presAssocID="{143BF341-B8B9-43C9-ADE8-868A924A2B92}" presName="node" presStyleLbl="node1" presStyleIdx="7" presStyleCnt="17">
        <dgm:presLayoutVars>
          <dgm:bulletEnabled val="1"/>
        </dgm:presLayoutVars>
      </dgm:prSet>
      <dgm:spPr/>
    </dgm:pt>
    <dgm:pt modelId="{0998AA9C-6471-C242-87F7-34A5C5D40714}" type="pres">
      <dgm:prSet presAssocID="{EA6B61BC-147F-41DF-8795-197CE4079702}" presName="sibTrans" presStyleCnt="0"/>
      <dgm:spPr/>
    </dgm:pt>
    <dgm:pt modelId="{83FA3788-5542-974E-9E74-0B8DCBFA020C}" type="pres">
      <dgm:prSet presAssocID="{96CA9827-C500-4280-BBA6-37B84CFB390B}" presName="node" presStyleLbl="node1" presStyleIdx="8" presStyleCnt="17">
        <dgm:presLayoutVars>
          <dgm:bulletEnabled val="1"/>
        </dgm:presLayoutVars>
      </dgm:prSet>
      <dgm:spPr/>
    </dgm:pt>
    <dgm:pt modelId="{40C085B9-0DE7-5A49-8967-467E8E699D1A}" type="pres">
      <dgm:prSet presAssocID="{DC0E3302-438E-4240-ABFE-5A8A0B99B973}" presName="sibTrans" presStyleCnt="0"/>
      <dgm:spPr/>
    </dgm:pt>
    <dgm:pt modelId="{AC631A7E-95DD-AD4A-A32A-6D595C2BCD06}" type="pres">
      <dgm:prSet presAssocID="{3F852F21-927B-4444-A08E-3902B986AB75}" presName="node" presStyleLbl="node1" presStyleIdx="9" presStyleCnt="17">
        <dgm:presLayoutVars>
          <dgm:bulletEnabled val="1"/>
        </dgm:presLayoutVars>
      </dgm:prSet>
      <dgm:spPr/>
    </dgm:pt>
    <dgm:pt modelId="{3102B04C-DFBF-164F-98F8-ED213C753B24}" type="pres">
      <dgm:prSet presAssocID="{FCCB2B45-6C87-460A-B55E-FC47E0EEE074}" presName="sibTrans" presStyleCnt="0"/>
      <dgm:spPr/>
    </dgm:pt>
    <dgm:pt modelId="{862B19E5-D610-E643-9B63-83B72FAA1A2A}" type="pres">
      <dgm:prSet presAssocID="{C46EDF5A-49E9-45B5-A5F8-EFD6D3B55356}" presName="node" presStyleLbl="node1" presStyleIdx="10" presStyleCnt="17">
        <dgm:presLayoutVars>
          <dgm:bulletEnabled val="1"/>
        </dgm:presLayoutVars>
      </dgm:prSet>
      <dgm:spPr/>
    </dgm:pt>
    <dgm:pt modelId="{73ED01EA-E688-C848-99DF-EFDE014BD6B3}" type="pres">
      <dgm:prSet presAssocID="{345C0431-AE21-4043-BB30-170DFC0AA75D}" presName="sibTrans" presStyleCnt="0"/>
      <dgm:spPr/>
    </dgm:pt>
    <dgm:pt modelId="{C101FD2A-856F-E340-9B46-B31FC4E52372}" type="pres">
      <dgm:prSet presAssocID="{878398E6-F946-415F-84AF-E2D25F89A64D}" presName="node" presStyleLbl="node1" presStyleIdx="11" presStyleCnt="17">
        <dgm:presLayoutVars>
          <dgm:bulletEnabled val="1"/>
        </dgm:presLayoutVars>
      </dgm:prSet>
      <dgm:spPr/>
    </dgm:pt>
    <dgm:pt modelId="{E3226694-6F41-5F4A-AC0C-B80B449083F3}" type="pres">
      <dgm:prSet presAssocID="{9979BA6A-893F-4C54-927B-DBF2549719A2}" presName="sibTrans" presStyleCnt="0"/>
      <dgm:spPr/>
    </dgm:pt>
    <dgm:pt modelId="{F736D296-8D87-BE48-B255-7E93C2D81114}" type="pres">
      <dgm:prSet presAssocID="{E6F9FE1E-1E85-4318-A38A-C323B0EA832B}" presName="node" presStyleLbl="node1" presStyleIdx="12" presStyleCnt="17">
        <dgm:presLayoutVars>
          <dgm:bulletEnabled val="1"/>
        </dgm:presLayoutVars>
      </dgm:prSet>
      <dgm:spPr/>
    </dgm:pt>
    <dgm:pt modelId="{EF588993-1B7B-E04C-B1A2-420043A981D9}" type="pres">
      <dgm:prSet presAssocID="{71982D35-82CD-4075-AC46-766B5A6B2C62}" presName="sibTrans" presStyleCnt="0"/>
      <dgm:spPr/>
    </dgm:pt>
    <dgm:pt modelId="{9EF7EF5E-1B6E-6748-BAC5-BE44CB853DC7}" type="pres">
      <dgm:prSet presAssocID="{78699F48-373D-482C-A8ED-462B7959037A}" presName="node" presStyleLbl="node1" presStyleIdx="13" presStyleCnt="17">
        <dgm:presLayoutVars>
          <dgm:bulletEnabled val="1"/>
        </dgm:presLayoutVars>
      </dgm:prSet>
      <dgm:spPr/>
    </dgm:pt>
    <dgm:pt modelId="{9F9D0B48-449F-0145-8B7D-D5213AEBFCC0}" type="pres">
      <dgm:prSet presAssocID="{7880A4AF-132B-429D-AC9A-0C86068A7C3D}" presName="sibTrans" presStyleCnt="0"/>
      <dgm:spPr/>
    </dgm:pt>
    <dgm:pt modelId="{BF073377-09B7-454E-9A50-63CC434E1820}" type="pres">
      <dgm:prSet presAssocID="{6AC8232D-C409-4CE1-ADD5-A7EB700C7418}" presName="node" presStyleLbl="node1" presStyleIdx="14" presStyleCnt="17">
        <dgm:presLayoutVars>
          <dgm:bulletEnabled val="1"/>
        </dgm:presLayoutVars>
      </dgm:prSet>
      <dgm:spPr/>
    </dgm:pt>
    <dgm:pt modelId="{15D5F984-C8BF-2C48-BE05-9A3F79B96561}" type="pres">
      <dgm:prSet presAssocID="{2992986A-97A6-4467-8179-93BE532385C0}" presName="sibTrans" presStyleCnt="0"/>
      <dgm:spPr/>
    </dgm:pt>
    <dgm:pt modelId="{8C646812-87CB-1540-BC34-D9BD8E156A73}" type="pres">
      <dgm:prSet presAssocID="{158EB1AB-8708-469F-8C55-DF474CBCBC2C}" presName="node" presStyleLbl="node1" presStyleIdx="15" presStyleCnt="17">
        <dgm:presLayoutVars>
          <dgm:bulletEnabled val="1"/>
        </dgm:presLayoutVars>
      </dgm:prSet>
      <dgm:spPr/>
    </dgm:pt>
    <dgm:pt modelId="{B5FBACDC-8DCE-E34B-95AB-2109C96B29CD}" type="pres">
      <dgm:prSet presAssocID="{E5349C9B-7A25-4405-AF69-B47949ADD476}" presName="sibTrans" presStyleCnt="0"/>
      <dgm:spPr/>
    </dgm:pt>
    <dgm:pt modelId="{009BE870-F483-3347-818F-A2C374846489}" type="pres">
      <dgm:prSet presAssocID="{760BF351-9A96-4533-8B3F-2CCE5EE8B2F5}" presName="node" presStyleLbl="node1" presStyleIdx="16" presStyleCnt="17">
        <dgm:presLayoutVars>
          <dgm:bulletEnabled val="1"/>
        </dgm:presLayoutVars>
      </dgm:prSet>
      <dgm:spPr/>
    </dgm:pt>
  </dgm:ptLst>
  <dgm:cxnLst>
    <dgm:cxn modelId="{3F6CB502-B411-43D8-95E1-A5DCEDF8998E}" srcId="{2E52B337-940D-4D16-A97E-B17CE1E6636B}" destId="{158EB1AB-8708-469F-8C55-DF474CBCBC2C}" srcOrd="15" destOrd="0" parTransId="{7E2A9A79-EDCA-4197-B23D-E10CDC4E19C2}" sibTransId="{E5349C9B-7A25-4405-AF69-B47949ADD476}"/>
    <dgm:cxn modelId="{BBE66807-5BAD-CA4F-8D99-547EAEC363FC}" type="presOf" srcId="{760BF351-9A96-4533-8B3F-2CCE5EE8B2F5}" destId="{009BE870-F483-3347-818F-A2C374846489}" srcOrd="0" destOrd="0" presId="urn:microsoft.com/office/officeart/2005/8/layout/default"/>
    <dgm:cxn modelId="{93F5870E-A5C6-B44E-A7A5-30ACCC907F1B}" type="presOf" srcId="{C46EDF5A-49E9-45B5-A5F8-EFD6D3B55356}" destId="{862B19E5-D610-E643-9B63-83B72FAA1A2A}" srcOrd="0" destOrd="0" presId="urn:microsoft.com/office/officeart/2005/8/layout/default"/>
    <dgm:cxn modelId="{56598020-78DF-6345-A1B4-2FBE6AD4CA36}" type="presOf" srcId="{906B7D63-4600-4899-A640-4C2F219DC14D}" destId="{4441A2BB-D730-7642-A131-AC4E750B7304}" srcOrd="0" destOrd="0" presId="urn:microsoft.com/office/officeart/2005/8/layout/default"/>
    <dgm:cxn modelId="{05516922-4235-4F4D-B513-9ADF635BC7E4}" srcId="{2E52B337-940D-4D16-A97E-B17CE1E6636B}" destId="{F724F47A-BDD2-4315-955E-2D18C82D8C58}" srcOrd="3" destOrd="0" parTransId="{9A318817-0120-4111-B99C-7F3B0F0ED29E}" sibTransId="{80BC70B3-9F2E-4B9D-9917-AADF97BEFAC2}"/>
    <dgm:cxn modelId="{400CCA27-08B0-CA4E-B5A3-00797D2A02F1}" type="presOf" srcId="{3F852F21-927B-4444-A08E-3902B986AB75}" destId="{AC631A7E-95DD-AD4A-A32A-6D595C2BCD06}" srcOrd="0" destOrd="0" presId="urn:microsoft.com/office/officeart/2005/8/layout/default"/>
    <dgm:cxn modelId="{4D00FB49-6FCF-F940-B780-A729A8AB00E6}" type="presOf" srcId="{E6F9FE1E-1E85-4318-A38A-C323B0EA832B}" destId="{F736D296-8D87-BE48-B255-7E93C2D81114}" srcOrd="0" destOrd="0" presId="urn:microsoft.com/office/officeart/2005/8/layout/default"/>
    <dgm:cxn modelId="{B43ADB50-8973-7845-9B48-CF083E29A7F4}" type="presOf" srcId="{1D405C01-B03B-46B9-88F3-4994E73A590E}" destId="{9541C7C9-6144-CF4D-B91E-FC4A07272406}" srcOrd="0" destOrd="0" presId="urn:microsoft.com/office/officeart/2005/8/layout/default"/>
    <dgm:cxn modelId="{2901985C-5305-9140-84FD-E06ED7F2FE1E}" type="presOf" srcId="{4A83B4FB-4AEA-4853-8727-0169E9C55F3C}" destId="{D9F97412-BAF2-C344-94FB-F1B509385B9B}" srcOrd="0" destOrd="0" presId="urn:microsoft.com/office/officeart/2005/8/layout/default"/>
    <dgm:cxn modelId="{D98E165F-F2C3-4BC4-A607-2C66A3711DD9}" srcId="{2E52B337-940D-4D16-A97E-B17CE1E6636B}" destId="{78699F48-373D-482C-A8ED-462B7959037A}" srcOrd="13" destOrd="0" parTransId="{18181341-2E22-42C0-A5EA-E085E8D22E3E}" sibTransId="{7880A4AF-132B-429D-AC9A-0C86068A7C3D}"/>
    <dgm:cxn modelId="{020B7B63-B981-E044-A02D-220E0ABD9716}" type="presOf" srcId="{2E52B337-940D-4D16-A97E-B17CE1E6636B}" destId="{8D3DEDA0-767A-AB42-B5B4-CF90C3A70014}" srcOrd="0" destOrd="0" presId="urn:microsoft.com/office/officeart/2005/8/layout/default"/>
    <dgm:cxn modelId="{134F6D6D-5A6E-5A4C-9A23-3FF6A343F4C3}" type="presOf" srcId="{878398E6-F946-415F-84AF-E2D25F89A64D}" destId="{C101FD2A-856F-E340-9B46-B31FC4E52372}" srcOrd="0" destOrd="0" presId="urn:microsoft.com/office/officeart/2005/8/layout/default"/>
    <dgm:cxn modelId="{922BEB72-F72B-45F2-B6DB-59A1B6530DAA}" srcId="{2E52B337-940D-4D16-A97E-B17CE1E6636B}" destId="{96CA9827-C500-4280-BBA6-37B84CFB390B}" srcOrd="8" destOrd="0" parTransId="{9655E070-2CCF-4D5F-9379-5F5A5F868D3C}" sibTransId="{DC0E3302-438E-4240-ABFE-5A8A0B99B973}"/>
    <dgm:cxn modelId="{E78A3B75-E680-1848-A751-9FDEFBEB9D41}" type="presOf" srcId="{6AC8232D-C409-4CE1-ADD5-A7EB700C7418}" destId="{BF073377-09B7-454E-9A50-63CC434E1820}" srcOrd="0" destOrd="0" presId="urn:microsoft.com/office/officeart/2005/8/layout/default"/>
    <dgm:cxn modelId="{59849B7A-60BB-2748-8F37-EC365FD5C551}" type="presOf" srcId="{694EA03E-023D-4C12-B53E-0E0F6B21B7FD}" destId="{A0B72ADD-94FD-2947-92F1-68F3E225B6E6}" srcOrd="0" destOrd="0" presId="urn:microsoft.com/office/officeart/2005/8/layout/default"/>
    <dgm:cxn modelId="{63A9417B-BD86-4C16-AC8C-91C33658AB94}" srcId="{2E52B337-940D-4D16-A97E-B17CE1E6636B}" destId="{1D405C01-B03B-46B9-88F3-4994E73A590E}" srcOrd="4" destOrd="0" parTransId="{CB412388-C777-4F65-BF0F-B1EBA742F3FD}" sibTransId="{658471BB-6F54-44F1-824B-820063C4DDA5}"/>
    <dgm:cxn modelId="{AA122B7D-0A47-7A4A-A0DC-207135058AF6}" type="presOf" srcId="{1A55BEF0-CE0E-49DD-AFB7-C382B14E15FE}" destId="{4CC44E87-9272-2D4A-8ACF-7AB7E1EA9EEE}" srcOrd="0" destOrd="0" presId="urn:microsoft.com/office/officeart/2005/8/layout/default"/>
    <dgm:cxn modelId="{20E3717D-71BF-BE48-9EE4-F212D6BFE5E7}" type="presOf" srcId="{158EB1AB-8708-469F-8C55-DF474CBCBC2C}" destId="{8C646812-87CB-1540-BC34-D9BD8E156A73}" srcOrd="0" destOrd="0" presId="urn:microsoft.com/office/officeart/2005/8/layout/default"/>
    <dgm:cxn modelId="{6696EC7E-7DEA-3340-974B-CD8BC2A3714F}" type="presOf" srcId="{143BF341-B8B9-43C9-ADE8-868A924A2B92}" destId="{9E0CE0C1-2081-BE4F-B67A-162D7108049F}" srcOrd="0" destOrd="0" presId="urn:microsoft.com/office/officeart/2005/8/layout/default"/>
    <dgm:cxn modelId="{E9649785-00E0-49EF-A714-95060230F7DD}" srcId="{2E52B337-940D-4D16-A97E-B17CE1E6636B}" destId="{E6F9FE1E-1E85-4318-A38A-C323B0EA832B}" srcOrd="12" destOrd="0" parTransId="{D86AD741-8264-4B94-8152-5F00C723E854}" sibTransId="{71982D35-82CD-4075-AC46-766B5A6B2C62}"/>
    <dgm:cxn modelId="{222ED18C-FBDD-410B-BF11-5BB46F7945FE}" srcId="{2E52B337-940D-4D16-A97E-B17CE1E6636B}" destId="{143BF341-B8B9-43C9-ADE8-868A924A2B92}" srcOrd="7" destOrd="0" parTransId="{0E91E073-57A4-44FE-A6E6-71ACBD056E51}" sibTransId="{EA6B61BC-147F-41DF-8795-197CE4079702}"/>
    <dgm:cxn modelId="{3F817595-2EF2-7940-ABD4-A5324BBCD85F}" type="presOf" srcId="{DCB98FA3-F8B8-40C9-BDE9-CD1210535EA1}" destId="{CDF1B9FE-4256-F240-9C8D-BF7E5F45F9A8}" srcOrd="0" destOrd="0" presId="urn:microsoft.com/office/officeart/2005/8/layout/default"/>
    <dgm:cxn modelId="{47C06CA0-D627-436A-928C-6C178E7538BD}" srcId="{2E52B337-940D-4D16-A97E-B17CE1E6636B}" destId="{906B7D63-4600-4899-A640-4C2F219DC14D}" srcOrd="2" destOrd="0" parTransId="{E690B767-F6F6-41ED-A7CF-1C595615D8D5}" sibTransId="{56B1F183-5F2E-4C4A-B112-514DD6580191}"/>
    <dgm:cxn modelId="{55A5D0A3-1C4C-402F-9660-5A30E4591F23}" srcId="{2E52B337-940D-4D16-A97E-B17CE1E6636B}" destId="{C46EDF5A-49E9-45B5-A5F8-EFD6D3B55356}" srcOrd="10" destOrd="0" parTransId="{A898B2E3-9BB1-417A-ADD9-686B369D2F97}" sibTransId="{345C0431-AE21-4043-BB30-170DFC0AA75D}"/>
    <dgm:cxn modelId="{431DB7B5-E7C6-4EF1-8E7D-4EA34B0BD34F}" srcId="{2E52B337-940D-4D16-A97E-B17CE1E6636B}" destId="{1A55BEF0-CE0E-49DD-AFB7-C382B14E15FE}" srcOrd="1" destOrd="0" parTransId="{886ABA93-8C7E-416B-99BE-AD9695D7AE9F}" sibTransId="{E4E68D0A-A7FC-4DE8-BAB1-CBB50C7E6CE9}"/>
    <dgm:cxn modelId="{9DAAE5BC-9397-498E-9963-01156A86FAC1}" srcId="{2E52B337-940D-4D16-A97E-B17CE1E6636B}" destId="{760BF351-9A96-4533-8B3F-2CCE5EE8B2F5}" srcOrd="16" destOrd="0" parTransId="{E4C0484C-9EB2-41D9-AA9F-20C7C354A996}" sibTransId="{175345CF-C205-403E-ACBF-7E8DB4C58813}"/>
    <dgm:cxn modelId="{89D7CFBE-3E0A-A348-B54D-4D1D16136ABF}" type="presOf" srcId="{F724F47A-BDD2-4315-955E-2D18C82D8C58}" destId="{F050D5BC-8D1A-B44C-96BF-DD789A39B941}" srcOrd="0" destOrd="0" presId="urn:microsoft.com/office/officeart/2005/8/layout/default"/>
    <dgm:cxn modelId="{BF89CBC1-8833-4286-8847-621F2CC1DE9A}" srcId="{2E52B337-940D-4D16-A97E-B17CE1E6636B}" destId="{6AC8232D-C409-4CE1-ADD5-A7EB700C7418}" srcOrd="14" destOrd="0" parTransId="{508741F1-DA79-4C9B-944E-80EE337CAB97}" sibTransId="{2992986A-97A6-4467-8179-93BE532385C0}"/>
    <dgm:cxn modelId="{A3A0E9C4-10A1-B541-BDAA-39740087F142}" type="presOf" srcId="{78699F48-373D-482C-A8ED-462B7959037A}" destId="{9EF7EF5E-1B6E-6748-BAC5-BE44CB853DC7}" srcOrd="0" destOrd="0" presId="urn:microsoft.com/office/officeart/2005/8/layout/default"/>
    <dgm:cxn modelId="{FBAE9BC6-E44E-431D-A376-3A0BE0FDBBCB}" srcId="{2E52B337-940D-4D16-A97E-B17CE1E6636B}" destId="{DCB98FA3-F8B8-40C9-BDE9-CD1210535EA1}" srcOrd="5" destOrd="0" parTransId="{C0A75D29-77B8-4A27-B8EA-FAE8E3DC12B1}" sibTransId="{30C671E1-F8A9-44DC-8404-397BC3A72CA0}"/>
    <dgm:cxn modelId="{2C71CDCB-CCE0-424E-AD82-FAF2309F3A4F}" type="presOf" srcId="{96CA9827-C500-4280-BBA6-37B84CFB390B}" destId="{83FA3788-5542-974E-9E74-0B8DCBFA020C}" srcOrd="0" destOrd="0" presId="urn:microsoft.com/office/officeart/2005/8/layout/default"/>
    <dgm:cxn modelId="{BAFCB9D1-E917-4F42-BA34-C3DE9AD30137}" srcId="{2E52B337-940D-4D16-A97E-B17CE1E6636B}" destId="{694EA03E-023D-4C12-B53E-0E0F6B21B7FD}" srcOrd="0" destOrd="0" parTransId="{60687CB7-B50A-490F-8C0F-5D36AA6FB166}" sibTransId="{9D8CBFF8-55D8-4E8A-83D9-7DA5DCDB10C9}"/>
    <dgm:cxn modelId="{ECE2FED4-9033-4ACF-8340-200CD0E300FC}" srcId="{2E52B337-940D-4D16-A97E-B17CE1E6636B}" destId="{4A83B4FB-4AEA-4853-8727-0169E9C55F3C}" srcOrd="6" destOrd="0" parTransId="{B5F0CEED-1608-4FF9-9845-CBD7B0B1AF62}" sibTransId="{FB882C77-6D15-482E-B848-5A8868523949}"/>
    <dgm:cxn modelId="{583017F9-DA5E-4359-8EFC-A0B7371122A7}" srcId="{2E52B337-940D-4D16-A97E-B17CE1E6636B}" destId="{878398E6-F946-415F-84AF-E2D25F89A64D}" srcOrd="11" destOrd="0" parTransId="{3CD2110D-0140-4652-BB3C-635D1F53832F}" sibTransId="{9979BA6A-893F-4C54-927B-DBF2549719A2}"/>
    <dgm:cxn modelId="{07A5A6FE-6FAD-4B40-9DAC-B60E1DE7B29D}" srcId="{2E52B337-940D-4D16-A97E-B17CE1E6636B}" destId="{3F852F21-927B-4444-A08E-3902B986AB75}" srcOrd="9" destOrd="0" parTransId="{B3A23894-2D44-4E08-B627-FB279CFF2B0E}" sibTransId="{FCCB2B45-6C87-460A-B55E-FC47E0EEE074}"/>
    <dgm:cxn modelId="{220BBF79-F13A-FB41-8737-125FD5422B96}" type="presParOf" srcId="{8D3DEDA0-767A-AB42-B5B4-CF90C3A70014}" destId="{A0B72ADD-94FD-2947-92F1-68F3E225B6E6}" srcOrd="0" destOrd="0" presId="urn:microsoft.com/office/officeart/2005/8/layout/default"/>
    <dgm:cxn modelId="{72799674-75A5-D141-AC49-EE36590331AA}" type="presParOf" srcId="{8D3DEDA0-767A-AB42-B5B4-CF90C3A70014}" destId="{3C6DD094-C150-9C4B-BFF8-D5A80F2017B9}" srcOrd="1" destOrd="0" presId="urn:microsoft.com/office/officeart/2005/8/layout/default"/>
    <dgm:cxn modelId="{7440B144-88E0-6843-AF78-5207C385A0B8}" type="presParOf" srcId="{8D3DEDA0-767A-AB42-B5B4-CF90C3A70014}" destId="{4CC44E87-9272-2D4A-8ACF-7AB7E1EA9EEE}" srcOrd="2" destOrd="0" presId="urn:microsoft.com/office/officeart/2005/8/layout/default"/>
    <dgm:cxn modelId="{D55C9476-452B-764A-9CED-32768755C84B}" type="presParOf" srcId="{8D3DEDA0-767A-AB42-B5B4-CF90C3A70014}" destId="{31550C04-5390-674A-AF4B-CA9D2F8BEFB2}" srcOrd="3" destOrd="0" presId="urn:microsoft.com/office/officeart/2005/8/layout/default"/>
    <dgm:cxn modelId="{270CFF53-76FD-D244-B1AA-8F01BDE6C53A}" type="presParOf" srcId="{8D3DEDA0-767A-AB42-B5B4-CF90C3A70014}" destId="{4441A2BB-D730-7642-A131-AC4E750B7304}" srcOrd="4" destOrd="0" presId="urn:microsoft.com/office/officeart/2005/8/layout/default"/>
    <dgm:cxn modelId="{2C1D3730-84C3-D04A-9779-C3D0A0D6266C}" type="presParOf" srcId="{8D3DEDA0-767A-AB42-B5B4-CF90C3A70014}" destId="{33F82ABA-4A2A-3849-8DBF-A5F88800D340}" srcOrd="5" destOrd="0" presId="urn:microsoft.com/office/officeart/2005/8/layout/default"/>
    <dgm:cxn modelId="{2192FD01-ED4A-9445-A6C9-A89BCD0FA8B2}" type="presParOf" srcId="{8D3DEDA0-767A-AB42-B5B4-CF90C3A70014}" destId="{F050D5BC-8D1A-B44C-96BF-DD789A39B941}" srcOrd="6" destOrd="0" presId="urn:microsoft.com/office/officeart/2005/8/layout/default"/>
    <dgm:cxn modelId="{A3339834-F1DC-A445-A9A9-90424005132E}" type="presParOf" srcId="{8D3DEDA0-767A-AB42-B5B4-CF90C3A70014}" destId="{8E6FCBCC-E9C1-EA48-A742-433E9776B211}" srcOrd="7" destOrd="0" presId="urn:microsoft.com/office/officeart/2005/8/layout/default"/>
    <dgm:cxn modelId="{75C24B02-FCF9-4F47-AA50-CD19FA088900}" type="presParOf" srcId="{8D3DEDA0-767A-AB42-B5B4-CF90C3A70014}" destId="{9541C7C9-6144-CF4D-B91E-FC4A07272406}" srcOrd="8" destOrd="0" presId="urn:microsoft.com/office/officeart/2005/8/layout/default"/>
    <dgm:cxn modelId="{C98ADFCC-1E46-6B4C-8EA9-C14E81A169B9}" type="presParOf" srcId="{8D3DEDA0-767A-AB42-B5B4-CF90C3A70014}" destId="{C0583D9B-BE45-B84B-9650-EB52C9208D9B}" srcOrd="9" destOrd="0" presId="urn:microsoft.com/office/officeart/2005/8/layout/default"/>
    <dgm:cxn modelId="{61C4794A-A552-A44E-B25E-6B3C3D12418E}" type="presParOf" srcId="{8D3DEDA0-767A-AB42-B5B4-CF90C3A70014}" destId="{CDF1B9FE-4256-F240-9C8D-BF7E5F45F9A8}" srcOrd="10" destOrd="0" presId="urn:microsoft.com/office/officeart/2005/8/layout/default"/>
    <dgm:cxn modelId="{C4D8A7B0-7881-BE4D-98F6-A61F11B54403}" type="presParOf" srcId="{8D3DEDA0-767A-AB42-B5B4-CF90C3A70014}" destId="{65484A49-7C3D-E843-B548-3BA1A3CB22E8}" srcOrd="11" destOrd="0" presId="urn:microsoft.com/office/officeart/2005/8/layout/default"/>
    <dgm:cxn modelId="{300EEFFF-DCE8-5E48-B9FF-C4737F5D9B66}" type="presParOf" srcId="{8D3DEDA0-767A-AB42-B5B4-CF90C3A70014}" destId="{D9F97412-BAF2-C344-94FB-F1B509385B9B}" srcOrd="12" destOrd="0" presId="urn:microsoft.com/office/officeart/2005/8/layout/default"/>
    <dgm:cxn modelId="{A9E206E0-E5EA-2845-8BEB-72C2A79FDAAE}" type="presParOf" srcId="{8D3DEDA0-767A-AB42-B5B4-CF90C3A70014}" destId="{45F48394-EDF7-DE4E-9F70-3F8AE96F54E8}" srcOrd="13" destOrd="0" presId="urn:microsoft.com/office/officeart/2005/8/layout/default"/>
    <dgm:cxn modelId="{82A9F909-E1BF-5B40-A689-C539F998C843}" type="presParOf" srcId="{8D3DEDA0-767A-AB42-B5B4-CF90C3A70014}" destId="{9E0CE0C1-2081-BE4F-B67A-162D7108049F}" srcOrd="14" destOrd="0" presId="urn:microsoft.com/office/officeart/2005/8/layout/default"/>
    <dgm:cxn modelId="{8475233E-F851-344F-ABEB-6A8FC90ACE72}" type="presParOf" srcId="{8D3DEDA0-767A-AB42-B5B4-CF90C3A70014}" destId="{0998AA9C-6471-C242-87F7-34A5C5D40714}" srcOrd="15" destOrd="0" presId="urn:microsoft.com/office/officeart/2005/8/layout/default"/>
    <dgm:cxn modelId="{CDA56D33-1B49-0941-8C6A-C8F016EF5712}" type="presParOf" srcId="{8D3DEDA0-767A-AB42-B5B4-CF90C3A70014}" destId="{83FA3788-5542-974E-9E74-0B8DCBFA020C}" srcOrd="16" destOrd="0" presId="urn:microsoft.com/office/officeart/2005/8/layout/default"/>
    <dgm:cxn modelId="{FB334CD7-CC85-834F-9E89-1BDDF000A199}" type="presParOf" srcId="{8D3DEDA0-767A-AB42-B5B4-CF90C3A70014}" destId="{40C085B9-0DE7-5A49-8967-467E8E699D1A}" srcOrd="17" destOrd="0" presId="urn:microsoft.com/office/officeart/2005/8/layout/default"/>
    <dgm:cxn modelId="{8EB456CA-C84B-3648-826E-337AE90051D3}" type="presParOf" srcId="{8D3DEDA0-767A-AB42-B5B4-CF90C3A70014}" destId="{AC631A7E-95DD-AD4A-A32A-6D595C2BCD06}" srcOrd="18" destOrd="0" presId="urn:microsoft.com/office/officeart/2005/8/layout/default"/>
    <dgm:cxn modelId="{230FF43C-B6AA-5141-B9BC-F650172F89AF}" type="presParOf" srcId="{8D3DEDA0-767A-AB42-B5B4-CF90C3A70014}" destId="{3102B04C-DFBF-164F-98F8-ED213C753B24}" srcOrd="19" destOrd="0" presId="urn:microsoft.com/office/officeart/2005/8/layout/default"/>
    <dgm:cxn modelId="{8EF6B860-7585-2149-9EA7-4AC9C35210FC}" type="presParOf" srcId="{8D3DEDA0-767A-AB42-B5B4-CF90C3A70014}" destId="{862B19E5-D610-E643-9B63-83B72FAA1A2A}" srcOrd="20" destOrd="0" presId="urn:microsoft.com/office/officeart/2005/8/layout/default"/>
    <dgm:cxn modelId="{FA5589D6-B866-B44A-B392-0C67C445AFDE}" type="presParOf" srcId="{8D3DEDA0-767A-AB42-B5B4-CF90C3A70014}" destId="{73ED01EA-E688-C848-99DF-EFDE014BD6B3}" srcOrd="21" destOrd="0" presId="urn:microsoft.com/office/officeart/2005/8/layout/default"/>
    <dgm:cxn modelId="{7672C8BA-5A0E-B943-8B2B-8183AD9A5B3B}" type="presParOf" srcId="{8D3DEDA0-767A-AB42-B5B4-CF90C3A70014}" destId="{C101FD2A-856F-E340-9B46-B31FC4E52372}" srcOrd="22" destOrd="0" presId="urn:microsoft.com/office/officeart/2005/8/layout/default"/>
    <dgm:cxn modelId="{22EEE024-5E43-8944-8A36-12AD061E29C5}" type="presParOf" srcId="{8D3DEDA0-767A-AB42-B5B4-CF90C3A70014}" destId="{E3226694-6F41-5F4A-AC0C-B80B449083F3}" srcOrd="23" destOrd="0" presId="urn:microsoft.com/office/officeart/2005/8/layout/default"/>
    <dgm:cxn modelId="{F5CF56C2-B226-D148-B057-4AFA96626002}" type="presParOf" srcId="{8D3DEDA0-767A-AB42-B5B4-CF90C3A70014}" destId="{F736D296-8D87-BE48-B255-7E93C2D81114}" srcOrd="24" destOrd="0" presId="urn:microsoft.com/office/officeart/2005/8/layout/default"/>
    <dgm:cxn modelId="{97DE6D7E-CF76-164F-AB7D-CEEDD7662B56}" type="presParOf" srcId="{8D3DEDA0-767A-AB42-B5B4-CF90C3A70014}" destId="{EF588993-1B7B-E04C-B1A2-420043A981D9}" srcOrd="25" destOrd="0" presId="urn:microsoft.com/office/officeart/2005/8/layout/default"/>
    <dgm:cxn modelId="{C17B9BBE-4586-7B49-903C-8F7CAF3C57D9}" type="presParOf" srcId="{8D3DEDA0-767A-AB42-B5B4-CF90C3A70014}" destId="{9EF7EF5E-1B6E-6748-BAC5-BE44CB853DC7}" srcOrd="26" destOrd="0" presId="urn:microsoft.com/office/officeart/2005/8/layout/default"/>
    <dgm:cxn modelId="{D4217D4C-5661-254A-9ECD-48B4843F2112}" type="presParOf" srcId="{8D3DEDA0-767A-AB42-B5B4-CF90C3A70014}" destId="{9F9D0B48-449F-0145-8B7D-D5213AEBFCC0}" srcOrd="27" destOrd="0" presId="urn:microsoft.com/office/officeart/2005/8/layout/default"/>
    <dgm:cxn modelId="{2DEF4713-EA32-D043-B37B-FDC5ED866F1B}" type="presParOf" srcId="{8D3DEDA0-767A-AB42-B5B4-CF90C3A70014}" destId="{BF073377-09B7-454E-9A50-63CC434E1820}" srcOrd="28" destOrd="0" presId="urn:microsoft.com/office/officeart/2005/8/layout/default"/>
    <dgm:cxn modelId="{1DD94E98-4C5F-5048-A92A-6FD0EE74CB04}" type="presParOf" srcId="{8D3DEDA0-767A-AB42-B5B4-CF90C3A70014}" destId="{15D5F984-C8BF-2C48-BE05-9A3F79B96561}" srcOrd="29" destOrd="0" presId="urn:microsoft.com/office/officeart/2005/8/layout/default"/>
    <dgm:cxn modelId="{1218EF56-C032-224B-8743-026ED528D448}" type="presParOf" srcId="{8D3DEDA0-767A-AB42-B5B4-CF90C3A70014}" destId="{8C646812-87CB-1540-BC34-D9BD8E156A73}" srcOrd="30" destOrd="0" presId="urn:microsoft.com/office/officeart/2005/8/layout/default"/>
    <dgm:cxn modelId="{FA6E615B-AFD6-1245-BD03-A450762E7819}" type="presParOf" srcId="{8D3DEDA0-767A-AB42-B5B4-CF90C3A70014}" destId="{B5FBACDC-8DCE-E34B-95AB-2109C96B29CD}" srcOrd="31" destOrd="0" presId="urn:microsoft.com/office/officeart/2005/8/layout/default"/>
    <dgm:cxn modelId="{8AE2B32B-91B0-A048-9DCD-084EE96482FE}" type="presParOf" srcId="{8D3DEDA0-767A-AB42-B5B4-CF90C3A70014}" destId="{009BE870-F483-3347-818F-A2C374846489}" srcOrd="3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53C70-325D-9440-BE2B-3E4B79B849D6}">
      <dsp:nvSpPr>
        <dsp:cNvPr id="0" name=""/>
        <dsp:cNvSpPr/>
      </dsp:nvSpPr>
      <dsp:spPr>
        <a:xfrm>
          <a:off x="2968203" y="511688"/>
          <a:ext cx="395868" cy="91440"/>
        </a:xfrm>
        <a:custGeom>
          <a:avLst/>
          <a:gdLst/>
          <a:ahLst/>
          <a:cxnLst/>
          <a:rect l="0" t="0" r="0" b="0"/>
          <a:pathLst>
            <a:path>
              <a:moveTo>
                <a:pt x="0" y="45720"/>
              </a:moveTo>
              <a:lnTo>
                <a:pt x="395868"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5475" y="555276"/>
        <a:ext cx="21323" cy="4264"/>
      </dsp:txXfrm>
    </dsp:sp>
    <dsp:sp modelId="{F3E875D2-AFC2-ED4A-BB51-228DC67EFA7E}">
      <dsp:nvSpPr>
        <dsp:cNvPr id="0" name=""/>
        <dsp:cNvSpPr/>
      </dsp:nvSpPr>
      <dsp:spPr>
        <a:xfrm>
          <a:off x="1115793" y="1146"/>
          <a:ext cx="1854209" cy="111252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58" tIns="95371" rIns="90858" bIns="95371" numCol="1" spcCol="1270" anchor="ctr" anchorCtr="0">
          <a:noAutofit/>
        </a:bodyPr>
        <a:lstStyle/>
        <a:p>
          <a:pPr marL="0" lvl="0" indent="0" algn="ctr" defTabSz="800100">
            <a:lnSpc>
              <a:spcPct val="90000"/>
            </a:lnSpc>
            <a:spcBef>
              <a:spcPct val="0"/>
            </a:spcBef>
            <a:spcAft>
              <a:spcPct val="35000"/>
            </a:spcAft>
            <a:buNone/>
          </a:pPr>
          <a:r>
            <a:rPr lang="en-US" sz="1800" b="1" kern="1200"/>
            <a:t>Importance of Information Systems</a:t>
          </a:r>
          <a:endParaRPr lang="en-US" sz="1800" kern="1200"/>
        </a:p>
      </dsp:txBody>
      <dsp:txXfrm>
        <a:off x="1115793" y="1146"/>
        <a:ext cx="1854209" cy="1112525"/>
      </dsp:txXfrm>
    </dsp:sp>
    <dsp:sp modelId="{A6BEC9E3-CC84-E946-AA75-ABE877983F37}">
      <dsp:nvSpPr>
        <dsp:cNvPr id="0" name=""/>
        <dsp:cNvSpPr/>
      </dsp:nvSpPr>
      <dsp:spPr>
        <a:xfrm>
          <a:off x="5248880" y="511688"/>
          <a:ext cx="395868" cy="91440"/>
        </a:xfrm>
        <a:custGeom>
          <a:avLst/>
          <a:gdLst/>
          <a:ahLst/>
          <a:cxnLst/>
          <a:rect l="0" t="0" r="0" b="0"/>
          <a:pathLst>
            <a:path>
              <a:moveTo>
                <a:pt x="0" y="45720"/>
              </a:moveTo>
              <a:lnTo>
                <a:pt x="395868"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6152" y="555276"/>
        <a:ext cx="21323" cy="4264"/>
      </dsp:txXfrm>
    </dsp:sp>
    <dsp:sp modelId="{B7988ABC-6874-2C47-BD47-2F5214D8C8DE}">
      <dsp:nvSpPr>
        <dsp:cNvPr id="0" name=""/>
        <dsp:cNvSpPr/>
      </dsp:nvSpPr>
      <dsp:spPr>
        <a:xfrm>
          <a:off x="3396471" y="1146"/>
          <a:ext cx="1854209" cy="111252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58" tIns="95371" rIns="90858" bIns="95371" numCol="1" spcCol="1270" anchor="ctr" anchorCtr="0">
          <a:noAutofit/>
        </a:bodyPr>
        <a:lstStyle/>
        <a:p>
          <a:pPr marL="0" lvl="0" indent="0" algn="ctr" defTabSz="800100">
            <a:lnSpc>
              <a:spcPct val="90000"/>
            </a:lnSpc>
            <a:spcBef>
              <a:spcPct val="0"/>
            </a:spcBef>
            <a:spcAft>
              <a:spcPct val="35000"/>
            </a:spcAft>
            <a:buNone/>
          </a:pPr>
          <a:r>
            <a:rPr lang="en-US" sz="1800" kern="1200"/>
            <a:t>Information systems help organisations to:</a:t>
          </a:r>
        </a:p>
      </dsp:txBody>
      <dsp:txXfrm>
        <a:off x="3396471" y="1146"/>
        <a:ext cx="1854209" cy="1112525"/>
      </dsp:txXfrm>
    </dsp:sp>
    <dsp:sp modelId="{D34FBC55-2405-9041-8FD4-9E420CDCE1A6}">
      <dsp:nvSpPr>
        <dsp:cNvPr id="0" name=""/>
        <dsp:cNvSpPr/>
      </dsp:nvSpPr>
      <dsp:spPr>
        <a:xfrm>
          <a:off x="7529557" y="511688"/>
          <a:ext cx="395868" cy="91440"/>
        </a:xfrm>
        <a:custGeom>
          <a:avLst/>
          <a:gdLst/>
          <a:ahLst/>
          <a:cxnLst/>
          <a:rect l="0" t="0" r="0" b="0"/>
          <a:pathLst>
            <a:path>
              <a:moveTo>
                <a:pt x="0" y="45720"/>
              </a:moveTo>
              <a:lnTo>
                <a:pt x="395868"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16830" y="555276"/>
        <a:ext cx="21323" cy="4264"/>
      </dsp:txXfrm>
    </dsp:sp>
    <dsp:sp modelId="{E0C1EE55-4BD6-D740-90E3-2F07447AC56C}">
      <dsp:nvSpPr>
        <dsp:cNvPr id="0" name=""/>
        <dsp:cNvSpPr/>
      </dsp:nvSpPr>
      <dsp:spPr>
        <a:xfrm>
          <a:off x="5677148" y="1146"/>
          <a:ext cx="1854209" cy="111252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58" tIns="95371" rIns="90858" bIns="95371" numCol="1" spcCol="1270" anchor="ctr" anchorCtr="0">
          <a:noAutofit/>
        </a:bodyPr>
        <a:lstStyle/>
        <a:p>
          <a:pPr marL="0" lvl="0" indent="0" algn="ctr" defTabSz="800100">
            <a:lnSpc>
              <a:spcPct val="90000"/>
            </a:lnSpc>
            <a:spcBef>
              <a:spcPct val="0"/>
            </a:spcBef>
            <a:spcAft>
              <a:spcPct val="35000"/>
            </a:spcAft>
            <a:buNone/>
          </a:pPr>
          <a:r>
            <a:rPr lang="en-US" sz="1800" kern="1200"/>
            <a:t>Improve productivity</a:t>
          </a:r>
        </a:p>
      </dsp:txBody>
      <dsp:txXfrm>
        <a:off x="5677148" y="1146"/>
        <a:ext cx="1854209" cy="1112525"/>
      </dsp:txXfrm>
    </dsp:sp>
    <dsp:sp modelId="{A5741CF1-CF95-7240-8025-E7AF3D2B090E}">
      <dsp:nvSpPr>
        <dsp:cNvPr id="0" name=""/>
        <dsp:cNvSpPr/>
      </dsp:nvSpPr>
      <dsp:spPr>
        <a:xfrm>
          <a:off x="2042898" y="1111871"/>
          <a:ext cx="6842032" cy="395868"/>
        </a:xfrm>
        <a:custGeom>
          <a:avLst/>
          <a:gdLst/>
          <a:ahLst/>
          <a:cxnLst/>
          <a:rect l="0" t="0" r="0" b="0"/>
          <a:pathLst>
            <a:path>
              <a:moveTo>
                <a:pt x="6842032" y="0"/>
              </a:moveTo>
              <a:lnTo>
                <a:pt x="6842032" y="215034"/>
              </a:lnTo>
              <a:lnTo>
                <a:pt x="0" y="215034"/>
              </a:lnTo>
              <a:lnTo>
                <a:pt x="0" y="395868"/>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2531" y="1307673"/>
        <a:ext cx="342765" cy="4264"/>
      </dsp:txXfrm>
    </dsp:sp>
    <dsp:sp modelId="{E8B1FF8A-DA1A-CA4B-8E73-7CA3EAC437E0}">
      <dsp:nvSpPr>
        <dsp:cNvPr id="0" name=""/>
        <dsp:cNvSpPr/>
      </dsp:nvSpPr>
      <dsp:spPr>
        <a:xfrm>
          <a:off x="7957825" y="1146"/>
          <a:ext cx="1854209" cy="111252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58" tIns="95371" rIns="90858" bIns="95371" numCol="1" spcCol="1270" anchor="ctr" anchorCtr="0">
          <a:noAutofit/>
        </a:bodyPr>
        <a:lstStyle/>
        <a:p>
          <a:pPr marL="0" lvl="0" indent="0" algn="ctr" defTabSz="800100">
            <a:lnSpc>
              <a:spcPct val="90000"/>
            </a:lnSpc>
            <a:spcBef>
              <a:spcPct val="0"/>
            </a:spcBef>
            <a:spcAft>
              <a:spcPct val="35000"/>
            </a:spcAft>
            <a:buNone/>
          </a:pPr>
          <a:r>
            <a:rPr lang="en-US" sz="1800" kern="1200"/>
            <a:t>Automate business processes</a:t>
          </a:r>
        </a:p>
      </dsp:txBody>
      <dsp:txXfrm>
        <a:off x="7957825" y="1146"/>
        <a:ext cx="1854209" cy="1112525"/>
      </dsp:txXfrm>
    </dsp:sp>
    <dsp:sp modelId="{C48D54E2-247E-A04E-9928-E09D91F43736}">
      <dsp:nvSpPr>
        <dsp:cNvPr id="0" name=""/>
        <dsp:cNvSpPr/>
      </dsp:nvSpPr>
      <dsp:spPr>
        <a:xfrm>
          <a:off x="2968203" y="2050682"/>
          <a:ext cx="395868" cy="91440"/>
        </a:xfrm>
        <a:custGeom>
          <a:avLst/>
          <a:gdLst/>
          <a:ahLst/>
          <a:cxnLst/>
          <a:rect l="0" t="0" r="0" b="0"/>
          <a:pathLst>
            <a:path>
              <a:moveTo>
                <a:pt x="0" y="45720"/>
              </a:moveTo>
              <a:lnTo>
                <a:pt x="395868"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5475" y="2094270"/>
        <a:ext cx="21323" cy="4264"/>
      </dsp:txXfrm>
    </dsp:sp>
    <dsp:sp modelId="{C482CC7D-F308-554F-BE19-17F81267AF02}">
      <dsp:nvSpPr>
        <dsp:cNvPr id="0" name=""/>
        <dsp:cNvSpPr/>
      </dsp:nvSpPr>
      <dsp:spPr>
        <a:xfrm>
          <a:off x="1115793" y="1540139"/>
          <a:ext cx="1854209" cy="111252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58" tIns="95371" rIns="90858" bIns="95371" numCol="1" spcCol="1270" anchor="ctr" anchorCtr="0">
          <a:noAutofit/>
        </a:bodyPr>
        <a:lstStyle/>
        <a:p>
          <a:pPr marL="0" lvl="0" indent="0" algn="ctr" defTabSz="800100">
            <a:lnSpc>
              <a:spcPct val="90000"/>
            </a:lnSpc>
            <a:spcBef>
              <a:spcPct val="0"/>
            </a:spcBef>
            <a:spcAft>
              <a:spcPct val="35000"/>
            </a:spcAft>
            <a:buNone/>
          </a:pPr>
          <a:r>
            <a:rPr lang="en-US" sz="1800" kern="1200"/>
            <a:t>Reduce costs and errors</a:t>
          </a:r>
        </a:p>
      </dsp:txBody>
      <dsp:txXfrm>
        <a:off x="1115793" y="1540139"/>
        <a:ext cx="1854209" cy="1112525"/>
      </dsp:txXfrm>
    </dsp:sp>
    <dsp:sp modelId="{43393CB8-A4E0-AF41-882B-071FA607DF9C}">
      <dsp:nvSpPr>
        <dsp:cNvPr id="0" name=""/>
        <dsp:cNvSpPr/>
      </dsp:nvSpPr>
      <dsp:spPr>
        <a:xfrm>
          <a:off x="5248880" y="2050682"/>
          <a:ext cx="395868" cy="91440"/>
        </a:xfrm>
        <a:custGeom>
          <a:avLst/>
          <a:gdLst/>
          <a:ahLst/>
          <a:cxnLst/>
          <a:rect l="0" t="0" r="0" b="0"/>
          <a:pathLst>
            <a:path>
              <a:moveTo>
                <a:pt x="0" y="45720"/>
              </a:moveTo>
              <a:lnTo>
                <a:pt x="395868"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6152" y="2094270"/>
        <a:ext cx="21323" cy="4264"/>
      </dsp:txXfrm>
    </dsp:sp>
    <dsp:sp modelId="{2212992A-A35A-674A-8DA7-7546E17BD23E}">
      <dsp:nvSpPr>
        <dsp:cNvPr id="0" name=""/>
        <dsp:cNvSpPr/>
      </dsp:nvSpPr>
      <dsp:spPr>
        <a:xfrm>
          <a:off x="3396471" y="1540139"/>
          <a:ext cx="1854209" cy="111252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58" tIns="95371" rIns="90858" bIns="95371" numCol="1" spcCol="1270" anchor="ctr" anchorCtr="0">
          <a:noAutofit/>
        </a:bodyPr>
        <a:lstStyle/>
        <a:p>
          <a:pPr marL="0" lvl="0" indent="0" algn="ctr" defTabSz="800100">
            <a:lnSpc>
              <a:spcPct val="90000"/>
            </a:lnSpc>
            <a:spcBef>
              <a:spcPct val="0"/>
            </a:spcBef>
            <a:spcAft>
              <a:spcPct val="35000"/>
            </a:spcAft>
            <a:buNone/>
          </a:pPr>
          <a:r>
            <a:rPr lang="en-US" sz="1800" kern="1200"/>
            <a:t>Improve communication</a:t>
          </a:r>
        </a:p>
      </dsp:txBody>
      <dsp:txXfrm>
        <a:off x="3396471" y="1540139"/>
        <a:ext cx="1854209" cy="1112525"/>
      </dsp:txXfrm>
    </dsp:sp>
    <dsp:sp modelId="{54129E95-8A02-674A-8C84-55D3B81864A6}">
      <dsp:nvSpPr>
        <dsp:cNvPr id="0" name=""/>
        <dsp:cNvSpPr/>
      </dsp:nvSpPr>
      <dsp:spPr>
        <a:xfrm>
          <a:off x="7529557" y="2050682"/>
          <a:ext cx="395868" cy="91440"/>
        </a:xfrm>
        <a:custGeom>
          <a:avLst/>
          <a:gdLst/>
          <a:ahLst/>
          <a:cxnLst/>
          <a:rect l="0" t="0" r="0" b="0"/>
          <a:pathLst>
            <a:path>
              <a:moveTo>
                <a:pt x="0" y="45720"/>
              </a:moveTo>
              <a:lnTo>
                <a:pt x="395868"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16830" y="2094270"/>
        <a:ext cx="21323" cy="4264"/>
      </dsp:txXfrm>
    </dsp:sp>
    <dsp:sp modelId="{77D63F2E-49C5-BC4B-BB45-EB5ED7D262B6}">
      <dsp:nvSpPr>
        <dsp:cNvPr id="0" name=""/>
        <dsp:cNvSpPr/>
      </dsp:nvSpPr>
      <dsp:spPr>
        <a:xfrm>
          <a:off x="5677148" y="1540139"/>
          <a:ext cx="1854209" cy="111252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58" tIns="95371" rIns="90858" bIns="95371" numCol="1" spcCol="1270" anchor="ctr" anchorCtr="0">
          <a:noAutofit/>
        </a:bodyPr>
        <a:lstStyle/>
        <a:p>
          <a:pPr marL="0" lvl="0" indent="0" algn="ctr" defTabSz="800100">
            <a:lnSpc>
              <a:spcPct val="90000"/>
            </a:lnSpc>
            <a:spcBef>
              <a:spcPct val="0"/>
            </a:spcBef>
            <a:spcAft>
              <a:spcPct val="35000"/>
            </a:spcAft>
            <a:buNone/>
          </a:pPr>
          <a:r>
            <a:rPr lang="en-US" sz="1800" kern="1200"/>
            <a:t>Support managerial decision-making</a:t>
          </a:r>
        </a:p>
      </dsp:txBody>
      <dsp:txXfrm>
        <a:off x="5677148" y="1540139"/>
        <a:ext cx="1854209" cy="1112525"/>
      </dsp:txXfrm>
    </dsp:sp>
    <dsp:sp modelId="{1642CC06-3AA7-2A41-9ABA-1A4B978BF2DB}">
      <dsp:nvSpPr>
        <dsp:cNvPr id="0" name=""/>
        <dsp:cNvSpPr/>
      </dsp:nvSpPr>
      <dsp:spPr>
        <a:xfrm>
          <a:off x="2042898" y="2650865"/>
          <a:ext cx="6842032" cy="395868"/>
        </a:xfrm>
        <a:custGeom>
          <a:avLst/>
          <a:gdLst/>
          <a:ahLst/>
          <a:cxnLst/>
          <a:rect l="0" t="0" r="0" b="0"/>
          <a:pathLst>
            <a:path>
              <a:moveTo>
                <a:pt x="6842032" y="0"/>
              </a:moveTo>
              <a:lnTo>
                <a:pt x="6842032" y="215034"/>
              </a:lnTo>
              <a:lnTo>
                <a:pt x="0" y="215034"/>
              </a:lnTo>
              <a:lnTo>
                <a:pt x="0" y="395868"/>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2531" y="2846667"/>
        <a:ext cx="342765" cy="4264"/>
      </dsp:txXfrm>
    </dsp:sp>
    <dsp:sp modelId="{28FFF929-8EF0-E046-AC3F-33F9004BE1A5}">
      <dsp:nvSpPr>
        <dsp:cNvPr id="0" name=""/>
        <dsp:cNvSpPr/>
      </dsp:nvSpPr>
      <dsp:spPr>
        <a:xfrm>
          <a:off x="7957825" y="1540139"/>
          <a:ext cx="1854209" cy="111252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58" tIns="95371" rIns="90858" bIns="95371" numCol="1" spcCol="1270" anchor="ctr" anchorCtr="0">
          <a:noAutofit/>
        </a:bodyPr>
        <a:lstStyle/>
        <a:p>
          <a:pPr marL="0" lvl="0" indent="0" algn="ctr" defTabSz="800100">
            <a:lnSpc>
              <a:spcPct val="90000"/>
            </a:lnSpc>
            <a:spcBef>
              <a:spcPct val="0"/>
            </a:spcBef>
            <a:spcAft>
              <a:spcPct val="35000"/>
            </a:spcAft>
            <a:buNone/>
          </a:pPr>
          <a:r>
            <a:rPr lang="en-US" sz="1800" kern="1200"/>
            <a:t>Enhance customer satisfaction</a:t>
          </a:r>
        </a:p>
      </dsp:txBody>
      <dsp:txXfrm>
        <a:off x="7957825" y="1540139"/>
        <a:ext cx="1854209" cy="1112525"/>
      </dsp:txXfrm>
    </dsp:sp>
    <dsp:sp modelId="{75C2778B-2E71-5C43-BAD6-6D45B7F37B46}">
      <dsp:nvSpPr>
        <dsp:cNvPr id="0" name=""/>
        <dsp:cNvSpPr/>
      </dsp:nvSpPr>
      <dsp:spPr>
        <a:xfrm>
          <a:off x="1115793" y="3079133"/>
          <a:ext cx="1854209" cy="111252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858" tIns="95371" rIns="90858" bIns="95371" numCol="1" spcCol="1270" anchor="ctr" anchorCtr="0">
          <a:noAutofit/>
        </a:bodyPr>
        <a:lstStyle/>
        <a:p>
          <a:pPr marL="0" lvl="0" indent="0" algn="ctr" defTabSz="800100">
            <a:lnSpc>
              <a:spcPct val="90000"/>
            </a:lnSpc>
            <a:spcBef>
              <a:spcPct val="0"/>
            </a:spcBef>
            <a:spcAft>
              <a:spcPct val="35000"/>
            </a:spcAft>
            <a:buNone/>
          </a:pPr>
          <a:r>
            <a:rPr lang="en-US" sz="1800" kern="1200"/>
            <a:t>Gain competitive advantage</a:t>
          </a:r>
        </a:p>
      </dsp:txBody>
      <dsp:txXfrm>
        <a:off x="1115793" y="3079133"/>
        <a:ext cx="1854209" cy="11125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B72ADD-94FD-2947-92F1-68F3E225B6E6}">
      <dsp:nvSpPr>
        <dsp:cNvPr id="0" name=""/>
        <dsp:cNvSpPr/>
      </dsp:nvSpPr>
      <dsp:spPr>
        <a:xfrm>
          <a:off x="1333" y="415608"/>
          <a:ext cx="1680794" cy="100847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Challenge</a:t>
          </a:r>
          <a:endParaRPr lang="en-US" sz="1500" kern="1200"/>
        </a:p>
      </dsp:txBody>
      <dsp:txXfrm>
        <a:off x="1333" y="415608"/>
        <a:ext cx="1680794" cy="1008476"/>
      </dsp:txXfrm>
    </dsp:sp>
    <dsp:sp modelId="{4CC44E87-9272-2D4A-8ACF-7AB7E1EA9EEE}">
      <dsp:nvSpPr>
        <dsp:cNvPr id="0" name=""/>
        <dsp:cNvSpPr/>
      </dsp:nvSpPr>
      <dsp:spPr>
        <a:xfrm>
          <a:off x="1850207" y="415608"/>
          <a:ext cx="1680794" cy="100847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Inventory inaccuracies </a:t>
          </a:r>
          <a:endParaRPr lang="en-US" sz="1500" kern="1200"/>
        </a:p>
      </dsp:txBody>
      <dsp:txXfrm>
        <a:off x="1850207" y="415608"/>
        <a:ext cx="1680794" cy="1008476"/>
      </dsp:txXfrm>
    </dsp:sp>
    <dsp:sp modelId="{4441A2BB-D730-7642-A131-AC4E750B7304}">
      <dsp:nvSpPr>
        <dsp:cNvPr id="0" name=""/>
        <dsp:cNvSpPr/>
      </dsp:nvSpPr>
      <dsp:spPr>
        <a:xfrm>
          <a:off x="3699080" y="415608"/>
          <a:ext cx="1680794" cy="100847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Stock shortages </a:t>
          </a:r>
          <a:endParaRPr lang="en-US" sz="1500" kern="1200"/>
        </a:p>
      </dsp:txBody>
      <dsp:txXfrm>
        <a:off x="3699080" y="415608"/>
        <a:ext cx="1680794" cy="1008476"/>
      </dsp:txXfrm>
    </dsp:sp>
    <dsp:sp modelId="{F050D5BC-8D1A-B44C-96BF-DD789A39B941}">
      <dsp:nvSpPr>
        <dsp:cNvPr id="0" name=""/>
        <dsp:cNvSpPr/>
      </dsp:nvSpPr>
      <dsp:spPr>
        <a:xfrm>
          <a:off x="5547954" y="415608"/>
          <a:ext cx="1680794" cy="100847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Slow replenishment </a:t>
          </a:r>
          <a:endParaRPr lang="en-US" sz="1500" kern="1200"/>
        </a:p>
      </dsp:txBody>
      <dsp:txXfrm>
        <a:off x="5547954" y="415608"/>
        <a:ext cx="1680794" cy="1008476"/>
      </dsp:txXfrm>
    </dsp:sp>
    <dsp:sp modelId="{9541C7C9-6144-CF4D-B91E-FC4A07272406}">
      <dsp:nvSpPr>
        <dsp:cNvPr id="0" name=""/>
        <dsp:cNvSpPr/>
      </dsp:nvSpPr>
      <dsp:spPr>
        <a:xfrm>
          <a:off x="7396827" y="415608"/>
          <a:ext cx="1680794" cy="1008476"/>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Rising operational costs </a:t>
          </a:r>
          <a:endParaRPr lang="en-US" sz="1500" kern="1200"/>
        </a:p>
      </dsp:txBody>
      <dsp:txXfrm>
        <a:off x="7396827" y="415608"/>
        <a:ext cx="1680794" cy="1008476"/>
      </dsp:txXfrm>
    </dsp:sp>
    <dsp:sp modelId="{CDF1B9FE-4256-F240-9C8D-BF7E5F45F9A8}">
      <dsp:nvSpPr>
        <dsp:cNvPr id="0" name=""/>
        <dsp:cNvSpPr/>
      </dsp:nvSpPr>
      <dsp:spPr>
        <a:xfrm>
          <a:off x="9245701" y="415608"/>
          <a:ext cx="1680794" cy="100847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Solution</a:t>
          </a:r>
          <a:endParaRPr lang="en-US" sz="1500" kern="1200"/>
        </a:p>
      </dsp:txBody>
      <dsp:txXfrm>
        <a:off x="9245701" y="415608"/>
        <a:ext cx="1680794" cy="1008476"/>
      </dsp:txXfrm>
    </dsp:sp>
    <dsp:sp modelId="{D9F97412-BAF2-C344-94FB-F1B509385B9B}">
      <dsp:nvSpPr>
        <dsp:cNvPr id="0" name=""/>
        <dsp:cNvSpPr/>
      </dsp:nvSpPr>
      <dsp:spPr>
        <a:xfrm>
          <a:off x="1333" y="1592164"/>
          <a:ext cx="1680794" cy="100847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Implementation of ERP integrated with Supply Chain Management.</a:t>
          </a:r>
          <a:endParaRPr lang="en-US" sz="1500" kern="1200"/>
        </a:p>
      </dsp:txBody>
      <dsp:txXfrm>
        <a:off x="1333" y="1592164"/>
        <a:ext cx="1680794" cy="1008476"/>
      </dsp:txXfrm>
    </dsp:sp>
    <dsp:sp modelId="{9E0CE0C1-2081-BE4F-B67A-162D7108049F}">
      <dsp:nvSpPr>
        <dsp:cNvPr id="0" name=""/>
        <dsp:cNvSpPr/>
      </dsp:nvSpPr>
      <dsp:spPr>
        <a:xfrm>
          <a:off x="1850207" y="1592164"/>
          <a:ext cx="1680794" cy="100847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Results</a:t>
          </a:r>
          <a:endParaRPr lang="en-US" sz="1500" kern="1200"/>
        </a:p>
      </dsp:txBody>
      <dsp:txXfrm>
        <a:off x="1850207" y="1592164"/>
        <a:ext cx="1680794" cy="1008476"/>
      </dsp:txXfrm>
    </dsp:sp>
    <dsp:sp modelId="{83FA3788-5542-974E-9E74-0B8DCBFA020C}">
      <dsp:nvSpPr>
        <dsp:cNvPr id="0" name=""/>
        <dsp:cNvSpPr/>
      </dsp:nvSpPr>
      <dsp:spPr>
        <a:xfrm>
          <a:off x="3699080" y="1592164"/>
          <a:ext cx="1680794" cy="100847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Better inventory visibility </a:t>
          </a:r>
          <a:endParaRPr lang="en-US" sz="1500" kern="1200"/>
        </a:p>
      </dsp:txBody>
      <dsp:txXfrm>
        <a:off x="3699080" y="1592164"/>
        <a:ext cx="1680794" cy="1008476"/>
      </dsp:txXfrm>
    </dsp:sp>
    <dsp:sp modelId="{AC631A7E-95DD-AD4A-A32A-6D595C2BCD06}">
      <dsp:nvSpPr>
        <dsp:cNvPr id="0" name=""/>
        <dsp:cNvSpPr/>
      </dsp:nvSpPr>
      <dsp:spPr>
        <a:xfrm>
          <a:off x="5547954" y="1592164"/>
          <a:ext cx="1680794" cy="1008476"/>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Faster stock replenishment </a:t>
          </a:r>
          <a:endParaRPr lang="en-US" sz="1500" kern="1200"/>
        </a:p>
      </dsp:txBody>
      <dsp:txXfrm>
        <a:off x="5547954" y="1592164"/>
        <a:ext cx="1680794" cy="1008476"/>
      </dsp:txXfrm>
    </dsp:sp>
    <dsp:sp modelId="{862B19E5-D610-E643-9B63-83B72FAA1A2A}">
      <dsp:nvSpPr>
        <dsp:cNvPr id="0" name=""/>
        <dsp:cNvSpPr/>
      </dsp:nvSpPr>
      <dsp:spPr>
        <a:xfrm>
          <a:off x="7396827" y="1592164"/>
          <a:ext cx="1680794" cy="100847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Improved supplier coordination </a:t>
          </a:r>
          <a:endParaRPr lang="en-US" sz="1500" kern="1200"/>
        </a:p>
      </dsp:txBody>
      <dsp:txXfrm>
        <a:off x="7396827" y="1592164"/>
        <a:ext cx="1680794" cy="1008476"/>
      </dsp:txXfrm>
    </dsp:sp>
    <dsp:sp modelId="{C101FD2A-856F-E340-9B46-B31FC4E52372}">
      <dsp:nvSpPr>
        <dsp:cNvPr id="0" name=""/>
        <dsp:cNvSpPr/>
      </dsp:nvSpPr>
      <dsp:spPr>
        <a:xfrm>
          <a:off x="9245701" y="1592164"/>
          <a:ext cx="1680794" cy="100847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Higher customer satisfaction </a:t>
          </a:r>
          <a:endParaRPr lang="en-US" sz="1500" kern="1200"/>
        </a:p>
      </dsp:txBody>
      <dsp:txXfrm>
        <a:off x="9245701" y="1592164"/>
        <a:ext cx="1680794" cy="1008476"/>
      </dsp:txXfrm>
    </dsp:sp>
    <dsp:sp modelId="{F736D296-8D87-BE48-B255-7E93C2D81114}">
      <dsp:nvSpPr>
        <dsp:cNvPr id="0" name=""/>
        <dsp:cNvSpPr/>
      </dsp:nvSpPr>
      <dsp:spPr>
        <a:xfrm>
          <a:off x="925770" y="2768720"/>
          <a:ext cx="1680794" cy="100847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Reduced operating costs </a:t>
          </a:r>
          <a:endParaRPr lang="en-US" sz="1500" kern="1200"/>
        </a:p>
      </dsp:txBody>
      <dsp:txXfrm>
        <a:off x="925770" y="2768720"/>
        <a:ext cx="1680794" cy="1008476"/>
      </dsp:txXfrm>
    </dsp:sp>
    <dsp:sp modelId="{9EF7EF5E-1B6E-6748-BAC5-BE44CB853DC7}">
      <dsp:nvSpPr>
        <dsp:cNvPr id="0" name=""/>
        <dsp:cNvSpPr/>
      </dsp:nvSpPr>
      <dsp:spPr>
        <a:xfrm>
          <a:off x="2774644" y="2768720"/>
          <a:ext cx="1680794" cy="100847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Ethical Considerations</a:t>
          </a:r>
          <a:endParaRPr lang="en-US" sz="1500" kern="1200"/>
        </a:p>
      </dsp:txBody>
      <dsp:txXfrm>
        <a:off x="2774644" y="2768720"/>
        <a:ext cx="1680794" cy="1008476"/>
      </dsp:txXfrm>
    </dsp:sp>
    <dsp:sp modelId="{BF073377-09B7-454E-9A50-63CC434E1820}">
      <dsp:nvSpPr>
        <dsp:cNvPr id="0" name=""/>
        <dsp:cNvSpPr/>
      </dsp:nvSpPr>
      <dsp:spPr>
        <a:xfrm>
          <a:off x="4623517" y="2768720"/>
          <a:ext cx="1680794" cy="1008476"/>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Customer data protection </a:t>
          </a:r>
          <a:endParaRPr lang="en-US" sz="1500" kern="1200"/>
        </a:p>
      </dsp:txBody>
      <dsp:txXfrm>
        <a:off x="4623517" y="2768720"/>
        <a:ext cx="1680794" cy="1008476"/>
      </dsp:txXfrm>
    </dsp:sp>
    <dsp:sp modelId="{8C646812-87CB-1540-BC34-D9BD8E156A73}">
      <dsp:nvSpPr>
        <dsp:cNvPr id="0" name=""/>
        <dsp:cNvSpPr/>
      </dsp:nvSpPr>
      <dsp:spPr>
        <a:xfrm>
          <a:off x="6472390" y="2768720"/>
          <a:ext cx="1680794" cy="100847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Cybersecurity </a:t>
          </a:r>
          <a:endParaRPr lang="en-US" sz="1500" kern="1200"/>
        </a:p>
      </dsp:txBody>
      <dsp:txXfrm>
        <a:off x="6472390" y="2768720"/>
        <a:ext cx="1680794" cy="1008476"/>
      </dsp:txXfrm>
    </dsp:sp>
    <dsp:sp modelId="{009BE870-F483-3347-818F-A2C374846489}">
      <dsp:nvSpPr>
        <dsp:cNvPr id="0" name=""/>
        <dsp:cNvSpPr/>
      </dsp:nvSpPr>
      <dsp:spPr>
        <a:xfrm>
          <a:off x="8321264" y="2768720"/>
          <a:ext cx="1680794" cy="100847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Employee monitoring </a:t>
          </a:r>
          <a:endParaRPr lang="en-US" sz="1500" kern="1200"/>
        </a:p>
      </dsp:txBody>
      <dsp:txXfrm>
        <a:off x="8321264" y="2768720"/>
        <a:ext cx="1680794" cy="100847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GB"/>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E711E5-AF5D-0F47-A671-B2CA10B31A68}" type="datetimeFigureOut">
              <a:rPr lang="es-GB" smtClean="0"/>
              <a:t>15/07/2026</a:t>
            </a:fld>
            <a:endParaRPr lang="es-GB"/>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GB"/>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GB"/>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6A9757-32F4-6541-955B-572AB55163CD}" type="slidenum">
              <a:rPr lang="es-GB" smtClean="0"/>
              <a:t>‹Nº›</a:t>
            </a:fld>
            <a:endParaRPr lang="es-GB"/>
          </a:p>
        </p:txBody>
      </p:sp>
    </p:spTree>
    <p:extLst>
      <p:ext uri="{BB962C8B-B14F-4D97-AF65-F5344CB8AC3E}">
        <p14:creationId xmlns:p14="http://schemas.microsoft.com/office/powerpoint/2010/main" val="3343988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GB" dirty="0"/>
          </a:p>
        </p:txBody>
      </p:sp>
      <p:sp>
        <p:nvSpPr>
          <p:cNvPr id="4" name="Marcador de número de diapositiva 3"/>
          <p:cNvSpPr>
            <a:spLocks noGrp="1"/>
          </p:cNvSpPr>
          <p:nvPr>
            <p:ph type="sldNum" sz="quarter" idx="5"/>
          </p:nvPr>
        </p:nvSpPr>
        <p:spPr/>
        <p:txBody>
          <a:bodyPr/>
          <a:lstStyle/>
          <a:p>
            <a:fld id="{776A9757-32F4-6541-955B-572AB55163CD}" type="slidenum">
              <a:rPr lang="es-GB" smtClean="0"/>
              <a:t>5</a:t>
            </a:fld>
            <a:endParaRPr lang="es-GB"/>
          </a:p>
        </p:txBody>
      </p:sp>
    </p:spTree>
    <p:extLst>
      <p:ext uri="{BB962C8B-B14F-4D97-AF65-F5344CB8AC3E}">
        <p14:creationId xmlns:p14="http://schemas.microsoft.com/office/powerpoint/2010/main" val="795968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F4263AD-98F5-ECA8-8BD1-BC2D44E9284D}"/>
              </a:ext>
            </a:extLst>
          </p:cNvPr>
          <p:cNvSpPr>
            <a:spLocks noGrp="1"/>
          </p:cNvSpPr>
          <p:nvPr>
            <p:ph type="ctrTitle"/>
          </p:nvPr>
        </p:nvSpPr>
        <p:spPr>
          <a:xfrm>
            <a:off x="1524000" y="1122363"/>
            <a:ext cx="9144000" cy="2387600"/>
          </a:xfrm>
        </p:spPr>
        <p:txBody>
          <a:bodyPr anchor="b"/>
          <a:lstStyle>
            <a:lvl1pPr algn="ctr">
              <a:defRPr sz="6000"/>
            </a:lvl1pPr>
          </a:lstStyle>
          <a:p>
            <a:r>
              <a:rPr lang="es-ES"/>
              <a:t>Haga clic para modificar el estilo de título del patrón</a:t>
            </a:r>
            <a:endParaRPr lang="es-GB"/>
          </a:p>
        </p:txBody>
      </p:sp>
      <p:sp>
        <p:nvSpPr>
          <p:cNvPr id="3" name="Subtítulo 2">
            <a:extLst>
              <a:ext uri="{FF2B5EF4-FFF2-40B4-BE49-F238E27FC236}">
                <a16:creationId xmlns:a16="http://schemas.microsoft.com/office/drawing/2014/main" id="{C62195A7-53BD-6471-4C09-2241332B6B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s-GB"/>
          </a:p>
        </p:txBody>
      </p:sp>
      <p:sp>
        <p:nvSpPr>
          <p:cNvPr id="4" name="Marcador de fecha 3">
            <a:extLst>
              <a:ext uri="{FF2B5EF4-FFF2-40B4-BE49-F238E27FC236}">
                <a16:creationId xmlns:a16="http://schemas.microsoft.com/office/drawing/2014/main" id="{D3CF664D-B2A0-8D45-1591-DB6BEEF7C027}"/>
              </a:ext>
            </a:extLst>
          </p:cNvPr>
          <p:cNvSpPr>
            <a:spLocks noGrp="1"/>
          </p:cNvSpPr>
          <p:nvPr>
            <p:ph type="dt" sz="half" idx="10"/>
          </p:nvPr>
        </p:nvSpPr>
        <p:spPr/>
        <p:txBody>
          <a:bodyPr/>
          <a:lstStyle/>
          <a:p>
            <a:fld id="{DC34BE5B-FE9E-1048-9E3F-0E7FFBD1B247}" type="datetimeFigureOut">
              <a:rPr lang="es-GB" smtClean="0"/>
              <a:t>15/07/2026</a:t>
            </a:fld>
            <a:endParaRPr lang="es-GB"/>
          </a:p>
        </p:txBody>
      </p:sp>
      <p:sp>
        <p:nvSpPr>
          <p:cNvPr id="5" name="Marcador de pie de página 4">
            <a:extLst>
              <a:ext uri="{FF2B5EF4-FFF2-40B4-BE49-F238E27FC236}">
                <a16:creationId xmlns:a16="http://schemas.microsoft.com/office/drawing/2014/main" id="{5288481D-707B-E107-4076-342274CB9DF3}"/>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FA70E95A-9A9B-35B3-2973-5387F4A6A622}"/>
              </a:ext>
            </a:extLst>
          </p:cNvPr>
          <p:cNvSpPr>
            <a:spLocks noGrp="1"/>
          </p:cNvSpPr>
          <p:nvPr>
            <p:ph type="sldNum" sz="quarter" idx="12"/>
          </p:nvPr>
        </p:nvSpPr>
        <p:spPr/>
        <p:txBody>
          <a:bodyPr/>
          <a:lstStyle/>
          <a:p>
            <a:fld id="{4F5FAF2D-3CB4-BF40-A455-463484BB01C6}" type="slidenum">
              <a:rPr lang="es-GB" smtClean="0"/>
              <a:t>‹Nº›</a:t>
            </a:fld>
            <a:endParaRPr lang="es-GB"/>
          </a:p>
        </p:txBody>
      </p:sp>
    </p:spTree>
    <p:extLst>
      <p:ext uri="{BB962C8B-B14F-4D97-AF65-F5344CB8AC3E}">
        <p14:creationId xmlns:p14="http://schemas.microsoft.com/office/powerpoint/2010/main" val="2187642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A745F62-5178-EE4B-1F38-FC14F3EE6444}"/>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contenido 2">
            <a:extLst>
              <a:ext uri="{FF2B5EF4-FFF2-40B4-BE49-F238E27FC236}">
                <a16:creationId xmlns:a16="http://schemas.microsoft.com/office/drawing/2014/main" id="{614711AF-F629-9A91-0829-E7E0B54F1E02}"/>
              </a:ext>
            </a:extLst>
          </p:cNvPr>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2D36EFE5-582D-EA07-B2F2-F5B4DD1F3B86}"/>
              </a:ext>
            </a:extLst>
          </p:cNvPr>
          <p:cNvSpPr>
            <a:spLocks noGrp="1"/>
          </p:cNvSpPr>
          <p:nvPr>
            <p:ph type="dt" sz="half" idx="10"/>
          </p:nvPr>
        </p:nvSpPr>
        <p:spPr/>
        <p:txBody>
          <a:bodyPr/>
          <a:lstStyle/>
          <a:p>
            <a:fld id="{DC34BE5B-FE9E-1048-9E3F-0E7FFBD1B247}" type="datetimeFigureOut">
              <a:rPr lang="es-GB" smtClean="0"/>
              <a:t>15/07/2026</a:t>
            </a:fld>
            <a:endParaRPr lang="es-GB"/>
          </a:p>
        </p:txBody>
      </p:sp>
      <p:sp>
        <p:nvSpPr>
          <p:cNvPr id="5" name="Marcador de pie de página 4">
            <a:extLst>
              <a:ext uri="{FF2B5EF4-FFF2-40B4-BE49-F238E27FC236}">
                <a16:creationId xmlns:a16="http://schemas.microsoft.com/office/drawing/2014/main" id="{0774A582-4733-09E2-5AB7-B6B03E9DE1E7}"/>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CFAB9445-BDFA-6541-4D4A-98B649F84D10}"/>
              </a:ext>
            </a:extLst>
          </p:cNvPr>
          <p:cNvSpPr>
            <a:spLocks noGrp="1"/>
          </p:cNvSpPr>
          <p:nvPr>
            <p:ph type="sldNum" sz="quarter" idx="12"/>
          </p:nvPr>
        </p:nvSpPr>
        <p:spPr/>
        <p:txBody>
          <a:bodyPr/>
          <a:lstStyle/>
          <a:p>
            <a:fld id="{4F5FAF2D-3CB4-BF40-A455-463484BB01C6}" type="slidenum">
              <a:rPr lang="es-GB" smtClean="0"/>
              <a:t>‹Nº›</a:t>
            </a:fld>
            <a:endParaRPr lang="es-GB"/>
          </a:p>
        </p:txBody>
      </p:sp>
    </p:spTree>
    <p:extLst>
      <p:ext uri="{BB962C8B-B14F-4D97-AF65-F5344CB8AC3E}">
        <p14:creationId xmlns:p14="http://schemas.microsoft.com/office/powerpoint/2010/main" val="3416047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52703CF-F324-A75C-B144-C9708EC2CCED}"/>
              </a:ext>
            </a:extLst>
          </p:cNvPr>
          <p:cNvSpPr>
            <a:spLocks noGrp="1"/>
          </p:cNvSpPr>
          <p:nvPr>
            <p:ph type="title"/>
          </p:nvPr>
        </p:nvSpPr>
        <p:spPr>
          <a:xfrm>
            <a:off x="831850" y="1709738"/>
            <a:ext cx="10515600" cy="2852737"/>
          </a:xfrm>
        </p:spPr>
        <p:txBody>
          <a:bodyPr anchor="b"/>
          <a:lstStyle>
            <a:lvl1pPr>
              <a:defRPr sz="6000"/>
            </a:lvl1pPr>
          </a:lstStyle>
          <a:p>
            <a:r>
              <a:rPr lang="es-ES"/>
              <a:t>Haga clic para modificar el estilo de título del patrón</a:t>
            </a:r>
            <a:endParaRPr lang="es-GB"/>
          </a:p>
        </p:txBody>
      </p:sp>
      <p:sp>
        <p:nvSpPr>
          <p:cNvPr id="3" name="Marcador de texto 2">
            <a:extLst>
              <a:ext uri="{FF2B5EF4-FFF2-40B4-BE49-F238E27FC236}">
                <a16:creationId xmlns:a16="http://schemas.microsoft.com/office/drawing/2014/main" id="{1A2538F7-96E9-38F7-85EB-BFE038749A7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s-ES"/>
              <a:t>Haga clic para modificar los estilos de texto del patrón</a:t>
            </a:r>
          </a:p>
        </p:txBody>
      </p:sp>
      <p:sp>
        <p:nvSpPr>
          <p:cNvPr id="4" name="Marcador de fecha 3">
            <a:extLst>
              <a:ext uri="{FF2B5EF4-FFF2-40B4-BE49-F238E27FC236}">
                <a16:creationId xmlns:a16="http://schemas.microsoft.com/office/drawing/2014/main" id="{EE4A52BB-27AB-E7BE-E0F5-4385ABE8175C}"/>
              </a:ext>
            </a:extLst>
          </p:cNvPr>
          <p:cNvSpPr>
            <a:spLocks noGrp="1"/>
          </p:cNvSpPr>
          <p:nvPr>
            <p:ph type="dt" sz="half" idx="10"/>
          </p:nvPr>
        </p:nvSpPr>
        <p:spPr/>
        <p:txBody>
          <a:bodyPr/>
          <a:lstStyle/>
          <a:p>
            <a:fld id="{DC34BE5B-FE9E-1048-9E3F-0E7FFBD1B247}" type="datetimeFigureOut">
              <a:rPr lang="es-GB" smtClean="0"/>
              <a:t>15/07/2026</a:t>
            </a:fld>
            <a:endParaRPr lang="es-GB"/>
          </a:p>
        </p:txBody>
      </p:sp>
      <p:sp>
        <p:nvSpPr>
          <p:cNvPr id="5" name="Marcador de pie de página 4">
            <a:extLst>
              <a:ext uri="{FF2B5EF4-FFF2-40B4-BE49-F238E27FC236}">
                <a16:creationId xmlns:a16="http://schemas.microsoft.com/office/drawing/2014/main" id="{979E9646-BE95-D5E0-AF62-CB60667C5DEA}"/>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51804243-EC97-38E6-2E24-DEE4955C1286}"/>
              </a:ext>
            </a:extLst>
          </p:cNvPr>
          <p:cNvSpPr>
            <a:spLocks noGrp="1"/>
          </p:cNvSpPr>
          <p:nvPr>
            <p:ph type="sldNum" sz="quarter" idx="12"/>
          </p:nvPr>
        </p:nvSpPr>
        <p:spPr/>
        <p:txBody>
          <a:bodyPr/>
          <a:lstStyle/>
          <a:p>
            <a:fld id="{4F5FAF2D-3CB4-BF40-A455-463484BB01C6}" type="slidenum">
              <a:rPr lang="es-GB" smtClean="0"/>
              <a:t>‹Nº›</a:t>
            </a:fld>
            <a:endParaRPr lang="es-GB"/>
          </a:p>
        </p:txBody>
      </p:sp>
    </p:spTree>
    <p:extLst>
      <p:ext uri="{BB962C8B-B14F-4D97-AF65-F5344CB8AC3E}">
        <p14:creationId xmlns:p14="http://schemas.microsoft.com/office/powerpoint/2010/main" val="2315285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443856AC-CBAC-90FA-86F9-AB25DFA35A62}"/>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contenido 2">
            <a:extLst>
              <a:ext uri="{FF2B5EF4-FFF2-40B4-BE49-F238E27FC236}">
                <a16:creationId xmlns:a16="http://schemas.microsoft.com/office/drawing/2014/main" id="{458FFB76-62A1-5852-874F-C75A1B9047CB}"/>
              </a:ext>
            </a:extLst>
          </p:cNvPr>
          <p:cNvSpPr>
            <a:spLocks noGrp="1"/>
          </p:cNvSpPr>
          <p:nvPr>
            <p:ph sz="half" idx="1"/>
          </p:nvPr>
        </p:nvSpPr>
        <p:spPr>
          <a:xfrm>
            <a:off x="838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contenido 3">
            <a:extLst>
              <a:ext uri="{FF2B5EF4-FFF2-40B4-BE49-F238E27FC236}">
                <a16:creationId xmlns:a16="http://schemas.microsoft.com/office/drawing/2014/main" id="{E126C746-9AF8-625F-0B38-B9BE8C402A5C}"/>
              </a:ext>
            </a:extLst>
          </p:cNvPr>
          <p:cNvSpPr>
            <a:spLocks noGrp="1"/>
          </p:cNvSpPr>
          <p:nvPr>
            <p:ph sz="half" idx="2"/>
          </p:nvPr>
        </p:nvSpPr>
        <p:spPr>
          <a:xfrm>
            <a:off x="6172200" y="1825625"/>
            <a:ext cx="5181600" cy="435133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5" name="Marcador de fecha 4">
            <a:extLst>
              <a:ext uri="{FF2B5EF4-FFF2-40B4-BE49-F238E27FC236}">
                <a16:creationId xmlns:a16="http://schemas.microsoft.com/office/drawing/2014/main" id="{5791D68C-8877-9F47-4409-91084CF70166}"/>
              </a:ext>
            </a:extLst>
          </p:cNvPr>
          <p:cNvSpPr>
            <a:spLocks noGrp="1"/>
          </p:cNvSpPr>
          <p:nvPr>
            <p:ph type="dt" sz="half" idx="10"/>
          </p:nvPr>
        </p:nvSpPr>
        <p:spPr/>
        <p:txBody>
          <a:bodyPr/>
          <a:lstStyle/>
          <a:p>
            <a:fld id="{DC34BE5B-FE9E-1048-9E3F-0E7FFBD1B247}" type="datetimeFigureOut">
              <a:rPr lang="es-GB" smtClean="0"/>
              <a:t>15/07/2026</a:t>
            </a:fld>
            <a:endParaRPr lang="es-GB"/>
          </a:p>
        </p:txBody>
      </p:sp>
      <p:sp>
        <p:nvSpPr>
          <p:cNvPr id="6" name="Marcador de pie de página 5">
            <a:extLst>
              <a:ext uri="{FF2B5EF4-FFF2-40B4-BE49-F238E27FC236}">
                <a16:creationId xmlns:a16="http://schemas.microsoft.com/office/drawing/2014/main" id="{9F6F7B8B-D600-124C-C830-070B2153943C}"/>
              </a:ext>
            </a:extLst>
          </p:cNvPr>
          <p:cNvSpPr>
            <a:spLocks noGrp="1"/>
          </p:cNvSpPr>
          <p:nvPr>
            <p:ph type="ftr" sz="quarter" idx="11"/>
          </p:nvPr>
        </p:nvSpPr>
        <p:spPr/>
        <p:txBody>
          <a:bodyPr/>
          <a:lstStyle/>
          <a:p>
            <a:endParaRPr lang="es-GB"/>
          </a:p>
        </p:txBody>
      </p:sp>
      <p:sp>
        <p:nvSpPr>
          <p:cNvPr id="7" name="Marcador de número de diapositiva 6">
            <a:extLst>
              <a:ext uri="{FF2B5EF4-FFF2-40B4-BE49-F238E27FC236}">
                <a16:creationId xmlns:a16="http://schemas.microsoft.com/office/drawing/2014/main" id="{1A79C516-98EF-0ED6-D2CE-80C42D54DE80}"/>
              </a:ext>
            </a:extLst>
          </p:cNvPr>
          <p:cNvSpPr>
            <a:spLocks noGrp="1"/>
          </p:cNvSpPr>
          <p:nvPr>
            <p:ph type="sldNum" sz="quarter" idx="12"/>
          </p:nvPr>
        </p:nvSpPr>
        <p:spPr/>
        <p:txBody>
          <a:bodyPr/>
          <a:lstStyle/>
          <a:p>
            <a:fld id="{4F5FAF2D-3CB4-BF40-A455-463484BB01C6}" type="slidenum">
              <a:rPr lang="es-GB" smtClean="0"/>
              <a:t>‹Nº›</a:t>
            </a:fld>
            <a:endParaRPr lang="es-GB"/>
          </a:p>
        </p:txBody>
      </p:sp>
    </p:spTree>
    <p:extLst>
      <p:ext uri="{BB962C8B-B14F-4D97-AF65-F5344CB8AC3E}">
        <p14:creationId xmlns:p14="http://schemas.microsoft.com/office/powerpoint/2010/main" val="2467412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378CA648-B58B-137B-8CFF-4281947C95F7}"/>
              </a:ext>
            </a:extLst>
          </p:cNvPr>
          <p:cNvSpPr>
            <a:spLocks noGrp="1"/>
          </p:cNvSpPr>
          <p:nvPr>
            <p:ph type="title"/>
          </p:nvPr>
        </p:nvSpPr>
        <p:spPr>
          <a:xfrm>
            <a:off x="839788" y="365125"/>
            <a:ext cx="10515600" cy="1325563"/>
          </a:xfrm>
        </p:spPr>
        <p:txBody>
          <a:bodyPr/>
          <a:lstStyle/>
          <a:p>
            <a:r>
              <a:rPr lang="es-ES"/>
              <a:t>Haga clic para modificar el estilo de título del patrón</a:t>
            </a:r>
            <a:endParaRPr lang="es-GB"/>
          </a:p>
        </p:txBody>
      </p:sp>
      <p:sp>
        <p:nvSpPr>
          <p:cNvPr id="3" name="Marcador de texto 2">
            <a:extLst>
              <a:ext uri="{FF2B5EF4-FFF2-40B4-BE49-F238E27FC236}">
                <a16:creationId xmlns:a16="http://schemas.microsoft.com/office/drawing/2014/main" id="{E2821773-C9F0-FD9E-1956-DA088542EC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Marcador de contenido 3">
            <a:extLst>
              <a:ext uri="{FF2B5EF4-FFF2-40B4-BE49-F238E27FC236}">
                <a16:creationId xmlns:a16="http://schemas.microsoft.com/office/drawing/2014/main" id="{E3A45978-A85E-C88C-3704-75F43523B56D}"/>
              </a:ext>
            </a:extLst>
          </p:cNvPr>
          <p:cNvSpPr>
            <a:spLocks noGrp="1"/>
          </p:cNvSpPr>
          <p:nvPr>
            <p:ph sz="half" idx="2"/>
          </p:nvPr>
        </p:nvSpPr>
        <p:spPr>
          <a:xfrm>
            <a:off x="839788" y="2505075"/>
            <a:ext cx="5157787"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5" name="Marcador de texto 4">
            <a:extLst>
              <a:ext uri="{FF2B5EF4-FFF2-40B4-BE49-F238E27FC236}">
                <a16:creationId xmlns:a16="http://schemas.microsoft.com/office/drawing/2014/main" id="{64DD89F2-0B6A-FD78-B4C1-F6F085F635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Marcador de contenido 5">
            <a:extLst>
              <a:ext uri="{FF2B5EF4-FFF2-40B4-BE49-F238E27FC236}">
                <a16:creationId xmlns:a16="http://schemas.microsoft.com/office/drawing/2014/main" id="{DBB4F7E0-3825-8856-79C3-07E8D261D746}"/>
              </a:ext>
            </a:extLst>
          </p:cNvPr>
          <p:cNvSpPr>
            <a:spLocks noGrp="1"/>
          </p:cNvSpPr>
          <p:nvPr>
            <p:ph sz="quarter" idx="4"/>
          </p:nvPr>
        </p:nvSpPr>
        <p:spPr>
          <a:xfrm>
            <a:off x="6172200" y="2505075"/>
            <a:ext cx="5183188" cy="3684588"/>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7" name="Marcador de fecha 6">
            <a:extLst>
              <a:ext uri="{FF2B5EF4-FFF2-40B4-BE49-F238E27FC236}">
                <a16:creationId xmlns:a16="http://schemas.microsoft.com/office/drawing/2014/main" id="{36010DBC-FF9C-F2A9-C0E2-9023AE3E7842}"/>
              </a:ext>
            </a:extLst>
          </p:cNvPr>
          <p:cNvSpPr>
            <a:spLocks noGrp="1"/>
          </p:cNvSpPr>
          <p:nvPr>
            <p:ph type="dt" sz="half" idx="10"/>
          </p:nvPr>
        </p:nvSpPr>
        <p:spPr/>
        <p:txBody>
          <a:bodyPr/>
          <a:lstStyle/>
          <a:p>
            <a:fld id="{DC34BE5B-FE9E-1048-9E3F-0E7FFBD1B247}" type="datetimeFigureOut">
              <a:rPr lang="es-GB" smtClean="0"/>
              <a:t>15/07/2026</a:t>
            </a:fld>
            <a:endParaRPr lang="es-GB"/>
          </a:p>
        </p:txBody>
      </p:sp>
      <p:sp>
        <p:nvSpPr>
          <p:cNvPr id="8" name="Marcador de pie de página 7">
            <a:extLst>
              <a:ext uri="{FF2B5EF4-FFF2-40B4-BE49-F238E27FC236}">
                <a16:creationId xmlns:a16="http://schemas.microsoft.com/office/drawing/2014/main" id="{AC52CB83-418F-592E-9E7B-46E1B98FE7B6}"/>
              </a:ext>
            </a:extLst>
          </p:cNvPr>
          <p:cNvSpPr>
            <a:spLocks noGrp="1"/>
          </p:cNvSpPr>
          <p:nvPr>
            <p:ph type="ftr" sz="quarter" idx="11"/>
          </p:nvPr>
        </p:nvSpPr>
        <p:spPr/>
        <p:txBody>
          <a:bodyPr/>
          <a:lstStyle/>
          <a:p>
            <a:endParaRPr lang="es-GB"/>
          </a:p>
        </p:txBody>
      </p:sp>
      <p:sp>
        <p:nvSpPr>
          <p:cNvPr id="9" name="Marcador de número de diapositiva 8">
            <a:extLst>
              <a:ext uri="{FF2B5EF4-FFF2-40B4-BE49-F238E27FC236}">
                <a16:creationId xmlns:a16="http://schemas.microsoft.com/office/drawing/2014/main" id="{7BF81E16-67F7-4715-6408-ABCB8635B1C3}"/>
              </a:ext>
            </a:extLst>
          </p:cNvPr>
          <p:cNvSpPr>
            <a:spLocks noGrp="1"/>
          </p:cNvSpPr>
          <p:nvPr>
            <p:ph type="sldNum" sz="quarter" idx="12"/>
          </p:nvPr>
        </p:nvSpPr>
        <p:spPr/>
        <p:txBody>
          <a:bodyPr/>
          <a:lstStyle/>
          <a:p>
            <a:fld id="{4F5FAF2D-3CB4-BF40-A455-463484BB01C6}" type="slidenum">
              <a:rPr lang="es-GB" smtClean="0"/>
              <a:t>‹Nº›</a:t>
            </a:fld>
            <a:endParaRPr lang="es-GB"/>
          </a:p>
        </p:txBody>
      </p:sp>
    </p:spTree>
    <p:extLst>
      <p:ext uri="{BB962C8B-B14F-4D97-AF65-F5344CB8AC3E}">
        <p14:creationId xmlns:p14="http://schemas.microsoft.com/office/powerpoint/2010/main" val="37521463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2CECFDC-700F-9F31-2C0D-75BDA9D75237}"/>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fecha 2">
            <a:extLst>
              <a:ext uri="{FF2B5EF4-FFF2-40B4-BE49-F238E27FC236}">
                <a16:creationId xmlns:a16="http://schemas.microsoft.com/office/drawing/2014/main" id="{A56CB105-8261-50DE-8B07-70C824785C2B}"/>
              </a:ext>
            </a:extLst>
          </p:cNvPr>
          <p:cNvSpPr>
            <a:spLocks noGrp="1"/>
          </p:cNvSpPr>
          <p:nvPr>
            <p:ph type="dt" sz="half" idx="10"/>
          </p:nvPr>
        </p:nvSpPr>
        <p:spPr/>
        <p:txBody>
          <a:bodyPr/>
          <a:lstStyle/>
          <a:p>
            <a:fld id="{DC34BE5B-FE9E-1048-9E3F-0E7FFBD1B247}" type="datetimeFigureOut">
              <a:rPr lang="es-GB" smtClean="0"/>
              <a:t>15/07/2026</a:t>
            </a:fld>
            <a:endParaRPr lang="es-GB"/>
          </a:p>
        </p:txBody>
      </p:sp>
      <p:sp>
        <p:nvSpPr>
          <p:cNvPr id="4" name="Marcador de pie de página 3">
            <a:extLst>
              <a:ext uri="{FF2B5EF4-FFF2-40B4-BE49-F238E27FC236}">
                <a16:creationId xmlns:a16="http://schemas.microsoft.com/office/drawing/2014/main" id="{B813BA43-9EC6-C22D-6765-B6C36A24C0F6}"/>
              </a:ext>
            </a:extLst>
          </p:cNvPr>
          <p:cNvSpPr>
            <a:spLocks noGrp="1"/>
          </p:cNvSpPr>
          <p:nvPr>
            <p:ph type="ftr" sz="quarter" idx="11"/>
          </p:nvPr>
        </p:nvSpPr>
        <p:spPr/>
        <p:txBody>
          <a:bodyPr/>
          <a:lstStyle/>
          <a:p>
            <a:endParaRPr lang="es-GB"/>
          </a:p>
        </p:txBody>
      </p:sp>
      <p:sp>
        <p:nvSpPr>
          <p:cNvPr id="5" name="Marcador de número de diapositiva 4">
            <a:extLst>
              <a:ext uri="{FF2B5EF4-FFF2-40B4-BE49-F238E27FC236}">
                <a16:creationId xmlns:a16="http://schemas.microsoft.com/office/drawing/2014/main" id="{5F8526C5-108A-AEC6-9D47-502D3CC67A69}"/>
              </a:ext>
            </a:extLst>
          </p:cNvPr>
          <p:cNvSpPr>
            <a:spLocks noGrp="1"/>
          </p:cNvSpPr>
          <p:nvPr>
            <p:ph type="sldNum" sz="quarter" idx="12"/>
          </p:nvPr>
        </p:nvSpPr>
        <p:spPr/>
        <p:txBody>
          <a:bodyPr/>
          <a:lstStyle/>
          <a:p>
            <a:fld id="{4F5FAF2D-3CB4-BF40-A455-463484BB01C6}" type="slidenum">
              <a:rPr lang="es-GB" smtClean="0"/>
              <a:t>‹Nº›</a:t>
            </a:fld>
            <a:endParaRPr lang="es-GB"/>
          </a:p>
        </p:txBody>
      </p:sp>
    </p:spTree>
    <p:extLst>
      <p:ext uri="{BB962C8B-B14F-4D97-AF65-F5344CB8AC3E}">
        <p14:creationId xmlns:p14="http://schemas.microsoft.com/office/powerpoint/2010/main" val="2123888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a:extLst>
              <a:ext uri="{FF2B5EF4-FFF2-40B4-BE49-F238E27FC236}">
                <a16:creationId xmlns:a16="http://schemas.microsoft.com/office/drawing/2014/main" id="{718B5D4A-42B3-EA62-2739-0EBC15AC4F7E}"/>
              </a:ext>
            </a:extLst>
          </p:cNvPr>
          <p:cNvSpPr>
            <a:spLocks noGrp="1"/>
          </p:cNvSpPr>
          <p:nvPr>
            <p:ph type="dt" sz="half" idx="10"/>
          </p:nvPr>
        </p:nvSpPr>
        <p:spPr/>
        <p:txBody>
          <a:bodyPr/>
          <a:lstStyle/>
          <a:p>
            <a:fld id="{DC34BE5B-FE9E-1048-9E3F-0E7FFBD1B247}" type="datetimeFigureOut">
              <a:rPr lang="es-GB" smtClean="0"/>
              <a:t>15/07/2026</a:t>
            </a:fld>
            <a:endParaRPr lang="es-GB"/>
          </a:p>
        </p:txBody>
      </p:sp>
      <p:sp>
        <p:nvSpPr>
          <p:cNvPr id="3" name="Marcador de pie de página 2">
            <a:extLst>
              <a:ext uri="{FF2B5EF4-FFF2-40B4-BE49-F238E27FC236}">
                <a16:creationId xmlns:a16="http://schemas.microsoft.com/office/drawing/2014/main" id="{CD44C58D-EE86-D9A2-3376-D0B8B057C564}"/>
              </a:ext>
            </a:extLst>
          </p:cNvPr>
          <p:cNvSpPr>
            <a:spLocks noGrp="1"/>
          </p:cNvSpPr>
          <p:nvPr>
            <p:ph type="ftr" sz="quarter" idx="11"/>
          </p:nvPr>
        </p:nvSpPr>
        <p:spPr/>
        <p:txBody>
          <a:bodyPr/>
          <a:lstStyle/>
          <a:p>
            <a:endParaRPr lang="es-GB"/>
          </a:p>
        </p:txBody>
      </p:sp>
      <p:sp>
        <p:nvSpPr>
          <p:cNvPr id="4" name="Marcador de número de diapositiva 3">
            <a:extLst>
              <a:ext uri="{FF2B5EF4-FFF2-40B4-BE49-F238E27FC236}">
                <a16:creationId xmlns:a16="http://schemas.microsoft.com/office/drawing/2014/main" id="{68901684-2D5B-4930-D014-23A0E602DE9B}"/>
              </a:ext>
            </a:extLst>
          </p:cNvPr>
          <p:cNvSpPr>
            <a:spLocks noGrp="1"/>
          </p:cNvSpPr>
          <p:nvPr>
            <p:ph type="sldNum" sz="quarter" idx="12"/>
          </p:nvPr>
        </p:nvSpPr>
        <p:spPr/>
        <p:txBody>
          <a:bodyPr/>
          <a:lstStyle/>
          <a:p>
            <a:fld id="{4F5FAF2D-3CB4-BF40-A455-463484BB01C6}" type="slidenum">
              <a:rPr lang="es-GB" smtClean="0"/>
              <a:t>‹Nº›</a:t>
            </a:fld>
            <a:endParaRPr lang="es-GB"/>
          </a:p>
        </p:txBody>
      </p:sp>
    </p:spTree>
    <p:extLst>
      <p:ext uri="{BB962C8B-B14F-4D97-AF65-F5344CB8AC3E}">
        <p14:creationId xmlns:p14="http://schemas.microsoft.com/office/powerpoint/2010/main" val="2941150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42AEC0A-DAAE-9903-966A-198118203D17}"/>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GB"/>
          </a:p>
        </p:txBody>
      </p:sp>
      <p:sp>
        <p:nvSpPr>
          <p:cNvPr id="3" name="Marcador de contenido 2">
            <a:extLst>
              <a:ext uri="{FF2B5EF4-FFF2-40B4-BE49-F238E27FC236}">
                <a16:creationId xmlns:a16="http://schemas.microsoft.com/office/drawing/2014/main" id="{96B506AC-591F-0EAE-5F8D-7983B37DFB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texto 3">
            <a:extLst>
              <a:ext uri="{FF2B5EF4-FFF2-40B4-BE49-F238E27FC236}">
                <a16:creationId xmlns:a16="http://schemas.microsoft.com/office/drawing/2014/main" id="{F316C1FE-E821-6EE0-6564-413012DDD5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3F357CF6-94D4-3D97-865E-D30EEB22B589}"/>
              </a:ext>
            </a:extLst>
          </p:cNvPr>
          <p:cNvSpPr>
            <a:spLocks noGrp="1"/>
          </p:cNvSpPr>
          <p:nvPr>
            <p:ph type="dt" sz="half" idx="10"/>
          </p:nvPr>
        </p:nvSpPr>
        <p:spPr/>
        <p:txBody>
          <a:bodyPr/>
          <a:lstStyle/>
          <a:p>
            <a:fld id="{DC34BE5B-FE9E-1048-9E3F-0E7FFBD1B247}" type="datetimeFigureOut">
              <a:rPr lang="es-GB" smtClean="0"/>
              <a:t>15/07/2026</a:t>
            </a:fld>
            <a:endParaRPr lang="es-GB"/>
          </a:p>
        </p:txBody>
      </p:sp>
      <p:sp>
        <p:nvSpPr>
          <p:cNvPr id="6" name="Marcador de pie de página 5">
            <a:extLst>
              <a:ext uri="{FF2B5EF4-FFF2-40B4-BE49-F238E27FC236}">
                <a16:creationId xmlns:a16="http://schemas.microsoft.com/office/drawing/2014/main" id="{8DF2EBC6-794F-4B08-8636-EA4F0165D3B3}"/>
              </a:ext>
            </a:extLst>
          </p:cNvPr>
          <p:cNvSpPr>
            <a:spLocks noGrp="1"/>
          </p:cNvSpPr>
          <p:nvPr>
            <p:ph type="ftr" sz="quarter" idx="11"/>
          </p:nvPr>
        </p:nvSpPr>
        <p:spPr/>
        <p:txBody>
          <a:bodyPr/>
          <a:lstStyle/>
          <a:p>
            <a:endParaRPr lang="es-GB"/>
          </a:p>
        </p:txBody>
      </p:sp>
      <p:sp>
        <p:nvSpPr>
          <p:cNvPr id="7" name="Marcador de número de diapositiva 6">
            <a:extLst>
              <a:ext uri="{FF2B5EF4-FFF2-40B4-BE49-F238E27FC236}">
                <a16:creationId xmlns:a16="http://schemas.microsoft.com/office/drawing/2014/main" id="{1352D0D5-810F-1FA1-83A6-C68AF458AA20}"/>
              </a:ext>
            </a:extLst>
          </p:cNvPr>
          <p:cNvSpPr>
            <a:spLocks noGrp="1"/>
          </p:cNvSpPr>
          <p:nvPr>
            <p:ph type="sldNum" sz="quarter" idx="12"/>
          </p:nvPr>
        </p:nvSpPr>
        <p:spPr/>
        <p:txBody>
          <a:bodyPr/>
          <a:lstStyle/>
          <a:p>
            <a:fld id="{4F5FAF2D-3CB4-BF40-A455-463484BB01C6}" type="slidenum">
              <a:rPr lang="es-GB" smtClean="0"/>
              <a:t>‹Nº›</a:t>
            </a:fld>
            <a:endParaRPr lang="es-GB"/>
          </a:p>
        </p:txBody>
      </p:sp>
    </p:spTree>
    <p:extLst>
      <p:ext uri="{BB962C8B-B14F-4D97-AF65-F5344CB8AC3E}">
        <p14:creationId xmlns:p14="http://schemas.microsoft.com/office/powerpoint/2010/main" val="747823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EDAF3D1-00DB-C631-B876-46B930FF5B12}"/>
              </a:ext>
            </a:extLst>
          </p:cNvPr>
          <p:cNvSpPr>
            <a:spLocks noGrp="1"/>
          </p:cNvSpPr>
          <p:nvPr>
            <p:ph type="title"/>
          </p:nvPr>
        </p:nvSpPr>
        <p:spPr>
          <a:xfrm>
            <a:off x="839788" y="457200"/>
            <a:ext cx="3932237" cy="1600200"/>
          </a:xfrm>
        </p:spPr>
        <p:txBody>
          <a:bodyPr anchor="b"/>
          <a:lstStyle>
            <a:lvl1pPr>
              <a:defRPr sz="3200"/>
            </a:lvl1pPr>
          </a:lstStyle>
          <a:p>
            <a:r>
              <a:rPr lang="es-ES"/>
              <a:t>Haga clic para modificar el estilo de título del patrón</a:t>
            </a:r>
            <a:endParaRPr lang="es-GB"/>
          </a:p>
        </p:txBody>
      </p:sp>
      <p:sp>
        <p:nvSpPr>
          <p:cNvPr id="3" name="Marcador de posición de imagen 2">
            <a:extLst>
              <a:ext uri="{FF2B5EF4-FFF2-40B4-BE49-F238E27FC236}">
                <a16:creationId xmlns:a16="http://schemas.microsoft.com/office/drawing/2014/main" id="{74B761D1-7831-EE4C-A440-FDF7A8AFB9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s-GB"/>
          </a:p>
        </p:txBody>
      </p:sp>
      <p:sp>
        <p:nvSpPr>
          <p:cNvPr id="4" name="Marcador de texto 3">
            <a:extLst>
              <a:ext uri="{FF2B5EF4-FFF2-40B4-BE49-F238E27FC236}">
                <a16:creationId xmlns:a16="http://schemas.microsoft.com/office/drawing/2014/main" id="{BD89A7AD-423F-7E7E-E0BB-1596450F54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Marcador de fecha 4">
            <a:extLst>
              <a:ext uri="{FF2B5EF4-FFF2-40B4-BE49-F238E27FC236}">
                <a16:creationId xmlns:a16="http://schemas.microsoft.com/office/drawing/2014/main" id="{4C1461E8-5FF1-3EE9-BEBA-9FF30A74566C}"/>
              </a:ext>
            </a:extLst>
          </p:cNvPr>
          <p:cNvSpPr>
            <a:spLocks noGrp="1"/>
          </p:cNvSpPr>
          <p:nvPr>
            <p:ph type="dt" sz="half" idx="10"/>
          </p:nvPr>
        </p:nvSpPr>
        <p:spPr/>
        <p:txBody>
          <a:bodyPr/>
          <a:lstStyle/>
          <a:p>
            <a:fld id="{DC34BE5B-FE9E-1048-9E3F-0E7FFBD1B247}" type="datetimeFigureOut">
              <a:rPr lang="es-GB" smtClean="0"/>
              <a:t>15/07/2026</a:t>
            </a:fld>
            <a:endParaRPr lang="es-GB"/>
          </a:p>
        </p:txBody>
      </p:sp>
      <p:sp>
        <p:nvSpPr>
          <p:cNvPr id="6" name="Marcador de pie de página 5">
            <a:extLst>
              <a:ext uri="{FF2B5EF4-FFF2-40B4-BE49-F238E27FC236}">
                <a16:creationId xmlns:a16="http://schemas.microsoft.com/office/drawing/2014/main" id="{55BA2685-50BA-35D9-0FB8-38F765352AD7}"/>
              </a:ext>
            </a:extLst>
          </p:cNvPr>
          <p:cNvSpPr>
            <a:spLocks noGrp="1"/>
          </p:cNvSpPr>
          <p:nvPr>
            <p:ph type="ftr" sz="quarter" idx="11"/>
          </p:nvPr>
        </p:nvSpPr>
        <p:spPr/>
        <p:txBody>
          <a:bodyPr/>
          <a:lstStyle/>
          <a:p>
            <a:endParaRPr lang="es-GB"/>
          </a:p>
        </p:txBody>
      </p:sp>
      <p:sp>
        <p:nvSpPr>
          <p:cNvPr id="7" name="Marcador de número de diapositiva 6">
            <a:extLst>
              <a:ext uri="{FF2B5EF4-FFF2-40B4-BE49-F238E27FC236}">
                <a16:creationId xmlns:a16="http://schemas.microsoft.com/office/drawing/2014/main" id="{EEACCC05-FCC6-D55B-28B5-F12C50F979D5}"/>
              </a:ext>
            </a:extLst>
          </p:cNvPr>
          <p:cNvSpPr>
            <a:spLocks noGrp="1"/>
          </p:cNvSpPr>
          <p:nvPr>
            <p:ph type="sldNum" sz="quarter" idx="12"/>
          </p:nvPr>
        </p:nvSpPr>
        <p:spPr/>
        <p:txBody>
          <a:bodyPr/>
          <a:lstStyle/>
          <a:p>
            <a:fld id="{4F5FAF2D-3CB4-BF40-A455-463484BB01C6}" type="slidenum">
              <a:rPr lang="es-GB" smtClean="0"/>
              <a:t>‹Nº›</a:t>
            </a:fld>
            <a:endParaRPr lang="es-GB"/>
          </a:p>
        </p:txBody>
      </p:sp>
    </p:spTree>
    <p:extLst>
      <p:ext uri="{BB962C8B-B14F-4D97-AF65-F5344CB8AC3E}">
        <p14:creationId xmlns:p14="http://schemas.microsoft.com/office/powerpoint/2010/main" val="3040474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874DBC2-95FC-58C9-C0C8-70BA8D43D6CD}"/>
              </a:ext>
            </a:extLst>
          </p:cNvPr>
          <p:cNvSpPr>
            <a:spLocks noGrp="1"/>
          </p:cNvSpPr>
          <p:nvPr>
            <p:ph type="title"/>
          </p:nvPr>
        </p:nvSpPr>
        <p:spPr/>
        <p:txBody>
          <a:bodyPr/>
          <a:lstStyle/>
          <a:p>
            <a:r>
              <a:rPr lang="es-ES"/>
              <a:t>Haga clic para modificar el estilo de título del patrón</a:t>
            </a:r>
            <a:endParaRPr lang="es-GB"/>
          </a:p>
        </p:txBody>
      </p:sp>
      <p:sp>
        <p:nvSpPr>
          <p:cNvPr id="3" name="Marcador de texto vertical 2">
            <a:extLst>
              <a:ext uri="{FF2B5EF4-FFF2-40B4-BE49-F238E27FC236}">
                <a16:creationId xmlns:a16="http://schemas.microsoft.com/office/drawing/2014/main" id="{D8CCF972-4F62-6082-2644-49EEF86AA5F7}"/>
              </a:ext>
            </a:extLst>
          </p:cNvPr>
          <p:cNvSpPr>
            <a:spLocks noGrp="1"/>
          </p:cNvSpPr>
          <p:nvPr>
            <p:ph type="body" orient="vert" idx="1"/>
          </p:nvPr>
        </p:nvSpPr>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34620CAB-5E78-67A3-E1CC-026799EB0383}"/>
              </a:ext>
            </a:extLst>
          </p:cNvPr>
          <p:cNvSpPr>
            <a:spLocks noGrp="1"/>
          </p:cNvSpPr>
          <p:nvPr>
            <p:ph type="dt" sz="half" idx="10"/>
          </p:nvPr>
        </p:nvSpPr>
        <p:spPr/>
        <p:txBody>
          <a:bodyPr/>
          <a:lstStyle/>
          <a:p>
            <a:fld id="{DC34BE5B-FE9E-1048-9E3F-0E7FFBD1B247}" type="datetimeFigureOut">
              <a:rPr lang="es-GB" smtClean="0"/>
              <a:t>15/07/2026</a:t>
            </a:fld>
            <a:endParaRPr lang="es-GB"/>
          </a:p>
        </p:txBody>
      </p:sp>
      <p:sp>
        <p:nvSpPr>
          <p:cNvPr id="5" name="Marcador de pie de página 4">
            <a:extLst>
              <a:ext uri="{FF2B5EF4-FFF2-40B4-BE49-F238E27FC236}">
                <a16:creationId xmlns:a16="http://schemas.microsoft.com/office/drawing/2014/main" id="{1F1A33DF-6E8E-A377-EF43-3AA4D8D33E8F}"/>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01A90383-F68B-4926-484D-1B97FF7D9010}"/>
              </a:ext>
            </a:extLst>
          </p:cNvPr>
          <p:cNvSpPr>
            <a:spLocks noGrp="1"/>
          </p:cNvSpPr>
          <p:nvPr>
            <p:ph type="sldNum" sz="quarter" idx="12"/>
          </p:nvPr>
        </p:nvSpPr>
        <p:spPr/>
        <p:txBody>
          <a:bodyPr/>
          <a:lstStyle/>
          <a:p>
            <a:fld id="{4F5FAF2D-3CB4-BF40-A455-463484BB01C6}" type="slidenum">
              <a:rPr lang="es-GB" smtClean="0"/>
              <a:t>‹Nº›</a:t>
            </a:fld>
            <a:endParaRPr lang="es-GB"/>
          </a:p>
        </p:txBody>
      </p:sp>
    </p:spTree>
    <p:extLst>
      <p:ext uri="{BB962C8B-B14F-4D97-AF65-F5344CB8AC3E}">
        <p14:creationId xmlns:p14="http://schemas.microsoft.com/office/powerpoint/2010/main" val="618675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16286C64-BDAF-3072-A075-744FA5EDDC6D}"/>
              </a:ext>
            </a:extLst>
          </p:cNvPr>
          <p:cNvSpPr>
            <a:spLocks noGrp="1"/>
          </p:cNvSpPr>
          <p:nvPr>
            <p:ph type="title" orient="vert"/>
          </p:nvPr>
        </p:nvSpPr>
        <p:spPr>
          <a:xfrm>
            <a:off x="8724900" y="365125"/>
            <a:ext cx="2628900" cy="5811838"/>
          </a:xfrm>
        </p:spPr>
        <p:txBody>
          <a:bodyPr vert="eaVert"/>
          <a:lstStyle/>
          <a:p>
            <a:r>
              <a:rPr lang="es-ES"/>
              <a:t>Haga clic para modificar el estilo de título del patrón</a:t>
            </a:r>
            <a:endParaRPr lang="es-GB"/>
          </a:p>
        </p:txBody>
      </p:sp>
      <p:sp>
        <p:nvSpPr>
          <p:cNvPr id="3" name="Marcador de texto vertical 2">
            <a:extLst>
              <a:ext uri="{FF2B5EF4-FFF2-40B4-BE49-F238E27FC236}">
                <a16:creationId xmlns:a16="http://schemas.microsoft.com/office/drawing/2014/main" id="{F1D2A6E4-FF43-A11F-0C0D-6FDF348B511E}"/>
              </a:ext>
            </a:extLst>
          </p:cNvPr>
          <p:cNvSpPr>
            <a:spLocks noGrp="1"/>
          </p:cNvSpPr>
          <p:nvPr>
            <p:ph type="body" orient="vert" idx="1"/>
          </p:nvPr>
        </p:nvSpPr>
        <p:spPr>
          <a:xfrm>
            <a:off x="838200" y="365125"/>
            <a:ext cx="7734300" cy="5811838"/>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EDD5BA53-7AF9-F692-1E67-BE72E05A057D}"/>
              </a:ext>
            </a:extLst>
          </p:cNvPr>
          <p:cNvSpPr>
            <a:spLocks noGrp="1"/>
          </p:cNvSpPr>
          <p:nvPr>
            <p:ph type="dt" sz="half" idx="10"/>
          </p:nvPr>
        </p:nvSpPr>
        <p:spPr/>
        <p:txBody>
          <a:bodyPr/>
          <a:lstStyle/>
          <a:p>
            <a:fld id="{DC34BE5B-FE9E-1048-9E3F-0E7FFBD1B247}" type="datetimeFigureOut">
              <a:rPr lang="es-GB" smtClean="0"/>
              <a:t>15/07/2026</a:t>
            </a:fld>
            <a:endParaRPr lang="es-GB"/>
          </a:p>
        </p:txBody>
      </p:sp>
      <p:sp>
        <p:nvSpPr>
          <p:cNvPr id="5" name="Marcador de pie de página 4">
            <a:extLst>
              <a:ext uri="{FF2B5EF4-FFF2-40B4-BE49-F238E27FC236}">
                <a16:creationId xmlns:a16="http://schemas.microsoft.com/office/drawing/2014/main" id="{9F952642-BACF-DFEE-97A8-9DCC55F5D0D6}"/>
              </a:ext>
            </a:extLst>
          </p:cNvPr>
          <p:cNvSpPr>
            <a:spLocks noGrp="1"/>
          </p:cNvSpPr>
          <p:nvPr>
            <p:ph type="ftr" sz="quarter" idx="11"/>
          </p:nvPr>
        </p:nvSpPr>
        <p:spPr/>
        <p:txBody>
          <a:bodyPr/>
          <a:lstStyle/>
          <a:p>
            <a:endParaRPr lang="es-GB"/>
          </a:p>
        </p:txBody>
      </p:sp>
      <p:sp>
        <p:nvSpPr>
          <p:cNvPr id="6" name="Marcador de número de diapositiva 5">
            <a:extLst>
              <a:ext uri="{FF2B5EF4-FFF2-40B4-BE49-F238E27FC236}">
                <a16:creationId xmlns:a16="http://schemas.microsoft.com/office/drawing/2014/main" id="{0A99D179-E3D4-362B-D2AB-8D6FF8E27F74}"/>
              </a:ext>
            </a:extLst>
          </p:cNvPr>
          <p:cNvSpPr>
            <a:spLocks noGrp="1"/>
          </p:cNvSpPr>
          <p:nvPr>
            <p:ph type="sldNum" sz="quarter" idx="12"/>
          </p:nvPr>
        </p:nvSpPr>
        <p:spPr/>
        <p:txBody>
          <a:bodyPr/>
          <a:lstStyle/>
          <a:p>
            <a:fld id="{4F5FAF2D-3CB4-BF40-A455-463484BB01C6}" type="slidenum">
              <a:rPr lang="es-GB" smtClean="0"/>
              <a:t>‹Nº›</a:t>
            </a:fld>
            <a:endParaRPr lang="es-GB"/>
          </a:p>
        </p:txBody>
      </p:sp>
    </p:spTree>
    <p:extLst>
      <p:ext uri="{BB962C8B-B14F-4D97-AF65-F5344CB8AC3E}">
        <p14:creationId xmlns:p14="http://schemas.microsoft.com/office/powerpoint/2010/main" val="28646050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002" y="105879"/>
            <a:ext cx="6933398" cy="3832346"/>
          </a:xfrm>
        </p:spPr>
        <p:txBody>
          <a:bodyPr vert="horz" lIns="91440" tIns="45720" rIns="91440" bIns="45720" rtlCol="0" anchor="t">
            <a:normAutofit/>
          </a:bodyPr>
          <a:lstStyle>
            <a:lvl1pPr>
              <a:lnSpc>
                <a:spcPct val="90000"/>
              </a:lnSpc>
              <a:defRPr lang="en-US" sz="6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37892"/>
            <a:ext cx="4184904" cy="91801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13" name="Freeform: Shape 12">
            <a:extLst>
              <a:ext uri="{FF2B5EF4-FFF2-40B4-BE49-F238E27FC236}">
                <a16:creationId xmlns:a16="http://schemas.microsoft.com/office/drawing/2014/main" id="{B7D523F3-FDC7-CB09-72C3-675307026069}"/>
              </a:ext>
              <a:ext uri="{C183D7F6-B498-43B3-948B-1728B52AA6E4}">
                <adec:decorative xmlns:adec="http://schemas.microsoft.com/office/drawing/2017/decorative" val="1"/>
              </a:ext>
            </a:extLst>
          </p:cNvPr>
          <p:cNvSpPr/>
          <p:nvPr/>
        </p:nvSpPr>
        <p:spPr>
          <a:xfrm>
            <a:off x="7693152" y="0"/>
            <a:ext cx="4498848" cy="6089904"/>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10">
            <a:extLst>
              <a:ext uri="{FF2B5EF4-FFF2-40B4-BE49-F238E27FC236}">
                <a16:creationId xmlns:a16="http://schemas.microsoft.com/office/drawing/2014/main" id="{47046596-FFEC-0663-2F9B-19F442C8D1F7}"/>
              </a:ext>
            </a:extLst>
          </p:cNvPr>
          <p:cNvSpPr>
            <a:spLocks noGrp="1"/>
          </p:cNvSpPr>
          <p:nvPr>
            <p:ph type="pic" sz="quarter" idx="13" hasCustomPrompt="1"/>
          </p:nvPr>
        </p:nvSpPr>
        <p:spPr>
          <a:xfrm>
            <a:off x="7681816" y="0"/>
            <a:ext cx="4510185" cy="6096000"/>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7/15/26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‹Nº›</a:t>
            </a:fld>
            <a:endParaRPr lang="en-US"/>
          </a:p>
        </p:txBody>
      </p:sp>
    </p:spTree>
    <p:extLst>
      <p:ext uri="{BB962C8B-B14F-4D97-AF65-F5344CB8AC3E}">
        <p14:creationId xmlns:p14="http://schemas.microsoft.com/office/powerpoint/2010/main" val="17454428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título 1">
            <a:extLst>
              <a:ext uri="{FF2B5EF4-FFF2-40B4-BE49-F238E27FC236}">
                <a16:creationId xmlns:a16="http://schemas.microsoft.com/office/drawing/2014/main" id="{6EF996AE-341E-CEE5-CD04-A0E5072C15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s-ES"/>
              <a:t>Haga clic para modificar el estilo de título del patrón</a:t>
            </a:r>
            <a:endParaRPr lang="es-GB"/>
          </a:p>
        </p:txBody>
      </p:sp>
      <p:sp>
        <p:nvSpPr>
          <p:cNvPr id="3" name="Marcador de texto 2">
            <a:extLst>
              <a:ext uri="{FF2B5EF4-FFF2-40B4-BE49-F238E27FC236}">
                <a16:creationId xmlns:a16="http://schemas.microsoft.com/office/drawing/2014/main" id="{71B89DCC-3A21-E27F-6A1F-18835D21A9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s-GB"/>
          </a:p>
        </p:txBody>
      </p:sp>
      <p:sp>
        <p:nvSpPr>
          <p:cNvPr id="4" name="Marcador de fecha 3">
            <a:extLst>
              <a:ext uri="{FF2B5EF4-FFF2-40B4-BE49-F238E27FC236}">
                <a16:creationId xmlns:a16="http://schemas.microsoft.com/office/drawing/2014/main" id="{2CD849F1-7BDF-DE40-85AE-8A70E75666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34BE5B-FE9E-1048-9E3F-0E7FFBD1B247}" type="datetimeFigureOut">
              <a:rPr lang="es-GB" smtClean="0"/>
              <a:t>15/07/2026</a:t>
            </a:fld>
            <a:endParaRPr lang="es-GB"/>
          </a:p>
        </p:txBody>
      </p:sp>
      <p:sp>
        <p:nvSpPr>
          <p:cNvPr id="5" name="Marcador de pie de página 4">
            <a:extLst>
              <a:ext uri="{FF2B5EF4-FFF2-40B4-BE49-F238E27FC236}">
                <a16:creationId xmlns:a16="http://schemas.microsoft.com/office/drawing/2014/main" id="{A87DCEAF-24F4-FC17-AB5B-2688E8D1C9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s-GB"/>
          </a:p>
        </p:txBody>
      </p:sp>
      <p:sp>
        <p:nvSpPr>
          <p:cNvPr id="6" name="Marcador de número de diapositiva 5">
            <a:extLst>
              <a:ext uri="{FF2B5EF4-FFF2-40B4-BE49-F238E27FC236}">
                <a16:creationId xmlns:a16="http://schemas.microsoft.com/office/drawing/2014/main" id="{ECE21781-75F5-85B8-B5BF-4495768032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F5FAF2D-3CB4-BF40-A455-463484BB01C6}" type="slidenum">
              <a:rPr lang="es-GB" smtClean="0"/>
              <a:t>‹Nº›</a:t>
            </a:fld>
            <a:endParaRPr lang="es-GB"/>
          </a:p>
        </p:txBody>
      </p:sp>
    </p:spTree>
    <p:extLst>
      <p:ext uri="{BB962C8B-B14F-4D97-AF65-F5344CB8AC3E}">
        <p14:creationId xmlns:p14="http://schemas.microsoft.com/office/powerpoint/2010/main" val="12884608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s-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recruitment.uwtsd.novapathways.co.uk/recruitment"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vecteezy.com/vector-art/35943653-the-five-components-of-an-information-system-of-hardware-software-data-people-and-process" TargetMode="External"/><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orkforce.libretexts.org/Courses/Evergreen_Valley_College/Information_Systems_for_Business_2e/01:_What_an_Information_System_is/1.02:_Identifying_the_Components_of_Information_Systems"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fity.club/lists/suggestions/examples-of-business/" TargetMode="External"/><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cartoondealer.com/image/254156738/conclusion-mind-map-flowchart-marker-business-concept-presentations-reports.html" TargetMode="External"/><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picpedia.org/chalkboard/r/reference.html" TargetMode="External"/><Relationship Id="rId2" Type="http://schemas.openxmlformats.org/officeDocument/2006/relationships/image" Target="../media/image7.jp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keys.thebookofqanon.com/how-to-manage-information-best-ways-to-manage-information/"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f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alesforce.com/uk/crm/what-is-crm/" TargetMode="External"/><Relationship Id="rId2" Type="http://schemas.openxmlformats.org/officeDocument/2006/relationships/hyperlink" Target="https://www.oracle.com/uk/erp/" TargetMode="External"/><Relationship Id="rId1" Type="http://schemas.openxmlformats.org/officeDocument/2006/relationships/slideLayout" Target="../slideLayouts/slideLayout2.xml"/><Relationship Id="rId5" Type="http://schemas.openxmlformats.org/officeDocument/2006/relationships/hyperlink" Target="https://www.sap.com/uk/products/scm/what-is-supply-chain-management.html" TargetMode="External"/><Relationship Id="rId4" Type="http://schemas.openxmlformats.org/officeDocument/2006/relationships/hyperlink" Target="https://www.ibm.com/think/topics/supply-chain-management"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hyperlink" Target="https://theoneplanetlife.com/university-of-wales-trinity-saint-david-launches-one-planet-governance-post-graduate-certificate/"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3" Type="http://schemas.openxmlformats.org/officeDocument/2006/relationships/hyperlink" Target="https://www.webkorps.com/blog/artificial-intelligence-vs-business-intelligence/"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amazon.com/ir" TargetMode="External"/><Relationship Id="rId2" Type="http://schemas.openxmlformats.org/officeDocument/2006/relationships/hyperlink" Target="https://corporate.asda.co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sketchbubble.com/en/presentation-thank-you.html" TargetMode="External"/><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Imagen 6" descr="Interfaz de usuario gráfica, Texto&#10;&#10;El contenido generado por IA puede ser incorrecto.">
            <a:extLst>
              <a:ext uri="{FF2B5EF4-FFF2-40B4-BE49-F238E27FC236}">
                <a16:creationId xmlns:a16="http://schemas.microsoft.com/office/drawing/2014/main" id="{07DCBF51-1247-4A8D-8E56-01B44C670C1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9360" y="669155"/>
            <a:ext cx="7977062" cy="2213635"/>
          </a:xfrm>
          <a:prstGeom prst="rect">
            <a:avLst/>
          </a:prstGeom>
        </p:spPr>
      </p:pic>
      <p:sp>
        <p:nvSpPr>
          <p:cNvPr id="4" name="Rectangle 1">
            <a:extLst>
              <a:ext uri="{FF2B5EF4-FFF2-40B4-BE49-F238E27FC236}">
                <a16:creationId xmlns:a16="http://schemas.microsoft.com/office/drawing/2014/main" id="{FBD1CA28-A1FA-B905-0456-AF0E5849D8CC}"/>
              </a:ext>
            </a:extLst>
          </p:cNvPr>
          <p:cNvSpPr>
            <a:spLocks noGrp="1" noChangeArrowheads="1"/>
          </p:cNvSpPr>
          <p:nvPr>
            <p:ph type="ctrTitle"/>
          </p:nvPr>
        </p:nvSpPr>
        <p:spPr bwMode="auto">
          <a:xfrm>
            <a:off x="1289304" y="3429000"/>
            <a:ext cx="8921672" cy="171330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rmAutofit fontScale="9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ct val="0"/>
              </a:spcAft>
              <a:buClrTx/>
              <a:buSzTx/>
              <a:buFontTx/>
              <a:buNone/>
              <a:tabLst/>
            </a:pPr>
            <a:r>
              <a:rPr kumimoji="0" lang="es-GB" altLang="es-GB" sz="2000" b="1" u="none" strike="noStrike" cap="none" normalizeH="0" baseline="0" dirty="0">
                <a:ln>
                  <a:noFill/>
                </a:ln>
                <a:effectLst/>
                <a:cs typeface="Arial" panose="020B0604020202020204" pitchFamily="34" charset="0"/>
              </a:rPr>
              <a:t>Topic 1 :  Introduction to Different Information Systems</a:t>
            </a:r>
          </a:p>
          <a:p>
            <a:pPr marL="0" marR="0" lvl="0" indent="0" algn="l" defTabSz="914400" rtl="0" eaLnBrk="0" fontAlgn="base" latinLnBrk="0" hangingPunct="0">
              <a:spcBef>
                <a:spcPct val="0"/>
              </a:spcBef>
              <a:spcAft>
                <a:spcPct val="0"/>
              </a:spcAft>
              <a:buClrTx/>
              <a:buSzTx/>
              <a:buFontTx/>
              <a:buNone/>
              <a:tabLst/>
            </a:pPr>
            <a:r>
              <a:rPr kumimoji="0" lang="es-GB" altLang="es-GB" sz="2000" b="1" i="0" u="none" strike="noStrike" cap="none" normalizeH="0" baseline="0" dirty="0">
                <a:ln>
                  <a:noFill/>
                </a:ln>
                <a:effectLst/>
                <a:latin typeface="Arial" panose="020B0604020202020204" pitchFamily="34" charset="0"/>
              </a:rPr>
              <a:t>Module:</a:t>
            </a:r>
            <a:r>
              <a:rPr kumimoji="0" lang="es-GB" altLang="es-GB" sz="2000" b="0" i="0" u="none" strike="noStrike" cap="none" normalizeH="0" baseline="0" dirty="0">
                <a:ln>
                  <a:noFill/>
                </a:ln>
                <a:effectLst/>
                <a:latin typeface="Arial" panose="020B0604020202020204" pitchFamily="34" charset="0"/>
              </a:rPr>
              <a:t> LCLM5004 – Managing Business Information</a:t>
            </a:r>
          </a:p>
          <a:p>
            <a:pPr marL="0" marR="0" lvl="0" indent="0" algn="l" defTabSz="914400" rtl="0" eaLnBrk="0" fontAlgn="base" latinLnBrk="0" hangingPunct="0">
              <a:spcBef>
                <a:spcPct val="0"/>
              </a:spcBef>
              <a:spcAft>
                <a:spcPct val="0"/>
              </a:spcAft>
              <a:buClrTx/>
              <a:buSzTx/>
              <a:buFontTx/>
              <a:buNone/>
              <a:tabLst/>
            </a:pPr>
            <a:r>
              <a:rPr kumimoji="0" lang="es-GB" altLang="es-GB" sz="2000" b="1" i="0" u="none" strike="noStrike" cap="none" normalizeH="0" baseline="0" dirty="0">
                <a:ln>
                  <a:noFill/>
                </a:ln>
                <a:effectLst/>
                <a:latin typeface="Arial" panose="020B0604020202020204" pitchFamily="34" charset="0"/>
              </a:rPr>
              <a:t>Group Presentation</a:t>
            </a:r>
            <a:endParaRPr kumimoji="0" lang="es-GB" altLang="es-GB" sz="2000" b="0" i="0" u="none" strike="noStrike" cap="none" normalizeH="0" baseline="0" dirty="0">
              <a:ln>
                <a:noFill/>
              </a:ln>
              <a:effectLst/>
              <a:latin typeface="Arial" panose="020B0604020202020204" pitchFamily="34" charset="0"/>
            </a:endParaRPr>
          </a:p>
          <a:p>
            <a:pPr algn="l"/>
            <a:r>
              <a:rPr kumimoji="0" lang="es-GB" altLang="es-GB" sz="2000" b="1" i="0" u="none" strike="noStrike" cap="none" normalizeH="0" baseline="0" dirty="0">
                <a:ln>
                  <a:noFill/>
                </a:ln>
                <a:effectLst/>
                <a:latin typeface="Arial" panose="020B0604020202020204" pitchFamily="34" charset="0"/>
              </a:rPr>
              <a:t>Prepared by:</a:t>
            </a:r>
            <a:r>
              <a:rPr kumimoji="0" lang="es-GB" altLang="es-GB" sz="2000" b="0" i="0" u="none" strike="noStrike" cap="none" normalizeH="0" baseline="0" dirty="0">
                <a:ln>
                  <a:noFill/>
                </a:ln>
                <a:effectLst/>
                <a:latin typeface="Arial" panose="020B0604020202020204" pitchFamily="34" charset="0"/>
              </a:rPr>
              <a:t> Silvana Elizabeth Montalvo Riofrio 2130452</a:t>
            </a:r>
            <a:br>
              <a:rPr kumimoji="0" lang="es-GB" altLang="es-GB" sz="2000" b="0" i="0" u="none" strike="noStrike" cap="none" normalizeH="0" baseline="0" dirty="0">
                <a:ln>
                  <a:noFill/>
                </a:ln>
                <a:effectLst/>
                <a:latin typeface="Arial" panose="020B0604020202020204" pitchFamily="34" charset="0"/>
              </a:rPr>
            </a:br>
            <a:r>
              <a:rPr kumimoji="0" lang="es-GB" altLang="es-GB" sz="2000" b="1" i="0" u="none" strike="noStrike" cap="none" normalizeH="0" baseline="0" dirty="0">
                <a:ln>
                  <a:noFill/>
                </a:ln>
                <a:effectLst/>
                <a:latin typeface="Arial" panose="020B0604020202020204" pitchFamily="34" charset="0"/>
              </a:rPr>
              <a:t>LECTURER:  </a:t>
            </a:r>
            <a:r>
              <a:rPr lang="es-ES" sz="2000" b="1" dirty="0"/>
              <a:t>Dr. </a:t>
            </a:r>
            <a:r>
              <a:rPr lang="es-ES" sz="2000" b="1" dirty="0" err="1"/>
              <a:t>Amitave</a:t>
            </a:r>
            <a:r>
              <a:rPr lang="es-ES" sz="2000" b="1" dirty="0"/>
              <a:t> </a:t>
            </a:r>
            <a:r>
              <a:rPr lang="es-ES" sz="2000" b="1" dirty="0" err="1"/>
              <a:t>Banik</a:t>
            </a:r>
            <a:br>
              <a:rPr lang="es-ES" sz="2000" dirty="0"/>
            </a:br>
            <a:endParaRPr kumimoji="0" lang="es-GB" altLang="es-GB" sz="2000" b="1" i="0" u="none" strike="noStrike" cap="none" normalizeH="0" baseline="0" dirty="0">
              <a:ln>
                <a:noFill/>
              </a:ln>
              <a:effectLst/>
              <a:latin typeface="Arial" panose="020B0604020202020204" pitchFamily="34" charset="0"/>
            </a:endParaRPr>
          </a:p>
        </p:txBody>
      </p:sp>
      <p:sp>
        <p:nvSpPr>
          <p:cNvPr id="3" name="Subtítulo 2">
            <a:extLst>
              <a:ext uri="{FF2B5EF4-FFF2-40B4-BE49-F238E27FC236}">
                <a16:creationId xmlns:a16="http://schemas.microsoft.com/office/drawing/2014/main" id="{50917743-6590-51B7-2EA2-4D45AAED5125}"/>
              </a:ext>
            </a:extLst>
          </p:cNvPr>
          <p:cNvSpPr>
            <a:spLocks noGrp="1"/>
          </p:cNvSpPr>
          <p:nvPr>
            <p:ph type="subTitle" idx="1"/>
          </p:nvPr>
        </p:nvSpPr>
        <p:spPr>
          <a:xfrm>
            <a:off x="1289303" y="5142305"/>
            <a:ext cx="7321298" cy="753165"/>
          </a:xfrm>
        </p:spPr>
        <p:txBody>
          <a:bodyPr anchor="t">
            <a:normAutofit/>
          </a:bodyPr>
          <a:lstStyle/>
          <a:p>
            <a:pPr lvl="6"/>
            <a:r>
              <a:rPr lang="es-GB" altLang="es-GB" b="1" dirty="0">
                <a:solidFill>
                  <a:srgbClr val="0070C0"/>
                </a:solidFill>
                <a:latin typeface="Arial" panose="020B0604020202020204" pitchFamily="34" charset="0"/>
              </a:rPr>
              <a:t>Group Presentation by</a:t>
            </a:r>
          </a:p>
          <a:p>
            <a:pPr lvl="6"/>
            <a:r>
              <a:rPr lang="es-GB" altLang="es-GB" b="1" dirty="0">
                <a:latin typeface="Arial" panose="020B0604020202020204" pitchFamily="34" charset="0"/>
              </a:rPr>
              <a:t>Lara , Edilson , Jeferson, Silvana</a:t>
            </a:r>
          </a:p>
          <a:p>
            <a:pPr lvl="6" algn="l"/>
            <a:endParaRPr lang="es-GB" dirty="0"/>
          </a:p>
        </p:txBody>
      </p:sp>
    </p:spTree>
    <p:extLst>
      <p:ext uri="{BB962C8B-B14F-4D97-AF65-F5344CB8AC3E}">
        <p14:creationId xmlns:p14="http://schemas.microsoft.com/office/powerpoint/2010/main" val="181412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Imagen 10" descr="Diagrama&#10;&#10;El contenido generado por IA puede ser incorrecto.">
            <a:extLst>
              <a:ext uri="{FF2B5EF4-FFF2-40B4-BE49-F238E27FC236}">
                <a16:creationId xmlns:a16="http://schemas.microsoft.com/office/drawing/2014/main" id="{B2FB1F3B-DD49-A443-6623-80EEAC8B6B2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7114" y="813859"/>
            <a:ext cx="6449549" cy="5159639"/>
          </a:xfrm>
          <a:prstGeom prst="rect">
            <a:avLst/>
          </a:prstGeom>
        </p:spPr>
      </p:pic>
      <p:sp>
        <p:nvSpPr>
          <p:cNvPr id="7" name="CuadroTexto 6">
            <a:extLst>
              <a:ext uri="{FF2B5EF4-FFF2-40B4-BE49-F238E27FC236}">
                <a16:creationId xmlns:a16="http://schemas.microsoft.com/office/drawing/2014/main" id="{73B9A2F1-9371-9266-FBA4-BB04CFE2A2D1}"/>
              </a:ext>
            </a:extLst>
          </p:cNvPr>
          <p:cNvSpPr txBox="1"/>
          <p:nvPr/>
        </p:nvSpPr>
        <p:spPr>
          <a:xfrm>
            <a:off x="7961372" y="1361678"/>
            <a:ext cx="3443514" cy="4064000"/>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1600" b="1" dirty="0">
                <a:latin typeface="Arial" panose="020B0604020202020204" pitchFamily="34" charset="0"/>
                <a:cs typeface="Arial" panose="020B0604020202020204" pitchFamily="34" charset="0"/>
              </a:rPr>
              <a:t>What is an Information System?</a:t>
            </a:r>
          </a:p>
          <a:p>
            <a:pPr>
              <a:lnSpc>
                <a:spcPct val="90000"/>
              </a:lnSpc>
              <a:spcAft>
                <a:spcPts val="600"/>
              </a:spcAft>
            </a:pPr>
            <a:endParaRPr lang="en-US" sz="1600" b="1"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An Information System (IS) is a combination of people, hardware, software, data, procedures, and networks that work together to collect, process, store, and distribute information.</a:t>
            </a: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Purpose</a:t>
            </a: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Support daily business operations</a:t>
            </a: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Improve decision-making</a:t>
            </a: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Increase </a:t>
            </a:r>
            <a:r>
              <a:rPr lang="en-US" sz="1600" dirty="0" err="1">
                <a:latin typeface="Arial" panose="020B0604020202020204" pitchFamily="34" charset="0"/>
                <a:cs typeface="Arial" panose="020B0604020202020204" pitchFamily="34" charset="0"/>
              </a:rPr>
              <a:t>organisational</a:t>
            </a:r>
            <a:r>
              <a:rPr lang="en-US" sz="1600" dirty="0">
                <a:latin typeface="Arial" panose="020B0604020202020204" pitchFamily="34" charset="0"/>
                <a:cs typeface="Arial" panose="020B0604020202020204" pitchFamily="34" charset="0"/>
              </a:rPr>
              <a:t> efficiency</a:t>
            </a:r>
          </a:p>
          <a:p>
            <a:pPr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Create competitive advantage</a:t>
            </a:r>
          </a:p>
        </p:txBody>
      </p:sp>
      <p:grpSp>
        <p:nvGrpSpPr>
          <p:cNvPr id="16" name="Group 15">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7" name="Rectangle 16">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30828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Arc 2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Imagen 7" descr="Interfaz de usuario gráfica, Aplicación, Sitio web&#10;&#10;El contenido generado por IA puede ser incorrecto.">
            <a:extLst>
              <a:ext uri="{FF2B5EF4-FFF2-40B4-BE49-F238E27FC236}">
                <a16:creationId xmlns:a16="http://schemas.microsoft.com/office/drawing/2014/main" id="{823D36BD-4617-BC05-9FB7-D1996A285FB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3182" y="1851197"/>
            <a:ext cx="4777381" cy="29858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 name="CuadroTexto 1">
            <a:extLst>
              <a:ext uri="{FF2B5EF4-FFF2-40B4-BE49-F238E27FC236}">
                <a16:creationId xmlns:a16="http://schemas.microsoft.com/office/drawing/2014/main" id="{DDCB84DC-B438-ED96-94A1-3AEB8105AB31}"/>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a:t>Components of an Information System</a:t>
            </a:r>
          </a:p>
          <a:p>
            <a:pPr indent="-228600">
              <a:lnSpc>
                <a:spcPct val="90000"/>
              </a:lnSpc>
              <a:spcAft>
                <a:spcPts val="600"/>
              </a:spcAft>
              <a:buFont typeface="Arial" panose="020B0604020202020204" pitchFamily="34" charset="0"/>
              <a:buChar char="•"/>
            </a:pPr>
            <a:r>
              <a:rPr lang="en-US"/>
              <a:t>The six components are:</a:t>
            </a:r>
          </a:p>
          <a:p>
            <a:pPr indent="-228600">
              <a:lnSpc>
                <a:spcPct val="90000"/>
              </a:lnSpc>
              <a:spcAft>
                <a:spcPts val="600"/>
              </a:spcAft>
              <a:buFont typeface="Arial" panose="020B0604020202020204" pitchFamily="34" charset="0"/>
              <a:buChar char="•"/>
            </a:pPr>
            <a:r>
              <a:rPr lang="en-US" b="1"/>
              <a:t>Hardware </a:t>
            </a:r>
            <a:r>
              <a:rPr lang="en-US"/>
              <a:t>– Computers, servers, mobile devices</a:t>
            </a:r>
          </a:p>
          <a:p>
            <a:pPr indent="-228600">
              <a:lnSpc>
                <a:spcPct val="90000"/>
              </a:lnSpc>
              <a:spcAft>
                <a:spcPts val="600"/>
              </a:spcAft>
              <a:buFont typeface="Arial" panose="020B0604020202020204" pitchFamily="34" charset="0"/>
              <a:buChar char="•"/>
            </a:pPr>
            <a:r>
              <a:rPr lang="en-US" b="1"/>
              <a:t>Software </a:t>
            </a:r>
            <a:r>
              <a:rPr lang="en-US"/>
              <a:t>– Operating systems and business applications</a:t>
            </a:r>
          </a:p>
          <a:p>
            <a:pPr indent="-228600">
              <a:lnSpc>
                <a:spcPct val="90000"/>
              </a:lnSpc>
              <a:spcAft>
                <a:spcPts val="600"/>
              </a:spcAft>
              <a:buFont typeface="Arial" panose="020B0604020202020204" pitchFamily="34" charset="0"/>
              <a:buChar char="•"/>
            </a:pPr>
            <a:r>
              <a:rPr lang="en-US" b="1"/>
              <a:t>Data </a:t>
            </a:r>
            <a:r>
              <a:rPr lang="en-US"/>
              <a:t>– Customer and business information</a:t>
            </a:r>
          </a:p>
          <a:p>
            <a:pPr indent="-228600">
              <a:lnSpc>
                <a:spcPct val="90000"/>
              </a:lnSpc>
              <a:spcAft>
                <a:spcPts val="600"/>
              </a:spcAft>
              <a:buFont typeface="Arial" panose="020B0604020202020204" pitchFamily="34" charset="0"/>
              <a:buChar char="•"/>
            </a:pPr>
            <a:r>
              <a:rPr lang="en-US" b="1"/>
              <a:t>People </a:t>
            </a:r>
            <a:r>
              <a:rPr lang="en-US"/>
              <a:t>– Employees, managers, customers</a:t>
            </a:r>
          </a:p>
          <a:p>
            <a:pPr indent="-228600">
              <a:lnSpc>
                <a:spcPct val="90000"/>
              </a:lnSpc>
              <a:spcAft>
                <a:spcPts val="600"/>
              </a:spcAft>
              <a:buFont typeface="Arial" panose="020B0604020202020204" pitchFamily="34" charset="0"/>
              <a:buChar char="•"/>
            </a:pPr>
            <a:r>
              <a:rPr lang="en-US" b="1"/>
              <a:t>Procedures</a:t>
            </a:r>
            <a:r>
              <a:rPr lang="en-US"/>
              <a:t> – Business rules and processes</a:t>
            </a:r>
          </a:p>
          <a:p>
            <a:pPr indent="-228600">
              <a:lnSpc>
                <a:spcPct val="90000"/>
              </a:lnSpc>
              <a:spcAft>
                <a:spcPts val="600"/>
              </a:spcAft>
              <a:buFont typeface="Arial" panose="020B0604020202020204" pitchFamily="34" charset="0"/>
              <a:buChar char="•"/>
            </a:pPr>
            <a:r>
              <a:rPr lang="en-US" b="1"/>
              <a:t>Networks</a:t>
            </a:r>
            <a:r>
              <a:rPr lang="en-US"/>
              <a:t> – Internet and communication systems</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All six components work together to deliver accurate and timely information.</a:t>
            </a:r>
          </a:p>
        </p:txBody>
      </p:sp>
    </p:spTree>
    <p:extLst>
      <p:ext uri="{BB962C8B-B14F-4D97-AF65-F5344CB8AC3E}">
        <p14:creationId xmlns:p14="http://schemas.microsoft.com/office/powerpoint/2010/main" val="3922694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CuadroTexto 3">
            <a:extLst>
              <a:ext uri="{FF2B5EF4-FFF2-40B4-BE49-F238E27FC236}">
                <a16:creationId xmlns:a16="http://schemas.microsoft.com/office/drawing/2014/main" id="{FE0F69DC-B32B-99F0-DA05-36CF976FF06B}"/>
              </a:ext>
            </a:extLst>
          </p:cNvPr>
          <p:cNvGraphicFramePr/>
          <p:nvPr>
            <p:extLst>
              <p:ext uri="{D42A27DB-BD31-4B8C-83A1-F6EECF244321}">
                <p14:modId xmlns:p14="http://schemas.microsoft.com/office/powerpoint/2010/main" val="29071058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50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Tabla 1">
            <a:extLst>
              <a:ext uri="{FF2B5EF4-FFF2-40B4-BE49-F238E27FC236}">
                <a16:creationId xmlns:a16="http://schemas.microsoft.com/office/drawing/2014/main" id="{CAA0DE6D-0A06-B627-D0B6-609E6266F6A9}"/>
              </a:ext>
            </a:extLst>
          </p:cNvPr>
          <p:cNvGraphicFramePr>
            <a:graphicFrameLocks noGrp="1"/>
          </p:cNvGraphicFramePr>
          <p:nvPr>
            <p:extLst>
              <p:ext uri="{D42A27DB-BD31-4B8C-83A1-F6EECF244321}">
                <p14:modId xmlns:p14="http://schemas.microsoft.com/office/powerpoint/2010/main" val="3676178180"/>
              </p:ext>
            </p:extLst>
          </p:nvPr>
        </p:nvGraphicFramePr>
        <p:xfrm>
          <a:off x="1208880" y="643466"/>
          <a:ext cx="9774240" cy="5571069"/>
        </p:xfrm>
        <a:graphic>
          <a:graphicData uri="http://schemas.openxmlformats.org/drawingml/2006/table">
            <a:tbl>
              <a:tblPr>
                <a:solidFill>
                  <a:srgbClr val="F2F2F2">
                    <a:alpha val="30196"/>
                  </a:srgbClr>
                </a:solidFill>
              </a:tblPr>
              <a:tblGrid>
                <a:gridCol w="3411509">
                  <a:extLst>
                    <a:ext uri="{9D8B030D-6E8A-4147-A177-3AD203B41FA5}">
                      <a16:colId xmlns:a16="http://schemas.microsoft.com/office/drawing/2014/main" val="2548312145"/>
                    </a:ext>
                  </a:extLst>
                </a:gridCol>
                <a:gridCol w="6362731">
                  <a:extLst>
                    <a:ext uri="{9D8B030D-6E8A-4147-A177-3AD203B41FA5}">
                      <a16:colId xmlns:a16="http://schemas.microsoft.com/office/drawing/2014/main" val="3487462756"/>
                    </a:ext>
                  </a:extLst>
                </a:gridCol>
              </a:tblGrid>
              <a:tr h="795867">
                <a:tc>
                  <a:txBody>
                    <a:bodyPr/>
                    <a:lstStyle/>
                    <a:p>
                      <a:pPr>
                        <a:buNone/>
                      </a:pPr>
                      <a:r>
                        <a:rPr lang="es-ES" sz="2600" cap="none" spc="0">
                          <a:solidFill>
                            <a:schemeClr val="tx1"/>
                          </a:solidFill>
                        </a:rPr>
                        <a:t>Information System</a:t>
                      </a:r>
                    </a:p>
                  </a:txBody>
                  <a:tcPr marL="218583" marR="168141" marT="168141" marB="168141" anchor="ctr">
                    <a:lnL w="38100" cap="flat" cmpd="sng" algn="ctr">
                      <a:no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s-ES" sz="2600" cap="none" spc="0" err="1">
                          <a:solidFill>
                            <a:schemeClr val="tx1"/>
                          </a:solidFill>
                        </a:rPr>
                        <a:t>Purpose</a:t>
                      </a:r>
                      <a:endParaRPr lang="es-ES" sz="2600" cap="none" spc="0">
                        <a:solidFill>
                          <a:schemeClr val="tx1"/>
                        </a:solidFill>
                      </a:endParaRPr>
                    </a:p>
                  </a:txBody>
                  <a:tcPr marL="218583" marR="168141" marT="168141" marB="168141" anchor="ctr">
                    <a:lnL w="6350" cap="flat" cmpd="sng" algn="ctr">
                      <a:solidFill>
                        <a:schemeClr val="tx1">
                          <a:lumMod val="75000"/>
                          <a:lumOff val="25000"/>
                        </a:schemeClr>
                      </a:solidFill>
                      <a:prstDash val="solid"/>
                    </a:lnL>
                    <a:lnR w="38100" cap="flat" cmpd="sng" algn="ctr">
                      <a:no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25474230"/>
                  </a:ext>
                </a:extLst>
              </a:tr>
              <a:tr h="795867">
                <a:tc>
                  <a:txBody>
                    <a:bodyPr/>
                    <a:lstStyle/>
                    <a:p>
                      <a:pPr>
                        <a:buNone/>
                      </a:pPr>
                      <a:r>
                        <a:rPr lang="es-ES" sz="2600" b="1" cap="none" spc="0">
                          <a:solidFill>
                            <a:schemeClr val="tx1"/>
                          </a:solidFill>
                        </a:rPr>
                        <a:t>TPS</a:t>
                      </a:r>
                      <a:endParaRPr lang="es-ES" sz="2600" cap="none" spc="0">
                        <a:solidFill>
                          <a:schemeClr val="tx1"/>
                        </a:solidFill>
                      </a:endParaRPr>
                    </a:p>
                  </a:txBody>
                  <a:tcPr marL="218583" marR="168141" marT="168141" marB="168141"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s-ES" sz="2600" cap="none" spc="0">
                          <a:solidFill>
                            <a:schemeClr val="tx1"/>
                          </a:solidFill>
                        </a:rPr>
                        <a:t>Records daily business transactions</a:t>
                      </a:r>
                    </a:p>
                  </a:txBody>
                  <a:tcPr marL="218583" marR="168141" marT="168141" marB="168141"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1683979912"/>
                  </a:ext>
                </a:extLst>
              </a:tr>
              <a:tr h="795867">
                <a:tc>
                  <a:txBody>
                    <a:bodyPr/>
                    <a:lstStyle/>
                    <a:p>
                      <a:pPr>
                        <a:buNone/>
                      </a:pPr>
                      <a:r>
                        <a:rPr lang="es-ES" sz="2600" b="1" cap="none" spc="0">
                          <a:solidFill>
                            <a:schemeClr val="tx1"/>
                          </a:solidFill>
                        </a:rPr>
                        <a:t>MIS</a:t>
                      </a:r>
                      <a:endParaRPr lang="es-ES" sz="2600" cap="none" spc="0">
                        <a:solidFill>
                          <a:schemeClr val="tx1"/>
                        </a:solidFill>
                      </a:endParaRPr>
                    </a:p>
                  </a:txBody>
                  <a:tcPr marL="218583" marR="168141" marT="168141" marB="168141"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s-ES" sz="2600" cap="none" spc="0">
                          <a:solidFill>
                            <a:schemeClr val="tx1"/>
                          </a:solidFill>
                        </a:rPr>
                        <a:t>Produces reports for managers</a:t>
                      </a:r>
                    </a:p>
                  </a:txBody>
                  <a:tcPr marL="218583" marR="168141" marT="168141" marB="168141"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3856158081"/>
                  </a:ext>
                </a:extLst>
              </a:tr>
              <a:tr h="795867">
                <a:tc>
                  <a:txBody>
                    <a:bodyPr/>
                    <a:lstStyle/>
                    <a:p>
                      <a:pPr>
                        <a:buNone/>
                      </a:pPr>
                      <a:r>
                        <a:rPr lang="es-ES" sz="2600" b="1" cap="none" spc="0">
                          <a:solidFill>
                            <a:schemeClr val="tx1"/>
                          </a:solidFill>
                        </a:rPr>
                        <a:t>DSS</a:t>
                      </a:r>
                      <a:endParaRPr lang="es-ES" sz="2600" cap="none" spc="0">
                        <a:solidFill>
                          <a:schemeClr val="tx1"/>
                        </a:solidFill>
                      </a:endParaRPr>
                    </a:p>
                  </a:txBody>
                  <a:tcPr marL="218583" marR="168141" marT="168141" marB="168141"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s-ES" sz="2600" cap="none" spc="0">
                          <a:solidFill>
                            <a:schemeClr val="tx1"/>
                          </a:solidFill>
                        </a:rPr>
                        <a:t>Supports complex decision-making</a:t>
                      </a:r>
                    </a:p>
                  </a:txBody>
                  <a:tcPr marL="218583" marR="168141" marT="168141" marB="168141"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3013118202"/>
                  </a:ext>
                </a:extLst>
              </a:tr>
              <a:tr h="795867">
                <a:tc>
                  <a:txBody>
                    <a:bodyPr/>
                    <a:lstStyle/>
                    <a:p>
                      <a:pPr>
                        <a:buNone/>
                      </a:pPr>
                      <a:r>
                        <a:rPr lang="es-ES" sz="2600" b="1" cap="none" spc="0">
                          <a:solidFill>
                            <a:schemeClr val="tx1"/>
                          </a:solidFill>
                        </a:rPr>
                        <a:t>ERP</a:t>
                      </a:r>
                      <a:endParaRPr lang="es-ES" sz="2600" cap="none" spc="0">
                        <a:solidFill>
                          <a:schemeClr val="tx1"/>
                        </a:solidFill>
                      </a:endParaRPr>
                    </a:p>
                  </a:txBody>
                  <a:tcPr marL="218583" marR="168141" marT="168141" marB="168141"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s-ES" sz="2600" cap="none" spc="0">
                          <a:solidFill>
                            <a:schemeClr val="tx1"/>
                          </a:solidFill>
                        </a:rPr>
                        <a:t>Integrates all business departments</a:t>
                      </a:r>
                    </a:p>
                  </a:txBody>
                  <a:tcPr marL="218583" marR="168141" marT="168141" marB="168141"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3702974752"/>
                  </a:ext>
                </a:extLst>
              </a:tr>
              <a:tr h="795867">
                <a:tc>
                  <a:txBody>
                    <a:bodyPr/>
                    <a:lstStyle/>
                    <a:p>
                      <a:pPr>
                        <a:buNone/>
                      </a:pPr>
                      <a:r>
                        <a:rPr lang="es-ES" sz="2600" b="1" cap="none" spc="0">
                          <a:solidFill>
                            <a:schemeClr val="tx1"/>
                          </a:solidFill>
                        </a:rPr>
                        <a:t>CRM</a:t>
                      </a:r>
                      <a:endParaRPr lang="es-ES" sz="2600" cap="none" spc="0">
                        <a:solidFill>
                          <a:schemeClr val="tx1"/>
                        </a:solidFill>
                      </a:endParaRPr>
                    </a:p>
                  </a:txBody>
                  <a:tcPr marL="218583" marR="168141" marT="168141" marB="168141"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a:buNone/>
                      </a:pPr>
                      <a:r>
                        <a:rPr lang="es-ES" sz="2600" cap="none" spc="0">
                          <a:solidFill>
                            <a:schemeClr val="tx1"/>
                          </a:solidFill>
                        </a:rPr>
                        <a:t>Manages customer relationships</a:t>
                      </a:r>
                    </a:p>
                  </a:txBody>
                  <a:tcPr marL="218583" marR="168141" marT="168141" marB="168141"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4291890292"/>
                  </a:ext>
                </a:extLst>
              </a:tr>
              <a:tr h="795867">
                <a:tc>
                  <a:txBody>
                    <a:bodyPr/>
                    <a:lstStyle/>
                    <a:p>
                      <a:pPr>
                        <a:buNone/>
                      </a:pPr>
                      <a:r>
                        <a:rPr lang="es-ES" sz="2600" b="1" cap="none" spc="0">
                          <a:solidFill>
                            <a:schemeClr val="tx1"/>
                          </a:solidFill>
                        </a:rPr>
                        <a:t>SCM</a:t>
                      </a:r>
                      <a:endParaRPr lang="es-ES" sz="2600" cap="none" spc="0">
                        <a:solidFill>
                          <a:schemeClr val="tx1"/>
                        </a:solidFill>
                      </a:endParaRPr>
                    </a:p>
                  </a:txBody>
                  <a:tcPr marL="218583" marR="168141" marT="168141" marB="168141" anchor="ctr">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a:buNone/>
                      </a:pPr>
                      <a:r>
                        <a:rPr lang="es-ES" sz="2600" cap="none" spc="0" err="1">
                          <a:solidFill>
                            <a:schemeClr val="tx1"/>
                          </a:solidFill>
                        </a:rPr>
                        <a:t>Manages</a:t>
                      </a:r>
                      <a:r>
                        <a:rPr lang="es-ES" sz="2600" cap="none" spc="0">
                          <a:solidFill>
                            <a:schemeClr val="tx1"/>
                          </a:solidFill>
                        </a:rPr>
                        <a:t> </a:t>
                      </a:r>
                      <a:r>
                        <a:rPr lang="es-ES" sz="2600" cap="none" spc="0" err="1">
                          <a:solidFill>
                            <a:schemeClr val="tx1"/>
                          </a:solidFill>
                        </a:rPr>
                        <a:t>suppliers</a:t>
                      </a:r>
                      <a:r>
                        <a:rPr lang="es-ES" sz="2600" cap="none" spc="0">
                          <a:solidFill>
                            <a:schemeClr val="tx1"/>
                          </a:solidFill>
                        </a:rPr>
                        <a:t> and </a:t>
                      </a:r>
                      <a:r>
                        <a:rPr lang="es-ES" sz="2600" cap="none" spc="0" err="1">
                          <a:solidFill>
                            <a:schemeClr val="tx1"/>
                          </a:solidFill>
                        </a:rPr>
                        <a:t>product</a:t>
                      </a:r>
                      <a:r>
                        <a:rPr lang="es-ES" sz="2600" cap="none" spc="0">
                          <a:solidFill>
                            <a:schemeClr val="tx1"/>
                          </a:solidFill>
                        </a:rPr>
                        <a:t> </a:t>
                      </a:r>
                      <a:r>
                        <a:rPr lang="es-ES" sz="2600" cap="none" spc="0" err="1">
                          <a:solidFill>
                            <a:schemeClr val="tx1"/>
                          </a:solidFill>
                        </a:rPr>
                        <a:t>delivery</a:t>
                      </a:r>
                      <a:endParaRPr lang="es-ES" sz="2600" cap="none" spc="0">
                        <a:solidFill>
                          <a:schemeClr val="tx1"/>
                        </a:solidFill>
                      </a:endParaRPr>
                    </a:p>
                  </a:txBody>
                  <a:tcPr marL="218583" marR="168141" marT="168141" marB="168141" anchor="ctr">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1566334712"/>
                  </a:ext>
                </a:extLst>
              </a:tr>
            </a:tbl>
          </a:graphicData>
        </a:graphic>
      </p:graphicFrame>
    </p:spTree>
    <p:extLst>
      <p:ext uri="{BB962C8B-B14F-4D97-AF65-F5344CB8AC3E}">
        <p14:creationId xmlns:p14="http://schemas.microsoft.com/office/powerpoint/2010/main" val="40400227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2">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Imagen 7" descr="Escala de tiempo&#10;&#10;El contenido generado por IA puede ser incorrecto.">
            <a:extLst>
              <a:ext uri="{FF2B5EF4-FFF2-40B4-BE49-F238E27FC236}">
                <a16:creationId xmlns:a16="http://schemas.microsoft.com/office/drawing/2014/main" id="{B0E4945C-0EEE-9360-F823-54EEFFAB6C7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9235" y="1682403"/>
            <a:ext cx="6221895" cy="3499815"/>
          </a:xfrm>
          <a:prstGeom prst="rect">
            <a:avLst/>
          </a:prstGeom>
        </p:spPr>
      </p:pic>
      <p:cxnSp>
        <p:nvCxnSpPr>
          <p:cNvPr id="18" name="Straight Connector 14">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CuadroTexto 5">
            <a:extLst>
              <a:ext uri="{FF2B5EF4-FFF2-40B4-BE49-F238E27FC236}">
                <a16:creationId xmlns:a16="http://schemas.microsoft.com/office/drawing/2014/main" id="{2EF31BA8-E14C-5939-8A78-68C7005EC6F8}"/>
              </a:ext>
            </a:extLst>
          </p:cNvPr>
          <p:cNvSpPr txBox="1"/>
          <p:nvPr/>
        </p:nvSpPr>
        <p:spPr>
          <a:xfrm>
            <a:off x="8153400" y="2543364"/>
            <a:ext cx="3434180" cy="359901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dirty="0"/>
              <a:t>Business Examples</a:t>
            </a:r>
          </a:p>
          <a:p>
            <a:pPr>
              <a:lnSpc>
                <a:spcPct val="90000"/>
              </a:lnSpc>
              <a:spcAft>
                <a:spcPts val="600"/>
              </a:spcAft>
            </a:pPr>
            <a:r>
              <a:rPr lang="en-US" sz="1600" b="1" u="sng" dirty="0"/>
              <a:t>Amazon:</a:t>
            </a:r>
          </a:p>
          <a:p>
            <a:pPr indent="-228600">
              <a:lnSpc>
                <a:spcPct val="90000"/>
              </a:lnSpc>
              <a:spcAft>
                <a:spcPts val="600"/>
              </a:spcAft>
              <a:buFont typeface="Arial" panose="020B0604020202020204" pitchFamily="34" charset="0"/>
              <a:buChar char="•"/>
            </a:pPr>
            <a:r>
              <a:rPr lang="en-US" sz="1600" dirty="0"/>
              <a:t>Uses ERP to integrate business operations.</a:t>
            </a:r>
          </a:p>
          <a:p>
            <a:pPr indent="-228600">
              <a:lnSpc>
                <a:spcPct val="90000"/>
              </a:lnSpc>
              <a:spcAft>
                <a:spcPts val="600"/>
              </a:spcAft>
              <a:buFont typeface="Arial" panose="020B0604020202020204" pitchFamily="34" charset="0"/>
              <a:buChar char="•"/>
            </a:pPr>
            <a:r>
              <a:rPr lang="en-US" sz="1600" dirty="0"/>
              <a:t>Uses SCM to manage inventory and deliveries.</a:t>
            </a:r>
          </a:p>
          <a:p>
            <a:pPr indent="-228600">
              <a:lnSpc>
                <a:spcPct val="90000"/>
              </a:lnSpc>
              <a:spcAft>
                <a:spcPts val="600"/>
              </a:spcAft>
              <a:buFont typeface="Arial" panose="020B0604020202020204" pitchFamily="34" charset="0"/>
              <a:buChar char="•"/>
            </a:pPr>
            <a:r>
              <a:rPr lang="en-US" sz="1600" dirty="0"/>
              <a:t>Salesforce</a:t>
            </a:r>
          </a:p>
          <a:p>
            <a:pPr indent="-228600">
              <a:lnSpc>
                <a:spcPct val="90000"/>
              </a:lnSpc>
              <a:spcAft>
                <a:spcPts val="600"/>
              </a:spcAft>
              <a:buFont typeface="Arial" panose="020B0604020202020204" pitchFamily="34" charset="0"/>
              <a:buChar char="•"/>
            </a:pPr>
            <a:r>
              <a:rPr lang="en-US" sz="1600" dirty="0"/>
              <a:t>Provides CRM software that helps businesses improve customer relationships.</a:t>
            </a:r>
          </a:p>
          <a:p>
            <a:pPr indent="-228600">
              <a:lnSpc>
                <a:spcPct val="90000"/>
              </a:lnSpc>
              <a:spcAft>
                <a:spcPts val="600"/>
              </a:spcAft>
              <a:buFont typeface="Arial" panose="020B0604020202020204" pitchFamily="34" charset="0"/>
              <a:buChar char="•"/>
            </a:pPr>
            <a:r>
              <a:rPr lang="en-US" sz="1600" dirty="0"/>
              <a:t>Banks</a:t>
            </a:r>
          </a:p>
          <a:p>
            <a:pPr indent="-228600">
              <a:lnSpc>
                <a:spcPct val="90000"/>
              </a:lnSpc>
              <a:spcAft>
                <a:spcPts val="600"/>
              </a:spcAft>
              <a:buFont typeface="Arial" panose="020B0604020202020204" pitchFamily="34" charset="0"/>
              <a:buChar char="•"/>
            </a:pPr>
            <a:r>
              <a:rPr lang="en-US" sz="1600" dirty="0"/>
              <a:t>Use TPS to process thousands of customer transactions every day.</a:t>
            </a:r>
          </a:p>
          <a:p>
            <a:pPr indent="-228600">
              <a:lnSpc>
                <a:spcPct val="90000"/>
              </a:lnSpc>
              <a:spcAft>
                <a:spcPts val="600"/>
              </a:spcAft>
              <a:buFont typeface="Arial" panose="020B0604020202020204" pitchFamily="34" charset="0"/>
              <a:buChar char="•"/>
            </a:pPr>
            <a:endParaRPr lang="en-US" sz="1600" dirty="0"/>
          </a:p>
        </p:txBody>
      </p:sp>
    </p:spTree>
    <p:extLst>
      <p:ext uri="{BB962C8B-B14F-4D97-AF65-F5344CB8AC3E}">
        <p14:creationId xmlns:p14="http://schemas.microsoft.com/office/powerpoint/2010/main" val="1974196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uadroTexto 2">
            <a:extLst>
              <a:ext uri="{FF2B5EF4-FFF2-40B4-BE49-F238E27FC236}">
                <a16:creationId xmlns:a16="http://schemas.microsoft.com/office/drawing/2014/main" id="{F1D2A06A-59E7-EB76-9B07-A58FADC38F0B}"/>
              </a:ext>
            </a:extLst>
          </p:cNvPr>
          <p:cNvSpPr txBox="1"/>
          <p:nvPr/>
        </p:nvSpPr>
        <p:spPr>
          <a:xfrm>
            <a:off x="862366" y="2194102"/>
            <a:ext cx="3427001" cy="39085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   </a:t>
            </a:r>
            <a:r>
              <a:rPr lang="en-US" sz="2000" b="1" dirty="0"/>
              <a:t>Key Takeaways</a:t>
            </a:r>
          </a:p>
          <a:p>
            <a:pPr indent="-228600">
              <a:lnSpc>
                <a:spcPct val="90000"/>
              </a:lnSpc>
              <a:spcAft>
                <a:spcPts val="600"/>
              </a:spcAft>
              <a:buFont typeface="Arial" panose="020B0604020202020204" pitchFamily="34" charset="0"/>
              <a:buChar char="•"/>
            </a:pPr>
            <a:r>
              <a:rPr lang="en-US" sz="2000" dirty="0"/>
              <a:t>Information systems are essential for modern businesses.</a:t>
            </a:r>
          </a:p>
          <a:p>
            <a:pPr indent="-228600">
              <a:lnSpc>
                <a:spcPct val="90000"/>
              </a:lnSpc>
              <a:spcAft>
                <a:spcPts val="600"/>
              </a:spcAft>
              <a:buFont typeface="Arial" panose="020B0604020202020204" pitchFamily="34" charset="0"/>
              <a:buChar char="•"/>
            </a:pPr>
            <a:r>
              <a:rPr lang="en-US" sz="2000" dirty="0"/>
              <a:t>Different systems perform different business functions.</a:t>
            </a:r>
          </a:p>
          <a:p>
            <a:pPr indent="-228600">
              <a:lnSpc>
                <a:spcPct val="90000"/>
              </a:lnSpc>
              <a:spcAft>
                <a:spcPts val="600"/>
              </a:spcAft>
              <a:buFont typeface="Arial" panose="020B0604020202020204" pitchFamily="34" charset="0"/>
              <a:buChar char="•"/>
            </a:pPr>
            <a:r>
              <a:rPr lang="en-US" sz="2000" dirty="0"/>
              <a:t>Choosing the right information system improves efficiency, decision-making, and </a:t>
            </a:r>
            <a:r>
              <a:rPr lang="en-US" sz="2000" dirty="0" err="1"/>
              <a:t>organisational</a:t>
            </a:r>
            <a:r>
              <a:rPr lang="en-US" sz="2000" dirty="0"/>
              <a:t> performance.</a:t>
            </a:r>
          </a:p>
        </p:txBody>
      </p:sp>
      <p:pic>
        <p:nvPicPr>
          <p:cNvPr id="7" name="Imagen 6" descr="Diagrama&#10;&#10;El contenido generado por IA puede ser incorrecto.">
            <a:extLst>
              <a:ext uri="{FF2B5EF4-FFF2-40B4-BE49-F238E27FC236}">
                <a16:creationId xmlns:a16="http://schemas.microsoft.com/office/drawing/2014/main" id="{19E16644-3E81-124C-03CD-5D313E821D7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45457" y="1217326"/>
            <a:ext cx="6155141" cy="4447089"/>
          </a:xfrm>
          <a:prstGeom prst="rect">
            <a:avLst/>
          </a:prstGeom>
        </p:spPr>
      </p:pic>
    </p:spTree>
    <p:extLst>
      <p:ext uri="{BB962C8B-B14F-4D97-AF65-F5344CB8AC3E}">
        <p14:creationId xmlns:p14="http://schemas.microsoft.com/office/powerpoint/2010/main" val="2078271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uadroTexto 2">
            <a:extLst>
              <a:ext uri="{FF2B5EF4-FFF2-40B4-BE49-F238E27FC236}">
                <a16:creationId xmlns:a16="http://schemas.microsoft.com/office/drawing/2014/main" id="{2469DC49-259A-BDF4-6115-8003499B8028}"/>
              </a:ext>
            </a:extLst>
          </p:cNvPr>
          <p:cNvSpPr txBox="1"/>
          <p:nvPr/>
        </p:nvSpPr>
        <p:spPr>
          <a:xfrm>
            <a:off x="862366" y="2194102"/>
            <a:ext cx="3427001" cy="390858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600"/>
              <a:t>Laudon, K.C. and Laudon, J.P. (2022) Management Information Systems: Managing the Digital Firm. 17th ed. Harlow: Pearson.</a:t>
            </a:r>
          </a:p>
          <a:p>
            <a:pPr indent="-228600">
              <a:lnSpc>
                <a:spcPct val="90000"/>
              </a:lnSpc>
              <a:spcAft>
                <a:spcPts val="600"/>
              </a:spcAft>
              <a:buFont typeface="Arial" panose="020B0604020202020204" pitchFamily="34" charset="0"/>
              <a:buChar char="•"/>
            </a:pPr>
            <a:r>
              <a:rPr lang="en-US" sz="1600"/>
              <a:t>O'Brien, J.A. and Marakas, G.M. (2019) Management Information Systems. 11th ed. New York: McGraw-Hill Education.</a:t>
            </a:r>
          </a:p>
          <a:p>
            <a:pPr indent="-228600">
              <a:lnSpc>
                <a:spcPct val="90000"/>
              </a:lnSpc>
              <a:spcAft>
                <a:spcPts val="600"/>
              </a:spcAft>
              <a:buFont typeface="Arial" panose="020B0604020202020204" pitchFamily="34" charset="0"/>
              <a:buChar char="•"/>
            </a:pPr>
            <a:r>
              <a:rPr lang="en-US" sz="1600"/>
              <a:t>Pearlson, K.E., Saunders, C.S. and Galletta, D.F. (2024) Managing and Using Information Systems: A Strategic Approach. 8th ed. Hoboken: Wiley.</a:t>
            </a:r>
          </a:p>
          <a:p>
            <a:pPr indent="-228600">
              <a:lnSpc>
                <a:spcPct val="90000"/>
              </a:lnSpc>
              <a:spcAft>
                <a:spcPts val="600"/>
              </a:spcAft>
              <a:buFont typeface="Arial" panose="020B0604020202020204" pitchFamily="34" charset="0"/>
              <a:buChar char="•"/>
            </a:pPr>
            <a:r>
              <a:rPr lang="en-US" sz="1600"/>
              <a:t>Stair, R. and Reynolds, G. (2021) Principles of Information Systems. 14th ed. Boston: Cengage Learning.</a:t>
            </a:r>
          </a:p>
        </p:txBody>
      </p:sp>
      <p:pic>
        <p:nvPicPr>
          <p:cNvPr id="5" name="Imagen 4" descr="Una mesa de madera&#10;&#10;El contenido generado por IA puede ser incorrecto.">
            <a:extLst>
              <a:ext uri="{FF2B5EF4-FFF2-40B4-BE49-F238E27FC236}">
                <a16:creationId xmlns:a16="http://schemas.microsoft.com/office/drawing/2014/main" id="{CADD26C9-09C5-A59B-2521-63EC833FE10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45457" y="1417368"/>
            <a:ext cx="6155141" cy="4047005"/>
          </a:xfrm>
          <a:prstGeom prst="rect">
            <a:avLst/>
          </a:prstGeom>
        </p:spPr>
      </p:pic>
      <p:sp>
        <p:nvSpPr>
          <p:cNvPr id="6" name="CuadroTexto 5">
            <a:extLst>
              <a:ext uri="{FF2B5EF4-FFF2-40B4-BE49-F238E27FC236}">
                <a16:creationId xmlns:a16="http://schemas.microsoft.com/office/drawing/2014/main" id="{154FAA88-1A9F-ACBA-D99B-84EA9E7753AF}"/>
              </a:ext>
            </a:extLst>
          </p:cNvPr>
          <p:cNvSpPr txBox="1"/>
          <p:nvPr/>
        </p:nvSpPr>
        <p:spPr>
          <a:xfrm>
            <a:off x="9115623" y="5264318"/>
            <a:ext cx="2484975" cy="200055"/>
          </a:xfrm>
          <a:prstGeom prst="rect">
            <a:avLst/>
          </a:prstGeom>
          <a:solidFill>
            <a:srgbClr val="000000"/>
          </a:solidFill>
        </p:spPr>
        <p:txBody>
          <a:bodyPr wrap="none" rtlCol="0">
            <a:spAutoFit/>
          </a:bodyPr>
          <a:lstStyle/>
          <a:p>
            <a:pPr algn="r">
              <a:spcAft>
                <a:spcPts val="600"/>
              </a:spcAft>
            </a:pPr>
            <a:r>
              <a:rPr lang="es-GB" sz="700">
                <a:solidFill>
                  <a:srgbClr val="FFFFFF"/>
                </a:solidFill>
                <a:hlinkClick r:id="rId3" tooltip="https://www.picpedia.org/chalkboard/r/reference.html">
                  <a:extLst>
                    <a:ext uri="{A12FA001-AC4F-418D-AE19-62706E023703}">
                      <ahyp:hlinkClr xmlns:ahyp="http://schemas.microsoft.com/office/drawing/2018/hyperlinkcolor" val="tx"/>
                    </a:ext>
                  </a:extLst>
                </a:hlinkClick>
              </a:rPr>
              <a:t>Esta foto</a:t>
            </a:r>
            <a:r>
              <a:rPr lang="es-GB" sz="700">
                <a:solidFill>
                  <a:srgbClr val="FFFFFF"/>
                </a:solidFill>
              </a:rPr>
              <a:t> de Autor desconocido está bajo licencia </a:t>
            </a:r>
            <a:r>
              <a:rPr lang="es-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s-GB" sz="700">
              <a:solidFill>
                <a:srgbClr val="FFFFFF"/>
              </a:solidFill>
            </a:endParaRPr>
          </a:p>
        </p:txBody>
      </p:sp>
    </p:spTree>
    <p:extLst>
      <p:ext uri="{BB962C8B-B14F-4D97-AF65-F5344CB8AC3E}">
        <p14:creationId xmlns:p14="http://schemas.microsoft.com/office/powerpoint/2010/main" val="12681213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m 5" descr="UWTSD London logo (002) – IHSCM">
            <a:extLst>
              <a:ext uri="{FF2B5EF4-FFF2-40B4-BE49-F238E27FC236}">
                <a16:creationId xmlns:a16="http://schemas.microsoft.com/office/drawing/2014/main" id="{613C7204-62CA-94C0-379C-2F50AC865D43}"/>
              </a:ext>
            </a:extLst>
          </p:cNvPr>
          <p:cNvPicPr>
            <a:picLocks noChangeAspect="1"/>
          </p:cNvPicPr>
          <p:nvPr/>
        </p:nvPicPr>
        <p:blipFill>
          <a:blip r:embed="rId2"/>
          <a:stretch>
            <a:fillRect/>
          </a:stretch>
        </p:blipFill>
        <p:spPr>
          <a:xfrm>
            <a:off x="982436" y="542244"/>
            <a:ext cx="4457700" cy="1266825"/>
          </a:xfrm>
          <a:prstGeom prst="rect">
            <a:avLst/>
          </a:prstGeom>
        </p:spPr>
      </p:pic>
      <p:sp>
        <p:nvSpPr>
          <p:cNvPr id="4" name="CuadroTexto 3">
            <a:extLst>
              <a:ext uri="{FF2B5EF4-FFF2-40B4-BE49-F238E27FC236}">
                <a16:creationId xmlns:a16="http://schemas.microsoft.com/office/drawing/2014/main" id="{66649432-BD57-C0A0-7AFA-087BD8C7C67B}"/>
              </a:ext>
            </a:extLst>
          </p:cNvPr>
          <p:cNvSpPr txBox="1"/>
          <p:nvPr/>
        </p:nvSpPr>
        <p:spPr>
          <a:xfrm>
            <a:off x="982436" y="2987082"/>
            <a:ext cx="11004155" cy="2646878"/>
          </a:xfrm>
          <a:prstGeom prst="rect">
            <a:avLst/>
          </a:prstGeom>
          <a:noFill/>
        </p:spPr>
        <p:txBody>
          <a:bodyPr wrap="square">
            <a:spAutoFit/>
          </a:bodyPr>
          <a:lstStyle/>
          <a:p>
            <a:pPr algn="ctr"/>
            <a:r>
              <a:rPr lang="en-GB" sz="4000" b="1" dirty="0">
                <a:latin typeface="Arial" panose="020B0604020202020204" pitchFamily="34" charset="0"/>
                <a:cs typeface="Arial" panose="020B0604020202020204" pitchFamily="34" charset="0"/>
              </a:rPr>
              <a:t>Managing Business Information</a:t>
            </a:r>
          </a:p>
          <a:p>
            <a:pPr algn="ctr"/>
            <a:endParaRPr lang="en-GB" dirty="0"/>
          </a:p>
          <a:p>
            <a:pPr algn="ctr"/>
            <a:endParaRPr lang="en-GB" dirty="0"/>
          </a:p>
          <a:p>
            <a:r>
              <a:rPr lang="en-GB" sz="1800" b="1" dirty="0">
                <a:latin typeface="Arial" panose="020B0604020202020204" pitchFamily="34" charset="0"/>
                <a:cs typeface="Arial" panose="020B0604020202020204" pitchFamily="34" charset="0"/>
              </a:rPr>
              <a:t>                                                    Student Name</a:t>
            </a:r>
            <a:r>
              <a:rPr lang="pt-PT" sz="1800" b="1" dirty="0">
                <a:latin typeface="Arial" panose="020B0604020202020204" pitchFamily="34" charset="0"/>
                <a:cs typeface="Arial" panose="020B0604020202020204" pitchFamily="34" charset="0"/>
              </a:rPr>
              <a:t>:</a:t>
            </a:r>
            <a:r>
              <a:rPr lang="pt-PT" sz="1800" dirty="0">
                <a:latin typeface="Arial" panose="020B0604020202020204" pitchFamily="34" charset="0"/>
                <a:cs typeface="Arial" panose="020B0604020202020204" pitchFamily="34" charset="0"/>
              </a:rPr>
              <a:t> Lara Chumbinho</a:t>
            </a:r>
          </a:p>
          <a:p>
            <a:r>
              <a:rPr lang="pt-PT" sz="1800" b="1" dirty="0">
                <a:latin typeface="Arial" panose="020B0604020202020204" pitchFamily="34" charset="0"/>
                <a:cs typeface="Arial" panose="020B0604020202020204" pitchFamily="34" charset="0"/>
              </a:rPr>
              <a:t>                                                           </a:t>
            </a:r>
            <a:r>
              <a:rPr lang="pt-PT" sz="1800" b="1" dirty="0" err="1">
                <a:latin typeface="Arial" panose="020B0604020202020204" pitchFamily="34" charset="0"/>
                <a:cs typeface="Arial" panose="020B0604020202020204" pitchFamily="34" charset="0"/>
              </a:rPr>
              <a:t>Student</a:t>
            </a:r>
            <a:r>
              <a:rPr lang="pt-PT" sz="1800" b="1" dirty="0">
                <a:latin typeface="Arial" panose="020B0604020202020204" pitchFamily="34" charset="0"/>
                <a:cs typeface="Arial" panose="020B0604020202020204" pitchFamily="34" charset="0"/>
              </a:rPr>
              <a:t> ID: </a:t>
            </a:r>
            <a:r>
              <a:rPr lang="pt-PT" sz="1800" dirty="0">
                <a:latin typeface="Arial" panose="020B0604020202020204" pitchFamily="34" charset="0"/>
                <a:cs typeface="Arial" panose="020B0604020202020204" pitchFamily="34" charset="0"/>
              </a:rPr>
              <a:t>2425764</a:t>
            </a:r>
          </a:p>
          <a:p>
            <a:r>
              <a:rPr lang="pt-PT" sz="1800" b="1" dirty="0" err="1">
                <a:latin typeface="Arial" panose="020B0604020202020204" pitchFamily="34" charset="0"/>
                <a:cs typeface="Arial" panose="020B0604020202020204" pitchFamily="34" charset="0"/>
              </a:rPr>
              <a:t>Topic</a:t>
            </a:r>
            <a:r>
              <a:rPr lang="pt-PT" sz="1800" b="1" dirty="0">
                <a:latin typeface="Arial" panose="020B0604020202020204" pitchFamily="34" charset="0"/>
                <a:cs typeface="Arial" panose="020B0604020202020204" pitchFamily="34" charset="0"/>
              </a:rPr>
              <a:t>:</a:t>
            </a:r>
            <a:r>
              <a:rPr lang="en-GB" sz="1800" dirty="0"/>
              <a:t>Analyse and Compare Systems: Examine at least three information systems, comparing their functions, benefits, and limitations in driving business success</a:t>
            </a:r>
          </a:p>
          <a:p>
            <a:r>
              <a:rPr lang="en-GB" sz="1800" b="1" dirty="0">
                <a:latin typeface="Arial" panose="020B0604020202020204" pitchFamily="34" charset="0"/>
                <a:cs typeface="Arial" panose="020B0604020202020204" pitchFamily="34" charset="0"/>
              </a:rPr>
              <a:t>                                                         Lecture: </a:t>
            </a:r>
            <a:r>
              <a:rPr lang="en-GB" sz="1800" dirty="0" err="1">
                <a:latin typeface="Arial" panose="020B0604020202020204" pitchFamily="34" charset="0"/>
                <a:cs typeface="Arial" panose="020B0604020202020204" pitchFamily="34" charset="0"/>
              </a:rPr>
              <a:t>Amitave</a:t>
            </a:r>
            <a:r>
              <a:rPr lang="en-GB" sz="1800" dirty="0">
                <a:latin typeface="Arial" panose="020B0604020202020204" pitchFamily="34" charset="0"/>
                <a:cs typeface="Arial" panose="020B0604020202020204" pitchFamily="34" charset="0"/>
              </a:rPr>
              <a:t> Banik</a:t>
            </a:r>
            <a:endParaRPr lang="en-GB"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1523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n 3" descr="Interfaz de usuario gráfica&#10;&#10;El contenido generado por IA puede ser incorrecto.">
            <a:extLst>
              <a:ext uri="{FF2B5EF4-FFF2-40B4-BE49-F238E27FC236}">
                <a16:creationId xmlns:a16="http://schemas.microsoft.com/office/drawing/2014/main" id="{D5B81CC9-0A53-4C43-B5D9-89EEA240B66C}"/>
              </a:ext>
            </a:extLst>
          </p:cNvPr>
          <p:cNvPicPr>
            <a:picLocks noChangeAspect="1"/>
          </p:cNvPicPr>
          <p:nvPr/>
        </p:nvPicPr>
        <p:blipFill>
          <a:blip r:embed="rId2">
            <a:extLst>
              <a:ext uri="{837473B0-CC2E-450A-ABE3-18F120FF3D39}">
                <a1611:picAttrSrcUrl xmlns:a1611="http://schemas.microsoft.com/office/drawing/2016/11/main" r:id="rId3"/>
              </a:ext>
            </a:extLst>
          </a:blip>
          <a:srcRect t="5436"/>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ítulo 1">
            <a:extLst>
              <a:ext uri="{FF2B5EF4-FFF2-40B4-BE49-F238E27FC236}">
                <a16:creationId xmlns:a16="http://schemas.microsoft.com/office/drawing/2014/main" id="{927E0FA3-C01D-690C-2C18-2E05FEE635CF}"/>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3100" b="1"/>
              <a:t>Introduction: The Importance of Information Systems </a:t>
            </a:r>
          </a:p>
        </p:txBody>
      </p:sp>
      <p:sp>
        <p:nvSpPr>
          <p:cNvPr id="5" name="CaixaDeTexto 4">
            <a:extLst>
              <a:ext uri="{FF2B5EF4-FFF2-40B4-BE49-F238E27FC236}">
                <a16:creationId xmlns:a16="http://schemas.microsoft.com/office/drawing/2014/main" id="{811FC9E6-51E9-958B-D198-AE808FAD040D}"/>
              </a:ext>
            </a:extLst>
          </p:cNvPr>
          <p:cNvSpPr txBox="1"/>
          <p:nvPr/>
        </p:nvSpPr>
        <p:spPr>
          <a:xfrm>
            <a:off x="83820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b="1"/>
              <a:t>What are Information Systems?</a:t>
            </a:r>
            <a:endParaRPr lang="en-US" sz="1400"/>
          </a:p>
          <a:p>
            <a:pPr indent="-228600">
              <a:lnSpc>
                <a:spcPct val="90000"/>
              </a:lnSpc>
              <a:spcAft>
                <a:spcPts val="600"/>
              </a:spcAft>
              <a:buFont typeface="Arial" panose="020B0604020202020204" pitchFamily="34" charset="0"/>
              <a:buChar char="•"/>
            </a:pPr>
            <a:r>
              <a:rPr lang="en-US" sz="1400"/>
              <a:t>Collect, process and store business data </a:t>
            </a:r>
          </a:p>
          <a:p>
            <a:pPr indent="-228600">
              <a:lnSpc>
                <a:spcPct val="90000"/>
              </a:lnSpc>
              <a:spcAft>
                <a:spcPts val="600"/>
              </a:spcAft>
              <a:buFont typeface="Arial" panose="020B0604020202020204" pitchFamily="34" charset="0"/>
              <a:buChar char="•"/>
            </a:pPr>
            <a:r>
              <a:rPr lang="en-US" sz="1400"/>
              <a:t>Provide accurate, real-time information </a:t>
            </a:r>
          </a:p>
          <a:p>
            <a:pPr indent="-228600">
              <a:lnSpc>
                <a:spcPct val="90000"/>
              </a:lnSpc>
              <a:spcAft>
                <a:spcPts val="600"/>
              </a:spcAft>
              <a:buFont typeface="Arial" panose="020B0604020202020204" pitchFamily="34" charset="0"/>
              <a:buChar char="•"/>
            </a:pPr>
            <a:r>
              <a:rPr lang="en-US" sz="1400"/>
              <a:t>Support daily business operations </a:t>
            </a:r>
          </a:p>
          <a:p>
            <a:pPr indent="-228600">
              <a:lnSpc>
                <a:spcPct val="90000"/>
              </a:lnSpc>
              <a:spcAft>
                <a:spcPts val="600"/>
              </a:spcAft>
              <a:buFont typeface="Arial" panose="020B0604020202020204" pitchFamily="34" charset="0"/>
              <a:buChar char="•"/>
            </a:pPr>
            <a:r>
              <a:rPr lang="en-US" sz="1400"/>
              <a:t>Improve communication and decision-making</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b="1"/>
              <a:t>Systems analysed:</a:t>
            </a:r>
            <a:endParaRPr lang="en-US" sz="1400"/>
          </a:p>
          <a:p>
            <a:pPr indent="-228600">
              <a:lnSpc>
                <a:spcPct val="90000"/>
              </a:lnSpc>
              <a:spcAft>
                <a:spcPts val="600"/>
              </a:spcAft>
              <a:buFont typeface="Arial" panose="020B0604020202020204" pitchFamily="34" charset="0"/>
              <a:buChar char="•"/>
            </a:pPr>
            <a:r>
              <a:rPr lang="en-US" sz="1400"/>
              <a:t>Enterprise Resource Planning (ERP) </a:t>
            </a:r>
          </a:p>
          <a:p>
            <a:pPr indent="-228600">
              <a:lnSpc>
                <a:spcPct val="90000"/>
              </a:lnSpc>
              <a:spcAft>
                <a:spcPts val="600"/>
              </a:spcAft>
              <a:buFont typeface="Arial" panose="020B0604020202020204" pitchFamily="34" charset="0"/>
              <a:buChar char="•"/>
            </a:pPr>
            <a:r>
              <a:rPr lang="en-US" sz="1400"/>
              <a:t>Customer Relationship Management (CRM) </a:t>
            </a:r>
          </a:p>
          <a:p>
            <a:pPr indent="-228600">
              <a:lnSpc>
                <a:spcPct val="90000"/>
              </a:lnSpc>
              <a:spcAft>
                <a:spcPts val="600"/>
              </a:spcAft>
              <a:buFont typeface="Arial" panose="020B0604020202020204" pitchFamily="34" charset="0"/>
              <a:buChar char="•"/>
            </a:pPr>
            <a:r>
              <a:rPr lang="en-US" sz="1400"/>
              <a:t>Human Resource Management System (HRMS)</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p:txBody>
      </p:sp>
    </p:spTree>
    <p:extLst>
      <p:ext uri="{BB962C8B-B14F-4D97-AF65-F5344CB8AC3E}">
        <p14:creationId xmlns:p14="http://schemas.microsoft.com/office/powerpoint/2010/main" val="2087477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m 6">
            <a:extLst>
              <a:ext uri="{FF2B5EF4-FFF2-40B4-BE49-F238E27FC236}">
                <a16:creationId xmlns:a16="http://schemas.microsoft.com/office/drawing/2014/main" id="{CEF6D098-204B-E703-1AF5-8E56B2E16298}"/>
              </a:ext>
            </a:extLst>
          </p:cNvPr>
          <p:cNvPicPr>
            <a:picLocks noChangeAspect="1"/>
          </p:cNvPicPr>
          <p:nvPr/>
        </p:nvPicPr>
        <p:blipFill>
          <a:blip r:embed="rId2">
            <a:extLst>
              <a:ext uri="{28A0092B-C50C-407E-A947-70E740481C1C}">
                <a14:useLocalDpi xmlns:a14="http://schemas.microsoft.com/office/drawing/2010/main" val="0"/>
              </a:ext>
            </a:extLst>
          </a:blip>
          <a:srcRect t="14216" b="17539"/>
          <a:stretch>
            <a:fillRect/>
          </a:stretch>
        </p:blipFill>
        <p:spPr>
          <a:xfrm>
            <a:off x="838200" y="704765"/>
            <a:ext cx="10628376" cy="5440003"/>
          </a:xfrm>
          <a:prstGeom prst="rect">
            <a:avLst/>
          </a:prstGeom>
        </p:spPr>
      </p:pic>
    </p:spTree>
    <p:extLst>
      <p:ext uri="{BB962C8B-B14F-4D97-AF65-F5344CB8AC3E}">
        <p14:creationId xmlns:p14="http://schemas.microsoft.com/office/powerpoint/2010/main" val="27663228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DA70155-E17F-486D-EE87-0D19AED0A889}"/>
              </a:ext>
            </a:extLst>
          </p:cNvPr>
          <p:cNvSpPr>
            <a:spLocks noGrp="1"/>
          </p:cNvSpPr>
          <p:nvPr>
            <p:ph type="title"/>
          </p:nvPr>
        </p:nvSpPr>
        <p:spPr>
          <a:xfrm>
            <a:off x="793662" y="386930"/>
            <a:ext cx="10066122" cy="1298448"/>
          </a:xfrm>
        </p:spPr>
        <p:txBody>
          <a:bodyPr anchor="b">
            <a:normAutofit/>
          </a:bodyPr>
          <a:lstStyle/>
          <a:p>
            <a:r>
              <a:rPr lang="en-GB" dirty="0">
                <a:latin typeface="Arial" panose="020B0604020202020204" pitchFamily="34" charset="0"/>
                <a:cs typeface="Arial" panose="020B0604020202020204" pitchFamily="34" charset="0"/>
              </a:rPr>
              <a:t>Enterprise Resource Planning (ERP)</a:t>
            </a:r>
          </a:p>
        </p:txBody>
      </p:sp>
      <p:sp>
        <p:nvSpPr>
          <p:cNvPr id="8" name="Content Placeholder 7">
            <a:extLst>
              <a:ext uri="{FF2B5EF4-FFF2-40B4-BE49-F238E27FC236}">
                <a16:creationId xmlns:a16="http://schemas.microsoft.com/office/drawing/2014/main" id="{5D4851D7-0A1C-3D8A-F4CA-93F931C3025B}"/>
              </a:ext>
            </a:extLst>
          </p:cNvPr>
          <p:cNvSpPr>
            <a:spLocks noGrp="1"/>
          </p:cNvSpPr>
          <p:nvPr>
            <p:ph idx="1"/>
          </p:nvPr>
        </p:nvSpPr>
        <p:spPr>
          <a:xfrm>
            <a:off x="793661" y="2599509"/>
            <a:ext cx="4530898" cy="3639450"/>
          </a:xfrm>
        </p:spPr>
        <p:txBody>
          <a:bodyPr anchor="ctr">
            <a:normAutofit fontScale="92500" lnSpcReduction="20000"/>
          </a:bodyPr>
          <a:lstStyle/>
          <a:p>
            <a:pPr marL="0" indent="0">
              <a:buNone/>
            </a:pPr>
            <a:r>
              <a:rPr lang="en-GB" sz="2000" b="1" dirty="0">
                <a:latin typeface="Arial" panose="020B0604020202020204" pitchFamily="34" charset="0"/>
                <a:cs typeface="Arial" panose="020B0604020202020204" pitchFamily="34" charset="0"/>
              </a:rPr>
              <a:t>Function</a:t>
            </a:r>
          </a:p>
          <a:p>
            <a:r>
              <a:rPr lang="en-GB" sz="2000" dirty="0">
                <a:latin typeface="Arial" panose="020B0604020202020204" pitchFamily="34" charset="0"/>
                <a:cs typeface="Arial" panose="020B0604020202020204" pitchFamily="34" charset="0"/>
              </a:rPr>
              <a:t>Integrates business departments </a:t>
            </a:r>
          </a:p>
          <a:p>
            <a:r>
              <a:rPr lang="en-GB" sz="2000" dirty="0">
                <a:latin typeface="Arial" panose="020B0604020202020204" pitchFamily="34" charset="0"/>
                <a:cs typeface="Arial" panose="020B0604020202020204" pitchFamily="34" charset="0"/>
              </a:rPr>
              <a:t>Provides real-time information </a:t>
            </a:r>
          </a:p>
          <a:p>
            <a:pPr marL="0" indent="0">
              <a:buNone/>
            </a:pPr>
            <a:r>
              <a:rPr lang="en-GB" sz="2000" b="1" dirty="0">
                <a:latin typeface="Arial" panose="020B0604020202020204" pitchFamily="34" charset="0"/>
                <a:cs typeface="Arial" panose="020B0604020202020204" pitchFamily="34" charset="0"/>
              </a:rPr>
              <a:t>Benefits</a:t>
            </a:r>
          </a:p>
          <a:p>
            <a:r>
              <a:rPr lang="en-GB" sz="2000" dirty="0">
                <a:latin typeface="Arial" panose="020B0604020202020204" pitchFamily="34" charset="0"/>
                <a:cs typeface="Arial" panose="020B0604020202020204" pitchFamily="34" charset="0"/>
              </a:rPr>
              <a:t>Improves efficiency </a:t>
            </a:r>
          </a:p>
          <a:p>
            <a:r>
              <a:rPr lang="en-GB" sz="2000" dirty="0">
                <a:latin typeface="Arial" panose="020B0604020202020204" pitchFamily="34" charset="0"/>
                <a:cs typeface="Arial" panose="020B0604020202020204" pitchFamily="34" charset="0"/>
              </a:rPr>
              <a:t>Faster decision-making </a:t>
            </a:r>
          </a:p>
          <a:p>
            <a:r>
              <a:rPr lang="en-GB" sz="2000" dirty="0">
                <a:latin typeface="Arial" panose="020B0604020202020204" pitchFamily="34" charset="0"/>
                <a:cs typeface="Arial" panose="020B0604020202020204" pitchFamily="34" charset="0"/>
              </a:rPr>
              <a:t>Better communication </a:t>
            </a:r>
          </a:p>
          <a:p>
            <a:pPr marL="0" indent="0">
              <a:buNone/>
            </a:pPr>
            <a:r>
              <a:rPr lang="en-GB" sz="2000" b="1" dirty="0">
                <a:latin typeface="Arial" panose="020B0604020202020204" pitchFamily="34" charset="0"/>
                <a:cs typeface="Arial" panose="020B0604020202020204" pitchFamily="34" charset="0"/>
              </a:rPr>
              <a:t>Limitations</a:t>
            </a:r>
          </a:p>
          <a:p>
            <a:r>
              <a:rPr lang="en-GB" sz="2000" dirty="0">
                <a:latin typeface="Arial" panose="020B0604020202020204" pitchFamily="34" charset="0"/>
                <a:cs typeface="Arial" panose="020B0604020202020204" pitchFamily="34" charset="0"/>
              </a:rPr>
              <a:t>High implementation cost </a:t>
            </a:r>
          </a:p>
          <a:p>
            <a:r>
              <a:rPr lang="en-GB" sz="2000" dirty="0">
                <a:latin typeface="Arial" panose="020B0604020202020204" pitchFamily="34" charset="0"/>
                <a:cs typeface="Arial" panose="020B0604020202020204" pitchFamily="34" charset="0"/>
              </a:rPr>
              <a:t>Requires employee training </a:t>
            </a:r>
          </a:p>
          <a:p>
            <a:r>
              <a:rPr lang="en-GB" sz="2000" dirty="0">
                <a:latin typeface="Arial" panose="020B0604020202020204" pitchFamily="34" charset="0"/>
                <a:cs typeface="Arial" panose="020B0604020202020204" pitchFamily="34" charset="0"/>
              </a:rPr>
              <a:t>Time-consuming to implement</a:t>
            </a:r>
          </a:p>
          <a:p>
            <a:endParaRPr lang="en-US" sz="1400" dirty="0">
              <a:latin typeface="Arial" panose="020B0604020202020204" pitchFamily="34" charset="0"/>
              <a:cs typeface="Arial" panose="020B0604020202020204" pitchFamily="34" charset="0"/>
            </a:endParaRPr>
          </a:p>
        </p:txBody>
      </p:sp>
      <p:pic>
        <p:nvPicPr>
          <p:cNvPr id="3" name="Imagem 2" descr="What is an ERP system? (With examples) | Indeed.com UK">
            <a:extLst>
              <a:ext uri="{FF2B5EF4-FFF2-40B4-BE49-F238E27FC236}">
                <a16:creationId xmlns:a16="http://schemas.microsoft.com/office/drawing/2014/main" id="{2F1600EE-7E1F-5725-B3EB-CF7B4B5A98E9}"/>
              </a:ext>
            </a:extLst>
          </p:cNvPr>
          <p:cNvPicPr>
            <a:picLocks noChangeAspect="1"/>
          </p:cNvPicPr>
          <p:nvPr/>
        </p:nvPicPr>
        <p:blipFill>
          <a:blip r:embed="rId2"/>
          <a:stretch>
            <a:fillRect/>
          </a:stretch>
        </p:blipFill>
        <p:spPr>
          <a:xfrm>
            <a:off x="6010508" y="2484255"/>
            <a:ext cx="4952325" cy="3714244"/>
          </a:xfrm>
          <a:prstGeom prst="rect">
            <a:avLst/>
          </a:prstGeom>
        </p:spPr>
      </p:pic>
    </p:spTree>
    <p:extLst>
      <p:ext uri="{BB962C8B-B14F-4D97-AF65-F5344CB8AC3E}">
        <p14:creationId xmlns:p14="http://schemas.microsoft.com/office/powerpoint/2010/main" val="822186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C3E7F653-EB5C-4082-FF7F-B3C782E08B9D}"/>
              </a:ext>
            </a:extLst>
          </p:cNvPr>
          <p:cNvSpPr>
            <a:spLocks noGrp="1"/>
          </p:cNvSpPr>
          <p:nvPr>
            <p:ph type="title"/>
          </p:nvPr>
        </p:nvSpPr>
        <p:spPr/>
        <p:txBody>
          <a:bodyPr/>
          <a:lstStyle/>
          <a:p>
            <a:r>
              <a:rPr lang="en-GB" b="1">
                <a:latin typeface="Arial "/>
              </a:rPr>
              <a:t>Customer Relationship Management (CRM)</a:t>
            </a:r>
            <a:endParaRPr lang="en-GB" b="1" dirty="0">
              <a:latin typeface="Arial "/>
            </a:endParaRPr>
          </a:p>
        </p:txBody>
      </p:sp>
      <p:sp>
        <p:nvSpPr>
          <p:cNvPr id="3" name="Marcador de Posição de Conteúdo 2">
            <a:extLst>
              <a:ext uri="{FF2B5EF4-FFF2-40B4-BE49-F238E27FC236}">
                <a16:creationId xmlns:a16="http://schemas.microsoft.com/office/drawing/2014/main" id="{E0B8F054-F456-1DD1-3E8A-FC096CC5EA70}"/>
              </a:ext>
            </a:extLst>
          </p:cNvPr>
          <p:cNvSpPr>
            <a:spLocks noGrp="1"/>
          </p:cNvSpPr>
          <p:nvPr>
            <p:ph idx="1"/>
          </p:nvPr>
        </p:nvSpPr>
        <p:spPr/>
        <p:txBody>
          <a:bodyPr>
            <a:normAutofit fontScale="92500" lnSpcReduction="10000"/>
          </a:bodyPr>
          <a:lstStyle/>
          <a:p>
            <a:pPr marL="0" indent="0">
              <a:buNone/>
            </a:pPr>
            <a:r>
              <a:rPr lang="en-GB" sz="2600" b="1" dirty="0">
                <a:latin typeface="Arial "/>
              </a:rPr>
              <a:t>Function</a:t>
            </a:r>
          </a:p>
          <a:p>
            <a:r>
              <a:rPr lang="en-GB" sz="2600" dirty="0">
                <a:latin typeface="Arial "/>
              </a:rPr>
              <a:t>Manages customer information </a:t>
            </a:r>
          </a:p>
          <a:p>
            <a:r>
              <a:rPr lang="en-GB" sz="2600" dirty="0">
                <a:latin typeface="Arial "/>
              </a:rPr>
              <a:t>Tracks interactions and purchases </a:t>
            </a:r>
          </a:p>
          <a:p>
            <a:pPr marL="0" indent="0">
              <a:buNone/>
            </a:pPr>
            <a:r>
              <a:rPr lang="en-GB" sz="2600" b="1" dirty="0">
                <a:latin typeface="Arial "/>
              </a:rPr>
              <a:t>Benefits</a:t>
            </a:r>
          </a:p>
          <a:p>
            <a:r>
              <a:rPr lang="en-GB" sz="2600" dirty="0">
                <a:latin typeface="Arial "/>
              </a:rPr>
              <a:t>Personalised customer experience </a:t>
            </a:r>
          </a:p>
          <a:p>
            <a:r>
              <a:rPr lang="en-GB" sz="2600" dirty="0">
                <a:latin typeface="Arial "/>
              </a:rPr>
              <a:t>Improves customer loyalty </a:t>
            </a:r>
          </a:p>
          <a:p>
            <a:r>
              <a:rPr lang="en-GB" sz="2600" dirty="0">
                <a:latin typeface="Arial "/>
              </a:rPr>
              <a:t>Supports marketing decisions </a:t>
            </a:r>
          </a:p>
          <a:p>
            <a:pPr marL="0" indent="0">
              <a:buNone/>
            </a:pPr>
            <a:r>
              <a:rPr lang="en-GB" sz="2600" b="1" dirty="0">
                <a:latin typeface="Arial "/>
              </a:rPr>
              <a:t>Limitations</a:t>
            </a:r>
          </a:p>
          <a:p>
            <a:r>
              <a:rPr lang="en-GB" sz="2600" dirty="0">
                <a:latin typeface="Arial "/>
              </a:rPr>
              <a:t>Data privacy risks </a:t>
            </a:r>
          </a:p>
          <a:p>
            <a:r>
              <a:rPr lang="en-GB" sz="2600" dirty="0">
                <a:latin typeface="Arial "/>
              </a:rPr>
              <a:t>Requires accurate and updated data</a:t>
            </a:r>
          </a:p>
          <a:p>
            <a:endParaRPr lang="en-GB" dirty="0"/>
          </a:p>
        </p:txBody>
      </p:sp>
      <p:pic>
        <p:nvPicPr>
          <p:cNvPr id="4" name="Imagem 3" descr="What is a CRM database | An Overview of CRM Databases">
            <a:extLst>
              <a:ext uri="{FF2B5EF4-FFF2-40B4-BE49-F238E27FC236}">
                <a16:creationId xmlns:a16="http://schemas.microsoft.com/office/drawing/2014/main" id="{C5E2534D-76BF-BEA3-6B50-BA694E3531B2}"/>
              </a:ext>
            </a:extLst>
          </p:cNvPr>
          <p:cNvPicPr>
            <a:picLocks noChangeAspect="1"/>
          </p:cNvPicPr>
          <p:nvPr/>
        </p:nvPicPr>
        <p:blipFill>
          <a:blip r:embed="rId2"/>
          <a:stretch>
            <a:fillRect/>
          </a:stretch>
        </p:blipFill>
        <p:spPr>
          <a:xfrm>
            <a:off x="6096000" y="2152606"/>
            <a:ext cx="5816742" cy="3638593"/>
          </a:xfrm>
          <a:prstGeom prst="rect">
            <a:avLst/>
          </a:prstGeom>
        </p:spPr>
      </p:pic>
    </p:spTree>
    <p:extLst>
      <p:ext uri="{BB962C8B-B14F-4D97-AF65-F5344CB8AC3E}">
        <p14:creationId xmlns:p14="http://schemas.microsoft.com/office/powerpoint/2010/main" val="15558242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A33AC09-433C-9FBA-1892-0FAC081C5870}"/>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Human Resource Management System (HRMS)</a:t>
            </a:r>
          </a:p>
        </p:txBody>
      </p:sp>
      <p:sp>
        <p:nvSpPr>
          <p:cNvPr id="3" name="Marcador de Posição de Conteúdo 2">
            <a:extLst>
              <a:ext uri="{FF2B5EF4-FFF2-40B4-BE49-F238E27FC236}">
                <a16:creationId xmlns:a16="http://schemas.microsoft.com/office/drawing/2014/main" id="{64AC1D74-6F4C-86B9-1C18-1C850C18A9C9}"/>
              </a:ext>
            </a:extLst>
          </p:cNvPr>
          <p:cNvSpPr>
            <a:spLocks noGrp="1"/>
          </p:cNvSpPr>
          <p:nvPr>
            <p:ph idx="1"/>
          </p:nvPr>
        </p:nvSpPr>
        <p:spPr>
          <a:xfrm>
            <a:off x="838200" y="1690688"/>
            <a:ext cx="10515600" cy="4667250"/>
          </a:xfrm>
        </p:spPr>
        <p:txBody>
          <a:bodyPr>
            <a:normAutofit fontScale="25000" lnSpcReduction="20000"/>
          </a:bodyPr>
          <a:lstStyle/>
          <a:p>
            <a:pPr marL="0" indent="0">
              <a:buNone/>
            </a:pPr>
            <a:r>
              <a:rPr lang="en-GB" sz="9600" b="1" dirty="0">
                <a:latin typeface="Arial "/>
              </a:rPr>
              <a:t>Function</a:t>
            </a:r>
          </a:p>
          <a:p>
            <a:r>
              <a:rPr lang="en-GB" sz="9600" dirty="0">
                <a:latin typeface="Arial "/>
              </a:rPr>
              <a:t>Manages employee information </a:t>
            </a:r>
          </a:p>
          <a:p>
            <a:r>
              <a:rPr lang="en-GB" sz="9600" dirty="0">
                <a:latin typeface="Arial "/>
              </a:rPr>
              <a:t>Supports payroll and attendance </a:t>
            </a:r>
          </a:p>
          <a:p>
            <a:r>
              <a:rPr lang="en-GB" sz="9600" dirty="0">
                <a:latin typeface="Arial "/>
              </a:rPr>
              <a:t>Tracks recruitment and training </a:t>
            </a:r>
          </a:p>
          <a:p>
            <a:pPr marL="0" indent="0">
              <a:buNone/>
            </a:pPr>
            <a:r>
              <a:rPr lang="en-GB" sz="9600" b="1" dirty="0">
                <a:latin typeface="Arial "/>
              </a:rPr>
              <a:t>Benefits</a:t>
            </a:r>
          </a:p>
          <a:p>
            <a:r>
              <a:rPr lang="en-GB" sz="9600" dirty="0">
                <a:latin typeface="Arial "/>
              </a:rPr>
              <a:t>Reduces administrative work </a:t>
            </a:r>
          </a:p>
          <a:p>
            <a:r>
              <a:rPr lang="en-GB" sz="9600" dirty="0">
                <a:latin typeface="Arial "/>
              </a:rPr>
              <a:t>Improves HR efficiency </a:t>
            </a:r>
          </a:p>
          <a:p>
            <a:r>
              <a:rPr lang="en-GB" sz="9600" dirty="0"/>
              <a:t>Improves employee management</a:t>
            </a:r>
          </a:p>
          <a:p>
            <a:pPr marL="0" indent="0">
              <a:buNone/>
            </a:pPr>
            <a:r>
              <a:rPr lang="en-GB" sz="9600" b="1" dirty="0">
                <a:latin typeface="Arial "/>
              </a:rPr>
              <a:t>Limitations</a:t>
            </a:r>
          </a:p>
          <a:p>
            <a:r>
              <a:rPr lang="en-GB" sz="9600" dirty="0">
                <a:latin typeface="Arial "/>
              </a:rPr>
              <a:t>High implementation cost </a:t>
            </a:r>
          </a:p>
          <a:p>
            <a:r>
              <a:rPr lang="en-GB" sz="9600" dirty="0">
                <a:latin typeface="Arial "/>
              </a:rPr>
              <a:t>Data security and privacy risks </a:t>
            </a:r>
          </a:p>
          <a:p>
            <a:r>
              <a:rPr lang="en-GB" sz="9600" dirty="0">
                <a:latin typeface="Arial "/>
              </a:rPr>
              <a:t>Requires staff training</a:t>
            </a:r>
          </a:p>
          <a:p>
            <a:endParaRPr lang="en-GB" dirty="0">
              <a:latin typeface="Arial "/>
            </a:endParaRPr>
          </a:p>
        </p:txBody>
      </p:sp>
      <p:pic>
        <p:nvPicPr>
          <p:cNvPr id="5" name="Imagem 4" descr="What Are The Types Of Human Resource Management Systems - Design Talk">
            <a:extLst>
              <a:ext uri="{FF2B5EF4-FFF2-40B4-BE49-F238E27FC236}">
                <a16:creationId xmlns:a16="http://schemas.microsoft.com/office/drawing/2014/main" id="{69A5542B-3EFD-71BB-7495-F8642F1C547F}"/>
              </a:ext>
            </a:extLst>
          </p:cNvPr>
          <p:cNvPicPr>
            <a:picLocks noChangeAspect="1"/>
          </p:cNvPicPr>
          <p:nvPr/>
        </p:nvPicPr>
        <p:blipFill>
          <a:blip r:embed="rId2"/>
          <a:stretch>
            <a:fillRect/>
          </a:stretch>
        </p:blipFill>
        <p:spPr>
          <a:xfrm>
            <a:off x="7267663" y="1888218"/>
            <a:ext cx="4561977" cy="4272189"/>
          </a:xfrm>
          <a:prstGeom prst="rect">
            <a:avLst/>
          </a:prstGeom>
        </p:spPr>
      </p:pic>
    </p:spTree>
    <p:extLst>
      <p:ext uri="{BB962C8B-B14F-4D97-AF65-F5344CB8AC3E}">
        <p14:creationId xmlns:p14="http://schemas.microsoft.com/office/powerpoint/2010/main" val="16507638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B8C336A-B24F-6E05-A3B5-26080AB5099C}"/>
              </a:ext>
            </a:extLst>
          </p:cNvPr>
          <p:cNvSpPr>
            <a:spLocks noGrp="1"/>
          </p:cNvSpPr>
          <p:nvPr>
            <p:ph type="title"/>
          </p:nvPr>
        </p:nvSpPr>
        <p:spPr>
          <a:xfrm>
            <a:off x="589558" y="244742"/>
            <a:ext cx="7015498" cy="1235225"/>
          </a:xfrm>
        </p:spPr>
        <p:txBody>
          <a:bodyPr vert="horz" lIns="91440" tIns="45720" rIns="91440" bIns="45720" rtlCol="0" anchor="ctr">
            <a:normAutofit/>
          </a:bodyPr>
          <a:lstStyle/>
          <a:p>
            <a:r>
              <a:rPr lang="en-US" sz="3600" b="1" kern="1200" dirty="0">
                <a:solidFill>
                  <a:schemeClr val="tx1"/>
                </a:solidFill>
                <a:latin typeface="+mj-lt"/>
                <a:ea typeface="+mj-ea"/>
                <a:cs typeface="+mj-cs"/>
              </a:rPr>
              <a:t>Comparing Business Information Systems</a:t>
            </a:r>
          </a:p>
        </p:txBody>
      </p:sp>
      <p:graphicFrame>
        <p:nvGraphicFramePr>
          <p:cNvPr id="6" name="Tabela 5">
            <a:extLst>
              <a:ext uri="{FF2B5EF4-FFF2-40B4-BE49-F238E27FC236}">
                <a16:creationId xmlns:a16="http://schemas.microsoft.com/office/drawing/2014/main" id="{66D7B8FF-7753-93B2-31FF-18F848020A32}"/>
              </a:ext>
            </a:extLst>
          </p:cNvPr>
          <p:cNvGraphicFramePr>
            <a:graphicFrameLocks noGrp="1"/>
          </p:cNvGraphicFramePr>
          <p:nvPr/>
        </p:nvGraphicFramePr>
        <p:xfrm>
          <a:off x="761995" y="2140856"/>
          <a:ext cx="10668005" cy="4022872"/>
        </p:xfrm>
        <a:graphic>
          <a:graphicData uri="http://schemas.openxmlformats.org/drawingml/2006/table">
            <a:tbl>
              <a:tblPr>
                <a:solidFill>
                  <a:schemeClr val="bg1"/>
                </a:solidFill>
              </a:tblPr>
              <a:tblGrid>
                <a:gridCol w="2161044">
                  <a:extLst>
                    <a:ext uri="{9D8B030D-6E8A-4147-A177-3AD203B41FA5}">
                      <a16:colId xmlns:a16="http://schemas.microsoft.com/office/drawing/2014/main" val="3439149554"/>
                    </a:ext>
                  </a:extLst>
                </a:gridCol>
                <a:gridCol w="2954453">
                  <a:extLst>
                    <a:ext uri="{9D8B030D-6E8A-4147-A177-3AD203B41FA5}">
                      <a16:colId xmlns:a16="http://schemas.microsoft.com/office/drawing/2014/main" val="2347676414"/>
                    </a:ext>
                  </a:extLst>
                </a:gridCol>
                <a:gridCol w="2545020">
                  <a:extLst>
                    <a:ext uri="{9D8B030D-6E8A-4147-A177-3AD203B41FA5}">
                      <a16:colId xmlns:a16="http://schemas.microsoft.com/office/drawing/2014/main" val="1474918562"/>
                    </a:ext>
                  </a:extLst>
                </a:gridCol>
                <a:gridCol w="3007488">
                  <a:extLst>
                    <a:ext uri="{9D8B030D-6E8A-4147-A177-3AD203B41FA5}">
                      <a16:colId xmlns:a16="http://schemas.microsoft.com/office/drawing/2014/main" val="162199388"/>
                    </a:ext>
                  </a:extLst>
                </a:gridCol>
              </a:tblGrid>
              <a:tr h="578383">
                <a:tc>
                  <a:txBody>
                    <a:bodyPr/>
                    <a:lstStyle/>
                    <a:p>
                      <a:pPr>
                        <a:buNone/>
                      </a:pPr>
                      <a:r>
                        <a:rPr lang="en-GB" sz="2000" b="1" cap="none" spc="0">
                          <a:solidFill>
                            <a:schemeClr val="tx1"/>
                          </a:solidFill>
                          <a:latin typeface="Arial "/>
                          <a:cs typeface="Arial" panose="020B0604020202020204" pitchFamily="34" charset="0"/>
                        </a:rPr>
                        <a:t>Comparison</a:t>
                      </a:r>
                      <a:endParaRPr lang="en-GB" sz="2000" cap="none" spc="0">
                        <a:solidFill>
                          <a:schemeClr val="tx1"/>
                        </a:solidFill>
                        <a:latin typeface="Arial "/>
                        <a:cs typeface="Arial" panose="020B0604020202020204" pitchFamily="34" charset="0"/>
                      </a:endParaRPr>
                    </a:p>
                  </a:txBody>
                  <a:tcPr marL="158852" marR="122193" marT="122193" marB="122193"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b="1" cap="none" spc="0">
                          <a:solidFill>
                            <a:schemeClr val="tx1"/>
                          </a:solidFill>
                          <a:latin typeface="Arial "/>
                          <a:cs typeface="Arial" panose="020B0604020202020204" pitchFamily="34" charset="0"/>
                        </a:rPr>
                        <a:t>ERP</a:t>
                      </a:r>
                      <a:endParaRPr lang="en-GB" sz="2000" cap="none" spc="0">
                        <a:solidFill>
                          <a:schemeClr val="tx1"/>
                        </a:solidFill>
                        <a:latin typeface="Arial "/>
                        <a:cs typeface="Arial" panose="020B0604020202020204" pitchFamily="34" charset="0"/>
                      </a:endParaRPr>
                    </a:p>
                  </a:txBody>
                  <a:tcPr marL="158852" marR="122193" marT="122193" marB="12219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b="1" cap="none" spc="0" dirty="0">
                          <a:solidFill>
                            <a:schemeClr val="tx1"/>
                          </a:solidFill>
                          <a:latin typeface="Arial "/>
                          <a:cs typeface="Arial" panose="020B0604020202020204" pitchFamily="34" charset="0"/>
                        </a:rPr>
                        <a:t>CRM</a:t>
                      </a:r>
                      <a:endParaRPr lang="en-GB" sz="2000" cap="none" spc="0" dirty="0">
                        <a:solidFill>
                          <a:schemeClr val="tx1"/>
                        </a:solidFill>
                        <a:latin typeface="Arial "/>
                        <a:cs typeface="Arial" panose="020B0604020202020204" pitchFamily="34" charset="0"/>
                      </a:endParaRPr>
                    </a:p>
                  </a:txBody>
                  <a:tcPr marL="158852" marR="122193" marT="122193" marB="12219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pt-PT" sz="2000" b="1" cap="none" spc="0" dirty="0">
                          <a:solidFill>
                            <a:schemeClr val="tx1"/>
                          </a:solidFill>
                          <a:latin typeface="Arial "/>
                          <a:cs typeface="Arial" panose="020B0604020202020204" pitchFamily="34" charset="0"/>
                        </a:rPr>
                        <a:t>HRMS</a:t>
                      </a:r>
                      <a:endParaRPr lang="en-GB" sz="2000" cap="none" spc="0" dirty="0">
                        <a:solidFill>
                          <a:schemeClr val="tx1"/>
                        </a:solidFill>
                        <a:latin typeface="Arial "/>
                        <a:cs typeface="Arial" panose="020B0604020202020204" pitchFamily="34" charset="0"/>
                      </a:endParaRPr>
                    </a:p>
                  </a:txBody>
                  <a:tcPr marL="158852" marR="122193" marT="122193" marB="122193"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noFill/>
                  </a:tcPr>
                </a:tc>
                <a:extLst>
                  <a:ext uri="{0D108BD9-81ED-4DB2-BD59-A6C34878D82A}">
                    <a16:rowId xmlns:a16="http://schemas.microsoft.com/office/drawing/2014/main" val="3419812759"/>
                  </a:ext>
                </a:extLst>
              </a:tr>
              <a:tr h="863501">
                <a:tc>
                  <a:txBody>
                    <a:bodyPr/>
                    <a:lstStyle/>
                    <a:p>
                      <a:pPr>
                        <a:buNone/>
                      </a:pPr>
                      <a:r>
                        <a:rPr lang="en-GB" sz="2000" b="1" cap="none" spc="0">
                          <a:solidFill>
                            <a:schemeClr val="tx1"/>
                          </a:solidFill>
                          <a:latin typeface="Arial "/>
                          <a:cs typeface="Arial" panose="020B0604020202020204" pitchFamily="34" charset="0"/>
                        </a:rPr>
                        <a:t>Purpose</a:t>
                      </a:r>
                      <a:endParaRPr lang="en-GB" sz="2000" cap="none" spc="0">
                        <a:solidFill>
                          <a:schemeClr val="tx1"/>
                        </a:solidFill>
                        <a:latin typeface="Arial "/>
                        <a:cs typeface="Arial" panose="020B0604020202020204" pitchFamily="34" charset="0"/>
                      </a:endParaRPr>
                    </a:p>
                  </a:txBody>
                  <a:tcPr marL="158852" marR="122193" marT="122193" marB="122193"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cap="none" spc="0">
                          <a:solidFill>
                            <a:schemeClr val="tx1"/>
                          </a:solidFill>
                          <a:latin typeface="Arial "/>
                          <a:cs typeface="Arial" panose="020B0604020202020204" pitchFamily="34" charset="0"/>
                        </a:rPr>
                        <a:t>Integrates business processes</a:t>
                      </a:r>
                    </a:p>
                  </a:txBody>
                  <a:tcPr marL="158852" marR="122193" marT="122193" marB="12219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cap="none" spc="0">
                          <a:solidFill>
                            <a:schemeClr val="tx1"/>
                          </a:solidFill>
                          <a:latin typeface="Arial "/>
                          <a:cs typeface="Arial" panose="020B0604020202020204" pitchFamily="34" charset="0"/>
                        </a:rPr>
                        <a:t>Manages customer relationships</a:t>
                      </a:r>
                    </a:p>
                  </a:txBody>
                  <a:tcPr marL="158852" marR="122193" marT="122193" marB="12219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dirty="0">
                          <a:latin typeface="Arial "/>
                        </a:rPr>
                        <a:t>Manages employee information</a:t>
                      </a:r>
                      <a:endParaRPr lang="en-GB" sz="2000" cap="none" spc="0" dirty="0">
                        <a:solidFill>
                          <a:schemeClr val="tx1"/>
                        </a:solidFill>
                        <a:latin typeface="Arial "/>
                        <a:cs typeface="Arial" panose="020B0604020202020204" pitchFamily="34" charset="0"/>
                      </a:endParaRPr>
                    </a:p>
                  </a:txBody>
                  <a:tcPr marL="158852" marR="122193" marT="122193" marB="122193"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noFill/>
                  </a:tcPr>
                </a:tc>
                <a:extLst>
                  <a:ext uri="{0D108BD9-81ED-4DB2-BD59-A6C34878D82A}">
                    <a16:rowId xmlns:a16="http://schemas.microsoft.com/office/drawing/2014/main" val="2071668690"/>
                  </a:ext>
                </a:extLst>
              </a:tr>
              <a:tr h="578383">
                <a:tc>
                  <a:txBody>
                    <a:bodyPr/>
                    <a:lstStyle/>
                    <a:p>
                      <a:pPr>
                        <a:buNone/>
                      </a:pPr>
                      <a:r>
                        <a:rPr lang="en-GB" sz="2000" b="1" cap="none" spc="0">
                          <a:solidFill>
                            <a:schemeClr val="tx1"/>
                          </a:solidFill>
                          <a:latin typeface="Arial "/>
                          <a:cs typeface="Arial" panose="020B0604020202020204" pitchFamily="34" charset="0"/>
                        </a:rPr>
                        <a:t>Main users</a:t>
                      </a:r>
                      <a:endParaRPr lang="en-GB" sz="2000" cap="none" spc="0">
                        <a:solidFill>
                          <a:schemeClr val="tx1"/>
                        </a:solidFill>
                        <a:latin typeface="Arial "/>
                        <a:cs typeface="Arial" panose="020B0604020202020204" pitchFamily="34" charset="0"/>
                      </a:endParaRPr>
                    </a:p>
                  </a:txBody>
                  <a:tcPr marL="158852" marR="122193" marT="122193" marB="122193"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cap="none" spc="0">
                          <a:solidFill>
                            <a:schemeClr val="tx1"/>
                          </a:solidFill>
                          <a:latin typeface="Arial "/>
                          <a:cs typeface="Arial" panose="020B0604020202020204" pitchFamily="34" charset="0"/>
                        </a:rPr>
                        <a:t>Managers &amp; Employees</a:t>
                      </a:r>
                    </a:p>
                  </a:txBody>
                  <a:tcPr marL="158852" marR="122193" marT="122193" marB="12219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cap="none" spc="0">
                          <a:solidFill>
                            <a:schemeClr val="tx1"/>
                          </a:solidFill>
                          <a:latin typeface="Arial "/>
                          <a:cs typeface="Arial" panose="020B0604020202020204" pitchFamily="34" charset="0"/>
                        </a:rPr>
                        <a:t>Sales &amp; Marketing</a:t>
                      </a:r>
                    </a:p>
                  </a:txBody>
                  <a:tcPr marL="158852" marR="122193" marT="122193" marB="12219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dirty="0">
                          <a:latin typeface="Arial "/>
                        </a:rPr>
                        <a:t>HR Department</a:t>
                      </a:r>
                      <a:endParaRPr lang="en-GB" sz="2000" cap="none" spc="0" dirty="0">
                        <a:solidFill>
                          <a:schemeClr val="tx1"/>
                        </a:solidFill>
                        <a:latin typeface="Arial "/>
                        <a:cs typeface="Arial" panose="020B0604020202020204" pitchFamily="34" charset="0"/>
                      </a:endParaRPr>
                    </a:p>
                  </a:txBody>
                  <a:tcPr marL="158852" marR="122193" marT="122193" marB="122193"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noFill/>
                  </a:tcPr>
                </a:tc>
                <a:extLst>
                  <a:ext uri="{0D108BD9-81ED-4DB2-BD59-A6C34878D82A}">
                    <a16:rowId xmlns:a16="http://schemas.microsoft.com/office/drawing/2014/main" val="3139533006"/>
                  </a:ext>
                </a:extLst>
              </a:tr>
              <a:tr h="863501">
                <a:tc>
                  <a:txBody>
                    <a:bodyPr/>
                    <a:lstStyle/>
                    <a:p>
                      <a:pPr>
                        <a:buNone/>
                      </a:pPr>
                      <a:r>
                        <a:rPr lang="en-GB" sz="2000" b="1" cap="none" spc="0">
                          <a:solidFill>
                            <a:schemeClr val="tx1"/>
                          </a:solidFill>
                          <a:latin typeface="Arial "/>
                          <a:cs typeface="Arial" panose="020B0604020202020204" pitchFamily="34" charset="0"/>
                        </a:rPr>
                        <a:t>Business value</a:t>
                      </a:r>
                      <a:endParaRPr lang="en-GB" sz="2000" cap="none" spc="0">
                        <a:solidFill>
                          <a:schemeClr val="tx1"/>
                        </a:solidFill>
                        <a:latin typeface="Arial "/>
                        <a:cs typeface="Arial" panose="020B0604020202020204" pitchFamily="34" charset="0"/>
                      </a:endParaRPr>
                    </a:p>
                  </a:txBody>
                  <a:tcPr marL="158852" marR="122193" marT="122193" marB="122193"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cap="none" spc="0" dirty="0">
                          <a:solidFill>
                            <a:schemeClr val="tx1"/>
                          </a:solidFill>
                          <a:latin typeface="Arial "/>
                          <a:cs typeface="Arial" panose="020B0604020202020204" pitchFamily="34" charset="0"/>
                        </a:rPr>
                        <a:t>Improves efficiency</a:t>
                      </a:r>
                    </a:p>
                  </a:txBody>
                  <a:tcPr marL="158852" marR="122193" marT="122193" marB="12219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cap="none" spc="0">
                          <a:solidFill>
                            <a:schemeClr val="tx1"/>
                          </a:solidFill>
                          <a:latin typeface="Arial "/>
                          <a:cs typeface="Arial" panose="020B0604020202020204" pitchFamily="34" charset="0"/>
                        </a:rPr>
                        <a:t>Increases customer satisfaction</a:t>
                      </a:r>
                    </a:p>
                  </a:txBody>
                  <a:tcPr marL="158852" marR="122193" marT="122193" marB="12219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dirty="0">
                          <a:latin typeface="Arial "/>
                        </a:rPr>
                        <a:t>Improves workforce management</a:t>
                      </a:r>
                      <a:endParaRPr lang="en-GB" sz="2000" cap="none" spc="0" dirty="0">
                        <a:solidFill>
                          <a:schemeClr val="tx1"/>
                        </a:solidFill>
                        <a:latin typeface="Arial "/>
                        <a:cs typeface="Arial" panose="020B0604020202020204" pitchFamily="34" charset="0"/>
                      </a:endParaRPr>
                    </a:p>
                  </a:txBody>
                  <a:tcPr marL="158852" marR="122193" marT="122193" marB="122193"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16715466"/>
                  </a:ext>
                </a:extLst>
              </a:tr>
              <a:tr h="863501">
                <a:tc>
                  <a:txBody>
                    <a:bodyPr/>
                    <a:lstStyle/>
                    <a:p>
                      <a:pPr>
                        <a:buNone/>
                      </a:pPr>
                      <a:r>
                        <a:rPr lang="en-GB" sz="2000" b="1" dirty="0">
                          <a:latin typeface="Arial" panose="020B0604020202020204" pitchFamily="34" charset="0"/>
                          <a:cs typeface="Arial" panose="020B0604020202020204" pitchFamily="34" charset="0"/>
                        </a:rPr>
                        <a:t>Main Limitation</a:t>
                      </a:r>
                      <a:endParaRPr lang="en-GB" sz="2000" b="1" cap="none" spc="0" dirty="0">
                        <a:solidFill>
                          <a:schemeClr val="tx1"/>
                        </a:solidFill>
                        <a:latin typeface="Arial" panose="020B0604020202020204" pitchFamily="34" charset="0"/>
                        <a:cs typeface="Arial" panose="020B0604020202020204" pitchFamily="34" charset="0"/>
                      </a:endParaRPr>
                    </a:p>
                  </a:txBody>
                  <a:tcPr marL="158852" marR="122193" marT="122193" marB="122193"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cap="none" spc="0">
                          <a:solidFill>
                            <a:schemeClr val="tx1"/>
                          </a:solidFill>
                          <a:latin typeface="Arial "/>
                          <a:cs typeface="Arial" panose="020B0604020202020204" pitchFamily="34" charset="0"/>
                        </a:rPr>
                        <a:t>Expensive to implement</a:t>
                      </a:r>
                    </a:p>
                  </a:txBody>
                  <a:tcPr marL="158852" marR="122193" marT="122193" marB="12219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cap="none" spc="0">
                          <a:solidFill>
                            <a:schemeClr val="tx1"/>
                          </a:solidFill>
                          <a:latin typeface="Arial "/>
                          <a:cs typeface="Arial" panose="020B0604020202020204" pitchFamily="34" charset="0"/>
                        </a:rPr>
                        <a:t>Protecting customer data</a:t>
                      </a:r>
                    </a:p>
                  </a:txBody>
                  <a:tcPr marL="158852" marR="122193" marT="122193" marB="12219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round/>
                      <a:headEnd type="none" w="med" len="med"/>
                      <a:tailEnd type="none" w="med" len="med"/>
                    </a:lnR>
                    <a:lnT w="19050" cap="flat" cmpd="sng" algn="ctr">
                      <a:solidFill>
                        <a:schemeClr val="tx1"/>
                      </a:solidFill>
                      <a:prstDash val="solid"/>
                    </a:lnT>
                    <a:lnB w="19050" cap="flat" cmpd="sng" algn="ctr">
                      <a:solidFill>
                        <a:schemeClr val="tx1"/>
                      </a:solidFill>
                      <a:prstDash val="solid"/>
                    </a:lnB>
                    <a:noFill/>
                  </a:tcPr>
                </a:tc>
                <a:tc>
                  <a:txBody>
                    <a:bodyPr/>
                    <a:lstStyle/>
                    <a:p>
                      <a:pPr>
                        <a:buNone/>
                      </a:pPr>
                      <a:r>
                        <a:rPr lang="en-GB" sz="2000" dirty="0">
                          <a:latin typeface="Arial "/>
                        </a:rPr>
                        <a:t>Protecting employee data</a:t>
                      </a:r>
                      <a:endParaRPr lang="en-GB" sz="2000" dirty="0">
                        <a:latin typeface="Arial "/>
                        <a:cs typeface="Arial" panose="020B0604020202020204" pitchFamily="34" charset="0"/>
                      </a:endParaRPr>
                    </a:p>
                  </a:txBody>
                  <a:tcPr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9050" cap="flat" cmpd="sng" algn="ctr">
                      <a:solidFill>
                        <a:schemeClr val="tx1"/>
                      </a:solidFill>
                      <a:prstDash val="solid"/>
                    </a:lnB>
                    <a:noFill/>
                  </a:tcPr>
                </a:tc>
                <a:extLst>
                  <a:ext uri="{0D108BD9-81ED-4DB2-BD59-A6C34878D82A}">
                    <a16:rowId xmlns:a16="http://schemas.microsoft.com/office/drawing/2014/main" val="874447794"/>
                  </a:ext>
                </a:extLst>
              </a:tr>
            </a:tbl>
          </a:graphicData>
        </a:graphic>
      </p:graphicFrame>
    </p:spTree>
    <p:extLst>
      <p:ext uri="{BB962C8B-B14F-4D97-AF65-F5344CB8AC3E}">
        <p14:creationId xmlns:p14="http://schemas.microsoft.com/office/powerpoint/2010/main" val="25706246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8D53501-4A04-2515-215A-9339098C541C}"/>
              </a:ext>
            </a:extLst>
          </p:cNvPr>
          <p:cNvSpPr>
            <a:spLocks noGrp="1"/>
          </p:cNvSpPr>
          <p:nvPr>
            <p:ph type="title"/>
          </p:nvPr>
        </p:nvSpPr>
        <p:spPr/>
        <p:txBody>
          <a:bodyPr/>
          <a:lstStyle/>
          <a:p>
            <a:r>
              <a:rPr lang="en-GB" b="1" dirty="0">
                <a:latin typeface="Arial "/>
              </a:rPr>
              <a:t>References</a:t>
            </a:r>
          </a:p>
        </p:txBody>
      </p:sp>
      <p:sp>
        <p:nvSpPr>
          <p:cNvPr id="3" name="Marcador de Posição de Conteúdo 2">
            <a:extLst>
              <a:ext uri="{FF2B5EF4-FFF2-40B4-BE49-F238E27FC236}">
                <a16:creationId xmlns:a16="http://schemas.microsoft.com/office/drawing/2014/main" id="{8E46F898-57E3-EF61-F758-B0139B0F7415}"/>
              </a:ext>
            </a:extLst>
          </p:cNvPr>
          <p:cNvSpPr>
            <a:spLocks noGrp="1"/>
          </p:cNvSpPr>
          <p:nvPr>
            <p:ph idx="1"/>
          </p:nvPr>
        </p:nvSpPr>
        <p:spPr/>
        <p:txBody>
          <a:bodyPr>
            <a:normAutofit fontScale="85000" lnSpcReduction="20000"/>
          </a:bodyPr>
          <a:lstStyle/>
          <a:p>
            <a:r>
              <a:rPr lang="en-GB" dirty="0">
                <a:latin typeface="Arial "/>
              </a:rPr>
              <a:t>Oracle (2025) </a:t>
            </a:r>
            <a:r>
              <a:rPr lang="en-GB" i="1" dirty="0">
                <a:latin typeface="Arial "/>
              </a:rPr>
              <a:t>What is ERP?</a:t>
            </a:r>
            <a:r>
              <a:rPr lang="en-GB" dirty="0">
                <a:latin typeface="Arial "/>
              </a:rPr>
              <a:t> Available at: </a:t>
            </a:r>
            <a:r>
              <a:rPr lang="en-GB" dirty="0">
                <a:latin typeface="Arial "/>
                <a:hlinkClick r:id="rId2"/>
              </a:rPr>
              <a:t>https://www.oracle.com/uk/erp/</a:t>
            </a:r>
            <a:r>
              <a:rPr lang="en-GB" dirty="0">
                <a:latin typeface="Arial "/>
              </a:rPr>
              <a:t> (Accessed: </a:t>
            </a:r>
            <a:r>
              <a:rPr lang="en-GB" b="1" dirty="0">
                <a:latin typeface="Arial "/>
              </a:rPr>
              <a:t>13 July 2026</a:t>
            </a:r>
            <a:r>
              <a:rPr lang="en-GB" dirty="0">
                <a:latin typeface="Arial "/>
              </a:rPr>
              <a:t>).</a:t>
            </a:r>
          </a:p>
          <a:p>
            <a:r>
              <a:rPr lang="en-GB" dirty="0">
                <a:latin typeface="Arial "/>
              </a:rPr>
              <a:t>Salesforce (2025) </a:t>
            </a:r>
            <a:r>
              <a:rPr lang="en-GB" i="1" dirty="0">
                <a:latin typeface="Arial "/>
              </a:rPr>
              <a:t>What is CRM?</a:t>
            </a:r>
            <a:r>
              <a:rPr lang="en-GB" dirty="0">
                <a:latin typeface="Arial "/>
              </a:rPr>
              <a:t> Available at: </a:t>
            </a:r>
            <a:r>
              <a:rPr lang="en-GB" dirty="0">
                <a:latin typeface="Arial "/>
                <a:hlinkClick r:id="rId3"/>
              </a:rPr>
              <a:t>https://www.salesforce.com/uk/crm/what-is-crm/</a:t>
            </a:r>
            <a:r>
              <a:rPr lang="en-GB" dirty="0">
                <a:latin typeface="Arial "/>
              </a:rPr>
              <a:t> (Accessed: </a:t>
            </a:r>
            <a:r>
              <a:rPr lang="en-GB" b="1" dirty="0">
                <a:latin typeface="Arial "/>
              </a:rPr>
              <a:t>13 July 2026</a:t>
            </a:r>
            <a:r>
              <a:rPr lang="en-GB" dirty="0">
                <a:latin typeface="Arial "/>
              </a:rPr>
              <a:t>).</a:t>
            </a:r>
          </a:p>
          <a:p>
            <a:r>
              <a:rPr lang="en-GB" dirty="0">
                <a:latin typeface="Arial "/>
              </a:rPr>
              <a:t>IBM (2025) </a:t>
            </a:r>
            <a:r>
              <a:rPr lang="en-GB" i="1" dirty="0">
                <a:latin typeface="Arial "/>
              </a:rPr>
              <a:t>What is Supply Chain Management?</a:t>
            </a:r>
            <a:r>
              <a:rPr lang="en-GB" dirty="0">
                <a:latin typeface="Arial "/>
              </a:rPr>
              <a:t> Available at: </a:t>
            </a:r>
            <a:r>
              <a:rPr lang="en-GB" dirty="0">
                <a:latin typeface="Arial "/>
                <a:hlinkClick r:id="rId4"/>
              </a:rPr>
              <a:t>https://www.ibm.com/think/topics/supply-chain-management</a:t>
            </a:r>
            <a:r>
              <a:rPr lang="en-GB" dirty="0">
                <a:latin typeface="Arial "/>
              </a:rPr>
              <a:t> (Accessed: </a:t>
            </a:r>
            <a:r>
              <a:rPr lang="en-GB" b="1" dirty="0">
                <a:latin typeface="Arial "/>
              </a:rPr>
              <a:t>13 July 2026</a:t>
            </a:r>
            <a:r>
              <a:rPr lang="en-GB" dirty="0">
                <a:latin typeface="Arial "/>
              </a:rPr>
              <a:t>).</a:t>
            </a:r>
          </a:p>
          <a:p>
            <a:r>
              <a:rPr lang="en-GB" dirty="0">
                <a:latin typeface="Arial "/>
              </a:rPr>
              <a:t>Microsoft (2025) </a:t>
            </a:r>
            <a:r>
              <a:rPr lang="en-GB" i="1" dirty="0">
                <a:latin typeface="Arial "/>
              </a:rPr>
              <a:t>What is Customer Relationship Management (CRM)?</a:t>
            </a:r>
            <a:r>
              <a:rPr lang="en-GB" dirty="0">
                <a:latin typeface="Arial "/>
              </a:rPr>
              <a:t> Available at: https://www.microsoft.com/en-gb/dynamics-365/topics/crm (Accessed: </a:t>
            </a:r>
            <a:r>
              <a:rPr lang="en-GB" b="1" dirty="0">
                <a:latin typeface="Arial "/>
              </a:rPr>
              <a:t>13 July 2026</a:t>
            </a:r>
            <a:r>
              <a:rPr lang="en-GB" dirty="0">
                <a:latin typeface="Arial "/>
              </a:rPr>
              <a:t>).</a:t>
            </a:r>
          </a:p>
          <a:p>
            <a:r>
              <a:rPr lang="en-GB" dirty="0">
                <a:latin typeface="Arial "/>
              </a:rPr>
              <a:t>SAP (2025) </a:t>
            </a:r>
            <a:r>
              <a:rPr lang="en-GB" i="1" dirty="0">
                <a:latin typeface="Arial "/>
              </a:rPr>
              <a:t>What is Supply Chain Management (SCM)?</a:t>
            </a:r>
            <a:r>
              <a:rPr lang="en-GB" dirty="0">
                <a:latin typeface="Arial "/>
              </a:rPr>
              <a:t> Available at: </a:t>
            </a:r>
            <a:r>
              <a:rPr lang="en-GB" dirty="0">
                <a:latin typeface="Arial "/>
                <a:hlinkClick r:id="rId5"/>
              </a:rPr>
              <a:t>https://www.sap.com/uk/products/scm/what-is-supply-chain-management.html</a:t>
            </a:r>
            <a:r>
              <a:rPr lang="en-GB" dirty="0">
                <a:latin typeface="Arial "/>
              </a:rPr>
              <a:t> (Accessed: </a:t>
            </a:r>
            <a:r>
              <a:rPr lang="en-GB" b="1" dirty="0">
                <a:latin typeface="Arial "/>
              </a:rPr>
              <a:t>13 July 2026</a:t>
            </a:r>
            <a:r>
              <a:rPr lang="en-GB" dirty="0">
                <a:latin typeface="Arial "/>
              </a:rPr>
              <a:t>).</a:t>
            </a:r>
          </a:p>
          <a:p>
            <a:endParaRPr lang="en-GB" dirty="0"/>
          </a:p>
        </p:txBody>
      </p:sp>
    </p:spTree>
    <p:extLst>
      <p:ext uri="{BB962C8B-B14F-4D97-AF65-F5344CB8AC3E}">
        <p14:creationId xmlns:p14="http://schemas.microsoft.com/office/powerpoint/2010/main" val="1417651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8BBA-385E-B100-D3B2-83F877ED7B13}"/>
              </a:ext>
            </a:extLst>
          </p:cNvPr>
          <p:cNvSpPr>
            <a:spLocks noGrp="1"/>
          </p:cNvSpPr>
          <p:nvPr>
            <p:ph type="ctrTitle"/>
          </p:nvPr>
        </p:nvSpPr>
        <p:spPr>
          <a:xfrm>
            <a:off x="77002" y="105878"/>
            <a:ext cx="6933398" cy="6563481"/>
          </a:xfrm>
        </p:spPr>
        <p:txBody>
          <a:bodyPr>
            <a:normAutofit fontScale="90000"/>
          </a:bodyPr>
          <a:lstStyle/>
          <a:p>
            <a:pPr algn="ctr"/>
            <a:br>
              <a:rPr lang="en-US" sz="1800" dirty="0"/>
            </a:br>
            <a:br>
              <a:rPr lang="en-US" sz="1800" dirty="0"/>
            </a:br>
            <a:br>
              <a:rPr lang="en-US" sz="1800" dirty="0"/>
            </a:br>
            <a:br>
              <a:rPr lang="en-US" sz="1800" dirty="0"/>
            </a:br>
            <a:br>
              <a:rPr lang="en-US" sz="1800" dirty="0"/>
            </a:br>
            <a:r>
              <a:rPr lang="en-US" sz="2000" b="1" dirty="0"/>
              <a:t>University of Wales Trinity San David</a:t>
            </a:r>
            <a:br>
              <a:rPr lang="en-US" sz="2000" b="1" dirty="0"/>
            </a:br>
            <a:br>
              <a:rPr lang="en-US" sz="1800" b="1" dirty="0"/>
            </a:br>
            <a:br>
              <a:rPr lang="en-US" sz="1800" b="1" dirty="0"/>
            </a:br>
            <a:r>
              <a:rPr lang="en-US" sz="1800" b="1" dirty="0"/>
              <a:t>Managing business information</a:t>
            </a:r>
            <a:br>
              <a:rPr lang="en-US" sz="1800" b="1" dirty="0"/>
            </a:br>
            <a:br>
              <a:rPr lang="en-US" sz="1800" b="1" dirty="0"/>
            </a:br>
            <a:r>
              <a:rPr lang="en-US" sz="1800" dirty="0"/>
              <a:t>Student Name: Edilson Francisco de Oliveira</a:t>
            </a:r>
            <a:br>
              <a:rPr lang="en-US" sz="1800" dirty="0"/>
            </a:br>
            <a:br>
              <a:rPr lang="en-US" sz="1800" dirty="0"/>
            </a:br>
            <a:r>
              <a:rPr lang="en-US" sz="1800" dirty="0"/>
              <a:t>student id: 1818480</a:t>
            </a:r>
            <a:br>
              <a:rPr lang="en-US" sz="1800" dirty="0"/>
            </a:br>
            <a:br>
              <a:rPr lang="en-US" sz="1800" dirty="0"/>
            </a:br>
            <a:r>
              <a:rPr lang="en-US" sz="1800" dirty="0"/>
              <a:t>Lecture name: Amitave Banik</a:t>
            </a:r>
            <a:br>
              <a:rPr lang="en-US" sz="1800" dirty="0"/>
            </a:br>
            <a:br>
              <a:rPr lang="en-US" sz="1800" dirty="0"/>
            </a:br>
            <a:r>
              <a:rPr lang="en-US" sz="1800" dirty="0"/>
              <a:t>Presentation:</a:t>
            </a:r>
            <a:br>
              <a:rPr lang="en-US" sz="1800" dirty="0"/>
            </a:br>
            <a:br>
              <a:rPr lang="en-US" sz="1800" dirty="0"/>
            </a:br>
            <a:r>
              <a:rPr lang="en-US" sz="1800" dirty="0"/>
              <a:t>Topics: ETHICAL considerations</a:t>
            </a:r>
            <a:br>
              <a:rPr lang="en-US" sz="1800" dirty="0"/>
            </a:br>
            <a:br>
              <a:rPr lang="en-US" sz="1800" dirty="0"/>
            </a:br>
            <a:br>
              <a:rPr lang="en-US" sz="1800" dirty="0"/>
            </a:br>
            <a:r>
              <a:rPr lang="en-US" sz="1800" dirty="0"/>
              <a:t>Discuss: (Data privacy, Security and ethical concerns, AI decision making, Employee monitoring and bias, ways to Mitigate risks and responsibility to use).</a:t>
            </a: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endParaRPr lang="en-US" sz="1800" dirty="0"/>
          </a:p>
        </p:txBody>
      </p:sp>
      <p:pic>
        <p:nvPicPr>
          <p:cNvPr id="6" name="Picture Placeholder 5">
            <a:extLst>
              <a:ext uri="{FF2B5EF4-FFF2-40B4-BE49-F238E27FC236}">
                <a16:creationId xmlns:a16="http://schemas.microsoft.com/office/drawing/2014/main" id="{747B5ADC-439E-8BF3-9088-90C43F8880B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a:fillRect/>
          </a:stretch>
        </p:blipFill>
        <p:spPr/>
      </p:pic>
    </p:spTree>
    <p:extLst>
      <p:ext uri="{BB962C8B-B14F-4D97-AF65-F5344CB8AC3E}">
        <p14:creationId xmlns:p14="http://schemas.microsoft.com/office/powerpoint/2010/main" val="1716342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56CD5-6FA8-11CA-9278-47E2C7FA5E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7225F7-EC57-DE9F-A32B-7F1FC575DA93}"/>
              </a:ext>
            </a:extLst>
          </p:cNvPr>
          <p:cNvSpPr>
            <a:spLocks noGrp="1"/>
          </p:cNvSpPr>
          <p:nvPr>
            <p:ph type="ctrTitle"/>
          </p:nvPr>
        </p:nvSpPr>
        <p:spPr>
          <a:xfrm>
            <a:off x="34028" y="1"/>
            <a:ext cx="7142092" cy="6710740"/>
          </a:xfrm>
        </p:spPr>
        <p:txBody>
          <a:bodyPr>
            <a:normAutofit fontScale="90000"/>
          </a:bodyPr>
          <a:lstStyle/>
          <a:p>
            <a:br>
              <a:rPr lang="en-US" sz="1800" dirty="0"/>
            </a:br>
            <a:br>
              <a:rPr lang="en-US" sz="1800" dirty="0"/>
            </a:br>
            <a:br>
              <a:rPr lang="en-US" sz="1800" dirty="0"/>
            </a:br>
            <a:br>
              <a:rPr lang="en-US" sz="1800" dirty="0"/>
            </a:br>
            <a:r>
              <a:rPr lang="en-US" sz="2000" b="1" dirty="0"/>
              <a:t>Data Privacy</a:t>
            </a:r>
            <a:br>
              <a:rPr lang="en-US" sz="2000" b="1" dirty="0"/>
            </a:br>
            <a:br>
              <a:rPr lang="en-US" sz="2000" b="1" dirty="0"/>
            </a:br>
            <a:br>
              <a:rPr lang="en-US" sz="1800" b="1" dirty="0"/>
            </a:br>
            <a:br>
              <a:rPr lang="en-US" sz="1800" b="1" dirty="0"/>
            </a:br>
            <a:r>
              <a:rPr lang="en-US" sz="1800" b="1" dirty="0"/>
              <a:t>data privacy </a:t>
            </a:r>
            <a:r>
              <a:rPr lang="en-US" sz="1800" dirty="0"/>
              <a:t>is the protection of personal information, and the control people have over how their data is collected, used, shared and stored. </a:t>
            </a:r>
            <a:br>
              <a:rPr lang="en-US" sz="1800" dirty="0"/>
            </a:br>
            <a:br>
              <a:rPr lang="en-US" sz="1800" dirty="0"/>
            </a:br>
            <a:r>
              <a:rPr lang="en-US" sz="1800" dirty="0"/>
              <a:t>In summary it ensures that personal data as a name, email, phone number etc. keep safe.</a:t>
            </a:r>
            <a:br>
              <a:rPr lang="en-US" sz="1800" dirty="0"/>
            </a:br>
            <a:br>
              <a:rPr lang="en-US" sz="1800" dirty="0"/>
            </a:br>
            <a:r>
              <a:rPr lang="en-US" sz="1800" dirty="0"/>
              <a:t>Helps prevent unauthorized access of our personal information.</a:t>
            </a:r>
            <a:br>
              <a:rPr lang="en-US" sz="1800" dirty="0"/>
            </a:br>
            <a:br>
              <a:rPr lang="en-US" sz="1800" dirty="0"/>
            </a:br>
            <a:r>
              <a:rPr lang="en-US" sz="1800" dirty="0"/>
              <a:t>In simple terms, data privacy means keeping personal information secure and giving people control over how their data is used.</a:t>
            </a:r>
            <a:br>
              <a:rPr lang="en-US" sz="1800" dirty="0"/>
            </a:br>
            <a:br>
              <a:rPr lang="en-US" sz="1800" b="1" dirty="0"/>
            </a:br>
            <a:br>
              <a:rPr lang="en-US" sz="1800" b="1" dirty="0"/>
            </a:br>
            <a:br>
              <a:rPr lang="en-US" sz="1800" i="1"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br>
              <a:rPr lang="en-US" sz="1800" dirty="0"/>
            </a:br>
            <a:endParaRPr lang="en-US" sz="1800" dirty="0"/>
          </a:p>
        </p:txBody>
      </p:sp>
      <p:pic>
        <p:nvPicPr>
          <p:cNvPr id="6" name="Picture Placeholder 5">
            <a:extLst>
              <a:ext uri="{FF2B5EF4-FFF2-40B4-BE49-F238E27FC236}">
                <a16:creationId xmlns:a16="http://schemas.microsoft.com/office/drawing/2014/main" id="{8E14C302-64BD-2853-0C7B-9A2C9CB02D93}"/>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a:fillRect/>
          </a:stretch>
        </p:blipFill>
        <p:spPr/>
      </p:pic>
    </p:spTree>
    <p:extLst>
      <p:ext uri="{BB962C8B-B14F-4D97-AF65-F5344CB8AC3E}">
        <p14:creationId xmlns:p14="http://schemas.microsoft.com/office/powerpoint/2010/main" val="31509158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FECF17-DFB0-7FC8-5FAB-CAF9D44A359A}"/>
            </a:ext>
          </a:extLst>
        </p:cNvPr>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0BE05AEA-395E-7BC4-15A3-661B27EF284B}"/>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a:fillRect/>
          </a:stretch>
        </p:blipFill>
        <p:spPr/>
      </p:pic>
      <p:sp>
        <p:nvSpPr>
          <p:cNvPr id="4" name="Title 3">
            <a:extLst>
              <a:ext uri="{FF2B5EF4-FFF2-40B4-BE49-F238E27FC236}">
                <a16:creationId xmlns:a16="http://schemas.microsoft.com/office/drawing/2014/main" id="{39CE3ACF-55F2-BA7A-72ED-72EDB1E3CEA1}"/>
              </a:ext>
            </a:extLst>
          </p:cNvPr>
          <p:cNvSpPr>
            <a:spLocks noGrp="1"/>
          </p:cNvSpPr>
          <p:nvPr>
            <p:ph type="ctrTitle"/>
          </p:nvPr>
        </p:nvSpPr>
        <p:spPr>
          <a:xfrm>
            <a:off x="0" y="1"/>
            <a:ext cx="7576666" cy="6746744"/>
          </a:xfrm>
        </p:spPr>
        <p:txBody>
          <a:bodyPr>
            <a:normAutofit/>
          </a:bodyPr>
          <a:lstStyle/>
          <a:p>
            <a:r>
              <a:rPr lang="en-GB" sz="1800" b="1" dirty="0"/>
              <a:t>SECURITY AND ETHICAL CONCERNS</a:t>
            </a:r>
            <a:br>
              <a:rPr lang="en-GB" sz="1800" b="1" dirty="0"/>
            </a:br>
            <a:br>
              <a:rPr lang="en-GB" sz="1800" b="1" dirty="0"/>
            </a:br>
            <a:r>
              <a:rPr lang="en-GB" sz="1600" b="1" dirty="0"/>
              <a:t>SECURITY CONCERNS:</a:t>
            </a:r>
            <a:br>
              <a:rPr lang="en-GB" sz="1600" b="1" dirty="0"/>
            </a:br>
            <a:br>
              <a:rPr lang="en-GB" sz="1800" b="1" dirty="0"/>
            </a:br>
            <a:r>
              <a:rPr lang="en-GB" sz="1600" dirty="0"/>
              <a:t>REFERS TO THE RISK OF NOT UNAUTHORIZED ACCESS OR DEMAGE TO DATA AND COMPUTER SYSTEM. FOCUS IN PROTECT DATA AND SYSTEMS FROM THREATS.</a:t>
            </a:r>
            <a:br>
              <a:rPr lang="en-GB" sz="1600" dirty="0"/>
            </a:br>
            <a:br>
              <a:rPr lang="en-GB" sz="1600" dirty="0"/>
            </a:br>
            <a:r>
              <a:rPr lang="en-GB" sz="1600" dirty="0"/>
              <a:t>EXAMPLE:</a:t>
            </a:r>
            <a:br>
              <a:rPr lang="en-GB" sz="1600" dirty="0"/>
            </a:br>
            <a:br>
              <a:rPr lang="en-GB" sz="1600" dirty="0"/>
            </a:br>
            <a:r>
              <a:rPr lang="en-GB" sz="1600" dirty="0"/>
              <a:t>.DATA BREACHES-SENSITIVE INFORMATION  IS STOLEN OR EXPOSED.</a:t>
            </a:r>
            <a:br>
              <a:rPr lang="en-GB" sz="1600" dirty="0"/>
            </a:br>
            <a:br>
              <a:rPr lang="en-GB" sz="1600" dirty="0"/>
            </a:br>
            <a:r>
              <a:rPr lang="en-GB" sz="1600" dirty="0"/>
              <a:t>.CYBERATTACKS-HACKERS PHISHING TO ATTACK SYSTEM.</a:t>
            </a:r>
            <a:br>
              <a:rPr lang="en-GB" sz="1600" dirty="0"/>
            </a:br>
            <a:br>
              <a:rPr lang="en-GB" sz="1600" dirty="0"/>
            </a:br>
            <a:r>
              <a:rPr lang="en-GB" sz="1600" dirty="0"/>
              <a:t>.WEAK PASSWORD-EASY-TO-GUESS PASSWORDS INCREASE SECURITY RISKS</a:t>
            </a:r>
            <a:br>
              <a:rPr lang="en-GB" sz="1600" dirty="0"/>
            </a:br>
            <a:br>
              <a:rPr lang="en-GB" sz="1600" dirty="0"/>
            </a:br>
            <a:r>
              <a:rPr lang="en-GB" sz="1600" b="1" dirty="0"/>
              <a:t>ETHICAL CONCERNS:</a:t>
            </a:r>
            <a:br>
              <a:rPr lang="en-GB" sz="1600" b="1" dirty="0"/>
            </a:br>
            <a:br>
              <a:rPr lang="en-GB" sz="1600" dirty="0"/>
            </a:br>
            <a:r>
              <a:rPr lang="en-GB" sz="1600" dirty="0"/>
              <a:t>INVOLVE USING TECHNOLOGY AND DATA IN A FAIR, RESPONSIBLE, AND RESPECTFUL WAY FOR PEOPLE RIGHTS. </a:t>
            </a:r>
            <a:br>
              <a:rPr lang="en-GB" sz="1600" dirty="0"/>
            </a:br>
            <a:br>
              <a:rPr lang="en-GB" sz="1600" dirty="0"/>
            </a:br>
            <a:r>
              <a:rPr lang="en-GB" sz="1600" dirty="0"/>
              <a:t>EXAMPLE:</a:t>
            </a:r>
            <a:br>
              <a:rPr lang="en-GB" sz="1600" dirty="0"/>
            </a:br>
            <a:r>
              <a:rPr lang="en-GB" sz="1600" dirty="0"/>
              <a:t>. PRIVACY-RESPECT PEOPLE PERSONAL INFORMATION.</a:t>
            </a:r>
            <a:br>
              <a:rPr lang="en-GB" sz="1600" dirty="0"/>
            </a:br>
            <a:br>
              <a:rPr lang="en-GB" sz="1600" dirty="0"/>
            </a:br>
            <a:r>
              <a:rPr lang="en-GB" sz="1600" dirty="0"/>
              <a:t>.CONSENT-COLLECTING AND USE DATAONLY BY PERMISSION.</a:t>
            </a:r>
            <a:br>
              <a:rPr lang="en-GB" sz="1600" dirty="0"/>
            </a:br>
            <a:br>
              <a:rPr lang="en-GB" sz="1600" dirty="0"/>
            </a:br>
            <a:r>
              <a:rPr lang="en-GB" sz="1600" dirty="0"/>
              <a:t>.DATA MISUSE- USING PERSONAL INFORMATION FOR PURPOSES NOT AGREED TO.</a:t>
            </a:r>
          </a:p>
        </p:txBody>
      </p:sp>
    </p:spTree>
    <p:extLst>
      <p:ext uri="{BB962C8B-B14F-4D97-AF65-F5344CB8AC3E}">
        <p14:creationId xmlns:p14="http://schemas.microsoft.com/office/powerpoint/2010/main" val="3418148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A6A87-80E6-4563-AC8D-85439B506B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4CFDD0-5D09-72D7-41E9-88649EC75BB3}"/>
              </a:ext>
            </a:extLst>
          </p:cNvPr>
          <p:cNvSpPr>
            <a:spLocks noGrp="1"/>
          </p:cNvSpPr>
          <p:nvPr>
            <p:ph type="ctrTitle"/>
          </p:nvPr>
        </p:nvSpPr>
        <p:spPr>
          <a:xfrm>
            <a:off x="77002" y="105879"/>
            <a:ext cx="6933398" cy="3832346"/>
          </a:xfrm>
        </p:spPr>
        <p:txBody>
          <a:bodyPr>
            <a:normAutofit fontScale="90000"/>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p>
        </p:txBody>
      </p:sp>
      <p:sp>
        <p:nvSpPr>
          <p:cNvPr id="5" name="Subtitle 4">
            <a:extLst>
              <a:ext uri="{FF2B5EF4-FFF2-40B4-BE49-F238E27FC236}">
                <a16:creationId xmlns:a16="http://schemas.microsoft.com/office/drawing/2014/main" id="{439CA8DD-445E-A681-3149-DAC19A21733A}"/>
              </a:ext>
            </a:extLst>
          </p:cNvPr>
          <p:cNvSpPr>
            <a:spLocks noGrp="1"/>
          </p:cNvSpPr>
          <p:nvPr>
            <p:ph type="subTitle" idx="1"/>
          </p:nvPr>
        </p:nvSpPr>
        <p:spPr>
          <a:xfrm>
            <a:off x="77788" y="0"/>
            <a:ext cx="7530380" cy="6830045"/>
          </a:xfrm>
        </p:spPr>
        <p:txBody>
          <a:bodyPr>
            <a:normAutofit/>
          </a:bodyPr>
          <a:lstStyle/>
          <a:p>
            <a:pPr algn="ctr"/>
            <a:r>
              <a:rPr lang="en-GB" sz="1800" b="1" dirty="0"/>
              <a:t>AI DECISION MAKING</a:t>
            </a:r>
          </a:p>
          <a:p>
            <a:r>
              <a:rPr lang="en-GB" dirty="0"/>
              <a:t>AI DECISION MAKING IS THE PROCESS BY WHICH AN ARTIFICIAL </a:t>
            </a:r>
          </a:p>
          <a:p>
            <a:endParaRPr lang="en-GB" dirty="0"/>
          </a:p>
          <a:p>
            <a:r>
              <a:rPr lang="en-GB" sz="1900" b="1" dirty="0"/>
              <a:t>AI DECISION MAKING</a:t>
            </a:r>
          </a:p>
          <a:p>
            <a:r>
              <a:rPr lang="en-US" sz="1900" dirty="0"/>
              <a:t>AI DECISION MAKING IS THE PROCESS BY WHICH AN ARTIFICIAL INTEKIGENCE SYSTEM ANALIZES DATA, IDENTIFIES PATTERNS, AND MAKING DECISION WITHOUT HUMAN INTERVENTION.</a:t>
            </a:r>
          </a:p>
          <a:p>
            <a:endParaRPr lang="en-GB" dirty="0"/>
          </a:p>
          <a:p>
            <a:r>
              <a:rPr lang="en-GB" dirty="0"/>
              <a:t>HOW AI MAKE DECISIONS:</a:t>
            </a:r>
          </a:p>
          <a:p>
            <a:r>
              <a:rPr lang="en-GB" dirty="0"/>
              <a:t>. COLLECT DATA AND ANALYSE THE DATA BY MACHINE LEARN MODELS.</a:t>
            </a:r>
          </a:p>
          <a:p>
            <a:r>
              <a:rPr lang="en-GB" dirty="0"/>
              <a:t>. IDENTIFIES PATTERNS AND RELATIONSHIPS.</a:t>
            </a:r>
          </a:p>
          <a:p>
            <a:r>
              <a:rPr lang="en-GB" dirty="0"/>
              <a:t>. MAKES A PREDICTION OR DECISION BASED ON THE ANALYSES</a:t>
            </a:r>
          </a:p>
          <a:p>
            <a:r>
              <a:rPr lang="en-GB" dirty="0"/>
              <a:t>EXAMPLES:</a:t>
            </a:r>
          </a:p>
          <a:p>
            <a:r>
              <a:rPr lang="en-GB" dirty="0"/>
              <a:t>. RECOMENDING MOVIES OR PRODUCTS</a:t>
            </a:r>
          </a:p>
          <a:p>
            <a:r>
              <a:rPr lang="en-GB" dirty="0"/>
              <a:t>. ASSISTING DOCTORS IN DIAGNISING DISEASES.</a:t>
            </a:r>
          </a:p>
          <a:p>
            <a:r>
              <a:rPr lang="en-GB" dirty="0"/>
              <a:t>.DETECTING FRAUDULENT BANKING TRANSACTIONS</a:t>
            </a:r>
          </a:p>
          <a:p>
            <a:r>
              <a:rPr lang="en-GB" dirty="0"/>
              <a:t>AI DECISION-MAKING IS THE PROCESS OF USING DATA AND ALGORITHMS TO MAKE PREDICTIONS OR DECISIONS AUTOMATICALLY AND HELPING PEOPLE SOLVE PROBLEMS MORE QUICKLY. </a:t>
            </a:r>
          </a:p>
          <a:p>
            <a:endParaRPr lang="en-GB" sz="1800" dirty="0"/>
          </a:p>
          <a:p>
            <a:endParaRPr lang="en-GB" sz="1800" dirty="0"/>
          </a:p>
          <a:p>
            <a:pPr algn="ctr"/>
            <a:endParaRPr lang="en-GB" sz="1800" dirty="0"/>
          </a:p>
        </p:txBody>
      </p:sp>
      <p:pic>
        <p:nvPicPr>
          <p:cNvPr id="6" name="Picture Placeholder 5">
            <a:extLst>
              <a:ext uri="{FF2B5EF4-FFF2-40B4-BE49-F238E27FC236}">
                <a16:creationId xmlns:a16="http://schemas.microsoft.com/office/drawing/2014/main" id="{4032ADCA-F811-4B9B-A301-BAB78040905C}"/>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p:blipFill>
        <p:spPr>
          <a:xfrm>
            <a:off x="7681816" y="0"/>
            <a:ext cx="4510185" cy="6096000"/>
          </a:xfrm>
        </p:spPr>
      </p:pic>
    </p:spTree>
    <p:extLst>
      <p:ext uri="{BB962C8B-B14F-4D97-AF65-F5344CB8AC3E}">
        <p14:creationId xmlns:p14="http://schemas.microsoft.com/office/powerpoint/2010/main" val="23108817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7D33BA-EBA3-EBEE-4B8C-7780C14B42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3E094C-A7B2-E213-60CC-61C25F3EB914}"/>
              </a:ext>
            </a:extLst>
          </p:cNvPr>
          <p:cNvSpPr>
            <a:spLocks noGrp="1"/>
          </p:cNvSpPr>
          <p:nvPr>
            <p:ph type="ctrTitle"/>
          </p:nvPr>
        </p:nvSpPr>
        <p:spPr>
          <a:xfrm>
            <a:off x="77002" y="105879"/>
            <a:ext cx="6933398" cy="3832346"/>
          </a:xfrm>
        </p:spPr>
        <p:txBody>
          <a:bodyPr>
            <a:normAutofit fontScale="90000"/>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p>
        </p:txBody>
      </p:sp>
      <p:sp>
        <p:nvSpPr>
          <p:cNvPr id="5" name="Subtitle 4">
            <a:extLst>
              <a:ext uri="{FF2B5EF4-FFF2-40B4-BE49-F238E27FC236}">
                <a16:creationId xmlns:a16="http://schemas.microsoft.com/office/drawing/2014/main" id="{B19EA21F-82D6-BA0E-F164-785A420C3D1A}"/>
              </a:ext>
            </a:extLst>
          </p:cNvPr>
          <p:cNvSpPr>
            <a:spLocks noGrp="1"/>
          </p:cNvSpPr>
          <p:nvPr>
            <p:ph type="subTitle" idx="1"/>
          </p:nvPr>
        </p:nvSpPr>
        <p:spPr>
          <a:xfrm>
            <a:off x="26185" y="120349"/>
            <a:ext cx="7530380" cy="6751636"/>
          </a:xfrm>
        </p:spPr>
        <p:txBody>
          <a:bodyPr>
            <a:normAutofit/>
          </a:bodyPr>
          <a:lstStyle/>
          <a:p>
            <a:endParaRPr lang="en-GB" sz="1800" b="1" dirty="0"/>
          </a:p>
          <a:p>
            <a:endParaRPr lang="en-GB" sz="1800" b="1" dirty="0"/>
          </a:p>
          <a:p>
            <a:endParaRPr lang="en-GB" sz="1800" dirty="0"/>
          </a:p>
          <a:p>
            <a:endParaRPr lang="en-GB" sz="1800" b="1" dirty="0"/>
          </a:p>
          <a:p>
            <a:r>
              <a:rPr lang="en-GB" sz="1800" b="1" dirty="0"/>
              <a:t>WAYS TO MITIGATE RISKS AND ENSURE RESPONSIBILITY IN AI</a:t>
            </a:r>
          </a:p>
          <a:p>
            <a:endParaRPr lang="en-GB" sz="1800" b="1" dirty="0"/>
          </a:p>
          <a:p>
            <a:r>
              <a:rPr lang="en-GB" sz="1800" dirty="0"/>
              <a:t>. PROTECT DATA PRIVACY-COLLECT ONLY THE NECESSARY DATA AND KEEP PERSONAL INFORMATION SECURE.</a:t>
            </a:r>
          </a:p>
          <a:p>
            <a:r>
              <a:rPr lang="en-GB" sz="1800" dirty="0"/>
              <a:t>. ENSURE TRANSPARENCY-EXPLAIN HOW AI SYSTEMS MAKE DECISIONS WHENEVER POSSIBLE.</a:t>
            </a:r>
          </a:p>
          <a:p>
            <a:r>
              <a:rPr lang="en-GB" sz="1800" dirty="0"/>
              <a:t>.HUMAN OVERSIGHT- HAVE PEOPLE REVIEW AND MONITORING IMPORTANT AI DECISION.</a:t>
            </a:r>
          </a:p>
          <a:p>
            <a:r>
              <a:rPr lang="en-GB" sz="1800" dirty="0"/>
              <a:t>. REGULAR TESTING AND MONITORING-ALWAYS CHECK AI SYSTEM FOR ERRORS, BIAS, AND SECURITY RISKS.</a:t>
            </a:r>
          </a:p>
          <a:p>
            <a:r>
              <a:rPr lang="en-GB" sz="1800" dirty="0"/>
              <a:t>. ACCOUNTABILITY- CLEARLY DEFINE WHO IS RESPONSIBLE FOR AI DECISIONS AND THEIS OUTCOMES.</a:t>
            </a:r>
          </a:p>
          <a:p>
            <a:r>
              <a:rPr lang="en-GB" sz="1800" dirty="0"/>
              <a:t>IN SIMPLE TERMSTO MITIGATE RISKS AND ENSURE RESPONSIBILITY, AI SHOULD BE FAIR, TRANSPARENT, SECURE, REGULARLY MONITORED, RESPECT PRIVACY,COMPLY WITH LAWS, AND INCLUDE HUMAN OVERSIGHT FOR IMPORTANT DECISION.</a:t>
            </a:r>
            <a:endParaRPr lang="en-GB" dirty="0"/>
          </a:p>
          <a:p>
            <a:endParaRPr lang="en-GB" sz="1800" dirty="0"/>
          </a:p>
          <a:p>
            <a:endParaRPr lang="en-GB" sz="1800" dirty="0"/>
          </a:p>
          <a:p>
            <a:pPr algn="ctr"/>
            <a:endParaRPr lang="en-GB" sz="1800" dirty="0"/>
          </a:p>
        </p:txBody>
      </p:sp>
      <p:pic>
        <p:nvPicPr>
          <p:cNvPr id="6" name="Picture Placeholder 5">
            <a:extLst>
              <a:ext uri="{FF2B5EF4-FFF2-40B4-BE49-F238E27FC236}">
                <a16:creationId xmlns:a16="http://schemas.microsoft.com/office/drawing/2014/main" id="{76F0F316-0351-32C8-F170-5781AAAF996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p:blipFill>
        <p:spPr>
          <a:xfrm>
            <a:off x="7681816" y="0"/>
            <a:ext cx="4510185" cy="6096000"/>
          </a:xfrm>
        </p:spPr>
      </p:pic>
    </p:spTree>
    <p:extLst>
      <p:ext uri="{BB962C8B-B14F-4D97-AF65-F5344CB8AC3E}">
        <p14:creationId xmlns:p14="http://schemas.microsoft.com/office/powerpoint/2010/main" val="2193072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60375-1C12-1B31-70FE-788BD47610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6D54F2-EE40-BBD6-7681-C3CF82DABB19}"/>
              </a:ext>
            </a:extLst>
          </p:cNvPr>
          <p:cNvSpPr>
            <a:spLocks noGrp="1"/>
          </p:cNvSpPr>
          <p:nvPr>
            <p:ph type="ctrTitle"/>
          </p:nvPr>
        </p:nvSpPr>
        <p:spPr>
          <a:xfrm>
            <a:off x="77002" y="105879"/>
            <a:ext cx="6933398" cy="3832346"/>
          </a:xfrm>
        </p:spPr>
        <p:txBody>
          <a:bodyPr>
            <a:normAutofit fontScale="90000"/>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p>
        </p:txBody>
      </p:sp>
      <p:sp>
        <p:nvSpPr>
          <p:cNvPr id="5" name="Subtitle 4">
            <a:extLst>
              <a:ext uri="{FF2B5EF4-FFF2-40B4-BE49-F238E27FC236}">
                <a16:creationId xmlns:a16="http://schemas.microsoft.com/office/drawing/2014/main" id="{C4D4A562-F0B0-4C3E-AF01-E0D0E1C16744}"/>
              </a:ext>
            </a:extLst>
          </p:cNvPr>
          <p:cNvSpPr>
            <a:spLocks noGrp="1"/>
          </p:cNvSpPr>
          <p:nvPr>
            <p:ph type="subTitle" idx="1"/>
          </p:nvPr>
        </p:nvSpPr>
        <p:spPr>
          <a:xfrm>
            <a:off x="26185" y="120349"/>
            <a:ext cx="7530380" cy="6751636"/>
          </a:xfrm>
        </p:spPr>
        <p:txBody>
          <a:bodyPr>
            <a:normAutofit fontScale="92500"/>
          </a:bodyPr>
          <a:lstStyle/>
          <a:p>
            <a:endParaRPr lang="en-GB" sz="1800" b="1" dirty="0"/>
          </a:p>
          <a:p>
            <a:endParaRPr lang="en-GB" sz="1800" b="1" dirty="0"/>
          </a:p>
          <a:p>
            <a:endParaRPr lang="en-GB" sz="1800" dirty="0"/>
          </a:p>
          <a:p>
            <a:endParaRPr lang="en-GB" sz="1800" b="1" dirty="0"/>
          </a:p>
          <a:p>
            <a:r>
              <a:rPr lang="en-GB" sz="1800" b="1" dirty="0"/>
              <a:t>RFERENCES:</a:t>
            </a:r>
          </a:p>
          <a:p>
            <a:r>
              <a:rPr lang="en-GB" sz="1800" i="1" dirty="0"/>
              <a:t>.DATA PRIVACY:</a:t>
            </a:r>
            <a:br>
              <a:rPr lang="en-US" sz="1800" b="1" i="1" dirty="0"/>
            </a:br>
            <a:r>
              <a:rPr lang="en-US" sz="1800" i="1" dirty="0"/>
              <a:t>1 GENERAL DATA  PROTECTION (GDPPR)</a:t>
            </a:r>
            <a:br>
              <a:rPr lang="en-US" sz="1800" i="1" dirty="0"/>
            </a:br>
            <a:r>
              <a:rPr lang="en-US" sz="1800" i="1" dirty="0"/>
              <a:t>(2016). REGULATION (EU)2016/679 ON THE PROTECTION OF NATURALPERSONS WITH REGARD TO THE PROCESSING OF PERSONAL DATA.</a:t>
            </a:r>
          </a:p>
          <a:p>
            <a:r>
              <a:rPr lang="en-US" sz="1800" i="1" dirty="0"/>
              <a:t>2 SECURITY AND ETHICAL CONCERNS</a:t>
            </a:r>
          </a:p>
          <a:p>
            <a:r>
              <a:rPr lang="en-US" sz="1800" i="1" dirty="0"/>
              <a:t>NATIONAL INSTITUTE OF STANDARDS AND TECHNOLOGY.(2024) CYBERSECURITY FRAMEWORK (CSF) 2.0.</a:t>
            </a:r>
          </a:p>
          <a:p>
            <a:r>
              <a:rPr lang="en-US" sz="1800" i="1" dirty="0"/>
              <a:t>3 AI DECISION MAKING</a:t>
            </a:r>
          </a:p>
          <a:p>
            <a:r>
              <a:rPr lang="en-US" sz="1800" i="1" dirty="0"/>
              <a:t>ORGANIZATION FOR ECONOMC CO-OPERATION AND DEVELOPMENT. (2024). OECD AI PRINCIPLES.</a:t>
            </a:r>
          </a:p>
          <a:p>
            <a:r>
              <a:rPr lang="en-US" sz="1800" i="1" dirty="0"/>
              <a:t>4 EMPLYEE MONITORING AND BIAS</a:t>
            </a:r>
          </a:p>
          <a:p>
            <a:r>
              <a:rPr lang="en-US" sz="1800" i="1" dirty="0"/>
              <a:t>INTERNATIONAL LABOUR ORGANIZATION. (2023). GENERATIVE AI AND JOBS:  A GLOBAL ANALYSIS OF POTENTIAL EFFECTS ON JOB QUANTITY AND QUALITY.</a:t>
            </a:r>
          </a:p>
          <a:p>
            <a:r>
              <a:rPr lang="en-GB" sz="1800" dirty="0"/>
              <a:t>5 MITIGATE RISKS AND RESPONSABILITIES</a:t>
            </a:r>
          </a:p>
          <a:p>
            <a:r>
              <a:rPr lang="en-GB" sz="1800" dirty="0"/>
              <a:t>NATIONAL INSTITUTE OF STANDARDS AND TECHNOLOGY. (2023). ARTIFICIAL INTELLIGENCE RISK MANAGEMENT FRAMEWORK (AI RMF1.0).</a:t>
            </a:r>
          </a:p>
          <a:p>
            <a:pPr algn="ctr"/>
            <a:endParaRPr lang="en-GB" sz="1800" dirty="0"/>
          </a:p>
        </p:txBody>
      </p:sp>
      <p:pic>
        <p:nvPicPr>
          <p:cNvPr id="6" name="Picture Placeholder 5">
            <a:extLst>
              <a:ext uri="{FF2B5EF4-FFF2-40B4-BE49-F238E27FC236}">
                <a16:creationId xmlns:a16="http://schemas.microsoft.com/office/drawing/2014/main" id="{D5DCBA7D-4C91-24C7-FEC9-F85B08BBB4F0}"/>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p:blipFill>
        <p:spPr>
          <a:xfrm>
            <a:off x="7681816" y="-1"/>
            <a:ext cx="4510185" cy="6871985"/>
          </a:xfrm>
        </p:spPr>
      </p:pic>
    </p:spTree>
    <p:extLst>
      <p:ext uri="{BB962C8B-B14F-4D97-AF65-F5344CB8AC3E}">
        <p14:creationId xmlns:p14="http://schemas.microsoft.com/office/powerpoint/2010/main" val="37601227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Imagen 5" descr="Texto&#10;&#10;El contenido generado por IA puede ser incorrecto.">
            <a:extLst>
              <a:ext uri="{FF2B5EF4-FFF2-40B4-BE49-F238E27FC236}">
                <a16:creationId xmlns:a16="http://schemas.microsoft.com/office/drawing/2014/main" id="{DE31E206-116A-FA58-334B-B4A240D41D6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3182" y="2149783"/>
            <a:ext cx="4777381" cy="23886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80D2E28-62EB-2871-D557-5C7EADFBB1AA}"/>
              </a:ext>
            </a:extLst>
          </p:cNvPr>
          <p:cNvSpPr>
            <a:spLocks noGrp="1"/>
          </p:cNvSpPr>
          <p:nvPr>
            <p:ph idx="1"/>
          </p:nvPr>
        </p:nvSpPr>
        <p:spPr>
          <a:xfrm>
            <a:off x="5894962" y="1984443"/>
            <a:ext cx="5458838" cy="4192520"/>
          </a:xfrm>
        </p:spPr>
        <p:txBody>
          <a:bodyPr>
            <a:normAutofit/>
          </a:bodyPr>
          <a:lstStyle/>
          <a:p>
            <a:pPr marL="0" indent="0">
              <a:buNone/>
            </a:pPr>
            <a:r>
              <a:rPr lang="en-GB" sz="2200"/>
              <a:t>University of Wales Trinity Saint David</a:t>
            </a:r>
          </a:p>
          <a:p>
            <a:pPr marL="0" indent="0">
              <a:buNone/>
            </a:pPr>
            <a:endParaRPr lang="en-GB" sz="2200"/>
          </a:p>
          <a:p>
            <a:pPr marL="0" indent="0">
              <a:buNone/>
            </a:pPr>
            <a:r>
              <a:rPr lang="en-GB" sz="2200"/>
              <a:t>Managing Business Information</a:t>
            </a:r>
          </a:p>
          <a:p>
            <a:pPr marL="0" indent="0">
              <a:buNone/>
            </a:pPr>
            <a:r>
              <a:rPr lang="en-GB" sz="2200"/>
              <a:t>Student Name- Jeferson Baston Lioni</a:t>
            </a:r>
          </a:p>
          <a:p>
            <a:pPr marL="0" indent="0">
              <a:buNone/>
            </a:pPr>
            <a:r>
              <a:rPr lang="en-GB" sz="2200"/>
              <a:t>Student Id-2414922</a:t>
            </a:r>
          </a:p>
          <a:p>
            <a:pPr marL="0" indent="0">
              <a:buNone/>
            </a:pPr>
            <a:r>
              <a:rPr lang="en-GB" sz="2200"/>
              <a:t>Lecture Name-Amitave Banik</a:t>
            </a:r>
          </a:p>
          <a:p>
            <a:pPr marL="0" indent="0">
              <a:buNone/>
            </a:pPr>
            <a:r>
              <a:rPr lang="en-US" sz="2200"/>
              <a:t>Real-World Case Studies: Present examples of companies using these systems, detailing challenges, solutions, and ethical issues. Assess their impact on business performance and key takeaways.</a:t>
            </a:r>
            <a:endParaRPr lang="en-GB" sz="2200"/>
          </a:p>
        </p:txBody>
      </p:sp>
    </p:spTree>
    <p:extLst>
      <p:ext uri="{BB962C8B-B14F-4D97-AF65-F5344CB8AC3E}">
        <p14:creationId xmlns:p14="http://schemas.microsoft.com/office/powerpoint/2010/main" val="23773849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AB028FD-90CB-22F6-FAA4-1A733A4B437B}"/>
              </a:ext>
            </a:extLst>
          </p:cNvPr>
          <p:cNvSpPr>
            <a:spLocks noGrp="1"/>
          </p:cNvSpPr>
          <p:nvPr>
            <p:ph type="title"/>
          </p:nvPr>
        </p:nvSpPr>
        <p:spPr>
          <a:xfrm>
            <a:off x="1188069" y="381935"/>
            <a:ext cx="4008583" cy="5974414"/>
          </a:xfrm>
        </p:spPr>
        <p:txBody>
          <a:bodyPr anchor="ctr">
            <a:normAutofit/>
          </a:bodyPr>
          <a:lstStyle/>
          <a:p>
            <a:r>
              <a:rPr lang="en-GB" sz="5000" b="1">
                <a:solidFill>
                  <a:srgbClr val="FFFFFF"/>
                </a:solidFill>
              </a:rPr>
              <a:t>How Information Systems Transform Business Performance</a:t>
            </a:r>
            <a:br>
              <a:rPr lang="en-GB" sz="5000">
                <a:solidFill>
                  <a:srgbClr val="FFFFFF"/>
                </a:solidFill>
              </a:rPr>
            </a:br>
            <a:endParaRPr lang="en-GB" sz="5000">
              <a:solidFill>
                <a:srgbClr val="FFFFFF"/>
              </a:solidFill>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B5A01FD2-913F-DB91-47C7-8917A6B36DA5}"/>
              </a:ext>
            </a:extLst>
          </p:cNvPr>
          <p:cNvSpPr>
            <a:spLocks noGrp="1"/>
          </p:cNvSpPr>
          <p:nvPr>
            <p:ph idx="1"/>
          </p:nvPr>
        </p:nvSpPr>
        <p:spPr>
          <a:xfrm>
            <a:off x="6297233" y="518400"/>
            <a:ext cx="4771607" cy="5837949"/>
          </a:xfrm>
        </p:spPr>
        <p:txBody>
          <a:bodyPr anchor="ctr">
            <a:normAutofit/>
          </a:bodyPr>
          <a:lstStyle/>
          <a:p>
            <a:pPr marL="0" indent="0">
              <a:buNone/>
            </a:pPr>
            <a:r>
              <a:rPr lang="en-GB" sz="2000">
                <a:solidFill>
                  <a:schemeClr val="tx1">
                    <a:alpha val="80000"/>
                  </a:schemeClr>
                </a:solidFill>
              </a:rPr>
              <a:t>The presentation examines:</a:t>
            </a:r>
          </a:p>
          <a:p>
            <a:pPr lvl="0"/>
            <a:r>
              <a:rPr lang="en-GB" sz="2000">
                <a:solidFill>
                  <a:schemeClr val="tx1">
                    <a:alpha val="80000"/>
                  </a:schemeClr>
                </a:solidFill>
              </a:rPr>
              <a:t>Enterprise Resource Planning (ERP) </a:t>
            </a:r>
          </a:p>
          <a:p>
            <a:pPr lvl="0"/>
            <a:r>
              <a:rPr lang="en-GB" sz="2000">
                <a:solidFill>
                  <a:schemeClr val="tx1">
                    <a:alpha val="80000"/>
                  </a:schemeClr>
                </a:solidFill>
              </a:rPr>
              <a:t>Customer Relationship Management (CRM) </a:t>
            </a:r>
          </a:p>
          <a:p>
            <a:pPr lvl="0"/>
            <a:r>
              <a:rPr lang="en-GB" sz="2000">
                <a:solidFill>
                  <a:schemeClr val="tx1">
                    <a:alpha val="80000"/>
                  </a:schemeClr>
                </a:solidFill>
              </a:rPr>
              <a:t>Business Intelligence (BI) </a:t>
            </a:r>
          </a:p>
          <a:p>
            <a:pPr lvl="0"/>
            <a:r>
              <a:rPr lang="en-GB" sz="2000">
                <a:solidFill>
                  <a:schemeClr val="tx1">
                    <a:alpha val="80000"/>
                  </a:schemeClr>
                </a:solidFill>
              </a:rPr>
              <a:t>Ethical considerations </a:t>
            </a:r>
          </a:p>
          <a:p>
            <a:pPr lvl="0"/>
            <a:r>
              <a:rPr lang="en-GB" sz="2000">
                <a:solidFill>
                  <a:schemeClr val="tx1">
                    <a:alpha val="80000"/>
                  </a:schemeClr>
                </a:solidFill>
              </a:rPr>
              <a:t>Business performance outcomes </a:t>
            </a:r>
          </a:p>
          <a:p>
            <a:r>
              <a:rPr lang="en-GB" sz="2000" b="1">
                <a:solidFill>
                  <a:schemeClr val="tx1">
                    <a:alpha val="80000"/>
                  </a:schemeClr>
                </a:solidFill>
              </a:rPr>
              <a:t>Companies analysed</a:t>
            </a:r>
            <a:endParaRPr lang="en-GB" sz="2000">
              <a:solidFill>
                <a:schemeClr val="tx1">
                  <a:alpha val="80000"/>
                </a:schemeClr>
              </a:solidFill>
            </a:endParaRPr>
          </a:p>
          <a:p>
            <a:pPr lvl="0"/>
            <a:r>
              <a:rPr lang="en-GB" sz="2000">
                <a:solidFill>
                  <a:schemeClr val="tx1">
                    <a:alpha val="80000"/>
                  </a:schemeClr>
                </a:solidFill>
              </a:rPr>
              <a:t>ASDA </a:t>
            </a:r>
          </a:p>
          <a:p>
            <a:pPr lvl="0"/>
            <a:r>
              <a:rPr lang="en-GB" sz="2000">
                <a:solidFill>
                  <a:schemeClr val="tx1">
                    <a:alpha val="80000"/>
                  </a:schemeClr>
                </a:solidFill>
              </a:rPr>
              <a:t>Amazon </a:t>
            </a:r>
          </a:p>
          <a:p>
            <a:pPr lvl="0"/>
            <a:r>
              <a:rPr lang="en-GB" sz="2000">
                <a:solidFill>
                  <a:schemeClr val="tx1">
                    <a:alpha val="80000"/>
                  </a:schemeClr>
                </a:solidFill>
              </a:rPr>
              <a:t>Starbucks </a:t>
            </a:r>
          </a:p>
          <a:p>
            <a:endParaRPr lang="en-GB"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82932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FF1FC0-6D6F-53DA-D0D7-C0FD2B37BC3E}"/>
              </a:ext>
            </a:extLst>
          </p:cNvPr>
          <p:cNvSpPr>
            <a:spLocks noGrp="1"/>
          </p:cNvSpPr>
          <p:nvPr>
            <p:ph type="title"/>
          </p:nvPr>
        </p:nvSpPr>
        <p:spPr>
          <a:xfrm>
            <a:off x="1371597" y="348865"/>
            <a:ext cx="10044023" cy="877729"/>
          </a:xfrm>
        </p:spPr>
        <p:txBody>
          <a:bodyPr anchor="ctr">
            <a:normAutofit/>
          </a:bodyPr>
          <a:lstStyle/>
          <a:p>
            <a:r>
              <a:rPr lang="en-GB" sz="2800" b="1" dirty="0">
                <a:solidFill>
                  <a:srgbClr val="FFFFFF"/>
                </a:solidFill>
              </a:rPr>
              <a:t>ASDA – ERP and Supply Chain Management</a:t>
            </a:r>
            <a:br>
              <a:rPr lang="en-GB" sz="2800" dirty="0">
                <a:solidFill>
                  <a:srgbClr val="FFFFFF"/>
                </a:solidFill>
              </a:rPr>
            </a:br>
            <a:endParaRPr lang="en-GB" sz="2800" dirty="0">
              <a:solidFill>
                <a:srgbClr val="FFFFFF"/>
              </a:solidFill>
            </a:endParaRPr>
          </a:p>
        </p:txBody>
      </p:sp>
      <p:graphicFrame>
        <p:nvGraphicFramePr>
          <p:cNvPr id="6" name="Content Placeholder 2">
            <a:extLst>
              <a:ext uri="{FF2B5EF4-FFF2-40B4-BE49-F238E27FC236}">
                <a16:creationId xmlns:a16="http://schemas.microsoft.com/office/drawing/2014/main" id="{C1A6F42D-0992-B1D5-C6DA-DC598EA7EDF2}"/>
              </a:ext>
            </a:extLst>
          </p:cNvPr>
          <p:cNvGraphicFramePr>
            <a:graphicFrameLocks noGrp="1"/>
          </p:cNvGraphicFramePr>
          <p:nvPr>
            <p:ph idx="1"/>
            <p:extLst>
              <p:ext uri="{D42A27DB-BD31-4B8C-83A1-F6EECF244321}">
                <p14:modId xmlns:p14="http://schemas.microsoft.com/office/powerpoint/2010/main" val="90392050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26890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CF0F2A-426A-AAB2-C74B-2125416F7093}"/>
              </a:ext>
            </a:extLst>
          </p:cNvPr>
          <p:cNvSpPr>
            <a:spLocks noGrp="1"/>
          </p:cNvSpPr>
          <p:nvPr>
            <p:ph type="title"/>
          </p:nvPr>
        </p:nvSpPr>
        <p:spPr>
          <a:xfrm>
            <a:off x="1309862" y="4465674"/>
            <a:ext cx="4786138" cy="1663995"/>
          </a:xfrm>
        </p:spPr>
        <p:txBody>
          <a:bodyPr anchor="t">
            <a:normAutofit/>
          </a:bodyPr>
          <a:lstStyle/>
          <a:p>
            <a:pPr algn="ctr"/>
            <a:br>
              <a:rPr lang="en-GB" sz="2500" b="1">
                <a:solidFill>
                  <a:schemeClr val="tx1">
                    <a:lumMod val="65000"/>
                    <a:lumOff val="35000"/>
                  </a:schemeClr>
                </a:solidFill>
              </a:rPr>
            </a:br>
            <a:r>
              <a:rPr lang="en-GB" sz="2500" b="1">
                <a:solidFill>
                  <a:schemeClr val="tx1">
                    <a:lumMod val="65000"/>
                    <a:lumOff val="35000"/>
                  </a:schemeClr>
                </a:solidFill>
              </a:rPr>
              <a:t> Amazon – Business Intelligence and Artificial Intelligence</a:t>
            </a:r>
            <a:br>
              <a:rPr lang="en-GB" sz="2500">
                <a:solidFill>
                  <a:schemeClr val="tx1">
                    <a:lumMod val="65000"/>
                    <a:lumOff val="35000"/>
                  </a:schemeClr>
                </a:solidFill>
              </a:rPr>
            </a:br>
            <a:endParaRPr lang="en-GB" sz="2500">
              <a:solidFill>
                <a:schemeClr val="tx1">
                  <a:lumMod val="65000"/>
                  <a:lumOff val="35000"/>
                </a:schemeClr>
              </a:solidFill>
            </a:endParaRPr>
          </a:p>
        </p:txBody>
      </p:sp>
      <p:pic>
        <p:nvPicPr>
          <p:cNvPr id="5" name="Imagen 4" descr="Interfaz de usuario gráfica, Sitio web&#10;&#10;El contenido generado por IA puede ser incorrecto.">
            <a:extLst>
              <a:ext uri="{FF2B5EF4-FFF2-40B4-BE49-F238E27FC236}">
                <a16:creationId xmlns:a16="http://schemas.microsoft.com/office/drawing/2014/main" id="{F55C81F1-3890-BC77-788B-D3CDAD08B26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20209" y="1053713"/>
            <a:ext cx="4775791" cy="3092324"/>
          </a:xfrm>
          <a:prstGeom prst="rect">
            <a:avLst/>
          </a:prstGeom>
        </p:spPr>
      </p:pic>
      <p:sp>
        <p:nvSpPr>
          <p:cNvPr id="12" name="Rectangle 11">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6208" y="0"/>
            <a:ext cx="4775791"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9F62B4-A2A0-BACE-FB71-4F9DEDEB84D6}"/>
              </a:ext>
            </a:extLst>
          </p:cNvPr>
          <p:cNvSpPr>
            <a:spLocks noGrp="1"/>
          </p:cNvSpPr>
          <p:nvPr>
            <p:ph idx="1"/>
          </p:nvPr>
        </p:nvSpPr>
        <p:spPr>
          <a:xfrm>
            <a:off x="8266814" y="818707"/>
            <a:ext cx="3131288" cy="5310963"/>
          </a:xfrm>
        </p:spPr>
        <p:txBody>
          <a:bodyPr anchor="ctr">
            <a:normAutofit/>
          </a:bodyPr>
          <a:lstStyle/>
          <a:p>
            <a:r>
              <a:rPr lang="en-GB" sz="1400" b="1">
                <a:solidFill>
                  <a:srgbClr val="595959"/>
                </a:solidFill>
              </a:rPr>
              <a:t>Challenge</a:t>
            </a:r>
            <a:endParaRPr lang="en-GB" sz="1400">
              <a:solidFill>
                <a:srgbClr val="595959"/>
              </a:solidFill>
            </a:endParaRPr>
          </a:p>
          <a:p>
            <a:r>
              <a:rPr lang="en-GB" sz="1400">
                <a:solidFill>
                  <a:srgbClr val="595959"/>
                </a:solidFill>
              </a:rPr>
              <a:t>Managing millions of daily transactions worldwide.</a:t>
            </a:r>
          </a:p>
          <a:p>
            <a:r>
              <a:rPr lang="en-GB" sz="1400" b="1">
                <a:solidFill>
                  <a:srgbClr val="595959"/>
                </a:solidFill>
              </a:rPr>
              <a:t>Solution</a:t>
            </a:r>
            <a:endParaRPr lang="en-GB" sz="1400">
              <a:solidFill>
                <a:srgbClr val="595959"/>
              </a:solidFill>
            </a:endParaRPr>
          </a:p>
          <a:p>
            <a:r>
              <a:rPr lang="en-GB" sz="1400">
                <a:solidFill>
                  <a:srgbClr val="595959"/>
                </a:solidFill>
              </a:rPr>
              <a:t>Business Intelligence integrated with Artificial Intelligence.</a:t>
            </a:r>
          </a:p>
          <a:p>
            <a:r>
              <a:rPr lang="en-GB" sz="1400" b="1">
                <a:solidFill>
                  <a:srgbClr val="595959"/>
                </a:solidFill>
              </a:rPr>
              <a:t>Results</a:t>
            </a:r>
            <a:endParaRPr lang="en-GB" sz="1400">
              <a:solidFill>
                <a:srgbClr val="595959"/>
              </a:solidFill>
            </a:endParaRPr>
          </a:p>
          <a:p>
            <a:pPr lvl="0"/>
            <a:r>
              <a:rPr lang="en-GB" sz="1400">
                <a:solidFill>
                  <a:srgbClr val="595959"/>
                </a:solidFill>
              </a:rPr>
              <a:t>Real-time analytics </a:t>
            </a:r>
          </a:p>
          <a:p>
            <a:pPr lvl="0"/>
            <a:r>
              <a:rPr lang="en-GB" sz="1400">
                <a:solidFill>
                  <a:srgbClr val="595959"/>
                </a:solidFill>
              </a:rPr>
              <a:t>Personalised recommendations </a:t>
            </a:r>
          </a:p>
          <a:p>
            <a:pPr lvl="0"/>
            <a:r>
              <a:rPr lang="en-GB" sz="1400">
                <a:solidFill>
                  <a:srgbClr val="595959"/>
                </a:solidFill>
              </a:rPr>
              <a:t>Demand forecasting </a:t>
            </a:r>
          </a:p>
          <a:p>
            <a:pPr lvl="0"/>
            <a:r>
              <a:rPr lang="en-GB" sz="1400">
                <a:solidFill>
                  <a:srgbClr val="595959"/>
                </a:solidFill>
              </a:rPr>
              <a:t>Warehouse optimisation </a:t>
            </a:r>
          </a:p>
          <a:p>
            <a:pPr lvl="0"/>
            <a:r>
              <a:rPr lang="en-GB" sz="1400">
                <a:solidFill>
                  <a:srgbClr val="595959"/>
                </a:solidFill>
              </a:rPr>
              <a:t>Faster deliveries </a:t>
            </a:r>
          </a:p>
          <a:p>
            <a:r>
              <a:rPr lang="en-GB" sz="1400" b="1">
                <a:solidFill>
                  <a:srgbClr val="595959"/>
                </a:solidFill>
              </a:rPr>
              <a:t>Ethical Issues</a:t>
            </a:r>
            <a:endParaRPr lang="en-GB" sz="1400">
              <a:solidFill>
                <a:srgbClr val="595959"/>
              </a:solidFill>
            </a:endParaRPr>
          </a:p>
          <a:p>
            <a:pPr lvl="0"/>
            <a:r>
              <a:rPr lang="en-GB" sz="1400">
                <a:solidFill>
                  <a:srgbClr val="595959"/>
                </a:solidFill>
              </a:rPr>
              <a:t>AI bias </a:t>
            </a:r>
          </a:p>
          <a:p>
            <a:pPr lvl="0"/>
            <a:r>
              <a:rPr lang="en-GB" sz="1400">
                <a:solidFill>
                  <a:srgbClr val="595959"/>
                </a:solidFill>
              </a:rPr>
              <a:t>Customer privacy </a:t>
            </a:r>
          </a:p>
          <a:p>
            <a:pPr lvl="0"/>
            <a:r>
              <a:rPr lang="en-GB" sz="1400">
                <a:solidFill>
                  <a:srgbClr val="595959"/>
                </a:solidFill>
              </a:rPr>
              <a:t>Employee monitoring </a:t>
            </a:r>
          </a:p>
          <a:p>
            <a:pPr lvl="0"/>
            <a:r>
              <a:rPr lang="en-GB" sz="1400">
                <a:solidFill>
                  <a:srgbClr val="595959"/>
                </a:solidFill>
              </a:rPr>
              <a:t>Algorithm transparency </a:t>
            </a:r>
          </a:p>
          <a:p>
            <a:endParaRPr lang="en-GB" sz="1400">
              <a:solidFill>
                <a:srgbClr val="595959"/>
              </a:solidFill>
            </a:endParaRPr>
          </a:p>
        </p:txBody>
      </p:sp>
    </p:spTree>
    <p:extLst>
      <p:ext uri="{BB962C8B-B14F-4D97-AF65-F5344CB8AC3E}">
        <p14:creationId xmlns:p14="http://schemas.microsoft.com/office/powerpoint/2010/main" val="39576898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0E0C20-71CD-7B00-2BA0-E1A2342CB5B9}"/>
              </a:ext>
            </a:extLst>
          </p:cNvPr>
          <p:cNvSpPr>
            <a:spLocks noGrp="1"/>
          </p:cNvSpPr>
          <p:nvPr>
            <p:ph type="title"/>
          </p:nvPr>
        </p:nvSpPr>
        <p:spPr>
          <a:xfrm>
            <a:off x="1245072" y="1289765"/>
            <a:ext cx="3651101" cy="4270963"/>
          </a:xfrm>
        </p:spPr>
        <p:txBody>
          <a:bodyPr anchor="ctr">
            <a:normAutofit/>
          </a:bodyPr>
          <a:lstStyle/>
          <a:p>
            <a:pPr algn="ctr"/>
            <a:r>
              <a:rPr lang="en-GB" sz="3100" b="1">
                <a:solidFill>
                  <a:srgbClr val="FFFFFF"/>
                </a:solidFill>
                <a:latin typeface="Arial" panose="020B0604020202020204" pitchFamily="34" charset="0"/>
                <a:cs typeface="Arial" panose="020B0604020202020204" pitchFamily="34" charset="0"/>
              </a:rPr>
              <a:t>Starbucks – Customer Relationship Management (CRM) and Mobile Information Systems</a:t>
            </a:r>
            <a:br>
              <a:rPr lang="en-GB" sz="3100">
                <a:solidFill>
                  <a:srgbClr val="FFFFFF"/>
                </a:solidFill>
                <a:latin typeface="Arial" panose="020B0604020202020204" pitchFamily="34" charset="0"/>
                <a:cs typeface="Arial" panose="020B0604020202020204" pitchFamily="34" charset="0"/>
              </a:rPr>
            </a:br>
            <a:endParaRPr lang="en-GB" sz="3100">
              <a:solidFill>
                <a:srgbClr val="FFFFFF"/>
              </a:solidFill>
              <a:latin typeface="Arial" panose="020B0604020202020204" pitchFamily="34" charset="0"/>
              <a:cs typeface="Arial" panose="020B0604020202020204" pitchFamily="34" charset="0"/>
            </a:endParaRPr>
          </a:p>
        </p:txBody>
      </p:sp>
      <p:sp>
        <p:nvSpPr>
          <p:cNvPr id="2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1F9E5771-890A-8FE1-6F99-0B54F169D02C}"/>
              </a:ext>
            </a:extLst>
          </p:cNvPr>
          <p:cNvSpPr>
            <a:spLocks noGrp="1"/>
          </p:cNvSpPr>
          <p:nvPr>
            <p:ph idx="1"/>
          </p:nvPr>
        </p:nvSpPr>
        <p:spPr>
          <a:xfrm>
            <a:off x="6297233" y="518400"/>
            <a:ext cx="4771607" cy="5837949"/>
          </a:xfrm>
        </p:spPr>
        <p:txBody>
          <a:bodyPr anchor="ctr">
            <a:normAutofit/>
          </a:bodyPr>
          <a:lstStyle/>
          <a:p>
            <a:r>
              <a:rPr lang="en-GB" sz="1300" b="1">
                <a:solidFill>
                  <a:schemeClr val="tx1">
                    <a:alpha val="80000"/>
                  </a:schemeClr>
                </a:solidFill>
                <a:latin typeface="Arial" panose="020B0604020202020204" pitchFamily="34" charset="0"/>
                <a:cs typeface="Arial" panose="020B0604020202020204" pitchFamily="34" charset="0"/>
              </a:rPr>
              <a:t>Challenge</a:t>
            </a:r>
            <a:endParaRPr lang="en-GB" sz="1300">
              <a:solidFill>
                <a:schemeClr val="tx1">
                  <a:alpha val="80000"/>
                </a:schemeClr>
              </a:solidFill>
              <a:latin typeface="Arial" panose="020B0604020202020204" pitchFamily="34" charset="0"/>
              <a:cs typeface="Arial" panose="020B0604020202020204" pitchFamily="34" charset="0"/>
            </a:endParaRPr>
          </a:p>
          <a:p>
            <a:pPr lvl="0"/>
            <a:r>
              <a:rPr lang="en-GB" sz="1300">
                <a:solidFill>
                  <a:schemeClr val="tx1">
                    <a:alpha val="80000"/>
                  </a:schemeClr>
                </a:solidFill>
                <a:latin typeface="Arial" panose="020B0604020202020204" pitchFamily="34" charset="0"/>
                <a:cs typeface="Arial" panose="020B0604020202020204" pitchFamily="34" charset="0"/>
              </a:rPr>
              <a:t>Increasing customer loyalty in a highly competitive coffee market. </a:t>
            </a:r>
          </a:p>
          <a:p>
            <a:pPr lvl="0"/>
            <a:r>
              <a:rPr lang="en-GB" sz="1300">
                <a:solidFill>
                  <a:schemeClr val="tx1">
                    <a:alpha val="80000"/>
                  </a:schemeClr>
                </a:solidFill>
                <a:latin typeface="Arial" panose="020B0604020202020204" pitchFamily="34" charset="0"/>
                <a:cs typeface="Arial" panose="020B0604020202020204" pitchFamily="34" charset="0"/>
              </a:rPr>
              <a:t>Delivering a personalised customer experience across thousands of stores worldwide. </a:t>
            </a:r>
          </a:p>
          <a:p>
            <a:r>
              <a:rPr lang="en-GB" sz="1300" b="1">
                <a:solidFill>
                  <a:schemeClr val="tx1">
                    <a:alpha val="80000"/>
                  </a:schemeClr>
                </a:solidFill>
                <a:latin typeface="Arial" panose="020B0604020202020204" pitchFamily="34" charset="0"/>
                <a:cs typeface="Arial" panose="020B0604020202020204" pitchFamily="34" charset="0"/>
              </a:rPr>
              <a:t>Solution</a:t>
            </a:r>
            <a:endParaRPr lang="en-GB" sz="1300">
              <a:solidFill>
                <a:schemeClr val="tx1">
                  <a:alpha val="80000"/>
                </a:schemeClr>
              </a:solidFill>
              <a:latin typeface="Arial" panose="020B0604020202020204" pitchFamily="34" charset="0"/>
              <a:cs typeface="Arial" panose="020B0604020202020204" pitchFamily="34" charset="0"/>
            </a:endParaRPr>
          </a:p>
          <a:p>
            <a:r>
              <a:rPr lang="en-GB" sz="1300">
                <a:solidFill>
                  <a:schemeClr val="tx1">
                    <a:alpha val="80000"/>
                  </a:schemeClr>
                </a:solidFill>
                <a:latin typeface="Arial" panose="020B0604020202020204" pitchFamily="34" charset="0"/>
                <a:cs typeface="Arial" panose="020B0604020202020204" pitchFamily="34" charset="0"/>
              </a:rPr>
              <a:t>Implementation of an integrated </a:t>
            </a:r>
            <a:r>
              <a:rPr lang="en-GB" sz="1300" b="1">
                <a:solidFill>
                  <a:schemeClr val="tx1">
                    <a:alpha val="80000"/>
                  </a:schemeClr>
                </a:solidFill>
                <a:latin typeface="Arial" panose="020B0604020202020204" pitchFamily="34" charset="0"/>
                <a:cs typeface="Arial" panose="020B0604020202020204" pitchFamily="34" charset="0"/>
              </a:rPr>
              <a:t>Customer Relationship Management (CRM)</a:t>
            </a:r>
            <a:r>
              <a:rPr lang="en-GB" sz="1300">
                <a:solidFill>
                  <a:schemeClr val="tx1">
                    <a:alpha val="80000"/>
                  </a:schemeClr>
                </a:solidFill>
                <a:latin typeface="Arial" panose="020B0604020202020204" pitchFamily="34" charset="0"/>
                <a:cs typeface="Arial" panose="020B0604020202020204" pitchFamily="34" charset="0"/>
              </a:rPr>
              <a:t> system combined with the </a:t>
            </a:r>
            <a:r>
              <a:rPr lang="en-GB" sz="1300" b="1">
                <a:solidFill>
                  <a:schemeClr val="tx1">
                    <a:alpha val="80000"/>
                  </a:schemeClr>
                </a:solidFill>
                <a:latin typeface="Arial" panose="020B0604020202020204" pitchFamily="34" charset="0"/>
                <a:cs typeface="Arial" panose="020B0604020202020204" pitchFamily="34" charset="0"/>
              </a:rPr>
              <a:t>Starbucks Rewards</a:t>
            </a:r>
            <a:r>
              <a:rPr lang="en-GB" sz="1300">
                <a:solidFill>
                  <a:schemeClr val="tx1">
                    <a:alpha val="80000"/>
                  </a:schemeClr>
                </a:solidFill>
                <a:latin typeface="Arial" panose="020B0604020202020204" pitchFamily="34" charset="0"/>
                <a:cs typeface="Arial" panose="020B0604020202020204" pitchFamily="34" charset="0"/>
              </a:rPr>
              <a:t> mobile application.</a:t>
            </a:r>
          </a:p>
          <a:p>
            <a:r>
              <a:rPr lang="en-GB" sz="1300" b="1">
                <a:solidFill>
                  <a:schemeClr val="tx1">
                    <a:alpha val="80000"/>
                  </a:schemeClr>
                </a:solidFill>
                <a:latin typeface="Arial" panose="020B0604020202020204" pitchFamily="34" charset="0"/>
                <a:cs typeface="Arial" panose="020B0604020202020204" pitchFamily="34" charset="0"/>
              </a:rPr>
              <a:t>Results</a:t>
            </a:r>
            <a:endParaRPr lang="en-GB" sz="1300">
              <a:solidFill>
                <a:schemeClr val="tx1">
                  <a:alpha val="80000"/>
                </a:schemeClr>
              </a:solidFill>
              <a:latin typeface="Arial" panose="020B0604020202020204" pitchFamily="34" charset="0"/>
              <a:cs typeface="Arial" panose="020B0604020202020204" pitchFamily="34" charset="0"/>
            </a:endParaRPr>
          </a:p>
          <a:p>
            <a:pPr lvl="0"/>
            <a:r>
              <a:rPr lang="en-GB" sz="1300">
                <a:solidFill>
                  <a:schemeClr val="tx1">
                    <a:alpha val="80000"/>
                  </a:schemeClr>
                </a:solidFill>
                <a:latin typeface="Arial" panose="020B0604020202020204" pitchFamily="34" charset="0"/>
                <a:cs typeface="Arial" panose="020B0604020202020204" pitchFamily="34" charset="0"/>
              </a:rPr>
              <a:t>Personalised offers based on purchasing behaviour. </a:t>
            </a:r>
          </a:p>
          <a:p>
            <a:pPr lvl="0"/>
            <a:r>
              <a:rPr lang="en-GB" sz="1300">
                <a:solidFill>
                  <a:schemeClr val="tx1">
                    <a:alpha val="80000"/>
                  </a:schemeClr>
                </a:solidFill>
                <a:latin typeface="Arial" panose="020B0604020202020204" pitchFamily="34" charset="0"/>
                <a:cs typeface="Arial" panose="020B0604020202020204" pitchFamily="34" charset="0"/>
              </a:rPr>
              <a:t>Increased customer loyalty and repeat purchases. </a:t>
            </a:r>
          </a:p>
          <a:p>
            <a:pPr lvl="0"/>
            <a:r>
              <a:rPr lang="en-GB" sz="1300">
                <a:solidFill>
                  <a:schemeClr val="tx1">
                    <a:alpha val="80000"/>
                  </a:schemeClr>
                </a:solidFill>
                <a:latin typeface="Arial" panose="020B0604020202020204" pitchFamily="34" charset="0"/>
                <a:cs typeface="Arial" panose="020B0604020202020204" pitchFamily="34" charset="0"/>
              </a:rPr>
              <a:t>Faster mobile ordering and payment. </a:t>
            </a:r>
          </a:p>
          <a:p>
            <a:pPr lvl="0"/>
            <a:r>
              <a:rPr lang="en-GB" sz="1300">
                <a:solidFill>
                  <a:schemeClr val="tx1">
                    <a:alpha val="80000"/>
                  </a:schemeClr>
                </a:solidFill>
                <a:latin typeface="Arial" panose="020B0604020202020204" pitchFamily="34" charset="0"/>
                <a:cs typeface="Arial" panose="020B0604020202020204" pitchFamily="34" charset="0"/>
              </a:rPr>
              <a:t>Improved customer engagement through digital services. </a:t>
            </a:r>
          </a:p>
          <a:p>
            <a:pPr lvl="0"/>
            <a:r>
              <a:rPr lang="en-GB" sz="1300">
                <a:solidFill>
                  <a:schemeClr val="tx1">
                    <a:alpha val="80000"/>
                  </a:schemeClr>
                </a:solidFill>
                <a:latin typeface="Arial" panose="020B0604020202020204" pitchFamily="34" charset="0"/>
                <a:cs typeface="Arial" panose="020B0604020202020204" pitchFamily="34" charset="0"/>
              </a:rPr>
              <a:t>Better decision-making using customer data analytics. </a:t>
            </a:r>
          </a:p>
          <a:p>
            <a:r>
              <a:rPr lang="en-GB" sz="1300" b="1">
                <a:solidFill>
                  <a:schemeClr val="tx1">
                    <a:alpha val="80000"/>
                  </a:schemeClr>
                </a:solidFill>
                <a:latin typeface="Arial" panose="020B0604020202020204" pitchFamily="34" charset="0"/>
                <a:cs typeface="Arial" panose="020B0604020202020204" pitchFamily="34" charset="0"/>
              </a:rPr>
              <a:t>Ethical Considerations</a:t>
            </a:r>
            <a:endParaRPr lang="en-GB" sz="1300">
              <a:solidFill>
                <a:schemeClr val="tx1">
                  <a:alpha val="80000"/>
                </a:schemeClr>
              </a:solidFill>
              <a:latin typeface="Arial" panose="020B0604020202020204" pitchFamily="34" charset="0"/>
              <a:cs typeface="Arial" panose="020B0604020202020204" pitchFamily="34" charset="0"/>
            </a:endParaRPr>
          </a:p>
          <a:p>
            <a:pPr lvl="0"/>
            <a:r>
              <a:rPr lang="en-GB" sz="1300">
                <a:solidFill>
                  <a:schemeClr val="tx1">
                    <a:alpha val="80000"/>
                  </a:schemeClr>
                </a:solidFill>
                <a:latin typeface="Arial" panose="020B0604020202020204" pitchFamily="34" charset="0"/>
                <a:cs typeface="Arial" panose="020B0604020202020204" pitchFamily="34" charset="0"/>
              </a:rPr>
              <a:t>Protection of customer personal data. </a:t>
            </a:r>
          </a:p>
          <a:p>
            <a:pPr lvl="0"/>
            <a:r>
              <a:rPr lang="en-GB" sz="1300">
                <a:solidFill>
                  <a:schemeClr val="tx1">
                    <a:alpha val="80000"/>
                  </a:schemeClr>
                </a:solidFill>
                <a:latin typeface="Arial" panose="020B0604020202020204" pitchFamily="34" charset="0"/>
                <a:cs typeface="Arial" panose="020B0604020202020204" pitchFamily="34" charset="0"/>
              </a:rPr>
              <a:t>Responsible use of purchasing behaviour data. </a:t>
            </a:r>
          </a:p>
          <a:p>
            <a:pPr lvl="0"/>
            <a:r>
              <a:rPr lang="en-GB" sz="1300">
                <a:solidFill>
                  <a:schemeClr val="tx1">
                    <a:alpha val="80000"/>
                  </a:schemeClr>
                </a:solidFill>
                <a:latin typeface="Arial" panose="020B0604020202020204" pitchFamily="34" charset="0"/>
                <a:cs typeface="Arial" panose="020B0604020202020204" pitchFamily="34" charset="0"/>
              </a:rPr>
              <a:t>Cybersecurity risks associated with mobile applications. </a:t>
            </a:r>
          </a:p>
          <a:p>
            <a:pPr lvl="0"/>
            <a:r>
              <a:rPr lang="en-GB" sz="1300">
                <a:solidFill>
                  <a:schemeClr val="tx1">
                    <a:alpha val="80000"/>
                  </a:schemeClr>
                </a:solidFill>
                <a:latin typeface="Arial" panose="020B0604020202020204" pitchFamily="34" charset="0"/>
                <a:cs typeface="Arial" panose="020B0604020202020204" pitchFamily="34" charset="0"/>
              </a:rPr>
              <a:t>Compliance with GDPR and other privacy regulations. </a:t>
            </a:r>
          </a:p>
          <a:p>
            <a:pPr marL="0" indent="0">
              <a:buNone/>
            </a:pPr>
            <a:endParaRPr lang="en-GB" sz="1300">
              <a:solidFill>
                <a:schemeClr val="tx1">
                  <a:alpha val="80000"/>
                </a:schemeClr>
              </a:solidFill>
            </a:endParaRPr>
          </a:p>
        </p:txBody>
      </p:sp>
      <p:sp>
        <p:nvSpPr>
          <p:cNvPr id="2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6"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76293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52739-386A-68E4-5305-A2B712F5E031}"/>
              </a:ext>
            </a:extLst>
          </p:cNvPr>
          <p:cNvSpPr>
            <a:spLocks noGrp="1"/>
          </p:cNvSpPr>
          <p:nvPr>
            <p:ph type="title"/>
          </p:nvPr>
        </p:nvSpPr>
        <p:spPr/>
        <p:txBody>
          <a:bodyPr/>
          <a:lstStyle/>
          <a:p>
            <a:r>
              <a:rPr lang="en-GB" b="1" dirty="0"/>
              <a:t>Comparison and Key Findings</a:t>
            </a:r>
            <a:br>
              <a:rPr lang="en-GB" dirty="0"/>
            </a:br>
            <a:endParaRPr lang="en-GB" dirty="0"/>
          </a:p>
        </p:txBody>
      </p:sp>
      <p:graphicFrame>
        <p:nvGraphicFramePr>
          <p:cNvPr id="4" name="Content Placeholder 3">
            <a:extLst>
              <a:ext uri="{FF2B5EF4-FFF2-40B4-BE49-F238E27FC236}">
                <a16:creationId xmlns:a16="http://schemas.microsoft.com/office/drawing/2014/main" id="{2268F360-B74A-D899-24DA-CAE26A625385}"/>
              </a:ext>
            </a:extLst>
          </p:cNvPr>
          <p:cNvGraphicFramePr>
            <a:graphicFrameLocks noGrp="1"/>
          </p:cNvGraphicFramePr>
          <p:nvPr>
            <p:ph idx="1"/>
          </p:nvPr>
        </p:nvGraphicFramePr>
        <p:xfrm>
          <a:off x="838200" y="1523441"/>
          <a:ext cx="10515600" cy="1696719"/>
        </p:xfrm>
        <a:graphic>
          <a:graphicData uri="http://schemas.openxmlformats.org/drawingml/2006/table">
            <a:tbl>
              <a:tblPr firstRow="1" firstCol="1" bandRow="1">
                <a:tableStyleId>{5C22544A-7EE6-4342-B048-85BDC9FD1C3A}</a:tableStyleId>
              </a:tblPr>
              <a:tblGrid>
                <a:gridCol w="2103120">
                  <a:extLst>
                    <a:ext uri="{9D8B030D-6E8A-4147-A177-3AD203B41FA5}">
                      <a16:colId xmlns:a16="http://schemas.microsoft.com/office/drawing/2014/main" val="571177346"/>
                    </a:ext>
                  </a:extLst>
                </a:gridCol>
                <a:gridCol w="2103120">
                  <a:extLst>
                    <a:ext uri="{9D8B030D-6E8A-4147-A177-3AD203B41FA5}">
                      <a16:colId xmlns:a16="http://schemas.microsoft.com/office/drawing/2014/main" val="1269072061"/>
                    </a:ext>
                  </a:extLst>
                </a:gridCol>
                <a:gridCol w="2103120">
                  <a:extLst>
                    <a:ext uri="{9D8B030D-6E8A-4147-A177-3AD203B41FA5}">
                      <a16:colId xmlns:a16="http://schemas.microsoft.com/office/drawing/2014/main" val="2774366625"/>
                    </a:ext>
                  </a:extLst>
                </a:gridCol>
                <a:gridCol w="2103120">
                  <a:extLst>
                    <a:ext uri="{9D8B030D-6E8A-4147-A177-3AD203B41FA5}">
                      <a16:colId xmlns:a16="http://schemas.microsoft.com/office/drawing/2014/main" val="726825385"/>
                    </a:ext>
                  </a:extLst>
                </a:gridCol>
                <a:gridCol w="2103120">
                  <a:extLst>
                    <a:ext uri="{9D8B030D-6E8A-4147-A177-3AD203B41FA5}">
                      <a16:colId xmlns:a16="http://schemas.microsoft.com/office/drawing/2014/main" val="1984440206"/>
                    </a:ext>
                  </a:extLst>
                </a:gridCol>
              </a:tblGrid>
              <a:tr h="343955">
                <a:tc>
                  <a:txBody>
                    <a:bodyPr/>
                    <a:lstStyle/>
                    <a:p>
                      <a:pPr>
                        <a:lnSpc>
                          <a:spcPct val="107000"/>
                        </a:lnSpc>
                        <a:spcAft>
                          <a:spcPts val="800"/>
                        </a:spcAft>
                        <a:buNone/>
                      </a:pPr>
                      <a:r>
                        <a:rPr lang="en-GB" sz="1100" kern="100" dirty="0">
                          <a:effectLst/>
                        </a:rPr>
                        <a:t>Company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Industry</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Information System</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Main Benefit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Ethical Challenge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594323592"/>
                  </a:ext>
                </a:extLst>
              </a:tr>
              <a:tr h="664854">
                <a:tc>
                  <a:txBody>
                    <a:bodyPr/>
                    <a:lstStyle/>
                    <a:p>
                      <a:pPr>
                        <a:lnSpc>
                          <a:spcPct val="107000"/>
                        </a:lnSpc>
                        <a:spcAft>
                          <a:spcPts val="800"/>
                        </a:spcAft>
                        <a:buNone/>
                      </a:pPr>
                      <a:r>
                        <a:rPr lang="en-GB" sz="1100" kern="100">
                          <a:effectLst/>
                        </a:rPr>
                        <a:t>ASDA</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Retail</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dirty="0">
                          <a:effectLst/>
                        </a:rPr>
                        <a:t>ERP</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Inventory &amp; Supply Chain Efficiency</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Data Security</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13584777"/>
                  </a:ext>
                </a:extLst>
              </a:tr>
              <a:tr h="343955">
                <a:tc>
                  <a:txBody>
                    <a:bodyPr/>
                    <a:lstStyle/>
                    <a:p>
                      <a:pPr>
                        <a:lnSpc>
                          <a:spcPct val="107000"/>
                        </a:lnSpc>
                        <a:spcAft>
                          <a:spcPts val="800"/>
                        </a:spcAft>
                        <a:buNone/>
                      </a:pPr>
                      <a:r>
                        <a:rPr lang="en-GB" sz="1100" kern="100">
                          <a:effectLst/>
                        </a:rPr>
                        <a:t>Amazon</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E-commerce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BI &amp; AI</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Real-time Decision Making</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AI Bias &amp; Privacy</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68954487"/>
                  </a:ext>
                </a:extLst>
              </a:tr>
              <a:tr h="343955">
                <a:tc>
                  <a:txBody>
                    <a:bodyPr/>
                    <a:lstStyle/>
                    <a:p>
                      <a:pPr>
                        <a:lnSpc>
                          <a:spcPct val="107000"/>
                        </a:lnSpc>
                        <a:spcAft>
                          <a:spcPts val="800"/>
                        </a:spcAft>
                        <a:buNone/>
                      </a:pPr>
                      <a:r>
                        <a:rPr lang="en-GB" sz="1100" kern="100">
                          <a:effectLst/>
                        </a:rPr>
                        <a:t>Starbucks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Food &amp; Beverage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CRM &amp; Mobile Systems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a:effectLst/>
                        </a:rPr>
                        <a:t>Customer Loyalty</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100" kern="100" dirty="0">
                          <a:effectLst/>
                        </a:rPr>
                        <a:t>Personal Data Protection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09592204"/>
                  </a:ext>
                </a:extLst>
              </a:tr>
            </a:tbl>
          </a:graphicData>
        </a:graphic>
      </p:graphicFrame>
      <p:sp>
        <p:nvSpPr>
          <p:cNvPr id="6" name="TextBox 5">
            <a:extLst>
              <a:ext uri="{FF2B5EF4-FFF2-40B4-BE49-F238E27FC236}">
                <a16:creationId xmlns:a16="http://schemas.microsoft.com/office/drawing/2014/main" id="{5D6F7C0A-867D-C96A-9D3E-4FD650AA0755}"/>
              </a:ext>
            </a:extLst>
          </p:cNvPr>
          <p:cNvSpPr txBox="1"/>
          <p:nvPr/>
        </p:nvSpPr>
        <p:spPr>
          <a:xfrm>
            <a:off x="838199" y="3429000"/>
            <a:ext cx="10515601" cy="1685911"/>
          </a:xfrm>
          <a:prstGeom prst="rect">
            <a:avLst/>
          </a:prstGeom>
          <a:noFill/>
        </p:spPr>
        <p:txBody>
          <a:bodyPr wrap="square">
            <a:spAutoFit/>
          </a:bodyPr>
          <a:lstStyle/>
          <a:p>
            <a:pPr>
              <a:lnSpc>
                <a:spcPct val="107000"/>
              </a:lnSpc>
              <a:spcAft>
                <a:spcPts val="800"/>
              </a:spcAft>
              <a:buNone/>
            </a:pPr>
            <a:r>
              <a:rPr lang="en-GB" sz="1100" b="1" kern="100" dirty="0">
                <a:effectLst/>
                <a:latin typeface="Aptos" panose="020B0004020202020204" pitchFamily="34" charset="0"/>
                <a:ea typeface="Aptos" panose="020B0004020202020204" pitchFamily="34" charset="0"/>
                <a:cs typeface="Times New Roman" panose="02020603050405020304" pitchFamily="18" charset="0"/>
              </a:rPr>
              <a:t>Key Findings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Different industries require different information systems. </a:t>
            </a: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ERP improves operational efficiency. </a:t>
            </a: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BI and AI support strategic decision-making. </a:t>
            </a: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CRM strengthens customer relationships and loyalty. </a:t>
            </a:r>
          </a:p>
          <a:p>
            <a:pPr marL="342900" lvl="0" indent="-342900">
              <a:lnSpc>
                <a:spcPct val="107000"/>
              </a:lnSpc>
              <a:spcAft>
                <a:spcPts val="800"/>
              </a:spcAft>
              <a:buSzPts val="1000"/>
              <a:buFont typeface="Symbol" panose="05050102010706020507" pitchFamily="18" charset="2"/>
              <a:buChar char=""/>
              <a:tabLst>
                <a:tab pos="457200" algn="l"/>
              </a:tabLs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Ethical governance and data protection are essential for sustainable digital transformation. </a:t>
            </a:r>
          </a:p>
        </p:txBody>
      </p:sp>
    </p:spTree>
    <p:extLst>
      <p:ext uri="{BB962C8B-B14F-4D97-AF65-F5344CB8AC3E}">
        <p14:creationId xmlns:p14="http://schemas.microsoft.com/office/powerpoint/2010/main" val="2618133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9CAA96-89D6-5173-8C9E-A22EF41D7F09}"/>
              </a:ext>
            </a:extLst>
          </p:cNvPr>
          <p:cNvSpPr>
            <a:spLocks noGrp="1"/>
          </p:cNvSpPr>
          <p:nvPr>
            <p:ph type="title"/>
          </p:nvPr>
        </p:nvSpPr>
        <p:spPr>
          <a:xfrm>
            <a:off x="761803" y="350196"/>
            <a:ext cx="4646904" cy="1624520"/>
          </a:xfrm>
        </p:spPr>
        <p:txBody>
          <a:bodyPr anchor="ctr">
            <a:normAutofit/>
          </a:bodyPr>
          <a:lstStyle/>
          <a:p>
            <a:r>
              <a:rPr lang="en-GB" sz="4000" b="1"/>
              <a:t>Conclusion</a:t>
            </a:r>
            <a:endParaRPr lang="en-GB" sz="4000"/>
          </a:p>
        </p:txBody>
      </p:sp>
      <p:sp>
        <p:nvSpPr>
          <p:cNvPr id="3" name="Content Placeholder 2">
            <a:extLst>
              <a:ext uri="{FF2B5EF4-FFF2-40B4-BE49-F238E27FC236}">
                <a16:creationId xmlns:a16="http://schemas.microsoft.com/office/drawing/2014/main" id="{66EF7CFF-26FB-0CFD-0BE9-4027522E5F46}"/>
              </a:ext>
            </a:extLst>
          </p:cNvPr>
          <p:cNvSpPr>
            <a:spLocks noGrp="1"/>
          </p:cNvSpPr>
          <p:nvPr>
            <p:ph idx="1"/>
          </p:nvPr>
        </p:nvSpPr>
        <p:spPr>
          <a:xfrm>
            <a:off x="761802" y="2743200"/>
            <a:ext cx="4646905" cy="3613149"/>
          </a:xfrm>
        </p:spPr>
        <p:txBody>
          <a:bodyPr anchor="ctr">
            <a:normAutofit/>
          </a:bodyPr>
          <a:lstStyle/>
          <a:p>
            <a:r>
              <a:rPr lang="en-GB" sz="1600"/>
              <a:t>The three case studies demonstrate that Information Systems play different strategic roles depending on the industry.</a:t>
            </a:r>
          </a:p>
          <a:p>
            <a:pPr lvl="0"/>
            <a:r>
              <a:rPr lang="en-GB" sz="1600" b="1"/>
              <a:t>ASDA</a:t>
            </a:r>
            <a:r>
              <a:rPr lang="en-GB" sz="1600"/>
              <a:t> improves operational efficiency through ERP. </a:t>
            </a:r>
          </a:p>
          <a:p>
            <a:pPr lvl="0"/>
            <a:r>
              <a:rPr lang="en-GB" sz="1600" b="1"/>
              <a:t>Amazon</a:t>
            </a:r>
            <a:r>
              <a:rPr lang="en-GB" sz="1600"/>
              <a:t> gains competitive advantage using Business Intelligence and Artificial Intelligence. </a:t>
            </a:r>
          </a:p>
          <a:p>
            <a:pPr lvl="0"/>
            <a:r>
              <a:rPr lang="en-GB" sz="1600" b="1"/>
              <a:t>Starbucks</a:t>
            </a:r>
            <a:r>
              <a:rPr lang="en-GB" sz="1600"/>
              <a:t> enhances customer experience through CRM and mobile technologies. </a:t>
            </a:r>
          </a:p>
          <a:p>
            <a:r>
              <a:rPr lang="en-GB" sz="1600"/>
              <a:t>Although each organisation uses different systems, all rely on accurate information, digital innovation and ethical data management to achieve long-term business success.</a:t>
            </a:r>
          </a:p>
          <a:p>
            <a:endParaRPr lang="en-GB" sz="1600"/>
          </a:p>
        </p:txBody>
      </p:sp>
      <p:pic>
        <p:nvPicPr>
          <p:cNvPr id="5" name="Picture 4" descr="Un patrón en 3D de formas de anillos conectados por líneas">
            <a:extLst>
              <a:ext uri="{FF2B5EF4-FFF2-40B4-BE49-F238E27FC236}">
                <a16:creationId xmlns:a16="http://schemas.microsoft.com/office/drawing/2014/main" id="{C9D9F94C-3A92-BD66-240E-78537E2C2B1C}"/>
              </a:ext>
            </a:extLst>
          </p:cNvPr>
          <p:cNvPicPr>
            <a:picLocks noChangeAspect="1"/>
          </p:cNvPicPr>
          <p:nvPr/>
        </p:nvPicPr>
        <p:blipFill>
          <a:blip r:embed="rId2"/>
          <a:srcRect l="8611" r="41333"/>
          <a:stretch>
            <a:fillRect/>
          </a:stretch>
        </p:blipFill>
        <p:spPr>
          <a:xfrm>
            <a:off x="6096000" y="1"/>
            <a:ext cx="6102825" cy="6858000"/>
          </a:xfrm>
          <a:prstGeom prst="rect">
            <a:avLst/>
          </a:prstGeom>
        </p:spPr>
      </p:pic>
    </p:spTree>
    <p:extLst>
      <p:ext uri="{BB962C8B-B14F-4D97-AF65-F5344CB8AC3E}">
        <p14:creationId xmlns:p14="http://schemas.microsoft.com/office/powerpoint/2010/main" val="41259176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83E167-1D06-6262-440A-366164405E5E}"/>
              </a:ext>
            </a:extLst>
          </p:cNvPr>
          <p:cNvSpPr>
            <a:spLocks noGrp="1"/>
          </p:cNvSpPr>
          <p:nvPr>
            <p:ph type="title"/>
          </p:nvPr>
        </p:nvSpPr>
        <p:spPr>
          <a:xfrm>
            <a:off x="841248" y="548640"/>
            <a:ext cx="3600860" cy="5431536"/>
          </a:xfrm>
        </p:spPr>
        <p:txBody>
          <a:bodyPr>
            <a:normAutofit/>
          </a:bodyPr>
          <a:lstStyle/>
          <a:p>
            <a:r>
              <a:rPr lang="en-GB" sz="5400"/>
              <a:t> </a:t>
            </a:r>
            <a:br>
              <a:rPr lang="en-GB" sz="5400"/>
            </a:br>
            <a:r>
              <a:rPr lang="en-GB" sz="5400" b="1"/>
              <a:t>References</a:t>
            </a:r>
            <a:br>
              <a:rPr lang="en-GB" sz="5400"/>
            </a:b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66EAFB-E8AA-C478-424E-0FC87808AB7F}"/>
              </a:ext>
            </a:extLst>
          </p:cNvPr>
          <p:cNvSpPr>
            <a:spLocks noGrp="1"/>
          </p:cNvSpPr>
          <p:nvPr>
            <p:ph idx="1"/>
          </p:nvPr>
        </p:nvSpPr>
        <p:spPr>
          <a:xfrm>
            <a:off x="5126418" y="552091"/>
            <a:ext cx="6224335" cy="5431536"/>
          </a:xfrm>
        </p:spPr>
        <p:txBody>
          <a:bodyPr anchor="ctr">
            <a:normAutofit/>
          </a:bodyPr>
          <a:lstStyle/>
          <a:p>
            <a:r>
              <a:rPr lang="en-GB" sz="1700"/>
              <a:t>Laudon, K.C. and Laudon, J.P. (2024) Management Information Systems: Managing the Digital Firm. 18th ed. Harlow: Pearson. </a:t>
            </a:r>
          </a:p>
          <a:p>
            <a:r>
              <a:rPr lang="en-GB" sz="1700"/>
              <a:t>ASDA Stores Ltd. (2025) Annual Report and Financial Statements 2024. Leeds: ASDA Stores Ltd. Available at: </a:t>
            </a:r>
            <a:r>
              <a:rPr lang="en-GB" sz="1700">
                <a:hlinkClick r:id="rId2">
                  <a:extLst>
                    <a:ext uri="{A12FA001-AC4F-418D-AE19-62706E023703}">
                      <ahyp:hlinkClr xmlns:ahyp="http://schemas.microsoft.com/office/drawing/2018/hyperlinkcolor" val="tx"/>
                    </a:ext>
                  </a:extLst>
                </a:hlinkClick>
              </a:rPr>
              <a:t>https://corporate.asda.com</a:t>
            </a:r>
            <a:r>
              <a:rPr lang="en-GB" sz="1700"/>
              <a:t> (Accessed: 13 July 2026). </a:t>
            </a:r>
          </a:p>
          <a:p>
            <a:r>
              <a:rPr lang="en-GB" sz="1700"/>
              <a:t>Amazon.com, Inc. (2025) Annual Report 2024 (Form 10-K). Seattle, WA: Amazon.com, Inc. Available at: </a:t>
            </a:r>
            <a:r>
              <a:rPr lang="en-GB" sz="1700">
                <a:hlinkClick r:id="rId3">
                  <a:extLst>
                    <a:ext uri="{A12FA001-AC4F-418D-AE19-62706E023703}">
                      <ahyp:hlinkClr xmlns:ahyp="http://schemas.microsoft.com/office/drawing/2018/hyperlinkcolor" val="tx"/>
                    </a:ext>
                  </a:extLst>
                </a:hlinkClick>
              </a:rPr>
              <a:t>https://www.amazon.com/ir</a:t>
            </a:r>
            <a:r>
              <a:rPr lang="en-GB" sz="1700"/>
              <a:t> (Accessed: 13 July 2026). </a:t>
            </a:r>
          </a:p>
          <a:p>
            <a:r>
              <a:rPr lang="en-GB" sz="1700"/>
              <a:t>Starbucks Corporation (2025) Annual Report 2024. Seattle, WA: Starbucks Corporation. Available at: https://investor.starbucks.com/financial-data/annual-reports/ (Accessed: 13 July 2026). </a:t>
            </a:r>
          </a:p>
          <a:p>
            <a:r>
              <a:rPr lang="en-GB" sz="1700"/>
              <a:t>Starbucks Corporation (2025) Global Environmental and Social Impact Report 2024. Seattle, WA: Starbucks Corporation. Available at: https://stories.starbucks.com/impact/ (Accessed: 13 July 2026). </a:t>
            </a:r>
          </a:p>
          <a:p>
            <a:r>
              <a:rPr lang="en-GB" sz="1700"/>
              <a:t>Davenport, T.H. and Harris, J.G. (2017) Competing on Analytics: The New Science of Winning. Boston, MA: Harvard Business Review Press. </a:t>
            </a:r>
          </a:p>
          <a:p>
            <a:endParaRPr lang="en-GB" sz="1700"/>
          </a:p>
        </p:txBody>
      </p:sp>
    </p:spTree>
    <p:extLst>
      <p:ext uri="{BB962C8B-B14F-4D97-AF65-F5344CB8AC3E}">
        <p14:creationId xmlns:p14="http://schemas.microsoft.com/office/powerpoint/2010/main" val="11428591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Imagen 2" descr="Un conjunto de letras negras en un fondo blanco&#10;&#10;El contenido generado por IA puede ser incorrecto.">
            <a:extLst>
              <a:ext uri="{FF2B5EF4-FFF2-40B4-BE49-F238E27FC236}">
                <a16:creationId xmlns:a16="http://schemas.microsoft.com/office/drawing/2014/main" id="{1AE5DB69-85D7-1B76-2C76-E4965260B0BF}"/>
              </a:ext>
            </a:extLst>
          </p:cNvPr>
          <p:cNvPicPr>
            <a:picLocks noChangeAspect="1"/>
          </p:cNvPicPr>
          <p:nvPr/>
        </p:nvPicPr>
        <p:blipFill>
          <a:blip r:embed="rId2">
            <a:extLst>
              <a:ext uri="{837473B0-CC2E-450A-ABE3-18F120FF3D39}">
                <a1611:picAttrSrcUrl xmlns:a1611="http://schemas.microsoft.com/office/drawing/2016/11/main" r:id="rId3"/>
              </a:ext>
            </a:extLst>
          </a:blip>
          <a:srcRect t="9544" r="-3" b="17489"/>
          <a:stretch>
            <a:fillRect/>
          </a:stretch>
        </p:blipFill>
        <p:spPr>
          <a:xfrm>
            <a:off x="307775" y="261437"/>
            <a:ext cx="11576450" cy="6335126"/>
          </a:xfrm>
          <a:prstGeom prst="rect">
            <a:avLst/>
          </a:prstGeom>
        </p:spPr>
      </p:pic>
    </p:spTree>
    <p:extLst>
      <p:ext uri="{BB962C8B-B14F-4D97-AF65-F5344CB8AC3E}">
        <p14:creationId xmlns:p14="http://schemas.microsoft.com/office/powerpoint/2010/main" val="1454528751"/>
      </p:ext>
    </p:extLst>
  </p:cSld>
  <p:clrMapOvr>
    <a:masterClrMapping/>
  </p:clrMapOvr>
</p:sld>
</file>

<file path=ppt/theme/theme1.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2846</TotalTime>
  <Words>2289</Words>
  <Application>Microsoft Macintosh PowerPoint</Application>
  <PresentationFormat>Panorámica</PresentationFormat>
  <Paragraphs>306</Paragraphs>
  <Slides>31</Slides>
  <Notes>1</Notes>
  <HiddenSlides>0</HiddenSlides>
  <MMClips>0</MMClips>
  <ScaleCrop>false</ScaleCrop>
  <HeadingPairs>
    <vt:vector size="6" baseType="variant">
      <vt:variant>
        <vt:lpstr>Fuentes usadas</vt:lpstr>
      </vt:variant>
      <vt:variant>
        <vt:i4>6</vt:i4>
      </vt:variant>
      <vt:variant>
        <vt:lpstr>Tema</vt:lpstr>
      </vt:variant>
      <vt:variant>
        <vt:i4>1</vt:i4>
      </vt:variant>
      <vt:variant>
        <vt:lpstr>Títulos de diapositiva</vt:lpstr>
      </vt:variant>
      <vt:variant>
        <vt:i4>31</vt:i4>
      </vt:variant>
    </vt:vector>
  </HeadingPairs>
  <TitlesOfParts>
    <vt:vector size="38" baseType="lpstr">
      <vt:lpstr>Aptos</vt:lpstr>
      <vt:lpstr>Aptos Display</vt:lpstr>
      <vt:lpstr>Arial</vt:lpstr>
      <vt:lpstr>Arial </vt:lpstr>
      <vt:lpstr>Calibri</vt:lpstr>
      <vt:lpstr>Symbol</vt:lpstr>
      <vt:lpstr>Tema de Office</vt:lpstr>
      <vt:lpstr>Topic 1 :  Introduction to Different Information Systems Module: LCLM5004 – Managing Business Information Group Presentation Prepared by: Silvana Elizabeth Montalvo Riofrio 2130452 LECTURER:  Dr. Amitave Banik </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Presentación de PowerPoint</vt:lpstr>
      <vt:lpstr>Introduction: The Importance of Information Systems </vt:lpstr>
      <vt:lpstr>Presentación de PowerPoint</vt:lpstr>
      <vt:lpstr>Enterprise Resource Planning (ERP)</vt:lpstr>
      <vt:lpstr>Customer Relationship Management (CRM)</vt:lpstr>
      <vt:lpstr>Human Resource Management System (HRMS)</vt:lpstr>
      <vt:lpstr>Comparing Business Information Systems</vt:lpstr>
      <vt:lpstr>References</vt:lpstr>
      <vt:lpstr>     University of Wales Trinity San David   Managing business information  Student Name: Edilson Francisco de Oliveira  student id: 1818480  Lecture name: Amitave Banik  Presentation:  Topics: ETHICAL considerations   Discuss: (Data privacy, Security and ethical concerns, AI decision making, Employee monitoring and bias, ways to Mitigate risks and responsibility to use).            </vt:lpstr>
      <vt:lpstr>    Data Privacy    data privacy is the protection of personal information, and the control people have over how their data is collected, used, shared and stored.   In summary it ensures that personal data as a name, email, phone number etc. keep safe.  Helps prevent unauthorized access of our personal information.  In simple terms, data privacy means keeping personal information secure and giving people control over how their data is used.             </vt:lpstr>
      <vt:lpstr>SECURITY AND ETHICAL CONCERNS  SECURITY CONCERNS:  REFERS TO THE RISK OF NOT UNAUTHORIZED ACCESS OR DEMAGE TO DATA AND COMPUTER SYSTEM. FOCUS IN PROTECT DATA AND SYSTEMS FROM THREATS.  EXAMPLE:  .DATA BREACHES-SENSITIVE INFORMATION  IS STOLEN OR EXPOSED.  .CYBERATTACKS-HACKERS PHISHING TO ATTACK SYSTEM.  .WEAK PASSWORD-EASY-TO-GUESS PASSWORDS INCREASE SECURITY RISKS  ETHICAL CONCERNS:  INVOLVE USING TECHNOLOGY AND DATA IN A FAIR, RESPONSIBLE, AND RESPECTFUL WAY FOR PEOPLE RIGHTS.   EXAMPLE: . PRIVACY-RESPECT PEOPLE PERSONAL INFORMATION.  .CONSENT-COLLECTING AND USE DATAONLY BY PERMISSION.  .DATA MISUSE- USING PERSONAL INFORMATION FOR PURPOSES NOT AGREED TO.</vt:lpstr>
      <vt:lpstr>                </vt:lpstr>
      <vt:lpstr>                </vt:lpstr>
      <vt:lpstr>                </vt:lpstr>
      <vt:lpstr>Presentación de PowerPoint</vt:lpstr>
      <vt:lpstr>How Information Systems Transform Business Performance </vt:lpstr>
      <vt:lpstr>ASDA – ERP and Supply Chain Management </vt:lpstr>
      <vt:lpstr>  Amazon – Business Intelligence and Artificial Intelligence </vt:lpstr>
      <vt:lpstr>Starbucks – Customer Relationship Management (CRM) and Mobile Information Systems </vt:lpstr>
      <vt:lpstr>Comparison and Key Findings </vt:lpstr>
      <vt:lpstr>Conclusion</vt:lpstr>
      <vt:lpstr>  References </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Silvana Montalvo Riofrio (2130452)</dc:creator>
  <cp:lastModifiedBy>Silvana Montalvo Riofrio (2130452)</cp:lastModifiedBy>
  <cp:revision>2</cp:revision>
  <dcterms:created xsi:type="dcterms:W3CDTF">2026-07-14T09:17:13Z</dcterms:created>
  <dcterms:modified xsi:type="dcterms:W3CDTF">2026-07-16T08:54:33Z</dcterms:modified>
</cp:coreProperties>
</file>