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599988" cy="18000663"/>
  <p:notesSz cx="6858000" cy="9144000"/>
  <p:defaultTextStyle>
    <a:defPPr>
      <a:defRPr lang="en-US"/>
    </a:defPPr>
    <a:lvl1pPr marL="0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1pPr>
    <a:lvl2pPr marL="734400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2pPr>
    <a:lvl3pPr marL="1468801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3pPr>
    <a:lvl4pPr marL="2203201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4pPr>
    <a:lvl5pPr marL="2937601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5pPr>
    <a:lvl6pPr marL="3672002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6pPr>
    <a:lvl7pPr marL="4406402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7pPr>
    <a:lvl8pPr marL="5140803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8pPr>
    <a:lvl9pPr marL="5875203" algn="l" defTabSz="1468801" rtl="0" eaLnBrk="1" latinLnBrk="0" hangingPunct="1">
      <a:defRPr sz="2891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35F0F8-DB81-4F5E-9373-F16DC1EF4457}" v="2" dt="2026-06-28T11:50:34.5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4" d="100"/>
          <a:sy n="64" d="100"/>
        </p:scale>
        <p:origin x="870" y="-24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55E4B-C6FB-B3FA-5A42-FA026028A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7820B-DF91-91B8-BAFA-8269F720D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1CD95-B359-4E27-B962-AAD4C87E4E13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C03356-DA1F-2459-478A-8711E1E5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CB66F-7484-1FA5-5345-5FDFBABA8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94D7E-3D22-4F50-80E8-A4A3149AA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823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20BC50-05CC-9C01-1E8B-173597622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49" y="958370"/>
            <a:ext cx="10867490" cy="34792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5D45BB-E14C-E741-6E4A-90968DC58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6249" y="4791843"/>
            <a:ext cx="10867490" cy="11421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E67DE-88AD-8CAD-2E3C-5C4F80DDC6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66249" y="16683949"/>
            <a:ext cx="2834997" cy="958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D1CD95-B359-4E27-B962-AAD4C87E4E13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F8AEA-1B85-E5F9-F6C2-9A191ED415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73746" y="16683949"/>
            <a:ext cx="4252496" cy="958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7CC195-F6F5-64A9-8333-2617041F98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8742" y="16683949"/>
            <a:ext cx="2834997" cy="958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394D7E-3D22-4F50-80E8-A4A3149AAE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13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45032" rtl="0" eaLnBrk="1" latinLnBrk="0" hangingPunct="1">
        <a:lnSpc>
          <a:spcPct val="90000"/>
        </a:lnSpc>
        <a:spcBef>
          <a:spcPct val="0"/>
        </a:spcBef>
        <a:buNone/>
        <a:defRPr sz="454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36258" indent="-236258" algn="l" defTabSz="945032" rtl="0" eaLnBrk="1" latinLnBrk="0" hangingPunct="1">
        <a:lnSpc>
          <a:spcPct val="90000"/>
        </a:lnSpc>
        <a:spcBef>
          <a:spcPts val="1034"/>
        </a:spcBef>
        <a:buFont typeface="Arial" panose="020B0604020202020204" pitchFamily="34" charset="0"/>
        <a:buChar char="•"/>
        <a:defRPr sz="2894" kern="1200">
          <a:solidFill>
            <a:schemeClr val="tx1"/>
          </a:solidFill>
          <a:latin typeface="+mn-lt"/>
          <a:ea typeface="+mn-ea"/>
          <a:cs typeface="+mn-cs"/>
        </a:defRPr>
      </a:lvl1pPr>
      <a:lvl2pPr marL="708774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2480" kern="1200">
          <a:solidFill>
            <a:schemeClr val="tx1"/>
          </a:solidFill>
          <a:latin typeface="+mn-lt"/>
          <a:ea typeface="+mn-ea"/>
          <a:cs typeface="+mn-cs"/>
        </a:defRPr>
      </a:lvl2pPr>
      <a:lvl3pPr marL="1181291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2067" kern="1200">
          <a:solidFill>
            <a:schemeClr val="tx1"/>
          </a:solidFill>
          <a:latin typeface="+mn-lt"/>
          <a:ea typeface="+mn-ea"/>
          <a:cs typeface="+mn-cs"/>
        </a:defRPr>
      </a:lvl3pPr>
      <a:lvl4pPr marL="1653807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1860" kern="1200">
          <a:solidFill>
            <a:schemeClr val="tx1"/>
          </a:solidFill>
          <a:latin typeface="+mn-lt"/>
          <a:ea typeface="+mn-ea"/>
          <a:cs typeface="+mn-cs"/>
        </a:defRPr>
      </a:lvl4pPr>
      <a:lvl5pPr marL="2126323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1860" kern="1200">
          <a:solidFill>
            <a:schemeClr val="tx1"/>
          </a:solidFill>
          <a:latin typeface="+mn-lt"/>
          <a:ea typeface="+mn-ea"/>
          <a:cs typeface="+mn-cs"/>
        </a:defRPr>
      </a:lvl5pPr>
      <a:lvl6pPr marL="2598839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1860" kern="1200">
          <a:solidFill>
            <a:schemeClr val="tx1"/>
          </a:solidFill>
          <a:latin typeface="+mn-lt"/>
          <a:ea typeface="+mn-ea"/>
          <a:cs typeface="+mn-cs"/>
        </a:defRPr>
      </a:lvl6pPr>
      <a:lvl7pPr marL="3071355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1860" kern="1200">
          <a:solidFill>
            <a:schemeClr val="tx1"/>
          </a:solidFill>
          <a:latin typeface="+mn-lt"/>
          <a:ea typeface="+mn-ea"/>
          <a:cs typeface="+mn-cs"/>
        </a:defRPr>
      </a:lvl7pPr>
      <a:lvl8pPr marL="3543872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1860" kern="1200">
          <a:solidFill>
            <a:schemeClr val="tx1"/>
          </a:solidFill>
          <a:latin typeface="+mn-lt"/>
          <a:ea typeface="+mn-ea"/>
          <a:cs typeface="+mn-cs"/>
        </a:defRPr>
      </a:lvl8pPr>
      <a:lvl9pPr marL="4016388" indent="-236258" algn="l" defTabSz="945032" rtl="0" eaLnBrk="1" latinLnBrk="0" hangingPunct="1">
        <a:lnSpc>
          <a:spcPct val="90000"/>
        </a:lnSpc>
        <a:spcBef>
          <a:spcPts val="517"/>
        </a:spcBef>
        <a:buFont typeface="Arial" panose="020B0604020202020204" pitchFamily="34" charset="0"/>
        <a:buChar char="•"/>
        <a:defRPr sz="18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1pPr>
      <a:lvl2pPr marL="472516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2pPr>
      <a:lvl3pPr marL="945032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3pPr>
      <a:lvl4pPr marL="1417549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4pPr>
      <a:lvl5pPr marL="1890065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5pPr>
      <a:lvl6pPr marL="2362581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6pPr>
      <a:lvl7pPr marL="2835097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7pPr>
      <a:lvl8pPr marL="3307613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8pPr>
      <a:lvl9pPr marL="3780130" algn="l" defTabSz="945032" rtl="0" eaLnBrk="1" latinLnBrk="0" hangingPunct="1">
        <a:defRPr sz="18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A151A1-5699-3BF5-6EF9-D45627E59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539FCF-8FFA-7909-654E-81E5728E14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599988" cy="1800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5728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B862E4F-EA3F-B924-1DB7-52F2B9DC8C0F}"/>
              </a:ext>
            </a:extLst>
          </p:cNvPr>
          <p:cNvSpPr txBox="1"/>
          <p:nvPr/>
        </p:nvSpPr>
        <p:spPr>
          <a:xfrm>
            <a:off x="1638300" y="1333500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7E8EC4-5CD5-D5B4-BACF-444D23DBB5E1}"/>
              </a:ext>
            </a:extLst>
          </p:cNvPr>
          <p:cNvSpPr txBox="1"/>
          <p:nvPr/>
        </p:nvSpPr>
        <p:spPr>
          <a:xfrm>
            <a:off x="26989" y="541039"/>
            <a:ext cx="12599987" cy="9776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Decision &amp; Iteration Log </a:t>
            </a:r>
            <a:endParaRPr lang="en-GB" sz="1400" b="1" kern="15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2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1.Why I chose my tool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chose PowerPoint because it is good for creating posters and menus with text, images, and design features. It allowed me to organise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the menu clearly and make it attractive for customers. I could easily add pictures, change colours, and arrange the layout.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What information I used</a:t>
            </a:r>
          </a:p>
          <a:p>
            <a:pPr marL="2286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used the menu information from my scenario, including: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Breakfast items and prices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Lunch items and prices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Snack items and prices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Drink items and prices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also used images of healthy food and drinks to match the </a:t>
            </a:r>
            <a:r>
              <a:rPr lang="en-GB" sz="1200" kern="15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FreshBite</a:t>
            </a: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Meals theme. 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</a:pPr>
            <a:r>
              <a:rPr lang="en-GB" sz="12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 How I created my artefact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First, I created a PowerPoint slide and added the title “</a:t>
            </a:r>
            <a:r>
              <a:rPr lang="en-GB" sz="1200" kern="15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FreshBite</a:t>
            </a: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Meals”.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I organised the menu into sections: Breakfast, Lunch, Snacks, and Drinks.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I added the food items and prices in a clear format.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I inserted images of healthy meals and drinks.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I used a green colour scheme and shapes to make the menu look fresh and professional. 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Finally, I checked the spelling, layout, and prices to make sure everything was correct.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 What changes I made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changed the layout, so the menu was easier to read.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resized and moved the images to fit better on the page.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adjusted the text size and spacing to make the menu clearer.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improved the colour scheme by using green shades that matched the healthy food theme.</a:t>
            </a:r>
          </a:p>
          <a:p>
            <a:pPr marL="4000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added a thank-you message at the bottom of the menu.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5. Feedback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used My tutor suggested making the headings stand out more, so I increased their size and made them clearer.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classmate suggested improving the spacing between sections, so I adjusted the layout to make the menu easier to read.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6. Final explanation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My final artefact is a menu for </a:t>
            </a:r>
            <a:r>
              <a:rPr lang="en-GB" sz="1200" kern="15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FreshBite</a:t>
            </a: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Meals. It helps customers quickly see the food and drink options available and their prices.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The images and colour scheme make the menu attractive, while the clear layout makes the information easy to understand.</a:t>
            </a:r>
          </a:p>
          <a:p>
            <a:pPr marL="228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PowerPoint helped me create a professional-looking menu that meets the </a:t>
            </a:r>
            <a:r>
              <a:rPr lang="en-GB" sz="1200" kern="15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Vrinda" panose="020B0502040204020203" pitchFamily="34" charset="0"/>
              </a:rPr>
              <a:t>needs of the business.</a:t>
            </a:r>
            <a:endParaRPr lang="en-GB" sz="1200" kern="150" dirty="0">
              <a:effectLst/>
              <a:latin typeface="Aptos" panose="020B0004020202020204" pitchFamily="34" charset="0"/>
              <a:ea typeface="Aptos" panose="020B0004020202020204" pitchFamily="34" charset="0"/>
              <a:cs typeface="Vrinda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16298E-44CE-116E-1B0C-15CC1BBDC47B}"/>
              </a:ext>
            </a:extLst>
          </p:cNvPr>
          <p:cNvSpPr txBox="1"/>
          <p:nvPr/>
        </p:nvSpPr>
        <p:spPr>
          <a:xfrm>
            <a:off x="352269" y="10999932"/>
            <a:ext cx="6310858" cy="11661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Uwtsd.ac.uk. (2026).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Log in to the site | Home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https://moodle.uwtsd.ac.uk/mod/</a:t>
            </a: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hvp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view.php?id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=739027#h5pbookid=501§ion=</a:t>
            </a: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top&amp;chapter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=h5p-interactive-book-chapter-faada492-3047-4f44-beda-d47cfb8de83a [Accessed 28 Jun. 2026].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8B3CA8-2BD6-71DD-59EA-6CDA3C0442BF}"/>
              </a:ext>
            </a:extLst>
          </p:cNvPr>
          <p:cNvSpPr txBox="1"/>
          <p:nvPr/>
        </p:nvSpPr>
        <p:spPr>
          <a:xfrm>
            <a:off x="352269" y="10692155"/>
            <a:ext cx="631085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971684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198A68983C46459DA12D7920F9F8FF" ma:contentTypeVersion="10" ma:contentTypeDescription="Create a new document." ma:contentTypeScope="" ma:versionID="faa89d9e115d8153f4cd29fabc706c52">
  <xsd:schema xmlns:xsd="http://www.w3.org/2001/XMLSchema" xmlns:xs="http://www.w3.org/2001/XMLSchema" xmlns:p="http://schemas.microsoft.com/office/2006/metadata/properties" xmlns:ns3="930350eb-f8df-4f84-845c-a06ee073f72d" targetNamespace="http://schemas.microsoft.com/office/2006/metadata/properties" ma:root="true" ma:fieldsID="9935ff23425a71630956e20d23e1b177" ns3:_="">
    <xsd:import namespace="930350eb-f8df-4f84-845c-a06ee073f7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0350eb-f8df-4f84-845c-a06ee073f7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3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0350eb-f8df-4f84-845c-a06ee073f72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7E7C791-5424-405E-9253-4559A46FEE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0350eb-f8df-4f84-845c-a06ee073f7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32F28D5-28E3-4374-BC3E-FBE16908D2E3}">
  <ds:schemaRefs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terms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930350eb-f8df-4f84-845c-a06ee073f72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E5ACEAC-1DA6-4F19-8F6F-B80192D8D9E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480</Words>
  <Application>Microsoft Office PowerPoint</Application>
  <PresentationFormat>Custom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Ismail Sheikh (2541516)</dc:creator>
  <cp:lastModifiedBy>Md Ismail Sheikh (2541516)</cp:lastModifiedBy>
  <cp:revision>3</cp:revision>
  <dcterms:created xsi:type="dcterms:W3CDTF">2026-06-19T11:36:08Z</dcterms:created>
  <dcterms:modified xsi:type="dcterms:W3CDTF">2026-06-28T11:58:10Z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0x01010072198A68983C46459DA12D7920F9F8FF</vt:lpwstr>
  </property>
</Properties>
</file>