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445" r:id="rId2"/>
    <p:sldId id="443" r:id="rId3"/>
    <p:sldId id="446" r:id="rId4"/>
    <p:sldId id="469" r:id="rId5"/>
    <p:sldId id="470" r:id="rId6"/>
    <p:sldId id="453" r:id="rId7"/>
    <p:sldId id="459" r:id="rId8"/>
    <p:sldId id="464" r:id="rId9"/>
    <p:sldId id="467" r:id="rId10"/>
    <p:sldId id="466" r:id="rId11"/>
    <p:sldId id="460" r:id="rId12"/>
    <p:sldId id="461" r:id="rId13"/>
    <p:sldId id="462" r:id="rId14"/>
    <p:sldId id="465" r:id="rId15"/>
    <p:sldId id="463" r:id="rId16"/>
    <p:sldId id="471" r:id="rId17"/>
    <p:sldId id="472" r:id="rId18"/>
    <p:sldId id="473" r:id="rId19"/>
    <p:sldId id="474" r:id="rId20"/>
    <p:sldId id="475" r:id="rId21"/>
  </p:sldIdLst>
  <p:sldSz cx="12192000" cy="6858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Georgia" panose="02040502050405020303" pitchFamily="18" charset="0"/>
      <p:regular r:id="rId30"/>
      <p:bold r:id="rId31"/>
      <p:italic r:id="rId32"/>
      <p:boldItalic r:id="rId33"/>
    </p:embeddedFont>
    <p:embeddedFont>
      <p:font typeface="Sagona ExtraLight" panose="02020303050505020204" pitchFamily="18" charset="0"/>
      <p:regular r:id="rId34"/>
      <p:italic r:id="rId35"/>
    </p:embeddedFont>
    <p:embeddedFont>
      <p:font typeface="Speak Pro" panose="020B0504020101020102" pitchFamily="34" charset="0"/>
      <p:regular r:id="rId36"/>
      <p:bold r:id="rId37"/>
      <p:italic r:id="rId38"/>
      <p:boldItalic r:id="rId39"/>
    </p:embeddedFont>
  </p:embeddedFontLst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90" autoAdjust="0"/>
    <p:restoredTop sz="81997" autoAdjust="0"/>
  </p:normalViewPr>
  <p:slideViewPr>
    <p:cSldViewPr snapToGrid="0" snapToObjects="1">
      <p:cViewPr varScale="1">
        <p:scale>
          <a:sx n="76" d="100"/>
          <a:sy n="76" d="100"/>
        </p:scale>
        <p:origin x="588" y="57"/>
      </p:cViewPr>
      <p:guideLst/>
    </p:cSldViewPr>
  </p:slideViewPr>
  <p:outlineViewPr>
    <p:cViewPr>
      <p:scale>
        <a:sx n="33" d="100"/>
        <a:sy n="33" d="100"/>
      </p:scale>
      <p:origin x="0" y="-44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6" d="100"/>
          <a:sy n="86" d="100"/>
        </p:scale>
        <p:origin x="387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font" Target="fonts/font16.fntdata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font" Target="fonts/font1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2F17359-000A-9044-B834-9FBD0018D5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98B882-BA21-D947-B59A-B375F7B018C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D95890B-B5F7-47BB-AD03-2F66934E7936}" type="datetime1">
              <a:rPr lang="en-GB" smtClean="0"/>
              <a:t>26/11/2021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19AD5B-1A75-1A4A-8459-A96AB79E9D2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9C6818-84EB-2D43-AA44-FC64C4595BF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B28A1AC-D174-D44D-BB31-612041F19A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517033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EE97CF-47BE-4E56-8867-5B4547E04FFD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ABB647-C433-47FB-A32A-A6B0297C7E48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7115227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BB647-C433-47FB-A32A-A6B0297C7E48}" type="slidenum">
              <a:rPr lang="en-GB" noProof="0" smtClean="0"/>
              <a:t>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107814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BB647-C433-47FB-A32A-A6B0297C7E48}" type="slidenum">
              <a:rPr lang="en-GB" noProof="0" smtClean="0"/>
              <a:t>6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316969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ABB647-C433-47FB-A32A-A6B0297C7E48}" type="slidenum">
              <a:rPr lang="en-GB" noProof="0" smtClean="0"/>
              <a:t>7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53721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ABB647-C433-47FB-A32A-A6B0297C7E48}" type="slidenum">
              <a:rPr lang="en-GB" noProof="0" smtClean="0"/>
              <a:t>8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237395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ABB647-C433-47FB-A32A-A6B0297C7E48}" type="slidenum">
              <a:rPr lang="en-GB" noProof="0" smtClean="0"/>
              <a:t>11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80870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ABB647-C433-47FB-A32A-A6B0297C7E48}" type="slidenum">
              <a:rPr lang="en-GB" noProof="0" smtClean="0"/>
              <a:t>12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776585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ABB647-C433-47FB-A32A-A6B0297C7E48}" type="slidenum">
              <a:rPr lang="en-GB" noProof="0" smtClean="0"/>
              <a:t>17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23205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2946" y="0"/>
            <a:ext cx="6098946" cy="6858000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487905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 algn="r">
              <a:buNone/>
              <a:defRPr sz="1800" b="1" i="0" cap="all" spc="300" baseline="0">
                <a:solidFill>
                  <a:schemeClr val="tx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7905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r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D7A90A1-A930-7E45-A0C6-7B528BC17B68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2289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3055" y="0"/>
            <a:ext cx="6098946" cy="6858000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9525627-537D-D740-918D-FD8895672A9F}"/>
              </a:ext>
            </a:extLst>
          </p:cNvPr>
          <p:cNvCxnSpPr>
            <a:cxnSpLocks/>
          </p:cNvCxnSpPr>
          <p:nvPr userDrawn="1"/>
        </p:nvCxnSpPr>
        <p:spPr>
          <a:xfrm>
            <a:off x="0" y="1720312"/>
            <a:ext cx="609305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524000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>
              <a:buNone/>
              <a:defRPr sz="1800" b="1" i="0" cap="all" spc="300" baseline="0">
                <a:solidFill>
                  <a:schemeClr val="tx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l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14249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_4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34319" y="0"/>
            <a:ext cx="11057681" cy="6858000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9525627-537D-D740-918D-FD8895672A9F}"/>
              </a:ext>
            </a:extLst>
          </p:cNvPr>
          <p:cNvCxnSpPr>
            <a:cxnSpLocks/>
          </p:cNvCxnSpPr>
          <p:nvPr userDrawn="1"/>
        </p:nvCxnSpPr>
        <p:spPr>
          <a:xfrm>
            <a:off x="1124487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524000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>
              <a:buNone/>
              <a:defRPr sz="1800" b="1" i="0" cap="all" spc="300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l">
              <a:defRPr sz="48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7568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_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1" cy="6858000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524000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>
              <a:buNone/>
              <a:defRPr sz="1800" b="1" i="0" cap="all" spc="300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l">
              <a:defRPr sz="48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B4FF4E3-951F-F040-800F-0DDAC2CCC507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5422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80BF1B-7A14-430B-9DF1-A90E1CA0F0FD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0115219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4" y="1507066"/>
            <a:ext cx="10115221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A21F7CE-A4E6-574A-B490-8FC432772886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2512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3B65938-0EDD-464B-AC01-17656E9F302B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1369068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4" y="1507066"/>
            <a:ext cx="11369070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CF93E56-30EE-384E-9A8A-090C645582DB}"/>
              </a:ext>
            </a:extLst>
          </p:cNvPr>
          <p:cNvCxnSpPr>
            <a:cxnSpLocks/>
          </p:cNvCxnSpPr>
          <p:nvPr userDrawn="1"/>
        </p:nvCxnSpPr>
        <p:spPr>
          <a:xfrm>
            <a:off x="392623" y="1405468"/>
            <a:ext cx="11369068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5057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>
            <a:extLst>
              <a:ext uri="{FF2B5EF4-FFF2-40B4-BE49-F238E27FC236}">
                <a16:creationId xmlns:a16="http://schemas.microsoft.com/office/drawing/2014/main" id="{91DF7114-976E-3345-A7C4-77F951EA42C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" y="-1"/>
            <a:ext cx="12192000" cy="6857999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B40CBD5-F0AF-47A5-97ED-057590559D01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27321" y="339645"/>
            <a:ext cx="10134369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27322" y="1507066"/>
            <a:ext cx="10134371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78CECE2-CD4D-4A44-927A-53FFE158AF1C}"/>
              </a:ext>
            </a:extLst>
          </p:cNvPr>
          <p:cNvCxnSpPr>
            <a:cxnSpLocks/>
          </p:cNvCxnSpPr>
          <p:nvPr userDrawn="1"/>
        </p:nvCxnSpPr>
        <p:spPr>
          <a:xfrm>
            <a:off x="1134319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8067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5">
            <a:extLst>
              <a:ext uri="{FF2B5EF4-FFF2-40B4-BE49-F238E27FC236}">
                <a16:creationId xmlns:a16="http://schemas.microsoft.com/office/drawing/2014/main" id="{CCA2E80D-B045-2346-9C1F-70BFBD4AF7B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" y="-1"/>
            <a:ext cx="12192000" cy="6857999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890AB12-9A7B-4CBC-BFB2-60F425C1D50C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1369068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4" y="1507066"/>
            <a:ext cx="11369070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40B4699-8C04-D74B-BFAF-27221E81DEBB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870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215342"/>
            <a:ext cx="5822209" cy="4427316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1B97752-63E3-7E41-86AA-8084AC3E48D7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487905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 algn="r">
              <a:buNone/>
              <a:defRPr sz="1800" b="1" i="0" cap="all" spc="300" baseline="0">
                <a:solidFill>
                  <a:schemeClr val="tx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45521CA-473D-274E-A252-50E49A3EFD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7905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r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71328B3-338C-BB43-A9F5-AACCE2E54E86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6695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928264"/>
            <a:ext cx="5822209" cy="4427316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1B97752-63E3-7E41-86AA-8084AC3E48D7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487905" y="4498670"/>
            <a:ext cx="4179375" cy="356462"/>
          </a:xfrm>
        </p:spPr>
        <p:txBody>
          <a:bodyPr lIns="0" rIns="0" rtlCol="0">
            <a:normAutofit/>
          </a:bodyPr>
          <a:lstStyle>
            <a:lvl1pPr marL="0" indent="0" algn="r">
              <a:buNone/>
              <a:defRPr sz="1800" b="1" i="0" cap="all" spc="300" baseline="0">
                <a:solidFill>
                  <a:schemeClr val="tx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45521CA-473D-274E-A252-50E49A3EFD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7905" y="1928264"/>
            <a:ext cx="4179376" cy="2387600"/>
          </a:xfrm>
        </p:spPr>
        <p:txBody>
          <a:bodyPr lIns="0" rIns="0" rtlCol="0" anchor="b">
            <a:normAutofit/>
          </a:bodyPr>
          <a:lstStyle>
            <a:lvl1pPr algn="r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327254B-5501-7248-A89F-42912B5A8BD2}"/>
              </a:ext>
            </a:extLst>
          </p:cNvPr>
          <p:cNvCxnSpPr>
            <a:cxnSpLocks/>
          </p:cNvCxnSpPr>
          <p:nvPr userDrawn="1"/>
        </p:nvCxnSpPr>
        <p:spPr>
          <a:xfrm>
            <a:off x="0" y="1405468"/>
            <a:ext cx="1219200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7005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4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21" descr="Woman on tablet ">
            <a:extLst>
              <a:ext uri="{FF2B5EF4-FFF2-40B4-BE49-F238E27FC236}">
                <a16:creationId xmlns:a16="http://schemas.microsoft.com/office/drawing/2014/main" id="{79F82B97-E9C9-C740-AE3A-A0BB4822DD8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4487" y="0"/>
            <a:ext cx="11067514" cy="6858000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4487" y="-1"/>
            <a:ext cx="11067514" cy="6857999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524000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>
              <a:buNone/>
              <a:defRPr sz="1800" b="1" i="0" cap="all" spc="300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l">
              <a:defRPr sz="48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C4B436F-A511-A141-900B-BA20A19A1BCE}"/>
              </a:ext>
            </a:extLst>
          </p:cNvPr>
          <p:cNvCxnSpPr>
            <a:cxnSpLocks/>
          </p:cNvCxnSpPr>
          <p:nvPr userDrawn="1"/>
        </p:nvCxnSpPr>
        <p:spPr>
          <a:xfrm>
            <a:off x="1124487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3087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21" descr="Woman on tablet ">
            <a:extLst>
              <a:ext uri="{FF2B5EF4-FFF2-40B4-BE49-F238E27FC236}">
                <a16:creationId xmlns:a16="http://schemas.microsoft.com/office/drawing/2014/main" id="{79F82B97-E9C9-C740-AE3A-A0BB4822DD8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-1"/>
            <a:ext cx="12192000" cy="6857999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524000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>
              <a:buNone/>
              <a:defRPr sz="1800" b="1" i="0" cap="all" spc="300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l">
              <a:defRPr sz="48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A57CAA2-2658-B441-A787-4B54C65D3BF1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12387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Capt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3482977"/>
            <a:ext cx="10668000" cy="337502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5832AA92-D0AC-8247-A360-19A5932C4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5662" y="339644"/>
            <a:ext cx="5014993" cy="28065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600">
                <a:latin typeface="+mj-lt"/>
              </a:defRPr>
            </a:lvl1pPr>
            <a:lvl2pPr algn="l">
              <a:defRPr sz="1600">
                <a:latin typeface="+mj-lt"/>
              </a:defRPr>
            </a:lvl2pPr>
            <a:lvl3pPr algn="l">
              <a:defRPr sz="1600">
                <a:latin typeface="+mj-lt"/>
              </a:defRPr>
            </a:lvl3pPr>
            <a:lvl4pPr algn="l">
              <a:defRPr sz="1600">
                <a:latin typeface="+mj-lt"/>
              </a:defRPr>
            </a:lvl4pPr>
            <a:lvl5pPr algn="l"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3AD9F76-09D6-0D4E-99ED-D9391C974A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0856" y="339644"/>
            <a:ext cx="4179376" cy="2806512"/>
          </a:xfrm>
        </p:spPr>
        <p:txBody>
          <a:bodyPr lIns="0" rIns="0" rtlCol="0" anchor="ctr">
            <a:normAutofit/>
          </a:bodyPr>
          <a:lstStyle>
            <a:lvl1pPr algn="l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C8C2B99-ED08-1F48-BE5D-40E40D09C7B7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8875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Caption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608843" y="3482977"/>
            <a:ext cx="10961177" cy="337502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9B33817-49F3-B440-A271-466603AE1964}"/>
              </a:ext>
            </a:extLst>
          </p:cNvPr>
          <p:cNvCxnSpPr>
            <a:cxnSpLocks/>
          </p:cNvCxnSpPr>
          <p:nvPr userDrawn="1"/>
        </p:nvCxnSpPr>
        <p:spPr>
          <a:xfrm>
            <a:off x="0" y="421214"/>
            <a:ext cx="1219200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8576316B-7498-2E42-9B52-88BF1C9DF4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7465" y="568512"/>
            <a:ext cx="6002556" cy="28065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600">
                <a:latin typeface="+mj-lt"/>
              </a:defRPr>
            </a:lvl1pPr>
            <a:lvl2pPr algn="l">
              <a:defRPr sz="1600">
                <a:latin typeface="+mj-lt"/>
              </a:defRPr>
            </a:lvl2pPr>
            <a:lvl3pPr algn="l">
              <a:defRPr sz="1600">
                <a:latin typeface="+mj-lt"/>
              </a:defRPr>
            </a:lvl3pPr>
            <a:lvl4pPr algn="l">
              <a:defRPr sz="1600">
                <a:latin typeface="+mj-lt"/>
              </a:defRPr>
            </a:lvl4pPr>
            <a:lvl5pPr algn="l"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51775DA-49A0-2F4D-9F21-5D20DA6BA9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8844" y="568512"/>
            <a:ext cx="4179376" cy="2806512"/>
          </a:xfrm>
        </p:spPr>
        <p:txBody>
          <a:bodyPr lIns="0" rIns="0" rtlCol="0" anchor="ctr">
            <a:normAutofit/>
          </a:bodyPr>
          <a:lstStyle>
            <a:lvl1pPr algn="l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964562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Caption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3482977"/>
            <a:ext cx="12192000" cy="337502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0C0F668-C1BA-A349-A542-9E54E73E8178}"/>
              </a:ext>
            </a:extLst>
          </p:cNvPr>
          <p:cNvCxnSpPr>
            <a:cxnSpLocks/>
          </p:cNvCxnSpPr>
          <p:nvPr userDrawn="1"/>
        </p:nvCxnSpPr>
        <p:spPr>
          <a:xfrm>
            <a:off x="4961621" y="339644"/>
            <a:ext cx="0" cy="2806512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5832AA92-D0AC-8247-A360-19A5932C4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1244" y="339644"/>
            <a:ext cx="6002556" cy="28065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600">
                <a:latin typeface="+mj-lt"/>
              </a:defRPr>
            </a:lvl1pPr>
            <a:lvl2pPr algn="l">
              <a:defRPr sz="1600">
                <a:latin typeface="+mj-lt"/>
              </a:defRPr>
            </a:lvl2pPr>
            <a:lvl3pPr algn="l">
              <a:defRPr sz="1600">
                <a:latin typeface="+mj-lt"/>
              </a:defRPr>
            </a:lvl3pPr>
            <a:lvl4pPr algn="l">
              <a:defRPr sz="1600">
                <a:latin typeface="+mj-lt"/>
              </a:defRPr>
            </a:lvl4pPr>
            <a:lvl5pPr algn="l"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3AD9F76-09D6-0D4E-99ED-D9391C974A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623" y="339644"/>
            <a:ext cx="4179376" cy="2806512"/>
          </a:xfrm>
        </p:spPr>
        <p:txBody>
          <a:bodyPr lIns="0" rIns="0" rtlCol="0" anchor="ctr">
            <a:normAutofit/>
          </a:bodyPr>
          <a:lstStyle>
            <a:lvl1pPr algn="l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803267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Caption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3482977"/>
            <a:ext cx="12192000" cy="337502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5832AA92-D0AC-8247-A360-19A5932C4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1244" y="568512"/>
            <a:ext cx="6002556" cy="28065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600">
                <a:latin typeface="+mj-lt"/>
              </a:defRPr>
            </a:lvl1pPr>
            <a:lvl2pPr algn="l">
              <a:defRPr sz="1600">
                <a:latin typeface="+mj-lt"/>
              </a:defRPr>
            </a:lvl2pPr>
            <a:lvl3pPr algn="l">
              <a:defRPr sz="1600">
                <a:latin typeface="+mj-lt"/>
              </a:defRPr>
            </a:lvl3pPr>
            <a:lvl4pPr algn="l">
              <a:defRPr sz="1600">
                <a:latin typeface="+mj-lt"/>
              </a:defRPr>
            </a:lvl4pPr>
            <a:lvl5pPr algn="l"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3AD9F76-09D6-0D4E-99ED-D9391C974A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623" y="568512"/>
            <a:ext cx="4179376" cy="2806512"/>
          </a:xfrm>
        </p:spPr>
        <p:txBody>
          <a:bodyPr lIns="0" rIns="0" rtlCol="0" anchor="ctr">
            <a:normAutofit/>
          </a:bodyPr>
          <a:lstStyle>
            <a:lvl1pPr algn="l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6414763-7D4F-994A-AAA9-7DC46C19D816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67065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68CFB5E-3ADE-4734-9362-C87DEFA0B627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27321" y="339645"/>
            <a:ext cx="10134369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78CECE2-CD4D-4A44-927A-53FFE158AF1C}"/>
              </a:ext>
            </a:extLst>
          </p:cNvPr>
          <p:cNvCxnSpPr>
            <a:cxnSpLocks/>
          </p:cNvCxnSpPr>
          <p:nvPr userDrawn="1"/>
        </p:nvCxnSpPr>
        <p:spPr>
          <a:xfrm>
            <a:off x="1134319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1B2D7F8-9505-6148-BEA2-27C4290FF6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27321" y="2330824"/>
            <a:ext cx="4693727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A9ADB053-F5D5-D34D-B6E3-A8AB7297F1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67963" y="2330824"/>
            <a:ext cx="4693727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75E12F7-C53F-EB47-8D86-3CE7D6B2A8FB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627322" y="1468740"/>
            <a:ext cx="4672156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0C3895DE-E9F7-5A41-91A4-BC8DE509CF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67963" y="1468740"/>
            <a:ext cx="4695165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07371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6D5678C-FCEF-426B-BD1B-4B3EB8BB6128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0134369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1B2D7F8-9505-6148-BEA2-27C4290FF6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2623" y="2330824"/>
            <a:ext cx="4693727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A9ADB053-F5D5-D34D-B6E3-A8AB7297F1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33265" y="2330824"/>
            <a:ext cx="4693727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75E12F7-C53F-EB47-8D86-3CE7D6B2A8FB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392624" y="1468740"/>
            <a:ext cx="4672156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0C3895DE-E9F7-5A41-91A4-BC8DE509CF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33265" y="1468740"/>
            <a:ext cx="4695165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28CCA37-00BD-0A43-8647-67DD0510A7E3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91966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AC5E112-1A77-4100-A10D-110C68F58880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9CD5966-5C30-E943-A71E-F48460A377D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1369068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F969977-F5DB-3A45-9E9E-556F0938C0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2623" y="2330824"/>
            <a:ext cx="5181600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6D6BBCB-7852-8449-BC02-C5471A775B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330824"/>
            <a:ext cx="5181600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725055FA-EC63-034E-B383-78552FAEA374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392623" y="1468740"/>
            <a:ext cx="5157787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163F1262-F0B7-5B4F-A1EE-7A2D9835E6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468740"/>
            <a:ext cx="5183188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5F5877A-6F1B-5C4C-8792-78CDE344D0E0}"/>
              </a:ext>
            </a:extLst>
          </p:cNvPr>
          <p:cNvCxnSpPr>
            <a:cxnSpLocks/>
          </p:cNvCxnSpPr>
          <p:nvPr userDrawn="1"/>
        </p:nvCxnSpPr>
        <p:spPr>
          <a:xfrm>
            <a:off x="392623" y="1405468"/>
            <a:ext cx="11369068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58164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>
            <a:extLst>
              <a:ext uri="{FF2B5EF4-FFF2-40B4-BE49-F238E27FC236}">
                <a16:creationId xmlns:a16="http://schemas.microsoft.com/office/drawing/2014/main" id="{C5233AE2-5078-C34D-8EAD-6F7B344F52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" y="-1"/>
            <a:ext cx="12192000" cy="6857999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4699EEF-FB75-1A46-B6B6-39CCF65A9EA4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62D062-522F-42F0-888D-56F83698B8CD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9CD5966-5C30-E943-A71E-F48460A377D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1369068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F969977-F5DB-3A45-9E9E-556F0938C0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2623" y="2330824"/>
            <a:ext cx="5181600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6D6BBCB-7852-8449-BC02-C5471A775B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330824"/>
            <a:ext cx="5181600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725055FA-EC63-034E-B383-78552FAEA374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392623" y="1468740"/>
            <a:ext cx="5157787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163F1262-F0B7-5B4F-A1EE-7A2D9835E6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468740"/>
            <a:ext cx="5183188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5F5877A-6F1B-5C4C-8792-78CDE344D0E0}"/>
              </a:ext>
            </a:extLst>
          </p:cNvPr>
          <p:cNvCxnSpPr>
            <a:cxnSpLocks/>
          </p:cNvCxnSpPr>
          <p:nvPr userDrawn="1"/>
        </p:nvCxnSpPr>
        <p:spPr>
          <a:xfrm>
            <a:off x="392623" y="1405468"/>
            <a:ext cx="11369068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99690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392623" y="588936"/>
            <a:ext cx="11432584" cy="5976637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C41291C-383F-CF4B-AB8E-2B40741A62AF}"/>
              </a:ext>
            </a:extLst>
          </p:cNvPr>
          <p:cNvCxnSpPr>
            <a:cxnSpLocks/>
          </p:cNvCxnSpPr>
          <p:nvPr userDrawn="1"/>
        </p:nvCxnSpPr>
        <p:spPr>
          <a:xfrm>
            <a:off x="0" y="292426"/>
            <a:ext cx="12192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34C5937-11C0-4E5A-867C-7AB68EA53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719577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392623" y="292426"/>
            <a:ext cx="10219457" cy="6273148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516C013-C8E5-B44C-B6D6-DE71D0CC52C4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4E2D069-321B-434C-BB63-530EE51B6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121835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_4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1134319" y="0"/>
            <a:ext cx="11057680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CA0415B-CCA3-7142-BDAA-6DAC63FB634C}"/>
              </a:ext>
            </a:extLst>
          </p:cNvPr>
          <p:cNvCxnSpPr>
            <a:cxnSpLocks/>
          </p:cNvCxnSpPr>
          <p:nvPr userDrawn="1"/>
        </p:nvCxnSpPr>
        <p:spPr>
          <a:xfrm>
            <a:off x="1124487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3040D77-4CF4-4BFB-9FFB-8C9746D39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492647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3A34E77-65E8-214A-93DD-907ECB950F42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9C15D6B-DF62-4A31-87F3-2084A6C59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478934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9CBB070-458D-4610-B80D-90D1A946D183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E0B206EA-4BA0-3F4C-A4ED-E78F311CD8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993359" y="1"/>
            <a:ext cx="5198641" cy="685800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48661" y="339645"/>
            <a:ext cx="4890577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45581" y="1507066"/>
            <a:ext cx="4890578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B907ACF-A34F-FE4A-8511-B7FE12F69496}"/>
              </a:ext>
            </a:extLst>
          </p:cNvPr>
          <p:cNvCxnSpPr>
            <a:cxnSpLocks/>
          </p:cNvCxnSpPr>
          <p:nvPr userDrawn="1"/>
        </p:nvCxnSpPr>
        <p:spPr>
          <a:xfrm>
            <a:off x="1134319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2570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7B17A1A-1BA7-4598-B97B-4543CDFD6F26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E0B206EA-4BA0-3F4C-A4ED-E78F311CD8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5198641" cy="685800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11877" y="339645"/>
            <a:ext cx="4890577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708797" y="1507066"/>
            <a:ext cx="4890578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4037ED-B73E-2946-8FAC-2803EA71C585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02672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_4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E0B206EA-4BA0-3F4C-A4ED-E78F311CD8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34319" y="1"/>
            <a:ext cx="11057681" cy="685800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F368BD9-D2FA-4457-BF34-0B4794DDABB6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48661" y="339645"/>
            <a:ext cx="4890577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45581" y="1507066"/>
            <a:ext cx="4890578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B907ACF-A34F-FE4A-8511-B7FE12F69496}"/>
              </a:ext>
            </a:extLst>
          </p:cNvPr>
          <p:cNvCxnSpPr>
            <a:cxnSpLocks/>
          </p:cNvCxnSpPr>
          <p:nvPr userDrawn="1"/>
        </p:nvCxnSpPr>
        <p:spPr>
          <a:xfrm>
            <a:off x="1124487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23944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E0B206EA-4BA0-3F4C-A4ED-E78F311CD8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12192000" cy="685800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0A1A0D6-8385-49CC-9CD1-FD1A6FA813CD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69E9592-D634-1947-B3FB-EB3B7F16FF28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6D456EAF-F3B8-AF4A-90FF-4B0693C56A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4890577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F7FB4ADF-1B3E-A442-B2C9-518CBE7637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4" y="1507066"/>
            <a:ext cx="4890578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489966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apt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346059" y="292426"/>
            <a:ext cx="6297515" cy="6273148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7670D6E-CED1-EE4B-A761-0D1C7A246FD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313354" y="4418889"/>
            <a:ext cx="3289100" cy="637507"/>
          </a:xfrm>
        </p:spPr>
        <p:txBody>
          <a:bodyPr lIns="0" rIns="0" rtlCol="0" anchor="b">
            <a:noAutofit/>
          </a:bodyPr>
          <a:lstStyle>
            <a:lvl1pPr algn="l">
              <a:defRPr sz="40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</a:t>
            </a:r>
            <a:br>
              <a:rPr lang="en-GB" noProof="0"/>
            </a:br>
            <a:r>
              <a:rPr lang="en-GB" noProof="0"/>
              <a:t>GOES HERE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0DAC9D44-F28B-2B43-8B6F-260CB811AA3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3355" y="5080791"/>
            <a:ext cx="3289100" cy="14847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400"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400"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400"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39C4094-208E-7E4A-848A-F76A1573073A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23550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aption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445942" y="292426"/>
            <a:ext cx="6297515" cy="6273148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7670D6E-CED1-EE4B-A761-0D1C7A246FD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2" y="4418889"/>
            <a:ext cx="4609683" cy="637507"/>
          </a:xfrm>
        </p:spPr>
        <p:txBody>
          <a:bodyPr lIns="0" rIns="0" rtlCol="0" anchor="b">
            <a:noAutofit/>
          </a:bodyPr>
          <a:lstStyle>
            <a:lvl1pPr algn="l">
              <a:defRPr sz="40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GOEs HERE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0DAC9D44-F28B-2B43-8B6F-260CB811AA3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2" y="5080791"/>
            <a:ext cx="4609683" cy="14847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400"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400"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400"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BE71BC7-72EE-294C-9A39-61A77EE295A0}"/>
              </a:ext>
            </a:extLst>
          </p:cNvPr>
          <p:cNvCxnSpPr>
            <a:cxnSpLocks/>
          </p:cNvCxnSpPr>
          <p:nvPr userDrawn="1"/>
        </p:nvCxnSpPr>
        <p:spPr>
          <a:xfrm>
            <a:off x="392623" y="5080791"/>
            <a:ext cx="4609683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17384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aption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7670D6E-CED1-EE4B-A761-0D1C7A246FD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45581" y="4418889"/>
            <a:ext cx="3289100" cy="637507"/>
          </a:xfrm>
        </p:spPr>
        <p:txBody>
          <a:bodyPr lIns="0" rIns="0" rtlCol="0" anchor="b">
            <a:noAutofit/>
          </a:bodyPr>
          <a:lstStyle>
            <a:lvl1pPr algn="l">
              <a:defRPr sz="40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</a:t>
            </a:r>
            <a:br>
              <a:rPr lang="en-GB" noProof="0"/>
            </a:br>
            <a:r>
              <a:rPr lang="en-GB" noProof="0"/>
              <a:t>GOEs HERE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0DAC9D44-F28B-2B43-8B6F-260CB811AA3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45582" y="5080791"/>
            <a:ext cx="3289100" cy="14847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76AC280-5A8D-B048-BECC-9C306F32508F}"/>
              </a:ext>
            </a:extLst>
          </p:cNvPr>
          <p:cNvCxnSpPr>
            <a:cxnSpLocks/>
          </p:cNvCxnSpPr>
          <p:nvPr userDrawn="1"/>
        </p:nvCxnSpPr>
        <p:spPr>
          <a:xfrm>
            <a:off x="1134319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890619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aption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1F4417F7-7CDE-DF44-9B0E-AC44EE99BF4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7670D6E-CED1-EE4B-A761-0D1C7A246FD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2" y="3429000"/>
            <a:ext cx="4609683" cy="637507"/>
          </a:xfrm>
        </p:spPr>
        <p:txBody>
          <a:bodyPr lIns="0" rIns="0" rtlCol="0" anchor="b">
            <a:noAutofit/>
          </a:bodyPr>
          <a:lstStyle>
            <a:lvl1pPr algn="l">
              <a:defRPr sz="40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GOEs HERE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0DAC9D44-F28B-2B43-8B6F-260CB811AA3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2" y="4090902"/>
            <a:ext cx="4609683" cy="14847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9F22032-BAB9-744C-B14E-54350BBD1C71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52380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fld id="{8249B4BA-06C3-4858-A057-B2FD24098A6D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2" y="339645"/>
            <a:ext cx="10219457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: Rounded corners 16">
            <a:extLst>
              <a:ext uri="{FF2B5EF4-FFF2-40B4-BE49-F238E27FC236}">
                <a16:creationId xmlns:a16="http://schemas.microsoft.com/office/drawing/2014/main" id="{B3776AA3-9860-D247-8A43-85FD58FFFD43}"/>
              </a:ext>
            </a:extLst>
          </p:cNvPr>
          <p:cNvSpPr/>
          <p:nvPr/>
        </p:nvSpPr>
        <p:spPr>
          <a:xfrm>
            <a:off x="392622" y="2294008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A07194D-FDC6-4941-AE99-5ED1F7F4C5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4682" y="2366353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57" name="Rectangle: Rounded corners 16">
            <a:extLst>
              <a:ext uri="{FF2B5EF4-FFF2-40B4-BE49-F238E27FC236}">
                <a16:creationId xmlns:a16="http://schemas.microsoft.com/office/drawing/2014/main" id="{F5244B71-4557-B64C-8C28-456C7623AE5B}"/>
              </a:ext>
            </a:extLst>
          </p:cNvPr>
          <p:cNvSpPr/>
          <p:nvPr userDrawn="1"/>
        </p:nvSpPr>
        <p:spPr>
          <a:xfrm>
            <a:off x="392622" y="3519693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58" name="Picture Placeholder 5">
            <a:extLst>
              <a:ext uri="{FF2B5EF4-FFF2-40B4-BE49-F238E27FC236}">
                <a16:creationId xmlns:a16="http://schemas.microsoft.com/office/drawing/2014/main" id="{B12F4613-2BD8-E54D-A2E0-8707A28A10A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64682" y="3592038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61" name="Rectangle: Rounded corners 16">
            <a:extLst>
              <a:ext uri="{FF2B5EF4-FFF2-40B4-BE49-F238E27FC236}">
                <a16:creationId xmlns:a16="http://schemas.microsoft.com/office/drawing/2014/main" id="{1A5F3004-02A9-1E43-A3E5-8ABCD5ED1A1C}"/>
              </a:ext>
            </a:extLst>
          </p:cNvPr>
          <p:cNvSpPr/>
          <p:nvPr userDrawn="1"/>
        </p:nvSpPr>
        <p:spPr>
          <a:xfrm>
            <a:off x="392622" y="4784289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2" name="Picture Placeholder 5">
            <a:extLst>
              <a:ext uri="{FF2B5EF4-FFF2-40B4-BE49-F238E27FC236}">
                <a16:creationId xmlns:a16="http://schemas.microsoft.com/office/drawing/2014/main" id="{1A844DD7-EE1E-F04F-91C7-38039BFF20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4682" y="4856634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8" name="Rectangle: Rounded corners 16">
            <a:extLst>
              <a:ext uri="{FF2B5EF4-FFF2-40B4-BE49-F238E27FC236}">
                <a16:creationId xmlns:a16="http://schemas.microsoft.com/office/drawing/2014/main" id="{491E125D-06D1-A343-A3C9-CBC63A66CDC0}"/>
              </a:ext>
            </a:extLst>
          </p:cNvPr>
          <p:cNvSpPr/>
          <p:nvPr userDrawn="1"/>
        </p:nvSpPr>
        <p:spPr>
          <a:xfrm>
            <a:off x="5605550" y="2294008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99" name="Picture Placeholder 5">
            <a:extLst>
              <a:ext uri="{FF2B5EF4-FFF2-40B4-BE49-F238E27FC236}">
                <a16:creationId xmlns:a16="http://schemas.microsoft.com/office/drawing/2014/main" id="{26670858-0422-9546-B0BD-9B2D594140B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683052" y="2366353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0" name="Rectangle: Rounded corners 16">
            <a:extLst>
              <a:ext uri="{FF2B5EF4-FFF2-40B4-BE49-F238E27FC236}">
                <a16:creationId xmlns:a16="http://schemas.microsoft.com/office/drawing/2014/main" id="{9DDF7684-5C6D-B344-A059-87C2BDD8657A}"/>
              </a:ext>
            </a:extLst>
          </p:cNvPr>
          <p:cNvSpPr/>
          <p:nvPr userDrawn="1"/>
        </p:nvSpPr>
        <p:spPr>
          <a:xfrm>
            <a:off x="5610992" y="3519693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01" name="Picture Placeholder 5">
            <a:extLst>
              <a:ext uri="{FF2B5EF4-FFF2-40B4-BE49-F238E27FC236}">
                <a16:creationId xmlns:a16="http://schemas.microsoft.com/office/drawing/2014/main" id="{72578CBB-F47F-C740-982B-BA1719663CCD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5683052" y="3592038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2" name="Rectangle: Rounded corners 16">
            <a:extLst>
              <a:ext uri="{FF2B5EF4-FFF2-40B4-BE49-F238E27FC236}">
                <a16:creationId xmlns:a16="http://schemas.microsoft.com/office/drawing/2014/main" id="{FE14D617-9285-9D4D-84E4-7BBD145B397E}"/>
              </a:ext>
            </a:extLst>
          </p:cNvPr>
          <p:cNvSpPr/>
          <p:nvPr userDrawn="1"/>
        </p:nvSpPr>
        <p:spPr>
          <a:xfrm>
            <a:off x="5610992" y="4784289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03" name="Picture Placeholder 5">
            <a:extLst>
              <a:ext uri="{FF2B5EF4-FFF2-40B4-BE49-F238E27FC236}">
                <a16:creationId xmlns:a16="http://schemas.microsoft.com/office/drawing/2014/main" id="{32A1D8CC-0021-A243-9775-CF930D41B94D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5683052" y="4856634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7" name="Text Placeholder 10">
            <a:extLst>
              <a:ext uri="{FF2B5EF4-FFF2-40B4-BE49-F238E27FC236}">
                <a16:creationId xmlns:a16="http://schemas.microsoft.com/office/drawing/2014/main" id="{8867B6C6-0A29-A04E-BAE5-B9060225E124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222571" y="2512451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09" name="Text Placeholder 2">
            <a:extLst>
              <a:ext uri="{FF2B5EF4-FFF2-40B4-BE49-F238E27FC236}">
                <a16:creationId xmlns:a16="http://schemas.microsoft.com/office/drawing/2014/main" id="{9DF49D7C-2E08-9348-9C2B-0496EF9612DF}"/>
              </a:ext>
            </a:extLst>
          </p:cNvPr>
          <p:cNvSpPr>
            <a:spLocks noGrp="1"/>
          </p:cNvSpPr>
          <p:nvPr>
            <p:ph type="body" idx="26"/>
          </p:nvPr>
        </p:nvSpPr>
        <p:spPr>
          <a:xfrm>
            <a:off x="1222570" y="2265592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0" name="Text Placeholder 10">
            <a:extLst>
              <a:ext uri="{FF2B5EF4-FFF2-40B4-BE49-F238E27FC236}">
                <a16:creationId xmlns:a16="http://schemas.microsoft.com/office/drawing/2014/main" id="{2733402A-D14F-6D48-A59D-329C3824DD2E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22571" y="3745506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1" name="Text Placeholder 2">
            <a:extLst>
              <a:ext uri="{FF2B5EF4-FFF2-40B4-BE49-F238E27FC236}">
                <a16:creationId xmlns:a16="http://schemas.microsoft.com/office/drawing/2014/main" id="{3886AD51-641D-6B44-B558-2B15E88D1BC5}"/>
              </a:ext>
            </a:extLst>
          </p:cNvPr>
          <p:cNvSpPr>
            <a:spLocks noGrp="1"/>
          </p:cNvSpPr>
          <p:nvPr>
            <p:ph type="body" idx="28"/>
          </p:nvPr>
        </p:nvSpPr>
        <p:spPr>
          <a:xfrm>
            <a:off x="1222570" y="3498647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2" name="Text Placeholder 10">
            <a:extLst>
              <a:ext uri="{FF2B5EF4-FFF2-40B4-BE49-F238E27FC236}">
                <a16:creationId xmlns:a16="http://schemas.microsoft.com/office/drawing/2014/main" id="{C00297CA-1F0B-4C44-852F-CF6FEA9F948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222571" y="5006270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3" name="Text Placeholder 2">
            <a:extLst>
              <a:ext uri="{FF2B5EF4-FFF2-40B4-BE49-F238E27FC236}">
                <a16:creationId xmlns:a16="http://schemas.microsoft.com/office/drawing/2014/main" id="{3F704107-F38D-E044-8226-ACDDEDEDC605}"/>
              </a:ext>
            </a:extLst>
          </p:cNvPr>
          <p:cNvSpPr>
            <a:spLocks noGrp="1"/>
          </p:cNvSpPr>
          <p:nvPr>
            <p:ph type="body" idx="30"/>
          </p:nvPr>
        </p:nvSpPr>
        <p:spPr>
          <a:xfrm>
            <a:off x="1222570" y="4759411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4" name="Text Placeholder 10">
            <a:extLst>
              <a:ext uri="{FF2B5EF4-FFF2-40B4-BE49-F238E27FC236}">
                <a16:creationId xmlns:a16="http://schemas.microsoft.com/office/drawing/2014/main" id="{7A332327-16D9-9B48-8EAC-A4F377D5904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500441" y="2512451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5" name="Text Placeholder 2">
            <a:extLst>
              <a:ext uri="{FF2B5EF4-FFF2-40B4-BE49-F238E27FC236}">
                <a16:creationId xmlns:a16="http://schemas.microsoft.com/office/drawing/2014/main" id="{8EB0263B-D418-C14A-A00B-092B5EB5C515}"/>
              </a:ext>
            </a:extLst>
          </p:cNvPr>
          <p:cNvSpPr>
            <a:spLocks noGrp="1"/>
          </p:cNvSpPr>
          <p:nvPr>
            <p:ph type="body" idx="34"/>
          </p:nvPr>
        </p:nvSpPr>
        <p:spPr>
          <a:xfrm>
            <a:off x="6500441" y="2265592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6" name="Text Placeholder 10">
            <a:extLst>
              <a:ext uri="{FF2B5EF4-FFF2-40B4-BE49-F238E27FC236}">
                <a16:creationId xmlns:a16="http://schemas.microsoft.com/office/drawing/2014/main" id="{53CC49A6-2AB5-664B-9A6C-56D70E1382D7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6500441" y="3745506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7" name="Text Placeholder 2">
            <a:extLst>
              <a:ext uri="{FF2B5EF4-FFF2-40B4-BE49-F238E27FC236}">
                <a16:creationId xmlns:a16="http://schemas.microsoft.com/office/drawing/2014/main" id="{718CCABC-AF06-5241-8D13-EB2F4637D435}"/>
              </a:ext>
            </a:extLst>
          </p:cNvPr>
          <p:cNvSpPr>
            <a:spLocks noGrp="1"/>
          </p:cNvSpPr>
          <p:nvPr>
            <p:ph type="body" idx="36"/>
          </p:nvPr>
        </p:nvSpPr>
        <p:spPr>
          <a:xfrm>
            <a:off x="6500441" y="3498647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8" name="Text Placeholder 10">
            <a:extLst>
              <a:ext uri="{FF2B5EF4-FFF2-40B4-BE49-F238E27FC236}">
                <a16:creationId xmlns:a16="http://schemas.microsoft.com/office/drawing/2014/main" id="{5119242C-1FE8-C140-9349-8172F954E3C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6500441" y="5006270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9" name="Text Placeholder 2">
            <a:extLst>
              <a:ext uri="{FF2B5EF4-FFF2-40B4-BE49-F238E27FC236}">
                <a16:creationId xmlns:a16="http://schemas.microsoft.com/office/drawing/2014/main" id="{23F2AE0B-3E70-BB47-8FBC-FE66A5A297BD}"/>
              </a:ext>
            </a:extLst>
          </p:cNvPr>
          <p:cNvSpPr>
            <a:spLocks noGrp="1"/>
          </p:cNvSpPr>
          <p:nvPr>
            <p:ph type="body" idx="38"/>
          </p:nvPr>
        </p:nvSpPr>
        <p:spPr>
          <a:xfrm>
            <a:off x="6500441" y="4759411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58A232C0-1AC5-164D-B8B6-CC8F07CF2E21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8307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fld id="{2E200C6E-6FAB-49D0-B5C8-F7B3EA55D8AD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1369068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CF93E56-30EE-384E-9A8A-090C645582DB}"/>
              </a:ext>
            </a:extLst>
          </p:cNvPr>
          <p:cNvCxnSpPr>
            <a:cxnSpLocks/>
          </p:cNvCxnSpPr>
          <p:nvPr userDrawn="1"/>
        </p:nvCxnSpPr>
        <p:spPr>
          <a:xfrm>
            <a:off x="392623" y="1405468"/>
            <a:ext cx="11369068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: Rounded corners 16">
            <a:extLst>
              <a:ext uri="{FF2B5EF4-FFF2-40B4-BE49-F238E27FC236}">
                <a16:creationId xmlns:a16="http://schemas.microsoft.com/office/drawing/2014/main" id="{B3776AA3-9860-D247-8A43-85FD58FFFD43}"/>
              </a:ext>
            </a:extLst>
          </p:cNvPr>
          <p:cNvSpPr/>
          <p:nvPr/>
        </p:nvSpPr>
        <p:spPr>
          <a:xfrm>
            <a:off x="392623" y="2356447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A07194D-FDC6-4941-AE99-5ED1F7F4C5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4683" y="2428792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57" name="Rectangle: Rounded corners 16">
            <a:extLst>
              <a:ext uri="{FF2B5EF4-FFF2-40B4-BE49-F238E27FC236}">
                <a16:creationId xmlns:a16="http://schemas.microsoft.com/office/drawing/2014/main" id="{F5244B71-4557-B64C-8C28-456C7623AE5B}"/>
              </a:ext>
            </a:extLst>
          </p:cNvPr>
          <p:cNvSpPr/>
          <p:nvPr userDrawn="1"/>
        </p:nvSpPr>
        <p:spPr>
          <a:xfrm>
            <a:off x="392623" y="3582132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58" name="Picture Placeholder 5">
            <a:extLst>
              <a:ext uri="{FF2B5EF4-FFF2-40B4-BE49-F238E27FC236}">
                <a16:creationId xmlns:a16="http://schemas.microsoft.com/office/drawing/2014/main" id="{B12F4613-2BD8-E54D-A2E0-8707A28A10A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64683" y="3654477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61" name="Rectangle: Rounded corners 16">
            <a:extLst>
              <a:ext uri="{FF2B5EF4-FFF2-40B4-BE49-F238E27FC236}">
                <a16:creationId xmlns:a16="http://schemas.microsoft.com/office/drawing/2014/main" id="{1A5F3004-02A9-1E43-A3E5-8ABCD5ED1A1C}"/>
              </a:ext>
            </a:extLst>
          </p:cNvPr>
          <p:cNvSpPr/>
          <p:nvPr userDrawn="1"/>
        </p:nvSpPr>
        <p:spPr>
          <a:xfrm>
            <a:off x="392623" y="4846728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2" name="Picture Placeholder 5">
            <a:extLst>
              <a:ext uri="{FF2B5EF4-FFF2-40B4-BE49-F238E27FC236}">
                <a16:creationId xmlns:a16="http://schemas.microsoft.com/office/drawing/2014/main" id="{1A844DD7-EE1E-F04F-91C7-38039BFF20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4683" y="4919073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8" name="Rectangle: Rounded corners 16">
            <a:extLst>
              <a:ext uri="{FF2B5EF4-FFF2-40B4-BE49-F238E27FC236}">
                <a16:creationId xmlns:a16="http://schemas.microsoft.com/office/drawing/2014/main" id="{491E125D-06D1-A343-A3C9-CBC63A66CDC0}"/>
              </a:ext>
            </a:extLst>
          </p:cNvPr>
          <p:cNvSpPr/>
          <p:nvPr userDrawn="1"/>
        </p:nvSpPr>
        <p:spPr>
          <a:xfrm>
            <a:off x="6472581" y="2356447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99" name="Picture Placeholder 5">
            <a:extLst>
              <a:ext uri="{FF2B5EF4-FFF2-40B4-BE49-F238E27FC236}">
                <a16:creationId xmlns:a16="http://schemas.microsoft.com/office/drawing/2014/main" id="{26670858-0422-9546-B0BD-9B2D594140B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544641" y="2428792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0" name="Rectangle: Rounded corners 16">
            <a:extLst>
              <a:ext uri="{FF2B5EF4-FFF2-40B4-BE49-F238E27FC236}">
                <a16:creationId xmlns:a16="http://schemas.microsoft.com/office/drawing/2014/main" id="{9DDF7684-5C6D-B344-A059-87C2BDD8657A}"/>
              </a:ext>
            </a:extLst>
          </p:cNvPr>
          <p:cNvSpPr/>
          <p:nvPr userDrawn="1"/>
        </p:nvSpPr>
        <p:spPr>
          <a:xfrm>
            <a:off x="6472581" y="3582132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01" name="Picture Placeholder 5">
            <a:extLst>
              <a:ext uri="{FF2B5EF4-FFF2-40B4-BE49-F238E27FC236}">
                <a16:creationId xmlns:a16="http://schemas.microsoft.com/office/drawing/2014/main" id="{72578CBB-F47F-C740-982B-BA1719663CCD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544641" y="3654477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2" name="Rectangle: Rounded corners 16">
            <a:extLst>
              <a:ext uri="{FF2B5EF4-FFF2-40B4-BE49-F238E27FC236}">
                <a16:creationId xmlns:a16="http://schemas.microsoft.com/office/drawing/2014/main" id="{FE14D617-9285-9D4D-84E4-7BBD145B397E}"/>
              </a:ext>
            </a:extLst>
          </p:cNvPr>
          <p:cNvSpPr/>
          <p:nvPr userDrawn="1"/>
        </p:nvSpPr>
        <p:spPr>
          <a:xfrm>
            <a:off x="6472581" y="4846728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03" name="Picture Placeholder 5">
            <a:extLst>
              <a:ext uri="{FF2B5EF4-FFF2-40B4-BE49-F238E27FC236}">
                <a16:creationId xmlns:a16="http://schemas.microsoft.com/office/drawing/2014/main" id="{32A1D8CC-0021-A243-9775-CF930D41B94D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544641" y="4919073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7" name="Text Placeholder 10">
            <a:extLst>
              <a:ext uri="{FF2B5EF4-FFF2-40B4-BE49-F238E27FC236}">
                <a16:creationId xmlns:a16="http://schemas.microsoft.com/office/drawing/2014/main" id="{8867B6C6-0A29-A04E-BAE5-B9060225E124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213862" y="2574890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09" name="Text Placeholder 2">
            <a:extLst>
              <a:ext uri="{FF2B5EF4-FFF2-40B4-BE49-F238E27FC236}">
                <a16:creationId xmlns:a16="http://schemas.microsoft.com/office/drawing/2014/main" id="{9DF49D7C-2E08-9348-9C2B-0496EF9612DF}"/>
              </a:ext>
            </a:extLst>
          </p:cNvPr>
          <p:cNvSpPr>
            <a:spLocks noGrp="1"/>
          </p:cNvSpPr>
          <p:nvPr>
            <p:ph type="body" idx="26"/>
          </p:nvPr>
        </p:nvSpPr>
        <p:spPr>
          <a:xfrm>
            <a:off x="1213862" y="2328032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0" name="Text Placeholder 10">
            <a:extLst>
              <a:ext uri="{FF2B5EF4-FFF2-40B4-BE49-F238E27FC236}">
                <a16:creationId xmlns:a16="http://schemas.microsoft.com/office/drawing/2014/main" id="{2733402A-D14F-6D48-A59D-329C3824DD2E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13862" y="3807945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1" name="Text Placeholder 2">
            <a:extLst>
              <a:ext uri="{FF2B5EF4-FFF2-40B4-BE49-F238E27FC236}">
                <a16:creationId xmlns:a16="http://schemas.microsoft.com/office/drawing/2014/main" id="{3886AD51-641D-6B44-B558-2B15E88D1BC5}"/>
              </a:ext>
            </a:extLst>
          </p:cNvPr>
          <p:cNvSpPr>
            <a:spLocks noGrp="1"/>
          </p:cNvSpPr>
          <p:nvPr>
            <p:ph type="body" idx="28"/>
          </p:nvPr>
        </p:nvSpPr>
        <p:spPr>
          <a:xfrm>
            <a:off x="1213862" y="3561087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2" name="Text Placeholder 10">
            <a:extLst>
              <a:ext uri="{FF2B5EF4-FFF2-40B4-BE49-F238E27FC236}">
                <a16:creationId xmlns:a16="http://schemas.microsoft.com/office/drawing/2014/main" id="{C00297CA-1F0B-4C44-852F-CF6FEA9F948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213862" y="5068709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3" name="Text Placeholder 2">
            <a:extLst>
              <a:ext uri="{FF2B5EF4-FFF2-40B4-BE49-F238E27FC236}">
                <a16:creationId xmlns:a16="http://schemas.microsoft.com/office/drawing/2014/main" id="{3F704107-F38D-E044-8226-ACDDEDEDC605}"/>
              </a:ext>
            </a:extLst>
          </p:cNvPr>
          <p:cNvSpPr>
            <a:spLocks noGrp="1"/>
          </p:cNvSpPr>
          <p:nvPr>
            <p:ph type="body" idx="30"/>
          </p:nvPr>
        </p:nvSpPr>
        <p:spPr>
          <a:xfrm>
            <a:off x="1213862" y="4821851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4" name="Text Placeholder 10">
            <a:extLst>
              <a:ext uri="{FF2B5EF4-FFF2-40B4-BE49-F238E27FC236}">
                <a16:creationId xmlns:a16="http://schemas.microsoft.com/office/drawing/2014/main" id="{7A332327-16D9-9B48-8EAC-A4F377D5904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7358765" y="2574890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5" name="Text Placeholder 2">
            <a:extLst>
              <a:ext uri="{FF2B5EF4-FFF2-40B4-BE49-F238E27FC236}">
                <a16:creationId xmlns:a16="http://schemas.microsoft.com/office/drawing/2014/main" id="{8EB0263B-D418-C14A-A00B-092B5EB5C515}"/>
              </a:ext>
            </a:extLst>
          </p:cNvPr>
          <p:cNvSpPr>
            <a:spLocks noGrp="1"/>
          </p:cNvSpPr>
          <p:nvPr>
            <p:ph type="body" idx="34"/>
          </p:nvPr>
        </p:nvSpPr>
        <p:spPr>
          <a:xfrm>
            <a:off x="7358764" y="2328032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6" name="Text Placeholder 10">
            <a:extLst>
              <a:ext uri="{FF2B5EF4-FFF2-40B4-BE49-F238E27FC236}">
                <a16:creationId xmlns:a16="http://schemas.microsoft.com/office/drawing/2014/main" id="{53CC49A6-2AB5-664B-9A6C-56D70E1382D7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7358765" y="3807945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7" name="Text Placeholder 2">
            <a:extLst>
              <a:ext uri="{FF2B5EF4-FFF2-40B4-BE49-F238E27FC236}">
                <a16:creationId xmlns:a16="http://schemas.microsoft.com/office/drawing/2014/main" id="{718CCABC-AF06-5241-8D13-EB2F4637D435}"/>
              </a:ext>
            </a:extLst>
          </p:cNvPr>
          <p:cNvSpPr>
            <a:spLocks noGrp="1"/>
          </p:cNvSpPr>
          <p:nvPr>
            <p:ph type="body" idx="36"/>
          </p:nvPr>
        </p:nvSpPr>
        <p:spPr>
          <a:xfrm>
            <a:off x="7358764" y="3561087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8" name="Text Placeholder 10">
            <a:extLst>
              <a:ext uri="{FF2B5EF4-FFF2-40B4-BE49-F238E27FC236}">
                <a16:creationId xmlns:a16="http://schemas.microsoft.com/office/drawing/2014/main" id="{5119242C-1FE8-C140-9349-8172F954E3C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358765" y="5068709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9" name="Text Placeholder 2">
            <a:extLst>
              <a:ext uri="{FF2B5EF4-FFF2-40B4-BE49-F238E27FC236}">
                <a16:creationId xmlns:a16="http://schemas.microsoft.com/office/drawing/2014/main" id="{23F2AE0B-3E70-BB47-8FBC-FE66A5A297BD}"/>
              </a:ext>
            </a:extLst>
          </p:cNvPr>
          <p:cNvSpPr>
            <a:spLocks noGrp="1"/>
          </p:cNvSpPr>
          <p:nvPr>
            <p:ph type="body" idx="38"/>
          </p:nvPr>
        </p:nvSpPr>
        <p:spPr>
          <a:xfrm>
            <a:off x="7358764" y="4821851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40267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icture Placeholder 5">
            <a:extLst>
              <a:ext uri="{FF2B5EF4-FFF2-40B4-BE49-F238E27FC236}">
                <a16:creationId xmlns:a16="http://schemas.microsoft.com/office/drawing/2014/main" id="{D2B2CC15-A5D6-7646-B184-255F86FB708E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0" y="0"/>
            <a:ext cx="12191999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E4F03198-901F-4FCE-8BD1-C22FE8354134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31FEFF75-79D2-EE46-877B-299D1510E681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48661" y="339645"/>
            <a:ext cx="10113030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A07194D-FDC6-4941-AE99-5ED1F7F4C5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730896" y="2366353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58" name="Picture Placeholder 5">
            <a:extLst>
              <a:ext uri="{FF2B5EF4-FFF2-40B4-BE49-F238E27FC236}">
                <a16:creationId xmlns:a16="http://schemas.microsoft.com/office/drawing/2014/main" id="{B12F4613-2BD8-E54D-A2E0-8707A28A10A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30896" y="3592038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62" name="Picture Placeholder 5">
            <a:extLst>
              <a:ext uri="{FF2B5EF4-FFF2-40B4-BE49-F238E27FC236}">
                <a16:creationId xmlns:a16="http://schemas.microsoft.com/office/drawing/2014/main" id="{1A844DD7-EE1E-F04F-91C7-38039BFF20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730896" y="4856634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9" name="Picture Placeholder 5">
            <a:extLst>
              <a:ext uri="{FF2B5EF4-FFF2-40B4-BE49-F238E27FC236}">
                <a16:creationId xmlns:a16="http://schemas.microsoft.com/office/drawing/2014/main" id="{26670858-0422-9546-B0BD-9B2D594140B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949266" y="2366353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1" name="Picture Placeholder 5">
            <a:extLst>
              <a:ext uri="{FF2B5EF4-FFF2-40B4-BE49-F238E27FC236}">
                <a16:creationId xmlns:a16="http://schemas.microsoft.com/office/drawing/2014/main" id="{72578CBB-F47F-C740-982B-BA1719663CCD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949266" y="3592038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3" name="Picture Placeholder 5">
            <a:extLst>
              <a:ext uri="{FF2B5EF4-FFF2-40B4-BE49-F238E27FC236}">
                <a16:creationId xmlns:a16="http://schemas.microsoft.com/office/drawing/2014/main" id="{32A1D8CC-0021-A243-9775-CF930D41B94D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949266" y="4856634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7" name="Text Placeholder 10">
            <a:extLst>
              <a:ext uri="{FF2B5EF4-FFF2-40B4-BE49-F238E27FC236}">
                <a16:creationId xmlns:a16="http://schemas.microsoft.com/office/drawing/2014/main" id="{8867B6C6-0A29-A04E-BAE5-B9060225E124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2488785" y="2512451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09" name="Text Placeholder 2">
            <a:extLst>
              <a:ext uri="{FF2B5EF4-FFF2-40B4-BE49-F238E27FC236}">
                <a16:creationId xmlns:a16="http://schemas.microsoft.com/office/drawing/2014/main" id="{9DF49D7C-2E08-9348-9C2B-0496EF9612DF}"/>
              </a:ext>
            </a:extLst>
          </p:cNvPr>
          <p:cNvSpPr>
            <a:spLocks noGrp="1"/>
          </p:cNvSpPr>
          <p:nvPr>
            <p:ph type="body" idx="26"/>
          </p:nvPr>
        </p:nvSpPr>
        <p:spPr>
          <a:xfrm>
            <a:off x="2488784" y="2265592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0" name="Text Placeholder 10">
            <a:extLst>
              <a:ext uri="{FF2B5EF4-FFF2-40B4-BE49-F238E27FC236}">
                <a16:creationId xmlns:a16="http://schemas.microsoft.com/office/drawing/2014/main" id="{2733402A-D14F-6D48-A59D-329C3824DD2E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2488785" y="3745506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1" name="Text Placeholder 2">
            <a:extLst>
              <a:ext uri="{FF2B5EF4-FFF2-40B4-BE49-F238E27FC236}">
                <a16:creationId xmlns:a16="http://schemas.microsoft.com/office/drawing/2014/main" id="{3886AD51-641D-6B44-B558-2B15E88D1BC5}"/>
              </a:ext>
            </a:extLst>
          </p:cNvPr>
          <p:cNvSpPr>
            <a:spLocks noGrp="1"/>
          </p:cNvSpPr>
          <p:nvPr>
            <p:ph type="body" idx="28"/>
          </p:nvPr>
        </p:nvSpPr>
        <p:spPr>
          <a:xfrm>
            <a:off x="2488784" y="3498647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2" name="Text Placeholder 10">
            <a:extLst>
              <a:ext uri="{FF2B5EF4-FFF2-40B4-BE49-F238E27FC236}">
                <a16:creationId xmlns:a16="http://schemas.microsoft.com/office/drawing/2014/main" id="{C00297CA-1F0B-4C44-852F-CF6FEA9F948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488785" y="5006270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3" name="Text Placeholder 2">
            <a:extLst>
              <a:ext uri="{FF2B5EF4-FFF2-40B4-BE49-F238E27FC236}">
                <a16:creationId xmlns:a16="http://schemas.microsoft.com/office/drawing/2014/main" id="{3F704107-F38D-E044-8226-ACDDEDEDC605}"/>
              </a:ext>
            </a:extLst>
          </p:cNvPr>
          <p:cNvSpPr>
            <a:spLocks noGrp="1"/>
          </p:cNvSpPr>
          <p:nvPr>
            <p:ph type="body" idx="30"/>
          </p:nvPr>
        </p:nvSpPr>
        <p:spPr>
          <a:xfrm>
            <a:off x="2488784" y="4759411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4" name="Text Placeholder 10">
            <a:extLst>
              <a:ext uri="{FF2B5EF4-FFF2-40B4-BE49-F238E27FC236}">
                <a16:creationId xmlns:a16="http://schemas.microsoft.com/office/drawing/2014/main" id="{7A332327-16D9-9B48-8EAC-A4F377D5904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7766655" y="2512451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5" name="Text Placeholder 2">
            <a:extLst>
              <a:ext uri="{FF2B5EF4-FFF2-40B4-BE49-F238E27FC236}">
                <a16:creationId xmlns:a16="http://schemas.microsoft.com/office/drawing/2014/main" id="{8EB0263B-D418-C14A-A00B-092B5EB5C515}"/>
              </a:ext>
            </a:extLst>
          </p:cNvPr>
          <p:cNvSpPr>
            <a:spLocks noGrp="1"/>
          </p:cNvSpPr>
          <p:nvPr>
            <p:ph type="body" idx="34"/>
          </p:nvPr>
        </p:nvSpPr>
        <p:spPr>
          <a:xfrm>
            <a:off x="7766655" y="2265592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6" name="Text Placeholder 10">
            <a:extLst>
              <a:ext uri="{FF2B5EF4-FFF2-40B4-BE49-F238E27FC236}">
                <a16:creationId xmlns:a16="http://schemas.microsoft.com/office/drawing/2014/main" id="{53CC49A6-2AB5-664B-9A6C-56D70E1382D7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7766655" y="3745506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7" name="Text Placeholder 2">
            <a:extLst>
              <a:ext uri="{FF2B5EF4-FFF2-40B4-BE49-F238E27FC236}">
                <a16:creationId xmlns:a16="http://schemas.microsoft.com/office/drawing/2014/main" id="{718CCABC-AF06-5241-8D13-EB2F4637D435}"/>
              </a:ext>
            </a:extLst>
          </p:cNvPr>
          <p:cNvSpPr>
            <a:spLocks noGrp="1"/>
          </p:cNvSpPr>
          <p:nvPr>
            <p:ph type="body" idx="36"/>
          </p:nvPr>
        </p:nvSpPr>
        <p:spPr>
          <a:xfrm>
            <a:off x="7766655" y="3498647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8" name="Text Placeholder 10">
            <a:extLst>
              <a:ext uri="{FF2B5EF4-FFF2-40B4-BE49-F238E27FC236}">
                <a16:creationId xmlns:a16="http://schemas.microsoft.com/office/drawing/2014/main" id="{5119242C-1FE8-C140-9349-8172F954E3C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766655" y="5006270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9" name="Text Placeholder 2">
            <a:extLst>
              <a:ext uri="{FF2B5EF4-FFF2-40B4-BE49-F238E27FC236}">
                <a16:creationId xmlns:a16="http://schemas.microsoft.com/office/drawing/2014/main" id="{23F2AE0B-3E70-BB47-8FBC-FE66A5A297BD}"/>
              </a:ext>
            </a:extLst>
          </p:cNvPr>
          <p:cNvSpPr>
            <a:spLocks noGrp="1"/>
          </p:cNvSpPr>
          <p:nvPr>
            <p:ph type="body" idx="38"/>
          </p:nvPr>
        </p:nvSpPr>
        <p:spPr>
          <a:xfrm>
            <a:off x="7766655" y="4759411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2D604C81-B013-4641-9B16-5E9ECBD30CBA}"/>
              </a:ext>
            </a:extLst>
          </p:cNvPr>
          <p:cNvCxnSpPr>
            <a:cxnSpLocks/>
          </p:cNvCxnSpPr>
          <p:nvPr userDrawn="1"/>
        </p:nvCxnSpPr>
        <p:spPr>
          <a:xfrm>
            <a:off x="1134319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11681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icture Placeholder 5">
            <a:extLst>
              <a:ext uri="{FF2B5EF4-FFF2-40B4-BE49-F238E27FC236}">
                <a16:creationId xmlns:a16="http://schemas.microsoft.com/office/drawing/2014/main" id="{C76CA39F-4826-EC4A-B911-A0B38E489269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0" y="0"/>
            <a:ext cx="12191999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2E328C92-D491-4317-8EC5-56D7B7A70FE2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31FEFF75-79D2-EE46-877B-299D1510E681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1369068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974810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CF93E56-30EE-384E-9A8A-090C645582DB}"/>
              </a:ext>
            </a:extLst>
          </p:cNvPr>
          <p:cNvCxnSpPr>
            <a:cxnSpLocks/>
          </p:cNvCxnSpPr>
          <p:nvPr userDrawn="1"/>
        </p:nvCxnSpPr>
        <p:spPr>
          <a:xfrm>
            <a:off x="392623" y="2038081"/>
            <a:ext cx="11369068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A07194D-FDC6-4941-AE99-5ED1F7F4C5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4683" y="2215464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58" name="Picture Placeholder 5">
            <a:extLst>
              <a:ext uri="{FF2B5EF4-FFF2-40B4-BE49-F238E27FC236}">
                <a16:creationId xmlns:a16="http://schemas.microsoft.com/office/drawing/2014/main" id="{B12F4613-2BD8-E54D-A2E0-8707A28A10A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64683" y="3441149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62" name="Picture Placeholder 5">
            <a:extLst>
              <a:ext uri="{FF2B5EF4-FFF2-40B4-BE49-F238E27FC236}">
                <a16:creationId xmlns:a16="http://schemas.microsoft.com/office/drawing/2014/main" id="{1A844DD7-EE1E-F04F-91C7-38039BFF20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4683" y="4705745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9" name="Picture Placeholder 5">
            <a:extLst>
              <a:ext uri="{FF2B5EF4-FFF2-40B4-BE49-F238E27FC236}">
                <a16:creationId xmlns:a16="http://schemas.microsoft.com/office/drawing/2014/main" id="{26670858-0422-9546-B0BD-9B2D594140B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544641" y="2215464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1" name="Picture Placeholder 5">
            <a:extLst>
              <a:ext uri="{FF2B5EF4-FFF2-40B4-BE49-F238E27FC236}">
                <a16:creationId xmlns:a16="http://schemas.microsoft.com/office/drawing/2014/main" id="{72578CBB-F47F-C740-982B-BA1719663CCD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544641" y="3441149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3" name="Picture Placeholder 5">
            <a:extLst>
              <a:ext uri="{FF2B5EF4-FFF2-40B4-BE49-F238E27FC236}">
                <a16:creationId xmlns:a16="http://schemas.microsoft.com/office/drawing/2014/main" id="{32A1D8CC-0021-A243-9775-CF930D41B94D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544641" y="4705745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7" name="Text Placeholder 10">
            <a:extLst>
              <a:ext uri="{FF2B5EF4-FFF2-40B4-BE49-F238E27FC236}">
                <a16:creationId xmlns:a16="http://schemas.microsoft.com/office/drawing/2014/main" id="{8867B6C6-0A29-A04E-BAE5-B9060225E124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213862" y="2361562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09" name="Text Placeholder 2">
            <a:extLst>
              <a:ext uri="{FF2B5EF4-FFF2-40B4-BE49-F238E27FC236}">
                <a16:creationId xmlns:a16="http://schemas.microsoft.com/office/drawing/2014/main" id="{9DF49D7C-2E08-9348-9C2B-0496EF9612DF}"/>
              </a:ext>
            </a:extLst>
          </p:cNvPr>
          <p:cNvSpPr>
            <a:spLocks noGrp="1"/>
          </p:cNvSpPr>
          <p:nvPr>
            <p:ph type="body" idx="26"/>
          </p:nvPr>
        </p:nvSpPr>
        <p:spPr>
          <a:xfrm>
            <a:off x="1213862" y="2114704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0" name="Text Placeholder 10">
            <a:extLst>
              <a:ext uri="{FF2B5EF4-FFF2-40B4-BE49-F238E27FC236}">
                <a16:creationId xmlns:a16="http://schemas.microsoft.com/office/drawing/2014/main" id="{2733402A-D14F-6D48-A59D-329C3824DD2E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13862" y="3594617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1" name="Text Placeholder 2">
            <a:extLst>
              <a:ext uri="{FF2B5EF4-FFF2-40B4-BE49-F238E27FC236}">
                <a16:creationId xmlns:a16="http://schemas.microsoft.com/office/drawing/2014/main" id="{3886AD51-641D-6B44-B558-2B15E88D1BC5}"/>
              </a:ext>
            </a:extLst>
          </p:cNvPr>
          <p:cNvSpPr>
            <a:spLocks noGrp="1"/>
          </p:cNvSpPr>
          <p:nvPr>
            <p:ph type="body" idx="28"/>
          </p:nvPr>
        </p:nvSpPr>
        <p:spPr>
          <a:xfrm>
            <a:off x="1213862" y="3347759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2" name="Text Placeholder 10">
            <a:extLst>
              <a:ext uri="{FF2B5EF4-FFF2-40B4-BE49-F238E27FC236}">
                <a16:creationId xmlns:a16="http://schemas.microsoft.com/office/drawing/2014/main" id="{C00297CA-1F0B-4C44-852F-CF6FEA9F948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213862" y="4855381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3" name="Text Placeholder 2">
            <a:extLst>
              <a:ext uri="{FF2B5EF4-FFF2-40B4-BE49-F238E27FC236}">
                <a16:creationId xmlns:a16="http://schemas.microsoft.com/office/drawing/2014/main" id="{3F704107-F38D-E044-8226-ACDDEDEDC605}"/>
              </a:ext>
            </a:extLst>
          </p:cNvPr>
          <p:cNvSpPr>
            <a:spLocks noGrp="1"/>
          </p:cNvSpPr>
          <p:nvPr>
            <p:ph type="body" idx="30"/>
          </p:nvPr>
        </p:nvSpPr>
        <p:spPr>
          <a:xfrm>
            <a:off x="1213862" y="4608523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4" name="Text Placeholder 10">
            <a:extLst>
              <a:ext uri="{FF2B5EF4-FFF2-40B4-BE49-F238E27FC236}">
                <a16:creationId xmlns:a16="http://schemas.microsoft.com/office/drawing/2014/main" id="{7A332327-16D9-9B48-8EAC-A4F377D5904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7358765" y="2361562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5" name="Text Placeholder 2">
            <a:extLst>
              <a:ext uri="{FF2B5EF4-FFF2-40B4-BE49-F238E27FC236}">
                <a16:creationId xmlns:a16="http://schemas.microsoft.com/office/drawing/2014/main" id="{8EB0263B-D418-C14A-A00B-092B5EB5C515}"/>
              </a:ext>
            </a:extLst>
          </p:cNvPr>
          <p:cNvSpPr>
            <a:spLocks noGrp="1"/>
          </p:cNvSpPr>
          <p:nvPr>
            <p:ph type="body" idx="34"/>
          </p:nvPr>
        </p:nvSpPr>
        <p:spPr>
          <a:xfrm>
            <a:off x="7358764" y="2114704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6" name="Text Placeholder 10">
            <a:extLst>
              <a:ext uri="{FF2B5EF4-FFF2-40B4-BE49-F238E27FC236}">
                <a16:creationId xmlns:a16="http://schemas.microsoft.com/office/drawing/2014/main" id="{53CC49A6-2AB5-664B-9A6C-56D70E1382D7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7358765" y="3594617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7" name="Text Placeholder 2">
            <a:extLst>
              <a:ext uri="{FF2B5EF4-FFF2-40B4-BE49-F238E27FC236}">
                <a16:creationId xmlns:a16="http://schemas.microsoft.com/office/drawing/2014/main" id="{718CCABC-AF06-5241-8D13-EB2F4637D435}"/>
              </a:ext>
            </a:extLst>
          </p:cNvPr>
          <p:cNvSpPr>
            <a:spLocks noGrp="1"/>
          </p:cNvSpPr>
          <p:nvPr>
            <p:ph type="body" idx="36"/>
          </p:nvPr>
        </p:nvSpPr>
        <p:spPr>
          <a:xfrm>
            <a:off x="7358764" y="3347759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8" name="Text Placeholder 10">
            <a:extLst>
              <a:ext uri="{FF2B5EF4-FFF2-40B4-BE49-F238E27FC236}">
                <a16:creationId xmlns:a16="http://schemas.microsoft.com/office/drawing/2014/main" id="{5119242C-1FE8-C140-9349-8172F954E3C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358765" y="4855381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9" name="Text Placeholder 2">
            <a:extLst>
              <a:ext uri="{FF2B5EF4-FFF2-40B4-BE49-F238E27FC236}">
                <a16:creationId xmlns:a16="http://schemas.microsoft.com/office/drawing/2014/main" id="{23F2AE0B-3E70-BB47-8FBC-FE66A5A297BD}"/>
              </a:ext>
            </a:extLst>
          </p:cNvPr>
          <p:cNvSpPr>
            <a:spLocks noGrp="1"/>
          </p:cNvSpPr>
          <p:nvPr>
            <p:ph type="body" idx="38"/>
          </p:nvPr>
        </p:nvSpPr>
        <p:spPr>
          <a:xfrm>
            <a:off x="7358764" y="4608523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6AF7CBB0-F32C-B84C-AEEA-FA0944BBB865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95857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11/26/2021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004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902FA6-24E0-3C4A-8B7A-F529DB122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845A71-C369-2A42-A14F-2BD1985F75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70798-FB93-8742-9A92-FA7A241AFA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6A80EED-24B3-4BD0-916A-2782446FD12C}" type="datetime1">
              <a:rPr lang="en-GB" noProof="0" smtClean="0"/>
              <a:t>26/11/2021</a:t>
            </a:fld>
            <a:endParaRPr lang="en-GB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42A715-D537-DD4B-8BE6-1E573155F1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9E735-B191-784C-98F7-65384DACA4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2C6627B-E4D5-2947-8E88-B84039729B99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3458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3" r:id="rId2"/>
    <p:sldLayoutId id="2147483670" r:id="rId3"/>
    <p:sldLayoutId id="2147483674" r:id="rId4"/>
    <p:sldLayoutId id="2147483676" r:id="rId5"/>
    <p:sldLayoutId id="2147483675" r:id="rId6"/>
    <p:sldLayoutId id="2147483677" r:id="rId7"/>
    <p:sldLayoutId id="2147483678" r:id="rId8"/>
    <p:sldLayoutId id="2147483679" r:id="rId9"/>
    <p:sldLayoutId id="2147483681" r:id="rId10"/>
    <p:sldLayoutId id="2147483682" r:id="rId11"/>
    <p:sldLayoutId id="2147483686" r:id="rId12"/>
    <p:sldLayoutId id="2147483683" r:id="rId13"/>
    <p:sldLayoutId id="2147483685" r:id="rId14"/>
    <p:sldLayoutId id="2147483684" r:id="rId15"/>
    <p:sldLayoutId id="2147483680" r:id="rId16"/>
    <p:sldLayoutId id="2147483691" r:id="rId17"/>
    <p:sldLayoutId id="2147483692" r:id="rId18"/>
    <p:sldLayoutId id="2147483693" r:id="rId19"/>
    <p:sldLayoutId id="2147483694" r:id="rId20"/>
    <p:sldLayoutId id="2147483688" r:id="rId21"/>
    <p:sldLayoutId id="2147483687" r:id="rId22"/>
    <p:sldLayoutId id="2147483689" r:id="rId23"/>
    <p:sldLayoutId id="2147483690" r:id="rId24"/>
    <p:sldLayoutId id="2147483695" r:id="rId25"/>
    <p:sldLayoutId id="2147483696" r:id="rId26"/>
    <p:sldLayoutId id="2147483697" r:id="rId27"/>
    <p:sldLayoutId id="2147483698" r:id="rId28"/>
    <p:sldLayoutId id="2147483703" r:id="rId29"/>
    <p:sldLayoutId id="2147483704" r:id="rId30"/>
    <p:sldLayoutId id="2147483705" r:id="rId31"/>
    <p:sldLayoutId id="2147483706" r:id="rId32"/>
    <p:sldLayoutId id="2147483700" r:id="rId33"/>
    <p:sldLayoutId id="2147483699" r:id="rId34"/>
    <p:sldLayoutId id="2147483701" r:id="rId35"/>
    <p:sldLayoutId id="2147483702" r:id="rId36"/>
    <p:sldLayoutId id="2147483708" r:id="rId3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35" r="18033" b="-2"/>
          <a:stretch/>
        </p:blipFill>
        <p:spPr>
          <a:xfrm>
            <a:off x="20" y="1215342"/>
            <a:ext cx="5822189" cy="4427316"/>
          </a:xfrm>
          <a:noFill/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847BCC02-504F-4EC1-8156-27A5EA778C70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487905" y="5286196"/>
            <a:ext cx="4179375" cy="356462"/>
          </a:xfrm>
        </p:spPr>
        <p:txBody>
          <a:bodyPr/>
          <a:lstStyle/>
          <a:p>
            <a:r>
              <a:rPr lang="en-US" dirty="0"/>
              <a:t>Week Nine 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487905" y="2715790"/>
            <a:ext cx="4179376" cy="2387600"/>
          </a:xfrm>
        </p:spPr>
        <p:txBody>
          <a:bodyPr anchor="b">
            <a:normAutofit/>
          </a:bodyPr>
          <a:lstStyle/>
          <a:p>
            <a:r>
              <a:rPr lang="en-GB" sz="4100" b="1" dirty="0"/>
              <a:t>On-Campus Session</a:t>
            </a:r>
            <a:br>
              <a:rPr lang="en-GB" sz="4100" b="1" dirty="0"/>
            </a:br>
            <a:br>
              <a:rPr lang="en-GB" sz="4100" b="1" dirty="0"/>
            </a:br>
            <a:r>
              <a:rPr lang="en-GB" sz="41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05853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7414" r="7414"/>
          <a:stretch/>
        </p:blipFill>
        <p:spPr>
          <a:xfrm>
            <a:off x="0" y="1"/>
            <a:ext cx="5198621" cy="6858002"/>
          </a:xfrm>
          <a:prstGeom prst="rect">
            <a:avLst/>
          </a:prstGeom>
          <a:noFill/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711877" y="339645"/>
            <a:ext cx="4890577" cy="1002552"/>
          </a:xfrm>
        </p:spPr>
        <p:txBody>
          <a:bodyPr anchor="b">
            <a:normAutofit/>
          </a:bodyPr>
          <a:lstStyle/>
          <a:p>
            <a:r>
              <a:rPr lang="en-GB" dirty="0"/>
              <a:t>Aims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5708797" y="1507066"/>
            <a:ext cx="4890578" cy="4849283"/>
          </a:xfrm>
        </p:spPr>
        <p:txBody>
          <a:bodyPr anchor="t">
            <a:normAutofit fontScale="92500" lnSpcReduction="10000"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endParaRPr lang="en-GB" b="0" cap="none" dirty="0"/>
          </a:p>
          <a:p>
            <a:r>
              <a:rPr lang="en-GB" sz="2400" cap="none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Check-In</a:t>
            </a:r>
          </a:p>
          <a:p>
            <a:r>
              <a:rPr lang="en-GB" sz="2400" cap="none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Review Of Assessments: Presentation and Portfolio </a:t>
            </a:r>
          </a:p>
          <a:p>
            <a:r>
              <a:rPr lang="en-GB" sz="2400" cap="none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Presentation Skills Activity</a:t>
            </a:r>
          </a:p>
          <a:p>
            <a:r>
              <a:rPr lang="en-GB" sz="2400" cap="none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Portfolio Building Activity </a:t>
            </a:r>
          </a:p>
          <a:p>
            <a:r>
              <a:rPr lang="en-GB" sz="2400" cap="none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Progression – Counselling Programmes</a:t>
            </a:r>
          </a:p>
          <a:p>
            <a:r>
              <a:rPr lang="en-GB" sz="2400" cap="none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Group Activity </a:t>
            </a:r>
          </a:p>
          <a:p>
            <a:r>
              <a:rPr lang="en-GB" sz="2400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Reflection on Skills – Self Assessment Skills Survey. </a:t>
            </a:r>
          </a:p>
          <a:p>
            <a:r>
              <a:rPr lang="en-GB" sz="2400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Group Process – Where do we go from here?</a:t>
            </a:r>
          </a:p>
          <a:p>
            <a:endParaRPr lang="en-GB" sz="2400" b="0" cap="none" dirty="0">
              <a:latin typeface="+mn-lt"/>
            </a:endParaRPr>
          </a:p>
          <a:p>
            <a:endParaRPr lang="en-GB" b="0" cap="none" dirty="0"/>
          </a:p>
          <a:p>
            <a:endParaRPr lang="en-GB" b="0" cap="none" dirty="0"/>
          </a:p>
          <a:p>
            <a:endParaRPr lang="en-GB" b="0" dirty="0"/>
          </a:p>
          <a:p>
            <a:endParaRPr lang="en-GB" b="0" dirty="0"/>
          </a:p>
          <a:p>
            <a:endParaRPr lang="en-GB" b="0" dirty="0"/>
          </a:p>
          <a:p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2808393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Presentation (20%) </a:t>
            </a:r>
          </a:p>
        </p:txBody>
      </p:sp>
      <p:sp>
        <p:nvSpPr>
          <p:cNvPr id="25" name="Content Placeholder 2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6" name="Content Placeholder 25"/>
          <p:cNvSpPr>
            <a:spLocks noGrp="1"/>
          </p:cNvSpPr>
          <p:nvPr>
            <p:ph sz="half" idx="2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This is an opportunity to share your experience expanding upon skills (transferable), attributes and knowledge, including theoretical knowledge gained. </a:t>
            </a:r>
          </a:p>
          <a:p>
            <a:pPr marL="0" indent="0">
              <a:buNone/>
            </a:pPr>
            <a:r>
              <a:rPr lang="en-GB" sz="2000" dirty="0"/>
              <a:t>You will also have an opportunity to speak about wider implications within this experience for potential future personal and professional development. </a:t>
            </a:r>
          </a:p>
          <a:p>
            <a:pPr marL="0" indent="0">
              <a:buNone/>
            </a:pPr>
            <a:r>
              <a:rPr lang="en-GB" sz="2000" dirty="0"/>
              <a:t>Ethical and confidentially consideration with respect to the organisation and individuals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idx="13"/>
          </p:nvPr>
        </p:nvSpPr>
        <p:spPr>
          <a:xfrm>
            <a:off x="392623" y="1468740"/>
            <a:ext cx="5157787" cy="5932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Sharing Your Experience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type="body" sz="quarter" idx="4294967295"/>
          </p:nvPr>
        </p:nvSpPr>
        <p:spPr>
          <a:xfrm>
            <a:off x="392623" y="1417628"/>
            <a:ext cx="5181600" cy="4938722"/>
          </a:xfrm>
          <a:solidFill>
            <a:schemeClr val="bg1">
              <a:lumMod val="95000"/>
            </a:schemeClr>
          </a:solidFill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2800" dirty="0">
                <a:solidFill>
                  <a:srgbClr val="002060"/>
                </a:solidFill>
              </a:rPr>
              <a:t>10 min PPT Presentation on your </a:t>
            </a:r>
            <a:r>
              <a:rPr lang="en-GB" sz="2800" i="1" dirty="0">
                <a:solidFill>
                  <a:srgbClr val="002060"/>
                </a:solidFill>
              </a:rPr>
              <a:t>Chosen Organisation  </a:t>
            </a:r>
            <a:endParaRPr lang="en-GB" sz="2800" b="1" dirty="0">
              <a:solidFill>
                <a:srgbClr val="002060"/>
              </a:solidFill>
            </a:endParaRPr>
          </a:p>
          <a:p>
            <a:r>
              <a:rPr lang="en-GB" sz="2800" b="1" dirty="0">
                <a:solidFill>
                  <a:srgbClr val="002060"/>
                </a:solidFill>
              </a:rPr>
              <a:t>All ppts to be submitted via </a:t>
            </a:r>
            <a:r>
              <a:rPr lang="en-GB" sz="2800" b="1" dirty="0" err="1">
                <a:solidFill>
                  <a:srgbClr val="002060"/>
                </a:solidFill>
              </a:rPr>
              <a:t>turnitin</a:t>
            </a:r>
            <a:r>
              <a:rPr lang="en-GB" sz="2800" b="1" dirty="0">
                <a:solidFill>
                  <a:srgbClr val="002060"/>
                </a:solidFill>
              </a:rPr>
              <a:t> by Tuesday 7</a:t>
            </a:r>
            <a:r>
              <a:rPr lang="en-GB" sz="2800" b="1" baseline="30000" dirty="0">
                <a:solidFill>
                  <a:srgbClr val="002060"/>
                </a:solidFill>
              </a:rPr>
              <a:t>th</a:t>
            </a:r>
            <a:r>
              <a:rPr lang="en-GB" sz="2800" b="1" dirty="0">
                <a:solidFill>
                  <a:srgbClr val="002060"/>
                </a:solidFill>
              </a:rPr>
              <a:t> December 23:59</a:t>
            </a:r>
          </a:p>
          <a:p>
            <a:r>
              <a:rPr lang="en-GB" b="1" dirty="0">
                <a:solidFill>
                  <a:srgbClr val="002060"/>
                </a:solidFill>
              </a:rPr>
              <a:t>Please include your notes:  </a:t>
            </a:r>
          </a:p>
          <a:p>
            <a:r>
              <a:rPr lang="en-GB" b="1" dirty="0">
                <a:solidFill>
                  <a:srgbClr val="002060"/>
                </a:solidFill>
                <a:highlight>
                  <a:srgbClr val="FF0000"/>
                </a:highlight>
              </a:rPr>
              <a:t>Please utilise the draft portal to check for Text Matching</a:t>
            </a:r>
          </a:p>
          <a:p>
            <a:pPr marL="0" indent="0">
              <a:buNone/>
            </a:pPr>
            <a:r>
              <a:rPr lang="en-GB" sz="2800" b="1" dirty="0">
                <a:solidFill>
                  <a:srgbClr val="002060"/>
                </a:solidFill>
              </a:rPr>
              <a:t>Schedule of presentation times will be determined in class. </a:t>
            </a:r>
            <a:endParaRPr lang="en-GB" sz="2800" b="1" dirty="0"/>
          </a:p>
          <a:p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1316618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age in a planner">
            <a:extLst>
              <a:ext uri="{FF2B5EF4-FFF2-40B4-BE49-F238E27FC236}">
                <a16:creationId xmlns:a16="http://schemas.microsoft.com/office/drawing/2014/main" id="{5DB299AC-55FC-4FB0-8471-CEC655C200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7085"/>
          <a:stretch/>
        </p:blipFill>
        <p:spPr>
          <a:xfrm>
            <a:off x="1134319" y="1"/>
            <a:ext cx="11057681" cy="6858002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2173A25-D95E-446C-8654-CD7AF00E0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8661" y="339645"/>
            <a:ext cx="8611538" cy="745023"/>
          </a:xfrm>
        </p:spPr>
        <p:txBody>
          <a:bodyPr anchor="b">
            <a:normAutofit/>
          </a:bodyPr>
          <a:lstStyle/>
          <a:p>
            <a:r>
              <a:rPr lang="en-GB" sz="3600" dirty="0">
                <a:highlight>
                  <a:srgbClr val="000080"/>
                </a:highlight>
              </a:rPr>
              <a:t>Schedule</a:t>
            </a:r>
            <a:r>
              <a:rPr lang="en-GB" sz="3100" dirty="0">
                <a:highlight>
                  <a:srgbClr val="000080"/>
                </a:highlight>
              </a:rPr>
              <a:t> of Presentations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B8CBB449-94EB-478D-9269-D5E35146986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45581" y="1507066"/>
            <a:ext cx="4890578" cy="4849283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729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618AF41E-7077-494C-A7BA-D209872C53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8661" y="339645"/>
            <a:ext cx="4890577" cy="1002552"/>
          </a:xfrm>
        </p:spPr>
        <p:txBody>
          <a:bodyPr anchor="b">
            <a:normAutofit/>
          </a:bodyPr>
          <a:lstStyle/>
          <a:p>
            <a:r>
              <a:rPr lang="en-US" sz="3100" b="1" dirty="0">
                <a:solidFill>
                  <a:schemeClr val="accent4">
                    <a:lumMod val="50000"/>
                  </a:schemeClr>
                </a:solidFill>
              </a:rPr>
              <a:t>Presentation Activity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75144B8A-1F84-4118-9433-B03CCB397E8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45581" y="1507066"/>
            <a:ext cx="4890578" cy="4849283"/>
          </a:xfrm>
        </p:spPr>
        <p:txBody>
          <a:bodyPr/>
          <a:lstStyle/>
          <a:p>
            <a:endParaRPr lang="en-US" dirty="0"/>
          </a:p>
          <a:p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Small Groups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What challenges do you have in giving presentation?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What are the benefits of presenting your information to a group?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Prepare a 3-minute presentation of your organization. </a:t>
            </a:r>
          </a:p>
          <a:p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3-minute mini presentation of your organization </a:t>
            </a:r>
          </a:p>
          <a:p>
            <a:endParaRPr lang="en-US" dirty="0"/>
          </a:p>
        </p:txBody>
      </p:sp>
      <p:pic>
        <p:nvPicPr>
          <p:cNvPr id="2050" name="Picture 2" descr="Image result for free images of giving a presentation">
            <a:extLst>
              <a:ext uri="{FF2B5EF4-FFF2-40B4-BE49-F238E27FC236}">
                <a16:creationId xmlns:a16="http://schemas.microsoft.com/office/drawing/2014/main" id="{9F289F11-192A-48A8-9EAB-45ADD16F294A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49" r="24649"/>
          <a:stretch>
            <a:fillRect/>
          </a:stretch>
        </p:blipFill>
        <p:spPr bwMode="auto">
          <a:xfrm>
            <a:off x="6992938" y="0"/>
            <a:ext cx="51990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084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92623" y="339645"/>
            <a:ext cx="11369068" cy="1002552"/>
          </a:xfrm>
        </p:spPr>
        <p:txBody>
          <a:bodyPr anchor="b">
            <a:normAutofit fontScale="90000"/>
          </a:bodyPr>
          <a:lstStyle/>
          <a:p>
            <a:br>
              <a:rPr lang="en-GB" sz="3600" b="1" dirty="0">
                <a:latin typeface="+mj-lt"/>
              </a:rPr>
            </a:br>
            <a:r>
              <a:rPr lang="en-GB" sz="3600" b="1" dirty="0">
                <a:latin typeface="+mj-lt"/>
              </a:rPr>
              <a:t>Portfolio Building (30%) – What to include</a:t>
            </a:r>
            <a:br>
              <a:rPr lang="en-GB" sz="2100" dirty="0"/>
            </a:br>
            <a:endParaRPr lang="en-GB" sz="21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392623" y="1468740"/>
            <a:ext cx="5181600" cy="5049615"/>
          </a:xfrm>
          <a:solidFill>
            <a:schemeClr val="bg2">
              <a:lumMod val="95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800" b="1" dirty="0">
                <a:latin typeface="+mn-lt"/>
              </a:rPr>
              <a:t>Appendices: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rgbClr val="FF0000"/>
                </a:solidFill>
                <a:latin typeface="+mn-lt"/>
              </a:rPr>
              <a:t>Completed information Sheet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rgbClr val="FF0000"/>
                </a:solidFill>
                <a:latin typeface="+mn-lt"/>
              </a:rPr>
              <a:t>Correspondence with the Organisation – confirming your spot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rgbClr val="FF0000"/>
                </a:solidFill>
                <a:latin typeface="+mn-lt"/>
              </a:rPr>
              <a:t>Email from Module Lead confirming your placement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rgbClr val="FF0000"/>
                </a:solidFill>
                <a:latin typeface="+mn-lt"/>
              </a:rPr>
              <a:t>Attendance Confirmation and own record of time spent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 b="1" dirty="0">
                <a:latin typeface="+mn-lt"/>
              </a:rPr>
              <a:t>Evidences: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rgbClr val="FF0000"/>
                </a:solidFill>
                <a:latin typeface="+mn-lt"/>
              </a:rPr>
              <a:t>Log Book – Reflection on various tasks, learning/trainings opportunities/ helping and listening skills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Safeguarding policies – confidentiality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Include your profile (CONNECT VOLUNTEERS)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Mission Statement/Purpose of organisation.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Skills used within the placement  - Listening and other skills you developed while in placement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endParaRPr lang="en-GB" sz="1800" dirty="0">
              <a:latin typeface="+mn-lt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500" dirty="0"/>
          </a:p>
          <a:p>
            <a:pPr marL="0" indent="0">
              <a:lnSpc>
                <a:spcPct val="90000"/>
              </a:lnSpc>
              <a:buNone/>
            </a:pPr>
            <a:endParaRPr lang="en-GB" sz="1500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6172200" y="1468740"/>
            <a:ext cx="5181600" cy="5049615"/>
          </a:xfrm>
          <a:solidFill>
            <a:schemeClr val="bg2">
              <a:lumMod val="95000"/>
            </a:schemeClr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Pandemic Support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Supporting/Helping Activities/Counselling Activities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Any correspondence or inquiries/emails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Application Form/ Skills Requirements or other requirements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Annual Reports – What do these say about the organisation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Website information/Media information]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Others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2212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1755547E-F63A-4B78-963C-A7E4C497D8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993359" y="83671"/>
            <a:ext cx="5198641" cy="6774329"/>
          </a:xfrm>
        </p:spPr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82CCFE2-1218-4FBB-84CF-4A32FA4325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23683" y="339645"/>
            <a:ext cx="5315556" cy="594926"/>
          </a:xfrm>
        </p:spPr>
        <p:txBody>
          <a:bodyPr/>
          <a:lstStyle/>
          <a:p>
            <a:r>
              <a:rPr lang="en-GB" sz="2800" b="1" dirty="0"/>
              <a:t>Portfolio Layout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F7B9A0-913C-4401-876D-0007499354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23682" y="934571"/>
            <a:ext cx="5641450" cy="5842747"/>
          </a:xfrm>
        </p:spPr>
        <p:txBody>
          <a:bodyPr>
            <a:normAutofit fontScale="47500" lnSpcReduction="20000"/>
          </a:bodyPr>
          <a:lstStyle/>
          <a:p>
            <a:r>
              <a:rPr lang="en-GB" sz="3400" b="1" dirty="0">
                <a:solidFill>
                  <a:srgbClr val="002060"/>
                </a:solidFill>
                <a:latin typeface="+mn-lt"/>
              </a:rPr>
              <a:t>Title Page/Cover Page</a:t>
            </a:r>
          </a:p>
          <a:p>
            <a:r>
              <a:rPr lang="en-GB" sz="3400" b="1" dirty="0">
                <a:solidFill>
                  <a:srgbClr val="002060"/>
                </a:solidFill>
                <a:latin typeface="+mn-lt"/>
              </a:rPr>
              <a:t>Table of Contents</a:t>
            </a:r>
          </a:p>
          <a:p>
            <a:r>
              <a:rPr lang="en-GB" sz="3400" b="1" dirty="0">
                <a:solidFill>
                  <a:srgbClr val="002060"/>
                </a:solidFill>
                <a:latin typeface="+mn-lt"/>
              </a:rPr>
              <a:t>Reflective Commentary/narrative essay 1, 000 Words with REFERENCE LIST</a:t>
            </a:r>
          </a:p>
          <a:p>
            <a:r>
              <a:rPr lang="en-GB" sz="3400" b="1" dirty="0">
                <a:solidFill>
                  <a:srgbClr val="002060"/>
                </a:solidFill>
                <a:latin typeface="+mn-lt"/>
              </a:rPr>
              <a:t>Portfolio of Evidence</a:t>
            </a:r>
          </a:p>
          <a:p>
            <a:r>
              <a:rPr lang="en-GB" sz="3400" b="1" dirty="0">
                <a:solidFill>
                  <a:srgbClr val="002060"/>
                </a:solidFill>
                <a:latin typeface="+mn-lt"/>
              </a:rPr>
              <a:t>Evidence 1: Background Information – Provide brief narratives as the information that is included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3400" dirty="0">
                <a:solidFill>
                  <a:srgbClr val="002060"/>
                </a:solidFill>
                <a:latin typeface="+mn-lt"/>
              </a:rPr>
              <a:t>Mission Statement or general introduction of your organisation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3400" dirty="0">
                <a:solidFill>
                  <a:srgbClr val="002060"/>
                </a:solidFill>
                <a:latin typeface="+mn-lt"/>
              </a:rPr>
              <a:t>Correspondence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3400" dirty="0">
                <a:solidFill>
                  <a:srgbClr val="002060"/>
                </a:solidFill>
                <a:latin typeface="+mn-lt"/>
              </a:rPr>
              <a:t>Other examples</a:t>
            </a:r>
          </a:p>
          <a:p>
            <a:r>
              <a:rPr lang="en-GB" sz="3400" b="1" dirty="0">
                <a:solidFill>
                  <a:srgbClr val="002060"/>
                </a:solidFill>
                <a:latin typeface="+mn-lt"/>
              </a:rPr>
              <a:t>Evidence 2: Reflective Logs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3400" dirty="0">
                <a:solidFill>
                  <a:srgbClr val="002060"/>
                </a:solidFill>
                <a:latin typeface="+mn-lt"/>
              </a:rPr>
              <a:t>Examples that tell what you have been reflecting on with various task – Skills that you have been developing</a:t>
            </a:r>
          </a:p>
          <a:p>
            <a:r>
              <a:rPr lang="en-GB" sz="3400" b="1" dirty="0">
                <a:solidFill>
                  <a:srgbClr val="002060"/>
                </a:solidFill>
                <a:latin typeface="+mn-lt"/>
              </a:rPr>
              <a:t>Evidence 3: Trainings/Meeting – Provide brief descriptions of the information that is included.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3400" dirty="0">
                <a:solidFill>
                  <a:srgbClr val="002060"/>
                </a:solidFill>
                <a:latin typeface="+mn-lt"/>
              </a:rPr>
              <a:t>Training examples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3400" dirty="0">
                <a:solidFill>
                  <a:srgbClr val="002060"/>
                </a:solidFill>
                <a:latin typeface="+mn-lt"/>
              </a:rPr>
              <a:t>Certificates]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3400" dirty="0">
                <a:solidFill>
                  <a:srgbClr val="002060"/>
                </a:solidFill>
                <a:latin typeface="+mn-lt"/>
              </a:rPr>
              <a:t>Pictures or pamphlets</a:t>
            </a:r>
          </a:p>
          <a:p>
            <a:r>
              <a:rPr lang="en-GB" sz="3400" b="1" dirty="0">
                <a:solidFill>
                  <a:srgbClr val="002060"/>
                </a:solidFill>
                <a:latin typeface="+mn-lt"/>
              </a:rPr>
              <a:t>Appendices –Assessment Proforma for guidance</a:t>
            </a:r>
          </a:p>
          <a:p>
            <a:r>
              <a:rPr lang="en-GB" sz="3400" b="1" dirty="0">
                <a:solidFill>
                  <a:srgbClr val="002060"/>
                </a:solidFill>
                <a:latin typeface="+mn-lt"/>
              </a:rPr>
              <a:t>References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endParaRPr lang="en-GB" dirty="0">
              <a:solidFill>
                <a:srgbClr val="002060"/>
              </a:solidFill>
              <a:latin typeface="+mn-lt"/>
            </a:endParaRPr>
          </a:p>
          <a:p>
            <a:pPr marL="742950" lvl="1" indent="-285750">
              <a:buFont typeface="Courier New" panose="02070309020205020404" pitchFamily="49" charset="0"/>
              <a:buChar char="o"/>
            </a:pPr>
            <a:endParaRPr lang="en-GB" dirty="0">
              <a:solidFill>
                <a:srgbClr val="002060"/>
              </a:solidFill>
              <a:latin typeface="+mn-lt"/>
            </a:endParaRPr>
          </a:p>
          <a:p>
            <a:pPr marL="742950" lvl="1" indent="-285750">
              <a:buFont typeface="Courier New" panose="02070309020205020404" pitchFamily="49" charset="0"/>
              <a:buChar char="o"/>
            </a:pPr>
            <a:endParaRPr lang="en-GB" dirty="0">
              <a:solidFill>
                <a:srgbClr val="002060"/>
              </a:solidFill>
              <a:latin typeface="+mn-lt"/>
            </a:endParaRPr>
          </a:p>
          <a:p>
            <a:pPr marL="742950" lvl="1" indent="-285750">
              <a:buFont typeface="Courier New" panose="02070309020205020404" pitchFamily="49" charset="0"/>
              <a:buChar char="o"/>
            </a:pPr>
            <a:endParaRPr lang="en-GB" dirty="0">
              <a:solidFill>
                <a:srgbClr val="002060"/>
              </a:solidFill>
              <a:latin typeface="+mn-lt"/>
            </a:endParaRPr>
          </a:p>
          <a:p>
            <a:endParaRPr lang="en-GB" dirty="0">
              <a:latin typeface="+mn-lt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360056A-1D0D-4725-8ED7-59A746ED1F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859152"/>
              </p:ext>
            </p:extLst>
          </p:nvPr>
        </p:nvGraphicFramePr>
        <p:xfrm>
          <a:off x="7075564" y="339645"/>
          <a:ext cx="4988209" cy="6130523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74622">
                  <a:extLst>
                    <a:ext uri="{9D8B030D-6E8A-4147-A177-3AD203B41FA5}">
                      <a16:colId xmlns:a16="http://schemas.microsoft.com/office/drawing/2014/main" val="107274979"/>
                    </a:ext>
                  </a:extLst>
                </a:gridCol>
                <a:gridCol w="47003">
                  <a:extLst>
                    <a:ext uri="{9D8B030D-6E8A-4147-A177-3AD203B41FA5}">
                      <a16:colId xmlns:a16="http://schemas.microsoft.com/office/drawing/2014/main" val="1568717277"/>
                    </a:ext>
                  </a:extLst>
                </a:gridCol>
                <a:gridCol w="47003">
                  <a:extLst>
                    <a:ext uri="{9D8B030D-6E8A-4147-A177-3AD203B41FA5}">
                      <a16:colId xmlns:a16="http://schemas.microsoft.com/office/drawing/2014/main" val="3922607915"/>
                    </a:ext>
                  </a:extLst>
                </a:gridCol>
                <a:gridCol w="3456719">
                  <a:extLst>
                    <a:ext uri="{9D8B030D-6E8A-4147-A177-3AD203B41FA5}">
                      <a16:colId xmlns:a16="http://schemas.microsoft.com/office/drawing/2014/main" val="3582458708"/>
                    </a:ext>
                  </a:extLst>
                </a:gridCol>
                <a:gridCol w="47003">
                  <a:extLst>
                    <a:ext uri="{9D8B030D-6E8A-4147-A177-3AD203B41FA5}">
                      <a16:colId xmlns:a16="http://schemas.microsoft.com/office/drawing/2014/main" val="3635573918"/>
                    </a:ext>
                  </a:extLst>
                </a:gridCol>
                <a:gridCol w="47003">
                  <a:extLst>
                    <a:ext uri="{9D8B030D-6E8A-4147-A177-3AD203B41FA5}">
                      <a16:colId xmlns:a16="http://schemas.microsoft.com/office/drawing/2014/main" val="1440732208"/>
                    </a:ext>
                  </a:extLst>
                </a:gridCol>
                <a:gridCol w="668856">
                  <a:extLst>
                    <a:ext uri="{9D8B030D-6E8A-4147-A177-3AD203B41FA5}">
                      <a16:colId xmlns:a16="http://schemas.microsoft.com/office/drawing/2014/main" val="2652542704"/>
                    </a:ext>
                  </a:extLst>
                </a:gridCol>
              </a:tblGrid>
              <a:tr h="475428">
                <a:tc gridSpan="7"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9717057"/>
                  </a:ext>
                </a:extLst>
              </a:tr>
              <a:tr h="468844">
                <a:tc gridSpan="2"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600" kern="0">
                          <a:effectLst/>
                        </a:rPr>
                        <a:t>Professional Portfolio and Reflective Commentary</a:t>
                      </a:r>
                      <a:endParaRPr lang="en-GB" sz="600" b="1" kern="0">
                        <a:solidFill>
                          <a:srgbClr val="476166"/>
                        </a:solidFill>
                        <a:effectLst/>
                        <a:latin typeface="Georgia" panose="02040502050405020303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184556"/>
                  </a:ext>
                </a:extLst>
              </a:tr>
              <a:tr h="806428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732603784"/>
                  </a:ext>
                </a:extLst>
              </a:tr>
              <a:tr h="407824">
                <a:tc gridSpan="3"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1375897"/>
                  </a:ext>
                </a:extLst>
              </a:tr>
              <a:tr h="821793">
                <a:tc gridSpan="3"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SSAFA: Soldiers, Sailors, Airmen and Families Association</a:t>
                      </a:r>
                      <a:endParaRPr lang="en-GB" sz="600">
                        <a:effectLst/>
                      </a:endParaRPr>
                    </a:p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641088"/>
                  </a:ext>
                </a:extLst>
              </a:tr>
              <a:tr h="3150206">
                <a:tc gridSpan="3">
                  <a:txBody>
                    <a:bodyPr/>
                    <a:lstStyle/>
                    <a:p>
                      <a:pPr algn="ctr"/>
                      <a:r>
                        <a:rPr lang="en-US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n-US" sz="600" dirty="0">
                          <a:effectLst/>
                        </a:rPr>
                        <a:t>May 2021</a:t>
                      </a:r>
                      <a:endParaRPr lang="en-GB" sz="600" dirty="0">
                        <a:effectLst/>
                      </a:endParaRPr>
                    </a:p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n-US" sz="600" dirty="0">
                          <a:effectLst/>
                        </a:rPr>
                        <a:t>Professional Portfolio</a:t>
                      </a:r>
                      <a:endParaRPr lang="en-GB" sz="600" dirty="0">
                        <a:effectLst/>
                      </a:endParaRPr>
                    </a:p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n-US" sz="600" dirty="0">
                          <a:effectLst/>
                          <a:highlight>
                            <a:srgbClr val="00008B"/>
                          </a:highlight>
                        </a:rPr>
                        <a:t>Bethan Smith</a:t>
                      </a:r>
                      <a:endParaRPr lang="en-GB" sz="600" dirty="0">
                        <a:effectLst/>
                      </a:endParaRPr>
                    </a:p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GB" sz="600" dirty="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GB" sz="600" dirty="0">
                        <a:effectLst/>
                        <a:latin typeface="Georgia" panose="02040502050405020303" pitchFamily="18" charset="0"/>
                        <a:ea typeface="Georgia" panose="02040502050405020303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257812"/>
                  </a:ext>
                </a:extLst>
              </a:tr>
            </a:tbl>
          </a:graphicData>
        </a:graphic>
      </p:graphicFrame>
      <p:pic>
        <p:nvPicPr>
          <p:cNvPr id="1025" name="Picture 7">
            <a:extLst>
              <a:ext uri="{FF2B5EF4-FFF2-40B4-BE49-F238E27FC236}">
                <a16:creationId xmlns:a16="http://schemas.microsoft.com/office/drawing/2014/main" id="{D0696D28-0CC6-4920-A15D-1BEA62CE5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564" y="339645"/>
            <a:ext cx="4988210" cy="3991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227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lose-up of hopscotch on a sidewalk">
            <a:extLst>
              <a:ext uri="{FF2B5EF4-FFF2-40B4-BE49-F238E27FC236}">
                <a16:creationId xmlns:a16="http://schemas.microsoft.com/office/drawing/2014/main" id="{FB55027A-D7AD-437A-8346-7E50DFDB6AD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8496" b="30033"/>
          <a:stretch/>
        </p:blipFill>
        <p:spPr>
          <a:xfrm>
            <a:off x="20" y="3637618"/>
            <a:ext cx="12191980" cy="3375025"/>
          </a:xfrm>
          <a:prstGeom prst="rect">
            <a:avLst/>
          </a:prstGeom>
          <a:noFill/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9E3A7FFE-D1E3-4950-9186-B4FEF160E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0394" y="154642"/>
            <a:ext cx="6183406" cy="2991514"/>
          </a:xfrm>
        </p:spPr>
        <p:txBody>
          <a:bodyPr>
            <a:normAutofit/>
          </a:bodyPr>
          <a:lstStyle/>
          <a:p>
            <a:r>
              <a:rPr lang="en-US" sz="2000" dirty="0"/>
              <a:t>Title Cover Sheet</a:t>
            </a:r>
          </a:p>
          <a:p>
            <a:r>
              <a:rPr lang="en-US" sz="2000" dirty="0"/>
              <a:t>Table of Contents</a:t>
            </a:r>
          </a:p>
          <a:p>
            <a:r>
              <a:rPr lang="en-US" sz="2000" dirty="0"/>
              <a:t>Example of Reflective Commentary </a:t>
            </a:r>
          </a:p>
          <a:p>
            <a:r>
              <a:rPr lang="en-US" sz="2000" dirty="0"/>
              <a:t>Example of Reference List</a:t>
            </a:r>
          </a:p>
          <a:p>
            <a:r>
              <a:rPr lang="en-US" sz="2000" dirty="0"/>
              <a:t>Example of Annotations on Mission Statement and Values of </a:t>
            </a:r>
            <a:r>
              <a:rPr lang="en-US" sz="2000" dirty="0" err="1"/>
              <a:t>Organisation</a:t>
            </a:r>
            <a:r>
              <a:rPr lang="en-US" sz="2000" dirty="0"/>
              <a:t> </a:t>
            </a:r>
          </a:p>
          <a:p>
            <a:r>
              <a:rPr lang="en-US" sz="2000" dirty="0"/>
              <a:t>Example of Logbook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6774B0C-7BEB-4850-802D-C868C56D53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623" y="339644"/>
            <a:ext cx="4179376" cy="2806512"/>
          </a:xfrm>
        </p:spPr>
        <p:txBody>
          <a:bodyPr anchor="ctr">
            <a:normAutofit/>
          </a:bodyPr>
          <a:lstStyle/>
          <a:p>
            <a:r>
              <a:rPr lang="en-US" dirty="0"/>
              <a:t>Example of Good Practice</a:t>
            </a:r>
          </a:p>
        </p:txBody>
      </p:sp>
    </p:spTree>
    <p:extLst>
      <p:ext uri="{BB962C8B-B14F-4D97-AF65-F5344CB8AC3E}">
        <p14:creationId xmlns:p14="http://schemas.microsoft.com/office/powerpoint/2010/main" val="1733009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3215E91A-D31D-4C05-B44E-45126F77D7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623" y="339645"/>
            <a:ext cx="11369068" cy="1002552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3FB0F028-25D3-482A-9016-D39CEA7757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4" y="1507066"/>
            <a:ext cx="11369070" cy="484928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8C9B09-56C7-4943-86B0-BDA8FBD99F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87" y="0"/>
            <a:ext cx="120754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269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0E1D74DE-B104-4E1C-A84E-45211C2423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623" y="339645"/>
            <a:ext cx="10115219" cy="1002552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7BB29168-7E11-4C6C-9B6F-103435AAA6A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4" y="1507066"/>
            <a:ext cx="10115221" cy="484928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F68808-8DE2-42D1-B090-DAF9D7FA8F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9219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8E5F67C4-26B9-4468-81A1-3E3443C47C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623" y="339645"/>
            <a:ext cx="10115219" cy="1002552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CE90CF5F-C65C-43E9-8D66-F38C4CB8616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4" y="1507066"/>
            <a:ext cx="10115221" cy="484928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45C31D-CECD-4D00-9C21-08DE8636F8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123242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130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78205-AB7B-4299-8E2A-F3597560D6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040970-25B9-4931-BCF4-729802CE20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D39DC7-302A-4980-9189-76513D9DF1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3107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9115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28EF2-94D5-496B-8767-65694A9676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446265-404A-4425-BD56-BB27FBBB249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4FF91F-BE7D-4568-99B2-F7F847DC4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7195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A89F7-2FAE-455E-A84C-CC3BAA6E8D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0FFFF-C9DF-49CD-B24F-48E2F76F5C5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A91270-3858-4413-B9FA-4FEF8A033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771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3063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F65E6-C330-4E8C-AF51-B8D70FDFB2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7E6DA-F294-488F-8CFD-A511DD8D875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06C760-F9A7-42A6-B42E-316101909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70" y="-208430"/>
            <a:ext cx="12171829" cy="7180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8648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unlit desk">
            <a:extLst>
              <a:ext uri="{FF2B5EF4-FFF2-40B4-BE49-F238E27FC236}">
                <a16:creationId xmlns:a16="http://schemas.microsoft.com/office/drawing/2014/main" id="{92B67E17-0DE3-406B-818F-0B3792FFB8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22" b="13608"/>
          <a:stretch/>
        </p:blipFill>
        <p:spPr>
          <a:xfrm>
            <a:off x="6993359" y="1966879"/>
            <a:ext cx="5198641" cy="2924246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ED13FDD-794B-4953-B7D2-C38D6FC6B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8661" y="339645"/>
            <a:ext cx="4890577" cy="1002552"/>
          </a:xfrm>
        </p:spPr>
        <p:txBody>
          <a:bodyPr anchor="b">
            <a:normAutofit/>
          </a:bodyPr>
          <a:lstStyle/>
          <a:p>
            <a:r>
              <a:rPr lang="en-GB" sz="3100" b="1"/>
              <a:t>Portfolio Building Activity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602CD1-03F6-4FEF-9981-FE9A89191DB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45581" y="1507066"/>
            <a:ext cx="4890578" cy="4849283"/>
          </a:xfrm>
        </p:spPr>
        <p:txBody>
          <a:bodyPr anchor="t">
            <a:normAutofit lnSpcReduction="10000"/>
          </a:bodyPr>
          <a:lstStyle/>
          <a:p>
            <a:r>
              <a:rPr lang="en-GB" sz="2800" b="1" dirty="0">
                <a:solidFill>
                  <a:schemeClr val="accent4">
                    <a:lumMod val="50000"/>
                  </a:schemeClr>
                </a:solidFill>
              </a:rPr>
              <a:t>Small Groups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</a:rPr>
              <a:t>What makes professional portfolio?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</a:rPr>
              <a:t>Reflections on not so good portfolios? 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</a:rPr>
              <a:t>From your own chosen organisation what would you like to include as evidence?  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</a:rPr>
              <a:t>What are your concerns?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</a:rPr>
              <a:t>How might you problem solve your concerns?</a:t>
            </a:r>
          </a:p>
          <a:p>
            <a:r>
              <a:rPr lang="en-GB" sz="2000" b="1" dirty="0">
                <a:solidFill>
                  <a:schemeClr val="accent4">
                    <a:lumMod val="50000"/>
                  </a:schemeClr>
                </a:solidFill>
              </a:rPr>
              <a:t>Annotation tools </a:t>
            </a:r>
            <a:r>
              <a:rPr lang="en-GB" sz="2000" b="1" i="1" dirty="0">
                <a:solidFill>
                  <a:schemeClr val="accent4">
                    <a:lumMod val="50000"/>
                  </a:schemeClr>
                </a:solidFill>
              </a:rPr>
              <a:t>(How to use them)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</a:rPr>
              <a:t>Snip-it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</a:rPr>
              <a:t>Screen shots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</a:rPr>
              <a:t>others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GB" b="1" dirty="0">
              <a:highlight>
                <a:srgbClr val="00008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630431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lue arrows pointing at a red button">
            <a:extLst>
              <a:ext uri="{FF2B5EF4-FFF2-40B4-BE49-F238E27FC236}">
                <a16:creationId xmlns:a16="http://schemas.microsoft.com/office/drawing/2014/main" id="{02B7FB86-F55F-4323-9C4D-F2CEB73056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887" r="20513" b="-2"/>
          <a:stretch/>
        </p:blipFill>
        <p:spPr>
          <a:xfrm>
            <a:off x="6993359" y="1"/>
            <a:ext cx="5198641" cy="6858002"/>
          </a:xfrm>
          <a:prstGeom prst="rect">
            <a:avLst/>
          </a:prstGeom>
          <a:noFill/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AA1EEB5-D227-4673-A417-500400D653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8661" y="339645"/>
            <a:ext cx="4890577" cy="1002552"/>
          </a:xfrm>
        </p:spPr>
        <p:txBody>
          <a:bodyPr anchor="b">
            <a:normAutofit/>
          </a:bodyPr>
          <a:lstStyle/>
          <a:p>
            <a:r>
              <a:rPr lang="en-GB" sz="3100" b="1" dirty="0">
                <a:solidFill>
                  <a:srgbClr val="0070C0"/>
                </a:solidFill>
              </a:rPr>
              <a:t>Future Progression?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408822BE-6F86-4D23-A1AE-0FABA392B62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45581" y="1507066"/>
            <a:ext cx="4890578" cy="4849283"/>
          </a:xfrm>
        </p:spPr>
        <p:txBody>
          <a:bodyPr>
            <a:normAutofit fontScale="85000" lnSpcReduction="10000"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+mn-lt"/>
              </a:rPr>
              <a:t>Counselling – Practice-Based </a:t>
            </a:r>
            <a:r>
              <a:rPr lang="en-US" sz="2400" b="1" dirty="0" err="1">
                <a:solidFill>
                  <a:srgbClr val="0070C0"/>
                </a:solidFill>
                <a:latin typeface="+mn-lt"/>
              </a:rPr>
              <a:t>Programme</a:t>
            </a:r>
            <a:endParaRPr lang="en-US" sz="2400" b="1" dirty="0">
              <a:solidFill>
                <a:srgbClr val="0070C0"/>
              </a:solidFill>
              <a:latin typeface="+mn-lt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70C0"/>
                </a:solidFill>
                <a:latin typeface="+mn-lt"/>
              </a:rPr>
              <a:t>MA in Psychotherapeutic Practice UWTSD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70C0"/>
                </a:solidFill>
                <a:latin typeface="+mn-lt"/>
              </a:rPr>
              <a:t>USW University of South Wales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70C0"/>
                </a:solidFill>
                <a:latin typeface="+mn-lt"/>
              </a:rPr>
              <a:t>Foundation Degree at Coleg </a:t>
            </a:r>
            <a:r>
              <a:rPr lang="en-US" sz="2000" dirty="0" err="1">
                <a:solidFill>
                  <a:srgbClr val="0070C0"/>
                </a:solidFill>
                <a:latin typeface="+mn-lt"/>
              </a:rPr>
              <a:t>si</a:t>
            </a:r>
            <a:r>
              <a:rPr lang="en-US" sz="2000" dirty="0">
                <a:solidFill>
                  <a:srgbClr val="0070C0"/>
                </a:solidFill>
                <a:latin typeface="+mn-lt"/>
              </a:rPr>
              <a:t> gar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70C0"/>
                </a:solidFill>
                <a:latin typeface="+mn-lt"/>
              </a:rPr>
              <a:t>Others</a:t>
            </a:r>
          </a:p>
          <a:p>
            <a:r>
              <a:rPr lang="en-US" sz="2400" b="1" dirty="0">
                <a:solidFill>
                  <a:srgbClr val="0070C0"/>
                </a:solidFill>
                <a:latin typeface="+mn-lt"/>
              </a:rPr>
              <a:t>Non-practiced based </a:t>
            </a:r>
            <a:r>
              <a:rPr lang="en-US" sz="2400" b="1" dirty="0" err="1">
                <a:solidFill>
                  <a:srgbClr val="0070C0"/>
                </a:solidFill>
                <a:latin typeface="+mn-lt"/>
              </a:rPr>
              <a:t>programmes</a:t>
            </a:r>
            <a:endParaRPr lang="en-US" sz="2400" b="1" dirty="0">
              <a:solidFill>
                <a:srgbClr val="0070C0"/>
              </a:solidFill>
              <a:latin typeface="+mn-lt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70C0"/>
                </a:solidFill>
                <a:latin typeface="+mn-lt"/>
              </a:rPr>
              <a:t>MA Advanced Counselling Theory and Research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70C0"/>
                </a:solidFill>
                <a:latin typeface="+mn-lt"/>
              </a:rPr>
              <a:t>MSc Applied Psychology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70C0"/>
                </a:solidFill>
                <a:latin typeface="+mn-lt"/>
              </a:rPr>
              <a:t>Grad-Certificate in Counselling Skills</a:t>
            </a:r>
          </a:p>
          <a:p>
            <a:r>
              <a:rPr lang="en-US" sz="2000" b="1" dirty="0">
                <a:solidFill>
                  <a:srgbClr val="0070C0"/>
                </a:solidFill>
                <a:latin typeface="+mn-lt"/>
              </a:rPr>
              <a:t>Other Post-graduate </a:t>
            </a:r>
            <a:r>
              <a:rPr lang="en-US" sz="2000" b="1" dirty="0" err="1">
                <a:solidFill>
                  <a:srgbClr val="0070C0"/>
                </a:solidFill>
                <a:latin typeface="+mn-lt"/>
              </a:rPr>
              <a:t>Programmes</a:t>
            </a:r>
            <a:r>
              <a:rPr lang="en-US" sz="2000" b="1" dirty="0">
                <a:solidFill>
                  <a:srgbClr val="0070C0"/>
                </a:solidFill>
                <a:latin typeface="+mn-lt"/>
              </a:rPr>
              <a:t> at UWTSD</a:t>
            </a:r>
          </a:p>
          <a:p>
            <a:r>
              <a:rPr lang="en-US" sz="2000" b="1" dirty="0">
                <a:solidFill>
                  <a:srgbClr val="0070C0"/>
                </a:solidFill>
                <a:latin typeface="+mn-lt"/>
              </a:rPr>
              <a:t>Careers Services at UWTSD </a:t>
            </a:r>
          </a:p>
          <a:p>
            <a:r>
              <a:rPr lang="en-US" sz="2000" b="1" dirty="0">
                <a:solidFill>
                  <a:srgbClr val="0070C0"/>
                </a:solidFill>
                <a:latin typeface="+mn-lt"/>
              </a:rPr>
              <a:t>Employability Week TBA</a:t>
            </a:r>
          </a:p>
          <a:p>
            <a:r>
              <a:rPr lang="en-US" sz="2000" b="1" dirty="0">
                <a:solidFill>
                  <a:srgbClr val="0070C0"/>
                </a:solidFill>
                <a:latin typeface="+mn-lt"/>
              </a:rPr>
              <a:t>Professional Learning Community Days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7232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olourful carved figures of humans">
            <a:extLst>
              <a:ext uri="{FF2B5EF4-FFF2-40B4-BE49-F238E27FC236}">
                <a16:creationId xmlns:a16="http://schemas.microsoft.com/office/drawing/2014/main" id="{6BB0FB71-B5BD-4267-AEAA-0CBE9AF151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574" b="30574"/>
          <a:stretch/>
        </p:blipFill>
        <p:spPr>
          <a:xfrm>
            <a:off x="20" y="3482977"/>
            <a:ext cx="12191980" cy="3375025"/>
          </a:xfrm>
          <a:prstGeom prst="rect">
            <a:avLst/>
          </a:prstGeom>
          <a:noFill/>
        </p:spPr>
      </p:pic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3235EBF1-785E-42A9-90AE-A4206D54B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1244" y="339644"/>
            <a:ext cx="6002556" cy="280651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</a:rPr>
              <a:t>What do you know? 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</a:rPr>
              <a:t>Counselling Approaches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</a:rPr>
              <a:t>Counselling Skills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</a:rPr>
              <a:t>Working and helping others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7237F32-AC7C-4D21-A556-D038BBAC4F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623" y="339644"/>
            <a:ext cx="4179376" cy="2806512"/>
          </a:xfrm>
        </p:spPr>
        <p:txBody>
          <a:bodyPr anchor="ctr">
            <a:normAutofit/>
          </a:bodyPr>
          <a:lstStyle/>
          <a:p>
            <a:r>
              <a:rPr lang="en-GB"/>
              <a:t>Group Activity</a:t>
            </a:r>
          </a:p>
        </p:txBody>
      </p:sp>
    </p:spTree>
    <p:extLst>
      <p:ext uri="{BB962C8B-B14F-4D97-AF65-F5344CB8AC3E}">
        <p14:creationId xmlns:p14="http://schemas.microsoft.com/office/powerpoint/2010/main" val="39957017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6279EDB-8AAF-43FA-8238-57CC249BED4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r="5318" b="2"/>
          <a:stretch/>
        </p:blipFill>
        <p:spPr>
          <a:xfrm>
            <a:off x="20" y="1928264"/>
            <a:ext cx="5822189" cy="4427316"/>
          </a:xfrm>
          <a:prstGeom prst="rect">
            <a:avLst/>
          </a:prstGeom>
          <a:noFill/>
        </p:spPr>
      </p:pic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C4BB627-B5E0-4CEA-917B-F54553EDB40B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487905" y="4498670"/>
            <a:ext cx="4179375" cy="356462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Reflection on your own development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1928AB6-E98C-48A9-9C5A-592849AE4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7905" y="1928264"/>
            <a:ext cx="4179376" cy="2387600"/>
          </a:xfrm>
        </p:spPr>
        <p:txBody>
          <a:bodyPr anchor="b">
            <a:normAutofit/>
          </a:bodyPr>
          <a:lstStyle/>
          <a:p>
            <a:r>
              <a:rPr lang="en-GB" dirty="0"/>
              <a:t>Self-Assessment </a:t>
            </a:r>
            <a:br>
              <a:rPr lang="en-GB" dirty="0"/>
            </a:br>
            <a:r>
              <a:rPr lang="en-GB" dirty="0"/>
              <a:t>Skills </a:t>
            </a:r>
          </a:p>
        </p:txBody>
      </p:sp>
    </p:spTree>
    <p:extLst>
      <p:ext uri="{BB962C8B-B14F-4D97-AF65-F5344CB8AC3E}">
        <p14:creationId xmlns:p14="http://schemas.microsoft.com/office/powerpoint/2010/main" val="28628654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yellow figures and a red figure on the other side">
            <a:extLst>
              <a:ext uri="{FF2B5EF4-FFF2-40B4-BE49-F238E27FC236}">
                <a16:creationId xmlns:a16="http://schemas.microsoft.com/office/drawing/2014/main" id="{3A1EFDAE-0D15-4339-A273-31CBAF716B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630" r="2007" b="-1"/>
          <a:stretch/>
        </p:blipFill>
        <p:spPr>
          <a:xfrm>
            <a:off x="-2946" y="10"/>
            <a:ext cx="6098946" cy="6857990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noFill/>
        </p:spPr>
      </p:pic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16E24545-AA07-4C5A-99AB-85862F11AF6F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487906" y="5286196"/>
            <a:ext cx="4179375" cy="356462"/>
          </a:xfrm>
        </p:spPr>
        <p:txBody>
          <a:bodyPr/>
          <a:lstStyle/>
          <a:p>
            <a:r>
              <a:rPr lang="en-US" dirty="0"/>
              <a:t>Where to we to from here?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D9E880D-FE6A-4FEC-BE31-175B338340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7905" y="2715790"/>
            <a:ext cx="4179376" cy="2387600"/>
          </a:xfrm>
        </p:spPr>
        <p:txBody>
          <a:bodyPr anchor="b">
            <a:normAutofit/>
          </a:bodyPr>
          <a:lstStyle/>
          <a:p>
            <a:r>
              <a:rPr lang="en-GB" dirty="0"/>
              <a:t>Group Process &amp; Check out</a:t>
            </a:r>
          </a:p>
        </p:txBody>
      </p:sp>
    </p:spTree>
    <p:extLst>
      <p:ext uri="{BB962C8B-B14F-4D97-AF65-F5344CB8AC3E}">
        <p14:creationId xmlns:p14="http://schemas.microsoft.com/office/powerpoint/2010/main" val="40686357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ool">
      <a:dk1>
        <a:srgbClr val="000000"/>
      </a:dk1>
      <a:lt1>
        <a:srgbClr val="FFFFFF"/>
      </a:lt1>
      <a:dk2>
        <a:srgbClr val="464646"/>
      </a:dk2>
      <a:lt2>
        <a:srgbClr val="FFFFFF"/>
      </a:lt2>
      <a:accent1>
        <a:srgbClr val="15D1BB"/>
      </a:accent1>
      <a:accent2>
        <a:srgbClr val="0FB4DB"/>
      </a:accent2>
      <a:accent3>
        <a:srgbClr val="0D81BB"/>
      </a:accent3>
      <a:accent4>
        <a:srgbClr val="045FC4"/>
      </a:accent4>
      <a:accent5>
        <a:srgbClr val="953FF3"/>
      </a:accent5>
      <a:accent6>
        <a:srgbClr val="C03EF4"/>
      </a:accent6>
      <a:hlink>
        <a:srgbClr val="8F8F8F"/>
      </a:hlink>
      <a:folHlink>
        <a:srgbClr val="A5A5A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2571121_TF44450328" id="{53054EA9-BEA6-4CCB-A0EF-1B2E114184B3}" vid="{B4F634EB-ECC4-4093-9FAF-CA5FC712BC2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tf44450328_win32 (1)</Template>
  <TotalTime>0</TotalTime>
  <Words>655</Words>
  <Application>Microsoft Office PowerPoint</Application>
  <PresentationFormat>Widescreen</PresentationFormat>
  <Paragraphs>144</Paragraphs>
  <Slides>20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Sagona ExtraLight</vt:lpstr>
      <vt:lpstr>Calibri</vt:lpstr>
      <vt:lpstr>Calibri Light</vt:lpstr>
      <vt:lpstr>Courier New</vt:lpstr>
      <vt:lpstr>Arial</vt:lpstr>
      <vt:lpstr>Georgia</vt:lpstr>
      <vt:lpstr>Speak Pro</vt:lpstr>
      <vt:lpstr>Office Theme</vt:lpstr>
      <vt:lpstr>On-Campus Session   </vt:lpstr>
      <vt:lpstr>Aims</vt:lpstr>
      <vt:lpstr>Presentation (20%) </vt:lpstr>
      <vt:lpstr>Schedule of Presentations</vt:lpstr>
      <vt:lpstr>Presentation Activity</vt:lpstr>
      <vt:lpstr> Portfolio Building (30%) – What to include </vt:lpstr>
      <vt:lpstr>Portfolio Layout</vt:lpstr>
      <vt:lpstr>Example of Good Practice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Portfolio Building Activity</vt:lpstr>
      <vt:lpstr>Future Progression?</vt:lpstr>
      <vt:lpstr>Group Activity</vt:lpstr>
      <vt:lpstr>Self-Assessment  Skills </vt:lpstr>
      <vt:lpstr>Group Process &amp; Check out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2021-02-27T15:28:36Z</dcterms:created>
  <dcterms:modified xsi:type="dcterms:W3CDTF">2021-11-29T08:18:35Z</dcterms:modified>
</cp:coreProperties>
</file>