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431" r:id="rId2"/>
    <p:sldId id="406" r:id="rId3"/>
    <p:sldId id="434" r:id="rId4"/>
    <p:sldId id="435" r:id="rId5"/>
    <p:sldId id="439" r:id="rId6"/>
    <p:sldId id="436" r:id="rId7"/>
    <p:sldId id="437" r:id="rId8"/>
    <p:sldId id="447" r:id="rId9"/>
    <p:sldId id="445" r:id="rId10"/>
    <p:sldId id="446" r:id="rId11"/>
    <p:sldId id="441" r:id="rId12"/>
    <p:sldId id="440" r:id="rId13"/>
    <p:sldId id="442" r:id="rId14"/>
    <p:sldId id="443" r:id="rId15"/>
    <p:sldId id="444" r:id="rId16"/>
    <p:sldId id="448" r:id="rId17"/>
    <p:sldId id="43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showGuides="1">
      <p:cViewPr varScale="1">
        <p:scale>
          <a:sx n="88" d="100"/>
          <a:sy n="88" d="100"/>
        </p:scale>
        <p:origin x="72" y="168"/>
      </p:cViewPr>
      <p:guideLst>
        <p:guide orient="horz" pos="2160"/>
        <p:guide pos="3840"/>
      </p:guideLst>
    </p:cSldViewPr>
  </p:slideViewPr>
  <p:notesTextViewPr>
    <p:cViewPr>
      <p:scale>
        <a:sx n="1" d="1"/>
        <a:sy n="1" d="1"/>
      </p:scale>
      <p:origin x="0" y="0"/>
    </p:cViewPr>
  </p:notesTextViewPr>
  <p:sorterViewPr>
    <p:cViewPr>
      <p:scale>
        <a:sx n="100" d="100"/>
        <a:sy n="100" d="100"/>
      </p:scale>
      <p:origin x="0" y="-1509"/>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1" Type="http://schemas.openxmlformats.org/officeDocument/2006/relationships/hyperlink" Target="https://www.youtube.com/watch?v=_kK9mBXaZGM"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1" Type="http://schemas.openxmlformats.org/officeDocument/2006/relationships/hyperlink" Target="https://www.youtube.com/watch?v=_kK9mBXaZGM"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138126-7C3B-4367-B44C-8A1C611566D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29A08DD-6288-41AE-87B4-DBA93DD58056}">
      <dgm:prSet/>
      <dgm:spPr/>
      <dgm:t>
        <a:bodyPr/>
        <a:lstStyle/>
        <a:p>
          <a:r>
            <a:rPr lang="en-GB" b="1" dirty="0"/>
            <a:t>Psychoanalysis and Psychodynamic </a:t>
          </a:r>
          <a:endParaRPr lang="en-US" dirty="0"/>
        </a:p>
      </dgm:t>
    </dgm:pt>
    <dgm:pt modelId="{B6E2313C-D665-4546-92A8-B6B512713C19}" type="parTrans" cxnId="{F5018774-54D2-4535-B927-6738D5A64E80}">
      <dgm:prSet/>
      <dgm:spPr/>
      <dgm:t>
        <a:bodyPr/>
        <a:lstStyle/>
        <a:p>
          <a:endParaRPr lang="en-US"/>
        </a:p>
      </dgm:t>
    </dgm:pt>
    <dgm:pt modelId="{6CE5E4AC-8440-4003-BA88-9D3775CC4631}" type="sibTrans" cxnId="{F5018774-54D2-4535-B927-6738D5A64E80}">
      <dgm:prSet/>
      <dgm:spPr/>
      <dgm:t>
        <a:bodyPr/>
        <a:lstStyle/>
        <a:p>
          <a:endParaRPr lang="en-US"/>
        </a:p>
      </dgm:t>
    </dgm:pt>
    <dgm:pt modelId="{59B6334F-FAAE-4333-AD90-5AB918B46874}">
      <dgm:prSet/>
      <dgm:spPr/>
      <dgm:t>
        <a:bodyPr/>
        <a:lstStyle/>
        <a:p>
          <a:r>
            <a:rPr lang="en-GB" b="1"/>
            <a:t>Behaviour therapy/Cognitive Behaviour Therapy</a:t>
          </a:r>
          <a:endParaRPr lang="en-US"/>
        </a:p>
      </dgm:t>
    </dgm:pt>
    <dgm:pt modelId="{5CAE6253-5DB1-4255-A3AA-E303C942A9BA}" type="parTrans" cxnId="{90698999-1F46-43E2-85E3-861BC6EBAD94}">
      <dgm:prSet/>
      <dgm:spPr/>
      <dgm:t>
        <a:bodyPr/>
        <a:lstStyle/>
        <a:p>
          <a:endParaRPr lang="en-US"/>
        </a:p>
      </dgm:t>
    </dgm:pt>
    <dgm:pt modelId="{724E0E30-D5C3-456B-BAD9-F93F83805B71}" type="sibTrans" cxnId="{90698999-1F46-43E2-85E3-861BC6EBAD94}">
      <dgm:prSet/>
      <dgm:spPr/>
      <dgm:t>
        <a:bodyPr/>
        <a:lstStyle/>
        <a:p>
          <a:endParaRPr lang="en-US"/>
        </a:p>
      </dgm:t>
    </dgm:pt>
    <dgm:pt modelId="{0B207A53-A22D-461D-B3D6-5680B6CEB1C2}">
      <dgm:prSet/>
      <dgm:spPr/>
      <dgm:t>
        <a:bodyPr/>
        <a:lstStyle/>
        <a:p>
          <a:r>
            <a:rPr lang="en-GB" b="1" dirty="0"/>
            <a:t>Existential and Humanistic Therapies</a:t>
          </a:r>
          <a:endParaRPr lang="en-US" dirty="0"/>
        </a:p>
      </dgm:t>
    </dgm:pt>
    <dgm:pt modelId="{853AEB7E-30A8-4E03-86E8-FE3EAF4577C3}" type="parTrans" cxnId="{A266D85F-4D6C-460F-9BF4-114389465017}">
      <dgm:prSet/>
      <dgm:spPr/>
      <dgm:t>
        <a:bodyPr/>
        <a:lstStyle/>
        <a:p>
          <a:endParaRPr lang="en-US"/>
        </a:p>
      </dgm:t>
    </dgm:pt>
    <dgm:pt modelId="{3C82C1FC-8535-430F-B674-B2C921D4F69F}" type="sibTrans" cxnId="{A266D85F-4D6C-460F-9BF4-114389465017}">
      <dgm:prSet/>
      <dgm:spPr/>
      <dgm:t>
        <a:bodyPr/>
        <a:lstStyle/>
        <a:p>
          <a:endParaRPr lang="en-US"/>
        </a:p>
      </dgm:t>
    </dgm:pt>
    <dgm:pt modelId="{05350A6D-293B-441B-93A5-F10873B2BB56}">
      <dgm:prSet/>
      <dgm:spPr/>
      <dgm:t>
        <a:bodyPr/>
        <a:lstStyle/>
        <a:p>
          <a:r>
            <a:rPr lang="en-GB" b="1"/>
            <a:t>Systemic - Postmodern</a:t>
          </a:r>
          <a:endParaRPr lang="en-US"/>
        </a:p>
      </dgm:t>
    </dgm:pt>
    <dgm:pt modelId="{FBD6EF51-BA4D-41E7-85EC-B40319C1733C}" type="parTrans" cxnId="{0C9795A9-5AF1-4674-A51C-5730D9C7459F}">
      <dgm:prSet/>
      <dgm:spPr/>
      <dgm:t>
        <a:bodyPr/>
        <a:lstStyle/>
        <a:p>
          <a:endParaRPr lang="en-US"/>
        </a:p>
      </dgm:t>
    </dgm:pt>
    <dgm:pt modelId="{7DC2D49E-6328-491E-88C7-3C0E0630639D}" type="sibTrans" cxnId="{0C9795A9-5AF1-4674-A51C-5730D9C7459F}">
      <dgm:prSet/>
      <dgm:spPr/>
      <dgm:t>
        <a:bodyPr/>
        <a:lstStyle/>
        <a:p>
          <a:endParaRPr lang="en-US"/>
        </a:p>
      </dgm:t>
    </dgm:pt>
    <dgm:pt modelId="{6643BF1E-86E3-4F7A-BDAC-6AC5C4406144}" type="pres">
      <dgm:prSet presAssocID="{B2138126-7C3B-4367-B44C-8A1C611566D4}" presName="linear" presStyleCnt="0">
        <dgm:presLayoutVars>
          <dgm:animLvl val="lvl"/>
          <dgm:resizeHandles val="exact"/>
        </dgm:presLayoutVars>
      </dgm:prSet>
      <dgm:spPr/>
    </dgm:pt>
    <dgm:pt modelId="{35A54B69-54E4-4B5E-BB25-07392E8C800A}" type="pres">
      <dgm:prSet presAssocID="{C29A08DD-6288-41AE-87B4-DBA93DD58056}" presName="parentText" presStyleLbl="node1" presStyleIdx="0" presStyleCnt="4">
        <dgm:presLayoutVars>
          <dgm:chMax val="0"/>
          <dgm:bulletEnabled val="1"/>
        </dgm:presLayoutVars>
      </dgm:prSet>
      <dgm:spPr/>
    </dgm:pt>
    <dgm:pt modelId="{9976FBC4-964C-4063-9C8B-73018966413A}" type="pres">
      <dgm:prSet presAssocID="{6CE5E4AC-8440-4003-BA88-9D3775CC4631}" presName="spacer" presStyleCnt="0"/>
      <dgm:spPr/>
    </dgm:pt>
    <dgm:pt modelId="{851B0988-658B-4F9B-BF2B-578EB151C6C9}" type="pres">
      <dgm:prSet presAssocID="{59B6334F-FAAE-4333-AD90-5AB918B46874}" presName="parentText" presStyleLbl="node1" presStyleIdx="1" presStyleCnt="4">
        <dgm:presLayoutVars>
          <dgm:chMax val="0"/>
          <dgm:bulletEnabled val="1"/>
        </dgm:presLayoutVars>
      </dgm:prSet>
      <dgm:spPr/>
    </dgm:pt>
    <dgm:pt modelId="{A5B8E127-146C-4725-BD07-9DC164F9B9A4}" type="pres">
      <dgm:prSet presAssocID="{724E0E30-D5C3-456B-BAD9-F93F83805B71}" presName="spacer" presStyleCnt="0"/>
      <dgm:spPr/>
    </dgm:pt>
    <dgm:pt modelId="{996124CD-73F7-4554-BED6-C61F502BC08E}" type="pres">
      <dgm:prSet presAssocID="{0B207A53-A22D-461D-B3D6-5680B6CEB1C2}" presName="parentText" presStyleLbl="node1" presStyleIdx="2" presStyleCnt="4">
        <dgm:presLayoutVars>
          <dgm:chMax val="0"/>
          <dgm:bulletEnabled val="1"/>
        </dgm:presLayoutVars>
      </dgm:prSet>
      <dgm:spPr/>
    </dgm:pt>
    <dgm:pt modelId="{E4497AC0-EE96-4FB4-91D0-D4B523FC0CF4}" type="pres">
      <dgm:prSet presAssocID="{3C82C1FC-8535-430F-B674-B2C921D4F69F}" presName="spacer" presStyleCnt="0"/>
      <dgm:spPr/>
    </dgm:pt>
    <dgm:pt modelId="{BF6603B9-5D7B-4DD1-9A80-EFE0F092F283}" type="pres">
      <dgm:prSet presAssocID="{05350A6D-293B-441B-93A5-F10873B2BB56}" presName="parentText" presStyleLbl="node1" presStyleIdx="3" presStyleCnt="4">
        <dgm:presLayoutVars>
          <dgm:chMax val="0"/>
          <dgm:bulletEnabled val="1"/>
        </dgm:presLayoutVars>
      </dgm:prSet>
      <dgm:spPr/>
    </dgm:pt>
  </dgm:ptLst>
  <dgm:cxnLst>
    <dgm:cxn modelId="{2CEFDB00-6017-4350-8B41-4B39FB3122D8}" type="presOf" srcId="{C29A08DD-6288-41AE-87B4-DBA93DD58056}" destId="{35A54B69-54E4-4B5E-BB25-07392E8C800A}" srcOrd="0" destOrd="0" presId="urn:microsoft.com/office/officeart/2005/8/layout/vList2"/>
    <dgm:cxn modelId="{D498F316-EFFF-4645-BAD0-CDA99CB5C78B}" type="presOf" srcId="{0B207A53-A22D-461D-B3D6-5680B6CEB1C2}" destId="{996124CD-73F7-4554-BED6-C61F502BC08E}" srcOrd="0" destOrd="0" presId="urn:microsoft.com/office/officeart/2005/8/layout/vList2"/>
    <dgm:cxn modelId="{A266D85F-4D6C-460F-9BF4-114389465017}" srcId="{B2138126-7C3B-4367-B44C-8A1C611566D4}" destId="{0B207A53-A22D-461D-B3D6-5680B6CEB1C2}" srcOrd="2" destOrd="0" parTransId="{853AEB7E-30A8-4E03-86E8-FE3EAF4577C3}" sibTransId="{3C82C1FC-8535-430F-B674-B2C921D4F69F}"/>
    <dgm:cxn modelId="{2EB47866-7936-496D-BE3F-52A9050A352C}" type="presOf" srcId="{59B6334F-FAAE-4333-AD90-5AB918B46874}" destId="{851B0988-658B-4F9B-BF2B-578EB151C6C9}" srcOrd="0" destOrd="0" presId="urn:microsoft.com/office/officeart/2005/8/layout/vList2"/>
    <dgm:cxn modelId="{F5018774-54D2-4535-B927-6738D5A64E80}" srcId="{B2138126-7C3B-4367-B44C-8A1C611566D4}" destId="{C29A08DD-6288-41AE-87B4-DBA93DD58056}" srcOrd="0" destOrd="0" parTransId="{B6E2313C-D665-4546-92A8-B6B512713C19}" sibTransId="{6CE5E4AC-8440-4003-BA88-9D3775CC4631}"/>
    <dgm:cxn modelId="{90698999-1F46-43E2-85E3-861BC6EBAD94}" srcId="{B2138126-7C3B-4367-B44C-8A1C611566D4}" destId="{59B6334F-FAAE-4333-AD90-5AB918B46874}" srcOrd="1" destOrd="0" parTransId="{5CAE6253-5DB1-4255-A3AA-E303C942A9BA}" sibTransId="{724E0E30-D5C3-456B-BAD9-F93F83805B71}"/>
    <dgm:cxn modelId="{0C9795A9-5AF1-4674-A51C-5730D9C7459F}" srcId="{B2138126-7C3B-4367-B44C-8A1C611566D4}" destId="{05350A6D-293B-441B-93A5-F10873B2BB56}" srcOrd="3" destOrd="0" parTransId="{FBD6EF51-BA4D-41E7-85EC-B40319C1733C}" sibTransId="{7DC2D49E-6328-491E-88C7-3C0E0630639D}"/>
    <dgm:cxn modelId="{0CDFBAEC-D8A2-4B1E-98F2-D404F4370503}" type="presOf" srcId="{B2138126-7C3B-4367-B44C-8A1C611566D4}" destId="{6643BF1E-86E3-4F7A-BDAC-6AC5C4406144}" srcOrd="0" destOrd="0" presId="urn:microsoft.com/office/officeart/2005/8/layout/vList2"/>
    <dgm:cxn modelId="{2BD91EEE-DCF2-4557-9825-264BE0C76E13}" type="presOf" srcId="{05350A6D-293B-441B-93A5-F10873B2BB56}" destId="{BF6603B9-5D7B-4DD1-9A80-EFE0F092F283}" srcOrd="0" destOrd="0" presId="urn:microsoft.com/office/officeart/2005/8/layout/vList2"/>
    <dgm:cxn modelId="{402E1CB4-114F-43E7-9303-1B30AED69CDB}" type="presParOf" srcId="{6643BF1E-86E3-4F7A-BDAC-6AC5C4406144}" destId="{35A54B69-54E4-4B5E-BB25-07392E8C800A}" srcOrd="0" destOrd="0" presId="urn:microsoft.com/office/officeart/2005/8/layout/vList2"/>
    <dgm:cxn modelId="{43F0B321-D13B-4E4B-B084-FF26793B4C70}" type="presParOf" srcId="{6643BF1E-86E3-4F7A-BDAC-6AC5C4406144}" destId="{9976FBC4-964C-4063-9C8B-73018966413A}" srcOrd="1" destOrd="0" presId="urn:microsoft.com/office/officeart/2005/8/layout/vList2"/>
    <dgm:cxn modelId="{CC1C10D4-6A39-4463-AA94-7BBD8C8DE2A0}" type="presParOf" srcId="{6643BF1E-86E3-4F7A-BDAC-6AC5C4406144}" destId="{851B0988-658B-4F9B-BF2B-578EB151C6C9}" srcOrd="2" destOrd="0" presId="urn:microsoft.com/office/officeart/2005/8/layout/vList2"/>
    <dgm:cxn modelId="{5BA6325F-B9CB-4E27-8D0E-527F1E2502D5}" type="presParOf" srcId="{6643BF1E-86E3-4F7A-BDAC-6AC5C4406144}" destId="{A5B8E127-146C-4725-BD07-9DC164F9B9A4}" srcOrd="3" destOrd="0" presId="urn:microsoft.com/office/officeart/2005/8/layout/vList2"/>
    <dgm:cxn modelId="{4B8D3863-95B8-4919-BA4C-30734AFDB89D}" type="presParOf" srcId="{6643BF1E-86E3-4F7A-BDAC-6AC5C4406144}" destId="{996124CD-73F7-4554-BED6-C61F502BC08E}" srcOrd="4" destOrd="0" presId="urn:microsoft.com/office/officeart/2005/8/layout/vList2"/>
    <dgm:cxn modelId="{B3DCCB6B-AEDA-4AA9-8C00-50AE29D0BE41}" type="presParOf" srcId="{6643BF1E-86E3-4F7A-BDAC-6AC5C4406144}" destId="{E4497AC0-EE96-4FB4-91D0-D4B523FC0CF4}" srcOrd="5" destOrd="0" presId="urn:microsoft.com/office/officeart/2005/8/layout/vList2"/>
    <dgm:cxn modelId="{A1BE955A-A6C1-4370-883A-A6C6458FE61B}" type="presParOf" srcId="{6643BF1E-86E3-4F7A-BDAC-6AC5C4406144}" destId="{BF6603B9-5D7B-4DD1-9A80-EFE0F092F28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348756-3D01-40B5-9C71-331FAEC52BCF}"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021C5B6E-8181-49A0-8C2A-7AE16CF96305}">
      <dgm:prSet/>
      <dgm:spPr/>
      <dgm:t>
        <a:bodyPr/>
        <a:lstStyle/>
        <a:p>
          <a:r>
            <a:rPr lang="en-GB" b="1"/>
            <a:t>Freud began working on his theories towards the end of the 19</a:t>
          </a:r>
          <a:r>
            <a:rPr lang="en-GB" b="1" baseline="30000"/>
            <a:t>th</a:t>
          </a:r>
          <a:r>
            <a:rPr lang="en-GB" b="1"/>
            <a:t> century. He died in 1939, however his legacy is still being developed, revised and discussed.</a:t>
          </a:r>
          <a:endParaRPr lang="en-US"/>
        </a:p>
      </dgm:t>
    </dgm:pt>
    <dgm:pt modelId="{82E29217-E733-4689-9DB5-3F2738D9786C}" type="parTrans" cxnId="{F314F2DE-0912-4CCA-BB96-1586B704CA15}">
      <dgm:prSet/>
      <dgm:spPr/>
      <dgm:t>
        <a:bodyPr/>
        <a:lstStyle/>
        <a:p>
          <a:endParaRPr lang="en-US"/>
        </a:p>
      </dgm:t>
    </dgm:pt>
    <dgm:pt modelId="{05FDC513-C92E-4D64-9B80-F7C9ECCF1B91}" type="sibTrans" cxnId="{F314F2DE-0912-4CCA-BB96-1586B704CA15}">
      <dgm:prSet/>
      <dgm:spPr/>
      <dgm:t>
        <a:bodyPr/>
        <a:lstStyle/>
        <a:p>
          <a:endParaRPr lang="en-US"/>
        </a:p>
      </dgm:t>
    </dgm:pt>
    <dgm:pt modelId="{5086F690-10B0-4FE4-8CFA-48ECF63A6D07}">
      <dgm:prSet/>
      <dgm:spPr/>
      <dgm:t>
        <a:bodyPr/>
        <a:lstStyle/>
        <a:p>
          <a:r>
            <a:rPr lang="en-GB" b="1"/>
            <a:t>Even in the earliest days of his therapeutic work, Freud valued the relationship. In today’s counselling world, these basic tenets are still as important as they were in the earliest days of psychoanalysis.</a:t>
          </a:r>
          <a:endParaRPr lang="en-US"/>
        </a:p>
      </dgm:t>
    </dgm:pt>
    <dgm:pt modelId="{9E5BAA3C-6E02-4FD8-8C3E-69EE5DBBB447}" type="parTrans" cxnId="{68DD8021-2760-4841-BE9C-3612B241AC9C}">
      <dgm:prSet/>
      <dgm:spPr/>
      <dgm:t>
        <a:bodyPr/>
        <a:lstStyle/>
        <a:p>
          <a:endParaRPr lang="en-US"/>
        </a:p>
      </dgm:t>
    </dgm:pt>
    <dgm:pt modelId="{4B424E24-BC38-400F-8D5C-104C58184505}" type="sibTrans" cxnId="{68DD8021-2760-4841-BE9C-3612B241AC9C}">
      <dgm:prSet/>
      <dgm:spPr/>
      <dgm:t>
        <a:bodyPr/>
        <a:lstStyle/>
        <a:p>
          <a:endParaRPr lang="en-US"/>
        </a:p>
      </dgm:t>
    </dgm:pt>
    <dgm:pt modelId="{81B74ECB-01FF-4DD2-AAAC-803F42FF0965}" type="pres">
      <dgm:prSet presAssocID="{7B348756-3D01-40B5-9C71-331FAEC52BCF}" presName="hierChild1" presStyleCnt="0">
        <dgm:presLayoutVars>
          <dgm:chPref val="1"/>
          <dgm:dir/>
          <dgm:animOne val="branch"/>
          <dgm:animLvl val="lvl"/>
          <dgm:resizeHandles/>
        </dgm:presLayoutVars>
      </dgm:prSet>
      <dgm:spPr/>
    </dgm:pt>
    <dgm:pt modelId="{3F25B1A6-83B5-4962-ABC9-040067EC8EB3}" type="pres">
      <dgm:prSet presAssocID="{021C5B6E-8181-49A0-8C2A-7AE16CF96305}" presName="hierRoot1" presStyleCnt="0"/>
      <dgm:spPr/>
    </dgm:pt>
    <dgm:pt modelId="{1180C626-9496-464E-A113-337DACFA18E4}" type="pres">
      <dgm:prSet presAssocID="{021C5B6E-8181-49A0-8C2A-7AE16CF96305}" presName="composite" presStyleCnt="0"/>
      <dgm:spPr/>
    </dgm:pt>
    <dgm:pt modelId="{C4E611B7-A477-4978-9FAC-5D2A488BB6A4}" type="pres">
      <dgm:prSet presAssocID="{021C5B6E-8181-49A0-8C2A-7AE16CF96305}" presName="background" presStyleLbl="node0" presStyleIdx="0" presStyleCnt="2"/>
      <dgm:spPr/>
    </dgm:pt>
    <dgm:pt modelId="{76A0BE83-0BB2-49E2-A4C9-27C09B1E1DC0}" type="pres">
      <dgm:prSet presAssocID="{021C5B6E-8181-49A0-8C2A-7AE16CF96305}" presName="text" presStyleLbl="fgAcc0" presStyleIdx="0" presStyleCnt="2">
        <dgm:presLayoutVars>
          <dgm:chPref val="3"/>
        </dgm:presLayoutVars>
      </dgm:prSet>
      <dgm:spPr/>
    </dgm:pt>
    <dgm:pt modelId="{F397AEF1-8DC3-4C47-BC59-35D632FE93C3}" type="pres">
      <dgm:prSet presAssocID="{021C5B6E-8181-49A0-8C2A-7AE16CF96305}" presName="hierChild2" presStyleCnt="0"/>
      <dgm:spPr/>
    </dgm:pt>
    <dgm:pt modelId="{6DF8E89F-4059-4C12-820E-40F1B42B662A}" type="pres">
      <dgm:prSet presAssocID="{5086F690-10B0-4FE4-8CFA-48ECF63A6D07}" presName="hierRoot1" presStyleCnt="0"/>
      <dgm:spPr/>
    </dgm:pt>
    <dgm:pt modelId="{0BEF5C70-F857-49D3-B00C-F8A16030DB82}" type="pres">
      <dgm:prSet presAssocID="{5086F690-10B0-4FE4-8CFA-48ECF63A6D07}" presName="composite" presStyleCnt="0"/>
      <dgm:spPr/>
    </dgm:pt>
    <dgm:pt modelId="{1FF71310-614F-4659-9F7C-6B486782658A}" type="pres">
      <dgm:prSet presAssocID="{5086F690-10B0-4FE4-8CFA-48ECF63A6D07}" presName="background" presStyleLbl="node0" presStyleIdx="1" presStyleCnt="2"/>
      <dgm:spPr/>
    </dgm:pt>
    <dgm:pt modelId="{F9CF8167-7C4C-45A8-A976-138C44897ABE}" type="pres">
      <dgm:prSet presAssocID="{5086F690-10B0-4FE4-8CFA-48ECF63A6D07}" presName="text" presStyleLbl="fgAcc0" presStyleIdx="1" presStyleCnt="2">
        <dgm:presLayoutVars>
          <dgm:chPref val="3"/>
        </dgm:presLayoutVars>
      </dgm:prSet>
      <dgm:spPr/>
    </dgm:pt>
    <dgm:pt modelId="{1110E576-8A52-46ED-9D34-192BCB195E1C}" type="pres">
      <dgm:prSet presAssocID="{5086F690-10B0-4FE4-8CFA-48ECF63A6D07}" presName="hierChild2" presStyleCnt="0"/>
      <dgm:spPr/>
    </dgm:pt>
  </dgm:ptLst>
  <dgm:cxnLst>
    <dgm:cxn modelId="{68DD8021-2760-4841-BE9C-3612B241AC9C}" srcId="{7B348756-3D01-40B5-9C71-331FAEC52BCF}" destId="{5086F690-10B0-4FE4-8CFA-48ECF63A6D07}" srcOrd="1" destOrd="0" parTransId="{9E5BAA3C-6E02-4FD8-8C3E-69EE5DBBB447}" sibTransId="{4B424E24-BC38-400F-8D5C-104C58184505}"/>
    <dgm:cxn modelId="{A9072957-2539-4463-A3B5-EB6A4137D6DF}" type="presOf" srcId="{7B348756-3D01-40B5-9C71-331FAEC52BCF}" destId="{81B74ECB-01FF-4DD2-AAAC-803F42FF0965}" srcOrd="0" destOrd="0" presId="urn:microsoft.com/office/officeart/2005/8/layout/hierarchy1"/>
    <dgm:cxn modelId="{EB3B3099-600D-4980-888C-A90A8B6A8310}" type="presOf" srcId="{021C5B6E-8181-49A0-8C2A-7AE16CF96305}" destId="{76A0BE83-0BB2-49E2-A4C9-27C09B1E1DC0}" srcOrd="0" destOrd="0" presId="urn:microsoft.com/office/officeart/2005/8/layout/hierarchy1"/>
    <dgm:cxn modelId="{8A950FA1-2FDB-43A0-A12D-8961C4BEA75C}" type="presOf" srcId="{5086F690-10B0-4FE4-8CFA-48ECF63A6D07}" destId="{F9CF8167-7C4C-45A8-A976-138C44897ABE}" srcOrd="0" destOrd="0" presId="urn:microsoft.com/office/officeart/2005/8/layout/hierarchy1"/>
    <dgm:cxn modelId="{F314F2DE-0912-4CCA-BB96-1586B704CA15}" srcId="{7B348756-3D01-40B5-9C71-331FAEC52BCF}" destId="{021C5B6E-8181-49A0-8C2A-7AE16CF96305}" srcOrd="0" destOrd="0" parTransId="{82E29217-E733-4689-9DB5-3F2738D9786C}" sibTransId="{05FDC513-C92E-4D64-9B80-F7C9ECCF1B91}"/>
    <dgm:cxn modelId="{D641B97B-FD68-4218-A921-60362498A9B5}" type="presParOf" srcId="{81B74ECB-01FF-4DD2-AAAC-803F42FF0965}" destId="{3F25B1A6-83B5-4962-ABC9-040067EC8EB3}" srcOrd="0" destOrd="0" presId="urn:microsoft.com/office/officeart/2005/8/layout/hierarchy1"/>
    <dgm:cxn modelId="{73FC5B01-2640-466A-AC2A-F7746143AF36}" type="presParOf" srcId="{3F25B1A6-83B5-4962-ABC9-040067EC8EB3}" destId="{1180C626-9496-464E-A113-337DACFA18E4}" srcOrd="0" destOrd="0" presId="urn:microsoft.com/office/officeart/2005/8/layout/hierarchy1"/>
    <dgm:cxn modelId="{2AE5F6A0-437B-4054-9B61-F9811A42AF24}" type="presParOf" srcId="{1180C626-9496-464E-A113-337DACFA18E4}" destId="{C4E611B7-A477-4978-9FAC-5D2A488BB6A4}" srcOrd="0" destOrd="0" presId="urn:microsoft.com/office/officeart/2005/8/layout/hierarchy1"/>
    <dgm:cxn modelId="{EC31B5E7-46BA-47BE-BA37-631DE4C1D84A}" type="presParOf" srcId="{1180C626-9496-464E-A113-337DACFA18E4}" destId="{76A0BE83-0BB2-49E2-A4C9-27C09B1E1DC0}" srcOrd="1" destOrd="0" presId="urn:microsoft.com/office/officeart/2005/8/layout/hierarchy1"/>
    <dgm:cxn modelId="{1580F0AA-BB77-4E36-A769-4C7160D506E1}" type="presParOf" srcId="{3F25B1A6-83B5-4962-ABC9-040067EC8EB3}" destId="{F397AEF1-8DC3-4C47-BC59-35D632FE93C3}" srcOrd="1" destOrd="0" presId="urn:microsoft.com/office/officeart/2005/8/layout/hierarchy1"/>
    <dgm:cxn modelId="{312E8325-ADEE-4597-B24B-A05982012B8E}" type="presParOf" srcId="{81B74ECB-01FF-4DD2-AAAC-803F42FF0965}" destId="{6DF8E89F-4059-4C12-820E-40F1B42B662A}" srcOrd="1" destOrd="0" presId="urn:microsoft.com/office/officeart/2005/8/layout/hierarchy1"/>
    <dgm:cxn modelId="{3D7AE771-DC2A-47B0-B32F-146C0106EED3}" type="presParOf" srcId="{6DF8E89F-4059-4C12-820E-40F1B42B662A}" destId="{0BEF5C70-F857-49D3-B00C-F8A16030DB82}" srcOrd="0" destOrd="0" presId="urn:microsoft.com/office/officeart/2005/8/layout/hierarchy1"/>
    <dgm:cxn modelId="{588A51C2-5D7C-46D0-8516-24E0E19C9A01}" type="presParOf" srcId="{0BEF5C70-F857-49D3-B00C-F8A16030DB82}" destId="{1FF71310-614F-4659-9F7C-6B486782658A}" srcOrd="0" destOrd="0" presId="urn:microsoft.com/office/officeart/2005/8/layout/hierarchy1"/>
    <dgm:cxn modelId="{4C4F9EA2-3F53-4725-8D32-63C4693C237F}" type="presParOf" srcId="{0BEF5C70-F857-49D3-B00C-F8A16030DB82}" destId="{F9CF8167-7C4C-45A8-A976-138C44897ABE}" srcOrd="1" destOrd="0" presId="urn:microsoft.com/office/officeart/2005/8/layout/hierarchy1"/>
    <dgm:cxn modelId="{829FA3BB-CDF3-4E71-B4C2-6842D17CF145}" type="presParOf" srcId="{6DF8E89F-4059-4C12-820E-40F1B42B662A}" destId="{1110E576-8A52-46ED-9D34-192BCB195E1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1240EF-2740-4ABB-BA0B-694839584A2E}"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A09AFEB1-E47B-40DB-AEC2-98E0C0D29633}">
      <dgm:prSet/>
      <dgm:spPr/>
      <dgm:t>
        <a:bodyPr/>
        <a:lstStyle/>
        <a:p>
          <a:pPr>
            <a:lnSpc>
              <a:spcPct val="100000"/>
            </a:lnSpc>
          </a:pPr>
          <a:r>
            <a:rPr lang="en-GB" b="1"/>
            <a:t>It’s important to note that Freud’s ideas were sometimes original, but often they were a convincing development of ideas that were around at the time. </a:t>
          </a:r>
          <a:endParaRPr lang="en-US"/>
        </a:p>
      </dgm:t>
    </dgm:pt>
    <dgm:pt modelId="{7BDE0697-634F-4CED-8700-CAAB39F94314}" type="parTrans" cxnId="{A1E70222-D097-4DA5-839C-4935A05299E0}">
      <dgm:prSet/>
      <dgm:spPr/>
      <dgm:t>
        <a:bodyPr/>
        <a:lstStyle/>
        <a:p>
          <a:endParaRPr lang="en-US"/>
        </a:p>
      </dgm:t>
    </dgm:pt>
    <dgm:pt modelId="{584D0FAE-FC49-4911-AB9D-E2E5F4D61F04}" type="sibTrans" cxnId="{A1E70222-D097-4DA5-839C-4935A05299E0}">
      <dgm:prSet/>
      <dgm:spPr/>
      <dgm:t>
        <a:bodyPr/>
        <a:lstStyle/>
        <a:p>
          <a:endParaRPr lang="en-US"/>
        </a:p>
      </dgm:t>
    </dgm:pt>
    <dgm:pt modelId="{B3104A63-9EE3-47A3-A71B-BB944BB4B420}">
      <dgm:prSet/>
      <dgm:spPr/>
      <dgm:t>
        <a:bodyPr/>
        <a:lstStyle/>
        <a:p>
          <a:pPr>
            <a:lnSpc>
              <a:spcPct val="100000"/>
            </a:lnSpc>
          </a:pPr>
          <a:r>
            <a:rPr lang="en-GB" b="1" dirty="0"/>
            <a:t>He did however, create a new approach, he did produce a framework of practice and he was able to develop those various ideas and synthesise them to produce the psychoanalytical approach.</a:t>
          </a:r>
          <a:endParaRPr lang="en-US" dirty="0"/>
        </a:p>
      </dgm:t>
    </dgm:pt>
    <dgm:pt modelId="{1C743F72-D2B9-41B1-A77D-2D992E644AC9}" type="parTrans" cxnId="{39BA2D9C-14E0-4F9B-B19D-A018E940AF39}">
      <dgm:prSet/>
      <dgm:spPr/>
      <dgm:t>
        <a:bodyPr/>
        <a:lstStyle/>
        <a:p>
          <a:endParaRPr lang="en-US"/>
        </a:p>
      </dgm:t>
    </dgm:pt>
    <dgm:pt modelId="{06FAEED8-C76C-4C71-AC55-2B84288B2CE5}" type="sibTrans" cxnId="{39BA2D9C-14E0-4F9B-B19D-A018E940AF39}">
      <dgm:prSet/>
      <dgm:spPr/>
      <dgm:t>
        <a:bodyPr/>
        <a:lstStyle/>
        <a:p>
          <a:endParaRPr lang="en-US"/>
        </a:p>
      </dgm:t>
    </dgm:pt>
    <dgm:pt modelId="{59C1C479-C9B3-48F1-9DAA-15C559F8B3ED}">
      <dgm:prSet/>
      <dgm:spPr/>
      <dgm:t>
        <a:bodyPr/>
        <a:lstStyle/>
        <a:p>
          <a:pPr>
            <a:lnSpc>
              <a:spcPct val="100000"/>
            </a:lnSpc>
          </a:pPr>
          <a:r>
            <a:rPr lang="en-GB" b="1"/>
            <a:t>As has been mentioned earlier, many of the original concepts of psychoanalysis can be seen in the foundations of many of the counselling approaches that developed later in the 20</a:t>
          </a:r>
          <a:r>
            <a:rPr lang="en-GB" b="1" baseline="30000"/>
            <a:t>th</a:t>
          </a:r>
          <a:r>
            <a:rPr lang="en-GB" b="1"/>
            <a:t> century. </a:t>
          </a:r>
          <a:endParaRPr lang="en-US"/>
        </a:p>
      </dgm:t>
    </dgm:pt>
    <dgm:pt modelId="{D9B72DCF-8E89-4909-9E16-27F64FA01B7F}" type="parTrans" cxnId="{E0C3CF86-1F8D-4412-958A-121F34BC7E72}">
      <dgm:prSet/>
      <dgm:spPr/>
      <dgm:t>
        <a:bodyPr/>
        <a:lstStyle/>
        <a:p>
          <a:endParaRPr lang="en-US"/>
        </a:p>
      </dgm:t>
    </dgm:pt>
    <dgm:pt modelId="{55EBB96F-0EA1-41CE-8958-A4206CACFF45}" type="sibTrans" cxnId="{E0C3CF86-1F8D-4412-958A-121F34BC7E72}">
      <dgm:prSet/>
      <dgm:spPr/>
      <dgm:t>
        <a:bodyPr/>
        <a:lstStyle/>
        <a:p>
          <a:endParaRPr lang="en-US"/>
        </a:p>
      </dgm:t>
    </dgm:pt>
    <dgm:pt modelId="{E9020BEF-E339-4DFA-906C-A87FE7591830}" type="pres">
      <dgm:prSet presAssocID="{7C1240EF-2740-4ABB-BA0B-694839584A2E}" presName="root" presStyleCnt="0">
        <dgm:presLayoutVars>
          <dgm:dir/>
          <dgm:resizeHandles val="exact"/>
        </dgm:presLayoutVars>
      </dgm:prSet>
      <dgm:spPr/>
    </dgm:pt>
    <dgm:pt modelId="{690EF6D5-7071-463F-9784-A024AF5AB9AB}" type="pres">
      <dgm:prSet presAssocID="{A09AFEB1-E47B-40DB-AEC2-98E0C0D29633}" presName="compNode" presStyleCnt="0"/>
      <dgm:spPr/>
    </dgm:pt>
    <dgm:pt modelId="{3181B896-529D-4EB1-98F1-43AA880009AE}" type="pres">
      <dgm:prSet presAssocID="{A09AFEB1-E47B-40DB-AEC2-98E0C0D29633}" presName="bgRect" presStyleLbl="bgShp" presStyleIdx="0" presStyleCnt="3"/>
      <dgm:spPr/>
    </dgm:pt>
    <dgm:pt modelId="{EB4078DD-640B-4222-A359-F9D4BCF9A6EB}" type="pres">
      <dgm:prSet presAssocID="{A09AFEB1-E47B-40DB-AEC2-98E0C0D2963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73C58C24-04E0-4108-84FF-DA62959B90D6}" type="pres">
      <dgm:prSet presAssocID="{A09AFEB1-E47B-40DB-AEC2-98E0C0D29633}" presName="spaceRect" presStyleCnt="0"/>
      <dgm:spPr/>
    </dgm:pt>
    <dgm:pt modelId="{AC8AC4B3-F280-445F-B55A-E8CC92EF9CE9}" type="pres">
      <dgm:prSet presAssocID="{A09AFEB1-E47B-40DB-AEC2-98E0C0D29633}" presName="parTx" presStyleLbl="revTx" presStyleIdx="0" presStyleCnt="3">
        <dgm:presLayoutVars>
          <dgm:chMax val="0"/>
          <dgm:chPref val="0"/>
        </dgm:presLayoutVars>
      </dgm:prSet>
      <dgm:spPr/>
    </dgm:pt>
    <dgm:pt modelId="{6D4C4583-049D-40D1-A4EC-EA0284124643}" type="pres">
      <dgm:prSet presAssocID="{584D0FAE-FC49-4911-AB9D-E2E5F4D61F04}" presName="sibTrans" presStyleCnt="0"/>
      <dgm:spPr/>
    </dgm:pt>
    <dgm:pt modelId="{ECE64812-C517-4EE4-8729-172A4FEB20AB}" type="pres">
      <dgm:prSet presAssocID="{B3104A63-9EE3-47A3-A71B-BB944BB4B420}" presName="compNode" presStyleCnt="0"/>
      <dgm:spPr/>
    </dgm:pt>
    <dgm:pt modelId="{9CA2B797-CEA4-40C0-A730-301B08119624}" type="pres">
      <dgm:prSet presAssocID="{B3104A63-9EE3-47A3-A71B-BB944BB4B420}" presName="bgRect" presStyleLbl="bgShp" presStyleIdx="1" presStyleCnt="3"/>
      <dgm:spPr/>
    </dgm:pt>
    <dgm:pt modelId="{6914940B-801E-4769-83A1-31480C7DF729}" type="pres">
      <dgm:prSet presAssocID="{B3104A63-9EE3-47A3-A71B-BB944BB4B42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2E1EBA54-6CFE-4AB1-81CF-4B0E89AE0850}" type="pres">
      <dgm:prSet presAssocID="{B3104A63-9EE3-47A3-A71B-BB944BB4B420}" presName="spaceRect" presStyleCnt="0"/>
      <dgm:spPr/>
    </dgm:pt>
    <dgm:pt modelId="{8D888C3D-AB6B-4887-B385-B10096FC27F0}" type="pres">
      <dgm:prSet presAssocID="{B3104A63-9EE3-47A3-A71B-BB944BB4B420}" presName="parTx" presStyleLbl="revTx" presStyleIdx="1" presStyleCnt="3">
        <dgm:presLayoutVars>
          <dgm:chMax val="0"/>
          <dgm:chPref val="0"/>
        </dgm:presLayoutVars>
      </dgm:prSet>
      <dgm:spPr/>
    </dgm:pt>
    <dgm:pt modelId="{07C8C0B2-851F-4D27-96F7-F8F277825729}" type="pres">
      <dgm:prSet presAssocID="{06FAEED8-C76C-4C71-AC55-2B84288B2CE5}" presName="sibTrans" presStyleCnt="0"/>
      <dgm:spPr/>
    </dgm:pt>
    <dgm:pt modelId="{55297A27-6803-442A-9F0D-897AD6B72844}" type="pres">
      <dgm:prSet presAssocID="{59C1C479-C9B3-48F1-9DAA-15C559F8B3ED}" presName="compNode" presStyleCnt="0"/>
      <dgm:spPr/>
    </dgm:pt>
    <dgm:pt modelId="{2868F807-3444-42FB-8B4E-878D071290D6}" type="pres">
      <dgm:prSet presAssocID="{59C1C479-C9B3-48F1-9DAA-15C559F8B3ED}" presName="bgRect" presStyleLbl="bgShp" presStyleIdx="2" presStyleCnt="3"/>
      <dgm:spPr/>
    </dgm:pt>
    <dgm:pt modelId="{9FCCA94B-BF37-4F29-B9C1-0A39DBCF54AA}" type="pres">
      <dgm:prSet presAssocID="{59C1C479-C9B3-48F1-9DAA-15C559F8B3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C57D9971-1D64-41C6-AD4E-118E16031430}" type="pres">
      <dgm:prSet presAssocID="{59C1C479-C9B3-48F1-9DAA-15C559F8B3ED}" presName="spaceRect" presStyleCnt="0"/>
      <dgm:spPr/>
    </dgm:pt>
    <dgm:pt modelId="{ADBD9072-585E-4057-BE46-9CBE4DF26A85}" type="pres">
      <dgm:prSet presAssocID="{59C1C479-C9B3-48F1-9DAA-15C559F8B3ED}" presName="parTx" presStyleLbl="revTx" presStyleIdx="2" presStyleCnt="3">
        <dgm:presLayoutVars>
          <dgm:chMax val="0"/>
          <dgm:chPref val="0"/>
        </dgm:presLayoutVars>
      </dgm:prSet>
      <dgm:spPr/>
    </dgm:pt>
  </dgm:ptLst>
  <dgm:cxnLst>
    <dgm:cxn modelId="{68BFF909-4135-46E1-AC9A-7B6331348D4E}" type="presOf" srcId="{59C1C479-C9B3-48F1-9DAA-15C559F8B3ED}" destId="{ADBD9072-585E-4057-BE46-9CBE4DF26A85}" srcOrd="0" destOrd="0" presId="urn:microsoft.com/office/officeart/2018/2/layout/IconVerticalSolidList"/>
    <dgm:cxn modelId="{B13AA721-6941-43C0-846B-B07513FFB7B7}" type="presOf" srcId="{A09AFEB1-E47B-40DB-AEC2-98E0C0D29633}" destId="{AC8AC4B3-F280-445F-B55A-E8CC92EF9CE9}" srcOrd="0" destOrd="0" presId="urn:microsoft.com/office/officeart/2018/2/layout/IconVerticalSolidList"/>
    <dgm:cxn modelId="{A1E70222-D097-4DA5-839C-4935A05299E0}" srcId="{7C1240EF-2740-4ABB-BA0B-694839584A2E}" destId="{A09AFEB1-E47B-40DB-AEC2-98E0C0D29633}" srcOrd="0" destOrd="0" parTransId="{7BDE0697-634F-4CED-8700-CAAB39F94314}" sibTransId="{584D0FAE-FC49-4911-AB9D-E2E5F4D61F04}"/>
    <dgm:cxn modelId="{E0C3CF86-1F8D-4412-958A-121F34BC7E72}" srcId="{7C1240EF-2740-4ABB-BA0B-694839584A2E}" destId="{59C1C479-C9B3-48F1-9DAA-15C559F8B3ED}" srcOrd="2" destOrd="0" parTransId="{D9B72DCF-8E89-4909-9E16-27F64FA01B7F}" sibTransId="{55EBB96F-0EA1-41CE-8958-A4206CACFF45}"/>
    <dgm:cxn modelId="{5CBE5C95-8BD1-4D22-967C-692FC5BB4120}" type="presOf" srcId="{7C1240EF-2740-4ABB-BA0B-694839584A2E}" destId="{E9020BEF-E339-4DFA-906C-A87FE7591830}" srcOrd="0" destOrd="0" presId="urn:microsoft.com/office/officeart/2018/2/layout/IconVerticalSolidList"/>
    <dgm:cxn modelId="{39BA2D9C-14E0-4F9B-B19D-A018E940AF39}" srcId="{7C1240EF-2740-4ABB-BA0B-694839584A2E}" destId="{B3104A63-9EE3-47A3-A71B-BB944BB4B420}" srcOrd="1" destOrd="0" parTransId="{1C743F72-D2B9-41B1-A77D-2D992E644AC9}" sibTransId="{06FAEED8-C76C-4C71-AC55-2B84288B2CE5}"/>
    <dgm:cxn modelId="{755536F3-DFD7-4A51-B8AC-CE5863085504}" type="presOf" srcId="{B3104A63-9EE3-47A3-A71B-BB944BB4B420}" destId="{8D888C3D-AB6B-4887-B385-B10096FC27F0}" srcOrd="0" destOrd="0" presId="urn:microsoft.com/office/officeart/2018/2/layout/IconVerticalSolidList"/>
    <dgm:cxn modelId="{9C752D08-6290-4153-9762-C3B33671549E}" type="presParOf" srcId="{E9020BEF-E339-4DFA-906C-A87FE7591830}" destId="{690EF6D5-7071-463F-9784-A024AF5AB9AB}" srcOrd="0" destOrd="0" presId="urn:microsoft.com/office/officeart/2018/2/layout/IconVerticalSolidList"/>
    <dgm:cxn modelId="{4B435AD4-ECC4-4E1C-9E9D-E71834BAF5C4}" type="presParOf" srcId="{690EF6D5-7071-463F-9784-A024AF5AB9AB}" destId="{3181B896-529D-4EB1-98F1-43AA880009AE}" srcOrd="0" destOrd="0" presId="urn:microsoft.com/office/officeart/2018/2/layout/IconVerticalSolidList"/>
    <dgm:cxn modelId="{959D268F-D3C5-4076-A72E-B70904C47AC2}" type="presParOf" srcId="{690EF6D5-7071-463F-9784-A024AF5AB9AB}" destId="{EB4078DD-640B-4222-A359-F9D4BCF9A6EB}" srcOrd="1" destOrd="0" presId="urn:microsoft.com/office/officeart/2018/2/layout/IconVerticalSolidList"/>
    <dgm:cxn modelId="{79E26D88-B591-4156-9FF2-D3E655656915}" type="presParOf" srcId="{690EF6D5-7071-463F-9784-A024AF5AB9AB}" destId="{73C58C24-04E0-4108-84FF-DA62959B90D6}" srcOrd="2" destOrd="0" presId="urn:microsoft.com/office/officeart/2018/2/layout/IconVerticalSolidList"/>
    <dgm:cxn modelId="{3B16E317-783D-45FC-B49D-B9238B9C3BFF}" type="presParOf" srcId="{690EF6D5-7071-463F-9784-A024AF5AB9AB}" destId="{AC8AC4B3-F280-445F-B55A-E8CC92EF9CE9}" srcOrd="3" destOrd="0" presId="urn:microsoft.com/office/officeart/2018/2/layout/IconVerticalSolidList"/>
    <dgm:cxn modelId="{72B1169C-870F-4959-B79B-573D3AF97C67}" type="presParOf" srcId="{E9020BEF-E339-4DFA-906C-A87FE7591830}" destId="{6D4C4583-049D-40D1-A4EC-EA0284124643}" srcOrd="1" destOrd="0" presId="urn:microsoft.com/office/officeart/2018/2/layout/IconVerticalSolidList"/>
    <dgm:cxn modelId="{935586E6-FBCA-408A-835B-B960140BE9CF}" type="presParOf" srcId="{E9020BEF-E339-4DFA-906C-A87FE7591830}" destId="{ECE64812-C517-4EE4-8729-172A4FEB20AB}" srcOrd="2" destOrd="0" presId="urn:microsoft.com/office/officeart/2018/2/layout/IconVerticalSolidList"/>
    <dgm:cxn modelId="{7C11510D-B22C-42D8-8E38-3377B5F14255}" type="presParOf" srcId="{ECE64812-C517-4EE4-8729-172A4FEB20AB}" destId="{9CA2B797-CEA4-40C0-A730-301B08119624}" srcOrd="0" destOrd="0" presId="urn:microsoft.com/office/officeart/2018/2/layout/IconVerticalSolidList"/>
    <dgm:cxn modelId="{CA236879-CA16-4228-BC2A-98B3B4552566}" type="presParOf" srcId="{ECE64812-C517-4EE4-8729-172A4FEB20AB}" destId="{6914940B-801E-4769-83A1-31480C7DF729}" srcOrd="1" destOrd="0" presId="urn:microsoft.com/office/officeart/2018/2/layout/IconVerticalSolidList"/>
    <dgm:cxn modelId="{FD9CFB6E-55E4-4696-A20A-D19C40565553}" type="presParOf" srcId="{ECE64812-C517-4EE4-8729-172A4FEB20AB}" destId="{2E1EBA54-6CFE-4AB1-81CF-4B0E89AE0850}" srcOrd="2" destOrd="0" presId="urn:microsoft.com/office/officeart/2018/2/layout/IconVerticalSolidList"/>
    <dgm:cxn modelId="{A23C14C7-20C5-4FAB-B79A-310EF3BCF945}" type="presParOf" srcId="{ECE64812-C517-4EE4-8729-172A4FEB20AB}" destId="{8D888C3D-AB6B-4887-B385-B10096FC27F0}" srcOrd="3" destOrd="0" presId="urn:microsoft.com/office/officeart/2018/2/layout/IconVerticalSolidList"/>
    <dgm:cxn modelId="{D63212ED-8390-45B1-B113-6EC6C72B84C3}" type="presParOf" srcId="{E9020BEF-E339-4DFA-906C-A87FE7591830}" destId="{07C8C0B2-851F-4D27-96F7-F8F277825729}" srcOrd="3" destOrd="0" presId="urn:microsoft.com/office/officeart/2018/2/layout/IconVerticalSolidList"/>
    <dgm:cxn modelId="{C8AEEB16-F3D4-47A1-AA64-82B1F6855EA3}" type="presParOf" srcId="{E9020BEF-E339-4DFA-906C-A87FE7591830}" destId="{55297A27-6803-442A-9F0D-897AD6B72844}" srcOrd="4" destOrd="0" presId="urn:microsoft.com/office/officeart/2018/2/layout/IconVerticalSolidList"/>
    <dgm:cxn modelId="{F0B30872-C995-43A7-9519-F7DF57CF24C4}" type="presParOf" srcId="{55297A27-6803-442A-9F0D-897AD6B72844}" destId="{2868F807-3444-42FB-8B4E-878D071290D6}" srcOrd="0" destOrd="0" presId="urn:microsoft.com/office/officeart/2018/2/layout/IconVerticalSolidList"/>
    <dgm:cxn modelId="{B8368BC0-326E-46E0-92FD-31682572FCAE}" type="presParOf" srcId="{55297A27-6803-442A-9F0D-897AD6B72844}" destId="{9FCCA94B-BF37-4F29-B9C1-0A39DBCF54AA}" srcOrd="1" destOrd="0" presId="urn:microsoft.com/office/officeart/2018/2/layout/IconVerticalSolidList"/>
    <dgm:cxn modelId="{D3C3DDF7-3217-4468-B325-ABBB5258E0E1}" type="presParOf" srcId="{55297A27-6803-442A-9F0D-897AD6B72844}" destId="{C57D9971-1D64-41C6-AD4E-118E16031430}" srcOrd="2" destOrd="0" presId="urn:microsoft.com/office/officeart/2018/2/layout/IconVerticalSolidList"/>
    <dgm:cxn modelId="{C4D925A1-E06B-4216-B803-6D55EC09B824}" type="presParOf" srcId="{55297A27-6803-442A-9F0D-897AD6B72844}" destId="{ADBD9072-585E-4057-BE46-9CBE4DF26A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449B38-198D-4540-A4CF-7A8FE092034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0190C99-0148-42F5-B9FE-9C3D1D6D2B2C}">
      <dgm:prSet custT="1"/>
      <dgm:spPr/>
      <dgm:t>
        <a:bodyPr/>
        <a:lstStyle/>
        <a:p>
          <a:r>
            <a:rPr lang="en-GB" sz="4000" dirty="0"/>
            <a:t>The very early experiences from utero have on our adult mental health.</a:t>
          </a:r>
          <a:endParaRPr lang="en-US" sz="4000" dirty="0"/>
        </a:p>
      </dgm:t>
    </dgm:pt>
    <dgm:pt modelId="{A1748D76-222C-4E9A-BF2A-5863DC7AEE7C}" type="parTrans" cxnId="{9EC9D00F-D849-4F03-8148-990C5EA830BF}">
      <dgm:prSet/>
      <dgm:spPr/>
      <dgm:t>
        <a:bodyPr/>
        <a:lstStyle/>
        <a:p>
          <a:endParaRPr lang="en-US"/>
        </a:p>
      </dgm:t>
    </dgm:pt>
    <dgm:pt modelId="{4581B29A-AF68-4A3D-A646-BCF02BB427ED}" type="sibTrans" cxnId="{9EC9D00F-D849-4F03-8148-990C5EA830BF}">
      <dgm:prSet/>
      <dgm:spPr/>
      <dgm:t>
        <a:bodyPr/>
        <a:lstStyle/>
        <a:p>
          <a:endParaRPr lang="en-US"/>
        </a:p>
      </dgm:t>
    </dgm:pt>
    <dgm:pt modelId="{0199A311-7182-46C8-BB0D-72DE267DA580}">
      <dgm:prSet custT="1"/>
      <dgm:spPr/>
      <dgm:t>
        <a:bodyPr/>
        <a:lstStyle/>
        <a:p>
          <a:r>
            <a:rPr lang="en-GB" sz="4000" dirty="0"/>
            <a:t>Rapid brain development from birth to age 7. </a:t>
          </a:r>
          <a:endParaRPr lang="en-US" sz="4000" dirty="0"/>
        </a:p>
      </dgm:t>
    </dgm:pt>
    <dgm:pt modelId="{3E442CAF-BB7D-436F-B52B-871C3435950A}" type="parTrans" cxnId="{46AAF1D6-1159-4999-9DF5-741C0690672F}">
      <dgm:prSet/>
      <dgm:spPr/>
      <dgm:t>
        <a:bodyPr/>
        <a:lstStyle/>
        <a:p>
          <a:endParaRPr lang="en-US"/>
        </a:p>
      </dgm:t>
    </dgm:pt>
    <dgm:pt modelId="{F5D0F47F-D021-42E5-924E-C8E4B73EAEF9}" type="sibTrans" cxnId="{46AAF1D6-1159-4999-9DF5-741C0690672F}">
      <dgm:prSet/>
      <dgm:spPr/>
      <dgm:t>
        <a:bodyPr/>
        <a:lstStyle/>
        <a:p>
          <a:endParaRPr lang="en-US"/>
        </a:p>
      </dgm:t>
    </dgm:pt>
    <dgm:pt modelId="{C961276C-A9DE-4C10-9504-E2C76EA2FBE9}" type="pres">
      <dgm:prSet presAssocID="{B8449B38-198D-4540-A4CF-7A8FE092034C}" presName="vert0" presStyleCnt="0">
        <dgm:presLayoutVars>
          <dgm:dir/>
          <dgm:animOne val="branch"/>
          <dgm:animLvl val="lvl"/>
        </dgm:presLayoutVars>
      </dgm:prSet>
      <dgm:spPr/>
    </dgm:pt>
    <dgm:pt modelId="{BE4998C5-4540-424B-8584-3BADC4FC8C75}" type="pres">
      <dgm:prSet presAssocID="{40190C99-0148-42F5-B9FE-9C3D1D6D2B2C}" presName="thickLine" presStyleLbl="alignNode1" presStyleIdx="0" presStyleCnt="2"/>
      <dgm:spPr/>
    </dgm:pt>
    <dgm:pt modelId="{C43E244E-7A95-4B0A-9A3A-B664725D0AB5}" type="pres">
      <dgm:prSet presAssocID="{40190C99-0148-42F5-B9FE-9C3D1D6D2B2C}" presName="horz1" presStyleCnt="0"/>
      <dgm:spPr/>
    </dgm:pt>
    <dgm:pt modelId="{AD7E3780-CEBC-4B27-BEB9-E2F9E40DEAF5}" type="pres">
      <dgm:prSet presAssocID="{40190C99-0148-42F5-B9FE-9C3D1D6D2B2C}" presName="tx1" presStyleLbl="revTx" presStyleIdx="0" presStyleCnt="2"/>
      <dgm:spPr/>
    </dgm:pt>
    <dgm:pt modelId="{3A703CEF-54C4-4947-A0CB-017788540384}" type="pres">
      <dgm:prSet presAssocID="{40190C99-0148-42F5-B9FE-9C3D1D6D2B2C}" presName="vert1" presStyleCnt="0"/>
      <dgm:spPr/>
    </dgm:pt>
    <dgm:pt modelId="{D0B9213B-43F9-471A-87D4-0C901829E1CE}" type="pres">
      <dgm:prSet presAssocID="{0199A311-7182-46C8-BB0D-72DE267DA580}" presName="thickLine" presStyleLbl="alignNode1" presStyleIdx="1" presStyleCnt="2"/>
      <dgm:spPr/>
    </dgm:pt>
    <dgm:pt modelId="{100BEB36-A4CE-4D13-9F94-35726CDBED30}" type="pres">
      <dgm:prSet presAssocID="{0199A311-7182-46C8-BB0D-72DE267DA580}" presName="horz1" presStyleCnt="0"/>
      <dgm:spPr/>
    </dgm:pt>
    <dgm:pt modelId="{90D9E059-8183-42C5-B1F0-00D531299FC7}" type="pres">
      <dgm:prSet presAssocID="{0199A311-7182-46C8-BB0D-72DE267DA580}" presName="tx1" presStyleLbl="revTx" presStyleIdx="1" presStyleCnt="2"/>
      <dgm:spPr/>
    </dgm:pt>
    <dgm:pt modelId="{9512FE38-3774-4235-82A8-9CEE386F627F}" type="pres">
      <dgm:prSet presAssocID="{0199A311-7182-46C8-BB0D-72DE267DA580}" presName="vert1" presStyleCnt="0"/>
      <dgm:spPr/>
    </dgm:pt>
  </dgm:ptLst>
  <dgm:cxnLst>
    <dgm:cxn modelId="{9EC9D00F-D849-4F03-8148-990C5EA830BF}" srcId="{B8449B38-198D-4540-A4CF-7A8FE092034C}" destId="{40190C99-0148-42F5-B9FE-9C3D1D6D2B2C}" srcOrd="0" destOrd="0" parTransId="{A1748D76-222C-4E9A-BF2A-5863DC7AEE7C}" sibTransId="{4581B29A-AF68-4A3D-A646-BCF02BB427ED}"/>
    <dgm:cxn modelId="{3E48AA1E-B09A-45D7-9C96-47AD0618A7B3}" type="presOf" srcId="{B8449B38-198D-4540-A4CF-7A8FE092034C}" destId="{C961276C-A9DE-4C10-9504-E2C76EA2FBE9}" srcOrd="0" destOrd="0" presId="urn:microsoft.com/office/officeart/2008/layout/LinedList"/>
    <dgm:cxn modelId="{74FA4730-613F-4EAD-A75C-F8FE06876115}" type="presOf" srcId="{40190C99-0148-42F5-B9FE-9C3D1D6D2B2C}" destId="{AD7E3780-CEBC-4B27-BEB9-E2F9E40DEAF5}" srcOrd="0" destOrd="0" presId="urn:microsoft.com/office/officeart/2008/layout/LinedList"/>
    <dgm:cxn modelId="{46AAF1D6-1159-4999-9DF5-741C0690672F}" srcId="{B8449B38-198D-4540-A4CF-7A8FE092034C}" destId="{0199A311-7182-46C8-BB0D-72DE267DA580}" srcOrd="1" destOrd="0" parTransId="{3E442CAF-BB7D-436F-B52B-871C3435950A}" sibTransId="{F5D0F47F-D021-42E5-924E-C8E4B73EAEF9}"/>
    <dgm:cxn modelId="{649A0BE2-9C59-4C43-B3DF-B993CA9B1619}" type="presOf" srcId="{0199A311-7182-46C8-BB0D-72DE267DA580}" destId="{90D9E059-8183-42C5-B1F0-00D531299FC7}" srcOrd="0" destOrd="0" presId="urn:microsoft.com/office/officeart/2008/layout/LinedList"/>
    <dgm:cxn modelId="{DB5A8670-9C0A-42F3-BC8C-49C6969E0268}" type="presParOf" srcId="{C961276C-A9DE-4C10-9504-E2C76EA2FBE9}" destId="{BE4998C5-4540-424B-8584-3BADC4FC8C75}" srcOrd="0" destOrd="0" presId="urn:microsoft.com/office/officeart/2008/layout/LinedList"/>
    <dgm:cxn modelId="{5F9BCB60-61C4-41E6-A2D9-91AF471534E7}" type="presParOf" srcId="{C961276C-A9DE-4C10-9504-E2C76EA2FBE9}" destId="{C43E244E-7A95-4B0A-9A3A-B664725D0AB5}" srcOrd="1" destOrd="0" presId="urn:microsoft.com/office/officeart/2008/layout/LinedList"/>
    <dgm:cxn modelId="{A3057F2E-D12B-4D12-948F-B3FFC1C95EC2}" type="presParOf" srcId="{C43E244E-7A95-4B0A-9A3A-B664725D0AB5}" destId="{AD7E3780-CEBC-4B27-BEB9-E2F9E40DEAF5}" srcOrd="0" destOrd="0" presId="urn:microsoft.com/office/officeart/2008/layout/LinedList"/>
    <dgm:cxn modelId="{D3D35620-3C94-4451-8729-2A28F7D75D2B}" type="presParOf" srcId="{C43E244E-7A95-4B0A-9A3A-B664725D0AB5}" destId="{3A703CEF-54C4-4947-A0CB-017788540384}" srcOrd="1" destOrd="0" presId="urn:microsoft.com/office/officeart/2008/layout/LinedList"/>
    <dgm:cxn modelId="{5A3A6D4F-7995-42DE-B0A9-9AFB0400B82D}" type="presParOf" srcId="{C961276C-A9DE-4C10-9504-E2C76EA2FBE9}" destId="{D0B9213B-43F9-471A-87D4-0C901829E1CE}" srcOrd="2" destOrd="0" presId="urn:microsoft.com/office/officeart/2008/layout/LinedList"/>
    <dgm:cxn modelId="{73F434A6-5A66-4D56-BC05-AC136E3F12AE}" type="presParOf" srcId="{C961276C-A9DE-4C10-9504-E2C76EA2FBE9}" destId="{100BEB36-A4CE-4D13-9F94-35726CDBED30}" srcOrd="3" destOrd="0" presId="urn:microsoft.com/office/officeart/2008/layout/LinedList"/>
    <dgm:cxn modelId="{D98BED4E-2684-4604-8109-217228AB25AF}" type="presParOf" srcId="{100BEB36-A4CE-4D13-9F94-35726CDBED30}" destId="{90D9E059-8183-42C5-B1F0-00D531299FC7}" srcOrd="0" destOrd="0" presId="urn:microsoft.com/office/officeart/2008/layout/LinedList"/>
    <dgm:cxn modelId="{CF06B4FE-6C5D-42E9-826B-D2E20A81B623}" type="presParOf" srcId="{100BEB36-A4CE-4D13-9F94-35726CDBED30}" destId="{9512FE38-3774-4235-82A8-9CEE386F62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27ABB1A-50CD-4D96-AB0A-C1EB52D9C56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7EFDE1D-8A0D-4582-925C-BBAD9528D8E1}">
      <dgm:prSet custT="1"/>
      <dgm:spPr/>
      <dgm:t>
        <a:bodyPr/>
        <a:lstStyle/>
        <a:p>
          <a:endParaRPr lang="en-GB" sz="3200" dirty="0">
            <a:hlinkClick xmlns:r="http://schemas.openxmlformats.org/officeDocument/2006/relationships" r:id="rId1"/>
          </a:endParaRPr>
        </a:p>
        <a:p>
          <a:r>
            <a:rPr lang="en-GB" sz="3200" dirty="0">
              <a:hlinkClick xmlns:r="http://schemas.openxmlformats.org/officeDocument/2006/relationships" r:id="rId1"/>
            </a:rPr>
            <a:t>Psychological Interventions – YouTube</a:t>
          </a:r>
          <a:endParaRPr lang="en-US" sz="3200" dirty="0"/>
        </a:p>
      </dgm:t>
    </dgm:pt>
    <dgm:pt modelId="{B3F97901-FD6A-43F0-BA7C-12C2F1F73CF1}" type="parTrans" cxnId="{0051B086-157F-4460-876B-920E3BB16D9B}">
      <dgm:prSet/>
      <dgm:spPr/>
      <dgm:t>
        <a:bodyPr/>
        <a:lstStyle/>
        <a:p>
          <a:endParaRPr lang="en-US"/>
        </a:p>
      </dgm:t>
    </dgm:pt>
    <dgm:pt modelId="{A35DC3BE-5FA4-453A-8360-E602A1731298}" type="sibTrans" cxnId="{0051B086-157F-4460-876B-920E3BB16D9B}">
      <dgm:prSet/>
      <dgm:spPr/>
      <dgm:t>
        <a:bodyPr/>
        <a:lstStyle/>
        <a:p>
          <a:endParaRPr lang="en-US"/>
        </a:p>
      </dgm:t>
    </dgm:pt>
    <dgm:pt modelId="{EFD8F5BD-87E5-477B-87F2-0F669037AE42}">
      <dgm:prSet custT="1"/>
      <dgm:spPr/>
      <dgm:t>
        <a:bodyPr/>
        <a:lstStyle/>
        <a:p>
          <a:r>
            <a:rPr lang="en-GB" sz="4800" dirty="0"/>
            <a:t>Interesting YouTube video for further understanding </a:t>
          </a:r>
          <a:endParaRPr lang="en-US" sz="4800" dirty="0"/>
        </a:p>
      </dgm:t>
    </dgm:pt>
    <dgm:pt modelId="{996BF19E-8A03-48B4-AE01-62DF7C722313}" type="parTrans" cxnId="{22F87B80-D1FB-4224-B848-0D3F5D7A086F}">
      <dgm:prSet/>
      <dgm:spPr/>
      <dgm:t>
        <a:bodyPr/>
        <a:lstStyle/>
        <a:p>
          <a:endParaRPr lang="en-US"/>
        </a:p>
      </dgm:t>
    </dgm:pt>
    <dgm:pt modelId="{1BAC451A-AC48-4F9D-8B42-FE1E7BCA90B9}" type="sibTrans" cxnId="{22F87B80-D1FB-4224-B848-0D3F5D7A086F}">
      <dgm:prSet/>
      <dgm:spPr/>
      <dgm:t>
        <a:bodyPr/>
        <a:lstStyle/>
        <a:p>
          <a:endParaRPr lang="en-US"/>
        </a:p>
      </dgm:t>
    </dgm:pt>
    <dgm:pt modelId="{38D0BD9E-81F8-401E-9802-11475F03546A}" type="pres">
      <dgm:prSet presAssocID="{F27ABB1A-50CD-4D96-AB0A-C1EB52D9C566}" presName="vert0" presStyleCnt="0">
        <dgm:presLayoutVars>
          <dgm:dir/>
          <dgm:animOne val="branch"/>
          <dgm:animLvl val="lvl"/>
        </dgm:presLayoutVars>
      </dgm:prSet>
      <dgm:spPr/>
    </dgm:pt>
    <dgm:pt modelId="{26D1BE0B-8775-4C12-91F7-8E0B71A99F0A}" type="pres">
      <dgm:prSet presAssocID="{47EFDE1D-8A0D-4582-925C-BBAD9528D8E1}" presName="thickLine" presStyleLbl="alignNode1" presStyleIdx="0" presStyleCnt="2"/>
      <dgm:spPr/>
    </dgm:pt>
    <dgm:pt modelId="{EA49C755-39BC-45D2-9345-5F05CA36F1CD}" type="pres">
      <dgm:prSet presAssocID="{47EFDE1D-8A0D-4582-925C-BBAD9528D8E1}" presName="horz1" presStyleCnt="0"/>
      <dgm:spPr/>
    </dgm:pt>
    <dgm:pt modelId="{DCC660BD-18A9-46D8-8E71-B3F9E08AB3F3}" type="pres">
      <dgm:prSet presAssocID="{47EFDE1D-8A0D-4582-925C-BBAD9528D8E1}" presName="tx1" presStyleLbl="revTx" presStyleIdx="0" presStyleCnt="2"/>
      <dgm:spPr/>
    </dgm:pt>
    <dgm:pt modelId="{00F71C94-6117-4713-B504-A652169C113E}" type="pres">
      <dgm:prSet presAssocID="{47EFDE1D-8A0D-4582-925C-BBAD9528D8E1}" presName="vert1" presStyleCnt="0"/>
      <dgm:spPr/>
    </dgm:pt>
    <dgm:pt modelId="{D612E363-41E5-4749-B170-E44F17E943BE}" type="pres">
      <dgm:prSet presAssocID="{EFD8F5BD-87E5-477B-87F2-0F669037AE42}" presName="thickLine" presStyleLbl="alignNode1" presStyleIdx="1" presStyleCnt="2"/>
      <dgm:spPr/>
    </dgm:pt>
    <dgm:pt modelId="{003F6256-A2D1-41B2-8747-A041537BB0A4}" type="pres">
      <dgm:prSet presAssocID="{EFD8F5BD-87E5-477B-87F2-0F669037AE42}" presName="horz1" presStyleCnt="0"/>
      <dgm:spPr/>
    </dgm:pt>
    <dgm:pt modelId="{37E2298A-1CFE-4D41-824D-36FCC63B3180}" type="pres">
      <dgm:prSet presAssocID="{EFD8F5BD-87E5-477B-87F2-0F669037AE42}" presName="tx1" presStyleLbl="revTx" presStyleIdx="1" presStyleCnt="2"/>
      <dgm:spPr/>
    </dgm:pt>
    <dgm:pt modelId="{B0657149-B9FF-4DB3-86FE-F4CAB1101447}" type="pres">
      <dgm:prSet presAssocID="{EFD8F5BD-87E5-477B-87F2-0F669037AE42}" presName="vert1" presStyleCnt="0"/>
      <dgm:spPr/>
    </dgm:pt>
  </dgm:ptLst>
  <dgm:cxnLst>
    <dgm:cxn modelId="{7164A351-C834-4367-9E99-986C7DDACA38}" type="presOf" srcId="{47EFDE1D-8A0D-4582-925C-BBAD9528D8E1}" destId="{DCC660BD-18A9-46D8-8E71-B3F9E08AB3F3}" srcOrd="0" destOrd="0" presId="urn:microsoft.com/office/officeart/2008/layout/LinedList"/>
    <dgm:cxn modelId="{22F87B80-D1FB-4224-B848-0D3F5D7A086F}" srcId="{F27ABB1A-50CD-4D96-AB0A-C1EB52D9C566}" destId="{EFD8F5BD-87E5-477B-87F2-0F669037AE42}" srcOrd="1" destOrd="0" parTransId="{996BF19E-8A03-48B4-AE01-62DF7C722313}" sibTransId="{1BAC451A-AC48-4F9D-8B42-FE1E7BCA90B9}"/>
    <dgm:cxn modelId="{0051B086-157F-4460-876B-920E3BB16D9B}" srcId="{F27ABB1A-50CD-4D96-AB0A-C1EB52D9C566}" destId="{47EFDE1D-8A0D-4582-925C-BBAD9528D8E1}" srcOrd="0" destOrd="0" parTransId="{B3F97901-FD6A-43F0-BA7C-12C2F1F73CF1}" sibTransId="{A35DC3BE-5FA4-453A-8360-E602A1731298}"/>
    <dgm:cxn modelId="{9D73EBA6-6B16-42DD-9F06-575B9AD6290D}" type="presOf" srcId="{EFD8F5BD-87E5-477B-87F2-0F669037AE42}" destId="{37E2298A-1CFE-4D41-824D-36FCC63B3180}" srcOrd="0" destOrd="0" presId="urn:microsoft.com/office/officeart/2008/layout/LinedList"/>
    <dgm:cxn modelId="{5E5A4AC6-FD63-425B-849D-D5D97CD7070C}" type="presOf" srcId="{F27ABB1A-50CD-4D96-AB0A-C1EB52D9C566}" destId="{38D0BD9E-81F8-401E-9802-11475F03546A}" srcOrd="0" destOrd="0" presId="urn:microsoft.com/office/officeart/2008/layout/LinedList"/>
    <dgm:cxn modelId="{CC313948-C58B-4396-AFFE-A447C5E78B43}" type="presParOf" srcId="{38D0BD9E-81F8-401E-9802-11475F03546A}" destId="{26D1BE0B-8775-4C12-91F7-8E0B71A99F0A}" srcOrd="0" destOrd="0" presId="urn:microsoft.com/office/officeart/2008/layout/LinedList"/>
    <dgm:cxn modelId="{F3DB9DCA-E781-40F2-97D7-E062764E61A8}" type="presParOf" srcId="{38D0BD9E-81F8-401E-9802-11475F03546A}" destId="{EA49C755-39BC-45D2-9345-5F05CA36F1CD}" srcOrd="1" destOrd="0" presId="urn:microsoft.com/office/officeart/2008/layout/LinedList"/>
    <dgm:cxn modelId="{C91ADACE-5528-48D9-AD98-57E250AC4000}" type="presParOf" srcId="{EA49C755-39BC-45D2-9345-5F05CA36F1CD}" destId="{DCC660BD-18A9-46D8-8E71-B3F9E08AB3F3}" srcOrd="0" destOrd="0" presId="urn:microsoft.com/office/officeart/2008/layout/LinedList"/>
    <dgm:cxn modelId="{354AFC7C-6954-4124-83EF-D2F008D9F96F}" type="presParOf" srcId="{EA49C755-39BC-45D2-9345-5F05CA36F1CD}" destId="{00F71C94-6117-4713-B504-A652169C113E}" srcOrd="1" destOrd="0" presId="urn:microsoft.com/office/officeart/2008/layout/LinedList"/>
    <dgm:cxn modelId="{4A55E4CA-1F89-42AD-8E01-5C163C986BFD}" type="presParOf" srcId="{38D0BD9E-81F8-401E-9802-11475F03546A}" destId="{D612E363-41E5-4749-B170-E44F17E943BE}" srcOrd="2" destOrd="0" presId="urn:microsoft.com/office/officeart/2008/layout/LinedList"/>
    <dgm:cxn modelId="{6D55AA8F-B523-43F9-896B-AD0E1C02D679}" type="presParOf" srcId="{38D0BD9E-81F8-401E-9802-11475F03546A}" destId="{003F6256-A2D1-41B2-8747-A041537BB0A4}" srcOrd="3" destOrd="0" presId="urn:microsoft.com/office/officeart/2008/layout/LinedList"/>
    <dgm:cxn modelId="{5724F824-366E-4ECB-8FEA-AA1D7192407F}" type="presParOf" srcId="{003F6256-A2D1-41B2-8747-A041537BB0A4}" destId="{37E2298A-1CFE-4D41-824D-36FCC63B3180}" srcOrd="0" destOrd="0" presId="urn:microsoft.com/office/officeart/2008/layout/LinedList"/>
    <dgm:cxn modelId="{0E428B9F-D8A2-4248-B6B3-3C310CFACD5C}" type="presParOf" srcId="{003F6256-A2D1-41B2-8747-A041537BB0A4}" destId="{B0657149-B9FF-4DB3-86FE-F4CAB110144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508837-7B6B-488C-90D0-FF629E093F1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1A1A6B1-DF2F-44C4-8192-7E81B849FF94}">
      <dgm:prSet/>
      <dgm:spPr/>
      <dgm:t>
        <a:bodyPr/>
        <a:lstStyle/>
        <a:p>
          <a:r>
            <a:rPr lang="en-GB" b="0" i="0"/>
            <a:t>Focus on chronic or recurrent problems</a:t>
          </a:r>
          <a:endParaRPr lang="en-US"/>
        </a:p>
      </dgm:t>
    </dgm:pt>
    <dgm:pt modelId="{315BE030-FACC-443C-AADE-AC06314CE7D3}" type="parTrans" cxnId="{403EFB32-41A2-4E0A-88B7-CC2AF252D2A1}">
      <dgm:prSet/>
      <dgm:spPr/>
      <dgm:t>
        <a:bodyPr/>
        <a:lstStyle/>
        <a:p>
          <a:endParaRPr lang="en-US"/>
        </a:p>
      </dgm:t>
    </dgm:pt>
    <dgm:pt modelId="{0B1AA0A1-C15E-4E25-AC66-24C6C21ACA94}" type="sibTrans" cxnId="{403EFB32-41A2-4E0A-88B7-CC2AF252D2A1}">
      <dgm:prSet/>
      <dgm:spPr/>
      <dgm:t>
        <a:bodyPr/>
        <a:lstStyle/>
        <a:p>
          <a:endParaRPr lang="en-US"/>
        </a:p>
      </dgm:t>
    </dgm:pt>
    <dgm:pt modelId="{D0424653-83EC-4677-9629-CB65A0D2FC16}">
      <dgm:prSet/>
      <dgm:spPr/>
      <dgm:t>
        <a:bodyPr/>
        <a:lstStyle/>
        <a:p>
          <a:r>
            <a:rPr lang="en-GB" b="0" i="0"/>
            <a:t>Overall patterns, big picture oriented</a:t>
          </a:r>
          <a:endParaRPr lang="en-US"/>
        </a:p>
      </dgm:t>
    </dgm:pt>
    <dgm:pt modelId="{C9D3A8E2-FC4A-46B1-A484-7311EFC388B2}" type="parTrans" cxnId="{232E9DE9-7927-4166-877E-4C12C4F7370F}">
      <dgm:prSet/>
      <dgm:spPr/>
      <dgm:t>
        <a:bodyPr/>
        <a:lstStyle/>
        <a:p>
          <a:endParaRPr lang="en-US"/>
        </a:p>
      </dgm:t>
    </dgm:pt>
    <dgm:pt modelId="{1FB2B41D-86F1-40AF-9A65-332A3AFAE118}" type="sibTrans" cxnId="{232E9DE9-7927-4166-877E-4C12C4F7370F}">
      <dgm:prSet/>
      <dgm:spPr/>
      <dgm:t>
        <a:bodyPr/>
        <a:lstStyle/>
        <a:p>
          <a:endParaRPr lang="en-US"/>
        </a:p>
      </dgm:t>
    </dgm:pt>
    <dgm:pt modelId="{EF3A1277-3372-401C-8E29-B35161B05F2C}">
      <dgm:prSet/>
      <dgm:spPr/>
      <dgm:t>
        <a:bodyPr/>
        <a:lstStyle/>
        <a:p>
          <a:r>
            <a:rPr lang="en-GB" b="0" i="0"/>
            <a:t>Long term therapy, either continuous or intermittent over many years</a:t>
          </a:r>
          <a:endParaRPr lang="en-US"/>
        </a:p>
      </dgm:t>
    </dgm:pt>
    <dgm:pt modelId="{89F2C0BF-6BB3-4830-856C-74FF05610B9D}" type="parTrans" cxnId="{FAB8DB65-A47D-4671-847A-0C5AF5611012}">
      <dgm:prSet/>
      <dgm:spPr/>
      <dgm:t>
        <a:bodyPr/>
        <a:lstStyle/>
        <a:p>
          <a:endParaRPr lang="en-US"/>
        </a:p>
      </dgm:t>
    </dgm:pt>
    <dgm:pt modelId="{BC51DCCA-9E58-47DC-B887-0FD0D2A0153D}" type="sibTrans" cxnId="{FAB8DB65-A47D-4671-847A-0C5AF5611012}">
      <dgm:prSet/>
      <dgm:spPr/>
      <dgm:t>
        <a:bodyPr/>
        <a:lstStyle/>
        <a:p>
          <a:endParaRPr lang="en-US"/>
        </a:p>
      </dgm:t>
    </dgm:pt>
    <dgm:pt modelId="{599EF22D-63C0-486D-B491-013EFD8A807C}">
      <dgm:prSet/>
      <dgm:spPr/>
      <dgm:t>
        <a:bodyPr/>
        <a:lstStyle/>
        <a:p>
          <a:r>
            <a:rPr lang="en-GB" b="0" i="0"/>
            <a:t>Feeling and experience focused</a:t>
          </a:r>
          <a:endParaRPr lang="en-US"/>
        </a:p>
      </dgm:t>
    </dgm:pt>
    <dgm:pt modelId="{F2C351F3-C5CA-4673-BD7F-CE1988729C3E}" type="parTrans" cxnId="{7B6C2C90-E581-4E2C-8FFE-6CF47048232B}">
      <dgm:prSet/>
      <dgm:spPr/>
      <dgm:t>
        <a:bodyPr/>
        <a:lstStyle/>
        <a:p>
          <a:endParaRPr lang="en-US"/>
        </a:p>
      </dgm:t>
    </dgm:pt>
    <dgm:pt modelId="{1E72C2CD-486F-4187-9A46-07AAA7EB009A}" type="sibTrans" cxnId="{7B6C2C90-E581-4E2C-8FFE-6CF47048232B}">
      <dgm:prSet/>
      <dgm:spPr/>
      <dgm:t>
        <a:bodyPr/>
        <a:lstStyle/>
        <a:p>
          <a:endParaRPr lang="en-US"/>
        </a:p>
      </dgm:t>
    </dgm:pt>
    <dgm:pt modelId="{76C849C9-BAFA-4DDB-A468-4964EC303E55}">
      <dgm:prSet/>
      <dgm:spPr/>
      <dgm:t>
        <a:bodyPr/>
        <a:lstStyle/>
        <a:p>
          <a:r>
            <a:rPr lang="en-GB" b="0" i="0"/>
            <a:t>May include testing (such as personality, intelligence), talk therapy, other therapies such as cognitive behavioral therapy</a:t>
          </a:r>
          <a:endParaRPr lang="en-US"/>
        </a:p>
      </dgm:t>
    </dgm:pt>
    <dgm:pt modelId="{09EC21F7-375B-4D5D-87AD-EB77A5173930}" type="parTrans" cxnId="{57DD5E95-7D94-42B3-B0CE-B79604918304}">
      <dgm:prSet/>
      <dgm:spPr/>
      <dgm:t>
        <a:bodyPr/>
        <a:lstStyle/>
        <a:p>
          <a:endParaRPr lang="en-US"/>
        </a:p>
      </dgm:t>
    </dgm:pt>
    <dgm:pt modelId="{AE51762F-F427-486A-AF4B-FE4738BC4089}" type="sibTrans" cxnId="{57DD5E95-7D94-42B3-B0CE-B79604918304}">
      <dgm:prSet/>
      <dgm:spPr/>
      <dgm:t>
        <a:bodyPr/>
        <a:lstStyle/>
        <a:p>
          <a:endParaRPr lang="en-US"/>
        </a:p>
      </dgm:t>
    </dgm:pt>
    <dgm:pt modelId="{407656A7-3D5A-43CD-BA78-E54101074002}">
      <dgm:prSet/>
      <dgm:spPr/>
      <dgm:t>
        <a:bodyPr/>
        <a:lstStyle/>
        <a:p>
          <a:r>
            <a:rPr lang="en-GB" b="0" i="0"/>
            <a:t>In-depth focus on internal thoughts/feelings (core issues) leading to personal growth</a:t>
          </a:r>
          <a:endParaRPr lang="en-US"/>
        </a:p>
      </dgm:t>
    </dgm:pt>
    <dgm:pt modelId="{6A78FD71-64DF-4843-AD9D-42D958907490}" type="parTrans" cxnId="{360CDA84-91AE-4EC7-B3B2-E2965218E871}">
      <dgm:prSet/>
      <dgm:spPr/>
      <dgm:t>
        <a:bodyPr/>
        <a:lstStyle/>
        <a:p>
          <a:endParaRPr lang="en-US"/>
        </a:p>
      </dgm:t>
    </dgm:pt>
    <dgm:pt modelId="{E21128DA-6D74-4D1A-B853-5F1EDFC67DD6}" type="sibTrans" cxnId="{360CDA84-91AE-4EC7-B3B2-E2965218E871}">
      <dgm:prSet/>
      <dgm:spPr/>
      <dgm:t>
        <a:bodyPr/>
        <a:lstStyle/>
        <a:p>
          <a:endParaRPr lang="en-US"/>
        </a:p>
      </dgm:t>
    </dgm:pt>
    <dgm:pt modelId="{7961CF07-FDCC-4B53-BB6A-A22606CB72A9}">
      <dgm:prSet/>
      <dgm:spPr/>
      <dgm:t>
        <a:bodyPr/>
        <a:lstStyle/>
        <a:p>
          <a:r>
            <a:rPr lang="en-GB" b="0" i="0"/>
            <a:t>Primary proces</a:t>
          </a:r>
          <a:endParaRPr lang="en-US"/>
        </a:p>
      </dgm:t>
    </dgm:pt>
    <dgm:pt modelId="{AC50C470-78DA-4CB2-A596-B18A3BFF5521}" type="parTrans" cxnId="{31100B3D-F08F-4548-8F9E-7E40F4AAE684}">
      <dgm:prSet/>
      <dgm:spPr/>
      <dgm:t>
        <a:bodyPr/>
        <a:lstStyle/>
        <a:p>
          <a:endParaRPr lang="en-US"/>
        </a:p>
      </dgm:t>
    </dgm:pt>
    <dgm:pt modelId="{CBC58080-A5D2-490B-BF5E-EA4C767BAF02}" type="sibTrans" cxnId="{31100B3D-F08F-4548-8F9E-7E40F4AAE684}">
      <dgm:prSet/>
      <dgm:spPr/>
      <dgm:t>
        <a:bodyPr/>
        <a:lstStyle/>
        <a:p>
          <a:endParaRPr lang="en-US"/>
        </a:p>
      </dgm:t>
    </dgm:pt>
    <dgm:pt modelId="{CB3E623C-FBFE-4C52-9B9A-83911B884C95}" type="pres">
      <dgm:prSet presAssocID="{3C508837-7B6B-488C-90D0-FF629E093F13}" presName="vert0" presStyleCnt="0">
        <dgm:presLayoutVars>
          <dgm:dir/>
          <dgm:animOne val="branch"/>
          <dgm:animLvl val="lvl"/>
        </dgm:presLayoutVars>
      </dgm:prSet>
      <dgm:spPr/>
    </dgm:pt>
    <dgm:pt modelId="{2F0CFCD3-CEBD-4E38-BEB8-ABF2C0972CF6}" type="pres">
      <dgm:prSet presAssocID="{61A1A6B1-DF2F-44C4-8192-7E81B849FF94}" presName="thickLine" presStyleLbl="alignNode1" presStyleIdx="0" presStyleCnt="7"/>
      <dgm:spPr/>
    </dgm:pt>
    <dgm:pt modelId="{90CC9BFF-32A7-4693-B9CE-1AECB2C6B0A0}" type="pres">
      <dgm:prSet presAssocID="{61A1A6B1-DF2F-44C4-8192-7E81B849FF94}" presName="horz1" presStyleCnt="0"/>
      <dgm:spPr/>
    </dgm:pt>
    <dgm:pt modelId="{EB8746B0-7366-4C97-9FFD-E28C0E10A049}" type="pres">
      <dgm:prSet presAssocID="{61A1A6B1-DF2F-44C4-8192-7E81B849FF94}" presName="tx1" presStyleLbl="revTx" presStyleIdx="0" presStyleCnt="7"/>
      <dgm:spPr/>
    </dgm:pt>
    <dgm:pt modelId="{E79A18A1-0EE0-44DD-8CFE-49ED4F2BF4A2}" type="pres">
      <dgm:prSet presAssocID="{61A1A6B1-DF2F-44C4-8192-7E81B849FF94}" presName="vert1" presStyleCnt="0"/>
      <dgm:spPr/>
    </dgm:pt>
    <dgm:pt modelId="{0E115E0F-83AD-4D0D-8509-EF488557D5CA}" type="pres">
      <dgm:prSet presAssocID="{D0424653-83EC-4677-9629-CB65A0D2FC16}" presName="thickLine" presStyleLbl="alignNode1" presStyleIdx="1" presStyleCnt="7"/>
      <dgm:spPr/>
    </dgm:pt>
    <dgm:pt modelId="{53647F52-9A15-46CF-AD54-DDCE7D7703B2}" type="pres">
      <dgm:prSet presAssocID="{D0424653-83EC-4677-9629-CB65A0D2FC16}" presName="horz1" presStyleCnt="0"/>
      <dgm:spPr/>
    </dgm:pt>
    <dgm:pt modelId="{4557C359-714C-419E-BD47-59B691FE70FD}" type="pres">
      <dgm:prSet presAssocID="{D0424653-83EC-4677-9629-CB65A0D2FC16}" presName="tx1" presStyleLbl="revTx" presStyleIdx="1" presStyleCnt="7"/>
      <dgm:spPr/>
    </dgm:pt>
    <dgm:pt modelId="{D64925D8-62C3-425F-A041-B57F8BA9FB2D}" type="pres">
      <dgm:prSet presAssocID="{D0424653-83EC-4677-9629-CB65A0D2FC16}" presName="vert1" presStyleCnt="0"/>
      <dgm:spPr/>
    </dgm:pt>
    <dgm:pt modelId="{51FA0B37-745D-4A69-A3A8-908EB5165589}" type="pres">
      <dgm:prSet presAssocID="{EF3A1277-3372-401C-8E29-B35161B05F2C}" presName="thickLine" presStyleLbl="alignNode1" presStyleIdx="2" presStyleCnt="7"/>
      <dgm:spPr/>
    </dgm:pt>
    <dgm:pt modelId="{9ABCFD4B-6780-4173-A684-D49230D3FE68}" type="pres">
      <dgm:prSet presAssocID="{EF3A1277-3372-401C-8E29-B35161B05F2C}" presName="horz1" presStyleCnt="0"/>
      <dgm:spPr/>
    </dgm:pt>
    <dgm:pt modelId="{F6BBFA6E-FF7A-4FA9-B65C-C2808ABEC5C0}" type="pres">
      <dgm:prSet presAssocID="{EF3A1277-3372-401C-8E29-B35161B05F2C}" presName="tx1" presStyleLbl="revTx" presStyleIdx="2" presStyleCnt="7"/>
      <dgm:spPr/>
    </dgm:pt>
    <dgm:pt modelId="{E6C1BB7E-8F9C-42E4-8290-7AD11454DF46}" type="pres">
      <dgm:prSet presAssocID="{EF3A1277-3372-401C-8E29-B35161B05F2C}" presName="vert1" presStyleCnt="0"/>
      <dgm:spPr/>
    </dgm:pt>
    <dgm:pt modelId="{49C874CE-821F-494E-AAA7-D07D4FAE33A0}" type="pres">
      <dgm:prSet presAssocID="{599EF22D-63C0-486D-B491-013EFD8A807C}" presName="thickLine" presStyleLbl="alignNode1" presStyleIdx="3" presStyleCnt="7"/>
      <dgm:spPr/>
    </dgm:pt>
    <dgm:pt modelId="{A05BB7A9-7896-4E68-90E2-FDCA75098094}" type="pres">
      <dgm:prSet presAssocID="{599EF22D-63C0-486D-B491-013EFD8A807C}" presName="horz1" presStyleCnt="0"/>
      <dgm:spPr/>
    </dgm:pt>
    <dgm:pt modelId="{6F5E67C0-2225-4A0A-B42B-AB36D82E5B6C}" type="pres">
      <dgm:prSet presAssocID="{599EF22D-63C0-486D-B491-013EFD8A807C}" presName="tx1" presStyleLbl="revTx" presStyleIdx="3" presStyleCnt="7"/>
      <dgm:spPr/>
    </dgm:pt>
    <dgm:pt modelId="{58BF2195-B5E5-43FC-BB80-784594E54C1A}" type="pres">
      <dgm:prSet presAssocID="{599EF22D-63C0-486D-B491-013EFD8A807C}" presName="vert1" presStyleCnt="0"/>
      <dgm:spPr/>
    </dgm:pt>
    <dgm:pt modelId="{138605C3-E5BA-48E5-BA8B-6F463811442C}" type="pres">
      <dgm:prSet presAssocID="{76C849C9-BAFA-4DDB-A468-4964EC303E55}" presName="thickLine" presStyleLbl="alignNode1" presStyleIdx="4" presStyleCnt="7"/>
      <dgm:spPr/>
    </dgm:pt>
    <dgm:pt modelId="{895C8717-5716-46BF-8E5F-303CFB296816}" type="pres">
      <dgm:prSet presAssocID="{76C849C9-BAFA-4DDB-A468-4964EC303E55}" presName="horz1" presStyleCnt="0"/>
      <dgm:spPr/>
    </dgm:pt>
    <dgm:pt modelId="{86BD5567-90F6-40CE-A4EC-FD442BEB4779}" type="pres">
      <dgm:prSet presAssocID="{76C849C9-BAFA-4DDB-A468-4964EC303E55}" presName="tx1" presStyleLbl="revTx" presStyleIdx="4" presStyleCnt="7"/>
      <dgm:spPr/>
    </dgm:pt>
    <dgm:pt modelId="{98DC5069-8253-4536-B0C7-83073C23AB44}" type="pres">
      <dgm:prSet presAssocID="{76C849C9-BAFA-4DDB-A468-4964EC303E55}" presName="vert1" presStyleCnt="0"/>
      <dgm:spPr/>
    </dgm:pt>
    <dgm:pt modelId="{0BE1807A-ABAE-4202-A09C-607F4B5AEF25}" type="pres">
      <dgm:prSet presAssocID="{407656A7-3D5A-43CD-BA78-E54101074002}" presName="thickLine" presStyleLbl="alignNode1" presStyleIdx="5" presStyleCnt="7"/>
      <dgm:spPr/>
    </dgm:pt>
    <dgm:pt modelId="{7AFCC882-C51D-429C-BC59-EC40AA596B8F}" type="pres">
      <dgm:prSet presAssocID="{407656A7-3D5A-43CD-BA78-E54101074002}" presName="horz1" presStyleCnt="0"/>
      <dgm:spPr/>
    </dgm:pt>
    <dgm:pt modelId="{6CC14377-B351-4BD2-B062-F4E0D69D70BB}" type="pres">
      <dgm:prSet presAssocID="{407656A7-3D5A-43CD-BA78-E54101074002}" presName="tx1" presStyleLbl="revTx" presStyleIdx="5" presStyleCnt="7"/>
      <dgm:spPr/>
    </dgm:pt>
    <dgm:pt modelId="{7D5364BB-6625-4CCC-929D-37C0356B0466}" type="pres">
      <dgm:prSet presAssocID="{407656A7-3D5A-43CD-BA78-E54101074002}" presName="vert1" presStyleCnt="0"/>
      <dgm:spPr/>
    </dgm:pt>
    <dgm:pt modelId="{8FECECC7-4175-4EB6-BD9C-7FA36AD2B285}" type="pres">
      <dgm:prSet presAssocID="{7961CF07-FDCC-4B53-BB6A-A22606CB72A9}" presName="thickLine" presStyleLbl="alignNode1" presStyleIdx="6" presStyleCnt="7"/>
      <dgm:spPr/>
    </dgm:pt>
    <dgm:pt modelId="{93081652-5507-472B-BCB4-7108650AEAB4}" type="pres">
      <dgm:prSet presAssocID="{7961CF07-FDCC-4B53-BB6A-A22606CB72A9}" presName="horz1" presStyleCnt="0"/>
      <dgm:spPr/>
    </dgm:pt>
    <dgm:pt modelId="{FA875C8D-86E3-467A-8978-C2DCF53964A6}" type="pres">
      <dgm:prSet presAssocID="{7961CF07-FDCC-4B53-BB6A-A22606CB72A9}" presName="tx1" presStyleLbl="revTx" presStyleIdx="6" presStyleCnt="7"/>
      <dgm:spPr/>
    </dgm:pt>
    <dgm:pt modelId="{47BBA3A9-7128-49B1-9DB9-798EF6B237E8}" type="pres">
      <dgm:prSet presAssocID="{7961CF07-FDCC-4B53-BB6A-A22606CB72A9}" presName="vert1" presStyleCnt="0"/>
      <dgm:spPr/>
    </dgm:pt>
  </dgm:ptLst>
  <dgm:cxnLst>
    <dgm:cxn modelId="{B403D01A-812C-4902-A2CD-719CD9DF5945}" type="presOf" srcId="{61A1A6B1-DF2F-44C4-8192-7E81B849FF94}" destId="{EB8746B0-7366-4C97-9FFD-E28C0E10A049}" srcOrd="0" destOrd="0" presId="urn:microsoft.com/office/officeart/2008/layout/LinedList"/>
    <dgm:cxn modelId="{403EFB32-41A2-4E0A-88B7-CC2AF252D2A1}" srcId="{3C508837-7B6B-488C-90D0-FF629E093F13}" destId="{61A1A6B1-DF2F-44C4-8192-7E81B849FF94}" srcOrd="0" destOrd="0" parTransId="{315BE030-FACC-443C-AADE-AC06314CE7D3}" sibTransId="{0B1AA0A1-C15E-4E25-AC66-24C6C21ACA94}"/>
    <dgm:cxn modelId="{31100B3D-F08F-4548-8F9E-7E40F4AAE684}" srcId="{3C508837-7B6B-488C-90D0-FF629E093F13}" destId="{7961CF07-FDCC-4B53-BB6A-A22606CB72A9}" srcOrd="6" destOrd="0" parTransId="{AC50C470-78DA-4CB2-A596-B18A3BFF5521}" sibTransId="{CBC58080-A5D2-490B-BF5E-EA4C767BAF02}"/>
    <dgm:cxn modelId="{36E2835C-25A1-4E91-BDF8-A9C90217A97D}" type="presOf" srcId="{EF3A1277-3372-401C-8E29-B35161B05F2C}" destId="{F6BBFA6E-FF7A-4FA9-B65C-C2808ABEC5C0}" srcOrd="0" destOrd="0" presId="urn:microsoft.com/office/officeart/2008/layout/LinedList"/>
    <dgm:cxn modelId="{FAB8DB65-A47D-4671-847A-0C5AF5611012}" srcId="{3C508837-7B6B-488C-90D0-FF629E093F13}" destId="{EF3A1277-3372-401C-8E29-B35161B05F2C}" srcOrd="2" destOrd="0" parTransId="{89F2C0BF-6BB3-4830-856C-74FF05610B9D}" sibTransId="{BC51DCCA-9E58-47DC-B887-0FD0D2A0153D}"/>
    <dgm:cxn modelId="{69847470-2F63-408C-A00B-E61DBA6B0837}" type="presOf" srcId="{3C508837-7B6B-488C-90D0-FF629E093F13}" destId="{CB3E623C-FBFE-4C52-9B9A-83911B884C95}" srcOrd="0" destOrd="0" presId="urn:microsoft.com/office/officeart/2008/layout/LinedList"/>
    <dgm:cxn modelId="{E0F45555-16EC-4664-9547-516F7D577717}" type="presOf" srcId="{76C849C9-BAFA-4DDB-A468-4964EC303E55}" destId="{86BD5567-90F6-40CE-A4EC-FD442BEB4779}" srcOrd="0" destOrd="0" presId="urn:microsoft.com/office/officeart/2008/layout/LinedList"/>
    <dgm:cxn modelId="{360CDA84-91AE-4EC7-B3B2-E2965218E871}" srcId="{3C508837-7B6B-488C-90D0-FF629E093F13}" destId="{407656A7-3D5A-43CD-BA78-E54101074002}" srcOrd="5" destOrd="0" parTransId="{6A78FD71-64DF-4843-AD9D-42D958907490}" sibTransId="{E21128DA-6D74-4D1A-B853-5F1EDFC67DD6}"/>
    <dgm:cxn modelId="{7B6C2C90-E581-4E2C-8FFE-6CF47048232B}" srcId="{3C508837-7B6B-488C-90D0-FF629E093F13}" destId="{599EF22D-63C0-486D-B491-013EFD8A807C}" srcOrd="3" destOrd="0" parTransId="{F2C351F3-C5CA-4673-BD7F-CE1988729C3E}" sibTransId="{1E72C2CD-486F-4187-9A46-07AAA7EB009A}"/>
    <dgm:cxn modelId="{57DD5E95-7D94-42B3-B0CE-B79604918304}" srcId="{3C508837-7B6B-488C-90D0-FF629E093F13}" destId="{76C849C9-BAFA-4DDB-A468-4964EC303E55}" srcOrd="4" destOrd="0" parTransId="{09EC21F7-375B-4D5D-87AD-EB77A5173930}" sibTransId="{AE51762F-F427-486A-AF4B-FE4738BC4089}"/>
    <dgm:cxn modelId="{674BF8AE-5C11-4C0F-8150-B14AFC209ACC}" type="presOf" srcId="{407656A7-3D5A-43CD-BA78-E54101074002}" destId="{6CC14377-B351-4BD2-B062-F4E0D69D70BB}" srcOrd="0" destOrd="0" presId="urn:microsoft.com/office/officeart/2008/layout/LinedList"/>
    <dgm:cxn modelId="{10CE05C1-2E89-48F1-99B1-691E16B4F9F0}" type="presOf" srcId="{599EF22D-63C0-486D-B491-013EFD8A807C}" destId="{6F5E67C0-2225-4A0A-B42B-AB36D82E5B6C}" srcOrd="0" destOrd="0" presId="urn:microsoft.com/office/officeart/2008/layout/LinedList"/>
    <dgm:cxn modelId="{5DB596C7-E9C7-404A-8FDB-9F853178FD95}" type="presOf" srcId="{7961CF07-FDCC-4B53-BB6A-A22606CB72A9}" destId="{FA875C8D-86E3-467A-8978-C2DCF53964A6}" srcOrd="0" destOrd="0" presId="urn:microsoft.com/office/officeart/2008/layout/LinedList"/>
    <dgm:cxn modelId="{232E9DE9-7927-4166-877E-4C12C4F7370F}" srcId="{3C508837-7B6B-488C-90D0-FF629E093F13}" destId="{D0424653-83EC-4677-9629-CB65A0D2FC16}" srcOrd="1" destOrd="0" parTransId="{C9D3A8E2-FC4A-46B1-A484-7311EFC388B2}" sibTransId="{1FB2B41D-86F1-40AF-9A65-332A3AFAE118}"/>
    <dgm:cxn modelId="{328EFEFE-130C-40D7-94BD-E54D644C26B0}" type="presOf" srcId="{D0424653-83EC-4677-9629-CB65A0D2FC16}" destId="{4557C359-714C-419E-BD47-59B691FE70FD}" srcOrd="0" destOrd="0" presId="urn:microsoft.com/office/officeart/2008/layout/LinedList"/>
    <dgm:cxn modelId="{1CF905C9-6CB3-4874-A6F6-27D2E68B5E31}" type="presParOf" srcId="{CB3E623C-FBFE-4C52-9B9A-83911B884C95}" destId="{2F0CFCD3-CEBD-4E38-BEB8-ABF2C0972CF6}" srcOrd="0" destOrd="0" presId="urn:microsoft.com/office/officeart/2008/layout/LinedList"/>
    <dgm:cxn modelId="{90968F85-94B8-40B2-8349-0B0666A114B5}" type="presParOf" srcId="{CB3E623C-FBFE-4C52-9B9A-83911B884C95}" destId="{90CC9BFF-32A7-4693-B9CE-1AECB2C6B0A0}" srcOrd="1" destOrd="0" presId="urn:microsoft.com/office/officeart/2008/layout/LinedList"/>
    <dgm:cxn modelId="{8A5BEB02-1B6C-4F8B-99AC-1545DEDCA332}" type="presParOf" srcId="{90CC9BFF-32A7-4693-B9CE-1AECB2C6B0A0}" destId="{EB8746B0-7366-4C97-9FFD-E28C0E10A049}" srcOrd="0" destOrd="0" presId="urn:microsoft.com/office/officeart/2008/layout/LinedList"/>
    <dgm:cxn modelId="{5F39A576-83CD-4DFE-B9C7-DBDA8BE7F7A7}" type="presParOf" srcId="{90CC9BFF-32A7-4693-B9CE-1AECB2C6B0A0}" destId="{E79A18A1-0EE0-44DD-8CFE-49ED4F2BF4A2}" srcOrd="1" destOrd="0" presId="urn:microsoft.com/office/officeart/2008/layout/LinedList"/>
    <dgm:cxn modelId="{2742F559-FF49-4B6D-B401-8C4FB3503007}" type="presParOf" srcId="{CB3E623C-FBFE-4C52-9B9A-83911B884C95}" destId="{0E115E0F-83AD-4D0D-8509-EF488557D5CA}" srcOrd="2" destOrd="0" presId="urn:microsoft.com/office/officeart/2008/layout/LinedList"/>
    <dgm:cxn modelId="{8DCC12DB-21BD-47CC-9F7D-3D9A6BC69D3D}" type="presParOf" srcId="{CB3E623C-FBFE-4C52-9B9A-83911B884C95}" destId="{53647F52-9A15-46CF-AD54-DDCE7D7703B2}" srcOrd="3" destOrd="0" presId="urn:microsoft.com/office/officeart/2008/layout/LinedList"/>
    <dgm:cxn modelId="{BF435810-226D-4DA4-A9A9-7199843F7E53}" type="presParOf" srcId="{53647F52-9A15-46CF-AD54-DDCE7D7703B2}" destId="{4557C359-714C-419E-BD47-59B691FE70FD}" srcOrd="0" destOrd="0" presId="urn:microsoft.com/office/officeart/2008/layout/LinedList"/>
    <dgm:cxn modelId="{E7213BF5-5A3A-434B-B6E7-CCFBFB60028D}" type="presParOf" srcId="{53647F52-9A15-46CF-AD54-DDCE7D7703B2}" destId="{D64925D8-62C3-425F-A041-B57F8BA9FB2D}" srcOrd="1" destOrd="0" presId="urn:microsoft.com/office/officeart/2008/layout/LinedList"/>
    <dgm:cxn modelId="{A0B296A8-D14E-4039-B871-9C336066812B}" type="presParOf" srcId="{CB3E623C-FBFE-4C52-9B9A-83911B884C95}" destId="{51FA0B37-745D-4A69-A3A8-908EB5165589}" srcOrd="4" destOrd="0" presId="urn:microsoft.com/office/officeart/2008/layout/LinedList"/>
    <dgm:cxn modelId="{0321A630-07B0-414D-ADFC-12D7AED17A96}" type="presParOf" srcId="{CB3E623C-FBFE-4C52-9B9A-83911B884C95}" destId="{9ABCFD4B-6780-4173-A684-D49230D3FE68}" srcOrd="5" destOrd="0" presId="urn:microsoft.com/office/officeart/2008/layout/LinedList"/>
    <dgm:cxn modelId="{6AC30CA9-2A43-44CE-AFBE-0C14F54147CD}" type="presParOf" srcId="{9ABCFD4B-6780-4173-A684-D49230D3FE68}" destId="{F6BBFA6E-FF7A-4FA9-B65C-C2808ABEC5C0}" srcOrd="0" destOrd="0" presId="urn:microsoft.com/office/officeart/2008/layout/LinedList"/>
    <dgm:cxn modelId="{8CCC1590-B704-4EC3-92D3-558BC32EF7C2}" type="presParOf" srcId="{9ABCFD4B-6780-4173-A684-D49230D3FE68}" destId="{E6C1BB7E-8F9C-42E4-8290-7AD11454DF46}" srcOrd="1" destOrd="0" presId="urn:microsoft.com/office/officeart/2008/layout/LinedList"/>
    <dgm:cxn modelId="{45F2D753-A095-4906-A512-3C514B2A2AFF}" type="presParOf" srcId="{CB3E623C-FBFE-4C52-9B9A-83911B884C95}" destId="{49C874CE-821F-494E-AAA7-D07D4FAE33A0}" srcOrd="6" destOrd="0" presId="urn:microsoft.com/office/officeart/2008/layout/LinedList"/>
    <dgm:cxn modelId="{A4722CB5-CCF9-43AF-B6DF-923B88051A80}" type="presParOf" srcId="{CB3E623C-FBFE-4C52-9B9A-83911B884C95}" destId="{A05BB7A9-7896-4E68-90E2-FDCA75098094}" srcOrd="7" destOrd="0" presId="urn:microsoft.com/office/officeart/2008/layout/LinedList"/>
    <dgm:cxn modelId="{10DE92BB-4754-4125-9935-B1C38C5C8276}" type="presParOf" srcId="{A05BB7A9-7896-4E68-90E2-FDCA75098094}" destId="{6F5E67C0-2225-4A0A-B42B-AB36D82E5B6C}" srcOrd="0" destOrd="0" presId="urn:microsoft.com/office/officeart/2008/layout/LinedList"/>
    <dgm:cxn modelId="{F9341679-3EBC-4516-B514-2C4BFDE9A84D}" type="presParOf" srcId="{A05BB7A9-7896-4E68-90E2-FDCA75098094}" destId="{58BF2195-B5E5-43FC-BB80-784594E54C1A}" srcOrd="1" destOrd="0" presId="urn:microsoft.com/office/officeart/2008/layout/LinedList"/>
    <dgm:cxn modelId="{CDB49D5E-458E-4B78-B7B2-E9004948C022}" type="presParOf" srcId="{CB3E623C-FBFE-4C52-9B9A-83911B884C95}" destId="{138605C3-E5BA-48E5-BA8B-6F463811442C}" srcOrd="8" destOrd="0" presId="urn:microsoft.com/office/officeart/2008/layout/LinedList"/>
    <dgm:cxn modelId="{ED18039A-CA74-4E4E-A46E-B87D8142EB69}" type="presParOf" srcId="{CB3E623C-FBFE-4C52-9B9A-83911B884C95}" destId="{895C8717-5716-46BF-8E5F-303CFB296816}" srcOrd="9" destOrd="0" presId="urn:microsoft.com/office/officeart/2008/layout/LinedList"/>
    <dgm:cxn modelId="{63EB2F0E-8ABB-4B32-B5A8-F63C09EDD9FE}" type="presParOf" srcId="{895C8717-5716-46BF-8E5F-303CFB296816}" destId="{86BD5567-90F6-40CE-A4EC-FD442BEB4779}" srcOrd="0" destOrd="0" presId="urn:microsoft.com/office/officeart/2008/layout/LinedList"/>
    <dgm:cxn modelId="{C803DC62-2256-4B1D-9B10-84FD064D27BF}" type="presParOf" srcId="{895C8717-5716-46BF-8E5F-303CFB296816}" destId="{98DC5069-8253-4536-B0C7-83073C23AB44}" srcOrd="1" destOrd="0" presId="urn:microsoft.com/office/officeart/2008/layout/LinedList"/>
    <dgm:cxn modelId="{8AE652ED-FE34-42A9-9FEF-59F3FF4ECF4C}" type="presParOf" srcId="{CB3E623C-FBFE-4C52-9B9A-83911B884C95}" destId="{0BE1807A-ABAE-4202-A09C-607F4B5AEF25}" srcOrd="10" destOrd="0" presId="urn:microsoft.com/office/officeart/2008/layout/LinedList"/>
    <dgm:cxn modelId="{0841A508-10A0-4BB8-B860-58D827D62BD9}" type="presParOf" srcId="{CB3E623C-FBFE-4C52-9B9A-83911B884C95}" destId="{7AFCC882-C51D-429C-BC59-EC40AA596B8F}" srcOrd="11" destOrd="0" presId="urn:microsoft.com/office/officeart/2008/layout/LinedList"/>
    <dgm:cxn modelId="{7D9D6D78-247B-4264-A27F-B44CF917A84E}" type="presParOf" srcId="{7AFCC882-C51D-429C-BC59-EC40AA596B8F}" destId="{6CC14377-B351-4BD2-B062-F4E0D69D70BB}" srcOrd="0" destOrd="0" presId="urn:microsoft.com/office/officeart/2008/layout/LinedList"/>
    <dgm:cxn modelId="{7352CF6E-4FB8-40B8-8696-55B27A6141FC}" type="presParOf" srcId="{7AFCC882-C51D-429C-BC59-EC40AA596B8F}" destId="{7D5364BB-6625-4CCC-929D-37C0356B0466}" srcOrd="1" destOrd="0" presId="urn:microsoft.com/office/officeart/2008/layout/LinedList"/>
    <dgm:cxn modelId="{92D3D59C-7645-47FB-A5A4-DE2B7D93C3F9}" type="presParOf" srcId="{CB3E623C-FBFE-4C52-9B9A-83911B884C95}" destId="{8FECECC7-4175-4EB6-BD9C-7FA36AD2B285}" srcOrd="12" destOrd="0" presId="urn:microsoft.com/office/officeart/2008/layout/LinedList"/>
    <dgm:cxn modelId="{7FC85021-9B2E-4EBC-8FF6-BA7D4C4B1295}" type="presParOf" srcId="{CB3E623C-FBFE-4C52-9B9A-83911B884C95}" destId="{93081652-5507-472B-BCB4-7108650AEAB4}" srcOrd="13" destOrd="0" presId="urn:microsoft.com/office/officeart/2008/layout/LinedList"/>
    <dgm:cxn modelId="{0AB57083-3A66-4EA5-8A52-3DBE319F20A3}" type="presParOf" srcId="{93081652-5507-472B-BCB4-7108650AEAB4}" destId="{FA875C8D-86E3-467A-8978-C2DCF53964A6}" srcOrd="0" destOrd="0" presId="urn:microsoft.com/office/officeart/2008/layout/LinedList"/>
    <dgm:cxn modelId="{E9513C4F-96E3-4D98-AD62-C894249C39F8}" type="presParOf" srcId="{93081652-5507-472B-BCB4-7108650AEAB4}" destId="{47BBA3A9-7128-49B1-9DB9-798EF6B237E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D8A723D-95AA-491B-9CFA-F4B3A0021D6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8E4434F-8E8C-4066-9A8A-3927094BCCB1}">
      <dgm:prSet/>
      <dgm:spPr/>
      <dgm:t>
        <a:bodyPr/>
        <a:lstStyle/>
        <a:p>
          <a:r>
            <a:rPr lang="en-GB"/>
            <a:t>Action and behaviour focused</a:t>
          </a:r>
          <a:endParaRPr lang="en-US"/>
        </a:p>
      </dgm:t>
    </dgm:pt>
    <dgm:pt modelId="{20B783AE-8530-4F2B-B2E3-B1CE9DB97DA8}" type="parTrans" cxnId="{A1B3F54C-FA04-4EB3-852E-01DE68FC31AC}">
      <dgm:prSet/>
      <dgm:spPr/>
      <dgm:t>
        <a:bodyPr/>
        <a:lstStyle/>
        <a:p>
          <a:endParaRPr lang="en-US"/>
        </a:p>
      </dgm:t>
    </dgm:pt>
    <dgm:pt modelId="{88D2C433-5407-4A8A-ADB2-5D2521ACD642}" type="sibTrans" cxnId="{A1B3F54C-FA04-4EB3-852E-01DE68FC31AC}">
      <dgm:prSet/>
      <dgm:spPr/>
      <dgm:t>
        <a:bodyPr/>
        <a:lstStyle/>
        <a:p>
          <a:endParaRPr lang="en-US"/>
        </a:p>
      </dgm:t>
    </dgm:pt>
    <dgm:pt modelId="{A6E5BC3B-7175-41ED-AB85-205988C6971C}">
      <dgm:prSet/>
      <dgm:spPr/>
      <dgm:t>
        <a:bodyPr/>
        <a:lstStyle/>
        <a:p>
          <a:r>
            <a:rPr lang="en-GB"/>
            <a:t>Talk therapy</a:t>
          </a:r>
          <a:endParaRPr lang="en-US"/>
        </a:p>
      </dgm:t>
    </dgm:pt>
    <dgm:pt modelId="{190BF044-40F4-45E2-BECC-CD4B2EB4986B}" type="parTrans" cxnId="{8D18F9CE-4C61-406E-A42B-3B4636426B56}">
      <dgm:prSet/>
      <dgm:spPr/>
      <dgm:t>
        <a:bodyPr/>
        <a:lstStyle/>
        <a:p>
          <a:endParaRPr lang="en-US"/>
        </a:p>
      </dgm:t>
    </dgm:pt>
    <dgm:pt modelId="{39D426E8-FF29-4D62-B170-5AAC4315C5D4}" type="sibTrans" cxnId="{8D18F9CE-4C61-406E-A42B-3B4636426B56}">
      <dgm:prSet/>
      <dgm:spPr/>
      <dgm:t>
        <a:bodyPr/>
        <a:lstStyle/>
        <a:p>
          <a:endParaRPr lang="en-US"/>
        </a:p>
      </dgm:t>
    </dgm:pt>
    <dgm:pt modelId="{3B7AF401-4A4E-4AA9-9A99-517BCB7A834C}">
      <dgm:prSet/>
      <dgm:spPr/>
      <dgm:t>
        <a:bodyPr/>
        <a:lstStyle/>
        <a:p>
          <a:r>
            <a:rPr lang="en-GB"/>
            <a:t>Guidance, support, and education to help people identify and find their own solutions to current problems</a:t>
          </a:r>
          <a:endParaRPr lang="en-US"/>
        </a:p>
      </dgm:t>
    </dgm:pt>
    <dgm:pt modelId="{5CDAF786-A311-4CB4-8BB8-E25DDC07472E}" type="parTrans" cxnId="{A4AAE2B3-EA41-474B-AF31-D74D94D7A1C3}">
      <dgm:prSet/>
      <dgm:spPr/>
      <dgm:t>
        <a:bodyPr/>
        <a:lstStyle/>
        <a:p>
          <a:endParaRPr lang="en-US"/>
        </a:p>
      </dgm:t>
    </dgm:pt>
    <dgm:pt modelId="{6DF87EB6-75A2-4A7B-8502-F9D875026120}" type="sibTrans" cxnId="{A4AAE2B3-EA41-474B-AF31-D74D94D7A1C3}">
      <dgm:prSet/>
      <dgm:spPr/>
      <dgm:t>
        <a:bodyPr/>
        <a:lstStyle/>
        <a:p>
          <a:endParaRPr lang="en-US"/>
        </a:p>
      </dgm:t>
    </dgm:pt>
    <dgm:pt modelId="{49D8E893-50F8-4D93-8853-4DE0BCDCD38C}">
      <dgm:prSet/>
      <dgm:spPr/>
      <dgm:t>
        <a:bodyPr/>
        <a:lstStyle/>
        <a:p>
          <a:r>
            <a:rPr lang="en-GB"/>
            <a:t>Secondary process</a:t>
          </a:r>
          <a:endParaRPr lang="en-US"/>
        </a:p>
      </dgm:t>
    </dgm:pt>
    <dgm:pt modelId="{36F9BD61-0341-420D-9A9D-2A1571E9B7D6}" type="parTrans" cxnId="{31BCCB8C-8FEF-4B47-9772-54F62E8D2B52}">
      <dgm:prSet/>
      <dgm:spPr/>
      <dgm:t>
        <a:bodyPr/>
        <a:lstStyle/>
        <a:p>
          <a:endParaRPr lang="en-US"/>
        </a:p>
      </dgm:t>
    </dgm:pt>
    <dgm:pt modelId="{05414286-B458-4480-BE26-2906D7042A63}" type="sibTrans" cxnId="{31BCCB8C-8FEF-4B47-9772-54F62E8D2B52}">
      <dgm:prSet/>
      <dgm:spPr/>
      <dgm:t>
        <a:bodyPr/>
        <a:lstStyle/>
        <a:p>
          <a:endParaRPr lang="en-US"/>
        </a:p>
      </dgm:t>
    </dgm:pt>
    <dgm:pt modelId="{E2228179-7B4D-484A-8E0D-E7DC666E3A78}" type="pres">
      <dgm:prSet presAssocID="{6D8A723D-95AA-491B-9CFA-F4B3A0021D62}" presName="vert0" presStyleCnt="0">
        <dgm:presLayoutVars>
          <dgm:dir/>
          <dgm:animOne val="branch"/>
          <dgm:animLvl val="lvl"/>
        </dgm:presLayoutVars>
      </dgm:prSet>
      <dgm:spPr/>
    </dgm:pt>
    <dgm:pt modelId="{B45E90C8-0AD1-4E2D-9F2C-D4CE2A1674CA}" type="pres">
      <dgm:prSet presAssocID="{B8E4434F-8E8C-4066-9A8A-3927094BCCB1}" presName="thickLine" presStyleLbl="alignNode1" presStyleIdx="0" presStyleCnt="4"/>
      <dgm:spPr/>
    </dgm:pt>
    <dgm:pt modelId="{CC25DC5D-0E0F-4DB0-9A08-4C9EF596232B}" type="pres">
      <dgm:prSet presAssocID="{B8E4434F-8E8C-4066-9A8A-3927094BCCB1}" presName="horz1" presStyleCnt="0"/>
      <dgm:spPr/>
    </dgm:pt>
    <dgm:pt modelId="{4D105BC5-EB27-4B9C-AE55-6B678BD3DF6D}" type="pres">
      <dgm:prSet presAssocID="{B8E4434F-8E8C-4066-9A8A-3927094BCCB1}" presName="tx1" presStyleLbl="revTx" presStyleIdx="0" presStyleCnt="4"/>
      <dgm:spPr/>
    </dgm:pt>
    <dgm:pt modelId="{091E6991-A75B-4E51-8F9F-5667A798B6B3}" type="pres">
      <dgm:prSet presAssocID="{B8E4434F-8E8C-4066-9A8A-3927094BCCB1}" presName="vert1" presStyleCnt="0"/>
      <dgm:spPr/>
    </dgm:pt>
    <dgm:pt modelId="{0EAF9C7B-1CC2-48AF-BAF5-FE23C2AAE38B}" type="pres">
      <dgm:prSet presAssocID="{A6E5BC3B-7175-41ED-AB85-205988C6971C}" presName="thickLine" presStyleLbl="alignNode1" presStyleIdx="1" presStyleCnt="4"/>
      <dgm:spPr/>
    </dgm:pt>
    <dgm:pt modelId="{FFD49B62-6A41-4575-9ADD-EF7E5DF3071D}" type="pres">
      <dgm:prSet presAssocID="{A6E5BC3B-7175-41ED-AB85-205988C6971C}" presName="horz1" presStyleCnt="0"/>
      <dgm:spPr/>
    </dgm:pt>
    <dgm:pt modelId="{E8C1095D-ABF0-49B0-A79A-FAF45AF6BE2B}" type="pres">
      <dgm:prSet presAssocID="{A6E5BC3B-7175-41ED-AB85-205988C6971C}" presName="tx1" presStyleLbl="revTx" presStyleIdx="1" presStyleCnt="4"/>
      <dgm:spPr/>
    </dgm:pt>
    <dgm:pt modelId="{6F96D2BC-3E42-4CDF-AE3A-9C85F8190CBA}" type="pres">
      <dgm:prSet presAssocID="{A6E5BC3B-7175-41ED-AB85-205988C6971C}" presName="vert1" presStyleCnt="0"/>
      <dgm:spPr/>
    </dgm:pt>
    <dgm:pt modelId="{E871E863-5F34-43B8-A303-D5C91BB5FA3A}" type="pres">
      <dgm:prSet presAssocID="{3B7AF401-4A4E-4AA9-9A99-517BCB7A834C}" presName="thickLine" presStyleLbl="alignNode1" presStyleIdx="2" presStyleCnt="4"/>
      <dgm:spPr/>
    </dgm:pt>
    <dgm:pt modelId="{0E317A0A-8957-4E24-A653-D26CE8D58298}" type="pres">
      <dgm:prSet presAssocID="{3B7AF401-4A4E-4AA9-9A99-517BCB7A834C}" presName="horz1" presStyleCnt="0"/>
      <dgm:spPr/>
    </dgm:pt>
    <dgm:pt modelId="{BE440903-FD76-4FF4-99D2-796EB565705F}" type="pres">
      <dgm:prSet presAssocID="{3B7AF401-4A4E-4AA9-9A99-517BCB7A834C}" presName="tx1" presStyleLbl="revTx" presStyleIdx="2" presStyleCnt="4"/>
      <dgm:spPr/>
    </dgm:pt>
    <dgm:pt modelId="{71F6276D-027D-460A-B70C-08C8E05410C3}" type="pres">
      <dgm:prSet presAssocID="{3B7AF401-4A4E-4AA9-9A99-517BCB7A834C}" presName="vert1" presStyleCnt="0"/>
      <dgm:spPr/>
    </dgm:pt>
    <dgm:pt modelId="{9D1B63DE-F8B1-4E60-9664-92B54D559436}" type="pres">
      <dgm:prSet presAssocID="{49D8E893-50F8-4D93-8853-4DE0BCDCD38C}" presName="thickLine" presStyleLbl="alignNode1" presStyleIdx="3" presStyleCnt="4"/>
      <dgm:spPr/>
    </dgm:pt>
    <dgm:pt modelId="{B4010A76-B325-4669-8004-5D6E1F4380B2}" type="pres">
      <dgm:prSet presAssocID="{49D8E893-50F8-4D93-8853-4DE0BCDCD38C}" presName="horz1" presStyleCnt="0"/>
      <dgm:spPr/>
    </dgm:pt>
    <dgm:pt modelId="{0902C40F-C3E8-4BCA-B8B2-A875C48EA6CC}" type="pres">
      <dgm:prSet presAssocID="{49D8E893-50F8-4D93-8853-4DE0BCDCD38C}" presName="tx1" presStyleLbl="revTx" presStyleIdx="3" presStyleCnt="4"/>
      <dgm:spPr/>
    </dgm:pt>
    <dgm:pt modelId="{D74E24F0-2EAC-4A85-80A3-91D8BB87437B}" type="pres">
      <dgm:prSet presAssocID="{49D8E893-50F8-4D93-8853-4DE0BCDCD38C}" presName="vert1" presStyleCnt="0"/>
      <dgm:spPr/>
    </dgm:pt>
  </dgm:ptLst>
  <dgm:cxnLst>
    <dgm:cxn modelId="{1D0D3901-076B-41ED-A996-91E5B570E407}" type="presOf" srcId="{B8E4434F-8E8C-4066-9A8A-3927094BCCB1}" destId="{4D105BC5-EB27-4B9C-AE55-6B678BD3DF6D}" srcOrd="0" destOrd="0" presId="urn:microsoft.com/office/officeart/2008/layout/LinedList"/>
    <dgm:cxn modelId="{6584F108-E4A3-46DA-93F1-842D900E2E9A}" type="presOf" srcId="{6D8A723D-95AA-491B-9CFA-F4B3A0021D62}" destId="{E2228179-7B4D-484A-8E0D-E7DC666E3A78}" srcOrd="0" destOrd="0" presId="urn:microsoft.com/office/officeart/2008/layout/LinedList"/>
    <dgm:cxn modelId="{F947A817-85ED-4144-9730-A3A07D614506}" type="presOf" srcId="{3B7AF401-4A4E-4AA9-9A99-517BCB7A834C}" destId="{BE440903-FD76-4FF4-99D2-796EB565705F}" srcOrd="0" destOrd="0" presId="urn:microsoft.com/office/officeart/2008/layout/LinedList"/>
    <dgm:cxn modelId="{BF63F943-1723-46CE-8E10-1C4C89A4E730}" type="presOf" srcId="{A6E5BC3B-7175-41ED-AB85-205988C6971C}" destId="{E8C1095D-ABF0-49B0-A79A-FAF45AF6BE2B}" srcOrd="0" destOrd="0" presId="urn:microsoft.com/office/officeart/2008/layout/LinedList"/>
    <dgm:cxn modelId="{A1B3F54C-FA04-4EB3-852E-01DE68FC31AC}" srcId="{6D8A723D-95AA-491B-9CFA-F4B3A0021D62}" destId="{B8E4434F-8E8C-4066-9A8A-3927094BCCB1}" srcOrd="0" destOrd="0" parTransId="{20B783AE-8530-4F2B-B2E3-B1CE9DB97DA8}" sibTransId="{88D2C433-5407-4A8A-ADB2-5D2521ACD642}"/>
    <dgm:cxn modelId="{31BCCB8C-8FEF-4B47-9772-54F62E8D2B52}" srcId="{6D8A723D-95AA-491B-9CFA-F4B3A0021D62}" destId="{49D8E893-50F8-4D93-8853-4DE0BCDCD38C}" srcOrd="3" destOrd="0" parTransId="{36F9BD61-0341-420D-9A9D-2A1571E9B7D6}" sibTransId="{05414286-B458-4480-BE26-2906D7042A63}"/>
    <dgm:cxn modelId="{A4AAE2B3-EA41-474B-AF31-D74D94D7A1C3}" srcId="{6D8A723D-95AA-491B-9CFA-F4B3A0021D62}" destId="{3B7AF401-4A4E-4AA9-9A99-517BCB7A834C}" srcOrd="2" destOrd="0" parTransId="{5CDAF786-A311-4CB4-8BB8-E25DDC07472E}" sibTransId="{6DF87EB6-75A2-4A7B-8502-F9D875026120}"/>
    <dgm:cxn modelId="{06FCFECD-9CAE-4D00-9C74-BF44B98E1336}" type="presOf" srcId="{49D8E893-50F8-4D93-8853-4DE0BCDCD38C}" destId="{0902C40F-C3E8-4BCA-B8B2-A875C48EA6CC}" srcOrd="0" destOrd="0" presId="urn:microsoft.com/office/officeart/2008/layout/LinedList"/>
    <dgm:cxn modelId="{8D18F9CE-4C61-406E-A42B-3B4636426B56}" srcId="{6D8A723D-95AA-491B-9CFA-F4B3A0021D62}" destId="{A6E5BC3B-7175-41ED-AB85-205988C6971C}" srcOrd="1" destOrd="0" parTransId="{190BF044-40F4-45E2-BECC-CD4B2EB4986B}" sibTransId="{39D426E8-FF29-4D62-B170-5AAC4315C5D4}"/>
    <dgm:cxn modelId="{81A50D35-8537-43B1-A796-C42E842794BD}" type="presParOf" srcId="{E2228179-7B4D-484A-8E0D-E7DC666E3A78}" destId="{B45E90C8-0AD1-4E2D-9F2C-D4CE2A1674CA}" srcOrd="0" destOrd="0" presId="urn:microsoft.com/office/officeart/2008/layout/LinedList"/>
    <dgm:cxn modelId="{100D58D4-B1B1-4B67-A213-433DEF0FC473}" type="presParOf" srcId="{E2228179-7B4D-484A-8E0D-E7DC666E3A78}" destId="{CC25DC5D-0E0F-4DB0-9A08-4C9EF596232B}" srcOrd="1" destOrd="0" presId="urn:microsoft.com/office/officeart/2008/layout/LinedList"/>
    <dgm:cxn modelId="{48E7DFEB-E71D-4CB6-BFE5-EB9C9C644A43}" type="presParOf" srcId="{CC25DC5D-0E0F-4DB0-9A08-4C9EF596232B}" destId="{4D105BC5-EB27-4B9C-AE55-6B678BD3DF6D}" srcOrd="0" destOrd="0" presId="urn:microsoft.com/office/officeart/2008/layout/LinedList"/>
    <dgm:cxn modelId="{73274FC3-7CB5-4A3B-9B53-55B5C0D33A63}" type="presParOf" srcId="{CC25DC5D-0E0F-4DB0-9A08-4C9EF596232B}" destId="{091E6991-A75B-4E51-8F9F-5667A798B6B3}" srcOrd="1" destOrd="0" presId="urn:microsoft.com/office/officeart/2008/layout/LinedList"/>
    <dgm:cxn modelId="{815936A7-4910-41DC-B4C8-2055B6486EA4}" type="presParOf" srcId="{E2228179-7B4D-484A-8E0D-E7DC666E3A78}" destId="{0EAF9C7B-1CC2-48AF-BAF5-FE23C2AAE38B}" srcOrd="2" destOrd="0" presId="urn:microsoft.com/office/officeart/2008/layout/LinedList"/>
    <dgm:cxn modelId="{9B54E001-571E-4D97-9753-7B11C7FE2AD0}" type="presParOf" srcId="{E2228179-7B4D-484A-8E0D-E7DC666E3A78}" destId="{FFD49B62-6A41-4575-9ADD-EF7E5DF3071D}" srcOrd="3" destOrd="0" presId="urn:microsoft.com/office/officeart/2008/layout/LinedList"/>
    <dgm:cxn modelId="{B12781B4-B8B1-4194-8108-E642F5A0264E}" type="presParOf" srcId="{FFD49B62-6A41-4575-9ADD-EF7E5DF3071D}" destId="{E8C1095D-ABF0-49B0-A79A-FAF45AF6BE2B}" srcOrd="0" destOrd="0" presId="urn:microsoft.com/office/officeart/2008/layout/LinedList"/>
    <dgm:cxn modelId="{C4436631-4EC6-4B22-9601-FAB27775A26A}" type="presParOf" srcId="{FFD49B62-6A41-4575-9ADD-EF7E5DF3071D}" destId="{6F96D2BC-3E42-4CDF-AE3A-9C85F8190CBA}" srcOrd="1" destOrd="0" presId="urn:microsoft.com/office/officeart/2008/layout/LinedList"/>
    <dgm:cxn modelId="{37B7CED6-5D02-49DF-A3E8-258CD9382B1D}" type="presParOf" srcId="{E2228179-7B4D-484A-8E0D-E7DC666E3A78}" destId="{E871E863-5F34-43B8-A303-D5C91BB5FA3A}" srcOrd="4" destOrd="0" presId="urn:microsoft.com/office/officeart/2008/layout/LinedList"/>
    <dgm:cxn modelId="{99C80E2E-6E1C-4935-9495-E207873AB5AE}" type="presParOf" srcId="{E2228179-7B4D-484A-8E0D-E7DC666E3A78}" destId="{0E317A0A-8957-4E24-A653-D26CE8D58298}" srcOrd="5" destOrd="0" presId="urn:microsoft.com/office/officeart/2008/layout/LinedList"/>
    <dgm:cxn modelId="{0DAE1D6B-C765-40FE-A959-4FA8DCC5C8C4}" type="presParOf" srcId="{0E317A0A-8957-4E24-A653-D26CE8D58298}" destId="{BE440903-FD76-4FF4-99D2-796EB565705F}" srcOrd="0" destOrd="0" presId="urn:microsoft.com/office/officeart/2008/layout/LinedList"/>
    <dgm:cxn modelId="{1832522B-DD19-412A-904A-5A4CCB6431AF}" type="presParOf" srcId="{0E317A0A-8957-4E24-A653-D26CE8D58298}" destId="{71F6276D-027D-460A-B70C-08C8E05410C3}" srcOrd="1" destOrd="0" presId="urn:microsoft.com/office/officeart/2008/layout/LinedList"/>
    <dgm:cxn modelId="{4F087DAC-6D6B-484A-BEE8-26A2AD2903BC}" type="presParOf" srcId="{E2228179-7B4D-484A-8E0D-E7DC666E3A78}" destId="{9D1B63DE-F8B1-4E60-9664-92B54D559436}" srcOrd="6" destOrd="0" presId="urn:microsoft.com/office/officeart/2008/layout/LinedList"/>
    <dgm:cxn modelId="{28B26127-2D55-40A1-AD94-363B6E4EAB2D}" type="presParOf" srcId="{E2228179-7B4D-484A-8E0D-E7DC666E3A78}" destId="{B4010A76-B325-4669-8004-5D6E1F4380B2}" srcOrd="7" destOrd="0" presId="urn:microsoft.com/office/officeart/2008/layout/LinedList"/>
    <dgm:cxn modelId="{5B285E52-E7C9-4451-AAD1-E52EF092F327}" type="presParOf" srcId="{B4010A76-B325-4669-8004-5D6E1F4380B2}" destId="{0902C40F-C3E8-4BCA-B8B2-A875C48EA6CC}" srcOrd="0" destOrd="0" presId="urn:microsoft.com/office/officeart/2008/layout/LinedList"/>
    <dgm:cxn modelId="{0D9F739B-9560-46D0-BDEC-56A4E97DA3DF}" type="presParOf" srcId="{B4010A76-B325-4669-8004-5D6E1F4380B2}" destId="{D74E24F0-2EAC-4A85-80A3-91D8BB87437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54B69-54E4-4B5E-BB25-07392E8C800A}">
      <dsp:nvSpPr>
        <dsp:cNvPr id="0" name=""/>
        <dsp:cNvSpPr/>
      </dsp:nvSpPr>
      <dsp:spPr>
        <a:xfrm>
          <a:off x="0" y="12571"/>
          <a:ext cx="6588691" cy="13922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dirty="0"/>
            <a:t>Psychoanalysis and Psychodynamic </a:t>
          </a:r>
          <a:endParaRPr lang="en-US" sz="3500" kern="1200" dirty="0"/>
        </a:p>
      </dsp:txBody>
      <dsp:txXfrm>
        <a:off x="67966" y="80537"/>
        <a:ext cx="6452759" cy="1256367"/>
      </dsp:txXfrm>
    </dsp:sp>
    <dsp:sp modelId="{851B0988-658B-4F9B-BF2B-578EB151C6C9}">
      <dsp:nvSpPr>
        <dsp:cNvPr id="0" name=""/>
        <dsp:cNvSpPr/>
      </dsp:nvSpPr>
      <dsp:spPr>
        <a:xfrm>
          <a:off x="0" y="1505671"/>
          <a:ext cx="6588691" cy="139229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t>Behaviour therapy/Cognitive Behaviour Therapy</a:t>
          </a:r>
          <a:endParaRPr lang="en-US" sz="3500" kern="1200"/>
        </a:p>
      </dsp:txBody>
      <dsp:txXfrm>
        <a:off x="67966" y="1573637"/>
        <a:ext cx="6452759" cy="1256367"/>
      </dsp:txXfrm>
    </dsp:sp>
    <dsp:sp modelId="{996124CD-73F7-4554-BED6-C61F502BC08E}">
      <dsp:nvSpPr>
        <dsp:cNvPr id="0" name=""/>
        <dsp:cNvSpPr/>
      </dsp:nvSpPr>
      <dsp:spPr>
        <a:xfrm>
          <a:off x="0" y="2998771"/>
          <a:ext cx="6588691" cy="139229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dirty="0"/>
            <a:t>Existential and Humanistic Therapies</a:t>
          </a:r>
          <a:endParaRPr lang="en-US" sz="3500" kern="1200" dirty="0"/>
        </a:p>
      </dsp:txBody>
      <dsp:txXfrm>
        <a:off x="67966" y="3066737"/>
        <a:ext cx="6452759" cy="1256367"/>
      </dsp:txXfrm>
    </dsp:sp>
    <dsp:sp modelId="{BF6603B9-5D7B-4DD1-9A80-EFE0F092F283}">
      <dsp:nvSpPr>
        <dsp:cNvPr id="0" name=""/>
        <dsp:cNvSpPr/>
      </dsp:nvSpPr>
      <dsp:spPr>
        <a:xfrm>
          <a:off x="0" y="4491871"/>
          <a:ext cx="6588691" cy="139229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t>Systemic - Postmodern</a:t>
          </a:r>
          <a:endParaRPr lang="en-US" sz="3500" kern="1200"/>
        </a:p>
      </dsp:txBody>
      <dsp:txXfrm>
        <a:off x="67966" y="4559837"/>
        <a:ext cx="6452759" cy="12563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611B7-A477-4978-9FAC-5D2A488BB6A4}">
      <dsp:nvSpPr>
        <dsp:cNvPr id="0" name=""/>
        <dsp:cNvSpPr/>
      </dsp:nvSpPr>
      <dsp:spPr>
        <a:xfrm>
          <a:off x="1333"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A0BE83-0BB2-49E2-A4C9-27C09B1E1DC0}">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Freud began working on his theories towards the end of the 19</a:t>
          </a:r>
          <a:r>
            <a:rPr lang="en-GB" sz="2600" b="1" kern="1200" baseline="30000"/>
            <a:t>th</a:t>
          </a:r>
          <a:r>
            <a:rPr lang="en-GB" sz="2600" b="1" kern="1200"/>
            <a:t> century. He died in 1939, however his legacy is still being developed, revised and discussed.</a:t>
          </a:r>
          <a:endParaRPr lang="en-US" sz="2600" kern="1200"/>
        </a:p>
      </dsp:txBody>
      <dsp:txXfrm>
        <a:off x="608661" y="692298"/>
        <a:ext cx="4508047" cy="2799040"/>
      </dsp:txXfrm>
    </dsp:sp>
    <dsp:sp modelId="{1FF71310-614F-4659-9F7C-6B486782658A}">
      <dsp:nvSpPr>
        <dsp:cNvPr id="0" name=""/>
        <dsp:cNvSpPr/>
      </dsp:nvSpPr>
      <dsp:spPr>
        <a:xfrm>
          <a:off x="5724037"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CF8167-7C4C-45A8-A976-138C44897ABE}">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Even in the earliest days of his therapeutic work, Freud valued the relationship. In today’s counselling world, these basic tenets are still as important as they were in the earliest days of psychoanalysis.</a:t>
          </a:r>
          <a:endParaRPr lang="en-US" sz="2600" kern="120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1B896-529D-4EB1-98F1-43AA880009AE}">
      <dsp:nvSpPr>
        <dsp:cNvPr id="0" name=""/>
        <dsp:cNvSpPr/>
      </dsp:nvSpPr>
      <dsp:spPr>
        <a:xfrm>
          <a:off x="0" y="663"/>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4078DD-640B-4222-A359-F9D4BCF9A6EB}">
      <dsp:nvSpPr>
        <dsp:cNvPr id="0" name=""/>
        <dsp:cNvSpPr/>
      </dsp:nvSpPr>
      <dsp:spPr>
        <a:xfrm>
          <a:off x="469774" y="350082"/>
          <a:ext cx="854135" cy="8541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8AC4B3-F280-445F-B55A-E8CC92EF9CE9}">
      <dsp:nvSpPr>
        <dsp:cNvPr id="0" name=""/>
        <dsp:cNvSpPr/>
      </dsp:nvSpPr>
      <dsp:spPr>
        <a:xfrm>
          <a:off x="1793684" y="663"/>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a:t>It’s important to note that Freud’s ideas were sometimes original, but often they were a convincing development of ideas that were around at the time. </a:t>
          </a:r>
          <a:endParaRPr lang="en-US" sz="2200" kern="1200"/>
        </a:p>
      </dsp:txBody>
      <dsp:txXfrm>
        <a:off x="1793684" y="663"/>
        <a:ext cx="8721915" cy="1552973"/>
      </dsp:txXfrm>
    </dsp:sp>
    <dsp:sp modelId="{9CA2B797-CEA4-40C0-A730-301B08119624}">
      <dsp:nvSpPr>
        <dsp:cNvPr id="0" name=""/>
        <dsp:cNvSpPr/>
      </dsp:nvSpPr>
      <dsp:spPr>
        <a:xfrm>
          <a:off x="0" y="1941880"/>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4940B-801E-4769-83A1-31480C7DF729}">
      <dsp:nvSpPr>
        <dsp:cNvPr id="0" name=""/>
        <dsp:cNvSpPr/>
      </dsp:nvSpPr>
      <dsp:spPr>
        <a:xfrm>
          <a:off x="469774" y="2291299"/>
          <a:ext cx="854135" cy="8541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888C3D-AB6B-4887-B385-B10096FC27F0}">
      <dsp:nvSpPr>
        <dsp:cNvPr id="0" name=""/>
        <dsp:cNvSpPr/>
      </dsp:nvSpPr>
      <dsp:spPr>
        <a:xfrm>
          <a:off x="1793684" y="1941880"/>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dirty="0"/>
            <a:t>He did however, create a new approach, he did produce a framework of practice and he was able to develop those various ideas and synthesise them to produce the psychoanalytical approach.</a:t>
          </a:r>
          <a:endParaRPr lang="en-US" sz="2200" kern="1200" dirty="0"/>
        </a:p>
      </dsp:txBody>
      <dsp:txXfrm>
        <a:off x="1793684" y="1941880"/>
        <a:ext cx="8721915" cy="1552973"/>
      </dsp:txXfrm>
    </dsp:sp>
    <dsp:sp modelId="{2868F807-3444-42FB-8B4E-878D071290D6}">
      <dsp:nvSpPr>
        <dsp:cNvPr id="0" name=""/>
        <dsp:cNvSpPr/>
      </dsp:nvSpPr>
      <dsp:spPr>
        <a:xfrm>
          <a:off x="0" y="3883097"/>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CCA94B-BF37-4F29-B9C1-0A39DBCF54AA}">
      <dsp:nvSpPr>
        <dsp:cNvPr id="0" name=""/>
        <dsp:cNvSpPr/>
      </dsp:nvSpPr>
      <dsp:spPr>
        <a:xfrm>
          <a:off x="469774" y="4232516"/>
          <a:ext cx="854135" cy="8541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BD9072-585E-4057-BE46-9CBE4DF26A85}">
      <dsp:nvSpPr>
        <dsp:cNvPr id="0" name=""/>
        <dsp:cNvSpPr/>
      </dsp:nvSpPr>
      <dsp:spPr>
        <a:xfrm>
          <a:off x="1793684" y="3883097"/>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a:t>As has been mentioned earlier, many of the original concepts of psychoanalysis can be seen in the foundations of many of the counselling approaches that developed later in the 20</a:t>
          </a:r>
          <a:r>
            <a:rPr lang="en-GB" sz="2200" b="1" kern="1200" baseline="30000"/>
            <a:t>th</a:t>
          </a:r>
          <a:r>
            <a:rPr lang="en-GB" sz="2200" b="1" kern="1200"/>
            <a:t> century. </a:t>
          </a:r>
          <a:endParaRPr lang="en-US" sz="2200" kern="1200"/>
        </a:p>
      </dsp:txBody>
      <dsp:txXfrm>
        <a:off x="1793684" y="3883097"/>
        <a:ext cx="8721915" cy="15529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4998C5-4540-424B-8584-3BADC4FC8C75}">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7E3780-CEBC-4B27-BEB9-E2F9E40DEAF5}">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The very early experiences from utero have on our adult mental health.</a:t>
          </a:r>
          <a:endParaRPr lang="en-US" sz="4000" kern="1200" dirty="0"/>
        </a:p>
      </dsp:txBody>
      <dsp:txXfrm>
        <a:off x="0" y="0"/>
        <a:ext cx="6900512" cy="2768070"/>
      </dsp:txXfrm>
    </dsp:sp>
    <dsp:sp modelId="{D0B9213B-43F9-471A-87D4-0C901829E1CE}">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D9E059-8183-42C5-B1F0-00D531299FC7}">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Rapid brain development from birth to age 7. </a:t>
          </a:r>
          <a:endParaRPr lang="en-US" sz="4000" kern="1200" dirty="0"/>
        </a:p>
      </dsp:txBody>
      <dsp:txXfrm>
        <a:off x="0" y="2768070"/>
        <a:ext cx="6900512" cy="2768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1BE0B-8775-4C12-91F7-8E0B71A99F0A}">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C660BD-18A9-46D8-8E71-B3F9E08AB3F3}">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endParaRPr lang="en-GB" sz="3200" kern="1200" dirty="0">
            <a:hlinkClick xmlns:r="http://schemas.openxmlformats.org/officeDocument/2006/relationships" r:id="rId1"/>
          </a:endParaRPr>
        </a:p>
        <a:p>
          <a:pPr marL="0" lvl="0" indent="0" algn="l" defTabSz="1422400">
            <a:lnSpc>
              <a:spcPct val="90000"/>
            </a:lnSpc>
            <a:spcBef>
              <a:spcPct val="0"/>
            </a:spcBef>
            <a:spcAft>
              <a:spcPct val="35000"/>
            </a:spcAft>
            <a:buNone/>
          </a:pPr>
          <a:r>
            <a:rPr lang="en-GB" sz="3200" kern="1200" dirty="0">
              <a:hlinkClick xmlns:r="http://schemas.openxmlformats.org/officeDocument/2006/relationships" r:id="rId1"/>
            </a:rPr>
            <a:t>Psychological Interventions – YouTube</a:t>
          </a:r>
          <a:endParaRPr lang="en-US" sz="3200" kern="1200" dirty="0"/>
        </a:p>
      </dsp:txBody>
      <dsp:txXfrm>
        <a:off x="0" y="0"/>
        <a:ext cx="6900512" cy="2768070"/>
      </dsp:txXfrm>
    </dsp:sp>
    <dsp:sp modelId="{D612E363-41E5-4749-B170-E44F17E943BE}">
      <dsp:nvSpPr>
        <dsp:cNvPr id="0" name=""/>
        <dsp:cNvSpPr/>
      </dsp:nvSpPr>
      <dsp:spPr>
        <a:xfrm>
          <a:off x="0" y="2768070"/>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E2298A-1CFE-4D41-824D-36FCC63B3180}">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t>Interesting YouTube video for further understanding </a:t>
          </a:r>
          <a:endParaRPr lang="en-US" sz="4800" kern="1200" dirty="0"/>
        </a:p>
      </dsp:txBody>
      <dsp:txXfrm>
        <a:off x="0" y="2768070"/>
        <a:ext cx="6900512" cy="27680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0CFCD3-CEBD-4E38-BEB8-ABF2C0972CF6}">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8746B0-7366-4C97-9FFD-E28C0E10A049}">
      <dsp:nvSpPr>
        <dsp:cNvPr id="0" name=""/>
        <dsp:cNvSpPr/>
      </dsp:nvSpPr>
      <dsp:spPr>
        <a:xfrm>
          <a:off x="0" y="623"/>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Focus on chronic or recurrent problems</a:t>
          </a:r>
          <a:endParaRPr lang="en-US" sz="2000" kern="1200"/>
        </a:p>
      </dsp:txBody>
      <dsp:txXfrm>
        <a:off x="0" y="623"/>
        <a:ext cx="6492875" cy="729164"/>
      </dsp:txXfrm>
    </dsp:sp>
    <dsp:sp modelId="{0E115E0F-83AD-4D0D-8509-EF488557D5CA}">
      <dsp:nvSpPr>
        <dsp:cNvPr id="0" name=""/>
        <dsp:cNvSpPr/>
      </dsp:nvSpPr>
      <dsp:spPr>
        <a:xfrm>
          <a:off x="0" y="729788"/>
          <a:ext cx="6492875"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57C359-714C-419E-BD47-59B691FE70FD}">
      <dsp:nvSpPr>
        <dsp:cNvPr id="0" name=""/>
        <dsp:cNvSpPr/>
      </dsp:nvSpPr>
      <dsp:spPr>
        <a:xfrm>
          <a:off x="0" y="729788"/>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Overall patterns, big picture oriented</a:t>
          </a:r>
          <a:endParaRPr lang="en-US" sz="2000" kern="1200"/>
        </a:p>
      </dsp:txBody>
      <dsp:txXfrm>
        <a:off x="0" y="729788"/>
        <a:ext cx="6492875" cy="729164"/>
      </dsp:txXfrm>
    </dsp:sp>
    <dsp:sp modelId="{51FA0B37-745D-4A69-A3A8-908EB5165589}">
      <dsp:nvSpPr>
        <dsp:cNvPr id="0" name=""/>
        <dsp:cNvSpPr/>
      </dsp:nvSpPr>
      <dsp:spPr>
        <a:xfrm>
          <a:off x="0" y="1458952"/>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BBFA6E-FF7A-4FA9-B65C-C2808ABEC5C0}">
      <dsp:nvSpPr>
        <dsp:cNvPr id="0" name=""/>
        <dsp:cNvSpPr/>
      </dsp:nvSpPr>
      <dsp:spPr>
        <a:xfrm>
          <a:off x="0" y="145895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Long term therapy, either continuous or intermittent over many years</a:t>
          </a:r>
          <a:endParaRPr lang="en-US" sz="2000" kern="1200"/>
        </a:p>
      </dsp:txBody>
      <dsp:txXfrm>
        <a:off x="0" y="1458952"/>
        <a:ext cx="6492875" cy="729164"/>
      </dsp:txXfrm>
    </dsp:sp>
    <dsp:sp modelId="{49C874CE-821F-494E-AAA7-D07D4FAE33A0}">
      <dsp:nvSpPr>
        <dsp:cNvPr id="0" name=""/>
        <dsp:cNvSpPr/>
      </dsp:nvSpPr>
      <dsp:spPr>
        <a:xfrm>
          <a:off x="0" y="2188117"/>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5E67C0-2225-4A0A-B42B-AB36D82E5B6C}">
      <dsp:nvSpPr>
        <dsp:cNvPr id="0" name=""/>
        <dsp:cNvSpPr/>
      </dsp:nvSpPr>
      <dsp:spPr>
        <a:xfrm>
          <a:off x="0" y="218811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Feeling and experience focused</a:t>
          </a:r>
          <a:endParaRPr lang="en-US" sz="2000" kern="1200"/>
        </a:p>
      </dsp:txBody>
      <dsp:txXfrm>
        <a:off x="0" y="2188117"/>
        <a:ext cx="6492875" cy="729164"/>
      </dsp:txXfrm>
    </dsp:sp>
    <dsp:sp modelId="{138605C3-E5BA-48E5-BA8B-6F463811442C}">
      <dsp:nvSpPr>
        <dsp:cNvPr id="0" name=""/>
        <dsp:cNvSpPr/>
      </dsp:nvSpPr>
      <dsp:spPr>
        <a:xfrm>
          <a:off x="0" y="2917282"/>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BD5567-90F6-40CE-A4EC-FD442BEB4779}">
      <dsp:nvSpPr>
        <dsp:cNvPr id="0" name=""/>
        <dsp:cNvSpPr/>
      </dsp:nvSpPr>
      <dsp:spPr>
        <a:xfrm>
          <a:off x="0" y="291728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May include testing (such as personality, intelligence), talk therapy, other therapies such as cognitive behavioral therapy</a:t>
          </a:r>
          <a:endParaRPr lang="en-US" sz="2000" kern="1200"/>
        </a:p>
      </dsp:txBody>
      <dsp:txXfrm>
        <a:off x="0" y="2917282"/>
        <a:ext cx="6492875" cy="729164"/>
      </dsp:txXfrm>
    </dsp:sp>
    <dsp:sp modelId="{0BE1807A-ABAE-4202-A09C-607F4B5AEF25}">
      <dsp:nvSpPr>
        <dsp:cNvPr id="0" name=""/>
        <dsp:cNvSpPr/>
      </dsp:nvSpPr>
      <dsp:spPr>
        <a:xfrm>
          <a:off x="0" y="3646447"/>
          <a:ext cx="6492875"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C14377-B351-4BD2-B062-F4E0D69D70BB}">
      <dsp:nvSpPr>
        <dsp:cNvPr id="0" name=""/>
        <dsp:cNvSpPr/>
      </dsp:nvSpPr>
      <dsp:spPr>
        <a:xfrm>
          <a:off x="0" y="364644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In-depth focus on internal thoughts/feelings (core issues) leading to personal growth</a:t>
          </a:r>
          <a:endParaRPr lang="en-US" sz="2000" kern="1200"/>
        </a:p>
      </dsp:txBody>
      <dsp:txXfrm>
        <a:off x="0" y="3646447"/>
        <a:ext cx="6492875" cy="729164"/>
      </dsp:txXfrm>
    </dsp:sp>
    <dsp:sp modelId="{8FECECC7-4175-4EB6-BD9C-7FA36AD2B285}">
      <dsp:nvSpPr>
        <dsp:cNvPr id="0" name=""/>
        <dsp:cNvSpPr/>
      </dsp:nvSpPr>
      <dsp:spPr>
        <a:xfrm>
          <a:off x="0" y="4375611"/>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875C8D-86E3-467A-8978-C2DCF53964A6}">
      <dsp:nvSpPr>
        <dsp:cNvPr id="0" name=""/>
        <dsp:cNvSpPr/>
      </dsp:nvSpPr>
      <dsp:spPr>
        <a:xfrm>
          <a:off x="0" y="4375611"/>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Primary proces</a:t>
          </a:r>
          <a:endParaRPr lang="en-US" sz="2000" kern="1200"/>
        </a:p>
      </dsp:txBody>
      <dsp:txXfrm>
        <a:off x="0" y="4375611"/>
        <a:ext cx="6492875" cy="7291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E90C8-0AD1-4E2D-9F2C-D4CE2A1674CA}">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105BC5-EB27-4B9C-AE55-6B678BD3DF6D}">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Action and behaviour focused</a:t>
          </a:r>
          <a:endParaRPr lang="en-US" sz="2500" kern="1200"/>
        </a:p>
      </dsp:txBody>
      <dsp:txXfrm>
        <a:off x="0" y="0"/>
        <a:ext cx="6492875" cy="1276350"/>
      </dsp:txXfrm>
    </dsp:sp>
    <dsp:sp modelId="{0EAF9C7B-1CC2-48AF-BAF5-FE23C2AAE38B}">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1095D-ABF0-49B0-A79A-FAF45AF6BE2B}">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Talk therapy</a:t>
          </a:r>
          <a:endParaRPr lang="en-US" sz="2500" kern="1200"/>
        </a:p>
      </dsp:txBody>
      <dsp:txXfrm>
        <a:off x="0" y="1276350"/>
        <a:ext cx="6492875" cy="1276350"/>
      </dsp:txXfrm>
    </dsp:sp>
    <dsp:sp modelId="{E871E863-5F34-43B8-A303-D5C91BB5FA3A}">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40903-FD76-4FF4-99D2-796EB565705F}">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Guidance, support, and education to help people identify and find their own solutions to current problems</a:t>
          </a:r>
          <a:endParaRPr lang="en-US" sz="2500" kern="1200"/>
        </a:p>
      </dsp:txBody>
      <dsp:txXfrm>
        <a:off x="0" y="2552700"/>
        <a:ext cx="6492875" cy="1276350"/>
      </dsp:txXfrm>
    </dsp:sp>
    <dsp:sp modelId="{9D1B63DE-F8B1-4E60-9664-92B54D559436}">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2C40F-C3E8-4BCA-B8B2-A875C48EA6CC}">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Secondary process</a:t>
          </a:r>
          <a:endParaRPr lang="en-US" sz="2500" kern="1200"/>
        </a:p>
      </dsp:txBody>
      <dsp:txXfrm>
        <a:off x="0" y="3829050"/>
        <a:ext cx="6492875" cy="12763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A22A-EAB2-4ABD-934A-6A765AF4EB40}" type="datetimeFigureOut">
              <a:rPr lang="en-GB" smtClean="0"/>
              <a:t>06/10/2022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D37ED-53EA-45CD-92FC-BB600C60D258}" type="slidenum">
              <a:rPr lang="en-GB" smtClean="0"/>
              <a:t>‹#›</a:t>
            </a:fld>
            <a:endParaRPr lang="en-GB"/>
          </a:p>
        </p:txBody>
      </p:sp>
    </p:spTree>
    <p:extLst>
      <p:ext uri="{BB962C8B-B14F-4D97-AF65-F5344CB8AC3E}">
        <p14:creationId xmlns:p14="http://schemas.microsoft.com/office/powerpoint/2010/main" val="167462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CAB8E-736A-6E7D-A98A-C9B8FB66F0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CE5330-1099-936E-AFE5-7788E4D223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490E49-AE68-79A0-F4EB-44BAAA8A3A66}"/>
              </a:ext>
            </a:extLst>
          </p:cNvPr>
          <p:cNvSpPr>
            <a:spLocks noGrp="1"/>
          </p:cNvSpPr>
          <p:nvPr>
            <p:ph type="dt" sz="half" idx="10"/>
          </p:nvPr>
        </p:nvSpPr>
        <p:spPr/>
        <p:txBody>
          <a:bodyPr/>
          <a:lstStyle/>
          <a:p>
            <a:fld id="{E16B2337-FDC3-47A7-9795-701E84C98173}" type="datetimeFigureOut">
              <a:rPr lang="en-GB" smtClean="0"/>
              <a:t>06/10/2022</a:t>
            </a:fld>
            <a:endParaRPr lang="en-GB"/>
          </a:p>
        </p:txBody>
      </p:sp>
      <p:sp>
        <p:nvSpPr>
          <p:cNvPr id="5" name="Footer Placeholder 4">
            <a:extLst>
              <a:ext uri="{FF2B5EF4-FFF2-40B4-BE49-F238E27FC236}">
                <a16:creationId xmlns:a16="http://schemas.microsoft.com/office/drawing/2014/main" id="{FE8CF42C-FDAC-058B-066E-D6D96D2C6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6C39C-14FD-4727-7BC1-692233AEB721}"/>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4140612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5B3-4F32-BF66-B589-023B5F014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00F560-6D82-AC04-5F29-390908D1D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20B465-F95B-4993-A5CF-D64479FCDF23}"/>
              </a:ext>
            </a:extLst>
          </p:cNvPr>
          <p:cNvSpPr>
            <a:spLocks noGrp="1"/>
          </p:cNvSpPr>
          <p:nvPr>
            <p:ph type="dt" sz="half" idx="10"/>
          </p:nvPr>
        </p:nvSpPr>
        <p:spPr/>
        <p:txBody>
          <a:bodyPr/>
          <a:lstStyle/>
          <a:p>
            <a:fld id="{E16B2337-FDC3-47A7-9795-701E84C98173}" type="datetimeFigureOut">
              <a:rPr lang="en-GB" smtClean="0"/>
              <a:t>06/10/2022</a:t>
            </a:fld>
            <a:endParaRPr lang="en-GB"/>
          </a:p>
        </p:txBody>
      </p:sp>
      <p:sp>
        <p:nvSpPr>
          <p:cNvPr id="5" name="Footer Placeholder 4">
            <a:extLst>
              <a:ext uri="{FF2B5EF4-FFF2-40B4-BE49-F238E27FC236}">
                <a16:creationId xmlns:a16="http://schemas.microsoft.com/office/drawing/2014/main" id="{C5490A98-94A6-38EB-DABF-624AC6125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DC76-653A-6F45-8067-15FF69D94D2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560852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78EE-9D5D-A36A-F5B9-9C716DA1F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DE944-1482-D140-8BEC-B25DC3FF76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DC933-2EC8-3CFA-45BF-9942F14AE7C5}"/>
              </a:ext>
            </a:extLst>
          </p:cNvPr>
          <p:cNvSpPr>
            <a:spLocks noGrp="1"/>
          </p:cNvSpPr>
          <p:nvPr>
            <p:ph type="dt" sz="half" idx="10"/>
          </p:nvPr>
        </p:nvSpPr>
        <p:spPr/>
        <p:txBody>
          <a:bodyPr/>
          <a:lstStyle/>
          <a:p>
            <a:fld id="{E16B2337-FDC3-47A7-9795-701E84C98173}" type="datetimeFigureOut">
              <a:rPr lang="en-GB" smtClean="0"/>
              <a:t>06/10/2022</a:t>
            </a:fld>
            <a:endParaRPr lang="en-GB"/>
          </a:p>
        </p:txBody>
      </p:sp>
      <p:sp>
        <p:nvSpPr>
          <p:cNvPr id="5" name="Footer Placeholder 4">
            <a:extLst>
              <a:ext uri="{FF2B5EF4-FFF2-40B4-BE49-F238E27FC236}">
                <a16:creationId xmlns:a16="http://schemas.microsoft.com/office/drawing/2014/main" id="{0C835224-141E-2DC4-98FF-317ED2B1C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20E09-03F8-2109-AC88-81958CB8E86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7886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0706-B964-D59A-7B46-FFAB226FB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1D64F3-0BC9-7C9D-4CA9-FA8A590ED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CB49-46C2-2AC7-1B99-AA4ECE7CC5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493B8F-0288-766C-B10D-A937C5B966B4}"/>
              </a:ext>
            </a:extLst>
          </p:cNvPr>
          <p:cNvSpPr>
            <a:spLocks noGrp="1"/>
          </p:cNvSpPr>
          <p:nvPr>
            <p:ph type="dt" sz="half" idx="10"/>
          </p:nvPr>
        </p:nvSpPr>
        <p:spPr/>
        <p:txBody>
          <a:bodyPr/>
          <a:lstStyle/>
          <a:p>
            <a:fld id="{E16B2337-FDC3-47A7-9795-701E84C98173}" type="datetimeFigureOut">
              <a:rPr lang="en-GB" smtClean="0"/>
              <a:t>06/10/2022</a:t>
            </a:fld>
            <a:endParaRPr lang="en-GB"/>
          </a:p>
        </p:txBody>
      </p:sp>
      <p:sp>
        <p:nvSpPr>
          <p:cNvPr id="6" name="Footer Placeholder 5">
            <a:extLst>
              <a:ext uri="{FF2B5EF4-FFF2-40B4-BE49-F238E27FC236}">
                <a16:creationId xmlns:a16="http://schemas.microsoft.com/office/drawing/2014/main" id="{564C03F4-F5FA-4DB9-5E81-B87951DBA0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B0EF1-9C26-09B7-8F07-94BCBFE10C54}"/>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75182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DE612-1F03-5054-372E-6B1CBA0099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5D2AA-A4B2-656A-AB64-495ADC0A1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17C06-CA50-6C0D-D2F8-A84B061E04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E9B79-0F1D-DC41-C309-650E7919E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1C7B00-8875-0E89-FCB5-6569639B7F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5A6ACC-B545-364B-CB36-506153D69508}"/>
              </a:ext>
            </a:extLst>
          </p:cNvPr>
          <p:cNvSpPr>
            <a:spLocks noGrp="1"/>
          </p:cNvSpPr>
          <p:nvPr>
            <p:ph type="dt" sz="half" idx="10"/>
          </p:nvPr>
        </p:nvSpPr>
        <p:spPr/>
        <p:txBody>
          <a:bodyPr/>
          <a:lstStyle/>
          <a:p>
            <a:fld id="{E16B2337-FDC3-47A7-9795-701E84C98173}" type="datetimeFigureOut">
              <a:rPr lang="en-GB" smtClean="0"/>
              <a:t>06/10/2022</a:t>
            </a:fld>
            <a:endParaRPr lang="en-GB"/>
          </a:p>
        </p:txBody>
      </p:sp>
      <p:sp>
        <p:nvSpPr>
          <p:cNvPr id="8" name="Footer Placeholder 7">
            <a:extLst>
              <a:ext uri="{FF2B5EF4-FFF2-40B4-BE49-F238E27FC236}">
                <a16:creationId xmlns:a16="http://schemas.microsoft.com/office/drawing/2014/main" id="{2CB2F9B7-531E-4437-BBCC-C249AED0E4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86240D-3437-948D-DB1D-6FC5C1F797A7}"/>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634789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5ED54-D18D-649D-F0F9-DDC1BAE2BC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CE602-4B96-1F90-4C45-4A951E1E0CC9}"/>
              </a:ext>
            </a:extLst>
          </p:cNvPr>
          <p:cNvSpPr>
            <a:spLocks noGrp="1"/>
          </p:cNvSpPr>
          <p:nvPr>
            <p:ph type="dt" sz="half" idx="10"/>
          </p:nvPr>
        </p:nvSpPr>
        <p:spPr/>
        <p:txBody>
          <a:bodyPr/>
          <a:lstStyle/>
          <a:p>
            <a:fld id="{E16B2337-FDC3-47A7-9795-701E84C98173}" type="datetimeFigureOut">
              <a:rPr lang="en-GB" smtClean="0"/>
              <a:t>06/10/2022</a:t>
            </a:fld>
            <a:endParaRPr lang="en-GB"/>
          </a:p>
        </p:txBody>
      </p:sp>
      <p:sp>
        <p:nvSpPr>
          <p:cNvPr id="4" name="Footer Placeholder 3">
            <a:extLst>
              <a:ext uri="{FF2B5EF4-FFF2-40B4-BE49-F238E27FC236}">
                <a16:creationId xmlns:a16="http://schemas.microsoft.com/office/drawing/2014/main" id="{4387875A-52C1-E6B1-8E4C-227BCCBCE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722365-3CBE-B0E0-D6BA-BE443F79EF4E}"/>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62834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90FFFC-7642-DA7F-455A-210D85FD47B8}"/>
              </a:ext>
            </a:extLst>
          </p:cNvPr>
          <p:cNvSpPr>
            <a:spLocks noGrp="1"/>
          </p:cNvSpPr>
          <p:nvPr>
            <p:ph type="dt" sz="half" idx="10"/>
          </p:nvPr>
        </p:nvSpPr>
        <p:spPr/>
        <p:txBody>
          <a:bodyPr/>
          <a:lstStyle/>
          <a:p>
            <a:fld id="{E16B2337-FDC3-47A7-9795-701E84C98173}" type="datetimeFigureOut">
              <a:rPr lang="en-GB" smtClean="0"/>
              <a:t>06/10/2022</a:t>
            </a:fld>
            <a:endParaRPr lang="en-GB"/>
          </a:p>
        </p:txBody>
      </p:sp>
      <p:sp>
        <p:nvSpPr>
          <p:cNvPr id="3" name="Footer Placeholder 2">
            <a:extLst>
              <a:ext uri="{FF2B5EF4-FFF2-40B4-BE49-F238E27FC236}">
                <a16:creationId xmlns:a16="http://schemas.microsoft.com/office/drawing/2014/main" id="{36E64A85-59E9-2AF8-AE00-F576269C31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470466-8504-B45A-2972-A36622FD25C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18398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E92E-4070-B406-0B5A-B252A1FD8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EB74C9-5C6C-BA17-05EA-C3C860DB2B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2BA693-4BEB-3BAF-8919-8B08E8022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C7114-D2B5-FEEE-E3BC-C854282A3472}"/>
              </a:ext>
            </a:extLst>
          </p:cNvPr>
          <p:cNvSpPr>
            <a:spLocks noGrp="1"/>
          </p:cNvSpPr>
          <p:nvPr>
            <p:ph type="dt" sz="half" idx="10"/>
          </p:nvPr>
        </p:nvSpPr>
        <p:spPr/>
        <p:txBody>
          <a:bodyPr/>
          <a:lstStyle/>
          <a:p>
            <a:fld id="{E16B2337-FDC3-47A7-9795-701E84C98173}" type="datetimeFigureOut">
              <a:rPr lang="en-GB" smtClean="0"/>
              <a:t>06/10/2022</a:t>
            </a:fld>
            <a:endParaRPr lang="en-GB"/>
          </a:p>
        </p:txBody>
      </p:sp>
      <p:sp>
        <p:nvSpPr>
          <p:cNvPr id="6" name="Footer Placeholder 5">
            <a:extLst>
              <a:ext uri="{FF2B5EF4-FFF2-40B4-BE49-F238E27FC236}">
                <a16:creationId xmlns:a16="http://schemas.microsoft.com/office/drawing/2014/main" id="{58B2AE3B-B8EC-2A6C-6B36-66ABE05B5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DBD76-FE73-6B2A-911D-AC4F91FF183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79200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AD28-7AC0-854A-1688-DE26CDE39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729E26-3B22-9B4F-610F-4B2BF5C43C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51A6B0-80CE-DED0-40C5-DC21F6E7A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CBB0D-5B2F-443C-B3AC-6A37FC48AB1B}"/>
              </a:ext>
            </a:extLst>
          </p:cNvPr>
          <p:cNvSpPr>
            <a:spLocks noGrp="1"/>
          </p:cNvSpPr>
          <p:nvPr>
            <p:ph type="dt" sz="half" idx="10"/>
          </p:nvPr>
        </p:nvSpPr>
        <p:spPr/>
        <p:txBody>
          <a:bodyPr/>
          <a:lstStyle/>
          <a:p>
            <a:fld id="{E16B2337-FDC3-47A7-9795-701E84C98173}" type="datetimeFigureOut">
              <a:rPr lang="en-GB" smtClean="0"/>
              <a:t>06/10/2022</a:t>
            </a:fld>
            <a:endParaRPr lang="en-GB"/>
          </a:p>
        </p:txBody>
      </p:sp>
      <p:sp>
        <p:nvSpPr>
          <p:cNvPr id="6" name="Footer Placeholder 5">
            <a:extLst>
              <a:ext uri="{FF2B5EF4-FFF2-40B4-BE49-F238E27FC236}">
                <a16:creationId xmlns:a16="http://schemas.microsoft.com/office/drawing/2014/main" id="{4A04B2C0-F166-2B82-82BE-57282DA45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A9E97C-F8EE-74E3-83C5-B6BFAE3379D3}"/>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28570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D9CD-34AC-30AF-EAA4-C34F94CC91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61C378-F9EF-4812-E27D-841207185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84F939-ED76-48C2-D9B3-1959CC86611D}"/>
              </a:ext>
            </a:extLst>
          </p:cNvPr>
          <p:cNvSpPr>
            <a:spLocks noGrp="1"/>
          </p:cNvSpPr>
          <p:nvPr>
            <p:ph type="dt" sz="half" idx="10"/>
          </p:nvPr>
        </p:nvSpPr>
        <p:spPr/>
        <p:txBody>
          <a:bodyPr/>
          <a:lstStyle/>
          <a:p>
            <a:fld id="{E16B2337-FDC3-47A7-9795-701E84C98173}" type="datetimeFigureOut">
              <a:rPr lang="en-GB" smtClean="0"/>
              <a:t>06/10/2022</a:t>
            </a:fld>
            <a:endParaRPr lang="en-GB"/>
          </a:p>
        </p:txBody>
      </p:sp>
      <p:sp>
        <p:nvSpPr>
          <p:cNvPr id="5" name="Footer Placeholder 4">
            <a:extLst>
              <a:ext uri="{FF2B5EF4-FFF2-40B4-BE49-F238E27FC236}">
                <a16:creationId xmlns:a16="http://schemas.microsoft.com/office/drawing/2014/main" id="{0C6C255E-07B6-FEBD-E8C8-EDA8A91F7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1F97E-9814-739B-595E-8DD364348CB0}"/>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392623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3364A4-101C-795F-5A48-F9E9FDC607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663DC4-1E25-52A6-CE38-00F3C12D2B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86865-D327-7902-6CDF-ECEBFD05CD35}"/>
              </a:ext>
            </a:extLst>
          </p:cNvPr>
          <p:cNvSpPr>
            <a:spLocks noGrp="1"/>
          </p:cNvSpPr>
          <p:nvPr>
            <p:ph type="dt" sz="half" idx="10"/>
          </p:nvPr>
        </p:nvSpPr>
        <p:spPr/>
        <p:txBody>
          <a:bodyPr/>
          <a:lstStyle/>
          <a:p>
            <a:fld id="{E16B2337-FDC3-47A7-9795-701E84C98173}" type="datetimeFigureOut">
              <a:rPr lang="en-GB" smtClean="0"/>
              <a:t>06/10/2022</a:t>
            </a:fld>
            <a:endParaRPr lang="en-GB"/>
          </a:p>
        </p:txBody>
      </p:sp>
      <p:sp>
        <p:nvSpPr>
          <p:cNvPr id="5" name="Footer Placeholder 4">
            <a:extLst>
              <a:ext uri="{FF2B5EF4-FFF2-40B4-BE49-F238E27FC236}">
                <a16:creationId xmlns:a16="http://schemas.microsoft.com/office/drawing/2014/main" id="{285AD949-8D72-07FF-E1B9-F42F06E56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554FF-2EE6-8610-B76A-D4FB2DD1EA29}"/>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06986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D2AC06-437F-8CE0-CEC4-60427B32A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CC3C31-2910-E1DF-F909-6710738622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B0AA6-3558-7681-7CA1-3B3E0365CE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B2337-FDC3-47A7-9795-701E84C98173}" type="datetimeFigureOut">
              <a:rPr lang="en-GB" smtClean="0"/>
              <a:t>06/10/2022</a:t>
            </a:fld>
            <a:endParaRPr lang="en-GB"/>
          </a:p>
        </p:txBody>
      </p:sp>
      <p:sp>
        <p:nvSpPr>
          <p:cNvPr id="5" name="Footer Placeholder 4">
            <a:extLst>
              <a:ext uri="{FF2B5EF4-FFF2-40B4-BE49-F238E27FC236}">
                <a16:creationId xmlns:a16="http://schemas.microsoft.com/office/drawing/2014/main" id="{4534FD05-905C-2A2D-F55B-2B338CE530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CBADF4-76D7-98F1-3738-D7223916B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79E31C-A05C-4500-BB76-455BAB576027}" type="slidenum">
              <a:rPr lang="en-GB" smtClean="0"/>
              <a:t>‹#›</a:t>
            </a:fld>
            <a:endParaRPr lang="en-GB"/>
          </a:p>
        </p:txBody>
      </p:sp>
    </p:spTree>
    <p:extLst>
      <p:ext uri="{BB962C8B-B14F-4D97-AF65-F5344CB8AC3E}">
        <p14:creationId xmlns:p14="http://schemas.microsoft.com/office/powerpoint/2010/main" val="2295357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640080" y="325369"/>
            <a:ext cx="4368602" cy="1956841"/>
          </a:xfrm>
        </p:spPr>
        <p:txBody>
          <a:bodyPr anchor="b">
            <a:normAutofit/>
          </a:bodyPr>
          <a:lstStyle/>
          <a:p>
            <a:r>
              <a:rPr lang="en-GB" sz="4200" b="1" dirty="0"/>
              <a:t>Counselling Skills and Approaches ECPS5010</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640080" y="2872899"/>
            <a:ext cx="4823881" cy="3320668"/>
          </a:xfrm>
        </p:spPr>
        <p:txBody>
          <a:bodyPr>
            <a:normAutofit/>
          </a:bodyPr>
          <a:lstStyle/>
          <a:p>
            <a:pPr marL="0" indent="0">
              <a:buNone/>
            </a:pPr>
            <a:r>
              <a:rPr lang="en-GB" sz="3600" b="1" dirty="0"/>
              <a:t>Week 2:  Monday 10</a:t>
            </a:r>
            <a:r>
              <a:rPr lang="en-GB" sz="3600" b="1" baseline="30000" dirty="0"/>
              <a:t>th</a:t>
            </a:r>
            <a:r>
              <a:rPr lang="en-GB" sz="3600" b="1" dirty="0"/>
              <a:t>  October </a:t>
            </a:r>
          </a:p>
          <a:p>
            <a:pPr marL="0" indent="0">
              <a:buNone/>
            </a:pPr>
            <a:r>
              <a:rPr lang="en-GB" sz="3600" b="1" dirty="0">
                <a:solidFill>
                  <a:schemeClr val="accent2"/>
                </a:solidFill>
              </a:rPr>
              <a:t>Counselling Theories and Approaches </a:t>
            </a:r>
          </a:p>
          <a:p>
            <a:pPr marL="0" indent="0">
              <a:buNone/>
            </a:pPr>
            <a:endParaRPr lang="en-GB" sz="3600" b="1" dirty="0"/>
          </a:p>
        </p:txBody>
      </p:sp>
      <p:pic>
        <p:nvPicPr>
          <p:cNvPr id="7" name="Picture 6">
            <a:extLst>
              <a:ext uri="{FF2B5EF4-FFF2-40B4-BE49-F238E27FC236}">
                <a16:creationId xmlns:a16="http://schemas.microsoft.com/office/drawing/2014/main" id="{173D1614-461E-DFEC-8F1E-E1199EA36157}"/>
              </a:ext>
            </a:extLst>
          </p:cNvPr>
          <p:cNvPicPr>
            <a:picLocks noChangeAspect="1"/>
          </p:cNvPicPr>
          <p:nvPr/>
        </p:nvPicPr>
        <p:blipFill rotWithShape="1">
          <a:blip r:embed="rId2">
            <a:extLst>
              <a:ext uri="{28A0092B-C50C-407E-A947-70E740481C1C}">
                <a14:useLocalDpi xmlns:a14="http://schemas.microsoft.com/office/drawing/2010/main" val="0"/>
              </a:ext>
            </a:extLst>
          </a:blip>
          <a:srcRect l="21070" r="14234" b="-1"/>
          <a:stretch/>
        </p:blipFill>
        <p:spPr>
          <a:xfrm>
            <a:off x="5345361" y="-140236"/>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95" name="Rectangle 2459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AF4DE194-3FD7-F72E-140F-DB4A6AC6C9F3}"/>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r>
              <a:rPr lang="en-GB" altLang="en-US" sz="5400" dirty="0"/>
              <a:t>Schedule for the Day</a:t>
            </a:r>
          </a:p>
        </p:txBody>
      </p:sp>
      <p:sp>
        <p:nvSpPr>
          <p:cNvPr id="2459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Content Placeholder 2">
            <a:extLst>
              <a:ext uri="{FF2B5EF4-FFF2-40B4-BE49-F238E27FC236}">
                <a16:creationId xmlns:a16="http://schemas.microsoft.com/office/drawing/2014/main" id="{B0CD49B0-80E3-90B4-6F5E-C76393168288}"/>
              </a:ext>
            </a:extLst>
          </p:cNvPr>
          <p:cNvSpPr>
            <a:spLocks noGrp="1"/>
          </p:cNvSpPr>
          <p:nvPr>
            <p:ph idx="1"/>
          </p:nvPr>
        </p:nvSpPr>
        <p:spPr>
          <a:xfrm>
            <a:off x="572493" y="2071316"/>
            <a:ext cx="6713552" cy="4119172"/>
          </a:xfrm>
        </p:spPr>
        <p:txBody>
          <a:bodyPr rtlCol="0" anchor="t">
            <a:normAutofit fontScale="92500" lnSpcReduction="20000"/>
          </a:bodyPr>
          <a:lstStyle/>
          <a:p>
            <a:pPr eaLnBrk="1" fontAlgn="auto" hangingPunct="1">
              <a:defRPr/>
            </a:pPr>
            <a:endParaRPr lang="en-GB" altLang="en-US" sz="2000" b="1" dirty="0"/>
          </a:p>
          <a:p>
            <a:pPr marL="0" indent="0" eaLnBrk="1" fontAlgn="auto" hangingPunct="1">
              <a:buNone/>
              <a:defRPr/>
            </a:pPr>
            <a:r>
              <a:rPr lang="en-GB" altLang="en-US" sz="2000" b="1" dirty="0"/>
              <a:t>Activity – Quiz or Names Game</a:t>
            </a:r>
          </a:p>
          <a:p>
            <a:pPr marL="0" indent="0" eaLnBrk="1" fontAlgn="auto" hangingPunct="1">
              <a:buNone/>
              <a:defRPr/>
            </a:pPr>
            <a:r>
              <a:rPr lang="en-GB" altLang="en-US" sz="2000" b="1" dirty="0"/>
              <a:t>4 Schools of Psychotherapy (overview) </a:t>
            </a:r>
          </a:p>
          <a:p>
            <a:pPr marL="0" indent="0" eaLnBrk="1" fontAlgn="auto" hangingPunct="1">
              <a:buNone/>
              <a:defRPr/>
            </a:pPr>
            <a:r>
              <a:rPr lang="en-GB" altLang="en-US" sz="2000" b="1" dirty="0"/>
              <a:t>5 Forces of in Psychotherapy &amp; Counselling – Neuroscience and Social Justice </a:t>
            </a:r>
          </a:p>
          <a:p>
            <a:pPr marL="0" indent="0" eaLnBrk="1" fontAlgn="auto" hangingPunct="1">
              <a:buNone/>
              <a:defRPr/>
            </a:pPr>
            <a:r>
              <a:rPr lang="en-GB" altLang="en-US" sz="2000" b="1" dirty="0"/>
              <a:t>Psychological Intervention or Approaches use in Mental Health Services/NHS Settings</a:t>
            </a:r>
          </a:p>
          <a:p>
            <a:pPr marL="0" indent="0" eaLnBrk="1" fontAlgn="auto" hangingPunct="1">
              <a:buNone/>
              <a:defRPr/>
            </a:pPr>
            <a:r>
              <a:rPr lang="en-GB" altLang="en-US" sz="2000" b="1" dirty="0"/>
              <a:t>Psychotherapy Perspective</a:t>
            </a:r>
          </a:p>
          <a:p>
            <a:pPr marL="0" indent="0" eaLnBrk="1" fontAlgn="auto" hangingPunct="1">
              <a:buNone/>
              <a:defRPr/>
            </a:pPr>
            <a:r>
              <a:rPr lang="en-GB" altLang="en-US" sz="2000" b="1" dirty="0"/>
              <a:t>Counselling Perspective &amp; Services </a:t>
            </a:r>
          </a:p>
          <a:p>
            <a:pPr marL="0" indent="0" eaLnBrk="1" fontAlgn="auto" hangingPunct="1">
              <a:buNone/>
              <a:defRPr/>
            </a:pPr>
            <a:r>
              <a:rPr lang="en-GB" altLang="en-US" sz="2000" b="1" dirty="0"/>
              <a:t>Journal Article </a:t>
            </a:r>
          </a:p>
          <a:p>
            <a:pPr marL="0" indent="0" eaLnBrk="1" fontAlgn="auto" hangingPunct="1">
              <a:buNone/>
              <a:defRPr/>
            </a:pPr>
            <a:r>
              <a:rPr lang="en-GB" altLang="en-US" sz="2000" b="1" dirty="0"/>
              <a:t>Next Week</a:t>
            </a:r>
          </a:p>
          <a:p>
            <a:pPr eaLnBrk="1" fontAlgn="auto" hangingPunct="1">
              <a:buFont typeface="Wingdings" panose="05000000000000000000" pitchFamily="2" charset="2"/>
              <a:buChar char="q"/>
              <a:defRPr/>
            </a:pPr>
            <a:r>
              <a:rPr lang="en-GB" altLang="en-US" sz="2000" dirty="0"/>
              <a:t>Case Study Application</a:t>
            </a:r>
            <a:endParaRPr lang="en-GB" altLang="en-US" sz="2000" i="1" dirty="0"/>
          </a:p>
          <a:p>
            <a:pPr eaLnBrk="1" fontAlgn="auto" hangingPunct="1">
              <a:buFont typeface="Wingdings" panose="05000000000000000000" pitchFamily="2" charset="2"/>
              <a:buChar char="q"/>
              <a:defRPr/>
            </a:pPr>
            <a:r>
              <a:rPr lang="en-GB" altLang="en-US" sz="2000" dirty="0"/>
              <a:t>Psychodynamic Tradition </a:t>
            </a:r>
          </a:p>
          <a:p>
            <a:pPr marL="0" indent="0" eaLnBrk="1" fontAlgn="auto" hangingPunct="1">
              <a:buNone/>
              <a:defRPr/>
            </a:pPr>
            <a:endParaRPr lang="en-GB" altLang="en-US" sz="2000" b="1" dirty="0"/>
          </a:p>
          <a:p>
            <a:pPr marL="0" indent="0" eaLnBrk="1" fontAlgn="auto" hangingPunct="1">
              <a:buNone/>
              <a:defRPr/>
            </a:pPr>
            <a:endParaRPr lang="en-GB" altLang="en-US" sz="2000" b="1" dirty="0"/>
          </a:p>
          <a:p>
            <a:pPr marL="0" indent="0" eaLnBrk="1" fontAlgn="auto" hangingPunct="1">
              <a:buNone/>
              <a:defRPr/>
            </a:pPr>
            <a:endParaRPr lang="en-GB" altLang="en-US" sz="2000" b="1" dirty="0"/>
          </a:p>
          <a:p>
            <a:pPr marL="0" indent="0" eaLnBrk="1" fontAlgn="auto" hangingPunct="1">
              <a:buNone/>
              <a:defRPr/>
            </a:pPr>
            <a:endParaRPr lang="en-GB" altLang="en-US" sz="2000" b="1" dirty="0"/>
          </a:p>
        </p:txBody>
      </p:sp>
      <p:pic>
        <p:nvPicPr>
          <p:cNvPr id="11268" name="Picture 5" descr="Image result for pixabay free pebbles">
            <a:extLst>
              <a:ext uri="{FF2B5EF4-FFF2-40B4-BE49-F238E27FC236}">
                <a16:creationId xmlns:a16="http://schemas.microsoft.com/office/drawing/2014/main" id="{4B5A1EEB-16C3-36AA-1065-695BB043CB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87" r="1743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descr="Icon&#10;&#10;Description automatically generated">
            <a:hlinkClick r:id="" action="ppaction://media"/>
            <a:extLst>
              <a:ext uri="{FF2B5EF4-FFF2-40B4-BE49-F238E27FC236}">
                <a16:creationId xmlns:a16="http://schemas.microsoft.com/office/drawing/2014/main" id="{10E11B2E-75E3-DE81-87D9-E7F0DC132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65002"/>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EFA22-6721-73C7-749A-8C68CF0FE735}"/>
              </a:ext>
            </a:extLst>
          </p:cNvPr>
          <p:cNvSpPr>
            <a:spLocks noGrp="1"/>
          </p:cNvSpPr>
          <p:nvPr>
            <p:ph type="title"/>
          </p:nvPr>
        </p:nvSpPr>
        <p:spPr>
          <a:xfrm>
            <a:off x="594360" y="637125"/>
            <a:ext cx="3802276" cy="5256371"/>
          </a:xfrm>
        </p:spPr>
        <p:txBody>
          <a:bodyPr>
            <a:normAutofit/>
          </a:bodyPr>
          <a:lstStyle/>
          <a:p>
            <a:r>
              <a:rPr lang="en-GB" sz="4800">
                <a:solidFill>
                  <a:schemeClr val="bg1"/>
                </a:solidFill>
              </a:rPr>
              <a:t>4 Schools of Psychotherapy </a:t>
            </a:r>
          </a:p>
        </p:txBody>
      </p:sp>
      <p:graphicFrame>
        <p:nvGraphicFramePr>
          <p:cNvPr id="5" name="Content Placeholder 2">
            <a:extLst>
              <a:ext uri="{FF2B5EF4-FFF2-40B4-BE49-F238E27FC236}">
                <a16:creationId xmlns:a16="http://schemas.microsoft.com/office/drawing/2014/main" id="{9F93FA28-CC43-E1D4-E65D-0365B5F0A07E}"/>
              </a:ext>
            </a:extLst>
          </p:cNvPr>
          <p:cNvGraphicFramePr>
            <a:graphicFrameLocks noGrp="1"/>
          </p:cNvGraphicFramePr>
          <p:nvPr>
            <p:ph idx="1"/>
            <p:extLst>
              <p:ext uri="{D42A27DB-BD31-4B8C-83A1-F6EECF244321}">
                <p14:modId xmlns:p14="http://schemas.microsoft.com/office/powerpoint/2010/main" val="419367618"/>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9396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A9A7C1-1659-72B9-1310-38789185FF8B}"/>
              </a:ext>
            </a:extLst>
          </p:cNvPr>
          <p:cNvSpPr>
            <a:spLocks noGrp="1"/>
          </p:cNvSpPr>
          <p:nvPr>
            <p:ph type="title"/>
          </p:nvPr>
        </p:nvSpPr>
        <p:spPr>
          <a:xfrm>
            <a:off x="594360" y="640263"/>
            <a:ext cx="3822192" cy="1344975"/>
          </a:xfrm>
        </p:spPr>
        <p:txBody>
          <a:bodyPr>
            <a:normAutofit/>
          </a:bodyPr>
          <a:lstStyle/>
          <a:p>
            <a:r>
              <a:rPr lang="en-GB" sz="3600">
                <a:solidFill>
                  <a:schemeClr val="bg1"/>
                </a:solidFill>
              </a:rPr>
              <a:t>5</a:t>
            </a:r>
            <a:r>
              <a:rPr lang="en-GB" sz="3600" baseline="30000">
                <a:solidFill>
                  <a:schemeClr val="bg1"/>
                </a:solidFill>
              </a:rPr>
              <a:t>th</a:t>
            </a:r>
            <a:r>
              <a:rPr lang="en-GB" sz="3600">
                <a:solidFill>
                  <a:schemeClr val="bg1"/>
                </a:solidFill>
              </a:rPr>
              <a:t> School or Force</a:t>
            </a:r>
          </a:p>
        </p:txBody>
      </p:sp>
      <p:cxnSp>
        <p:nvCxnSpPr>
          <p:cNvPr id="11" name="Straight Connector 10">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C7E3A0-6903-1093-4581-DD49DBE31BAD}"/>
              </a:ext>
            </a:extLst>
          </p:cNvPr>
          <p:cNvSpPr>
            <a:spLocks noGrp="1"/>
          </p:cNvSpPr>
          <p:nvPr>
            <p:ph idx="1"/>
          </p:nvPr>
        </p:nvSpPr>
        <p:spPr>
          <a:xfrm>
            <a:off x="593610" y="2121763"/>
            <a:ext cx="3822192" cy="3773010"/>
          </a:xfrm>
        </p:spPr>
        <p:txBody>
          <a:bodyPr>
            <a:normAutofit/>
          </a:bodyPr>
          <a:lstStyle/>
          <a:p>
            <a:r>
              <a:rPr lang="en-GB" altLang="en-US" sz="2000" b="1" dirty="0">
                <a:solidFill>
                  <a:schemeClr val="bg1"/>
                </a:solidFill>
              </a:rPr>
              <a:t>Neuroscience and Theories of Psychotherapy </a:t>
            </a:r>
          </a:p>
          <a:p>
            <a:r>
              <a:rPr lang="en-GB" altLang="en-US" sz="2000" b="1" dirty="0">
                <a:solidFill>
                  <a:schemeClr val="bg1"/>
                </a:solidFill>
              </a:rPr>
              <a:t>Social Justice </a:t>
            </a:r>
          </a:p>
          <a:p>
            <a:endParaRPr lang="en-GB" sz="2000" dirty="0">
              <a:solidFill>
                <a:schemeClr val="bg1"/>
              </a:solidFill>
            </a:endParaRPr>
          </a:p>
        </p:txBody>
      </p:sp>
      <p:pic>
        <p:nvPicPr>
          <p:cNvPr id="4" name="Picture 3" descr="Calendar&#10;&#10;Description automatically generated with low confidence">
            <a:extLst>
              <a:ext uri="{FF2B5EF4-FFF2-40B4-BE49-F238E27FC236}">
                <a16:creationId xmlns:a16="http://schemas.microsoft.com/office/drawing/2014/main" id="{EA1E5C2C-6CC8-45CB-3F08-9EB920FEE9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115727" y="484632"/>
            <a:ext cx="4586629" cy="57332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50810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82BD70C-C4A0-46C4-9518-A731098B4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9D2DEB-7C23-4C5D-4F8A-59851E9336A0}"/>
              </a:ext>
            </a:extLst>
          </p:cNvPr>
          <p:cNvSpPr>
            <a:spLocks noGrp="1"/>
          </p:cNvSpPr>
          <p:nvPr>
            <p:ph type="title"/>
          </p:nvPr>
        </p:nvSpPr>
        <p:spPr>
          <a:xfrm>
            <a:off x="6072445" y="3640254"/>
            <a:ext cx="5319433" cy="2076333"/>
          </a:xfrm>
        </p:spPr>
        <p:txBody>
          <a:bodyPr vert="horz" lIns="91440" tIns="45720" rIns="91440" bIns="45720" rtlCol="0" anchor="t">
            <a:normAutofit/>
          </a:bodyPr>
          <a:lstStyle/>
          <a:p>
            <a:r>
              <a:rPr lang="en-US" sz="4800" kern="1200" dirty="0">
                <a:solidFill>
                  <a:schemeClr val="bg1"/>
                </a:solidFill>
                <a:latin typeface="+mj-lt"/>
                <a:ea typeface="+mj-ea"/>
                <a:cs typeface="+mj-cs"/>
              </a:rPr>
              <a:t>Which modality would </a:t>
            </a:r>
            <a:r>
              <a:rPr lang="en-US" sz="4800" dirty="0">
                <a:solidFill>
                  <a:schemeClr val="bg1"/>
                </a:solidFill>
              </a:rPr>
              <a:t>you choose or research?  </a:t>
            </a:r>
            <a:endParaRPr lang="en-US" sz="4800" kern="1200" dirty="0">
              <a:solidFill>
                <a:schemeClr val="bg1"/>
              </a:solidFill>
              <a:latin typeface="+mj-lt"/>
              <a:ea typeface="+mj-ea"/>
              <a:cs typeface="+mj-cs"/>
            </a:endParaRPr>
          </a:p>
        </p:txBody>
      </p:sp>
      <p:sp>
        <p:nvSpPr>
          <p:cNvPr id="12" name="Freeform: Shape 11">
            <a:extLst>
              <a:ext uri="{FF2B5EF4-FFF2-40B4-BE49-F238E27FC236}">
                <a16:creationId xmlns:a16="http://schemas.microsoft.com/office/drawing/2014/main" id="{39B74A45-BDDD-4892-B8C0-B290C0944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79352" cy="6374535"/>
          </a:xfrm>
          <a:custGeom>
            <a:avLst/>
            <a:gdLst>
              <a:gd name="connsiteX0" fmla="*/ 609861 w 5379352"/>
              <a:gd name="connsiteY0" fmla="*/ 6374535 h 6374535"/>
              <a:gd name="connsiteX1" fmla="*/ 3449004 w 5379352"/>
              <a:gd name="connsiteY1" fmla="*/ 6374535 h 6374535"/>
              <a:gd name="connsiteX2" fmla="*/ 3628245 w 5379352"/>
              <a:gd name="connsiteY2" fmla="*/ 6288190 h 6374535"/>
              <a:gd name="connsiteX3" fmla="*/ 5379352 w 5379352"/>
              <a:gd name="connsiteY3" fmla="*/ 3346018 h 6374535"/>
              <a:gd name="connsiteX4" fmla="*/ 2033334 w 5379352"/>
              <a:gd name="connsiteY4" fmla="*/ 0 h 6374535"/>
              <a:gd name="connsiteX5" fmla="*/ 129310 w 5379352"/>
              <a:gd name="connsiteY5" fmla="*/ 594192 h 6374535"/>
              <a:gd name="connsiteX6" fmla="*/ 0 w 5379352"/>
              <a:gd name="connsiteY6" fmla="*/ 692103 h 6374535"/>
              <a:gd name="connsiteX7" fmla="*/ 0 w 5379352"/>
              <a:gd name="connsiteY7" fmla="*/ 5999934 h 6374535"/>
              <a:gd name="connsiteX8" fmla="*/ 129311 w 5379352"/>
              <a:gd name="connsiteY8" fmla="*/ 6097845 h 6374535"/>
              <a:gd name="connsiteX9" fmla="*/ 367831 w 5379352"/>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79352" h="6374535">
                <a:moveTo>
                  <a:pt x="609861" y="6374535"/>
                </a:moveTo>
                <a:lnTo>
                  <a:pt x="3449004" y="6374535"/>
                </a:lnTo>
                <a:lnTo>
                  <a:pt x="3628245" y="6288190"/>
                </a:lnTo>
                <a:cubicBezTo>
                  <a:pt x="4671283" y="5721578"/>
                  <a:pt x="5379352" y="4616487"/>
                  <a:pt x="5379352" y="3346018"/>
                </a:cubicBezTo>
                <a:cubicBezTo>
                  <a:pt x="5379352" y="1498063"/>
                  <a:pt x="3881289" y="0"/>
                  <a:pt x="2033334" y="0"/>
                </a:cubicBezTo>
                <a:cubicBezTo>
                  <a:pt x="1325914" y="0"/>
                  <a:pt x="669769" y="219535"/>
                  <a:pt x="129310" y="594192"/>
                </a:cubicBezTo>
                <a:lnTo>
                  <a:pt x="0" y="692103"/>
                </a:lnTo>
                <a:lnTo>
                  <a:pt x="0" y="5999934"/>
                </a:lnTo>
                <a:lnTo>
                  <a:pt x="129311" y="6097845"/>
                </a:lnTo>
                <a:cubicBezTo>
                  <a:pt x="206519" y="6151367"/>
                  <a:pt x="286089" y="6201724"/>
                  <a:pt x="367831" y="624872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C516C73E-9465-4C9E-9B86-9E58FB326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9" y="0"/>
            <a:ext cx="5210147" cy="6210629"/>
          </a:xfrm>
          <a:custGeom>
            <a:avLst/>
            <a:gdLst>
              <a:gd name="connsiteX0" fmla="*/ 1058223 w 5210147"/>
              <a:gd name="connsiteY0" fmla="*/ 0 h 6210629"/>
              <a:gd name="connsiteX1" fmla="*/ 3003078 w 5210147"/>
              <a:gd name="connsiteY1" fmla="*/ 0 h 6210629"/>
              <a:gd name="connsiteX2" fmla="*/ 3266657 w 5210147"/>
              <a:gd name="connsiteY2" fmla="*/ 96471 h 6210629"/>
              <a:gd name="connsiteX3" fmla="*/ 5210147 w 5210147"/>
              <a:gd name="connsiteY3" fmla="*/ 3028517 h 6210629"/>
              <a:gd name="connsiteX4" fmla="*/ 2028035 w 5210147"/>
              <a:gd name="connsiteY4" fmla="*/ 6210629 h 6210629"/>
              <a:gd name="connsiteX5" fmla="*/ 3916 w 5210147"/>
              <a:gd name="connsiteY5" fmla="*/ 5483989 h 6210629"/>
              <a:gd name="connsiteX6" fmla="*/ 0 w 5210147"/>
              <a:gd name="connsiteY6" fmla="*/ 5480430 h 6210629"/>
              <a:gd name="connsiteX7" fmla="*/ 0 w 5210147"/>
              <a:gd name="connsiteY7" fmla="*/ 576603 h 6210629"/>
              <a:gd name="connsiteX8" fmla="*/ 3916 w 5210147"/>
              <a:gd name="connsiteY8" fmla="*/ 573044 h 6210629"/>
              <a:gd name="connsiteX9" fmla="*/ 933918 w 5210147"/>
              <a:gd name="connsiteY9" fmla="*/ 39494 h 621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10147" h="6210629">
                <a:moveTo>
                  <a:pt x="1058223" y="0"/>
                </a:moveTo>
                <a:lnTo>
                  <a:pt x="3003078" y="0"/>
                </a:lnTo>
                <a:lnTo>
                  <a:pt x="3266657" y="96471"/>
                </a:lnTo>
                <a:cubicBezTo>
                  <a:pt x="4408765" y="579542"/>
                  <a:pt x="5210147" y="1710443"/>
                  <a:pt x="5210147" y="3028517"/>
                </a:cubicBezTo>
                <a:cubicBezTo>
                  <a:pt x="5210147" y="4785949"/>
                  <a:pt x="3785467" y="6210629"/>
                  <a:pt x="2028035" y="6210629"/>
                </a:cubicBezTo>
                <a:cubicBezTo>
                  <a:pt x="1259159" y="6210629"/>
                  <a:pt x="553973" y="5937936"/>
                  <a:pt x="3916" y="5483989"/>
                </a:cubicBezTo>
                <a:lnTo>
                  <a:pt x="0" y="5480430"/>
                </a:lnTo>
                <a:lnTo>
                  <a:pt x="0" y="576603"/>
                </a:lnTo>
                <a:lnTo>
                  <a:pt x="3916" y="573044"/>
                </a:lnTo>
                <a:cubicBezTo>
                  <a:pt x="278945" y="346070"/>
                  <a:pt x="592755" y="164410"/>
                  <a:pt x="933918" y="3949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Magnifying glass">
            <a:extLst>
              <a:ext uri="{FF2B5EF4-FFF2-40B4-BE49-F238E27FC236}">
                <a16:creationId xmlns:a16="http://schemas.microsoft.com/office/drawing/2014/main" id="{5183B2B4-BC43-2CF0-3EA4-AD1C51CB300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0941" y="1301551"/>
            <a:ext cx="3440610" cy="3440610"/>
          </a:xfrm>
          <a:prstGeom prst="rect">
            <a:avLst/>
          </a:prstGeom>
        </p:spPr>
      </p:pic>
    </p:spTree>
    <p:extLst>
      <p:ext uri="{BB962C8B-B14F-4D97-AF65-F5344CB8AC3E}">
        <p14:creationId xmlns:p14="http://schemas.microsoft.com/office/powerpoint/2010/main" val="1501906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7CA9BB-6B9F-62BA-FA69-F9F8A00FE1B9}"/>
              </a:ext>
            </a:extLst>
          </p:cNvPr>
          <p:cNvSpPr>
            <a:spLocks noGrp="1"/>
          </p:cNvSpPr>
          <p:nvPr>
            <p:ph type="title"/>
          </p:nvPr>
        </p:nvSpPr>
        <p:spPr>
          <a:xfrm>
            <a:off x="1383564" y="348865"/>
            <a:ext cx="9718111" cy="1576446"/>
          </a:xfrm>
        </p:spPr>
        <p:txBody>
          <a:bodyPr anchor="ctr">
            <a:normAutofit/>
          </a:bodyPr>
          <a:lstStyle/>
          <a:p>
            <a:pPr algn="ctr"/>
            <a:r>
              <a:rPr lang="en-GB" sz="4000" dirty="0">
                <a:solidFill>
                  <a:srgbClr val="FFFFFF"/>
                </a:solidFill>
              </a:rPr>
              <a:t>Relevance of Freud – Psychoanalysis</a:t>
            </a:r>
            <a:br>
              <a:rPr lang="en-GB" sz="4000" dirty="0">
                <a:solidFill>
                  <a:srgbClr val="FFFFFF"/>
                </a:solidFill>
              </a:rPr>
            </a:br>
            <a:r>
              <a:rPr lang="en-GB" sz="4000" dirty="0">
                <a:solidFill>
                  <a:srgbClr val="FFFFFF"/>
                </a:solidFill>
              </a:rPr>
              <a:t>“Talking Cure” </a:t>
            </a:r>
          </a:p>
        </p:txBody>
      </p:sp>
      <p:graphicFrame>
        <p:nvGraphicFramePr>
          <p:cNvPr id="5" name="Content Placeholder 2">
            <a:extLst>
              <a:ext uri="{FF2B5EF4-FFF2-40B4-BE49-F238E27FC236}">
                <a16:creationId xmlns:a16="http://schemas.microsoft.com/office/drawing/2014/main" id="{7B15DBCF-8FB0-13E1-AA24-AA2F3E3B51AE}"/>
              </a:ext>
            </a:extLst>
          </p:cNvPr>
          <p:cNvGraphicFramePr>
            <a:graphicFrameLocks noGrp="1"/>
          </p:cNvGraphicFramePr>
          <p:nvPr>
            <p:ph idx="1"/>
            <p:extLst>
              <p:ext uri="{D42A27DB-BD31-4B8C-83A1-F6EECF244321}">
                <p14:modId xmlns:p14="http://schemas.microsoft.com/office/powerpoint/2010/main" val="244281764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766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63CA8D-5C5B-7BE1-4198-AAA203AFECC6}"/>
              </a:ext>
            </a:extLst>
          </p:cNvPr>
          <p:cNvGraphicFramePr>
            <a:graphicFrameLocks noGrp="1"/>
          </p:cNvGraphicFramePr>
          <p:nvPr>
            <p:ph idx="1"/>
            <p:extLst>
              <p:ext uri="{D42A27DB-BD31-4B8C-83A1-F6EECF244321}">
                <p14:modId xmlns:p14="http://schemas.microsoft.com/office/powerpoint/2010/main" val="1766680203"/>
              </p:ext>
            </p:extLst>
          </p:nvPr>
        </p:nvGraphicFramePr>
        <p:xfrm>
          <a:off x="838200" y="740229"/>
          <a:ext cx="10515600" cy="5436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1374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7"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AB4EB3-D2CD-B20A-01A2-58CB2640D882}"/>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b="1" kern="1200" dirty="0">
                <a:solidFill>
                  <a:schemeClr val="bg1"/>
                </a:solidFill>
                <a:latin typeface="+mj-lt"/>
                <a:ea typeface="+mj-ea"/>
                <a:cs typeface="+mj-cs"/>
              </a:rPr>
              <a:t>Impact &amp; Influence</a:t>
            </a:r>
            <a:br>
              <a:rPr lang="en-US" kern="1200" dirty="0">
                <a:solidFill>
                  <a:schemeClr val="bg1"/>
                </a:solidFill>
                <a:latin typeface="+mj-lt"/>
                <a:ea typeface="+mj-ea"/>
                <a:cs typeface="+mj-cs"/>
              </a:rPr>
            </a:br>
            <a:endParaRPr lang="en-US" kern="1200" dirty="0">
              <a:solidFill>
                <a:schemeClr val="bg1"/>
              </a:solidFill>
              <a:latin typeface="+mj-lt"/>
              <a:ea typeface="+mj-ea"/>
              <a:cs typeface="+mj-cs"/>
            </a:endParaRPr>
          </a:p>
        </p:txBody>
      </p:sp>
      <p:graphicFrame>
        <p:nvGraphicFramePr>
          <p:cNvPr id="22" name="Content Placeholder 2">
            <a:extLst>
              <a:ext uri="{FF2B5EF4-FFF2-40B4-BE49-F238E27FC236}">
                <a16:creationId xmlns:a16="http://schemas.microsoft.com/office/drawing/2014/main" id="{F418F208-8083-5A64-B450-326F1BF310AA}"/>
              </a:ext>
            </a:extLst>
          </p:cNvPr>
          <p:cNvGraphicFramePr>
            <a:graphicFrameLocks noGrp="1"/>
          </p:cNvGraphicFramePr>
          <p:nvPr>
            <p:ph idx="1"/>
            <p:extLst>
              <p:ext uri="{D42A27DB-BD31-4B8C-83A1-F6EECF244321}">
                <p14:modId xmlns:p14="http://schemas.microsoft.com/office/powerpoint/2010/main" val="64309383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7555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3506D0A8-B474-B2A1-DFA7-3B335AE17EE2}"/>
              </a:ext>
            </a:extLst>
          </p:cNvPr>
          <p:cNvPicPr>
            <a:picLocks noChangeAspect="1"/>
          </p:cNvPicPr>
          <p:nvPr/>
        </p:nvPicPr>
        <p:blipFill rotWithShape="1">
          <a:blip r:embed="rId2"/>
          <a:srcRect r="5882"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CCBF01-686C-2FEE-EE8B-E9DA51F01D53}"/>
              </a:ext>
            </a:extLst>
          </p:cNvPr>
          <p:cNvSpPr>
            <a:spLocks noGrp="1"/>
          </p:cNvSpPr>
          <p:nvPr>
            <p:ph type="title"/>
          </p:nvPr>
        </p:nvSpPr>
        <p:spPr>
          <a:xfrm>
            <a:off x="7531610" y="365125"/>
            <a:ext cx="3822189" cy="1899912"/>
          </a:xfrm>
        </p:spPr>
        <p:txBody>
          <a:bodyPr>
            <a:normAutofit/>
          </a:bodyPr>
          <a:lstStyle/>
          <a:p>
            <a:r>
              <a:rPr lang="en-GB" sz="4000"/>
              <a:t>Psychological interventions </a:t>
            </a:r>
          </a:p>
        </p:txBody>
      </p:sp>
      <p:sp>
        <p:nvSpPr>
          <p:cNvPr id="3" name="Content Placeholder 2">
            <a:extLst>
              <a:ext uri="{FF2B5EF4-FFF2-40B4-BE49-F238E27FC236}">
                <a16:creationId xmlns:a16="http://schemas.microsoft.com/office/drawing/2014/main" id="{F9BDBA4D-1256-D25E-F2B6-36FCE6987C30}"/>
              </a:ext>
            </a:extLst>
          </p:cNvPr>
          <p:cNvSpPr>
            <a:spLocks noGrp="1"/>
          </p:cNvSpPr>
          <p:nvPr>
            <p:ph idx="1"/>
          </p:nvPr>
        </p:nvSpPr>
        <p:spPr>
          <a:xfrm>
            <a:off x="7531610" y="2434201"/>
            <a:ext cx="3822189" cy="3742762"/>
          </a:xfrm>
        </p:spPr>
        <p:txBody>
          <a:bodyPr>
            <a:normAutofit/>
          </a:bodyPr>
          <a:lstStyle/>
          <a:p>
            <a:r>
              <a:rPr lang="en-GB" sz="2000" b="0" i="0">
                <a:effectLst/>
                <a:latin typeface="arial" panose="020B0604020202020204" pitchFamily="34" charset="0"/>
              </a:rPr>
              <a:t>Psychological intervention is defined as a relationship aimed at promoting a better adaptation of the individual to a given situation and thereby optimizing his or her personal resources in relation to autonomy, self-knowledge and self-help, </a:t>
            </a:r>
            <a:r>
              <a:rPr lang="en-GB" sz="2000" b="0" i="0">
                <a:effectLst/>
                <a:latin typeface="-apple-system"/>
              </a:rPr>
              <a:t>Ricou, Marina, Vieira, </a:t>
            </a:r>
            <a:r>
              <a:rPr lang="en-GB" sz="2000" b="0" i="1">
                <a:effectLst/>
                <a:latin typeface="-apple-system"/>
              </a:rPr>
              <a:t>et al, 2019)</a:t>
            </a:r>
            <a:endParaRPr lang="en-GB" sz="2000" b="0" i="0">
              <a:effectLst/>
              <a:latin typeface="-apple-system"/>
            </a:endParaRPr>
          </a:p>
          <a:p>
            <a:endParaRPr lang="en-GB" sz="2000" b="0" i="0">
              <a:effectLst/>
              <a:latin typeface="arial" panose="020B0604020202020204" pitchFamily="34" charset="0"/>
            </a:endParaRPr>
          </a:p>
          <a:p>
            <a:endParaRPr lang="en-GB" sz="2000"/>
          </a:p>
        </p:txBody>
      </p:sp>
    </p:spTree>
    <p:extLst>
      <p:ext uri="{BB962C8B-B14F-4D97-AF65-F5344CB8AC3E}">
        <p14:creationId xmlns:p14="http://schemas.microsoft.com/office/powerpoint/2010/main" val="3719010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BC7DF-DFC9-3BB7-076A-56B3DE950595}"/>
              </a:ext>
            </a:extLst>
          </p:cNvPr>
          <p:cNvSpPr>
            <a:spLocks noGrp="1"/>
          </p:cNvSpPr>
          <p:nvPr>
            <p:ph type="title"/>
          </p:nvPr>
        </p:nvSpPr>
        <p:spPr>
          <a:xfrm>
            <a:off x="838200" y="621792"/>
            <a:ext cx="4795157" cy="5413248"/>
          </a:xfrm>
        </p:spPr>
        <p:txBody>
          <a:bodyPr>
            <a:normAutofit/>
          </a:bodyPr>
          <a:lstStyle/>
          <a:p>
            <a:r>
              <a:rPr lang="en-GB" sz="5200">
                <a:solidFill>
                  <a:schemeClr val="bg1"/>
                </a:solidFill>
              </a:rPr>
              <a:t>Type of psychological interventions </a:t>
            </a:r>
          </a:p>
        </p:txBody>
      </p:sp>
      <p:sp>
        <p:nvSpPr>
          <p:cNvPr id="3" name="Content Placeholder 2">
            <a:extLst>
              <a:ext uri="{FF2B5EF4-FFF2-40B4-BE49-F238E27FC236}">
                <a16:creationId xmlns:a16="http://schemas.microsoft.com/office/drawing/2014/main" id="{BE5EE48E-29D4-21BE-DFEF-975A508A04DF}"/>
              </a:ext>
            </a:extLst>
          </p:cNvPr>
          <p:cNvSpPr>
            <a:spLocks noGrp="1"/>
          </p:cNvSpPr>
          <p:nvPr>
            <p:ph idx="1"/>
          </p:nvPr>
        </p:nvSpPr>
        <p:spPr>
          <a:xfrm>
            <a:off x="6521450" y="621792"/>
            <a:ext cx="4832349" cy="5413248"/>
          </a:xfrm>
        </p:spPr>
        <p:txBody>
          <a:bodyPr anchor="ctr">
            <a:normAutofit/>
          </a:bodyPr>
          <a:lstStyle/>
          <a:p>
            <a:pPr marL="0" indent="0">
              <a:buNone/>
            </a:pPr>
            <a:endParaRPr lang="en-GB" sz="2400" b="0" i="0">
              <a:effectLst/>
              <a:latin typeface="arial" panose="020B0604020202020204" pitchFamily="34" charset="0"/>
            </a:endParaRPr>
          </a:p>
          <a:p>
            <a:r>
              <a:rPr lang="en-GB" sz="2400" b="0" i="0">
                <a:effectLst/>
                <a:latin typeface="arial" panose="020B0604020202020204" pitchFamily="34" charset="0"/>
              </a:rPr>
              <a:t>Broadly, psychological interventions can be classified into </a:t>
            </a:r>
            <a:r>
              <a:rPr lang="en-GB" sz="2400" b="1" i="0">
                <a:effectLst/>
                <a:latin typeface="arial" panose="020B0604020202020204" pitchFamily="34" charset="0"/>
              </a:rPr>
              <a:t>behavioural, cognitive, psychodynamic, humanistic, systemic, motivational, disease, and social and environmental</a:t>
            </a:r>
            <a:r>
              <a:rPr lang="en-GB" sz="2400" b="0" i="0">
                <a:effectLst/>
                <a:latin typeface="arial" panose="020B0604020202020204" pitchFamily="34" charset="0"/>
              </a:rPr>
              <a:t>.</a:t>
            </a:r>
          </a:p>
          <a:p>
            <a:pPr marL="0" indent="0">
              <a:buNone/>
            </a:pPr>
            <a:endParaRPr lang="en-GB" sz="2400"/>
          </a:p>
        </p:txBody>
      </p:sp>
    </p:spTree>
    <p:extLst>
      <p:ext uri="{BB962C8B-B14F-4D97-AF65-F5344CB8AC3E}">
        <p14:creationId xmlns:p14="http://schemas.microsoft.com/office/powerpoint/2010/main" val="3054053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9">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7"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F9279-E3B4-8100-931B-D0FE08810D4E}"/>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b="1" kern="1200">
                <a:solidFill>
                  <a:schemeClr val="bg1"/>
                </a:solidFill>
                <a:latin typeface="+mj-lt"/>
                <a:ea typeface="+mj-ea"/>
                <a:cs typeface="+mj-cs"/>
              </a:rPr>
              <a:t>Psychological Interventions</a:t>
            </a:r>
          </a:p>
        </p:txBody>
      </p:sp>
      <p:graphicFrame>
        <p:nvGraphicFramePr>
          <p:cNvPr id="15" name="Content Placeholder 2">
            <a:extLst>
              <a:ext uri="{FF2B5EF4-FFF2-40B4-BE49-F238E27FC236}">
                <a16:creationId xmlns:a16="http://schemas.microsoft.com/office/drawing/2014/main" id="{BDDAFA24-B1E0-648A-A771-FE6E22FFC085}"/>
              </a:ext>
            </a:extLst>
          </p:cNvPr>
          <p:cNvGraphicFramePr>
            <a:graphicFrameLocks noGrp="1"/>
          </p:cNvGraphicFramePr>
          <p:nvPr>
            <p:ph idx="1"/>
            <p:extLst>
              <p:ext uri="{D42A27DB-BD31-4B8C-83A1-F6EECF244321}">
                <p14:modId xmlns:p14="http://schemas.microsoft.com/office/powerpoint/2010/main" val="136708436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2088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8">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39D4C-4D4F-EDBB-DF72-EE2AFE9552F8}"/>
              </a:ext>
            </a:extLst>
          </p:cNvPr>
          <p:cNvSpPr>
            <a:spLocks noGrp="1"/>
          </p:cNvSpPr>
          <p:nvPr>
            <p:ph type="title"/>
          </p:nvPr>
        </p:nvSpPr>
        <p:spPr>
          <a:xfrm>
            <a:off x="1024128" y="965199"/>
            <a:ext cx="6766078" cy="4927601"/>
          </a:xfrm>
        </p:spPr>
        <p:txBody>
          <a:bodyPr vert="horz" lIns="91440" tIns="45720" rIns="91440" bIns="45720" rtlCol="0" anchor="ctr">
            <a:normAutofit/>
          </a:bodyPr>
          <a:lstStyle/>
          <a:p>
            <a:pPr algn="r"/>
            <a:r>
              <a:rPr lang="en-US" sz="4800" kern="1200" dirty="0">
                <a:solidFill>
                  <a:schemeClr val="bg1"/>
                </a:solidFill>
                <a:latin typeface="+mj-lt"/>
                <a:ea typeface="+mj-ea"/>
                <a:cs typeface="+mj-cs"/>
              </a:rPr>
              <a:t>Is there a difference between – Psychotherapy  and Counselling?</a:t>
            </a:r>
            <a:br>
              <a:rPr lang="en-US" sz="4800" kern="1200" dirty="0">
                <a:solidFill>
                  <a:schemeClr val="bg1"/>
                </a:solidFill>
                <a:latin typeface="+mj-lt"/>
                <a:ea typeface="+mj-ea"/>
                <a:cs typeface="+mj-cs"/>
              </a:rPr>
            </a:br>
            <a:endParaRPr lang="en-US" sz="4800" kern="1200" dirty="0">
              <a:solidFill>
                <a:schemeClr val="bg1"/>
              </a:solidFill>
              <a:latin typeface="+mj-lt"/>
              <a:ea typeface="+mj-ea"/>
              <a:cs typeface="+mj-cs"/>
            </a:endParaRPr>
          </a:p>
        </p:txBody>
      </p:sp>
      <p:cxnSp>
        <p:nvCxnSpPr>
          <p:cNvPr id="21" name="Straight Connector 20">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4956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6" name="Group 1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7" name="Title 6">
            <a:extLst>
              <a:ext uri="{FF2B5EF4-FFF2-40B4-BE49-F238E27FC236}">
                <a16:creationId xmlns:a16="http://schemas.microsoft.com/office/drawing/2014/main" id="{411945D4-5117-69EE-26D0-E4BD8E667EFD}"/>
              </a:ext>
            </a:extLst>
          </p:cNvPr>
          <p:cNvSpPr>
            <a:spLocks noGrp="1"/>
          </p:cNvSpPr>
          <p:nvPr>
            <p:ph type="title"/>
          </p:nvPr>
        </p:nvSpPr>
        <p:spPr>
          <a:xfrm>
            <a:off x="535020" y="685800"/>
            <a:ext cx="2780271" cy="5105400"/>
          </a:xfrm>
        </p:spPr>
        <p:txBody>
          <a:bodyPr>
            <a:normAutofit/>
          </a:bodyPr>
          <a:lstStyle/>
          <a:p>
            <a:r>
              <a:rPr lang="en-GB" sz="3400">
                <a:solidFill>
                  <a:srgbClr val="FFFFFF"/>
                </a:solidFill>
              </a:rPr>
              <a:t>Psychotherapy </a:t>
            </a:r>
          </a:p>
        </p:txBody>
      </p:sp>
      <p:graphicFrame>
        <p:nvGraphicFramePr>
          <p:cNvPr id="10" name="Content Placeholder 7">
            <a:extLst>
              <a:ext uri="{FF2B5EF4-FFF2-40B4-BE49-F238E27FC236}">
                <a16:creationId xmlns:a16="http://schemas.microsoft.com/office/drawing/2014/main" id="{D3917019-AAD0-3896-9987-28B41A54CC09}"/>
              </a:ext>
            </a:extLst>
          </p:cNvPr>
          <p:cNvGraphicFramePr>
            <a:graphicFrameLocks noGrp="1"/>
          </p:cNvGraphicFramePr>
          <p:nvPr>
            <p:ph idx="1"/>
            <p:extLst>
              <p:ext uri="{D42A27DB-BD31-4B8C-83A1-F6EECF244321}">
                <p14:modId xmlns:p14="http://schemas.microsoft.com/office/powerpoint/2010/main" val="153356470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2700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6A99009E-616F-1D57-4238-D7927905142B}"/>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Counselling </a:t>
            </a:r>
          </a:p>
        </p:txBody>
      </p:sp>
      <p:graphicFrame>
        <p:nvGraphicFramePr>
          <p:cNvPr id="5" name="Content Placeholder 2">
            <a:extLst>
              <a:ext uri="{FF2B5EF4-FFF2-40B4-BE49-F238E27FC236}">
                <a16:creationId xmlns:a16="http://schemas.microsoft.com/office/drawing/2014/main" id="{00503527-A4AD-48C4-3180-88962593335C}"/>
              </a:ext>
            </a:extLst>
          </p:cNvPr>
          <p:cNvGraphicFramePr>
            <a:graphicFrameLocks noGrp="1"/>
          </p:cNvGraphicFramePr>
          <p:nvPr>
            <p:ph idx="1"/>
            <p:extLst>
              <p:ext uri="{D42A27DB-BD31-4B8C-83A1-F6EECF244321}">
                <p14:modId xmlns:p14="http://schemas.microsoft.com/office/powerpoint/2010/main" val="152269325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63101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93DF7F1-5E58-9C5B-5384-5205CE4E3F59}"/>
              </a:ext>
            </a:extLst>
          </p:cNvPr>
          <p:cNvSpPr>
            <a:spLocks noGrp="1"/>
          </p:cNvSpPr>
          <p:nvPr>
            <p:ph type="title"/>
          </p:nvPr>
        </p:nvSpPr>
        <p:spPr>
          <a:xfrm>
            <a:off x="767290" y="1166932"/>
            <a:ext cx="3582073" cy="4279709"/>
          </a:xfrm>
        </p:spPr>
        <p:txBody>
          <a:bodyPr anchor="ctr">
            <a:normAutofit/>
          </a:bodyPr>
          <a:lstStyle/>
          <a:p>
            <a:r>
              <a:rPr lang="en-GB" sz="4800" dirty="0">
                <a:solidFill>
                  <a:schemeClr val="bg1"/>
                </a:solidFill>
              </a:rPr>
              <a:t>Journal Article Discussion</a:t>
            </a:r>
          </a:p>
        </p:txBody>
      </p:sp>
      <p:sp>
        <p:nvSpPr>
          <p:cNvPr id="3" name="Content Placeholder 2">
            <a:extLst>
              <a:ext uri="{FF2B5EF4-FFF2-40B4-BE49-F238E27FC236}">
                <a16:creationId xmlns:a16="http://schemas.microsoft.com/office/drawing/2014/main" id="{4645BAF7-878C-2951-5893-8C6DA0C97EEA}"/>
              </a:ext>
            </a:extLst>
          </p:cNvPr>
          <p:cNvSpPr>
            <a:spLocks noGrp="1"/>
          </p:cNvSpPr>
          <p:nvPr>
            <p:ph idx="1"/>
          </p:nvPr>
        </p:nvSpPr>
        <p:spPr>
          <a:xfrm>
            <a:off x="5573864" y="1166933"/>
            <a:ext cx="5716988" cy="4279709"/>
          </a:xfrm>
        </p:spPr>
        <p:txBody>
          <a:bodyPr anchor="ctr">
            <a:normAutofit/>
          </a:bodyPr>
          <a:lstStyle/>
          <a:p>
            <a:pPr marL="0" indent="0">
              <a:buNone/>
            </a:pPr>
            <a:r>
              <a:rPr lang="en-GB" sz="1600" dirty="0"/>
              <a:t>Evidence-Based Psychotherapy: Advantages and Challenges </a:t>
            </a:r>
          </a:p>
          <a:p>
            <a:pPr marL="0" indent="0">
              <a:buNone/>
            </a:pPr>
            <a:r>
              <a:rPr lang="en-GB" sz="1600" dirty="0"/>
              <a:t>Sarah C. Cook1 &amp; Ann C. Schwartz1 &amp; Nadine J. </a:t>
            </a:r>
            <a:r>
              <a:rPr lang="en-GB" sz="1600" dirty="0" err="1"/>
              <a:t>Kaslow</a:t>
            </a:r>
            <a:endParaRPr lang="en-GB" sz="1600" dirty="0"/>
          </a:p>
          <a:p>
            <a:pPr marL="0" indent="0">
              <a:buNone/>
            </a:pPr>
            <a:r>
              <a:rPr lang="en-GB" sz="1600" dirty="0"/>
              <a:t>(Please see moodle for the article) </a:t>
            </a:r>
            <a:endParaRPr lang="en-GB" sz="2400" dirty="0"/>
          </a:p>
        </p:txBody>
      </p:sp>
    </p:spTree>
    <p:extLst>
      <p:ext uri="{BB962C8B-B14F-4D97-AF65-F5344CB8AC3E}">
        <p14:creationId xmlns:p14="http://schemas.microsoft.com/office/powerpoint/2010/main" val="3905958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1F75B-0091-2A34-E27B-32DB511C3A30}"/>
              </a:ext>
            </a:extLst>
          </p:cNvPr>
          <p:cNvSpPr>
            <a:spLocks noGrp="1"/>
          </p:cNvSpPr>
          <p:nvPr>
            <p:ph type="title"/>
          </p:nvPr>
        </p:nvSpPr>
        <p:spPr>
          <a:xfrm>
            <a:off x="640080" y="325369"/>
            <a:ext cx="4368602" cy="1956841"/>
          </a:xfrm>
        </p:spPr>
        <p:txBody>
          <a:bodyPr anchor="b">
            <a:normAutofit/>
          </a:bodyPr>
          <a:lstStyle/>
          <a:p>
            <a:r>
              <a:rPr lang="en-GB" sz="5400" b="1"/>
              <a:t>Next Week </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E8940C-1722-7835-3B51-EC13CB61C332}"/>
              </a:ext>
            </a:extLst>
          </p:cNvPr>
          <p:cNvSpPr>
            <a:spLocks noGrp="1"/>
          </p:cNvSpPr>
          <p:nvPr>
            <p:ph idx="1"/>
          </p:nvPr>
        </p:nvSpPr>
        <p:spPr>
          <a:xfrm>
            <a:off x="640080" y="2872899"/>
            <a:ext cx="4243589" cy="3320668"/>
          </a:xfrm>
        </p:spPr>
        <p:txBody>
          <a:bodyPr>
            <a:normAutofit/>
          </a:bodyPr>
          <a:lstStyle/>
          <a:p>
            <a:r>
              <a:rPr lang="en-GB" sz="3600" dirty="0"/>
              <a:t>Psychodynamic Tradition </a:t>
            </a:r>
          </a:p>
          <a:p>
            <a:r>
              <a:rPr lang="en-GB" sz="3600" dirty="0"/>
              <a:t>Case Study Application </a:t>
            </a:r>
          </a:p>
          <a:p>
            <a:endParaRPr lang="en-GB" sz="2200" dirty="0"/>
          </a:p>
        </p:txBody>
      </p:sp>
      <p:pic>
        <p:nvPicPr>
          <p:cNvPr id="5" name="Picture 4" descr="Person writing on a notepad">
            <a:extLst>
              <a:ext uri="{FF2B5EF4-FFF2-40B4-BE49-F238E27FC236}">
                <a16:creationId xmlns:a16="http://schemas.microsoft.com/office/drawing/2014/main" id="{9F811EDD-0BD3-D765-9110-039A39BD6CD2}"/>
              </a:ext>
            </a:extLst>
          </p:cNvPr>
          <p:cNvPicPr>
            <a:picLocks noChangeAspect="1"/>
          </p:cNvPicPr>
          <p:nvPr/>
        </p:nvPicPr>
        <p:blipFill rotWithShape="1">
          <a:blip r:embed="rId2"/>
          <a:srcRect l="10255" r="1025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91741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Image result for pixabay free pebbles">
            <a:extLst>
              <a:ext uri="{FF2B5EF4-FFF2-40B4-BE49-F238E27FC236}">
                <a16:creationId xmlns:a16="http://schemas.microsoft.com/office/drawing/2014/main" id="{25085561-21C0-DA51-1F7C-45AC74B236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09638" y="1844675"/>
            <a:ext cx="5849938" cy="4449763"/>
          </a:xfrm>
        </p:spPr>
      </p:pic>
      <p:pic>
        <p:nvPicPr>
          <p:cNvPr id="10" name="Graphic 9" descr="Help">
            <a:extLst>
              <a:ext uri="{FF2B5EF4-FFF2-40B4-BE49-F238E27FC236}">
                <a16:creationId xmlns:a16="http://schemas.microsoft.com/office/drawing/2014/main" id="{1926A114-5B34-11C6-B9BF-56E0DED81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31013" y="1844675"/>
            <a:ext cx="4449763" cy="4449763"/>
          </a:xfrm>
          <a:prstGeom prst="rect">
            <a:avLst/>
          </a:prstGeom>
        </p:spPr>
      </p:pic>
      <p:sp>
        <p:nvSpPr>
          <p:cNvPr id="5" name="Title 4">
            <a:extLst>
              <a:ext uri="{FF2B5EF4-FFF2-40B4-BE49-F238E27FC236}">
                <a16:creationId xmlns:a16="http://schemas.microsoft.com/office/drawing/2014/main" id="{1E2E9417-C751-721D-C6D4-8A84BEB0D72F}"/>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5200" b="1" kern="1200" dirty="0">
                <a:solidFill>
                  <a:schemeClr val="tx1"/>
                </a:solidFill>
                <a:latin typeface="+mj-lt"/>
                <a:ea typeface="+mj-ea"/>
                <a:cs typeface="+mj-cs"/>
              </a:rPr>
              <a:t>Any Questions  &amp; Feedback </a:t>
            </a:r>
          </a:p>
        </p:txBody>
      </p:sp>
    </p:spTree>
    <p:extLst>
      <p:ext uri="{BB962C8B-B14F-4D97-AF65-F5344CB8AC3E}">
        <p14:creationId xmlns:p14="http://schemas.microsoft.com/office/powerpoint/2010/main" val="337589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5454</TotalTime>
  <Words>546</Words>
  <Application>Microsoft Office PowerPoint</Application>
  <PresentationFormat>Widescreen</PresentationFormat>
  <Paragraphs>66</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-apple-system</vt:lpstr>
      <vt:lpstr>Arial</vt:lpstr>
      <vt:lpstr>Arial</vt:lpstr>
      <vt:lpstr>Calibri</vt:lpstr>
      <vt:lpstr>Calibri Light</vt:lpstr>
      <vt:lpstr>Wingdings</vt:lpstr>
      <vt:lpstr>Office Theme</vt:lpstr>
      <vt:lpstr>Counselling Skills and Approaches ECPS5010</vt:lpstr>
      <vt:lpstr>Schedule for the Day</vt:lpstr>
      <vt:lpstr>4 Schools of Psychotherapy </vt:lpstr>
      <vt:lpstr>5th School or Force</vt:lpstr>
      <vt:lpstr>Which modality would you choose or research?  </vt:lpstr>
      <vt:lpstr>Relevance of Freud – Psychoanalysis “Talking Cure” </vt:lpstr>
      <vt:lpstr>PowerPoint Presentation</vt:lpstr>
      <vt:lpstr>Impact &amp; Influence </vt:lpstr>
      <vt:lpstr>Psychological interventions </vt:lpstr>
      <vt:lpstr>Type of psychological interventions </vt:lpstr>
      <vt:lpstr>Psychological Interventions</vt:lpstr>
      <vt:lpstr>Is there a difference between – Psychotherapy  and Counselling? </vt:lpstr>
      <vt:lpstr>Psychotherapy </vt:lpstr>
      <vt:lpstr>Counselling </vt:lpstr>
      <vt:lpstr>Journal Article Discussion</vt:lpstr>
      <vt:lpstr>Next Week </vt:lpstr>
      <vt:lpstr>Any Questions  &amp;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 5010</dc:title>
  <dc:creator>Ruth Groff</dc:creator>
  <cp:lastModifiedBy>Ruth Groff</cp:lastModifiedBy>
  <cp:revision>16</cp:revision>
  <dcterms:created xsi:type="dcterms:W3CDTF">2022-09-26T09:53:41Z</dcterms:created>
  <dcterms:modified xsi:type="dcterms:W3CDTF">2022-10-06T13:46:25Z</dcterms:modified>
</cp:coreProperties>
</file>