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C82110-BEA9-4D02-8A3D-4A04AB2F7158}" v="1" dt="2024-11-17T12:41:00.6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53" d="100"/>
          <a:sy n="53" d="100"/>
        </p:scale>
        <p:origin x="13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ela Sofia Vicente Furtado Dias (2413809)" userId="e5535bc5-8885-4865-91d0-046f8a875b97" providerId="ADAL" clId="{A5C82110-BEA9-4D02-8A3D-4A04AB2F7158}"/>
    <pc:docChg chg="modSld">
      <pc:chgData name="Angela Sofia Vicente Furtado Dias (2413809)" userId="e5535bc5-8885-4865-91d0-046f8a875b97" providerId="ADAL" clId="{A5C82110-BEA9-4D02-8A3D-4A04AB2F7158}" dt="2024-11-17T12:41:38.320" v="15" actId="14100"/>
      <pc:docMkLst>
        <pc:docMk/>
      </pc:docMkLst>
      <pc:sldChg chg="modSp mod">
        <pc:chgData name="Angela Sofia Vicente Furtado Dias (2413809)" userId="e5535bc5-8885-4865-91d0-046f8a875b97" providerId="ADAL" clId="{A5C82110-BEA9-4D02-8A3D-4A04AB2F7158}" dt="2024-11-17T12:41:38.320" v="15" actId="14100"/>
        <pc:sldMkLst>
          <pc:docMk/>
          <pc:sldMk cId="337162864" sldId="256"/>
        </pc:sldMkLst>
        <pc:spChg chg="mod">
          <ac:chgData name="Angela Sofia Vicente Furtado Dias (2413809)" userId="e5535bc5-8885-4865-91d0-046f8a875b97" providerId="ADAL" clId="{A5C82110-BEA9-4D02-8A3D-4A04AB2F7158}" dt="2024-11-17T12:41:38.320" v="15" actId="14100"/>
          <ac:spMkLst>
            <pc:docMk/>
            <pc:sldMk cId="337162864" sldId="256"/>
            <ac:spMk id="3" creationId="{9B1B8B25-71E8-ED93-7EA9-F52ECBF4088F}"/>
          </ac:spMkLst>
        </pc:spChg>
        <pc:spChg chg="mod">
          <ac:chgData name="Angela Sofia Vicente Furtado Dias (2413809)" userId="e5535bc5-8885-4865-91d0-046f8a875b97" providerId="ADAL" clId="{A5C82110-BEA9-4D02-8A3D-4A04AB2F7158}" dt="2024-11-17T12:40:43.999" v="8" actId="14100"/>
          <ac:spMkLst>
            <pc:docMk/>
            <pc:sldMk cId="337162864" sldId="256"/>
            <ac:spMk id="4" creationId="{1EADB8BD-3627-600B-8BD2-0EB333312290}"/>
          </ac:spMkLst>
        </pc:spChg>
        <pc:spChg chg="mod">
          <ac:chgData name="Angela Sofia Vicente Furtado Dias (2413809)" userId="e5535bc5-8885-4865-91d0-046f8a875b97" providerId="ADAL" clId="{A5C82110-BEA9-4D02-8A3D-4A04AB2F7158}" dt="2024-11-17T12:40:55.887" v="10" actId="14100"/>
          <ac:spMkLst>
            <pc:docMk/>
            <pc:sldMk cId="337162864" sldId="256"/>
            <ac:spMk id="6" creationId="{5EF6B3FA-A86E-1798-65DE-AE945CE4AB16}"/>
          </ac:spMkLst>
        </pc:spChg>
        <pc:spChg chg="mod">
          <ac:chgData name="Angela Sofia Vicente Furtado Dias (2413809)" userId="e5535bc5-8885-4865-91d0-046f8a875b97" providerId="ADAL" clId="{A5C82110-BEA9-4D02-8A3D-4A04AB2F7158}" dt="2024-11-17T12:39:47.492" v="0" actId="1076"/>
          <ac:spMkLst>
            <pc:docMk/>
            <pc:sldMk cId="337162864" sldId="256"/>
            <ac:spMk id="8" creationId="{A597E481-0443-979E-EDAE-D3F6090DD746}"/>
          </ac:spMkLst>
        </pc:spChg>
        <pc:spChg chg="mod">
          <ac:chgData name="Angela Sofia Vicente Furtado Dias (2413809)" userId="e5535bc5-8885-4865-91d0-046f8a875b97" providerId="ADAL" clId="{A5C82110-BEA9-4D02-8A3D-4A04AB2F7158}" dt="2024-11-17T12:40:00.434" v="2" actId="1076"/>
          <ac:spMkLst>
            <pc:docMk/>
            <pc:sldMk cId="337162864" sldId="256"/>
            <ac:spMk id="9" creationId="{C111CDAD-8A9B-AFB3-D64C-4ECE264CBBA8}"/>
          </ac:spMkLst>
        </pc:spChg>
        <pc:spChg chg="mod">
          <ac:chgData name="Angela Sofia Vicente Furtado Dias (2413809)" userId="e5535bc5-8885-4865-91d0-046f8a875b97" providerId="ADAL" clId="{A5C82110-BEA9-4D02-8A3D-4A04AB2F7158}" dt="2024-11-17T12:40:08.063" v="3" actId="1076"/>
          <ac:spMkLst>
            <pc:docMk/>
            <pc:sldMk cId="337162864" sldId="256"/>
            <ac:spMk id="10" creationId="{1DF7614A-CD40-C28A-2723-D18355223B80}"/>
          </ac:spMkLst>
        </pc:spChg>
        <pc:spChg chg="mod">
          <ac:chgData name="Angela Sofia Vicente Furtado Dias (2413809)" userId="e5535bc5-8885-4865-91d0-046f8a875b97" providerId="ADAL" clId="{A5C82110-BEA9-4D02-8A3D-4A04AB2F7158}" dt="2024-11-17T12:40:50.062" v="9" actId="14100"/>
          <ac:spMkLst>
            <pc:docMk/>
            <pc:sldMk cId="337162864" sldId="256"/>
            <ac:spMk id="13" creationId="{E13DBFD3-7415-0403-A830-C71122DE9F5D}"/>
          </ac:spMkLst>
        </pc:spChg>
        <pc:picChg chg="mod">
          <ac:chgData name="Angela Sofia Vicente Furtado Dias (2413809)" userId="e5535bc5-8885-4865-91d0-046f8a875b97" providerId="ADAL" clId="{A5C82110-BEA9-4D02-8A3D-4A04AB2F7158}" dt="2024-11-17T12:41:00.664" v="11" actId="1076"/>
          <ac:picMkLst>
            <pc:docMk/>
            <pc:sldMk cId="337162864" sldId="256"/>
            <ac:picMk id="1028" creationId="{F3DCE987-F939-1DBF-7969-F9E2BCEB001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1853" y="-11855"/>
            <a:ext cx="12837726" cy="9624909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82834" y="3366348"/>
            <a:ext cx="8157407" cy="2304823"/>
          </a:xfrm>
        </p:spPr>
        <p:txBody>
          <a:bodyPr anchor="b">
            <a:noAutofit/>
          </a:bodyPr>
          <a:lstStyle>
            <a:lvl1pPr algn="r">
              <a:defRPr sz="756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82834" y="5671168"/>
            <a:ext cx="8157407" cy="153565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F019-C7A8-40A1-9B3B-7476E855FB0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9D32-EA9C-47DB-9895-C1F49D770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126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F019-C7A8-40A1-9B3B-7476E855FB0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9D32-EA9C-47DB-9895-C1F49D770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983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3781216"/>
            <a:ext cx="8886801" cy="2557213"/>
          </a:xfrm>
        </p:spPr>
        <p:txBody>
          <a:bodyPr anchor="b"/>
          <a:lstStyle>
            <a:lvl1pPr algn="l">
              <a:defRPr sz="56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1204560"/>
          </a:xfrm>
        </p:spPr>
        <p:txBody>
          <a:bodyPr anchor="t"/>
          <a:lstStyle>
            <a:lvl1pPr marL="0" indent="0" algn="l">
              <a:buNone/>
              <a:defRPr sz="2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F019-C7A8-40A1-9B3B-7476E855FB0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9D32-EA9C-47DB-9895-C1F49D770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398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40" y="853440"/>
            <a:ext cx="8886800" cy="184912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3441" y="3024825"/>
            <a:ext cx="4323353" cy="5433081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16886" y="3024827"/>
            <a:ext cx="4323354" cy="5433082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F019-C7A8-40A1-9B3B-7476E855FB0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9D32-EA9C-47DB-9895-C1F49D770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231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9" y="853440"/>
            <a:ext cx="8886798" cy="184912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9" y="3025376"/>
            <a:ext cx="4326941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3439" y="3832145"/>
            <a:ext cx="4326941" cy="4625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13296" y="3025376"/>
            <a:ext cx="4326941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13296" y="3832145"/>
            <a:ext cx="4326941" cy="4625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F019-C7A8-40A1-9B3B-7476E855FB0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9D32-EA9C-47DB-9895-C1F49D770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993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853440"/>
            <a:ext cx="8886800" cy="184912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F019-C7A8-40A1-9B3B-7476E855FB0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9D32-EA9C-47DB-9895-C1F49D770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309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F019-C7A8-40A1-9B3B-7476E855FB0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9D32-EA9C-47DB-9895-C1F49D770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9033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9" y="2098046"/>
            <a:ext cx="3906255" cy="178985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9786" y="720896"/>
            <a:ext cx="4740452" cy="773701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3439" y="3887897"/>
            <a:ext cx="3906255" cy="3618229"/>
          </a:xfrm>
        </p:spPr>
        <p:txBody>
          <a:bodyPr>
            <a:normAutofit/>
          </a:bodyPr>
          <a:lstStyle>
            <a:lvl1pPr marL="0" indent="0">
              <a:buNone/>
              <a:defRPr sz="196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F019-C7A8-40A1-9B3B-7476E855FB0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9D32-EA9C-47DB-9895-C1F49D770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439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6720840"/>
            <a:ext cx="8886800" cy="793433"/>
          </a:xfrm>
        </p:spPr>
        <p:txBody>
          <a:bodyPr anchor="b">
            <a:normAutofit/>
          </a:bodyPr>
          <a:lstStyle>
            <a:lvl1pPr algn="l">
              <a:defRPr sz="336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3438" y="853440"/>
            <a:ext cx="8886800" cy="5384005"/>
          </a:xfrm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3438" y="7514273"/>
            <a:ext cx="8886800" cy="943634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F019-C7A8-40A1-9B3B-7476E855FB0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9D32-EA9C-47DB-9895-C1F49D770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302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40" y="853440"/>
            <a:ext cx="8886800" cy="47650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40" y="6258560"/>
            <a:ext cx="8886800" cy="2199347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F019-C7A8-40A1-9B3B-7476E855FB0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9D32-EA9C-47DB-9895-C1F49D770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8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839" y="853440"/>
            <a:ext cx="8501055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41503" y="5085080"/>
            <a:ext cx="7587726" cy="5334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224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258560"/>
            <a:ext cx="8886801" cy="2199347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F019-C7A8-40A1-9B3B-7476E855FB0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9D32-EA9C-47DB-9895-C1F49D77070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675796" y="110652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446779" y="404117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842141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2704783"/>
            <a:ext cx="8886801" cy="3633644"/>
          </a:xfrm>
        </p:spPr>
        <p:txBody>
          <a:bodyPr anchor="b">
            <a:normAutofit/>
          </a:bodyPr>
          <a:lstStyle>
            <a:lvl1pPr algn="l">
              <a:defRPr sz="616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F019-C7A8-40A1-9B3B-7476E855FB0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9D32-EA9C-47DB-9895-C1F49D770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9610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839" y="853440"/>
            <a:ext cx="8501055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3436" y="5618480"/>
            <a:ext cx="8886802" cy="719947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3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F019-C7A8-40A1-9B3B-7476E855FB0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9D32-EA9C-47DB-9895-C1F49D77070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675796" y="110652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446779" y="404117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110690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2188" y="853440"/>
            <a:ext cx="8878051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3436" y="5618480"/>
            <a:ext cx="8886802" cy="719947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360">
                <a:solidFill>
                  <a:schemeClr val="accent1"/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F019-C7A8-40A1-9B3B-7476E855FB0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9D32-EA9C-47DB-9895-C1F49D770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9594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F019-C7A8-40A1-9B3B-7476E855FB0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9D32-EA9C-47DB-9895-C1F49D770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2695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68237" y="853441"/>
            <a:ext cx="1370337" cy="735203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3439" y="853441"/>
            <a:ext cx="7273036" cy="735203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0F019-C7A8-40A1-9B3B-7476E855FB0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39D32-EA9C-47DB-9895-C1F49D770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97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1853" y="-11855"/>
            <a:ext cx="12837727" cy="9624909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3439" y="853440"/>
            <a:ext cx="8886798" cy="18491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3024827"/>
            <a:ext cx="8886800" cy="54330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67361" y="8457909"/>
            <a:ext cx="957785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20F019-C7A8-40A1-9B3B-7476E855FB0A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3439" y="8457909"/>
            <a:ext cx="6472162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22547" y="8457909"/>
            <a:ext cx="717693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accent1"/>
                </a:solidFill>
              </a:defRPr>
            </a:lvl1pPr>
          </a:lstStyle>
          <a:p>
            <a:fld id="{F1C39D32-EA9C-47DB-9895-C1F49D770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862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640080" rtl="0" eaLnBrk="1" latinLnBrk="0" hangingPunct="1">
        <a:spcBef>
          <a:spcPct val="0"/>
        </a:spcBef>
        <a:buNone/>
        <a:defRPr sz="504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80060" indent="-48006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52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040130" indent="-40005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6002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22402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88036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352044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416052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48006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54406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89A31-0592-5C52-5D1C-CAD3EC2FD2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77057" y="130678"/>
            <a:ext cx="3126345" cy="562356"/>
          </a:xfrm>
        </p:spPr>
        <p:txBody>
          <a:bodyPr>
            <a:normAutofit fontScale="90000"/>
          </a:bodyPr>
          <a:lstStyle/>
          <a:p>
            <a:r>
              <a:rPr lang="en-GB" sz="3360" dirty="0"/>
              <a:t>Digital safety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1B8B25-71E8-ED93-7EA9-F52ECBF408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8115990"/>
            <a:ext cx="4399088" cy="1446693"/>
          </a:xfrm>
        </p:spPr>
        <p:txBody>
          <a:bodyPr>
            <a:noAutofit/>
          </a:bodyPr>
          <a:lstStyle/>
          <a:p>
            <a:r>
              <a:rPr lang="en-GB" sz="1260" dirty="0"/>
              <a:t>D. Angela </a:t>
            </a:r>
          </a:p>
          <a:p>
            <a:r>
              <a:rPr lang="en-GB" sz="1260" dirty="0"/>
              <a:t>ID:N 2413809</a:t>
            </a:r>
          </a:p>
          <a:p>
            <a:r>
              <a:rPr lang="en-GB" sz="1260" dirty="0"/>
              <a:t>Digital skills</a:t>
            </a:r>
          </a:p>
          <a:p>
            <a:r>
              <a:rPr lang="en-GB" sz="1260" dirty="0"/>
              <a:t>Assignment component 2: digital poster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EADB8BD-3627-600B-8BD2-0EB333312290}"/>
              </a:ext>
            </a:extLst>
          </p:cNvPr>
          <p:cNvSpPr/>
          <p:nvPr/>
        </p:nvSpPr>
        <p:spPr>
          <a:xfrm>
            <a:off x="368658" y="1333314"/>
            <a:ext cx="3109383" cy="678267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23" dirty="0"/>
              <a:t>Safety measures when login to a pc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23" dirty="0"/>
              <a:t>Safety measures for your documents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23" dirty="0"/>
              <a:t>Safety measures when accessing emails and internet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23" dirty="0"/>
              <a:t>Safety measures  in your work environment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EF6B3FA-A86E-1798-65DE-AE945CE4AB16}"/>
              </a:ext>
            </a:extLst>
          </p:cNvPr>
          <p:cNvSpPr/>
          <p:nvPr/>
        </p:nvSpPr>
        <p:spPr>
          <a:xfrm>
            <a:off x="8119872" y="1333314"/>
            <a:ext cx="3675888" cy="678267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23" dirty="0"/>
              <a:t>Safety measures when you login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23" dirty="0"/>
              <a:t>Safety measures when accessing emails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23" dirty="0"/>
              <a:t>Safety measures during online banking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597E481-0443-979E-EDAE-D3F6090DD746}"/>
              </a:ext>
            </a:extLst>
          </p:cNvPr>
          <p:cNvSpPr txBox="1">
            <a:spLocks/>
          </p:cNvSpPr>
          <p:nvPr/>
        </p:nvSpPr>
        <p:spPr>
          <a:xfrm>
            <a:off x="803254" y="810930"/>
            <a:ext cx="2436830" cy="354414"/>
          </a:xfrm>
          <a:prstGeom prst="rect">
            <a:avLst/>
          </a:prstGeom>
        </p:spPr>
        <p:txBody>
          <a:bodyPr vert="horz" lIns="96012" tIns="48006" rIns="96012" bIns="48006" rtlCol="0" anchor="b">
            <a:normAutofit fontScale="52500" lnSpcReduction="20000"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360" dirty="0"/>
              <a:t>Digital safety at work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111CDAD-8A9B-AFB3-D64C-4ECE264CBBA8}"/>
              </a:ext>
            </a:extLst>
          </p:cNvPr>
          <p:cNvSpPr txBox="1">
            <a:spLocks/>
          </p:cNvSpPr>
          <p:nvPr/>
        </p:nvSpPr>
        <p:spPr>
          <a:xfrm>
            <a:off x="4441022" y="810930"/>
            <a:ext cx="2718619" cy="354414"/>
          </a:xfrm>
          <a:prstGeom prst="rect">
            <a:avLst/>
          </a:prstGeom>
        </p:spPr>
        <p:txBody>
          <a:bodyPr vert="horz" lIns="96012" tIns="48006" rIns="96012" bIns="48006" rtlCol="0" anchor="b">
            <a:normAutofit fontScale="60000" lnSpcReduction="20000"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360" dirty="0"/>
              <a:t>Digital safety at home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DF7614A-CD40-C28A-2723-D18355223B80}"/>
              </a:ext>
            </a:extLst>
          </p:cNvPr>
          <p:cNvSpPr txBox="1">
            <a:spLocks/>
          </p:cNvSpPr>
          <p:nvPr/>
        </p:nvSpPr>
        <p:spPr>
          <a:xfrm>
            <a:off x="8367211" y="602988"/>
            <a:ext cx="3126345" cy="562356"/>
          </a:xfrm>
          <a:prstGeom prst="rect">
            <a:avLst/>
          </a:prstGeom>
        </p:spPr>
        <p:txBody>
          <a:bodyPr vert="horz" lIns="96012" tIns="48006" rIns="96012" bIns="48006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1680" dirty="0"/>
              <a:t>Digital safety at public spaces </a:t>
            </a:r>
          </a:p>
        </p:txBody>
      </p:sp>
      <p:pic>
        <p:nvPicPr>
          <p:cNvPr id="1028" name="Picture 4" descr="Online Safety">
            <a:extLst>
              <a:ext uri="{FF2B5EF4-FFF2-40B4-BE49-F238E27FC236}">
                <a16:creationId xmlns:a16="http://schemas.microsoft.com/office/drawing/2014/main" id="{F3DCE987-F939-1DBF-7969-F9E2BCEB00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2843" y="1485210"/>
            <a:ext cx="1975079" cy="1847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13DBFD3-7415-0403-A830-C71122DE9F5D}"/>
              </a:ext>
            </a:extLst>
          </p:cNvPr>
          <p:cNvSpPr/>
          <p:nvPr/>
        </p:nvSpPr>
        <p:spPr>
          <a:xfrm>
            <a:off x="4399088" y="1333314"/>
            <a:ext cx="3221186" cy="678267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23" dirty="0"/>
              <a:t>Safety measures for home devices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23" dirty="0"/>
              <a:t>Safety measures for kids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23" dirty="0"/>
              <a:t>Safety measures required to trace kids activities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23" dirty="0"/>
              <a:t>Safety measures  required during online banking and mobile banking </a:t>
            </a:r>
          </a:p>
        </p:txBody>
      </p:sp>
    </p:spTree>
    <p:extLst>
      <p:ext uri="{BB962C8B-B14F-4D97-AF65-F5344CB8AC3E}">
        <p14:creationId xmlns:p14="http://schemas.microsoft.com/office/powerpoint/2010/main" val="33716286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80</TotalTime>
  <Words>95</Words>
  <Application>Microsoft Office PowerPoint</Application>
  <PresentationFormat>A3 Paper (297x420 mm)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Trebuchet MS</vt:lpstr>
      <vt:lpstr>Wingdings 3</vt:lpstr>
      <vt:lpstr>Facet</vt:lpstr>
      <vt:lpstr>Digital safety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Angela Sofia Vicente Furtado Dias (2413809)</dc:creator>
  <cp:lastModifiedBy>Angela Sofia Vicente Furtado Dias (2413809)</cp:lastModifiedBy>
  <cp:revision>1</cp:revision>
  <dcterms:created xsi:type="dcterms:W3CDTF">2024-11-17T11:18:11Z</dcterms:created>
  <dcterms:modified xsi:type="dcterms:W3CDTF">2024-11-17T12:41:43Z</dcterms:modified>
</cp:coreProperties>
</file>