
<file path=[Content_Types].xml><?xml version="1.0" encoding="utf-8"?>
<Types xmlns="http://schemas.openxmlformats.org/package/2006/content-types">
  <Default Extension="1" ContentType="image/png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78" r:id="rId6"/>
    <p:sldId id="265" r:id="rId7"/>
    <p:sldId id="262" r:id="rId8"/>
    <p:sldId id="279" r:id="rId9"/>
    <p:sldId id="275" r:id="rId10"/>
    <p:sldId id="261" r:id="rId11"/>
    <p:sldId id="276" r:id="rId12"/>
    <p:sldId id="281" r:id="rId13"/>
    <p:sldId id="282" r:id="rId14"/>
    <p:sldId id="274" r:id="rId15"/>
    <p:sldId id="273" r:id="rId16"/>
    <p:sldId id="267" r:id="rId17"/>
    <p:sldId id="272" r:id="rId18"/>
    <p:sldId id="268" r:id="rId19"/>
    <p:sldId id="269" r:id="rId20"/>
    <p:sldId id="27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 showGuides="1">
      <p:cViewPr varScale="1">
        <p:scale>
          <a:sx n="72" d="100"/>
          <a:sy n="72" d="100"/>
        </p:scale>
        <p:origin x="660" y="66"/>
      </p:cViewPr>
      <p:guideLst>
        <p:guide orient="horz" pos="2183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D84B67-6FE6-4F15-A446-139579E8CF1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EF4238C-C959-4B46-9C74-2F19C7292E47}">
      <dgm:prSet/>
      <dgm:spPr/>
      <dgm:t>
        <a:bodyPr/>
        <a:lstStyle/>
        <a:p>
          <a:r>
            <a:rPr lang="en-GB" dirty="0"/>
            <a:t>Take in Oxygen </a:t>
          </a:r>
          <a:endParaRPr lang="en-US" dirty="0"/>
        </a:p>
      </dgm:t>
    </dgm:pt>
    <dgm:pt modelId="{FEB232D0-2DF3-4998-9BDE-CBFAA7432023}" type="parTrans" cxnId="{D59CD127-DBD7-4064-9FB7-3EB8A71E0443}">
      <dgm:prSet/>
      <dgm:spPr/>
      <dgm:t>
        <a:bodyPr/>
        <a:lstStyle/>
        <a:p>
          <a:endParaRPr lang="en-US"/>
        </a:p>
      </dgm:t>
    </dgm:pt>
    <dgm:pt modelId="{96C44603-E1C3-41D6-809A-8AA05E9378F2}" type="sibTrans" cxnId="{D59CD127-DBD7-4064-9FB7-3EB8A71E0443}">
      <dgm:prSet/>
      <dgm:spPr/>
      <dgm:t>
        <a:bodyPr/>
        <a:lstStyle/>
        <a:p>
          <a:endParaRPr lang="en-US"/>
        </a:p>
      </dgm:t>
    </dgm:pt>
    <dgm:pt modelId="{C97A580D-8E13-4565-94F0-A81044822E42}">
      <dgm:prSet/>
      <dgm:spPr/>
      <dgm:t>
        <a:bodyPr/>
        <a:lstStyle/>
        <a:p>
          <a:r>
            <a:rPr lang="en-GB"/>
            <a:t>Release Carbon dioxide </a:t>
          </a:r>
          <a:endParaRPr lang="en-US"/>
        </a:p>
      </dgm:t>
    </dgm:pt>
    <dgm:pt modelId="{69C407E8-EC82-4C0D-94C1-DD1CAE414C04}" type="parTrans" cxnId="{E56161EB-E0C0-40D0-B9CC-056078786C4B}">
      <dgm:prSet/>
      <dgm:spPr/>
      <dgm:t>
        <a:bodyPr/>
        <a:lstStyle/>
        <a:p>
          <a:endParaRPr lang="en-US"/>
        </a:p>
      </dgm:t>
    </dgm:pt>
    <dgm:pt modelId="{2E658717-7EA1-41D5-9B2C-5BD0BF7813D3}" type="sibTrans" cxnId="{E56161EB-E0C0-40D0-B9CC-056078786C4B}">
      <dgm:prSet/>
      <dgm:spPr/>
      <dgm:t>
        <a:bodyPr/>
        <a:lstStyle/>
        <a:p>
          <a:endParaRPr lang="en-US"/>
        </a:p>
      </dgm:t>
    </dgm:pt>
    <dgm:pt modelId="{46FA6391-1B39-4E68-8F1E-E44CBF77A713}" type="pres">
      <dgm:prSet presAssocID="{E9D84B67-6FE6-4F15-A446-139579E8CF18}" presName="root" presStyleCnt="0">
        <dgm:presLayoutVars>
          <dgm:dir/>
          <dgm:resizeHandles val="exact"/>
        </dgm:presLayoutVars>
      </dgm:prSet>
      <dgm:spPr/>
    </dgm:pt>
    <dgm:pt modelId="{56E0EB15-3E27-4A4D-AF3A-023863FB6E66}" type="pres">
      <dgm:prSet presAssocID="{E9D84B67-6FE6-4F15-A446-139579E8CF18}" presName="container" presStyleCnt="0">
        <dgm:presLayoutVars>
          <dgm:dir/>
          <dgm:resizeHandles val="exact"/>
        </dgm:presLayoutVars>
      </dgm:prSet>
      <dgm:spPr/>
    </dgm:pt>
    <dgm:pt modelId="{F6667D61-7B2C-4B1A-AC7E-55DD4EFAF464}" type="pres">
      <dgm:prSet presAssocID="{5EF4238C-C959-4B46-9C74-2F19C7292E47}" presName="compNode" presStyleCnt="0"/>
      <dgm:spPr/>
    </dgm:pt>
    <dgm:pt modelId="{7F2276D1-3347-4AF0-9766-0C7B8C502C31}" type="pres">
      <dgm:prSet presAssocID="{5EF4238C-C959-4B46-9C74-2F19C7292E47}" presName="iconBgRect" presStyleLbl="bgShp" presStyleIdx="0" presStyleCnt="2"/>
      <dgm:spPr/>
    </dgm:pt>
    <dgm:pt modelId="{045B9289-8E4C-49AF-B53E-A8965C6E7E5A}" type="pres">
      <dgm:prSet presAssocID="{5EF4238C-C959-4B46-9C74-2F19C7292E4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E1E6EB4B-0F9B-460A-AD95-FFA2D5692E60}" type="pres">
      <dgm:prSet presAssocID="{5EF4238C-C959-4B46-9C74-2F19C7292E47}" presName="spaceRect" presStyleCnt="0"/>
      <dgm:spPr/>
    </dgm:pt>
    <dgm:pt modelId="{33C86016-6372-41E1-9270-5601DBD0A6EA}" type="pres">
      <dgm:prSet presAssocID="{5EF4238C-C959-4B46-9C74-2F19C7292E47}" presName="textRect" presStyleLbl="revTx" presStyleIdx="0" presStyleCnt="2">
        <dgm:presLayoutVars>
          <dgm:chMax val="1"/>
          <dgm:chPref val="1"/>
        </dgm:presLayoutVars>
      </dgm:prSet>
      <dgm:spPr/>
    </dgm:pt>
    <dgm:pt modelId="{DD1576A3-11F7-4BF2-A850-CA7730CE8AC4}" type="pres">
      <dgm:prSet presAssocID="{96C44603-E1C3-41D6-809A-8AA05E9378F2}" presName="sibTrans" presStyleLbl="sibTrans2D1" presStyleIdx="0" presStyleCnt="0"/>
      <dgm:spPr/>
    </dgm:pt>
    <dgm:pt modelId="{B614C695-CA2A-4794-AEBF-17FE773D084F}" type="pres">
      <dgm:prSet presAssocID="{C97A580D-8E13-4565-94F0-A81044822E42}" presName="compNode" presStyleCnt="0"/>
      <dgm:spPr/>
    </dgm:pt>
    <dgm:pt modelId="{E8D49DE4-083A-4B00-8109-5DF4554FB783}" type="pres">
      <dgm:prSet presAssocID="{C97A580D-8E13-4565-94F0-A81044822E42}" presName="iconBgRect" presStyleLbl="bgShp" presStyleIdx="1" presStyleCnt="2"/>
      <dgm:spPr/>
    </dgm:pt>
    <dgm:pt modelId="{9B8FBF77-5816-4BCA-9D0F-0FDE4785A6EE}" type="pres">
      <dgm:prSet presAssocID="{C97A580D-8E13-4565-94F0-A81044822E4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af"/>
        </a:ext>
      </dgm:extLst>
    </dgm:pt>
    <dgm:pt modelId="{369FB762-2123-49B0-96BB-C30B711892F8}" type="pres">
      <dgm:prSet presAssocID="{C97A580D-8E13-4565-94F0-A81044822E42}" presName="spaceRect" presStyleCnt="0"/>
      <dgm:spPr/>
    </dgm:pt>
    <dgm:pt modelId="{AEA0E3A1-25BC-4287-8720-FFDE4449DE59}" type="pres">
      <dgm:prSet presAssocID="{C97A580D-8E13-4565-94F0-A81044822E4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59CD127-DBD7-4064-9FB7-3EB8A71E0443}" srcId="{E9D84B67-6FE6-4F15-A446-139579E8CF18}" destId="{5EF4238C-C959-4B46-9C74-2F19C7292E47}" srcOrd="0" destOrd="0" parTransId="{FEB232D0-2DF3-4998-9BDE-CBFAA7432023}" sibTransId="{96C44603-E1C3-41D6-809A-8AA05E9378F2}"/>
    <dgm:cxn modelId="{54035C4E-89ED-4952-81E2-6AA2F97AD61D}" type="presOf" srcId="{E9D84B67-6FE6-4F15-A446-139579E8CF18}" destId="{46FA6391-1B39-4E68-8F1E-E44CBF77A713}" srcOrd="0" destOrd="0" presId="urn:microsoft.com/office/officeart/2018/2/layout/IconCircleList"/>
    <dgm:cxn modelId="{81049A7A-DF0F-40AE-9162-0FD8A1AB7846}" type="presOf" srcId="{5EF4238C-C959-4B46-9C74-2F19C7292E47}" destId="{33C86016-6372-41E1-9270-5601DBD0A6EA}" srcOrd="0" destOrd="0" presId="urn:microsoft.com/office/officeart/2018/2/layout/IconCircleList"/>
    <dgm:cxn modelId="{E665FC82-36E0-4E41-ADCD-B34E1594881B}" type="presOf" srcId="{96C44603-E1C3-41D6-809A-8AA05E9378F2}" destId="{DD1576A3-11F7-4BF2-A850-CA7730CE8AC4}" srcOrd="0" destOrd="0" presId="urn:microsoft.com/office/officeart/2018/2/layout/IconCircleList"/>
    <dgm:cxn modelId="{29A404A5-199F-45E5-9DC3-711DB245B25F}" type="presOf" srcId="{C97A580D-8E13-4565-94F0-A81044822E42}" destId="{AEA0E3A1-25BC-4287-8720-FFDE4449DE59}" srcOrd="0" destOrd="0" presId="urn:microsoft.com/office/officeart/2018/2/layout/IconCircleList"/>
    <dgm:cxn modelId="{E56161EB-E0C0-40D0-B9CC-056078786C4B}" srcId="{E9D84B67-6FE6-4F15-A446-139579E8CF18}" destId="{C97A580D-8E13-4565-94F0-A81044822E42}" srcOrd="1" destOrd="0" parTransId="{69C407E8-EC82-4C0D-94C1-DD1CAE414C04}" sibTransId="{2E658717-7EA1-41D5-9B2C-5BD0BF7813D3}"/>
    <dgm:cxn modelId="{8C40F43A-C765-4729-B5ED-F0863203203A}" type="presParOf" srcId="{46FA6391-1B39-4E68-8F1E-E44CBF77A713}" destId="{56E0EB15-3E27-4A4D-AF3A-023863FB6E66}" srcOrd="0" destOrd="0" presId="urn:microsoft.com/office/officeart/2018/2/layout/IconCircleList"/>
    <dgm:cxn modelId="{0622CFEE-9BA1-44EE-8E42-A74A54063E69}" type="presParOf" srcId="{56E0EB15-3E27-4A4D-AF3A-023863FB6E66}" destId="{F6667D61-7B2C-4B1A-AC7E-55DD4EFAF464}" srcOrd="0" destOrd="0" presId="urn:microsoft.com/office/officeart/2018/2/layout/IconCircleList"/>
    <dgm:cxn modelId="{B38A06D1-EBA6-48F6-956B-CEFCFC3FC923}" type="presParOf" srcId="{F6667D61-7B2C-4B1A-AC7E-55DD4EFAF464}" destId="{7F2276D1-3347-4AF0-9766-0C7B8C502C31}" srcOrd="0" destOrd="0" presId="urn:microsoft.com/office/officeart/2018/2/layout/IconCircleList"/>
    <dgm:cxn modelId="{C5E37EE2-7E6A-4C81-9E8E-61BF63FC81A0}" type="presParOf" srcId="{F6667D61-7B2C-4B1A-AC7E-55DD4EFAF464}" destId="{045B9289-8E4C-49AF-B53E-A8965C6E7E5A}" srcOrd="1" destOrd="0" presId="urn:microsoft.com/office/officeart/2018/2/layout/IconCircleList"/>
    <dgm:cxn modelId="{74DD915C-E0DB-45CF-A46D-1E7A38966D29}" type="presParOf" srcId="{F6667D61-7B2C-4B1A-AC7E-55DD4EFAF464}" destId="{E1E6EB4B-0F9B-460A-AD95-FFA2D5692E60}" srcOrd="2" destOrd="0" presId="urn:microsoft.com/office/officeart/2018/2/layout/IconCircleList"/>
    <dgm:cxn modelId="{9617FC31-1975-4763-B2A3-FF211465D3D7}" type="presParOf" srcId="{F6667D61-7B2C-4B1A-AC7E-55DD4EFAF464}" destId="{33C86016-6372-41E1-9270-5601DBD0A6EA}" srcOrd="3" destOrd="0" presId="urn:microsoft.com/office/officeart/2018/2/layout/IconCircleList"/>
    <dgm:cxn modelId="{CB6FE658-A3EC-4295-851E-B6D9D5E9DB34}" type="presParOf" srcId="{56E0EB15-3E27-4A4D-AF3A-023863FB6E66}" destId="{DD1576A3-11F7-4BF2-A850-CA7730CE8AC4}" srcOrd="1" destOrd="0" presId="urn:microsoft.com/office/officeart/2018/2/layout/IconCircleList"/>
    <dgm:cxn modelId="{69BB9ED5-023A-4821-B7F5-0BC0FDB84A81}" type="presParOf" srcId="{56E0EB15-3E27-4A4D-AF3A-023863FB6E66}" destId="{B614C695-CA2A-4794-AEBF-17FE773D084F}" srcOrd="2" destOrd="0" presId="urn:microsoft.com/office/officeart/2018/2/layout/IconCircleList"/>
    <dgm:cxn modelId="{70BE461A-C0ED-4826-939C-3C29E47C7C90}" type="presParOf" srcId="{B614C695-CA2A-4794-AEBF-17FE773D084F}" destId="{E8D49DE4-083A-4B00-8109-5DF4554FB783}" srcOrd="0" destOrd="0" presId="urn:microsoft.com/office/officeart/2018/2/layout/IconCircleList"/>
    <dgm:cxn modelId="{78A80C68-35FC-4010-ADA5-F4327A68E38B}" type="presParOf" srcId="{B614C695-CA2A-4794-AEBF-17FE773D084F}" destId="{9B8FBF77-5816-4BCA-9D0F-0FDE4785A6EE}" srcOrd="1" destOrd="0" presId="urn:microsoft.com/office/officeart/2018/2/layout/IconCircleList"/>
    <dgm:cxn modelId="{F3D36F32-4C64-430E-BAD6-08A7F8C82F45}" type="presParOf" srcId="{B614C695-CA2A-4794-AEBF-17FE773D084F}" destId="{369FB762-2123-49B0-96BB-C30B711892F8}" srcOrd="2" destOrd="0" presId="urn:microsoft.com/office/officeart/2018/2/layout/IconCircleList"/>
    <dgm:cxn modelId="{2C3A82C6-0906-46C0-93FE-226DF4AFFD1B}" type="presParOf" srcId="{B614C695-CA2A-4794-AEBF-17FE773D084F}" destId="{AEA0E3A1-25BC-4287-8720-FFDE4449DE5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9550E12-8201-4F78-835A-6F2852A82A2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948247F-6CF1-4476-A489-BEBF4C32629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Task</a:t>
          </a:r>
          <a:r>
            <a:rPr lang="en-GB" dirty="0"/>
            <a:t>; fill in the following -</a:t>
          </a:r>
          <a:endParaRPr lang="en-US" dirty="0"/>
        </a:p>
      </dgm:t>
    </dgm:pt>
    <dgm:pt modelId="{FAC014B6-C01D-46D3-B572-0D22FC4CA866}" type="parTrans" cxnId="{81F07F57-8405-4D90-8B31-5047F193FF0F}">
      <dgm:prSet/>
      <dgm:spPr/>
      <dgm:t>
        <a:bodyPr/>
        <a:lstStyle/>
        <a:p>
          <a:endParaRPr lang="en-US"/>
        </a:p>
      </dgm:t>
    </dgm:pt>
    <dgm:pt modelId="{F6493BBE-39DF-4FD0-B9A2-FB28B754E03C}" type="sibTrans" cxnId="{81F07F57-8405-4D90-8B31-5047F193FF0F}">
      <dgm:prSet/>
      <dgm:spPr/>
      <dgm:t>
        <a:bodyPr/>
        <a:lstStyle/>
        <a:p>
          <a:endParaRPr lang="en-US"/>
        </a:p>
      </dgm:t>
    </dgm:pt>
    <dgm:pt modelId="{8304412F-C451-4692-80A4-C4925420E6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1; what gas diffuses in? and what gas diffuses out? O…., C…. D…..</a:t>
          </a:r>
          <a:endParaRPr lang="en-US" dirty="0"/>
        </a:p>
      </dgm:t>
    </dgm:pt>
    <dgm:pt modelId="{D6DE0CD4-2CD0-42F4-9AEF-7E098BDC2D75}" type="parTrans" cxnId="{3E9BF476-A2D3-40B8-9459-A4601A1AB5D4}">
      <dgm:prSet/>
      <dgm:spPr/>
      <dgm:t>
        <a:bodyPr/>
        <a:lstStyle/>
        <a:p>
          <a:endParaRPr lang="en-US"/>
        </a:p>
      </dgm:t>
    </dgm:pt>
    <dgm:pt modelId="{2891BCB4-50B7-4947-824D-CFFCED0C4E75}" type="sibTrans" cxnId="{3E9BF476-A2D3-40B8-9459-A4601A1AB5D4}">
      <dgm:prSet/>
      <dgm:spPr/>
      <dgm:t>
        <a:bodyPr/>
        <a:lstStyle/>
        <a:p>
          <a:endParaRPr lang="en-US"/>
        </a:p>
      </dgm:t>
    </dgm:pt>
    <dgm:pt modelId="{41227725-33E4-4994-96A4-621481A6E7A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2; What contracts to cause inhalation of breath? D………….M</a:t>
          </a:r>
          <a:endParaRPr lang="en-US" dirty="0"/>
        </a:p>
      </dgm:t>
    </dgm:pt>
    <dgm:pt modelId="{D9BF0CE3-6FC1-485A-B78B-C9079E7902B6}" type="parTrans" cxnId="{8827BD01-544E-4B7D-B95B-07CB2B21C87E}">
      <dgm:prSet/>
      <dgm:spPr/>
      <dgm:t>
        <a:bodyPr/>
        <a:lstStyle/>
        <a:p>
          <a:endParaRPr lang="en-US"/>
        </a:p>
      </dgm:t>
    </dgm:pt>
    <dgm:pt modelId="{4B812BE7-59B4-4CC3-B9A2-1792821BF10E}" type="sibTrans" cxnId="{8827BD01-544E-4B7D-B95B-07CB2B21C87E}">
      <dgm:prSet/>
      <dgm:spPr/>
      <dgm:t>
        <a:bodyPr/>
        <a:lstStyle/>
        <a:p>
          <a:endParaRPr lang="en-US"/>
        </a:p>
      </dgm:t>
    </dgm:pt>
    <dgm:pt modelId="{B84450EC-2DC3-4B43-B4C5-8BDA908C6EF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3; where in the respiratory system does gaseous exchange/ diffusion, take place?</a:t>
          </a:r>
          <a:endParaRPr lang="en-US" dirty="0"/>
        </a:p>
      </dgm:t>
    </dgm:pt>
    <dgm:pt modelId="{048B011F-B422-4E72-BB8C-D18B2F0E8FBE}" type="parTrans" cxnId="{2EF5E28A-61C0-42AC-A226-CBD0F74F3EC6}">
      <dgm:prSet/>
      <dgm:spPr/>
      <dgm:t>
        <a:bodyPr/>
        <a:lstStyle/>
        <a:p>
          <a:endParaRPr lang="en-US"/>
        </a:p>
      </dgm:t>
    </dgm:pt>
    <dgm:pt modelId="{9A361BCE-3D9B-4FBA-A650-E2DFBB6A1B54}" type="sibTrans" cxnId="{2EF5E28A-61C0-42AC-A226-CBD0F74F3EC6}">
      <dgm:prSet/>
      <dgm:spPr/>
      <dgm:t>
        <a:bodyPr/>
        <a:lstStyle/>
        <a:p>
          <a:endParaRPr lang="en-US"/>
        </a:p>
      </dgm:t>
    </dgm:pt>
    <dgm:pt modelId="{0B3E1F37-08F4-4673-B918-01B2A7D3AF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4; which gas is produced as a waste product and needs transporting and removed?</a:t>
          </a:r>
          <a:endParaRPr lang="en-US" dirty="0"/>
        </a:p>
      </dgm:t>
    </dgm:pt>
    <dgm:pt modelId="{46BCF2CE-6C4E-4020-84F4-3D2E0070C23E}" type="parTrans" cxnId="{37616A0F-6670-435B-937C-A97565867315}">
      <dgm:prSet/>
      <dgm:spPr/>
      <dgm:t>
        <a:bodyPr/>
        <a:lstStyle/>
        <a:p>
          <a:endParaRPr lang="en-US"/>
        </a:p>
      </dgm:t>
    </dgm:pt>
    <dgm:pt modelId="{7D53C39C-23FC-4DC8-9B73-3DC70A9BD8AD}" type="sibTrans" cxnId="{37616A0F-6670-435B-937C-A97565867315}">
      <dgm:prSet/>
      <dgm:spPr/>
      <dgm:t>
        <a:bodyPr/>
        <a:lstStyle/>
        <a:p>
          <a:endParaRPr lang="en-US"/>
        </a:p>
      </dgm:t>
    </dgm:pt>
    <dgm:pt modelId="{227F6378-F042-4441-ABBE-9BBC251E42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5; body cells will conduct cellular respiration, which is what?</a:t>
          </a:r>
          <a:endParaRPr lang="en-US"/>
        </a:p>
      </dgm:t>
    </dgm:pt>
    <dgm:pt modelId="{DDF355CD-4EC0-4320-8714-A8194650F41C}" type="parTrans" cxnId="{D3A77616-E42A-4DAE-B2CE-767226494519}">
      <dgm:prSet/>
      <dgm:spPr/>
      <dgm:t>
        <a:bodyPr/>
        <a:lstStyle/>
        <a:p>
          <a:endParaRPr lang="en-US"/>
        </a:p>
      </dgm:t>
    </dgm:pt>
    <dgm:pt modelId="{AB319924-EE4B-4F95-92CB-22B158820095}" type="sibTrans" cxnId="{D3A77616-E42A-4DAE-B2CE-767226494519}">
      <dgm:prSet/>
      <dgm:spPr/>
      <dgm:t>
        <a:bodyPr/>
        <a:lstStyle/>
        <a:p>
          <a:endParaRPr lang="en-US"/>
        </a:p>
      </dgm:t>
    </dgm:pt>
    <dgm:pt modelId="{B1DB6111-B108-413E-9A49-02D28D3B7D0B}" type="pres">
      <dgm:prSet presAssocID="{29550E12-8201-4F78-835A-6F2852A82A2E}" presName="linear" presStyleCnt="0">
        <dgm:presLayoutVars>
          <dgm:animLvl val="lvl"/>
          <dgm:resizeHandles val="exact"/>
        </dgm:presLayoutVars>
      </dgm:prSet>
      <dgm:spPr/>
    </dgm:pt>
    <dgm:pt modelId="{3CF6F730-C600-4A9A-BE7D-F014A5DF1095}" type="pres">
      <dgm:prSet presAssocID="{4948247F-6CF1-4476-A489-BEBF4C32629B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B0233E57-F855-45AB-8375-8F6E6D87CFBD}" type="pres">
      <dgm:prSet presAssocID="{F6493BBE-39DF-4FD0-B9A2-FB28B754E03C}" presName="spacer" presStyleCnt="0"/>
      <dgm:spPr/>
    </dgm:pt>
    <dgm:pt modelId="{34450D99-372A-43A6-BF94-00A0DD010F79}" type="pres">
      <dgm:prSet presAssocID="{8304412F-C451-4692-80A4-C4925420E62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632B376-3FF1-4516-B507-C94AF9DBFF46}" type="pres">
      <dgm:prSet presAssocID="{2891BCB4-50B7-4947-824D-CFFCED0C4E75}" presName="spacer" presStyleCnt="0"/>
      <dgm:spPr/>
    </dgm:pt>
    <dgm:pt modelId="{43B5CCE2-554F-473A-A864-11EA7A31FAE5}" type="pres">
      <dgm:prSet presAssocID="{41227725-33E4-4994-96A4-621481A6E7A1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2125219-1344-40A8-A56A-EC8D24F63905}" type="pres">
      <dgm:prSet presAssocID="{4B812BE7-59B4-4CC3-B9A2-1792821BF10E}" presName="spacer" presStyleCnt="0"/>
      <dgm:spPr/>
    </dgm:pt>
    <dgm:pt modelId="{07870AC0-6213-430E-B0A5-A33510768CFA}" type="pres">
      <dgm:prSet presAssocID="{B84450EC-2DC3-4B43-B4C5-8BDA908C6EF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FD85ED9-1082-4DD7-8C33-CB0029A4A178}" type="pres">
      <dgm:prSet presAssocID="{9A361BCE-3D9B-4FBA-A650-E2DFBB6A1B54}" presName="spacer" presStyleCnt="0"/>
      <dgm:spPr/>
    </dgm:pt>
    <dgm:pt modelId="{1AFDBC75-77D8-444A-91DD-70DCF190E055}" type="pres">
      <dgm:prSet presAssocID="{0B3E1F37-08F4-4673-B918-01B2A7D3AF0A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1648648-294A-4AEC-AE5F-029A608DF48F}" type="pres">
      <dgm:prSet presAssocID="{7D53C39C-23FC-4DC8-9B73-3DC70A9BD8AD}" presName="spacer" presStyleCnt="0"/>
      <dgm:spPr/>
    </dgm:pt>
    <dgm:pt modelId="{4C4B86B4-79B2-4A9B-A7A7-0A7A3BE4D2BC}" type="pres">
      <dgm:prSet presAssocID="{227F6378-F042-4441-ABBE-9BBC251E420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8827BD01-544E-4B7D-B95B-07CB2B21C87E}" srcId="{29550E12-8201-4F78-835A-6F2852A82A2E}" destId="{41227725-33E4-4994-96A4-621481A6E7A1}" srcOrd="2" destOrd="0" parTransId="{D9BF0CE3-6FC1-485A-B78B-C9079E7902B6}" sibTransId="{4B812BE7-59B4-4CC3-B9A2-1792821BF10E}"/>
    <dgm:cxn modelId="{8DEC0208-5A66-4DB8-90B5-F0772D17C5A4}" type="presOf" srcId="{29550E12-8201-4F78-835A-6F2852A82A2E}" destId="{B1DB6111-B108-413E-9A49-02D28D3B7D0B}" srcOrd="0" destOrd="0" presId="urn:microsoft.com/office/officeart/2005/8/layout/vList2"/>
    <dgm:cxn modelId="{37616A0F-6670-435B-937C-A97565867315}" srcId="{29550E12-8201-4F78-835A-6F2852A82A2E}" destId="{0B3E1F37-08F4-4673-B918-01B2A7D3AF0A}" srcOrd="4" destOrd="0" parTransId="{46BCF2CE-6C4E-4020-84F4-3D2E0070C23E}" sibTransId="{7D53C39C-23FC-4DC8-9B73-3DC70A9BD8AD}"/>
    <dgm:cxn modelId="{D3A77616-E42A-4DAE-B2CE-767226494519}" srcId="{29550E12-8201-4F78-835A-6F2852A82A2E}" destId="{227F6378-F042-4441-ABBE-9BBC251E420A}" srcOrd="5" destOrd="0" parTransId="{DDF355CD-4EC0-4320-8714-A8194650F41C}" sibTransId="{AB319924-EE4B-4F95-92CB-22B158820095}"/>
    <dgm:cxn modelId="{50DC8939-A8B8-4F41-9C10-FCC6E89FFB75}" type="presOf" srcId="{8304412F-C451-4692-80A4-C4925420E62F}" destId="{34450D99-372A-43A6-BF94-00A0DD010F79}" srcOrd="0" destOrd="0" presId="urn:microsoft.com/office/officeart/2005/8/layout/vList2"/>
    <dgm:cxn modelId="{3E9BF476-A2D3-40B8-9459-A4601A1AB5D4}" srcId="{29550E12-8201-4F78-835A-6F2852A82A2E}" destId="{8304412F-C451-4692-80A4-C4925420E62F}" srcOrd="1" destOrd="0" parTransId="{D6DE0CD4-2CD0-42F4-9AEF-7E098BDC2D75}" sibTransId="{2891BCB4-50B7-4947-824D-CFFCED0C4E75}"/>
    <dgm:cxn modelId="{81F07F57-8405-4D90-8B31-5047F193FF0F}" srcId="{29550E12-8201-4F78-835A-6F2852A82A2E}" destId="{4948247F-6CF1-4476-A489-BEBF4C32629B}" srcOrd="0" destOrd="0" parTransId="{FAC014B6-C01D-46D3-B572-0D22FC4CA866}" sibTransId="{F6493BBE-39DF-4FD0-B9A2-FB28B754E03C}"/>
    <dgm:cxn modelId="{4470F657-CDC4-4E00-A2A9-9BB83DA0839D}" type="presOf" srcId="{4948247F-6CF1-4476-A489-BEBF4C32629B}" destId="{3CF6F730-C600-4A9A-BE7D-F014A5DF1095}" srcOrd="0" destOrd="0" presId="urn:microsoft.com/office/officeart/2005/8/layout/vList2"/>
    <dgm:cxn modelId="{2EF5E28A-61C0-42AC-A226-CBD0F74F3EC6}" srcId="{29550E12-8201-4F78-835A-6F2852A82A2E}" destId="{B84450EC-2DC3-4B43-B4C5-8BDA908C6EF9}" srcOrd="3" destOrd="0" parTransId="{048B011F-B422-4E72-BB8C-D18B2F0E8FBE}" sibTransId="{9A361BCE-3D9B-4FBA-A650-E2DFBB6A1B54}"/>
    <dgm:cxn modelId="{AF0D308E-8212-412F-BDF8-8F7E2CD166E8}" type="presOf" srcId="{227F6378-F042-4441-ABBE-9BBC251E420A}" destId="{4C4B86B4-79B2-4A9B-A7A7-0A7A3BE4D2BC}" srcOrd="0" destOrd="0" presId="urn:microsoft.com/office/officeart/2005/8/layout/vList2"/>
    <dgm:cxn modelId="{EA5A9F9E-C645-407A-8C41-92CC5B6BAB19}" type="presOf" srcId="{0B3E1F37-08F4-4673-B918-01B2A7D3AF0A}" destId="{1AFDBC75-77D8-444A-91DD-70DCF190E055}" srcOrd="0" destOrd="0" presId="urn:microsoft.com/office/officeart/2005/8/layout/vList2"/>
    <dgm:cxn modelId="{10A3D4FB-70D4-4B48-A2B8-89FFE6BEB73D}" type="presOf" srcId="{41227725-33E4-4994-96A4-621481A6E7A1}" destId="{43B5CCE2-554F-473A-A864-11EA7A31FAE5}" srcOrd="0" destOrd="0" presId="urn:microsoft.com/office/officeart/2005/8/layout/vList2"/>
    <dgm:cxn modelId="{716A58FC-2FD9-420B-ABB5-31AA2C6232DB}" type="presOf" srcId="{B84450EC-2DC3-4B43-B4C5-8BDA908C6EF9}" destId="{07870AC0-6213-430E-B0A5-A33510768CFA}" srcOrd="0" destOrd="0" presId="urn:microsoft.com/office/officeart/2005/8/layout/vList2"/>
    <dgm:cxn modelId="{D695FBB1-0D4C-4F22-93F2-0C40E8181597}" type="presParOf" srcId="{B1DB6111-B108-413E-9A49-02D28D3B7D0B}" destId="{3CF6F730-C600-4A9A-BE7D-F014A5DF1095}" srcOrd="0" destOrd="0" presId="urn:microsoft.com/office/officeart/2005/8/layout/vList2"/>
    <dgm:cxn modelId="{D4FA6AE1-7D23-421D-888F-51EAF41F1421}" type="presParOf" srcId="{B1DB6111-B108-413E-9A49-02D28D3B7D0B}" destId="{B0233E57-F855-45AB-8375-8F6E6D87CFBD}" srcOrd="1" destOrd="0" presId="urn:microsoft.com/office/officeart/2005/8/layout/vList2"/>
    <dgm:cxn modelId="{30A2EA66-738E-4661-B4C5-2A0BB0EF6F2A}" type="presParOf" srcId="{B1DB6111-B108-413E-9A49-02D28D3B7D0B}" destId="{34450D99-372A-43A6-BF94-00A0DD010F79}" srcOrd="2" destOrd="0" presId="urn:microsoft.com/office/officeart/2005/8/layout/vList2"/>
    <dgm:cxn modelId="{6A430225-29E9-410C-99E1-73C3B053C85F}" type="presParOf" srcId="{B1DB6111-B108-413E-9A49-02D28D3B7D0B}" destId="{0632B376-3FF1-4516-B507-C94AF9DBFF46}" srcOrd="3" destOrd="0" presId="urn:microsoft.com/office/officeart/2005/8/layout/vList2"/>
    <dgm:cxn modelId="{84B63584-1C6F-4D1F-A19C-A7283A2A3156}" type="presParOf" srcId="{B1DB6111-B108-413E-9A49-02D28D3B7D0B}" destId="{43B5CCE2-554F-473A-A864-11EA7A31FAE5}" srcOrd="4" destOrd="0" presId="urn:microsoft.com/office/officeart/2005/8/layout/vList2"/>
    <dgm:cxn modelId="{F8425D09-500F-40C3-ADE4-CBF3BABB15BD}" type="presParOf" srcId="{B1DB6111-B108-413E-9A49-02D28D3B7D0B}" destId="{42125219-1344-40A8-A56A-EC8D24F63905}" srcOrd="5" destOrd="0" presId="urn:microsoft.com/office/officeart/2005/8/layout/vList2"/>
    <dgm:cxn modelId="{2B955B02-856C-469A-B9B0-DFF15576BDBF}" type="presParOf" srcId="{B1DB6111-B108-413E-9A49-02D28D3B7D0B}" destId="{07870AC0-6213-430E-B0A5-A33510768CFA}" srcOrd="6" destOrd="0" presId="urn:microsoft.com/office/officeart/2005/8/layout/vList2"/>
    <dgm:cxn modelId="{A6EEA908-6924-41E8-B936-B40BCBB511CA}" type="presParOf" srcId="{B1DB6111-B108-413E-9A49-02D28D3B7D0B}" destId="{8FD85ED9-1082-4DD7-8C33-CB0029A4A178}" srcOrd="7" destOrd="0" presId="urn:microsoft.com/office/officeart/2005/8/layout/vList2"/>
    <dgm:cxn modelId="{4A6D25C7-A4A4-4FB4-AFEF-88867F151056}" type="presParOf" srcId="{B1DB6111-B108-413E-9A49-02D28D3B7D0B}" destId="{1AFDBC75-77D8-444A-91DD-70DCF190E055}" srcOrd="8" destOrd="0" presId="urn:microsoft.com/office/officeart/2005/8/layout/vList2"/>
    <dgm:cxn modelId="{2B99DA97-57A3-4091-8659-3144E3816963}" type="presParOf" srcId="{B1DB6111-B108-413E-9A49-02D28D3B7D0B}" destId="{C1648648-294A-4AEC-AE5F-029A608DF48F}" srcOrd="9" destOrd="0" presId="urn:microsoft.com/office/officeart/2005/8/layout/vList2"/>
    <dgm:cxn modelId="{A41A1EDD-D964-41B1-8703-6AB64CA22187}" type="presParOf" srcId="{B1DB6111-B108-413E-9A49-02D28D3B7D0B}" destId="{4C4B86B4-79B2-4A9B-A7A7-0A7A3BE4D2B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2276D1-3347-4AF0-9766-0C7B8C502C31}">
      <dsp:nvSpPr>
        <dsp:cNvPr id="0" name=""/>
        <dsp:cNvSpPr/>
      </dsp:nvSpPr>
      <dsp:spPr>
        <a:xfrm>
          <a:off x="1314972" y="1938384"/>
          <a:ext cx="1046630" cy="104663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5B9289-8E4C-49AF-B53E-A8965C6E7E5A}">
      <dsp:nvSpPr>
        <dsp:cNvPr id="0" name=""/>
        <dsp:cNvSpPr/>
      </dsp:nvSpPr>
      <dsp:spPr>
        <a:xfrm>
          <a:off x="1534765" y="2158177"/>
          <a:ext cx="607045" cy="6070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C86016-6372-41E1-9270-5601DBD0A6EA}">
      <dsp:nvSpPr>
        <dsp:cNvPr id="0" name=""/>
        <dsp:cNvSpPr/>
      </dsp:nvSpPr>
      <dsp:spPr>
        <a:xfrm>
          <a:off x="2585881" y="1938384"/>
          <a:ext cx="2467058" cy="1046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Take in Oxygen </a:t>
          </a:r>
          <a:endParaRPr lang="en-US" sz="2400" kern="1200" dirty="0"/>
        </a:p>
      </dsp:txBody>
      <dsp:txXfrm>
        <a:off x="2585881" y="1938384"/>
        <a:ext cx="2467058" cy="1046630"/>
      </dsp:txXfrm>
    </dsp:sp>
    <dsp:sp modelId="{E8D49DE4-083A-4B00-8109-5DF4554FB783}">
      <dsp:nvSpPr>
        <dsp:cNvPr id="0" name=""/>
        <dsp:cNvSpPr/>
      </dsp:nvSpPr>
      <dsp:spPr>
        <a:xfrm>
          <a:off x="1314972" y="3420597"/>
          <a:ext cx="1046630" cy="104663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8FBF77-5816-4BCA-9D0F-0FDE4785A6EE}">
      <dsp:nvSpPr>
        <dsp:cNvPr id="0" name=""/>
        <dsp:cNvSpPr/>
      </dsp:nvSpPr>
      <dsp:spPr>
        <a:xfrm>
          <a:off x="1534765" y="3640389"/>
          <a:ext cx="607045" cy="6070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A0E3A1-25BC-4287-8720-FFDE4449DE59}">
      <dsp:nvSpPr>
        <dsp:cNvPr id="0" name=""/>
        <dsp:cNvSpPr/>
      </dsp:nvSpPr>
      <dsp:spPr>
        <a:xfrm>
          <a:off x="2585881" y="3420597"/>
          <a:ext cx="2467058" cy="1046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Release Carbon dioxide </a:t>
          </a:r>
          <a:endParaRPr lang="en-US" sz="2400" kern="1200"/>
        </a:p>
      </dsp:txBody>
      <dsp:txXfrm>
        <a:off x="2585881" y="3420597"/>
        <a:ext cx="2467058" cy="10466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F6F730-C600-4A9A-BE7D-F014A5DF1095}">
      <dsp:nvSpPr>
        <dsp:cNvPr id="0" name=""/>
        <dsp:cNvSpPr/>
      </dsp:nvSpPr>
      <dsp:spPr>
        <a:xfrm>
          <a:off x="0" y="67375"/>
          <a:ext cx="6989564" cy="104246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Task</a:t>
          </a:r>
          <a:r>
            <a:rPr lang="en-GB" sz="2400" kern="1200" dirty="0"/>
            <a:t>; fill in the following -</a:t>
          </a:r>
          <a:endParaRPr lang="en-US" sz="2400" kern="1200" dirty="0"/>
        </a:p>
      </dsp:txBody>
      <dsp:txXfrm>
        <a:off x="50889" y="118264"/>
        <a:ext cx="6887786" cy="940691"/>
      </dsp:txXfrm>
    </dsp:sp>
    <dsp:sp modelId="{34450D99-372A-43A6-BF94-00A0DD010F79}">
      <dsp:nvSpPr>
        <dsp:cNvPr id="0" name=""/>
        <dsp:cNvSpPr/>
      </dsp:nvSpPr>
      <dsp:spPr>
        <a:xfrm>
          <a:off x="0" y="1178965"/>
          <a:ext cx="6989564" cy="1042469"/>
        </a:xfrm>
        <a:prstGeom prst="round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1; what gas diffuses in? and what gas diffuses out? O…., C…. D…..</a:t>
          </a:r>
          <a:endParaRPr lang="en-US" sz="2400" kern="1200" dirty="0"/>
        </a:p>
      </dsp:txBody>
      <dsp:txXfrm>
        <a:off x="50889" y="1229854"/>
        <a:ext cx="6887786" cy="940691"/>
      </dsp:txXfrm>
    </dsp:sp>
    <dsp:sp modelId="{43B5CCE2-554F-473A-A864-11EA7A31FAE5}">
      <dsp:nvSpPr>
        <dsp:cNvPr id="0" name=""/>
        <dsp:cNvSpPr/>
      </dsp:nvSpPr>
      <dsp:spPr>
        <a:xfrm>
          <a:off x="0" y="2290555"/>
          <a:ext cx="6989564" cy="1042469"/>
        </a:xfrm>
        <a:prstGeom prst="round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2; What contracts to cause inhalation of breath? D………….M</a:t>
          </a:r>
          <a:endParaRPr lang="en-US" sz="2400" kern="1200" dirty="0"/>
        </a:p>
      </dsp:txBody>
      <dsp:txXfrm>
        <a:off x="50889" y="2341444"/>
        <a:ext cx="6887786" cy="940691"/>
      </dsp:txXfrm>
    </dsp:sp>
    <dsp:sp modelId="{07870AC0-6213-430E-B0A5-A33510768CFA}">
      <dsp:nvSpPr>
        <dsp:cNvPr id="0" name=""/>
        <dsp:cNvSpPr/>
      </dsp:nvSpPr>
      <dsp:spPr>
        <a:xfrm>
          <a:off x="0" y="3402145"/>
          <a:ext cx="6989564" cy="1042469"/>
        </a:xfrm>
        <a:prstGeom prst="round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3; where in the respiratory system does gaseous exchange/ diffusion, take place?</a:t>
          </a:r>
          <a:endParaRPr lang="en-US" sz="2400" kern="1200" dirty="0"/>
        </a:p>
      </dsp:txBody>
      <dsp:txXfrm>
        <a:off x="50889" y="3453034"/>
        <a:ext cx="6887786" cy="940691"/>
      </dsp:txXfrm>
    </dsp:sp>
    <dsp:sp modelId="{1AFDBC75-77D8-444A-91DD-70DCF190E055}">
      <dsp:nvSpPr>
        <dsp:cNvPr id="0" name=""/>
        <dsp:cNvSpPr/>
      </dsp:nvSpPr>
      <dsp:spPr>
        <a:xfrm>
          <a:off x="0" y="4513735"/>
          <a:ext cx="6989564" cy="1042469"/>
        </a:xfrm>
        <a:prstGeom prst="round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4; which gas is produced as a waste product and needs transporting and removed?</a:t>
          </a:r>
          <a:endParaRPr lang="en-US" sz="2400" kern="1200" dirty="0"/>
        </a:p>
      </dsp:txBody>
      <dsp:txXfrm>
        <a:off x="50889" y="4564624"/>
        <a:ext cx="6887786" cy="940691"/>
      </dsp:txXfrm>
    </dsp:sp>
    <dsp:sp modelId="{4C4B86B4-79B2-4A9B-A7A7-0A7A3BE4D2BC}">
      <dsp:nvSpPr>
        <dsp:cNvPr id="0" name=""/>
        <dsp:cNvSpPr/>
      </dsp:nvSpPr>
      <dsp:spPr>
        <a:xfrm>
          <a:off x="0" y="5625324"/>
          <a:ext cx="6989564" cy="1042469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5; body cells will conduct cellular respiration, which is what?</a:t>
          </a:r>
          <a:endParaRPr lang="en-US" sz="2400" kern="1200"/>
        </a:p>
      </dsp:txBody>
      <dsp:txXfrm>
        <a:off x="50889" y="5676213"/>
        <a:ext cx="6887786" cy="9406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ABDA0-F5F7-41D8-B914-A1BECD41B2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00B57F-D37C-4091-A483-5E9063C16F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5AA97D-506C-4FC5-A9CB-175A996998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78E40-2110-4398-9837-1A314FFAA42D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2B8BAD-2173-4DEC-82CA-EFF1765DF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7A85A9-37E7-42A8-81FF-533937E3C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021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A6754-9A4F-401B-9F85-B42763533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0E2E2A-F263-40E4-87EF-D17BE260D0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82C48-903C-4FC2-AD96-C8842289B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78E40-2110-4398-9837-1A314FFAA42D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0FB718-CEA3-4115-B61E-67DE7B972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EDE81-936B-4225-9406-88B03C577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30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0DB91-9E22-4ECA-8364-D16498B98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47F05E-F565-4471-8F19-FF59A1506F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1E12E3-4386-4218-9421-E34788088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78E40-2110-4398-9837-1A314FFAA42D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0EC259-3AFF-4295-962F-BE1C9867CD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CDDEFE-628D-44CC-A7A7-0A7304FDD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717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C9DCD-DD63-42FD-8DCB-E918A22A7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B42A2-26CC-4814-9EAE-2394F93DE2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35B304-EFBA-4A05-A53D-DA680CEC3D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2E2367-6A24-45D3-925D-CFC962AFCD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78E40-2110-4398-9837-1A314FFAA42D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D4CA0E-485D-46D8-8629-47BA9638D7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D21F27-388B-43E8-97DE-69DE4C2AD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4517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E8889-2F72-46F0-B357-F7B8FEDD2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86297D-2D79-437E-A084-F149E81AA2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34330C-EF16-4914-9E61-EC69FF336B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00E1FD-E834-46C7-B262-09A31CBA53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4E0B3D-3BBA-40E0-B2E6-FDFB472E96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4A35B9-5F13-452F-9B4D-9B8F9B653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78E40-2110-4398-9837-1A314FFAA42D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052645-F094-4F26-AB50-09DDF46E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A69B93-E794-4064-BC23-27890FC77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834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A53FB-5FCF-4578-B5F0-825CA474B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D10361-69CF-4099-BE73-3D4DBF79E8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78E40-2110-4398-9837-1A314FFAA42D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EF16E7-9FB6-4A99-8134-C5252C0650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11B34C-5425-47D5-987D-E503AF538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6612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5E7896-D4E9-443A-965A-EED68EACB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78E40-2110-4398-9837-1A314FFAA42D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556B63-8BB0-4201-AF85-03102EDBB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EA34B8-D4CD-49BD-9389-0D5B9F5D1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376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EF2DD-229B-4BB6-9272-4AEE458BD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67FC8-28BC-4ED2-BD69-C0E8C49A3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92BE5F-1F6C-4F68-A12C-8348FE928F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D0895B-E67F-48E1-A665-ABC2AC05D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78E40-2110-4398-9837-1A314FFAA42D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E7268D-1710-426B-BE21-23B60A5D3A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9BEB3F-3136-46F2-B195-7106FDCC37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823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0A698-4A6D-460E-ADA9-3C7B7006E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84903D-724D-4DCC-A465-EF56289F61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6F1D8D-69DA-4719-8107-F7CAAF033A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39011A-FEBD-4018-99E3-A931C74EFC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78E40-2110-4398-9837-1A314FFAA42D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B68FE8-7CC7-4EAF-9D19-8C1C271B18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607F63-A7DB-4F75-A828-6DB5C251D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106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26F5A-3E87-4156-B0CE-D09E7D979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863217-C090-479A-89B6-9CD5C1D483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B6FB38-AB20-4269-83E2-D571D466E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78E40-2110-4398-9837-1A314FFAA42D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7477B7-AE4F-4AAD-BA67-099B36536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8B541A-0C39-4AE5-9CD9-93D928B84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876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749607-DBFE-434F-A389-D4454D8EB94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32EA49-63E8-405F-98FE-4F6A2A44CA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69C76-6E88-436D-BD06-577C65336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78E40-2110-4398-9837-1A314FFAA42D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6508F-0F84-4F46-99FF-7FA1AB6A1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FB0716-AF86-4CC4-A92D-52A2E1085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401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D1139B-45DA-4BCE-A9E7-EBDE44C80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ECAEEB-3967-41AD-AC55-BBCB8F4AA8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82201D-D3F7-49BE-B07A-A1D59000D3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C78E40-2110-4398-9837-1A314FFAA42D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E29D1-C90E-44E0-9415-48033DC355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B0DB07-F18E-4E94-A724-A86A8432DF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018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sgaguilarjramos.blogspot.com/2014/01/respiratory-system-and-excretory-system.html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bio.libretexts.org/TextMaps/Map:_Introductory_Biology_(CK-12)/13:_Human_Biology/13._35:_Respiratory_System_Regulation" TargetMode="External"/><Relationship Id="rId2" Type="http://schemas.openxmlformats.org/officeDocument/2006/relationships/image" Target="../media/image8.1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bio.libretexts.org/TextMaps/Map:_Introductory_Biology_(CK-12)/13:_Human_Biology/13._35:_Respiratory_System_Regulation" TargetMode="External"/><Relationship Id="rId2" Type="http://schemas.openxmlformats.org/officeDocument/2006/relationships/image" Target="../media/image8.1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dicalgraphics.de/en/free-pictures/organs/alveoli.html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oodle.beverleyhigh.net/mod/resource/view.php?id=6116" TargetMode="External"/><Relationship Id="rId4" Type="http://schemas.openxmlformats.org/officeDocument/2006/relationships/image" Target="../media/image12.gi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ublicdomainpictures.net/view-image.php?image=155227&amp;picture=light-bulb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78A731-F4B7-42EB-A438-A3B1973DDA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22005" y="4429138"/>
            <a:ext cx="6660486" cy="1141851"/>
          </a:xfrm>
          <a:noFill/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080808"/>
                </a:solidFill>
              </a:rPr>
              <a:t>Respiratory system - part 2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C31280-44D8-42B1-9697-D35A30BB58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4641" y="2161995"/>
            <a:ext cx="6065605" cy="2342366"/>
          </a:xfrm>
          <a:noFill/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rgbClr val="080808"/>
                </a:solidFill>
              </a:rPr>
              <a:t>Anatomy bootcamp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019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7380C-066E-4648-A964-424F9E66F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What is respiration: key components</a:t>
            </a:r>
          </a:p>
        </p:txBody>
      </p:sp>
      <p:sp>
        <p:nvSpPr>
          <p:cNvPr id="47" name="Content Placeholder 2">
            <a:extLst>
              <a:ext uri="{FF2B5EF4-FFF2-40B4-BE49-F238E27FC236}">
                <a16:creationId xmlns:a16="http://schemas.microsoft.com/office/drawing/2014/main" id="{2D29BA9B-DA57-4EAA-BD9E-BADE27328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 dirty="0"/>
              <a:t>Respiring; the act of respiration- involves nutrient sources being broken down at molecular level. </a:t>
            </a:r>
            <a:r>
              <a:rPr lang="en-GB" sz="2000" b="1" dirty="0"/>
              <a:t>Not the same as breathing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breathing- external respiration; Inhalation; Exhalation</a:t>
            </a:r>
          </a:p>
          <a:p>
            <a:endParaRPr lang="en-GB" sz="2000" dirty="0"/>
          </a:p>
          <a:p>
            <a:r>
              <a:rPr lang="en-GB" sz="2000" b="1" dirty="0"/>
              <a:t>Breathing is the process of moving air in and out, </a:t>
            </a:r>
            <a:r>
              <a:rPr lang="en-GB" sz="2000" dirty="0"/>
              <a:t>using the respiratory system as </a:t>
            </a:r>
            <a:r>
              <a:rPr lang="en-GB" sz="2000"/>
              <a:t>its motorway.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So what does all this do?...what is the point of breathing?</a:t>
            </a:r>
          </a:p>
        </p:txBody>
      </p:sp>
      <p:pic>
        <p:nvPicPr>
          <p:cNvPr id="18" name="Picture 17" descr="Molecules">
            <a:extLst>
              <a:ext uri="{FF2B5EF4-FFF2-40B4-BE49-F238E27FC236}">
                <a16:creationId xmlns:a16="http://schemas.microsoft.com/office/drawing/2014/main" id="{8390D844-71A5-48AC-993E-583704BD5B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974" r="18907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55AFB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1633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A79E4F-BCD2-47A7-8989-6CAA3FB34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4642" y="2353641"/>
            <a:ext cx="5782716" cy="2150719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080808"/>
                </a:solidFill>
                <a:latin typeface="+mj-lt"/>
                <a:ea typeface="+mj-ea"/>
                <a:cs typeface="+mj-cs"/>
              </a:rPr>
              <a:t>Exchange gases .</a:t>
            </a:r>
            <a:br>
              <a:rPr lang="en-US" sz="3600" kern="1200" dirty="0">
                <a:solidFill>
                  <a:srgbClr val="080808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080808"/>
                </a:solidFill>
                <a:latin typeface="+mj-lt"/>
                <a:ea typeface="+mj-ea"/>
                <a:cs typeface="+mj-cs"/>
              </a:rPr>
            </a:br>
            <a:r>
              <a:rPr lang="en-US" sz="3600" i="1" kern="1200" dirty="0">
                <a:solidFill>
                  <a:srgbClr val="080808"/>
                </a:solidFill>
                <a:latin typeface="+mj-lt"/>
                <a:ea typeface="+mj-ea"/>
                <a:cs typeface="+mj-cs"/>
              </a:rPr>
              <a:t>what are the main gases?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694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29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43693C6-3CC9-415B-94C5-6155ECF97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100">
                <a:solidFill>
                  <a:schemeClr val="bg1"/>
                </a:solidFill>
              </a:rPr>
              <a:t>External Respiration- breathing</a:t>
            </a:r>
            <a:br>
              <a:rPr lang="en-GB" sz="4100">
                <a:solidFill>
                  <a:schemeClr val="bg1"/>
                </a:solidFill>
              </a:rPr>
            </a:br>
            <a:r>
              <a:rPr lang="en-GB" sz="4100">
                <a:solidFill>
                  <a:schemeClr val="bg1"/>
                </a:solidFill>
              </a:rPr>
              <a:t> </a:t>
            </a:r>
            <a:br>
              <a:rPr lang="en-GB" sz="4100">
                <a:solidFill>
                  <a:schemeClr val="bg1"/>
                </a:solidFill>
              </a:rPr>
            </a:br>
            <a:r>
              <a:rPr lang="en-GB" sz="4100">
                <a:solidFill>
                  <a:schemeClr val="bg1"/>
                </a:solidFill>
              </a:rPr>
              <a:t>Respiration- Gaseous exchange happens in the lungs  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FF237A3C-E5ED-4DF2-AF33-3BF79304F8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1160749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54663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0A67AB4-F600-C728-2D27-A4643F6E8A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3942" y="643466"/>
            <a:ext cx="9904116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72850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692FDC-8F22-4377-9E78-466CB9202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295" y="292146"/>
            <a:ext cx="4560584" cy="1128068"/>
          </a:xfrm>
        </p:spPr>
        <p:txBody>
          <a:bodyPr anchor="ctr">
            <a:normAutofit fontScale="90000"/>
          </a:bodyPr>
          <a:lstStyle/>
          <a:p>
            <a:r>
              <a:rPr lang="en-GB" sz="3700" dirty="0"/>
              <a:t>Respiration structures: Airflow in and out of the lungs </a:t>
            </a:r>
          </a:p>
        </p:txBody>
      </p:sp>
      <p:grpSp>
        <p:nvGrpSpPr>
          <p:cNvPr id="21" name="Group 1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1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A2119-4FB5-4100-9874-7FE8FEB14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341" y="2429096"/>
            <a:ext cx="5526468" cy="4093302"/>
          </a:xfrm>
        </p:spPr>
        <p:txBody>
          <a:bodyPr anchor="ctr">
            <a:normAutofit/>
          </a:bodyPr>
          <a:lstStyle/>
          <a:p>
            <a:r>
              <a:rPr lang="en-GB" sz="2200" dirty="0">
                <a:solidFill>
                  <a:srgbClr val="FF6699"/>
                </a:solidFill>
              </a:rPr>
              <a:t>Nasal cavity</a:t>
            </a:r>
            <a:r>
              <a:rPr lang="en-GB" sz="2200" dirty="0"/>
              <a:t>; hair particles and </a:t>
            </a:r>
            <a:r>
              <a:rPr lang="en-GB" sz="2200" dirty="0" err="1"/>
              <a:t>muscus</a:t>
            </a:r>
            <a:r>
              <a:rPr lang="en-GB" sz="2200" dirty="0"/>
              <a:t> filters the air </a:t>
            </a:r>
          </a:p>
          <a:p>
            <a:r>
              <a:rPr lang="en-GB" sz="2200" dirty="0">
                <a:solidFill>
                  <a:srgbClr val="FF6699"/>
                </a:solidFill>
              </a:rPr>
              <a:t>Trachea</a:t>
            </a:r>
            <a:r>
              <a:rPr lang="en-GB" sz="2200" dirty="0"/>
              <a:t>; built with C shape cartilage to prevent the trachea from collapsing during respiration </a:t>
            </a:r>
          </a:p>
          <a:p>
            <a:r>
              <a:rPr lang="en-GB" sz="2200" dirty="0">
                <a:solidFill>
                  <a:srgbClr val="FF6699"/>
                </a:solidFill>
              </a:rPr>
              <a:t>Bronchi</a:t>
            </a:r>
            <a:r>
              <a:rPr lang="en-GB" sz="2200" dirty="0"/>
              <a:t>; air passage, one cell thick, balloon shape and present in large numbers for large surface areas, moist surface for easy diffusion of gases</a:t>
            </a:r>
          </a:p>
          <a:p>
            <a:r>
              <a:rPr lang="en-GB" sz="2200" dirty="0">
                <a:solidFill>
                  <a:srgbClr val="FF6699"/>
                </a:solidFill>
              </a:rPr>
              <a:t>Bronchiole; </a:t>
            </a:r>
            <a:r>
              <a:rPr lang="en-GB" sz="2200" dirty="0"/>
              <a:t>air passage</a:t>
            </a:r>
          </a:p>
          <a:p>
            <a:r>
              <a:rPr lang="en-GB" sz="2200" dirty="0">
                <a:solidFill>
                  <a:srgbClr val="FF6699"/>
                </a:solidFill>
              </a:rPr>
              <a:t>Alveolar; </a:t>
            </a:r>
            <a:r>
              <a:rPr lang="en-GB" sz="2200" dirty="0"/>
              <a:t>gas exchange in tiny sacs</a:t>
            </a:r>
          </a:p>
          <a:p>
            <a:endParaRPr lang="en-GB" dirty="0"/>
          </a:p>
        </p:txBody>
      </p:sp>
      <p:sp>
        <p:nvSpPr>
          <p:cNvPr id="25" name="Rectangle 1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7" descr="A picture containing clothing, person&#10;&#10;Description automatically generated">
            <a:extLst>
              <a:ext uri="{FF2B5EF4-FFF2-40B4-BE49-F238E27FC236}">
                <a16:creationId xmlns:a16="http://schemas.microsoft.com/office/drawing/2014/main" id="{762A2633-9200-4A77-BFBB-A05D17A4F1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9004" r="6837" b="-1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8287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38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4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9F54D8D1-F8BB-452C-8284-C7BC85ADD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Respiration structures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>
                <a:solidFill>
                  <a:srgbClr val="FF6699"/>
                </a:solidFill>
              </a:rPr>
              <a:t>Rib cage</a:t>
            </a:r>
            <a:r>
              <a:rPr lang="en-GB" sz="2400" dirty="0"/>
              <a:t>; protects the lungs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>
                <a:solidFill>
                  <a:srgbClr val="FF6699"/>
                </a:solidFill>
              </a:rPr>
              <a:t>Diaphragm and intercostal muscle</a:t>
            </a:r>
            <a:r>
              <a:rPr lang="en-GB" sz="2400" dirty="0"/>
              <a:t>; contract and relax to expand and deflate the lungs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1800" dirty="0"/>
              <a:t> </a:t>
            </a:r>
          </a:p>
          <a:p>
            <a:pPr marL="0" indent="0">
              <a:buNone/>
            </a:pPr>
            <a:r>
              <a:rPr lang="en-GB" sz="1800" dirty="0"/>
              <a:t> </a:t>
            </a:r>
          </a:p>
          <a:p>
            <a:endParaRPr lang="en-GB" sz="1800" dirty="0"/>
          </a:p>
        </p:txBody>
      </p:sp>
      <p:sp>
        <p:nvSpPr>
          <p:cNvPr id="59" name="Rectangle 4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4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Content Placeholder 19" descr="A picture containing calendar&#10;&#10;Description automatically generated">
            <a:extLst>
              <a:ext uri="{FF2B5EF4-FFF2-40B4-BE49-F238E27FC236}">
                <a16:creationId xmlns:a16="http://schemas.microsoft.com/office/drawing/2014/main" id="{619A4EEE-EE9A-4F9A-96C0-DF944D8022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87738" y="1342759"/>
            <a:ext cx="5628018" cy="3939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0443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616745E-88E4-9495-E6D3-9394DD1CBD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745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9F9095B-8E0F-4D06-9234-1568F54CA3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91712"/>
            <a:ext cx="5309616" cy="5160789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Quick fire round!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52C84-A3F1-4AC9-AECA-808DB2EDC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789" y="1448481"/>
            <a:ext cx="6073636" cy="5160790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Respiration-Where in the respiratory system does gaseous exchange take place?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The correct anatomical term for the windpipe is?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The  three main air passages in the lungs are called? BR…..I, BR.…..S, BR………S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Alveolie</a:t>
            </a:r>
            <a:r>
              <a:rPr lang="en-GB" sz="2400" dirty="0">
                <a:solidFill>
                  <a:schemeClr val="bg1"/>
                </a:solidFill>
              </a:rPr>
              <a:t> are found in the mouth. True or false?</a:t>
            </a:r>
          </a:p>
          <a:p>
            <a:endParaRPr lang="en-GB" sz="1800" dirty="0">
              <a:solidFill>
                <a:schemeClr val="bg1"/>
              </a:solidFill>
            </a:endParaRPr>
          </a:p>
          <a:p>
            <a:endParaRPr lang="en-GB" sz="1800" dirty="0">
              <a:solidFill>
                <a:schemeClr val="bg1"/>
              </a:solidFill>
            </a:endParaRPr>
          </a:p>
          <a:p>
            <a:endParaRPr lang="en-GB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95285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Rectangle 74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Content Placeholder 56">
            <a:extLst>
              <a:ext uri="{FF2B5EF4-FFF2-40B4-BE49-F238E27FC236}">
                <a16:creationId xmlns:a16="http://schemas.microsoft.com/office/drawing/2014/main" id="{72D474CF-AF22-4366-B039-A741BFF31B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680345"/>
            <a:ext cx="5207499" cy="549661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1600" dirty="0"/>
              <a:t> </a:t>
            </a:r>
            <a:r>
              <a:rPr lang="en-US" sz="3000" dirty="0"/>
              <a:t>Inhalation process </a:t>
            </a:r>
            <a:endParaRPr lang="en-US" sz="2400" dirty="0"/>
          </a:p>
          <a:p>
            <a:r>
              <a:rPr lang="en-US" sz="2400" dirty="0"/>
              <a:t>Air is taken into the lungs</a:t>
            </a:r>
          </a:p>
          <a:p>
            <a:r>
              <a:rPr lang="en-US" sz="2400" dirty="0"/>
              <a:t>Internal intercostal muscles contracts, ribcage moves up inwards</a:t>
            </a:r>
          </a:p>
          <a:p>
            <a:r>
              <a:rPr lang="en-US" sz="2400" dirty="0"/>
              <a:t>Diaphragm contracts and flattens, volume increases and pressure decrease</a:t>
            </a:r>
          </a:p>
          <a:p>
            <a:r>
              <a:rPr lang="en-US" sz="2400" dirty="0"/>
              <a:t>Atmospheric pressure forces outside air into the lungs</a:t>
            </a:r>
          </a:p>
          <a:p>
            <a:pPr marL="0" indent="0">
              <a:buNone/>
            </a:pPr>
            <a:r>
              <a:rPr lang="en-US" sz="3000" dirty="0"/>
              <a:t>Exhalation process</a:t>
            </a:r>
          </a:p>
          <a:p>
            <a:r>
              <a:rPr lang="en-US" sz="2400" dirty="0"/>
              <a:t>Air released out of the lungs </a:t>
            </a:r>
          </a:p>
          <a:p>
            <a:r>
              <a:rPr lang="en-US" sz="2400" dirty="0"/>
              <a:t>Intercostal muscle contracts; ribcage moves downwards and inwards</a:t>
            </a:r>
          </a:p>
          <a:p>
            <a:r>
              <a:rPr lang="en-US" sz="2400" dirty="0"/>
              <a:t>The diaphragm relaxes and curves upwards, volume decreases and pressure increases</a:t>
            </a:r>
          </a:p>
          <a:p>
            <a:r>
              <a:rPr lang="en-US" sz="2400" dirty="0"/>
              <a:t>Higher pressure in the lungs forces air out</a:t>
            </a:r>
          </a:p>
          <a:p>
            <a:endParaRPr lang="en-US" sz="1600" dirty="0"/>
          </a:p>
          <a:p>
            <a:pPr marL="0" indent="0">
              <a:buNone/>
            </a:pPr>
            <a:endParaRPr lang="en-US" sz="1600" dirty="0"/>
          </a:p>
        </p:txBody>
      </p:sp>
      <p:sp>
        <p:nvSpPr>
          <p:cNvPr id="103" name="Isosceles Triangle 76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Rectangle 78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Content Placeholder 19" descr="A picture containing calendar&#10;&#10;Description automatically generated">
            <a:extLst>
              <a:ext uri="{FF2B5EF4-FFF2-40B4-BE49-F238E27FC236}">
                <a16:creationId xmlns:a16="http://schemas.microsoft.com/office/drawing/2014/main" id="{781DAB6B-B3B6-40AA-8EFA-7110DD447B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713" r="15078" b="3"/>
          <a:stretch/>
        </p:blipFill>
        <p:spPr>
          <a:xfrm>
            <a:off x="6257813" y="864644"/>
            <a:ext cx="5290720" cy="5128711"/>
          </a:xfrm>
          <a:prstGeom prst="rect">
            <a:avLst/>
          </a:prstGeom>
        </p:spPr>
      </p:pic>
      <p:grpSp>
        <p:nvGrpSpPr>
          <p:cNvPr id="105" name="Group 80">
            <a:extLst>
              <a:ext uri="{FF2B5EF4-FFF2-40B4-BE49-F238E27FC236}">
                <a16:creationId xmlns:a16="http://schemas.microsoft.com/office/drawing/2014/main" id="{15CBE6EC-46EF-45D9-8E16-DCDC5917C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4720" y="0"/>
            <a:ext cx="1097280" cy="1097280"/>
            <a:chOff x="11094720" y="0"/>
            <a:chExt cx="1097280" cy="1097280"/>
          </a:xfrm>
        </p:grpSpPr>
        <p:sp>
          <p:nvSpPr>
            <p:cNvPr id="106" name="Isosceles Triangle 81">
              <a:extLst>
                <a:ext uri="{FF2B5EF4-FFF2-40B4-BE49-F238E27FC236}">
                  <a16:creationId xmlns:a16="http://schemas.microsoft.com/office/drawing/2014/main" id="{DEEDCD65-9740-4F34-BDF1-9C068E053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1094720" y="0"/>
              <a:ext cx="1097280" cy="1097280"/>
            </a:xfrm>
            <a:prstGeom prst="triangle">
              <a:avLst>
                <a:gd name="adj" fmla="val 10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7" name="Rectangle 82">
              <a:extLst>
                <a:ext uri="{FF2B5EF4-FFF2-40B4-BE49-F238E27FC236}">
                  <a16:creationId xmlns:a16="http://schemas.microsoft.com/office/drawing/2014/main" id="{4B3DA7FD-5CC0-46D1-9DFB-5BAF6BE249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189552" y="127618"/>
              <a:ext cx="457894" cy="457894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980590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663FC-B117-49ED-B6F2-1B950F3FE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873"/>
            <a:ext cx="10515600" cy="1325563"/>
          </a:xfrm>
        </p:spPr>
        <p:txBody>
          <a:bodyPr/>
          <a:lstStyle/>
          <a:p>
            <a:r>
              <a:rPr lang="en-GB" dirty="0"/>
              <a:t>Lets do it this will help break it down</a:t>
            </a:r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050122E8-CBA6-4FD3-8D9C-5CE33524EE87}"/>
              </a:ext>
            </a:extLst>
          </p:cNvPr>
          <p:cNvSpPr/>
          <p:nvPr/>
        </p:nvSpPr>
        <p:spPr>
          <a:xfrm>
            <a:off x="4898687" y="2040835"/>
            <a:ext cx="243156" cy="384313"/>
          </a:xfrm>
          <a:custGeom>
            <a:avLst/>
            <a:gdLst>
              <a:gd name="connsiteX0" fmla="*/ 70878 w 243156"/>
              <a:gd name="connsiteY0" fmla="*/ 0 h 384313"/>
              <a:gd name="connsiteX1" fmla="*/ 123887 w 243156"/>
              <a:gd name="connsiteY1" fmla="*/ 159026 h 384313"/>
              <a:gd name="connsiteX2" fmla="*/ 163643 w 243156"/>
              <a:gd name="connsiteY2" fmla="*/ 172278 h 384313"/>
              <a:gd name="connsiteX3" fmla="*/ 216652 w 243156"/>
              <a:gd name="connsiteY3" fmla="*/ 225287 h 384313"/>
              <a:gd name="connsiteX4" fmla="*/ 243156 w 243156"/>
              <a:gd name="connsiteY4" fmla="*/ 304800 h 384313"/>
              <a:gd name="connsiteX5" fmla="*/ 150391 w 243156"/>
              <a:gd name="connsiteY5" fmla="*/ 371061 h 384313"/>
              <a:gd name="connsiteX6" fmla="*/ 110635 w 243156"/>
              <a:gd name="connsiteY6" fmla="*/ 384313 h 384313"/>
              <a:gd name="connsiteX7" fmla="*/ 17870 w 243156"/>
              <a:gd name="connsiteY7" fmla="*/ 371061 h 384313"/>
              <a:gd name="connsiteX8" fmla="*/ 31122 w 243156"/>
              <a:gd name="connsiteY8" fmla="*/ 304800 h 384313"/>
              <a:gd name="connsiteX9" fmla="*/ 57626 w 243156"/>
              <a:gd name="connsiteY9" fmla="*/ 304800 h 3843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3156" h="384313">
                <a:moveTo>
                  <a:pt x="70878" y="0"/>
                </a:moveTo>
                <a:cubicBezTo>
                  <a:pt x="81965" y="110868"/>
                  <a:pt x="48537" y="121351"/>
                  <a:pt x="123887" y="159026"/>
                </a:cubicBezTo>
                <a:cubicBezTo>
                  <a:pt x="136381" y="165273"/>
                  <a:pt x="150391" y="167861"/>
                  <a:pt x="163643" y="172278"/>
                </a:cubicBezTo>
                <a:cubicBezTo>
                  <a:pt x="181313" y="189948"/>
                  <a:pt x="208750" y="201581"/>
                  <a:pt x="216652" y="225287"/>
                </a:cubicBezTo>
                <a:lnTo>
                  <a:pt x="243156" y="304800"/>
                </a:lnTo>
                <a:cubicBezTo>
                  <a:pt x="221069" y="371060"/>
                  <a:pt x="243156" y="340139"/>
                  <a:pt x="150391" y="371061"/>
                </a:cubicBezTo>
                <a:lnTo>
                  <a:pt x="110635" y="384313"/>
                </a:lnTo>
                <a:cubicBezTo>
                  <a:pt x="79713" y="379896"/>
                  <a:pt x="45808" y="385030"/>
                  <a:pt x="17870" y="371061"/>
                </a:cubicBezTo>
                <a:cubicBezTo>
                  <a:pt x="-22005" y="351124"/>
                  <a:pt x="15016" y="312853"/>
                  <a:pt x="31122" y="304800"/>
                </a:cubicBezTo>
                <a:cubicBezTo>
                  <a:pt x="39024" y="300849"/>
                  <a:pt x="48791" y="304800"/>
                  <a:pt x="57626" y="3048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7CE672D3-5B5E-4249-BD74-F1494BFFB05C}"/>
              </a:ext>
            </a:extLst>
          </p:cNvPr>
          <p:cNvSpPr/>
          <p:nvPr/>
        </p:nvSpPr>
        <p:spPr>
          <a:xfrm>
            <a:off x="4662927" y="2438400"/>
            <a:ext cx="346765" cy="530087"/>
          </a:xfrm>
          <a:custGeom>
            <a:avLst/>
            <a:gdLst>
              <a:gd name="connsiteX0" fmla="*/ 319890 w 346765"/>
              <a:gd name="connsiteY0" fmla="*/ 0 h 530087"/>
              <a:gd name="connsiteX1" fmla="*/ 333143 w 346765"/>
              <a:gd name="connsiteY1" fmla="*/ 92765 h 530087"/>
              <a:gd name="connsiteX2" fmla="*/ 346395 w 346765"/>
              <a:gd name="connsiteY2" fmla="*/ 132522 h 530087"/>
              <a:gd name="connsiteX3" fmla="*/ 319890 w 346765"/>
              <a:gd name="connsiteY3" fmla="*/ 159026 h 530087"/>
              <a:gd name="connsiteX4" fmla="*/ 227125 w 346765"/>
              <a:gd name="connsiteY4" fmla="*/ 172278 h 530087"/>
              <a:gd name="connsiteX5" fmla="*/ 240377 w 346765"/>
              <a:gd name="connsiteY5" fmla="*/ 212035 h 530087"/>
              <a:gd name="connsiteX6" fmla="*/ 333143 w 346765"/>
              <a:gd name="connsiteY6" fmla="*/ 238539 h 530087"/>
              <a:gd name="connsiteX7" fmla="*/ 346395 w 346765"/>
              <a:gd name="connsiteY7" fmla="*/ 304800 h 530087"/>
              <a:gd name="connsiteX8" fmla="*/ 333143 w 346765"/>
              <a:gd name="connsiteY8" fmla="*/ 371061 h 530087"/>
              <a:gd name="connsiteX9" fmla="*/ 160864 w 346765"/>
              <a:gd name="connsiteY9" fmla="*/ 410817 h 530087"/>
              <a:gd name="connsiteX10" fmla="*/ 28343 w 346765"/>
              <a:gd name="connsiteY10" fmla="*/ 424070 h 530087"/>
              <a:gd name="connsiteX11" fmla="*/ 1838 w 346765"/>
              <a:gd name="connsiteY11" fmla="*/ 530087 h 5300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6765" h="530087">
                <a:moveTo>
                  <a:pt x="319890" y="0"/>
                </a:moveTo>
                <a:cubicBezTo>
                  <a:pt x="324308" y="30922"/>
                  <a:pt x="327017" y="62136"/>
                  <a:pt x="333143" y="92765"/>
                </a:cubicBezTo>
                <a:cubicBezTo>
                  <a:pt x="335883" y="106463"/>
                  <a:pt x="349135" y="118824"/>
                  <a:pt x="346395" y="132522"/>
                </a:cubicBezTo>
                <a:cubicBezTo>
                  <a:pt x="343945" y="144774"/>
                  <a:pt x="331743" y="155075"/>
                  <a:pt x="319890" y="159026"/>
                </a:cubicBezTo>
                <a:cubicBezTo>
                  <a:pt x="290257" y="168903"/>
                  <a:pt x="258047" y="167861"/>
                  <a:pt x="227125" y="172278"/>
                </a:cubicBezTo>
                <a:cubicBezTo>
                  <a:pt x="231542" y="185530"/>
                  <a:pt x="230499" y="202157"/>
                  <a:pt x="240377" y="212035"/>
                </a:cubicBezTo>
                <a:cubicBezTo>
                  <a:pt x="246714" y="218372"/>
                  <a:pt x="332685" y="238424"/>
                  <a:pt x="333143" y="238539"/>
                </a:cubicBezTo>
                <a:cubicBezTo>
                  <a:pt x="337560" y="260626"/>
                  <a:pt x="346395" y="282276"/>
                  <a:pt x="346395" y="304800"/>
                </a:cubicBezTo>
                <a:cubicBezTo>
                  <a:pt x="346395" y="327324"/>
                  <a:pt x="342016" y="350358"/>
                  <a:pt x="333143" y="371061"/>
                </a:cubicBezTo>
                <a:cubicBezTo>
                  <a:pt x="308403" y="428787"/>
                  <a:pt x="177456" y="409237"/>
                  <a:pt x="160864" y="410817"/>
                </a:cubicBezTo>
                <a:lnTo>
                  <a:pt x="28343" y="424070"/>
                </a:lnTo>
                <a:cubicBezTo>
                  <a:pt x="-10414" y="482203"/>
                  <a:pt x="1838" y="447899"/>
                  <a:pt x="1838" y="53008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7859ADA-7325-415C-8A81-09EC02F314E8}"/>
              </a:ext>
            </a:extLst>
          </p:cNvPr>
          <p:cNvCxnSpPr>
            <a:cxnSpLocks/>
          </p:cNvCxnSpPr>
          <p:nvPr/>
        </p:nvCxnSpPr>
        <p:spPr>
          <a:xfrm>
            <a:off x="4359231" y="3110948"/>
            <a:ext cx="0" cy="13815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839D602-42E0-4645-9FC9-A297265A7D0E}"/>
              </a:ext>
            </a:extLst>
          </p:cNvPr>
          <p:cNvCxnSpPr>
            <a:cxnSpLocks/>
          </p:cNvCxnSpPr>
          <p:nvPr/>
        </p:nvCxnSpPr>
        <p:spPr>
          <a:xfrm>
            <a:off x="4498378" y="3110948"/>
            <a:ext cx="0" cy="13815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Arc 11">
            <a:extLst>
              <a:ext uri="{FF2B5EF4-FFF2-40B4-BE49-F238E27FC236}">
                <a16:creationId xmlns:a16="http://schemas.microsoft.com/office/drawing/2014/main" id="{BF40E0D1-8A4A-41A5-95A1-AC0AD94139CC}"/>
              </a:ext>
            </a:extLst>
          </p:cNvPr>
          <p:cNvSpPr/>
          <p:nvPr/>
        </p:nvSpPr>
        <p:spPr>
          <a:xfrm rot="675594">
            <a:off x="3792158" y="4228613"/>
            <a:ext cx="2062953" cy="3593421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0C1AE27-01AD-4A5C-AD3F-979617467FCF}"/>
              </a:ext>
            </a:extLst>
          </p:cNvPr>
          <p:cNvCxnSpPr>
            <a:cxnSpLocks/>
          </p:cNvCxnSpPr>
          <p:nvPr/>
        </p:nvCxnSpPr>
        <p:spPr>
          <a:xfrm flipH="1">
            <a:off x="4122168" y="4976168"/>
            <a:ext cx="237063" cy="12192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310CAB7-3CF4-4407-B567-982B669A7C45}"/>
              </a:ext>
            </a:extLst>
          </p:cNvPr>
          <p:cNvCxnSpPr>
            <a:cxnSpLocks/>
          </p:cNvCxnSpPr>
          <p:nvPr/>
        </p:nvCxnSpPr>
        <p:spPr>
          <a:xfrm>
            <a:off x="4531427" y="4976168"/>
            <a:ext cx="262999" cy="13318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99DADD44-3B7C-45E2-9A75-B8AF57A9D8C6}"/>
              </a:ext>
            </a:extLst>
          </p:cNvPr>
          <p:cNvSpPr/>
          <p:nvPr/>
        </p:nvSpPr>
        <p:spPr>
          <a:xfrm flipH="1">
            <a:off x="5360504" y="2356238"/>
            <a:ext cx="1106557" cy="53008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0CB74B1-2FFA-4D31-97AF-3D0129E1CB0C}"/>
              </a:ext>
            </a:extLst>
          </p:cNvPr>
          <p:cNvSpPr txBox="1"/>
          <p:nvPr/>
        </p:nvSpPr>
        <p:spPr>
          <a:xfrm>
            <a:off x="7527235" y="1855304"/>
            <a:ext cx="34853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1; BREATHING IS- External respiration </a:t>
            </a:r>
          </a:p>
          <a:p>
            <a:endParaRPr lang="en-GB" dirty="0"/>
          </a:p>
          <a:p>
            <a:r>
              <a:rPr lang="en-GB" dirty="0"/>
              <a:t>OXYGEN IN!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BF21FF5E-704E-4C6E-A67E-C9CCBA18C5AB}"/>
              </a:ext>
            </a:extLst>
          </p:cNvPr>
          <p:cNvSpPr/>
          <p:nvPr/>
        </p:nvSpPr>
        <p:spPr>
          <a:xfrm>
            <a:off x="3019749" y="4492486"/>
            <a:ext cx="1004212" cy="1207557"/>
          </a:xfrm>
          <a:custGeom>
            <a:avLst/>
            <a:gdLst>
              <a:gd name="connsiteX0" fmla="*/ 980661 w 1081291"/>
              <a:gd name="connsiteY0" fmla="*/ 980661 h 1364974"/>
              <a:gd name="connsiteX1" fmla="*/ 914400 w 1081291"/>
              <a:gd name="connsiteY1" fmla="*/ 861391 h 1364974"/>
              <a:gd name="connsiteX2" fmla="*/ 887896 w 1081291"/>
              <a:gd name="connsiteY2" fmla="*/ 742122 h 1364974"/>
              <a:gd name="connsiteX3" fmla="*/ 861391 w 1081291"/>
              <a:gd name="connsiteY3" fmla="*/ 702365 h 1364974"/>
              <a:gd name="connsiteX4" fmla="*/ 821635 w 1081291"/>
              <a:gd name="connsiteY4" fmla="*/ 569844 h 1364974"/>
              <a:gd name="connsiteX5" fmla="*/ 834887 w 1081291"/>
              <a:gd name="connsiteY5" fmla="*/ 450574 h 1364974"/>
              <a:gd name="connsiteX6" fmla="*/ 940904 w 1081291"/>
              <a:gd name="connsiteY6" fmla="*/ 371061 h 1364974"/>
              <a:gd name="connsiteX7" fmla="*/ 1020417 w 1081291"/>
              <a:gd name="connsiteY7" fmla="*/ 331304 h 1364974"/>
              <a:gd name="connsiteX8" fmla="*/ 1046922 w 1081291"/>
              <a:gd name="connsiteY8" fmla="*/ 304800 h 1364974"/>
              <a:gd name="connsiteX9" fmla="*/ 1060174 w 1081291"/>
              <a:gd name="connsiteY9" fmla="*/ 145774 h 1364974"/>
              <a:gd name="connsiteX10" fmla="*/ 1020417 w 1081291"/>
              <a:gd name="connsiteY10" fmla="*/ 119270 h 1364974"/>
              <a:gd name="connsiteX11" fmla="*/ 980661 w 1081291"/>
              <a:gd name="connsiteY11" fmla="*/ 119270 h 1364974"/>
              <a:gd name="connsiteX12" fmla="*/ 901148 w 1081291"/>
              <a:gd name="connsiteY12" fmla="*/ 92765 h 1364974"/>
              <a:gd name="connsiteX13" fmla="*/ 861391 w 1081291"/>
              <a:gd name="connsiteY13" fmla="*/ 79513 h 1364974"/>
              <a:gd name="connsiteX14" fmla="*/ 848139 w 1081291"/>
              <a:gd name="connsiteY14" fmla="*/ 119270 h 1364974"/>
              <a:gd name="connsiteX15" fmla="*/ 927652 w 1081291"/>
              <a:gd name="connsiteY15" fmla="*/ 159026 h 1364974"/>
              <a:gd name="connsiteX16" fmla="*/ 967409 w 1081291"/>
              <a:gd name="connsiteY16" fmla="*/ 225287 h 1364974"/>
              <a:gd name="connsiteX17" fmla="*/ 887896 w 1081291"/>
              <a:gd name="connsiteY17" fmla="*/ 384313 h 1364974"/>
              <a:gd name="connsiteX18" fmla="*/ 808383 w 1081291"/>
              <a:gd name="connsiteY18" fmla="*/ 410818 h 1364974"/>
              <a:gd name="connsiteX19" fmla="*/ 781878 w 1081291"/>
              <a:gd name="connsiteY19" fmla="*/ 437322 h 1364974"/>
              <a:gd name="connsiteX20" fmla="*/ 808383 w 1081291"/>
              <a:gd name="connsiteY20" fmla="*/ 649357 h 1364974"/>
              <a:gd name="connsiteX21" fmla="*/ 808383 w 1081291"/>
              <a:gd name="connsiteY21" fmla="*/ 940904 h 1364974"/>
              <a:gd name="connsiteX22" fmla="*/ 781878 w 1081291"/>
              <a:gd name="connsiteY22" fmla="*/ 861391 h 1364974"/>
              <a:gd name="connsiteX23" fmla="*/ 768626 w 1081291"/>
              <a:gd name="connsiteY23" fmla="*/ 689113 h 1364974"/>
              <a:gd name="connsiteX24" fmla="*/ 742122 w 1081291"/>
              <a:gd name="connsiteY24" fmla="*/ 609600 h 1364974"/>
              <a:gd name="connsiteX25" fmla="*/ 728870 w 1081291"/>
              <a:gd name="connsiteY25" fmla="*/ 569844 h 1364974"/>
              <a:gd name="connsiteX26" fmla="*/ 728870 w 1081291"/>
              <a:gd name="connsiteY26" fmla="*/ 185531 h 1364974"/>
              <a:gd name="connsiteX27" fmla="*/ 755374 w 1081291"/>
              <a:gd name="connsiteY27" fmla="*/ 159026 h 1364974"/>
              <a:gd name="connsiteX28" fmla="*/ 768626 w 1081291"/>
              <a:gd name="connsiteY28" fmla="*/ 119270 h 1364974"/>
              <a:gd name="connsiteX29" fmla="*/ 821635 w 1081291"/>
              <a:gd name="connsiteY29" fmla="*/ 66261 h 1364974"/>
              <a:gd name="connsiteX30" fmla="*/ 808383 w 1081291"/>
              <a:gd name="connsiteY30" fmla="*/ 26504 h 1364974"/>
              <a:gd name="connsiteX31" fmla="*/ 728870 w 1081291"/>
              <a:gd name="connsiteY31" fmla="*/ 0 h 1364974"/>
              <a:gd name="connsiteX32" fmla="*/ 702365 w 1081291"/>
              <a:gd name="connsiteY32" fmla="*/ 26504 h 1364974"/>
              <a:gd name="connsiteX33" fmla="*/ 675861 w 1081291"/>
              <a:gd name="connsiteY33" fmla="*/ 66261 h 1364974"/>
              <a:gd name="connsiteX34" fmla="*/ 569843 w 1081291"/>
              <a:gd name="connsiteY34" fmla="*/ 79513 h 1364974"/>
              <a:gd name="connsiteX35" fmla="*/ 583096 w 1081291"/>
              <a:gd name="connsiteY35" fmla="*/ 132522 h 1364974"/>
              <a:gd name="connsiteX36" fmla="*/ 622852 w 1081291"/>
              <a:gd name="connsiteY36" fmla="*/ 159026 h 1364974"/>
              <a:gd name="connsiteX37" fmla="*/ 649357 w 1081291"/>
              <a:gd name="connsiteY37" fmla="*/ 185531 h 1364974"/>
              <a:gd name="connsiteX38" fmla="*/ 662609 w 1081291"/>
              <a:gd name="connsiteY38" fmla="*/ 795131 h 1364974"/>
              <a:gd name="connsiteX39" fmla="*/ 675861 w 1081291"/>
              <a:gd name="connsiteY39" fmla="*/ 834887 h 1364974"/>
              <a:gd name="connsiteX40" fmla="*/ 702365 w 1081291"/>
              <a:gd name="connsiteY40" fmla="*/ 927652 h 1364974"/>
              <a:gd name="connsiteX41" fmla="*/ 675861 w 1081291"/>
              <a:gd name="connsiteY41" fmla="*/ 954157 h 1364974"/>
              <a:gd name="connsiteX42" fmla="*/ 583096 w 1081291"/>
              <a:gd name="connsiteY42" fmla="*/ 901148 h 1364974"/>
              <a:gd name="connsiteX43" fmla="*/ 569843 w 1081291"/>
              <a:gd name="connsiteY43" fmla="*/ 834887 h 1364974"/>
              <a:gd name="connsiteX44" fmla="*/ 543339 w 1081291"/>
              <a:gd name="connsiteY44" fmla="*/ 755374 h 1364974"/>
              <a:gd name="connsiteX45" fmla="*/ 530087 w 1081291"/>
              <a:gd name="connsiteY45" fmla="*/ 596348 h 1364974"/>
              <a:gd name="connsiteX46" fmla="*/ 530087 w 1081291"/>
              <a:gd name="connsiteY46" fmla="*/ 357809 h 1364974"/>
              <a:gd name="connsiteX47" fmla="*/ 463826 w 1081291"/>
              <a:gd name="connsiteY47" fmla="*/ 371061 h 1364974"/>
              <a:gd name="connsiteX48" fmla="*/ 450574 w 1081291"/>
              <a:gd name="connsiteY48" fmla="*/ 477078 h 1364974"/>
              <a:gd name="connsiteX49" fmla="*/ 424070 w 1081291"/>
              <a:gd name="connsiteY49" fmla="*/ 503583 h 1364974"/>
              <a:gd name="connsiteX50" fmla="*/ 384313 w 1081291"/>
              <a:gd name="connsiteY50" fmla="*/ 516835 h 1364974"/>
              <a:gd name="connsiteX51" fmla="*/ 357809 w 1081291"/>
              <a:gd name="connsiteY51" fmla="*/ 556591 h 1364974"/>
              <a:gd name="connsiteX52" fmla="*/ 371061 w 1081291"/>
              <a:gd name="connsiteY52" fmla="*/ 596348 h 1364974"/>
              <a:gd name="connsiteX53" fmla="*/ 410817 w 1081291"/>
              <a:gd name="connsiteY53" fmla="*/ 622852 h 1364974"/>
              <a:gd name="connsiteX54" fmla="*/ 437322 w 1081291"/>
              <a:gd name="connsiteY54" fmla="*/ 649357 h 1364974"/>
              <a:gd name="connsiteX55" fmla="*/ 463826 w 1081291"/>
              <a:gd name="connsiteY55" fmla="*/ 781878 h 1364974"/>
              <a:gd name="connsiteX56" fmla="*/ 490330 w 1081291"/>
              <a:gd name="connsiteY56" fmla="*/ 861391 h 1364974"/>
              <a:gd name="connsiteX57" fmla="*/ 477078 w 1081291"/>
              <a:gd name="connsiteY57" fmla="*/ 901148 h 1364974"/>
              <a:gd name="connsiteX58" fmla="*/ 410817 w 1081291"/>
              <a:gd name="connsiteY58" fmla="*/ 861391 h 1364974"/>
              <a:gd name="connsiteX59" fmla="*/ 278296 w 1081291"/>
              <a:gd name="connsiteY59" fmla="*/ 821635 h 1364974"/>
              <a:gd name="connsiteX60" fmla="*/ 238539 w 1081291"/>
              <a:gd name="connsiteY60" fmla="*/ 808383 h 1364974"/>
              <a:gd name="connsiteX61" fmla="*/ 225287 w 1081291"/>
              <a:gd name="connsiteY61" fmla="*/ 728870 h 1364974"/>
              <a:gd name="connsiteX62" fmla="*/ 159026 w 1081291"/>
              <a:gd name="connsiteY62" fmla="*/ 781878 h 1364974"/>
              <a:gd name="connsiteX63" fmla="*/ 172278 w 1081291"/>
              <a:gd name="connsiteY63" fmla="*/ 848139 h 1364974"/>
              <a:gd name="connsiteX64" fmla="*/ 145774 w 1081291"/>
              <a:gd name="connsiteY64" fmla="*/ 954157 h 1364974"/>
              <a:gd name="connsiteX65" fmla="*/ 159026 w 1081291"/>
              <a:gd name="connsiteY65" fmla="*/ 1007165 h 1364974"/>
              <a:gd name="connsiteX66" fmla="*/ 238539 w 1081291"/>
              <a:gd name="connsiteY66" fmla="*/ 980661 h 1364974"/>
              <a:gd name="connsiteX67" fmla="*/ 278296 w 1081291"/>
              <a:gd name="connsiteY67" fmla="*/ 967409 h 1364974"/>
              <a:gd name="connsiteX68" fmla="*/ 304800 w 1081291"/>
              <a:gd name="connsiteY68" fmla="*/ 940904 h 1364974"/>
              <a:gd name="connsiteX69" fmla="*/ 437322 w 1081291"/>
              <a:gd name="connsiteY69" fmla="*/ 940904 h 1364974"/>
              <a:gd name="connsiteX70" fmla="*/ 503583 w 1081291"/>
              <a:gd name="connsiteY70" fmla="*/ 980661 h 1364974"/>
              <a:gd name="connsiteX71" fmla="*/ 543339 w 1081291"/>
              <a:gd name="connsiteY71" fmla="*/ 993913 h 1364974"/>
              <a:gd name="connsiteX72" fmla="*/ 569843 w 1081291"/>
              <a:gd name="connsiteY72" fmla="*/ 1020418 h 1364974"/>
              <a:gd name="connsiteX73" fmla="*/ 609600 w 1081291"/>
              <a:gd name="connsiteY73" fmla="*/ 1033670 h 1364974"/>
              <a:gd name="connsiteX74" fmla="*/ 596348 w 1081291"/>
              <a:gd name="connsiteY74" fmla="*/ 1073426 h 1364974"/>
              <a:gd name="connsiteX75" fmla="*/ 516835 w 1081291"/>
              <a:gd name="connsiteY75" fmla="*/ 1099931 h 1364974"/>
              <a:gd name="connsiteX76" fmla="*/ 265043 w 1081291"/>
              <a:gd name="connsiteY76" fmla="*/ 1126435 h 1364974"/>
              <a:gd name="connsiteX77" fmla="*/ 212035 w 1081291"/>
              <a:gd name="connsiteY77" fmla="*/ 1139687 h 1364974"/>
              <a:gd name="connsiteX78" fmla="*/ 145774 w 1081291"/>
              <a:gd name="connsiteY78" fmla="*/ 1192696 h 1364974"/>
              <a:gd name="connsiteX79" fmla="*/ 132522 w 1081291"/>
              <a:gd name="connsiteY79" fmla="*/ 1232452 h 1364974"/>
              <a:gd name="connsiteX80" fmla="*/ 0 w 1081291"/>
              <a:gd name="connsiteY80" fmla="*/ 1272209 h 1364974"/>
              <a:gd name="connsiteX81" fmla="*/ 92765 w 1081291"/>
              <a:gd name="connsiteY81" fmla="*/ 1351722 h 1364974"/>
              <a:gd name="connsiteX82" fmla="*/ 132522 w 1081291"/>
              <a:gd name="connsiteY82" fmla="*/ 1364974 h 1364974"/>
              <a:gd name="connsiteX83" fmla="*/ 212035 w 1081291"/>
              <a:gd name="connsiteY83" fmla="*/ 1351722 h 1364974"/>
              <a:gd name="connsiteX84" fmla="*/ 265043 w 1081291"/>
              <a:gd name="connsiteY84" fmla="*/ 1219200 h 1364974"/>
              <a:gd name="connsiteX85" fmla="*/ 450574 w 1081291"/>
              <a:gd name="connsiteY85" fmla="*/ 1205948 h 1364974"/>
              <a:gd name="connsiteX86" fmla="*/ 583096 w 1081291"/>
              <a:gd name="connsiteY86" fmla="*/ 1166191 h 1364974"/>
              <a:gd name="connsiteX87" fmla="*/ 622852 w 1081291"/>
              <a:gd name="connsiteY87" fmla="*/ 1139687 h 1364974"/>
              <a:gd name="connsiteX88" fmla="*/ 715617 w 1081291"/>
              <a:gd name="connsiteY88" fmla="*/ 1060174 h 1364974"/>
              <a:gd name="connsiteX89" fmla="*/ 755374 w 1081291"/>
              <a:gd name="connsiteY89" fmla="*/ 1046922 h 1364974"/>
              <a:gd name="connsiteX90" fmla="*/ 808383 w 1081291"/>
              <a:gd name="connsiteY90" fmla="*/ 1073426 h 1364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081291" h="1364974">
                <a:moveTo>
                  <a:pt x="980661" y="980661"/>
                </a:moveTo>
                <a:cubicBezTo>
                  <a:pt x="958574" y="940904"/>
                  <a:pt x="933459" y="902685"/>
                  <a:pt x="914400" y="861391"/>
                </a:cubicBezTo>
                <a:cubicBezTo>
                  <a:pt x="900820" y="831969"/>
                  <a:pt x="898369" y="770049"/>
                  <a:pt x="887896" y="742122"/>
                </a:cubicBezTo>
                <a:cubicBezTo>
                  <a:pt x="882303" y="727209"/>
                  <a:pt x="870226" y="715617"/>
                  <a:pt x="861391" y="702365"/>
                </a:cubicBezTo>
                <a:cubicBezTo>
                  <a:pt x="829128" y="605573"/>
                  <a:pt x="841663" y="649956"/>
                  <a:pt x="821635" y="569844"/>
                </a:cubicBezTo>
                <a:cubicBezTo>
                  <a:pt x="826052" y="530087"/>
                  <a:pt x="819130" y="487341"/>
                  <a:pt x="834887" y="450574"/>
                </a:cubicBezTo>
                <a:cubicBezTo>
                  <a:pt x="869757" y="369210"/>
                  <a:pt x="889971" y="396527"/>
                  <a:pt x="940904" y="371061"/>
                </a:cubicBezTo>
                <a:cubicBezTo>
                  <a:pt x="1043670" y="319678"/>
                  <a:pt x="920483" y="364618"/>
                  <a:pt x="1020417" y="331304"/>
                </a:cubicBezTo>
                <a:cubicBezTo>
                  <a:pt x="1029252" y="322469"/>
                  <a:pt x="1039117" y="314556"/>
                  <a:pt x="1046922" y="304800"/>
                </a:cubicBezTo>
                <a:cubicBezTo>
                  <a:pt x="1089319" y="251804"/>
                  <a:pt x="1090996" y="230534"/>
                  <a:pt x="1060174" y="145774"/>
                </a:cubicBezTo>
                <a:cubicBezTo>
                  <a:pt x="1054731" y="130806"/>
                  <a:pt x="1033669" y="128105"/>
                  <a:pt x="1020417" y="119270"/>
                </a:cubicBezTo>
                <a:cubicBezTo>
                  <a:pt x="994877" y="195890"/>
                  <a:pt x="1023181" y="145845"/>
                  <a:pt x="980661" y="119270"/>
                </a:cubicBezTo>
                <a:cubicBezTo>
                  <a:pt x="956970" y="104463"/>
                  <a:pt x="927652" y="101600"/>
                  <a:pt x="901148" y="92765"/>
                </a:cubicBezTo>
                <a:lnTo>
                  <a:pt x="861391" y="79513"/>
                </a:lnTo>
                <a:cubicBezTo>
                  <a:pt x="856974" y="92765"/>
                  <a:pt x="842951" y="106300"/>
                  <a:pt x="848139" y="119270"/>
                </a:cubicBezTo>
                <a:cubicBezTo>
                  <a:pt x="856043" y="139031"/>
                  <a:pt x="910916" y="153447"/>
                  <a:pt x="927652" y="159026"/>
                </a:cubicBezTo>
                <a:cubicBezTo>
                  <a:pt x="945569" y="176943"/>
                  <a:pt x="970850" y="194322"/>
                  <a:pt x="967409" y="225287"/>
                </a:cubicBezTo>
                <a:cubicBezTo>
                  <a:pt x="964242" y="253784"/>
                  <a:pt x="918306" y="374176"/>
                  <a:pt x="887896" y="384313"/>
                </a:cubicBezTo>
                <a:lnTo>
                  <a:pt x="808383" y="410818"/>
                </a:lnTo>
                <a:cubicBezTo>
                  <a:pt x="799548" y="419653"/>
                  <a:pt x="782709" y="424855"/>
                  <a:pt x="781878" y="437322"/>
                </a:cubicBezTo>
                <a:cubicBezTo>
                  <a:pt x="773920" y="556687"/>
                  <a:pt x="782320" y="571172"/>
                  <a:pt x="808383" y="649357"/>
                </a:cubicBezTo>
                <a:cubicBezTo>
                  <a:pt x="819689" y="739803"/>
                  <a:pt x="840949" y="854063"/>
                  <a:pt x="808383" y="940904"/>
                </a:cubicBezTo>
                <a:cubicBezTo>
                  <a:pt x="798573" y="967063"/>
                  <a:pt x="781878" y="861391"/>
                  <a:pt x="781878" y="861391"/>
                </a:cubicBezTo>
                <a:cubicBezTo>
                  <a:pt x="777461" y="803965"/>
                  <a:pt x="777609" y="746004"/>
                  <a:pt x="768626" y="689113"/>
                </a:cubicBezTo>
                <a:cubicBezTo>
                  <a:pt x="764269" y="661517"/>
                  <a:pt x="750957" y="636104"/>
                  <a:pt x="742122" y="609600"/>
                </a:cubicBezTo>
                <a:lnTo>
                  <a:pt x="728870" y="569844"/>
                </a:lnTo>
                <a:cubicBezTo>
                  <a:pt x="708975" y="410695"/>
                  <a:pt x="701203" y="397644"/>
                  <a:pt x="728870" y="185531"/>
                </a:cubicBezTo>
                <a:cubicBezTo>
                  <a:pt x="730486" y="173142"/>
                  <a:pt x="746539" y="167861"/>
                  <a:pt x="755374" y="159026"/>
                </a:cubicBezTo>
                <a:cubicBezTo>
                  <a:pt x="759791" y="145774"/>
                  <a:pt x="760507" y="130637"/>
                  <a:pt x="768626" y="119270"/>
                </a:cubicBezTo>
                <a:cubicBezTo>
                  <a:pt x="783150" y="98936"/>
                  <a:pt x="821635" y="66261"/>
                  <a:pt x="821635" y="66261"/>
                </a:cubicBezTo>
                <a:cubicBezTo>
                  <a:pt x="817218" y="53009"/>
                  <a:pt x="819750" y="34623"/>
                  <a:pt x="808383" y="26504"/>
                </a:cubicBezTo>
                <a:cubicBezTo>
                  <a:pt x="785649" y="10265"/>
                  <a:pt x="728870" y="0"/>
                  <a:pt x="728870" y="0"/>
                </a:cubicBezTo>
                <a:cubicBezTo>
                  <a:pt x="720035" y="8835"/>
                  <a:pt x="704419" y="14180"/>
                  <a:pt x="702365" y="26504"/>
                </a:cubicBezTo>
                <a:cubicBezTo>
                  <a:pt x="692731" y="84307"/>
                  <a:pt x="753047" y="91990"/>
                  <a:pt x="675861" y="66261"/>
                </a:cubicBezTo>
                <a:cubicBezTo>
                  <a:pt x="640522" y="70678"/>
                  <a:pt x="598824" y="58813"/>
                  <a:pt x="569843" y="79513"/>
                </a:cubicBezTo>
                <a:cubicBezTo>
                  <a:pt x="555022" y="90099"/>
                  <a:pt x="572993" y="117367"/>
                  <a:pt x="583096" y="132522"/>
                </a:cubicBezTo>
                <a:cubicBezTo>
                  <a:pt x="591931" y="145774"/>
                  <a:pt x="610415" y="149077"/>
                  <a:pt x="622852" y="159026"/>
                </a:cubicBezTo>
                <a:cubicBezTo>
                  <a:pt x="632609" y="166831"/>
                  <a:pt x="640522" y="176696"/>
                  <a:pt x="649357" y="185531"/>
                </a:cubicBezTo>
                <a:cubicBezTo>
                  <a:pt x="653774" y="388731"/>
                  <a:pt x="654320" y="592052"/>
                  <a:pt x="662609" y="795131"/>
                </a:cubicBezTo>
                <a:cubicBezTo>
                  <a:pt x="663179" y="809088"/>
                  <a:pt x="672024" y="821456"/>
                  <a:pt x="675861" y="834887"/>
                </a:cubicBezTo>
                <a:cubicBezTo>
                  <a:pt x="709141" y="951367"/>
                  <a:pt x="670591" y="832331"/>
                  <a:pt x="702365" y="927652"/>
                </a:cubicBezTo>
                <a:cubicBezTo>
                  <a:pt x="693530" y="936487"/>
                  <a:pt x="688230" y="952390"/>
                  <a:pt x="675861" y="954157"/>
                </a:cubicBezTo>
                <a:cubicBezTo>
                  <a:pt x="611071" y="963413"/>
                  <a:pt x="610011" y="941521"/>
                  <a:pt x="583096" y="901148"/>
                </a:cubicBezTo>
                <a:cubicBezTo>
                  <a:pt x="578678" y="879061"/>
                  <a:pt x="575770" y="856618"/>
                  <a:pt x="569843" y="834887"/>
                </a:cubicBezTo>
                <a:cubicBezTo>
                  <a:pt x="562492" y="807933"/>
                  <a:pt x="543339" y="755374"/>
                  <a:pt x="543339" y="755374"/>
                </a:cubicBezTo>
                <a:cubicBezTo>
                  <a:pt x="538922" y="702365"/>
                  <a:pt x="530087" y="649540"/>
                  <a:pt x="530087" y="596348"/>
                </a:cubicBezTo>
                <a:cubicBezTo>
                  <a:pt x="530087" y="341084"/>
                  <a:pt x="567322" y="469514"/>
                  <a:pt x="530087" y="357809"/>
                </a:cubicBezTo>
                <a:cubicBezTo>
                  <a:pt x="508000" y="362226"/>
                  <a:pt x="483383" y="359886"/>
                  <a:pt x="463826" y="371061"/>
                </a:cubicBezTo>
                <a:cubicBezTo>
                  <a:pt x="418328" y="397060"/>
                  <a:pt x="443390" y="441160"/>
                  <a:pt x="450574" y="477078"/>
                </a:cubicBezTo>
                <a:cubicBezTo>
                  <a:pt x="441739" y="485913"/>
                  <a:pt x="434784" y="497155"/>
                  <a:pt x="424070" y="503583"/>
                </a:cubicBezTo>
                <a:cubicBezTo>
                  <a:pt x="412092" y="510770"/>
                  <a:pt x="395221" y="508109"/>
                  <a:pt x="384313" y="516835"/>
                </a:cubicBezTo>
                <a:cubicBezTo>
                  <a:pt x="371876" y="526784"/>
                  <a:pt x="366644" y="543339"/>
                  <a:pt x="357809" y="556591"/>
                </a:cubicBezTo>
                <a:cubicBezTo>
                  <a:pt x="362226" y="569843"/>
                  <a:pt x="362335" y="585440"/>
                  <a:pt x="371061" y="596348"/>
                </a:cubicBezTo>
                <a:cubicBezTo>
                  <a:pt x="381010" y="608785"/>
                  <a:pt x="398380" y="612903"/>
                  <a:pt x="410817" y="622852"/>
                </a:cubicBezTo>
                <a:cubicBezTo>
                  <a:pt x="420574" y="630657"/>
                  <a:pt x="428487" y="640522"/>
                  <a:pt x="437322" y="649357"/>
                </a:cubicBezTo>
                <a:cubicBezTo>
                  <a:pt x="474071" y="759604"/>
                  <a:pt x="418144" y="583922"/>
                  <a:pt x="463826" y="781878"/>
                </a:cubicBezTo>
                <a:cubicBezTo>
                  <a:pt x="470108" y="809101"/>
                  <a:pt x="490330" y="861391"/>
                  <a:pt x="490330" y="861391"/>
                </a:cubicBezTo>
                <a:cubicBezTo>
                  <a:pt x="485913" y="874643"/>
                  <a:pt x="489572" y="894901"/>
                  <a:pt x="477078" y="901148"/>
                </a:cubicBezTo>
                <a:cubicBezTo>
                  <a:pt x="448139" y="915618"/>
                  <a:pt x="426921" y="869443"/>
                  <a:pt x="410817" y="861391"/>
                </a:cubicBezTo>
                <a:cubicBezTo>
                  <a:pt x="368829" y="840397"/>
                  <a:pt x="322680" y="834316"/>
                  <a:pt x="278296" y="821635"/>
                </a:cubicBezTo>
                <a:cubicBezTo>
                  <a:pt x="264864" y="817797"/>
                  <a:pt x="251791" y="812800"/>
                  <a:pt x="238539" y="808383"/>
                </a:cubicBezTo>
                <a:cubicBezTo>
                  <a:pt x="234122" y="781879"/>
                  <a:pt x="244287" y="747870"/>
                  <a:pt x="225287" y="728870"/>
                </a:cubicBezTo>
                <a:cubicBezTo>
                  <a:pt x="179526" y="683109"/>
                  <a:pt x="162085" y="772701"/>
                  <a:pt x="159026" y="781878"/>
                </a:cubicBezTo>
                <a:cubicBezTo>
                  <a:pt x="163443" y="803965"/>
                  <a:pt x="172278" y="825615"/>
                  <a:pt x="172278" y="848139"/>
                </a:cubicBezTo>
                <a:cubicBezTo>
                  <a:pt x="172278" y="880122"/>
                  <a:pt x="156231" y="922785"/>
                  <a:pt x="145774" y="954157"/>
                </a:cubicBezTo>
                <a:cubicBezTo>
                  <a:pt x="150191" y="971826"/>
                  <a:pt x="141514" y="1002162"/>
                  <a:pt x="159026" y="1007165"/>
                </a:cubicBezTo>
                <a:cubicBezTo>
                  <a:pt x="185889" y="1014840"/>
                  <a:pt x="212035" y="989496"/>
                  <a:pt x="238539" y="980661"/>
                </a:cubicBezTo>
                <a:lnTo>
                  <a:pt x="278296" y="967409"/>
                </a:lnTo>
                <a:cubicBezTo>
                  <a:pt x="287131" y="958574"/>
                  <a:pt x="294086" y="947332"/>
                  <a:pt x="304800" y="940904"/>
                </a:cubicBezTo>
                <a:cubicBezTo>
                  <a:pt x="349279" y="914216"/>
                  <a:pt x="386429" y="933634"/>
                  <a:pt x="437322" y="940904"/>
                </a:cubicBezTo>
                <a:cubicBezTo>
                  <a:pt x="549950" y="978449"/>
                  <a:pt x="412623" y="926086"/>
                  <a:pt x="503583" y="980661"/>
                </a:cubicBezTo>
                <a:cubicBezTo>
                  <a:pt x="515561" y="987848"/>
                  <a:pt x="530087" y="989496"/>
                  <a:pt x="543339" y="993913"/>
                </a:cubicBezTo>
                <a:cubicBezTo>
                  <a:pt x="552174" y="1002748"/>
                  <a:pt x="559129" y="1013990"/>
                  <a:pt x="569843" y="1020418"/>
                </a:cubicBezTo>
                <a:cubicBezTo>
                  <a:pt x="581821" y="1027605"/>
                  <a:pt x="603353" y="1021176"/>
                  <a:pt x="609600" y="1033670"/>
                </a:cubicBezTo>
                <a:cubicBezTo>
                  <a:pt x="615847" y="1046164"/>
                  <a:pt x="607715" y="1065307"/>
                  <a:pt x="596348" y="1073426"/>
                </a:cubicBezTo>
                <a:cubicBezTo>
                  <a:pt x="573614" y="1089665"/>
                  <a:pt x="543339" y="1091096"/>
                  <a:pt x="516835" y="1099931"/>
                </a:cubicBezTo>
                <a:cubicBezTo>
                  <a:pt x="409900" y="1135576"/>
                  <a:pt x="490998" y="1112313"/>
                  <a:pt x="265043" y="1126435"/>
                </a:cubicBezTo>
                <a:cubicBezTo>
                  <a:pt x="247374" y="1130852"/>
                  <a:pt x="228776" y="1132513"/>
                  <a:pt x="212035" y="1139687"/>
                </a:cubicBezTo>
                <a:cubicBezTo>
                  <a:pt x="182776" y="1152226"/>
                  <a:pt x="167149" y="1171320"/>
                  <a:pt x="145774" y="1192696"/>
                </a:cubicBezTo>
                <a:cubicBezTo>
                  <a:pt x="141357" y="1205948"/>
                  <a:pt x="145287" y="1226779"/>
                  <a:pt x="132522" y="1232452"/>
                </a:cubicBezTo>
                <a:cubicBezTo>
                  <a:pt x="-53976" y="1315339"/>
                  <a:pt x="75572" y="1196635"/>
                  <a:pt x="0" y="1272209"/>
                </a:cubicBezTo>
                <a:cubicBezTo>
                  <a:pt x="20028" y="1352322"/>
                  <a:pt x="-4027" y="1319459"/>
                  <a:pt x="92765" y="1351722"/>
                </a:cubicBezTo>
                <a:lnTo>
                  <a:pt x="132522" y="1364974"/>
                </a:lnTo>
                <a:cubicBezTo>
                  <a:pt x="159026" y="1360557"/>
                  <a:pt x="195539" y="1372932"/>
                  <a:pt x="212035" y="1351722"/>
                </a:cubicBezTo>
                <a:cubicBezTo>
                  <a:pt x="250867" y="1301794"/>
                  <a:pt x="185098" y="1233308"/>
                  <a:pt x="265043" y="1219200"/>
                </a:cubicBezTo>
                <a:cubicBezTo>
                  <a:pt x="326101" y="1208425"/>
                  <a:pt x="388730" y="1210365"/>
                  <a:pt x="450574" y="1205948"/>
                </a:cubicBezTo>
                <a:cubicBezTo>
                  <a:pt x="547366" y="1173684"/>
                  <a:pt x="502983" y="1186220"/>
                  <a:pt x="583096" y="1166191"/>
                </a:cubicBezTo>
                <a:cubicBezTo>
                  <a:pt x="596348" y="1157356"/>
                  <a:pt x="610759" y="1150052"/>
                  <a:pt x="622852" y="1139687"/>
                </a:cubicBezTo>
                <a:cubicBezTo>
                  <a:pt x="668498" y="1100562"/>
                  <a:pt x="666940" y="1084512"/>
                  <a:pt x="715617" y="1060174"/>
                </a:cubicBezTo>
                <a:cubicBezTo>
                  <a:pt x="728111" y="1053927"/>
                  <a:pt x="742122" y="1051339"/>
                  <a:pt x="755374" y="1046922"/>
                </a:cubicBezTo>
                <a:cubicBezTo>
                  <a:pt x="801057" y="1062150"/>
                  <a:pt x="785252" y="1050297"/>
                  <a:pt x="808383" y="107342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232ECAD1-AB42-48EF-ACE3-3E472BF49968}"/>
              </a:ext>
            </a:extLst>
          </p:cNvPr>
          <p:cNvSpPr/>
          <p:nvPr/>
        </p:nvSpPr>
        <p:spPr>
          <a:xfrm>
            <a:off x="3855850" y="4945966"/>
            <a:ext cx="397123" cy="1078139"/>
          </a:xfrm>
          <a:custGeom>
            <a:avLst/>
            <a:gdLst>
              <a:gd name="connsiteX0" fmla="*/ 53009 w 397123"/>
              <a:gd name="connsiteY0" fmla="*/ 106017 h 1078139"/>
              <a:gd name="connsiteX1" fmla="*/ 13253 w 397123"/>
              <a:gd name="connsiteY1" fmla="*/ 291548 h 1078139"/>
              <a:gd name="connsiteX2" fmla="*/ 0 w 397123"/>
              <a:gd name="connsiteY2" fmla="*/ 344556 h 1078139"/>
              <a:gd name="connsiteX3" fmla="*/ 39757 w 397123"/>
              <a:gd name="connsiteY3" fmla="*/ 689113 h 1078139"/>
              <a:gd name="connsiteX4" fmla="*/ 79514 w 397123"/>
              <a:gd name="connsiteY4" fmla="*/ 755374 h 1078139"/>
              <a:gd name="connsiteX5" fmla="*/ 92766 w 397123"/>
              <a:gd name="connsiteY5" fmla="*/ 795130 h 1078139"/>
              <a:gd name="connsiteX6" fmla="*/ 119270 w 397123"/>
              <a:gd name="connsiteY6" fmla="*/ 821635 h 1078139"/>
              <a:gd name="connsiteX7" fmla="*/ 145774 w 397123"/>
              <a:gd name="connsiteY7" fmla="*/ 901148 h 1078139"/>
              <a:gd name="connsiteX8" fmla="*/ 159027 w 397123"/>
              <a:gd name="connsiteY8" fmla="*/ 940904 h 1078139"/>
              <a:gd name="connsiteX9" fmla="*/ 172279 w 397123"/>
              <a:gd name="connsiteY9" fmla="*/ 1073426 h 1078139"/>
              <a:gd name="connsiteX10" fmla="*/ 212035 w 397123"/>
              <a:gd name="connsiteY10" fmla="*/ 1060174 h 1078139"/>
              <a:gd name="connsiteX11" fmla="*/ 225287 w 397123"/>
              <a:gd name="connsiteY11" fmla="*/ 1020417 h 1078139"/>
              <a:gd name="connsiteX12" fmla="*/ 212035 w 397123"/>
              <a:gd name="connsiteY12" fmla="*/ 914400 h 1078139"/>
              <a:gd name="connsiteX13" fmla="*/ 238540 w 397123"/>
              <a:gd name="connsiteY13" fmla="*/ 940904 h 1078139"/>
              <a:gd name="connsiteX14" fmla="*/ 331305 w 397123"/>
              <a:gd name="connsiteY14" fmla="*/ 927652 h 1078139"/>
              <a:gd name="connsiteX15" fmla="*/ 304800 w 397123"/>
              <a:gd name="connsiteY15" fmla="*/ 901148 h 1078139"/>
              <a:gd name="connsiteX16" fmla="*/ 225287 w 397123"/>
              <a:gd name="connsiteY16" fmla="*/ 874643 h 1078139"/>
              <a:gd name="connsiteX17" fmla="*/ 172279 w 397123"/>
              <a:gd name="connsiteY17" fmla="*/ 795130 h 1078139"/>
              <a:gd name="connsiteX18" fmla="*/ 145774 w 397123"/>
              <a:gd name="connsiteY18" fmla="*/ 715617 h 1078139"/>
              <a:gd name="connsiteX19" fmla="*/ 132522 w 397123"/>
              <a:gd name="connsiteY19" fmla="*/ 675861 h 1078139"/>
              <a:gd name="connsiteX20" fmla="*/ 106018 w 397123"/>
              <a:gd name="connsiteY20" fmla="*/ 649356 h 1078139"/>
              <a:gd name="connsiteX21" fmla="*/ 79514 w 397123"/>
              <a:gd name="connsiteY21" fmla="*/ 450574 h 1078139"/>
              <a:gd name="connsiteX22" fmla="*/ 106018 w 397123"/>
              <a:gd name="connsiteY22" fmla="*/ 172278 h 1078139"/>
              <a:gd name="connsiteX23" fmla="*/ 132522 w 397123"/>
              <a:gd name="connsiteY23" fmla="*/ 132522 h 1078139"/>
              <a:gd name="connsiteX24" fmla="*/ 145774 w 397123"/>
              <a:gd name="connsiteY24" fmla="*/ 39756 h 1078139"/>
              <a:gd name="connsiteX25" fmla="*/ 185531 w 397123"/>
              <a:gd name="connsiteY25" fmla="*/ 26504 h 1078139"/>
              <a:gd name="connsiteX26" fmla="*/ 265044 w 397123"/>
              <a:gd name="connsiteY26" fmla="*/ 39756 h 1078139"/>
              <a:gd name="connsiteX27" fmla="*/ 291548 w 397123"/>
              <a:gd name="connsiteY27" fmla="*/ 79513 h 1078139"/>
              <a:gd name="connsiteX28" fmla="*/ 278296 w 397123"/>
              <a:gd name="connsiteY28" fmla="*/ 172278 h 1078139"/>
              <a:gd name="connsiteX29" fmla="*/ 265044 w 397123"/>
              <a:gd name="connsiteY29" fmla="*/ 212035 h 1078139"/>
              <a:gd name="connsiteX30" fmla="*/ 225287 w 397123"/>
              <a:gd name="connsiteY30" fmla="*/ 238539 h 1078139"/>
              <a:gd name="connsiteX31" fmla="*/ 212035 w 397123"/>
              <a:gd name="connsiteY31" fmla="*/ 477078 h 1078139"/>
              <a:gd name="connsiteX32" fmla="*/ 238540 w 397123"/>
              <a:gd name="connsiteY32" fmla="*/ 503583 h 1078139"/>
              <a:gd name="connsiteX33" fmla="*/ 278296 w 397123"/>
              <a:gd name="connsiteY33" fmla="*/ 490330 h 1078139"/>
              <a:gd name="connsiteX34" fmla="*/ 291548 w 397123"/>
              <a:gd name="connsiteY34" fmla="*/ 384313 h 1078139"/>
              <a:gd name="connsiteX35" fmla="*/ 318053 w 397123"/>
              <a:gd name="connsiteY35" fmla="*/ 463826 h 1078139"/>
              <a:gd name="connsiteX36" fmla="*/ 344557 w 397123"/>
              <a:gd name="connsiteY36" fmla="*/ 106017 h 1078139"/>
              <a:gd name="connsiteX37" fmla="*/ 265044 w 397123"/>
              <a:gd name="connsiteY37" fmla="*/ 53009 h 1078139"/>
              <a:gd name="connsiteX38" fmla="*/ 238540 w 397123"/>
              <a:gd name="connsiteY38" fmla="*/ 0 h 10781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397123" h="1078139">
                <a:moveTo>
                  <a:pt x="53009" y="106017"/>
                </a:moveTo>
                <a:cubicBezTo>
                  <a:pt x="33770" y="221452"/>
                  <a:pt x="46272" y="159475"/>
                  <a:pt x="13253" y="291548"/>
                </a:cubicBezTo>
                <a:lnTo>
                  <a:pt x="0" y="344556"/>
                </a:lnTo>
                <a:cubicBezTo>
                  <a:pt x="14648" y="637501"/>
                  <a:pt x="-14720" y="525682"/>
                  <a:pt x="39757" y="689113"/>
                </a:cubicBezTo>
                <a:cubicBezTo>
                  <a:pt x="56960" y="740722"/>
                  <a:pt x="43132" y="718992"/>
                  <a:pt x="79514" y="755374"/>
                </a:cubicBezTo>
                <a:cubicBezTo>
                  <a:pt x="83931" y="768626"/>
                  <a:pt x="85579" y="783152"/>
                  <a:pt x="92766" y="795130"/>
                </a:cubicBezTo>
                <a:cubicBezTo>
                  <a:pt x="99194" y="805844"/>
                  <a:pt x="113682" y="810460"/>
                  <a:pt x="119270" y="821635"/>
                </a:cubicBezTo>
                <a:cubicBezTo>
                  <a:pt x="131764" y="846624"/>
                  <a:pt x="136939" y="874644"/>
                  <a:pt x="145774" y="901148"/>
                </a:cubicBezTo>
                <a:lnTo>
                  <a:pt x="159027" y="940904"/>
                </a:lnTo>
                <a:cubicBezTo>
                  <a:pt x="163444" y="985078"/>
                  <a:pt x="154249" y="1032858"/>
                  <a:pt x="172279" y="1073426"/>
                </a:cubicBezTo>
                <a:cubicBezTo>
                  <a:pt x="177952" y="1086191"/>
                  <a:pt x="202158" y="1070052"/>
                  <a:pt x="212035" y="1060174"/>
                </a:cubicBezTo>
                <a:cubicBezTo>
                  <a:pt x="221913" y="1050296"/>
                  <a:pt x="220870" y="1033669"/>
                  <a:pt x="225287" y="1020417"/>
                </a:cubicBezTo>
                <a:cubicBezTo>
                  <a:pt x="220870" y="985078"/>
                  <a:pt x="206180" y="949529"/>
                  <a:pt x="212035" y="914400"/>
                </a:cubicBezTo>
                <a:cubicBezTo>
                  <a:pt x="214089" y="902076"/>
                  <a:pt x="226122" y="939524"/>
                  <a:pt x="238540" y="940904"/>
                </a:cubicBezTo>
                <a:cubicBezTo>
                  <a:pt x="269585" y="944353"/>
                  <a:pt x="300383" y="932069"/>
                  <a:pt x="331305" y="927652"/>
                </a:cubicBezTo>
                <a:cubicBezTo>
                  <a:pt x="322470" y="918817"/>
                  <a:pt x="315975" y="906736"/>
                  <a:pt x="304800" y="901148"/>
                </a:cubicBezTo>
                <a:cubicBezTo>
                  <a:pt x="279811" y="888654"/>
                  <a:pt x="225287" y="874643"/>
                  <a:pt x="225287" y="874643"/>
                </a:cubicBezTo>
                <a:cubicBezTo>
                  <a:pt x="207618" y="848139"/>
                  <a:pt x="182352" y="825349"/>
                  <a:pt x="172279" y="795130"/>
                </a:cubicBezTo>
                <a:lnTo>
                  <a:pt x="145774" y="715617"/>
                </a:lnTo>
                <a:cubicBezTo>
                  <a:pt x="141357" y="702365"/>
                  <a:pt x="142399" y="685739"/>
                  <a:pt x="132522" y="675861"/>
                </a:cubicBezTo>
                <a:lnTo>
                  <a:pt x="106018" y="649356"/>
                </a:lnTo>
                <a:cubicBezTo>
                  <a:pt x="79730" y="570491"/>
                  <a:pt x="79514" y="580284"/>
                  <a:pt x="79514" y="450574"/>
                </a:cubicBezTo>
                <a:cubicBezTo>
                  <a:pt x="79514" y="445260"/>
                  <a:pt x="70044" y="244227"/>
                  <a:pt x="106018" y="172278"/>
                </a:cubicBezTo>
                <a:cubicBezTo>
                  <a:pt x="113141" y="158032"/>
                  <a:pt x="123687" y="145774"/>
                  <a:pt x="132522" y="132522"/>
                </a:cubicBezTo>
                <a:cubicBezTo>
                  <a:pt x="136939" y="101600"/>
                  <a:pt x="131805" y="67694"/>
                  <a:pt x="145774" y="39756"/>
                </a:cubicBezTo>
                <a:cubicBezTo>
                  <a:pt x="152021" y="27262"/>
                  <a:pt x="171562" y="26504"/>
                  <a:pt x="185531" y="26504"/>
                </a:cubicBezTo>
                <a:cubicBezTo>
                  <a:pt x="212401" y="26504"/>
                  <a:pt x="238540" y="35339"/>
                  <a:pt x="265044" y="39756"/>
                </a:cubicBezTo>
                <a:cubicBezTo>
                  <a:pt x="273879" y="53008"/>
                  <a:pt x="289963" y="63665"/>
                  <a:pt x="291548" y="79513"/>
                </a:cubicBezTo>
                <a:cubicBezTo>
                  <a:pt x="294656" y="110594"/>
                  <a:pt x="284422" y="141649"/>
                  <a:pt x="278296" y="172278"/>
                </a:cubicBezTo>
                <a:cubicBezTo>
                  <a:pt x="275556" y="185976"/>
                  <a:pt x="273770" y="201127"/>
                  <a:pt x="265044" y="212035"/>
                </a:cubicBezTo>
                <a:cubicBezTo>
                  <a:pt x="255094" y="224472"/>
                  <a:pt x="238539" y="229704"/>
                  <a:pt x="225287" y="238539"/>
                </a:cubicBezTo>
                <a:cubicBezTo>
                  <a:pt x="189786" y="345044"/>
                  <a:pt x="181567" y="334897"/>
                  <a:pt x="212035" y="477078"/>
                </a:cubicBezTo>
                <a:cubicBezTo>
                  <a:pt x="214653" y="489295"/>
                  <a:pt x="229705" y="494748"/>
                  <a:pt x="238540" y="503583"/>
                </a:cubicBezTo>
                <a:cubicBezTo>
                  <a:pt x="251792" y="499165"/>
                  <a:pt x="272623" y="503095"/>
                  <a:pt x="278296" y="490330"/>
                </a:cubicBezTo>
                <a:cubicBezTo>
                  <a:pt x="292760" y="457785"/>
                  <a:pt x="261915" y="404068"/>
                  <a:pt x="291548" y="384313"/>
                </a:cubicBezTo>
                <a:cubicBezTo>
                  <a:pt x="314794" y="368816"/>
                  <a:pt x="318053" y="463826"/>
                  <a:pt x="318053" y="463826"/>
                </a:cubicBezTo>
                <a:cubicBezTo>
                  <a:pt x="422925" y="358951"/>
                  <a:pt x="414719" y="386663"/>
                  <a:pt x="344557" y="106017"/>
                </a:cubicBezTo>
                <a:cubicBezTo>
                  <a:pt x="336831" y="75114"/>
                  <a:pt x="265044" y="53009"/>
                  <a:pt x="265044" y="53009"/>
                </a:cubicBezTo>
                <a:cubicBezTo>
                  <a:pt x="249817" y="7326"/>
                  <a:pt x="261670" y="23130"/>
                  <a:pt x="238540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E192726-B2F1-4388-85A8-C16275293B7D}"/>
              </a:ext>
            </a:extLst>
          </p:cNvPr>
          <p:cNvCxnSpPr>
            <a:cxnSpLocks/>
          </p:cNvCxnSpPr>
          <p:nvPr/>
        </p:nvCxnSpPr>
        <p:spPr>
          <a:xfrm flipH="1">
            <a:off x="3910134" y="4449183"/>
            <a:ext cx="449097" cy="4276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EA3C66D-E9E2-4ACF-9E6D-C2B350002DB5}"/>
              </a:ext>
            </a:extLst>
          </p:cNvPr>
          <p:cNvCxnSpPr>
            <a:cxnSpLocks/>
          </p:cNvCxnSpPr>
          <p:nvPr/>
        </p:nvCxnSpPr>
        <p:spPr>
          <a:xfrm flipH="1">
            <a:off x="3962604" y="4492487"/>
            <a:ext cx="531829" cy="5350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BF8A8432-9F32-4758-9EDB-C21DC2B8DBEF}"/>
              </a:ext>
            </a:extLst>
          </p:cNvPr>
          <p:cNvSpPr/>
          <p:nvPr/>
        </p:nvSpPr>
        <p:spPr>
          <a:xfrm>
            <a:off x="3021524" y="5342471"/>
            <a:ext cx="967409" cy="1130356"/>
          </a:xfrm>
          <a:custGeom>
            <a:avLst/>
            <a:gdLst>
              <a:gd name="connsiteX0" fmla="*/ 662609 w 967409"/>
              <a:gd name="connsiteY0" fmla="*/ 0 h 1130356"/>
              <a:gd name="connsiteX1" fmla="*/ 543340 w 967409"/>
              <a:gd name="connsiteY1" fmla="*/ 39756 h 1130356"/>
              <a:gd name="connsiteX2" fmla="*/ 463827 w 967409"/>
              <a:gd name="connsiteY2" fmla="*/ 66261 h 1130356"/>
              <a:gd name="connsiteX3" fmla="*/ 410818 w 967409"/>
              <a:gd name="connsiteY3" fmla="*/ 132522 h 1130356"/>
              <a:gd name="connsiteX4" fmla="*/ 384314 w 967409"/>
              <a:gd name="connsiteY4" fmla="*/ 172278 h 1130356"/>
              <a:gd name="connsiteX5" fmla="*/ 331305 w 967409"/>
              <a:gd name="connsiteY5" fmla="*/ 225287 h 1130356"/>
              <a:gd name="connsiteX6" fmla="*/ 304800 w 967409"/>
              <a:gd name="connsiteY6" fmla="*/ 251791 h 1130356"/>
              <a:gd name="connsiteX7" fmla="*/ 278296 w 967409"/>
              <a:gd name="connsiteY7" fmla="*/ 291548 h 1130356"/>
              <a:gd name="connsiteX8" fmla="*/ 238540 w 967409"/>
              <a:gd name="connsiteY8" fmla="*/ 318052 h 1130356"/>
              <a:gd name="connsiteX9" fmla="*/ 185531 w 967409"/>
              <a:gd name="connsiteY9" fmla="*/ 371061 h 1130356"/>
              <a:gd name="connsiteX10" fmla="*/ 0 w 967409"/>
              <a:gd name="connsiteY10" fmla="*/ 384313 h 1130356"/>
              <a:gd name="connsiteX11" fmla="*/ 39757 w 967409"/>
              <a:gd name="connsiteY11" fmla="*/ 450574 h 1130356"/>
              <a:gd name="connsiteX12" fmla="*/ 79514 w 967409"/>
              <a:gd name="connsiteY12" fmla="*/ 463826 h 1130356"/>
              <a:gd name="connsiteX13" fmla="*/ 79514 w 967409"/>
              <a:gd name="connsiteY13" fmla="*/ 543339 h 1130356"/>
              <a:gd name="connsiteX14" fmla="*/ 92766 w 967409"/>
              <a:gd name="connsiteY14" fmla="*/ 609600 h 1130356"/>
              <a:gd name="connsiteX15" fmla="*/ 172279 w 967409"/>
              <a:gd name="connsiteY15" fmla="*/ 569843 h 1130356"/>
              <a:gd name="connsiteX16" fmla="*/ 185531 w 967409"/>
              <a:gd name="connsiteY16" fmla="*/ 530087 h 1130356"/>
              <a:gd name="connsiteX17" fmla="*/ 238540 w 967409"/>
              <a:gd name="connsiteY17" fmla="*/ 649356 h 1130356"/>
              <a:gd name="connsiteX18" fmla="*/ 251792 w 967409"/>
              <a:gd name="connsiteY18" fmla="*/ 689113 h 1130356"/>
              <a:gd name="connsiteX19" fmla="*/ 278296 w 967409"/>
              <a:gd name="connsiteY19" fmla="*/ 649356 h 1130356"/>
              <a:gd name="connsiteX20" fmla="*/ 318053 w 967409"/>
              <a:gd name="connsiteY20" fmla="*/ 437322 h 1130356"/>
              <a:gd name="connsiteX21" fmla="*/ 331305 w 967409"/>
              <a:gd name="connsiteY21" fmla="*/ 397565 h 1130356"/>
              <a:gd name="connsiteX22" fmla="*/ 371061 w 967409"/>
              <a:gd name="connsiteY22" fmla="*/ 371061 h 1130356"/>
              <a:gd name="connsiteX23" fmla="*/ 437322 w 967409"/>
              <a:gd name="connsiteY23" fmla="*/ 318052 h 1130356"/>
              <a:gd name="connsiteX24" fmla="*/ 463827 w 967409"/>
              <a:gd name="connsiteY24" fmla="*/ 238539 h 1130356"/>
              <a:gd name="connsiteX25" fmla="*/ 503583 w 967409"/>
              <a:gd name="connsiteY25" fmla="*/ 212035 h 1130356"/>
              <a:gd name="connsiteX26" fmla="*/ 530087 w 967409"/>
              <a:gd name="connsiteY26" fmla="*/ 185530 h 1130356"/>
              <a:gd name="connsiteX27" fmla="*/ 569844 w 967409"/>
              <a:gd name="connsiteY27" fmla="*/ 172278 h 1130356"/>
              <a:gd name="connsiteX28" fmla="*/ 609600 w 967409"/>
              <a:gd name="connsiteY28" fmla="*/ 185530 h 1130356"/>
              <a:gd name="connsiteX29" fmla="*/ 583096 w 967409"/>
              <a:gd name="connsiteY29" fmla="*/ 424069 h 1130356"/>
              <a:gd name="connsiteX30" fmla="*/ 569844 w 967409"/>
              <a:gd name="connsiteY30" fmla="*/ 463826 h 1130356"/>
              <a:gd name="connsiteX31" fmla="*/ 516835 w 967409"/>
              <a:gd name="connsiteY31" fmla="*/ 543339 h 1130356"/>
              <a:gd name="connsiteX32" fmla="*/ 463827 w 967409"/>
              <a:gd name="connsiteY32" fmla="*/ 662609 h 1130356"/>
              <a:gd name="connsiteX33" fmla="*/ 410818 w 967409"/>
              <a:gd name="connsiteY33" fmla="*/ 821635 h 1130356"/>
              <a:gd name="connsiteX34" fmla="*/ 357809 w 967409"/>
              <a:gd name="connsiteY34" fmla="*/ 927652 h 1130356"/>
              <a:gd name="connsiteX35" fmla="*/ 172279 w 967409"/>
              <a:gd name="connsiteY35" fmla="*/ 927652 h 1130356"/>
              <a:gd name="connsiteX36" fmla="*/ 198783 w 967409"/>
              <a:gd name="connsiteY36" fmla="*/ 967409 h 1130356"/>
              <a:gd name="connsiteX37" fmla="*/ 318053 w 967409"/>
              <a:gd name="connsiteY37" fmla="*/ 993913 h 1130356"/>
              <a:gd name="connsiteX38" fmla="*/ 357809 w 967409"/>
              <a:gd name="connsiteY38" fmla="*/ 1020417 h 1130356"/>
              <a:gd name="connsiteX39" fmla="*/ 371061 w 967409"/>
              <a:gd name="connsiteY39" fmla="*/ 1060174 h 1130356"/>
              <a:gd name="connsiteX40" fmla="*/ 437322 w 967409"/>
              <a:gd name="connsiteY40" fmla="*/ 1099930 h 1130356"/>
              <a:gd name="connsiteX41" fmla="*/ 450574 w 967409"/>
              <a:gd name="connsiteY41" fmla="*/ 1060174 h 1130356"/>
              <a:gd name="connsiteX42" fmla="*/ 463827 w 967409"/>
              <a:gd name="connsiteY42" fmla="*/ 861391 h 1130356"/>
              <a:gd name="connsiteX43" fmla="*/ 477079 w 967409"/>
              <a:gd name="connsiteY43" fmla="*/ 821635 h 1130356"/>
              <a:gd name="connsiteX44" fmla="*/ 503583 w 967409"/>
              <a:gd name="connsiteY44" fmla="*/ 795130 h 1130356"/>
              <a:gd name="connsiteX45" fmla="*/ 556592 w 967409"/>
              <a:gd name="connsiteY45" fmla="*/ 689113 h 1130356"/>
              <a:gd name="connsiteX46" fmla="*/ 569844 w 967409"/>
              <a:gd name="connsiteY46" fmla="*/ 649356 h 1130356"/>
              <a:gd name="connsiteX47" fmla="*/ 583096 w 967409"/>
              <a:gd name="connsiteY47" fmla="*/ 689113 h 1130356"/>
              <a:gd name="connsiteX48" fmla="*/ 569844 w 967409"/>
              <a:gd name="connsiteY48" fmla="*/ 1046922 h 1130356"/>
              <a:gd name="connsiteX49" fmla="*/ 583096 w 967409"/>
              <a:gd name="connsiteY49" fmla="*/ 1126435 h 1130356"/>
              <a:gd name="connsiteX50" fmla="*/ 622853 w 967409"/>
              <a:gd name="connsiteY50" fmla="*/ 1113182 h 1130356"/>
              <a:gd name="connsiteX51" fmla="*/ 636105 w 967409"/>
              <a:gd name="connsiteY51" fmla="*/ 1073426 h 1130356"/>
              <a:gd name="connsiteX52" fmla="*/ 715618 w 967409"/>
              <a:gd name="connsiteY52" fmla="*/ 1099930 h 1130356"/>
              <a:gd name="connsiteX53" fmla="*/ 702366 w 967409"/>
              <a:gd name="connsiteY53" fmla="*/ 1060174 h 1130356"/>
              <a:gd name="connsiteX54" fmla="*/ 689114 w 967409"/>
              <a:gd name="connsiteY54" fmla="*/ 1007165 h 1130356"/>
              <a:gd name="connsiteX55" fmla="*/ 675861 w 967409"/>
              <a:gd name="connsiteY55" fmla="*/ 940904 h 1130356"/>
              <a:gd name="connsiteX56" fmla="*/ 649357 w 967409"/>
              <a:gd name="connsiteY56" fmla="*/ 861391 h 1130356"/>
              <a:gd name="connsiteX57" fmla="*/ 649357 w 967409"/>
              <a:gd name="connsiteY57" fmla="*/ 662609 h 1130356"/>
              <a:gd name="connsiteX58" fmla="*/ 662609 w 967409"/>
              <a:gd name="connsiteY58" fmla="*/ 622852 h 1130356"/>
              <a:gd name="connsiteX59" fmla="*/ 689114 w 967409"/>
              <a:gd name="connsiteY59" fmla="*/ 596348 h 1130356"/>
              <a:gd name="connsiteX60" fmla="*/ 715618 w 967409"/>
              <a:gd name="connsiteY60" fmla="*/ 424069 h 1130356"/>
              <a:gd name="connsiteX61" fmla="*/ 742122 w 967409"/>
              <a:gd name="connsiteY61" fmla="*/ 344556 h 1130356"/>
              <a:gd name="connsiteX62" fmla="*/ 768627 w 967409"/>
              <a:gd name="connsiteY62" fmla="*/ 781878 h 1130356"/>
              <a:gd name="connsiteX63" fmla="*/ 848140 w 967409"/>
              <a:gd name="connsiteY63" fmla="*/ 887895 h 1130356"/>
              <a:gd name="connsiteX64" fmla="*/ 834887 w 967409"/>
              <a:gd name="connsiteY64" fmla="*/ 980661 h 1130356"/>
              <a:gd name="connsiteX65" fmla="*/ 821635 w 967409"/>
              <a:gd name="connsiteY65" fmla="*/ 1020417 h 1130356"/>
              <a:gd name="connsiteX66" fmla="*/ 861392 w 967409"/>
              <a:gd name="connsiteY66" fmla="*/ 1007165 h 1130356"/>
              <a:gd name="connsiteX67" fmla="*/ 874644 w 967409"/>
              <a:gd name="connsiteY67" fmla="*/ 940904 h 1130356"/>
              <a:gd name="connsiteX68" fmla="*/ 887896 w 967409"/>
              <a:gd name="connsiteY68" fmla="*/ 901148 h 1130356"/>
              <a:gd name="connsiteX69" fmla="*/ 914400 w 967409"/>
              <a:gd name="connsiteY69" fmla="*/ 940904 h 1130356"/>
              <a:gd name="connsiteX70" fmla="*/ 940905 w 967409"/>
              <a:gd name="connsiteY70" fmla="*/ 967409 h 1130356"/>
              <a:gd name="connsiteX71" fmla="*/ 967409 w 967409"/>
              <a:gd name="connsiteY71" fmla="*/ 940904 h 1130356"/>
              <a:gd name="connsiteX72" fmla="*/ 940905 w 967409"/>
              <a:gd name="connsiteY72" fmla="*/ 848139 h 1130356"/>
              <a:gd name="connsiteX73" fmla="*/ 901148 w 967409"/>
              <a:gd name="connsiteY73" fmla="*/ 834887 h 1130356"/>
              <a:gd name="connsiteX74" fmla="*/ 874644 w 967409"/>
              <a:gd name="connsiteY74" fmla="*/ 808382 h 1130356"/>
              <a:gd name="connsiteX75" fmla="*/ 821635 w 967409"/>
              <a:gd name="connsiteY75" fmla="*/ 728869 h 1130356"/>
              <a:gd name="connsiteX76" fmla="*/ 808383 w 967409"/>
              <a:gd name="connsiteY76" fmla="*/ 238539 h 1130356"/>
              <a:gd name="connsiteX77" fmla="*/ 821635 w 967409"/>
              <a:gd name="connsiteY77" fmla="*/ 92765 h 1130356"/>
              <a:gd name="connsiteX78" fmla="*/ 861392 w 967409"/>
              <a:gd name="connsiteY78" fmla="*/ 26504 h 1130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967409" h="1130356">
                <a:moveTo>
                  <a:pt x="662609" y="0"/>
                </a:moveTo>
                <a:cubicBezTo>
                  <a:pt x="529738" y="53148"/>
                  <a:pt x="657478" y="5514"/>
                  <a:pt x="543340" y="39756"/>
                </a:cubicBezTo>
                <a:cubicBezTo>
                  <a:pt x="516580" y="47784"/>
                  <a:pt x="463827" y="66261"/>
                  <a:pt x="463827" y="66261"/>
                </a:cubicBezTo>
                <a:cubicBezTo>
                  <a:pt x="382238" y="188639"/>
                  <a:pt x="486358" y="38095"/>
                  <a:pt x="410818" y="132522"/>
                </a:cubicBezTo>
                <a:cubicBezTo>
                  <a:pt x="400869" y="144959"/>
                  <a:pt x="394679" y="160185"/>
                  <a:pt x="384314" y="172278"/>
                </a:cubicBezTo>
                <a:cubicBezTo>
                  <a:pt x="368052" y="191251"/>
                  <a:pt x="348975" y="207617"/>
                  <a:pt x="331305" y="225287"/>
                </a:cubicBezTo>
                <a:cubicBezTo>
                  <a:pt x="322470" y="234122"/>
                  <a:pt x="311730" y="241395"/>
                  <a:pt x="304800" y="251791"/>
                </a:cubicBezTo>
                <a:cubicBezTo>
                  <a:pt x="295965" y="265043"/>
                  <a:pt x="289558" y="280286"/>
                  <a:pt x="278296" y="291548"/>
                </a:cubicBezTo>
                <a:cubicBezTo>
                  <a:pt x="267034" y="302810"/>
                  <a:pt x="250633" y="307687"/>
                  <a:pt x="238540" y="318052"/>
                </a:cubicBezTo>
                <a:cubicBezTo>
                  <a:pt x="219567" y="334314"/>
                  <a:pt x="210456" y="369281"/>
                  <a:pt x="185531" y="371061"/>
                </a:cubicBezTo>
                <a:lnTo>
                  <a:pt x="0" y="384313"/>
                </a:lnTo>
                <a:cubicBezTo>
                  <a:pt x="10424" y="415582"/>
                  <a:pt x="9440" y="432384"/>
                  <a:pt x="39757" y="450574"/>
                </a:cubicBezTo>
                <a:cubicBezTo>
                  <a:pt x="51735" y="457761"/>
                  <a:pt x="66262" y="459409"/>
                  <a:pt x="79514" y="463826"/>
                </a:cubicBezTo>
                <a:cubicBezTo>
                  <a:pt x="114852" y="569841"/>
                  <a:pt x="79514" y="437322"/>
                  <a:pt x="79514" y="543339"/>
                </a:cubicBezTo>
                <a:cubicBezTo>
                  <a:pt x="79514" y="565863"/>
                  <a:pt x="88349" y="587513"/>
                  <a:pt x="92766" y="609600"/>
                </a:cubicBezTo>
                <a:cubicBezTo>
                  <a:pt x="130880" y="600072"/>
                  <a:pt x="151429" y="604593"/>
                  <a:pt x="172279" y="569843"/>
                </a:cubicBezTo>
                <a:cubicBezTo>
                  <a:pt x="179466" y="557865"/>
                  <a:pt x="181114" y="543339"/>
                  <a:pt x="185531" y="530087"/>
                </a:cubicBezTo>
                <a:cubicBezTo>
                  <a:pt x="227532" y="593088"/>
                  <a:pt x="206999" y="554735"/>
                  <a:pt x="238540" y="649356"/>
                </a:cubicBezTo>
                <a:lnTo>
                  <a:pt x="251792" y="689113"/>
                </a:lnTo>
                <a:cubicBezTo>
                  <a:pt x="260627" y="675861"/>
                  <a:pt x="275528" y="665041"/>
                  <a:pt x="278296" y="649356"/>
                </a:cubicBezTo>
                <a:cubicBezTo>
                  <a:pt x="317692" y="426111"/>
                  <a:pt x="242617" y="512755"/>
                  <a:pt x="318053" y="437322"/>
                </a:cubicBezTo>
                <a:cubicBezTo>
                  <a:pt x="322470" y="424070"/>
                  <a:pt x="322579" y="408473"/>
                  <a:pt x="331305" y="397565"/>
                </a:cubicBezTo>
                <a:cubicBezTo>
                  <a:pt x="341254" y="385128"/>
                  <a:pt x="358624" y="381010"/>
                  <a:pt x="371061" y="371061"/>
                </a:cubicBezTo>
                <a:cubicBezTo>
                  <a:pt x="465476" y="295528"/>
                  <a:pt x="314960" y="399627"/>
                  <a:pt x="437322" y="318052"/>
                </a:cubicBezTo>
                <a:cubicBezTo>
                  <a:pt x="446157" y="291548"/>
                  <a:pt x="440581" y="254036"/>
                  <a:pt x="463827" y="238539"/>
                </a:cubicBezTo>
                <a:cubicBezTo>
                  <a:pt x="477079" y="229704"/>
                  <a:pt x="491146" y="221985"/>
                  <a:pt x="503583" y="212035"/>
                </a:cubicBezTo>
                <a:cubicBezTo>
                  <a:pt x="513339" y="204230"/>
                  <a:pt x="519373" y="191958"/>
                  <a:pt x="530087" y="185530"/>
                </a:cubicBezTo>
                <a:cubicBezTo>
                  <a:pt x="542065" y="178343"/>
                  <a:pt x="556592" y="176695"/>
                  <a:pt x="569844" y="172278"/>
                </a:cubicBezTo>
                <a:cubicBezTo>
                  <a:pt x="583096" y="176695"/>
                  <a:pt x="607754" y="171684"/>
                  <a:pt x="609600" y="185530"/>
                </a:cubicBezTo>
                <a:cubicBezTo>
                  <a:pt x="619111" y="256866"/>
                  <a:pt x="604318" y="349793"/>
                  <a:pt x="583096" y="424069"/>
                </a:cubicBezTo>
                <a:cubicBezTo>
                  <a:pt x="579258" y="437501"/>
                  <a:pt x="576628" y="451615"/>
                  <a:pt x="569844" y="463826"/>
                </a:cubicBezTo>
                <a:cubicBezTo>
                  <a:pt x="554374" y="491672"/>
                  <a:pt x="516835" y="543339"/>
                  <a:pt x="516835" y="543339"/>
                </a:cubicBezTo>
                <a:cubicBezTo>
                  <a:pt x="485294" y="637962"/>
                  <a:pt x="505828" y="599606"/>
                  <a:pt x="463827" y="662609"/>
                </a:cubicBezTo>
                <a:cubicBezTo>
                  <a:pt x="406225" y="893010"/>
                  <a:pt x="467878" y="678982"/>
                  <a:pt x="410818" y="821635"/>
                </a:cubicBezTo>
                <a:cubicBezTo>
                  <a:pt x="370212" y="923152"/>
                  <a:pt x="408609" y="876854"/>
                  <a:pt x="357809" y="927652"/>
                </a:cubicBezTo>
                <a:cubicBezTo>
                  <a:pt x="292546" y="905898"/>
                  <a:pt x="259380" y="888940"/>
                  <a:pt x="172279" y="927652"/>
                </a:cubicBezTo>
                <a:cubicBezTo>
                  <a:pt x="157725" y="934121"/>
                  <a:pt x="186346" y="957459"/>
                  <a:pt x="198783" y="967409"/>
                </a:cubicBezTo>
                <a:cubicBezTo>
                  <a:pt x="215953" y="981145"/>
                  <a:pt x="317240" y="993778"/>
                  <a:pt x="318053" y="993913"/>
                </a:cubicBezTo>
                <a:cubicBezTo>
                  <a:pt x="331305" y="1002748"/>
                  <a:pt x="347860" y="1007980"/>
                  <a:pt x="357809" y="1020417"/>
                </a:cubicBezTo>
                <a:cubicBezTo>
                  <a:pt x="366535" y="1031325"/>
                  <a:pt x="363874" y="1048196"/>
                  <a:pt x="371061" y="1060174"/>
                </a:cubicBezTo>
                <a:cubicBezTo>
                  <a:pt x="389252" y="1090491"/>
                  <a:pt x="406052" y="1089507"/>
                  <a:pt x="437322" y="1099930"/>
                </a:cubicBezTo>
                <a:cubicBezTo>
                  <a:pt x="441739" y="1086678"/>
                  <a:pt x="449031" y="1074057"/>
                  <a:pt x="450574" y="1060174"/>
                </a:cubicBezTo>
                <a:cubicBezTo>
                  <a:pt x="457908" y="994172"/>
                  <a:pt x="456493" y="927393"/>
                  <a:pt x="463827" y="861391"/>
                </a:cubicBezTo>
                <a:cubicBezTo>
                  <a:pt x="465370" y="847508"/>
                  <a:pt x="469892" y="833613"/>
                  <a:pt x="477079" y="821635"/>
                </a:cubicBezTo>
                <a:cubicBezTo>
                  <a:pt x="483507" y="810921"/>
                  <a:pt x="494748" y="803965"/>
                  <a:pt x="503583" y="795130"/>
                </a:cubicBezTo>
                <a:cubicBezTo>
                  <a:pt x="534038" y="703764"/>
                  <a:pt x="510331" y="735372"/>
                  <a:pt x="556592" y="689113"/>
                </a:cubicBezTo>
                <a:cubicBezTo>
                  <a:pt x="561009" y="675861"/>
                  <a:pt x="555875" y="649356"/>
                  <a:pt x="569844" y="649356"/>
                </a:cubicBezTo>
                <a:cubicBezTo>
                  <a:pt x="583813" y="649356"/>
                  <a:pt x="583096" y="675144"/>
                  <a:pt x="583096" y="689113"/>
                </a:cubicBezTo>
                <a:cubicBezTo>
                  <a:pt x="583096" y="808464"/>
                  <a:pt x="574261" y="927652"/>
                  <a:pt x="569844" y="1046922"/>
                </a:cubicBezTo>
                <a:cubicBezTo>
                  <a:pt x="574261" y="1073426"/>
                  <a:pt x="566310" y="1105453"/>
                  <a:pt x="583096" y="1126435"/>
                </a:cubicBezTo>
                <a:cubicBezTo>
                  <a:pt x="591823" y="1137343"/>
                  <a:pt x="612975" y="1123060"/>
                  <a:pt x="622853" y="1113182"/>
                </a:cubicBezTo>
                <a:cubicBezTo>
                  <a:pt x="632730" y="1103305"/>
                  <a:pt x="631688" y="1086678"/>
                  <a:pt x="636105" y="1073426"/>
                </a:cubicBezTo>
                <a:cubicBezTo>
                  <a:pt x="646562" y="1104798"/>
                  <a:pt x="651651" y="1163896"/>
                  <a:pt x="715618" y="1099930"/>
                </a:cubicBezTo>
                <a:cubicBezTo>
                  <a:pt x="725496" y="1090053"/>
                  <a:pt x="706203" y="1073605"/>
                  <a:pt x="702366" y="1060174"/>
                </a:cubicBezTo>
                <a:cubicBezTo>
                  <a:pt x="697362" y="1042661"/>
                  <a:pt x="693065" y="1024945"/>
                  <a:pt x="689114" y="1007165"/>
                </a:cubicBezTo>
                <a:cubicBezTo>
                  <a:pt x="684228" y="985177"/>
                  <a:pt x="681788" y="962635"/>
                  <a:pt x="675861" y="940904"/>
                </a:cubicBezTo>
                <a:cubicBezTo>
                  <a:pt x="668510" y="913950"/>
                  <a:pt x="649357" y="861391"/>
                  <a:pt x="649357" y="861391"/>
                </a:cubicBezTo>
                <a:cubicBezTo>
                  <a:pt x="634073" y="754399"/>
                  <a:pt x="628806" y="775644"/>
                  <a:pt x="649357" y="662609"/>
                </a:cubicBezTo>
                <a:cubicBezTo>
                  <a:pt x="651856" y="648865"/>
                  <a:pt x="655422" y="634830"/>
                  <a:pt x="662609" y="622852"/>
                </a:cubicBezTo>
                <a:cubicBezTo>
                  <a:pt x="669037" y="612138"/>
                  <a:pt x="680279" y="605183"/>
                  <a:pt x="689114" y="596348"/>
                </a:cubicBezTo>
                <a:cubicBezTo>
                  <a:pt x="691916" y="576731"/>
                  <a:pt x="709489" y="448586"/>
                  <a:pt x="715618" y="424069"/>
                </a:cubicBezTo>
                <a:cubicBezTo>
                  <a:pt x="722394" y="396965"/>
                  <a:pt x="742122" y="344556"/>
                  <a:pt x="742122" y="344556"/>
                </a:cubicBezTo>
                <a:cubicBezTo>
                  <a:pt x="785085" y="43813"/>
                  <a:pt x="727914" y="407321"/>
                  <a:pt x="768627" y="781878"/>
                </a:cubicBezTo>
                <a:cubicBezTo>
                  <a:pt x="772282" y="815506"/>
                  <a:pt x="821187" y="860943"/>
                  <a:pt x="848140" y="887895"/>
                </a:cubicBezTo>
                <a:cubicBezTo>
                  <a:pt x="843722" y="918817"/>
                  <a:pt x="841013" y="950032"/>
                  <a:pt x="834887" y="980661"/>
                </a:cubicBezTo>
                <a:cubicBezTo>
                  <a:pt x="832147" y="994359"/>
                  <a:pt x="811757" y="1010540"/>
                  <a:pt x="821635" y="1020417"/>
                </a:cubicBezTo>
                <a:cubicBezTo>
                  <a:pt x="831513" y="1030294"/>
                  <a:pt x="848140" y="1011582"/>
                  <a:pt x="861392" y="1007165"/>
                </a:cubicBezTo>
                <a:cubicBezTo>
                  <a:pt x="865809" y="985078"/>
                  <a:pt x="869181" y="962756"/>
                  <a:pt x="874644" y="940904"/>
                </a:cubicBezTo>
                <a:cubicBezTo>
                  <a:pt x="878032" y="927352"/>
                  <a:pt x="873927" y="901148"/>
                  <a:pt x="887896" y="901148"/>
                </a:cubicBezTo>
                <a:cubicBezTo>
                  <a:pt x="903823" y="901148"/>
                  <a:pt x="904451" y="928467"/>
                  <a:pt x="914400" y="940904"/>
                </a:cubicBezTo>
                <a:cubicBezTo>
                  <a:pt x="922205" y="950661"/>
                  <a:pt x="932070" y="958574"/>
                  <a:pt x="940905" y="967409"/>
                </a:cubicBezTo>
                <a:cubicBezTo>
                  <a:pt x="949740" y="958574"/>
                  <a:pt x="965355" y="953228"/>
                  <a:pt x="967409" y="940904"/>
                </a:cubicBezTo>
                <a:cubicBezTo>
                  <a:pt x="967458" y="940609"/>
                  <a:pt x="947117" y="854351"/>
                  <a:pt x="940905" y="848139"/>
                </a:cubicBezTo>
                <a:cubicBezTo>
                  <a:pt x="931027" y="838261"/>
                  <a:pt x="914400" y="839304"/>
                  <a:pt x="901148" y="834887"/>
                </a:cubicBezTo>
                <a:cubicBezTo>
                  <a:pt x="892313" y="826052"/>
                  <a:pt x="882141" y="818377"/>
                  <a:pt x="874644" y="808382"/>
                </a:cubicBezTo>
                <a:cubicBezTo>
                  <a:pt x="855531" y="782898"/>
                  <a:pt x="821635" y="728869"/>
                  <a:pt x="821635" y="728869"/>
                </a:cubicBezTo>
                <a:cubicBezTo>
                  <a:pt x="817218" y="565426"/>
                  <a:pt x="808383" y="402042"/>
                  <a:pt x="808383" y="238539"/>
                </a:cubicBezTo>
                <a:cubicBezTo>
                  <a:pt x="808383" y="189747"/>
                  <a:pt x="806206" y="139053"/>
                  <a:pt x="821635" y="92765"/>
                </a:cubicBezTo>
                <a:cubicBezTo>
                  <a:pt x="878155" y="-76794"/>
                  <a:pt x="861392" y="284128"/>
                  <a:pt x="861392" y="2650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Arrow: Right 29">
            <a:extLst>
              <a:ext uri="{FF2B5EF4-FFF2-40B4-BE49-F238E27FC236}">
                <a16:creationId xmlns:a16="http://schemas.microsoft.com/office/drawing/2014/main" id="{508BF85B-E330-48A8-BDE3-FB6B948B7766}"/>
              </a:ext>
            </a:extLst>
          </p:cNvPr>
          <p:cNvSpPr/>
          <p:nvPr/>
        </p:nvSpPr>
        <p:spPr>
          <a:xfrm rot="16200000" flipH="1">
            <a:off x="4139056" y="3652967"/>
            <a:ext cx="1243386" cy="216073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Arrow: Right 30">
            <a:extLst>
              <a:ext uri="{FF2B5EF4-FFF2-40B4-BE49-F238E27FC236}">
                <a16:creationId xmlns:a16="http://schemas.microsoft.com/office/drawing/2014/main" id="{570AFC59-1A9B-4B1D-AECE-253E1B06E241}"/>
              </a:ext>
            </a:extLst>
          </p:cNvPr>
          <p:cNvSpPr/>
          <p:nvPr/>
        </p:nvSpPr>
        <p:spPr>
          <a:xfrm rot="19026244" flipH="1">
            <a:off x="4190632" y="4683157"/>
            <a:ext cx="409014" cy="20740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Arc 31">
            <a:extLst>
              <a:ext uri="{FF2B5EF4-FFF2-40B4-BE49-F238E27FC236}">
                <a16:creationId xmlns:a16="http://schemas.microsoft.com/office/drawing/2014/main" id="{04ADBAC0-00CB-4D40-856E-E8B20654840F}"/>
              </a:ext>
            </a:extLst>
          </p:cNvPr>
          <p:cNvSpPr/>
          <p:nvPr/>
        </p:nvSpPr>
        <p:spPr>
          <a:xfrm flipH="1">
            <a:off x="2749535" y="6515171"/>
            <a:ext cx="3141589" cy="610295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Arc 32">
            <a:extLst>
              <a:ext uri="{FF2B5EF4-FFF2-40B4-BE49-F238E27FC236}">
                <a16:creationId xmlns:a16="http://schemas.microsoft.com/office/drawing/2014/main" id="{56ACC46A-B1F0-4999-9502-78EA93CB2A57}"/>
              </a:ext>
            </a:extLst>
          </p:cNvPr>
          <p:cNvSpPr/>
          <p:nvPr/>
        </p:nvSpPr>
        <p:spPr>
          <a:xfrm>
            <a:off x="2593494" y="6534382"/>
            <a:ext cx="3449497" cy="633428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987FCA83-2B53-43A4-8EE5-CF4D14DA2B41}"/>
              </a:ext>
            </a:extLst>
          </p:cNvPr>
          <p:cNvSpPr txBox="1"/>
          <p:nvPr/>
        </p:nvSpPr>
        <p:spPr>
          <a:xfrm>
            <a:off x="608503" y="5941583"/>
            <a:ext cx="160471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ALVE</a:t>
            </a:r>
            <a:r>
              <a:rPr lang="en-GB" dirty="0">
                <a:solidFill>
                  <a:srgbClr val="0070C0"/>
                </a:solidFill>
              </a:rPr>
              <a:t>OLIE-</a:t>
            </a:r>
            <a:r>
              <a:rPr lang="en-GB" dirty="0"/>
              <a:t> Gas exchange happens here</a:t>
            </a:r>
          </a:p>
        </p:txBody>
      </p: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56F9B431-6C3A-4C6E-82ED-8F86A984AC64}"/>
              </a:ext>
            </a:extLst>
          </p:cNvPr>
          <p:cNvCxnSpPr>
            <a:cxnSpLocks/>
            <a:endCxn id="29" idx="13"/>
          </p:cNvCxnSpPr>
          <p:nvPr/>
        </p:nvCxnSpPr>
        <p:spPr>
          <a:xfrm flipV="1">
            <a:off x="2094301" y="5885810"/>
            <a:ext cx="1006737" cy="4379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>
            <a:extLst>
              <a:ext uri="{FF2B5EF4-FFF2-40B4-BE49-F238E27FC236}">
                <a16:creationId xmlns:a16="http://schemas.microsoft.com/office/drawing/2014/main" id="{B97E1C18-BD9C-4F12-930E-A35A2E5E4884}"/>
              </a:ext>
            </a:extLst>
          </p:cNvPr>
          <p:cNvSpPr txBox="1"/>
          <p:nvPr/>
        </p:nvSpPr>
        <p:spPr>
          <a:xfrm>
            <a:off x="6096000" y="3763617"/>
            <a:ext cx="1815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TRACHEA</a:t>
            </a:r>
          </a:p>
        </p:txBody>
      </p: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54A4DEF1-D6C7-4716-9719-1D01EA3DF9E9}"/>
              </a:ext>
            </a:extLst>
          </p:cNvPr>
          <p:cNvCxnSpPr>
            <a:cxnSpLocks/>
            <a:stCxn id="40" idx="1"/>
          </p:cNvCxnSpPr>
          <p:nvPr/>
        </p:nvCxnSpPr>
        <p:spPr>
          <a:xfrm flipH="1" flipV="1">
            <a:off x="4610596" y="3747779"/>
            <a:ext cx="1485404" cy="2005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A9BD16C0-1234-4A38-813C-B75E21D1D4B7}"/>
              </a:ext>
            </a:extLst>
          </p:cNvPr>
          <p:cNvSpPr txBox="1"/>
          <p:nvPr/>
        </p:nvSpPr>
        <p:spPr>
          <a:xfrm>
            <a:off x="6877878" y="5700043"/>
            <a:ext cx="3763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BRONCHIOLES; BRANCHES 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D88A0A72-23A1-4CAC-A9DB-C5918BF4EA2E}"/>
              </a:ext>
            </a:extLst>
          </p:cNvPr>
          <p:cNvSpPr txBox="1"/>
          <p:nvPr/>
        </p:nvSpPr>
        <p:spPr>
          <a:xfrm>
            <a:off x="9872870" y="4786861"/>
            <a:ext cx="1992444" cy="36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AIR PASSAGES </a:t>
            </a:r>
          </a:p>
        </p:txBody>
      </p: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6D56D144-C739-4B30-8811-9E249258BD5E}"/>
              </a:ext>
            </a:extLst>
          </p:cNvPr>
          <p:cNvCxnSpPr>
            <a:cxnSpLocks/>
          </p:cNvCxnSpPr>
          <p:nvPr/>
        </p:nvCxnSpPr>
        <p:spPr>
          <a:xfrm flipH="1">
            <a:off x="4252973" y="4721708"/>
            <a:ext cx="275080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CCE6BD89-A918-4CA7-93B4-7F167EBE8CF2}"/>
              </a:ext>
            </a:extLst>
          </p:cNvPr>
          <p:cNvCxnSpPr>
            <a:cxnSpLocks/>
          </p:cNvCxnSpPr>
          <p:nvPr/>
        </p:nvCxnSpPr>
        <p:spPr>
          <a:xfrm flipH="1">
            <a:off x="9395791" y="5169429"/>
            <a:ext cx="477080" cy="5306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Box 57">
            <a:extLst>
              <a:ext uri="{FF2B5EF4-FFF2-40B4-BE49-F238E27FC236}">
                <a16:creationId xmlns:a16="http://schemas.microsoft.com/office/drawing/2014/main" id="{6F107DA4-550A-4495-AB16-87B2A62DE30D}"/>
              </a:ext>
            </a:extLst>
          </p:cNvPr>
          <p:cNvSpPr txBox="1"/>
          <p:nvPr/>
        </p:nvSpPr>
        <p:spPr>
          <a:xfrm>
            <a:off x="6251774" y="6485389"/>
            <a:ext cx="23796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Diaphragm-  contracts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520AED-538F-483E-8CAF-C80456C51FBF}"/>
              </a:ext>
            </a:extLst>
          </p:cNvPr>
          <p:cNvSpPr txBox="1"/>
          <p:nvPr/>
        </p:nvSpPr>
        <p:spPr>
          <a:xfrm>
            <a:off x="7247368" y="4425817"/>
            <a:ext cx="25717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bronchi</a:t>
            </a: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1D41432D-A205-41B0-A275-E56507B937F2}"/>
              </a:ext>
            </a:extLst>
          </p:cNvPr>
          <p:cNvCxnSpPr>
            <a:cxnSpLocks/>
          </p:cNvCxnSpPr>
          <p:nvPr/>
        </p:nvCxnSpPr>
        <p:spPr>
          <a:xfrm flipH="1" flipV="1">
            <a:off x="8533237" y="4721708"/>
            <a:ext cx="1519286" cy="61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Arc 5">
            <a:extLst>
              <a:ext uri="{FF2B5EF4-FFF2-40B4-BE49-F238E27FC236}">
                <a16:creationId xmlns:a16="http://schemas.microsoft.com/office/drawing/2014/main" id="{D8082A3D-BD03-5746-53B0-06B449BFFC09}"/>
              </a:ext>
            </a:extLst>
          </p:cNvPr>
          <p:cNvSpPr/>
          <p:nvPr/>
        </p:nvSpPr>
        <p:spPr>
          <a:xfrm flipH="1">
            <a:off x="2976366" y="4182085"/>
            <a:ext cx="1123818" cy="3580791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D44F4A0-308E-AF44-D190-B49809CBF36C}"/>
              </a:ext>
            </a:extLst>
          </p:cNvPr>
          <p:cNvCxnSpPr>
            <a:cxnSpLocks/>
            <a:stCxn id="51" idx="1"/>
          </p:cNvCxnSpPr>
          <p:nvPr/>
        </p:nvCxnSpPr>
        <p:spPr>
          <a:xfrm flipH="1" flipV="1">
            <a:off x="3988933" y="5700043"/>
            <a:ext cx="2888945" cy="1846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87784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0A67AB4-F600-C728-2D27-A4643F6E8A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3942" y="643466"/>
            <a:ext cx="9904116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17506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C582134-18A6-4404-69C4-0406CAD48B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7687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14FEF-4391-4B87-8EBD-4C0AF66DD6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Bronchi, bronchiole, </a:t>
            </a:r>
            <a:r>
              <a:rPr lang="en-GB" sz="4800" b="1" dirty="0"/>
              <a:t>alveoli (singular)</a:t>
            </a:r>
            <a:endParaRPr lang="en-GB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C64A5FE-D820-4723-83E0-819B27553B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27296" y="1393870"/>
            <a:ext cx="5439172" cy="435133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C748D1B-612F-4965-A7AF-B801C8D8BA7A}"/>
              </a:ext>
            </a:extLst>
          </p:cNvPr>
          <p:cNvSpPr txBox="1"/>
          <p:nvPr/>
        </p:nvSpPr>
        <p:spPr>
          <a:xfrm>
            <a:off x="3373489" y="1336536"/>
            <a:ext cx="58077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Grapes maybe a good way to visualise these structures?</a:t>
            </a:r>
          </a:p>
        </p:txBody>
      </p:sp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E0EB1F64-A5D0-490E-AAE7-455FFA8C33E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480115" y="1921502"/>
            <a:ext cx="5974541" cy="3823706"/>
          </a:xfrm>
          <a:prstGeom prst="rect">
            <a:avLst/>
          </a:prstGeom>
        </p:spPr>
      </p:pic>
      <p:sp>
        <p:nvSpPr>
          <p:cNvPr id="11" name="Arrow: Curved Down 10">
            <a:extLst>
              <a:ext uri="{FF2B5EF4-FFF2-40B4-BE49-F238E27FC236}">
                <a16:creationId xmlns:a16="http://schemas.microsoft.com/office/drawing/2014/main" id="{36C5CF89-4209-4CB6-969A-701AC66892EB}"/>
              </a:ext>
            </a:extLst>
          </p:cNvPr>
          <p:cNvSpPr/>
          <p:nvPr/>
        </p:nvSpPr>
        <p:spPr>
          <a:xfrm>
            <a:off x="3688875" y="2071831"/>
            <a:ext cx="3912928" cy="1325563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CA773F-90D9-072C-08CD-FB9AA6548A36}"/>
              </a:ext>
            </a:extLst>
          </p:cNvPr>
          <p:cNvSpPr txBox="1"/>
          <p:nvPr/>
        </p:nvSpPr>
        <p:spPr>
          <a:xfrm>
            <a:off x="10783229" y="4719990"/>
            <a:ext cx="11708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From the heart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C2B284-DFED-8A49-A7C4-F7660A42ECB0}"/>
              </a:ext>
            </a:extLst>
          </p:cNvPr>
          <p:cNvSpPr txBox="1"/>
          <p:nvPr/>
        </p:nvSpPr>
        <p:spPr>
          <a:xfrm>
            <a:off x="9445083" y="4764595"/>
            <a:ext cx="11708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Higher co2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AD7736-8CD9-DABC-B70C-29C4D50AA89E}"/>
              </a:ext>
            </a:extLst>
          </p:cNvPr>
          <p:cNvSpPr txBox="1"/>
          <p:nvPr/>
        </p:nvSpPr>
        <p:spPr>
          <a:xfrm>
            <a:off x="5480115" y="2677280"/>
            <a:ext cx="1411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Higher 02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338FAB-4858-D0FF-ACE1-0270E9FB7518}"/>
              </a:ext>
            </a:extLst>
          </p:cNvPr>
          <p:cNvSpPr txBox="1"/>
          <p:nvPr/>
        </p:nvSpPr>
        <p:spPr>
          <a:xfrm>
            <a:off x="6185784" y="1656351"/>
            <a:ext cx="1884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Back to the heart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B548DDB-0FFD-C1CD-071F-4FAC7AA2209C}"/>
              </a:ext>
            </a:extLst>
          </p:cNvPr>
          <p:cNvSpPr txBox="1"/>
          <p:nvPr/>
        </p:nvSpPr>
        <p:spPr>
          <a:xfrm>
            <a:off x="4534829" y="5880357"/>
            <a:ext cx="31223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process is called Diffusion </a:t>
            </a:r>
          </a:p>
        </p:txBody>
      </p:sp>
    </p:spTree>
    <p:extLst>
      <p:ext uri="{BB962C8B-B14F-4D97-AF65-F5344CB8AC3E}">
        <p14:creationId xmlns:p14="http://schemas.microsoft.com/office/powerpoint/2010/main" val="19421045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A61BA-629C-4B27-B7B2-641E028CB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21635" y="138363"/>
            <a:ext cx="12103575" cy="1325563"/>
          </a:xfrm>
        </p:spPr>
        <p:txBody>
          <a:bodyPr/>
          <a:lstStyle/>
          <a:p>
            <a:r>
              <a:rPr lang="en-GB" dirty="0"/>
              <a:t>                        BREATHING- External respiration  </a:t>
            </a:r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57CCEB1F-C438-4430-90EC-FA4E695BBDCD}"/>
              </a:ext>
            </a:extLst>
          </p:cNvPr>
          <p:cNvSpPr/>
          <p:nvPr/>
        </p:nvSpPr>
        <p:spPr>
          <a:xfrm rot="20970609" flipH="1">
            <a:off x="4141453" y="3351274"/>
            <a:ext cx="3070715" cy="4466739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c 4">
            <a:extLst>
              <a:ext uri="{FF2B5EF4-FFF2-40B4-BE49-F238E27FC236}">
                <a16:creationId xmlns:a16="http://schemas.microsoft.com/office/drawing/2014/main" id="{71BB3133-4C80-4F68-BCAB-3C9442D21E34}"/>
              </a:ext>
            </a:extLst>
          </p:cNvPr>
          <p:cNvSpPr/>
          <p:nvPr/>
        </p:nvSpPr>
        <p:spPr>
          <a:xfrm rot="5783396" flipH="1">
            <a:off x="3523608" y="4121406"/>
            <a:ext cx="4630005" cy="313905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Alternate Process 5">
            <a:extLst>
              <a:ext uri="{FF2B5EF4-FFF2-40B4-BE49-F238E27FC236}">
                <a16:creationId xmlns:a16="http://schemas.microsoft.com/office/drawing/2014/main" id="{62A07155-1E22-42AE-86F1-1CAF4E1BA398}"/>
              </a:ext>
            </a:extLst>
          </p:cNvPr>
          <p:cNvSpPr/>
          <p:nvPr/>
        </p:nvSpPr>
        <p:spPr>
          <a:xfrm>
            <a:off x="5611483" y="2080408"/>
            <a:ext cx="217634" cy="2471599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4470776-C6C0-402E-BC6D-FFB538BCA087}"/>
              </a:ext>
            </a:extLst>
          </p:cNvPr>
          <p:cNvCxnSpPr>
            <a:cxnSpLocks/>
          </p:cNvCxnSpPr>
          <p:nvPr/>
        </p:nvCxnSpPr>
        <p:spPr>
          <a:xfrm flipV="1">
            <a:off x="5418366" y="4815765"/>
            <a:ext cx="204382" cy="115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A5FF3AE-98F7-4137-97FA-597E0BF6670C}"/>
              </a:ext>
            </a:extLst>
          </p:cNvPr>
          <p:cNvCxnSpPr>
            <a:cxnSpLocks/>
          </p:cNvCxnSpPr>
          <p:nvPr/>
        </p:nvCxnSpPr>
        <p:spPr>
          <a:xfrm flipH="1" flipV="1">
            <a:off x="5838610" y="4824036"/>
            <a:ext cx="185530" cy="9987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lowchart: Alternate Process 12">
            <a:extLst>
              <a:ext uri="{FF2B5EF4-FFF2-40B4-BE49-F238E27FC236}">
                <a16:creationId xmlns:a16="http://schemas.microsoft.com/office/drawing/2014/main" id="{1530036F-B94F-4AA0-BD02-2E94F8B4B93B}"/>
              </a:ext>
            </a:extLst>
          </p:cNvPr>
          <p:cNvSpPr/>
          <p:nvPr/>
        </p:nvSpPr>
        <p:spPr>
          <a:xfrm rot="19762481">
            <a:off x="4841936" y="4551742"/>
            <a:ext cx="939983" cy="165363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8DE9417-3D06-46DB-A16F-AB9CFF15B166}"/>
              </a:ext>
            </a:extLst>
          </p:cNvPr>
          <p:cNvSpPr/>
          <p:nvPr/>
        </p:nvSpPr>
        <p:spPr>
          <a:xfrm>
            <a:off x="4267200" y="3591339"/>
            <a:ext cx="1081291" cy="1364974"/>
          </a:xfrm>
          <a:custGeom>
            <a:avLst/>
            <a:gdLst>
              <a:gd name="connsiteX0" fmla="*/ 980661 w 1081291"/>
              <a:gd name="connsiteY0" fmla="*/ 980661 h 1364974"/>
              <a:gd name="connsiteX1" fmla="*/ 914400 w 1081291"/>
              <a:gd name="connsiteY1" fmla="*/ 861391 h 1364974"/>
              <a:gd name="connsiteX2" fmla="*/ 887896 w 1081291"/>
              <a:gd name="connsiteY2" fmla="*/ 742122 h 1364974"/>
              <a:gd name="connsiteX3" fmla="*/ 861391 w 1081291"/>
              <a:gd name="connsiteY3" fmla="*/ 702365 h 1364974"/>
              <a:gd name="connsiteX4" fmla="*/ 821635 w 1081291"/>
              <a:gd name="connsiteY4" fmla="*/ 569844 h 1364974"/>
              <a:gd name="connsiteX5" fmla="*/ 834887 w 1081291"/>
              <a:gd name="connsiteY5" fmla="*/ 450574 h 1364974"/>
              <a:gd name="connsiteX6" fmla="*/ 940904 w 1081291"/>
              <a:gd name="connsiteY6" fmla="*/ 371061 h 1364974"/>
              <a:gd name="connsiteX7" fmla="*/ 1020417 w 1081291"/>
              <a:gd name="connsiteY7" fmla="*/ 331304 h 1364974"/>
              <a:gd name="connsiteX8" fmla="*/ 1046922 w 1081291"/>
              <a:gd name="connsiteY8" fmla="*/ 304800 h 1364974"/>
              <a:gd name="connsiteX9" fmla="*/ 1060174 w 1081291"/>
              <a:gd name="connsiteY9" fmla="*/ 145774 h 1364974"/>
              <a:gd name="connsiteX10" fmla="*/ 1020417 w 1081291"/>
              <a:gd name="connsiteY10" fmla="*/ 119270 h 1364974"/>
              <a:gd name="connsiteX11" fmla="*/ 980661 w 1081291"/>
              <a:gd name="connsiteY11" fmla="*/ 119270 h 1364974"/>
              <a:gd name="connsiteX12" fmla="*/ 901148 w 1081291"/>
              <a:gd name="connsiteY12" fmla="*/ 92765 h 1364974"/>
              <a:gd name="connsiteX13" fmla="*/ 861391 w 1081291"/>
              <a:gd name="connsiteY13" fmla="*/ 79513 h 1364974"/>
              <a:gd name="connsiteX14" fmla="*/ 848139 w 1081291"/>
              <a:gd name="connsiteY14" fmla="*/ 119270 h 1364974"/>
              <a:gd name="connsiteX15" fmla="*/ 927652 w 1081291"/>
              <a:gd name="connsiteY15" fmla="*/ 159026 h 1364974"/>
              <a:gd name="connsiteX16" fmla="*/ 967409 w 1081291"/>
              <a:gd name="connsiteY16" fmla="*/ 225287 h 1364974"/>
              <a:gd name="connsiteX17" fmla="*/ 887896 w 1081291"/>
              <a:gd name="connsiteY17" fmla="*/ 384313 h 1364974"/>
              <a:gd name="connsiteX18" fmla="*/ 808383 w 1081291"/>
              <a:gd name="connsiteY18" fmla="*/ 410818 h 1364974"/>
              <a:gd name="connsiteX19" fmla="*/ 781878 w 1081291"/>
              <a:gd name="connsiteY19" fmla="*/ 437322 h 1364974"/>
              <a:gd name="connsiteX20" fmla="*/ 808383 w 1081291"/>
              <a:gd name="connsiteY20" fmla="*/ 649357 h 1364974"/>
              <a:gd name="connsiteX21" fmla="*/ 808383 w 1081291"/>
              <a:gd name="connsiteY21" fmla="*/ 940904 h 1364974"/>
              <a:gd name="connsiteX22" fmla="*/ 781878 w 1081291"/>
              <a:gd name="connsiteY22" fmla="*/ 861391 h 1364974"/>
              <a:gd name="connsiteX23" fmla="*/ 768626 w 1081291"/>
              <a:gd name="connsiteY23" fmla="*/ 689113 h 1364974"/>
              <a:gd name="connsiteX24" fmla="*/ 742122 w 1081291"/>
              <a:gd name="connsiteY24" fmla="*/ 609600 h 1364974"/>
              <a:gd name="connsiteX25" fmla="*/ 728870 w 1081291"/>
              <a:gd name="connsiteY25" fmla="*/ 569844 h 1364974"/>
              <a:gd name="connsiteX26" fmla="*/ 728870 w 1081291"/>
              <a:gd name="connsiteY26" fmla="*/ 185531 h 1364974"/>
              <a:gd name="connsiteX27" fmla="*/ 755374 w 1081291"/>
              <a:gd name="connsiteY27" fmla="*/ 159026 h 1364974"/>
              <a:gd name="connsiteX28" fmla="*/ 768626 w 1081291"/>
              <a:gd name="connsiteY28" fmla="*/ 119270 h 1364974"/>
              <a:gd name="connsiteX29" fmla="*/ 821635 w 1081291"/>
              <a:gd name="connsiteY29" fmla="*/ 66261 h 1364974"/>
              <a:gd name="connsiteX30" fmla="*/ 808383 w 1081291"/>
              <a:gd name="connsiteY30" fmla="*/ 26504 h 1364974"/>
              <a:gd name="connsiteX31" fmla="*/ 728870 w 1081291"/>
              <a:gd name="connsiteY31" fmla="*/ 0 h 1364974"/>
              <a:gd name="connsiteX32" fmla="*/ 702365 w 1081291"/>
              <a:gd name="connsiteY32" fmla="*/ 26504 h 1364974"/>
              <a:gd name="connsiteX33" fmla="*/ 675861 w 1081291"/>
              <a:gd name="connsiteY33" fmla="*/ 66261 h 1364974"/>
              <a:gd name="connsiteX34" fmla="*/ 569843 w 1081291"/>
              <a:gd name="connsiteY34" fmla="*/ 79513 h 1364974"/>
              <a:gd name="connsiteX35" fmla="*/ 583096 w 1081291"/>
              <a:gd name="connsiteY35" fmla="*/ 132522 h 1364974"/>
              <a:gd name="connsiteX36" fmla="*/ 622852 w 1081291"/>
              <a:gd name="connsiteY36" fmla="*/ 159026 h 1364974"/>
              <a:gd name="connsiteX37" fmla="*/ 649357 w 1081291"/>
              <a:gd name="connsiteY37" fmla="*/ 185531 h 1364974"/>
              <a:gd name="connsiteX38" fmla="*/ 662609 w 1081291"/>
              <a:gd name="connsiteY38" fmla="*/ 795131 h 1364974"/>
              <a:gd name="connsiteX39" fmla="*/ 675861 w 1081291"/>
              <a:gd name="connsiteY39" fmla="*/ 834887 h 1364974"/>
              <a:gd name="connsiteX40" fmla="*/ 702365 w 1081291"/>
              <a:gd name="connsiteY40" fmla="*/ 927652 h 1364974"/>
              <a:gd name="connsiteX41" fmla="*/ 675861 w 1081291"/>
              <a:gd name="connsiteY41" fmla="*/ 954157 h 1364974"/>
              <a:gd name="connsiteX42" fmla="*/ 583096 w 1081291"/>
              <a:gd name="connsiteY42" fmla="*/ 901148 h 1364974"/>
              <a:gd name="connsiteX43" fmla="*/ 569843 w 1081291"/>
              <a:gd name="connsiteY43" fmla="*/ 834887 h 1364974"/>
              <a:gd name="connsiteX44" fmla="*/ 543339 w 1081291"/>
              <a:gd name="connsiteY44" fmla="*/ 755374 h 1364974"/>
              <a:gd name="connsiteX45" fmla="*/ 530087 w 1081291"/>
              <a:gd name="connsiteY45" fmla="*/ 596348 h 1364974"/>
              <a:gd name="connsiteX46" fmla="*/ 530087 w 1081291"/>
              <a:gd name="connsiteY46" fmla="*/ 357809 h 1364974"/>
              <a:gd name="connsiteX47" fmla="*/ 463826 w 1081291"/>
              <a:gd name="connsiteY47" fmla="*/ 371061 h 1364974"/>
              <a:gd name="connsiteX48" fmla="*/ 450574 w 1081291"/>
              <a:gd name="connsiteY48" fmla="*/ 477078 h 1364974"/>
              <a:gd name="connsiteX49" fmla="*/ 424070 w 1081291"/>
              <a:gd name="connsiteY49" fmla="*/ 503583 h 1364974"/>
              <a:gd name="connsiteX50" fmla="*/ 384313 w 1081291"/>
              <a:gd name="connsiteY50" fmla="*/ 516835 h 1364974"/>
              <a:gd name="connsiteX51" fmla="*/ 357809 w 1081291"/>
              <a:gd name="connsiteY51" fmla="*/ 556591 h 1364974"/>
              <a:gd name="connsiteX52" fmla="*/ 371061 w 1081291"/>
              <a:gd name="connsiteY52" fmla="*/ 596348 h 1364974"/>
              <a:gd name="connsiteX53" fmla="*/ 410817 w 1081291"/>
              <a:gd name="connsiteY53" fmla="*/ 622852 h 1364974"/>
              <a:gd name="connsiteX54" fmla="*/ 437322 w 1081291"/>
              <a:gd name="connsiteY54" fmla="*/ 649357 h 1364974"/>
              <a:gd name="connsiteX55" fmla="*/ 463826 w 1081291"/>
              <a:gd name="connsiteY55" fmla="*/ 781878 h 1364974"/>
              <a:gd name="connsiteX56" fmla="*/ 490330 w 1081291"/>
              <a:gd name="connsiteY56" fmla="*/ 861391 h 1364974"/>
              <a:gd name="connsiteX57" fmla="*/ 477078 w 1081291"/>
              <a:gd name="connsiteY57" fmla="*/ 901148 h 1364974"/>
              <a:gd name="connsiteX58" fmla="*/ 410817 w 1081291"/>
              <a:gd name="connsiteY58" fmla="*/ 861391 h 1364974"/>
              <a:gd name="connsiteX59" fmla="*/ 278296 w 1081291"/>
              <a:gd name="connsiteY59" fmla="*/ 821635 h 1364974"/>
              <a:gd name="connsiteX60" fmla="*/ 238539 w 1081291"/>
              <a:gd name="connsiteY60" fmla="*/ 808383 h 1364974"/>
              <a:gd name="connsiteX61" fmla="*/ 225287 w 1081291"/>
              <a:gd name="connsiteY61" fmla="*/ 728870 h 1364974"/>
              <a:gd name="connsiteX62" fmla="*/ 159026 w 1081291"/>
              <a:gd name="connsiteY62" fmla="*/ 781878 h 1364974"/>
              <a:gd name="connsiteX63" fmla="*/ 172278 w 1081291"/>
              <a:gd name="connsiteY63" fmla="*/ 848139 h 1364974"/>
              <a:gd name="connsiteX64" fmla="*/ 145774 w 1081291"/>
              <a:gd name="connsiteY64" fmla="*/ 954157 h 1364974"/>
              <a:gd name="connsiteX65" fmla="*/ 159026 w 1081291"/>
              <a:gd name="connsiteY65" fmla="*/ 1007165 h 1364974"/>
              <a:gd name="connsiteX66" fmla="*/ 238539 w 1081291"/>
              <a:gd name="connsiteY66" fmla="*/ 980661 h 1364974"/>
              <a:gd name="connsiteX67" fmla="*/ 278296 w 1081291"/>
              <a:gd name="connsiteY67" fmla="*/ 967409 h 1364974"/>
              <a:gd name="connsiteX68" fmla="*/ 304800 w 1081291"/>
              <a:gd name="connsiteY68" fmla="*/ 940904 h 1364974"/>
              <a:gd name="connsiteX69" fmla="*/ 437322 w 1081291"/>
              <a:gd name="connsiteY69" fmla="*/ 940904 h 1364974"/>
              <a:gd name="connsiteX70" fmla="*/ 503583 w 1081291"/>
              <a:gd name="connsiteY70" fmla="*/ 980661 h 1364974"/>
              <a:gd name="connsiteX71" fmla="*/ 543339 w 1081291"/>
              <a:gd name="connsiteY71" fmla="*/ 993913 h 1364974"/>
              <a:gd name="connsiteX72" fmla="*/ 569843 w 1081291"/>
              <a:gd name="connsiteY72" fmla="*/ 1020418 h 1364974"/>
              <a:gd name="connsiteX73" fmla="*/ 609600 w 1081291"/>
              <a:gd name="connsiteY73" fmla="*/ 1033670 h 1364974"/>
              <a:gd name="connsiteX74" fmla="*/ 596348 w 1081291"/>
              <a:gd name="connsiteY74" fmla="*/ 1073426 h 1364974"/>
              <a:gd name="connsiteX75" fmla="*/ 516835 w 1081291"/>
              <a:gd name="connsiteY75" fmla="*/ 1099931 h 1364974"/>
              <a:gd name="connsiteX76" fmla="*/ 265043 w 1081291"/>
              <a:gd name="connsiteY76" fmla="*/ 1126435 h 1364974"/>
              <a:gd name="connsiteX77" fmla="*/ 212035 w 1081291"/>
              <a:gd name="connsiteY77" fmla="*/ 1139687 h 1364974"/>
              <a:gd name="connsiteX78" fmla="*/ 145774 w 1081291"/>
              <a:gd name="connsiteY78" fmla="*/ 1192696 h 1364974"/>
              <a:gd name="connsiteX79" fmla="*/ 132522 w 1081291"/>
              <a:gd name="connsiteY79" fmla="*/ 1232452 h 1364974"/>
              <a:gd name="connsiteX80" fmla="*/ 0 w 1081291"/>
              <a:gd name="connsiteY80" fmla="*/ 1272209 h 1364974"/>
              <a:gd name="connsiteX81" fmla="*/ 92765 w 1081291"/>
              <a:gd name="connsiteY81" fmla="*/ 1351722 h 1364974"/>
              <a:gd name="connsiteX82" fmla="*/ 132522 w 1081291"/>
              <a:gd name="connsiteY82" fmla="*/ 1364974 h 1364974"/>
              <a:gd name="connsiteX83" fmla="*/ 212035 w 1081291"/>
              <a:gd name="connsiteY83" fmla="*/ 1351722 h 1364974"/>
              <a:gd name="connsiteX84" fmla="*/ 265043 w 1081291"/>
              <a:gd name="connsiteY84" fmla="*/ 1219200 h 1364974"/>
              <a:gd name="connsiteX85" fmla="*/ 450574 w 1081291"/>
              <a:gd name="connsiteY85" fmla="*/ 1205948 h 1364974"/>
              <a:gd name="connsiteX86" fmla="*/ 583096 w 1081291"/>
              <a:gd name="connsiteY86" fmla="*/ 1166191 h 1364974"/>
              <a:gd name="connsiteX87" fmla="*/ 622852 w 1081291"/>
              <a:gd name="connsiteY87" fmla="*/ 1139687 h 1364974"/>
              <a:gd name="connsiteX88" fmla="*/ 715617 w 1081291"/>
              <a:gd name="connsiteY88" fmla="*/ 1060174 h 1364974"/>
              <a:gd name="connsiteX89" fmla="*/ 755374 w 1081291"/>
              <a:gd name="connsiteY89" fmla="*/ 1046922 h 1364974"/>
              <a:gd name="connsiteX90" fmla="*/ 808383 w 1081291"/>
              <a:gd name="connsiteY90" fmla="*/ 1073426 h 1364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081291" h="1364974">
                <a:moveTo>
                  <a:pt x="980661" y="980661"/>
                </a:moveTo>
                <a:cubicBezTo>
                  <a:pt x="958574" y="940904"/>
                  <a:pt x="933459" y="902685"/>
                  <a:pt x="914400" y="861391"/>
                </a:cubicBezTo>
                <a:cubicBezTo>
                  <a:pt x="900820" y="831969"/>
                  <a:pt x="898369" y="770049"/>
                  <a:pt x="887896" y="742122"/>
                </a:cubicBezTo>
                <a:cubicBezTo>
                  <a:pt x="882303" y="727209"/>
                  <a:pt x="870226" y="715617"/>
                  <a:pt x="861391" y="702365"/>
                </a:cubicBezTo>
                <a:cubicBezTo>
                  <a:pt x="829128" y="605573"/>
                  <a:pt x="841663" y="649956"/>
                  <a:pt x="821635" y="569844"/>
                </a:cubicBezTo>
                <a:cubicBezTo>
                  <a:pt x="826052" y="530087"/>
                  <a:pt x="819130" y="487341"/>
                  <a:pt x="834887" y="450574"/>
                </a:cubicBezTo>
                <a:cubicBezTo>
                  <a:pt x="869757" y="369210"/>
                  <a:pt x="889971" y="396527"/>
                  <a:pt x="940904" y="371061"/>
                </a:cubicBezTo>
                <a:cubicBezTo>
                  <a:pt x="1043670" y="319678"/>
                  <a:pt x="920483" y="364618"/>
                  <a:pt x="1020417" y="331304"/>
                </a:cubicBezTo>
                <a:cubicBezTo>
                  <a:pt x="1029252" y="322469"/>
                  <a:pt x="1039117" y="314556"/>
                  <a:pt x="1046922" y="304800"/>
                </a:cubicBezTo>
                <a:cubicBezTo>
                  <a:pt x="1089319" y="251804"/>
                  <a:pt x="1090996" y="230534"/>
                  <a:pt x="1060174" y="145774"/>
                </a:cubicBezTo>
                <a:cubicBezTo>
                  <a:pt x="1054731" y="130806"/>
                  <a:pt x="1033669" y="128105"/>
                  <a:pt x="1020417" y="119270"/>
                </a:cubicBezTo>
                <a:cubicBezTo>
                  <a:pt x="994877" y="195890"/>
                  <a:pt x="1023181" y="145845"/>
                  <a:pt x="980661" y="119270"/>
                </a:cubicBezTo>
                <a:cubicBezTo>
                  <a:pt x="956970" y="104463"/>
                  <a:pt x="927652" y="101600"/>
                  <a:pt x="901148" y="92765"/>
                </a:cubicBezTo>
                <a:lnTo>
                  <a:pt x="861391" y="79513"/>
                </a:lnTo>
                <a:cubicBezTo>
                  <a:pt x="856974" y="92765"/>
                  <a:pt x="842951" y="106300"/>
                  <a:pt x="848139" y="119270"/>
                </a:cubicBezTo>
                <a:cubicBezTo>
                  <a:pt x="856043" y="139031"/>
                  <a:pt x="910916" y="153447"/>
                  <a:pt x="927652" y="159026"/>
                </a:cubicBezTo>
                <a:cubicBezTo>
                  <a:pt x="945569" y="176943"/>
                  <a:pt x="970850" y="194322"/>
                  <a:pt x="967409" y="225287"/>
                </a:cubicBezTo>
                <a:cubicBezTo>
                  <a:pt x="964242" y="253784"/>
                  <a:pt x="918306" y="374176"/>
                  <a:pt x="887896" y="384313"/>
                </a:cubicBezTo>
                <a:lnTo>
                  <a:pt x="808383" y="410818"/>
                </a:lnTo>
                <a:cubicBezTo>
                  <a:pt x="799548" y="419653"/>
                  <a:pt x="782709" y="424855"/>
                  <a:pt x="781878" y="437322"/>
                </a:cubicBezTo>
                <a:cubicBezTo>
                  <a:pt x="773920" y="556687"/>
                  <a:pt x="782320" y="571172"/>
                  <a:pt x="808383" y="649357"/>
                </a:cubicBezTo>
                <a:cubicBezTo>
                  <a:pt x="819689" y="739803"/>
                  <a:pt x="840949" y="854063"/>
                  <a:pt x="808383" y="940904"/>
                </a:cubicBezTo>
                <a:cubicBezTo>
                  <a:pt x="798573" y="967063"/>
                  <a:pt x="781878" y="861391"/>
                  <a:pt x="781878" y="861391"/>
                </a:cubicBezTo>
                <a:cubicBezTo>
                  <a:pt x="777461" y="803965"/>
                  <a:pt x="777609" y="746004"/>
                  <a:pt x="768626" y="689113"/>
                </a:cubicBezTo>
                <a:cubicBezTo>
                  <a:pt x="764269" y="661517"/>
                  <a:pt x="750957" y="636104"/>
                  <a:pt x="742122" y="609600"/>
                </a:cubicBezTo>
                <a:lnTo>
                  <a:pt x="728870" y="569844"/>
                </a:lnTo>
                <a:cubicBezTo>
                  <a:pt x="708975" y="410695"/>
                  <a:pt x="701203" y="397644"/>
                  <a:pt x="728870" y="185531"/>
                </a:cubicBezTo>
                <a:cubicBezTo>
                  <a:pt x="730486" y="173142"/>
                  <a:pt x="746539" y="167861"/>
                  <a:pt x="755374" y="159026"/>
                </a:cubicBezTo>
                <a:cubicBezTo>
                  <a:pt x="759791" y="145774"/>
                  <a:pt x="760507" y="130637"/>
                  <a:pt x="768626" y="119270"/>
                </a:cubicBezTo>
                <a:cubicBezTo>
                  <a:pt x="783150" y="98936"/>
                  <a:pt x="821635" y="66261"/>
                  <a:pt x="821635" y="66261"/>
                </a:cubicBezTo>
                <a:cubicBezTo>
                  <a:pt x="817218" y="53009"/>
                  <a:pt x="819750" y="34623"/>
                  <a:pt x="808383" y="26504"/>
                </a:cubicBezTo>
                <a:cubicBezTo>
                  <a:pt x="785649" y="10265"/>
                  <a:pt x="728870" y="0"/>
                  <a:pt x="728870" y="0"/>
                </a:cubicBezTo>
                <a:cubicBezTo>
                  <a:pt x="720035" y="8835"/>
                  <a:pt x="704419" y="14180"/>
                  <a:pt x="702365" y="26504"/>
                </a:cubicBezTo>
                <a:cubicBezTo>
                  <a:pt x="692731" y="84307"/>
                  <a:pt x="753047" y="91990"/>
                  <a:pt x="675861" y="66261"/>
                </a:cubicBezTo>
                <a:cubicBezTo>
                  <a:pt x="640522" y="70678"/>
                  <a:pt x="598824" y="58813"/>
                  <a:pt x="569843" y="79513"/>
                </a:cubicBezTo>
                <a:cubicBezTo>
                  <a:pt x="555022" y="90099"/>
                  <a:pt x="572993" y="117367"/>
                  <a:pt x="583096" y="132522"/>
                </a:cubicBezTo>
                <a:cubicBezTo>
                  <a:pt x="591931" y="145774"/>
                  <a:pt x="610415" y="149077"/>
                  <a:pt x="622852" y="159026"/>
                </a:cubicBezTo>
                <a:cubicBezTo>
                  <a:pt x="632609" y="166831"/>
                  <a:pt x="640522" y="176696"/>
                  <a:pt x="649357" y="185531"/>
                </a:cubicBezTo>
                <a:cubicBezTo>
                  <a:pt x="653774" y="388731"/>
                  <a:pt x="654320" y="592052"/>
                  <a:pt x="662609" y="795131"/>
                </a:cubicBezTo>
                <a:cubicBezTo>
                  <a:pt x="663179" y="809088"/>
                  <a:pt x="672024" y="821456"/>
                  <a:pt x="675861" y="834887"/>
                </a:cubicBezTo>
                <a:cubicBezTo>
                  <a:pt x="709141" y="951367"/>
                  <a:pt x="670591" y="832331"/>
                  <a:pt x="702365" y="927652"/>
                </a:cubicBezTo>
                <a:cubicBezTo>
                  <a:pt x="693530" y="936487"/>
                  <a:pt x="688230" y="952390"/>
                  <a:pt x="675861" y="954157"/>
                </a:cubicBezTo>
                <a:cubicBezTo>
                  <a:pt x="611071" y="963413"/>
                  <a:pt x="610011" y="941521"/>
                  <a:pt x="583096" y="901148"/>
                </a:cubicBezTo>
                <a:cubicBezTo>
                  <a:pt x="578678" y="879061"/>
                  <a:pt x="575770" y="856618"/>
                  <a:pt x="569843" y="834887"/>
                </a:cubicBezTo>
                <a:cubicBezTo>
                  <a:pt x="562492" y="807933"/>
                  <a:pt x="543339" y="755374"/>
                  <a:pt x="543339" y="755374"/>
                </a:cubicBezTo>
                <a:cubicBezTo>
                  <a:pt x="538922" y="702365"/>
                  <a:pt x="530087" y="649540"/>
                  <a:pt x="530087" y="596348"/>
                </a:cubicBezTo>
                <a:cubicBezTo>
                  <a:pt x="530087" y="341084"/>
                  <a:pt x="567322" y="469514"/>
                  <a:pt x="530087" y="357809"/>
                </a:cubicBezTo>
                <a:cubicBezTo>
                  <a:pt x="508000" y="362226"/>
                  <a:pt x="483383" y="359886"/>
                  <a:pt x="463826" y="371061"/>
                </a:cubicBezTo>
                <a:cubicBezTo>
                  <a:pt x="418328" y="397060"/>
                  <a:pt x="443390" y="441160"/>
                  <a:pt x="450574" y="477078"/>
                </a:cubicBezTo>
                <a:cubicBezTo>
                  <a:pt x="441739" y="485913"/>
                  <a:pt x="434784" y="497155"/>
                  <a:pt x="424070" y="503583"/>
                </a:cubicBezTo>
                <a:cubicBezTo>
                  <a:pt x="412092" y="510770"/>
                  <a:pt x="395221" y="508109"/>
                  <a:pt x="384313" y="516835"/>
                </a:cubicBezTo>
                <a:cubicBezTo>
                  <a:pt x="371876" y="526784"/>
                  <a:pt x="366644" y="543339"/>
                  <a:pt x="357809" y="556591"/>
                </a:cubicBezTo>
                <a:cubicBezTo>
                  <a:pt x="362226" y="569843"/>
                  <a:pt x="362335" y="585440"/>
                  <a:pt x="371061" y="596348"/>
                </a:cubicBezTo>
                <a:cubicBezTo>
                  <a:pt x="381010" y="608785"/>
                  <a:pt x="398380" y="612903"/>
                  <a:pt x="410817" y="622852"/>
                </a:cubicBezTo>
                <a:cubicBezTo>
                  <a:pt x="420574" y="630657"/>
                  <a:pt x="428487" y="640522"/>
                  <a:pt x="437322" y="649357"/>
                </a:cubicBezTo>
                <a:cubicBezTo>
                  <a:pt x="474071" y="759604"/>
                  <a:pt x="418144" y="583922"/>
                  <a:pt x="463826" y="781878"/>
                </a:cubicBezTo>
                <a:cubicBezTo>
                  <a:pt x="470108" y="809101"/>
                  <a:pt x="490330" y="861391"/>
                  <a:pt x="490330" y="861391"/>
                </a:cubicBezTo>
                <a:cubicBezTo>
                  <a:pt x="485913" y="874643"/>
                  <a:pt x="489572" y="894901"/>
                  <a:pt x="477078" y="901148"/>
                </a:cubicBezTo>
                <a:cubicBezTo>
                  <a:pt x="448139" y="915618"/>
                  <a:pt x="426921" y="869443"/>
                  <a:pt x="410817" y="861391"/>
                </a:cubicBezTo>
                <a:cubicBezTo>
                  <a:pt x="368829" y="840397"/>
                  <a:pt x="322680" y="834316"/>
                  <a:pt x="278296" y="821635"/>
                </a:cubicBezTo>
                <a:cubicBezTo>
                  <a:pt x="264864" y="817797"/>
                  <a:pt x="251791" y="812800"/>
                  <a:pt x="238539" y="808383"/>
                </a:cubicBezTo>
                <a:cubicBezTo>
                  <a:pt x="234122" y="781879"/>
                  <a:pt x="244287" y="747870"/>
                  <a:pt x="225287" y="728870"/>
                </a:cubicBezTo>
                <a:cubicBezTo>
                  <a:pt x="179526" y="683109"/>
                  <a:pt x="162085" y="772701"/>
                  <a:pt x="159026" y="781878"/>
                </a:cubicBezTo>
                <a:cubicBezTo>
                  <a:pt x="163443" y="803965"/>
                  <a:pt x="172278" y="825615"/>
                  <a:pt x="172278" y="848139"/>
                </a:cubicBezTo>
                <a:cubicBezTo>
                  <a:pt x="172278" y="880122"/>
                  <a:pt x="156231" y="922785"/>
                  <a:pt x="145774" y="954157"/>
                </a:cubicBezTo>
                <a:cubicBezTo>
                  <a:pt x="150191" y="971826"/>
                  <a:pt x="141514" y="1002162"/>
                  <a:pt x="159026" y="1007165"/>
                </a:cubicBezTo>
                <a:cubicBezTo>
                  <a:pt x="185889" y="1014840"/>
                  <a:pt x="212035" y="989496"/>
                  <a:pt x="238539" y="980661"/>
                </a:cubicBezTo>
                <a:lnTo>
                  <a:pt x="278296" y="967409"/>
                </a:lnTo>
                <a:cubicBezTo>
                  <a:pt x="287131" y="958574"/>
                  <a:pt x="294086" y="947332"/>
                  <a:pt x="304800" y="940904"/>
                </a:cubicBezTo>
                <a:cubicBezTo>
                  <a:pt x="349279" y="914216"/>
                  <a:pt x="386429" y="933634"/>
                  <a:pt x="437322" y="940904"/>
                </a:cubicBezTo>
                <a:cubicBezTo>
                  <a:pt x="549950" y="978449"/>
                  <a:pt x="412623" y="926086"/>
                  <a:pt x="503583" y="980661"/>
                </a:cubicBezTo>
                <a:cubicBezTo>
                  <a:pt x="515561" y="987848"/>
                  <a:pt x="530087" y="989496"/>
                  <a:pt x="543339" y="993913"/>
                </a:cubicBezTo>
                <a:cubicBezTo>
                  <a:pt x="552174" y="1002748"/>
                  <a:pt x="559129" y="1013990"/>
                  <a:pt x="569843" y="1020418"/>
                </a:cubicBezTo>
                <a:cubicBezTo>
                  <a:pt x="581821" y="1027605"/>
                  <a:pt x="603353" y="1021176"/>
                  <a:pt x="609600" y="1033670"/>
                </a:cubicBezTo>
                <a:cubicBezTo>
                  <a:pt x="615847" y="1046164"/>
                  <a:pt x="607715" y="1065307"/>
                  <a:pt x="596348" y="1073426"/>
                </a:cubicBezTo>
                <a:cubicBezTo>
                  <a:pt x="573614" y="1089665"/>
                  <a:pt x="543339" y="1091096"/>
                  <a:pt x="516835" y="1099931"/>
                </a:cubicBezTo>
                <a:cubicBezTo>
                  <a:pt x="409900" y="1135576"/>
                  <a:pt x="490998" y="1112313"/>
                  <a:pt x="265043" y="1126435"/>
                </a:cubicBezTo>
                <a:cubicBezTo>
                  <a:pt x="247374" y="1130852"/>
                  <a:pt x="228776" y="1132513"/>
                  <a:pt x="212035" y="1139687"/>
                </a:cubicBezTo>
                <a:cubicBezTo>
                  <a:pt x="182776" y="1152226"/>
                  <a:pt x="167149" y="1171320"/>
                  <a:pt x="145774" y="1192696"/>
                </a:cubicBezTo>
                <a:cubicBezTo>
                  <a:pt x="141357" y="1205948"/>
                  <a:pt x="145287" y="1226779"/>
                  <a:pt x="132522" y="1232452"/>
                </a:cubicBezTo>
                <a:cubicBezTo>
                  <a:pt x="-53976" y="1315339"/>
                  <a:pt x="75572" y="1196635"/>
                  <a:pt x="0" y="1272209"/>
                </a:cubicBezTo>
                <a:cubicBezTo>
                  <a:pt x="20028" y="1352322"/>
                  <a:pt x="-4027" y="1319459"/>
                  <a:pt x="92765" y="1351722"/>
                </a:cubicBezTo>
                <a:lnTo>
                  <a:pt x="132522" y="1364974"/>
                </a:lnTo>
                <a:cubicBezTo>
                  <a:pt x="159026" y="1360557"/>
                  <a:pt x="195539" y="1372932"/>
                  <a:pt x="212035" y="1351722"/>
                </a:cubicBezTo>
                <a:cubicBezTo>
                  <a:pt x="250867" y="1301794"/>
                  <a:pt x="185098" y="1233308"/>
                  <a:pt x="265043" y="1219200"/>
                </a:cubicBezTo>
                <a:cubicBezTo>
                  <a:pt x="326101" y="1208425"/>
                  <a:pt x="388730" y="1210365"/>
                  <a:pt x="450574" y="1205948"/>
                </a:cubicBezTo>
                <a:cubicBezTo>
                  <a:pt x="547366" y="1173684"/>
                  <a:pt x="502983" y="1186220"/>
                  <a:pt x="583096" y="1166191"/>
                </a:cubicBezTo>
                <a:cubicBezTo>
                  <a:pt x="596348" y="1157356"/>
                  <a:pt x="610759" y="1150052"/>
                  <a:pt x="622852" y="1139687"/>
                </a:cubicBezTo>
                <a:cubicBezTo>
                  <a:pt x="668498" y="1100562"/>
                  <a:pt x="666940" y="1084512"/>
                  <a:pt x="715617" y="1060174"/>
                </a:cubicBezTo>
                <a:cubicBezTo>
                  <a:pt x="728111" y="1053927"/>
                  <a:pt x="742122" y="1051339"/>
                  <a:pt x="755374" y="1046922"/>
                </a:cubicBezTo>
                <a:cubicBezTo>
                  <a:pt x="801057" y="1062150"/>
                  <a:pt x="785252" y="1050297"/>
                  <a:pt x="808383" y="107342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536DC2C-350D-40C1-AECF-FAB96518CAB4}"/>
              </a:ext>
            </a:extLst>
          </p:cNvPr>
          <p:cNvSpPr/>
          <p:nvPr/>
        </p:nvSpPr>
        <p:spPr>
          <a:xfrm>
            <a:off x="4227443" y="4863548"/>
            <a:ext cx="967409" cy="1130356"/>
          </a:xfrm>
          <a:custGeom>
            <a:avLst/>
            <a:gdLst>
              <a:gd name="connsiteX0" fmla="*/ 662609 w 967409"/>
              <a:gd name="connsiteY0" fmla="*/ 0 h 1130356"/>
              <a:gd name="connsiteX1" fmla="*/ 543340 w 967409"/>
              <a:gd name="connsiteY1" fmla="*/ 39756 h 1130356"/>
              <a:gd name="connsiteX2" fmla="*/ 463827 w 967409"/>
              <a:gd name="connsiteY2" fmla="*/ 66261 h 1130356"/>
              <a:gd name="connsiteX3" fmla="*/ 410818 w 967409"/>
              <a:gd name="connsiteY3" fmla="*/ 132522 h 1130356"/>
              <a:gd name="connsiteX4" fmla="*/ 384314 w 967409"/>
              <a:gd name="connsiteY4" fmla="*/ 172278 h 1130356"/>
              <a:gd name="connsiteX5" fmla="*/ 331305 w 967409"/>
              <a:gd name="connsiteY5" fmla="*/ 225287 h 1130356"/>
              <a:gd name="connsiteX6" fmla="*/ 304800 w 967409"/>
              <a:gd name="connsiteY6" fmla="*/ 251791 h 1130356"/>
              <a:gd name="connsiteX7" fmla="*/ 278296 w 967409"/>
              <a:gd name="connsiteY7" fmla="*/ 291548 h 1130356"/>
              <a:gd name="connsiteX8" fmla="*/ 238540 w 967409"/>
              <a:gd name="connsiteY8" fmla="*/ 318052 h 1130356"/>
              <a:gd name="connsiteX9" fmla="*/ 185531 w 967409"/>
              <a:gd name="connsiteY9" fmla="*/ 371061 h 1130356"/>
              <a:gd name="connsiteX10" fmla="*/ 0 w 967409"/>
              <a:gd name="connsiteY10" fmla="*/ 384313 h 1130356"/>
              <a:gd name="connsiteX11" fmla="*/ 39757 w 967409"/>
              <a:gd name="connsiteY11" fmla="*/ 450574 h 1130356"/>
              <a:gd name="connsiteX12" fmla="*/ 79514 w 967409"/>
              <a:gd name="connsiteY12" fmla="*/ 463826 h 1130356"/>
              <a:gd name="connsiteX13" fmla="*/ 79514 w 967409"/>
              <a:gd name="connsiteY13" fmla="*/ 543339 h 1130356"/>
              <a:gd name="connsiteX14" fmla="*/ 92766 w 967409"/>
              <a:gd name="connsiteY14" fmla="*/ 609600 h 1130356"/>
              <a:gd name="connsiteX15" fmla="*/ 172279 w 967409"/>
              <a:gd name="connsiteY15" fmla="*/ 569843 h 1130356"/>
              <a:gd name="connsiteX16" fmla="*/ 185531 w 967409"/>
              <a:gd name="connsiteY16" fmla="*/ 530087 h 1130356"/>
              <a:gd name="connsiteX17" fmla="*/ 238540 w 967409"/>
              <a:gd name="connsiteY17" fmla="*/ 649356 h 1130356"/>
              <a:gd name="connsiteX18" fmla="*/ 251792 w 967409"/>
              <a:gd name="connsiteY18" fmla="*/ 689113 h 1130356"/>
              <a:gd name="connsiteX19" fmla="*/ 278296 w 967409"/>
              <a:gd name="connsiteY19" fmla="*/ 649356 h 1130356"/>
              <a:gd name="connsiteX20" fmla="*/ 318053 w 967409"/>
              <a:gd name="connsiteY20" fmla="*/ 437322 h 1130356"/>
              <a:gd name="connsiteX21" fmla="*/ 331305 w 967409"/>
              <a:gd name="connsiteY21" fmla="*/ 397565 h 1130356"/>
              <a:gd name="connsiteX22" fmla="*/ 371061 w 967409"/>
              <a:gd name="connsiteY22" fmla="*/ 371061 h 1130356"/>
              <a:gd name="connsiteX23" fmla="*/ 437322 w 967409"/>
              <a:gd name="connsiteY23" fmla="*/ 318052 h 1130356"/>
              <a:gd name="connsiteX24" fmla="*/ 463827 w 967409"/>
              <a:gd name="connsiteY24" fmla="*/ 238539 h 1130356"/>
              <a:gd name="connsiteX25" fmla="*/ 503583 w 967409"/>
              <a:gd name="connsiteY25" fmla="*/ 212035 h 1130356"/>
              <a:gd name="connsiteX26" fmla="*/ 530087 w 967409"/>
              <a:gd name="connsiteY26" fmla="*/ 185530 h 1130356"/>
              <a:gd name="connsiteX27" fmla="*/ 569844 w 967409"/>
              <a:gd name="connsiteY27" fmla="*/ 172278 h 1130356"/>
              <a:gd name="connsiteX28" fmla="*/ 609600 w 967409"/>
              <a:gd name="connsiteY28" fmla="*/ 185530 h 1130356"/>
              <a:gd name="connsiteX29" fmla="*/ 583096 w 967409"/>
              <a:gd name="connsiteY29" fmla="*/ 424069 h 1130356"/>
              <a:gd name="connsiteX30" fmla="*/ 569844 w 967409"/>
              <a:gd name="connsiteY30" fmla="*/ 463826 h 1130356"/>
              <a:gd name="connsiteX31" fmla="*/ 516835 w 967409"/>
              <a:gd name="connsiteY31" fmla="*/ 543339 h 1130356"/>
              <a:gd name="connsiteX32" fmla="*/ 463827 w 967409"/>
              <a:gd name="connsiteY32" fmla="*/ 662609 h 1130356"/>
              <a:gd name="connsiteX33" fmla="*/ 410818 w 967409"/>
              <a:gd name="connsiteY33" fmla="*/ 821635 h 1130356"/>
              <a:gd name="connsiteX34" fmla="*/ 357809 w 967409"/>
              <a:gd name="connsiteY34" fmla="*/ 927652 h 1130356"/>
              <a:gd name="connsiteX35" fmla="*/ 172279 w 967409"/>
              <a:gd name="connsiteY35" fmla="*/ 927652 h 1130356"/>
              <a:gd name="connsiteX36" fmla="*/ 198783 w 967409"/>
              <a:gd name="connsiteY36" fmla="*/ 967409 h 1130356"/>
              <a:gd name="connsiteX37" fmla="*/ 318053 w 967409"/>
              <a:gd name="connsiteY37" fmla="*/ 993913 h 1130356"/>
              <a:gd name="connsiteX38" fmla="*/ 357809 w 967409"/>
              <a:gd name="connsiteY38" fmla="*/ 1020417 h 1130356"/>
              <a:gd name="connsiteX39" fmla="*/ 371061 w 967409"/>
              <a:gd name="connsiteY39" fmla="*/ 1060174 h 1130356"/>
              <a:gd name="connsiteX40" fmla="*/ 437322 w 967409"/>
              <a:gd name="connsiteY40" fmla="*/ 1099930 h 1130356"/>
              <a:gd name="connsiteX41" fmla="*/ 450574 w 967409"/>
              <a:gd name="connsiteY41" fmla="*/ 1060174 h 1130356"/>
              <a:gd name="connsiteX42" fmla="*/ 463827 w 967409"/>
              <a:gd name="connsiteY42" fmla="*/ 861391 h 1130356"/>
              <a:gd name="connsiteX43" fmla="*/ 477079 w 967409"/>
              <a:gd name="connsiteY43" fmla="*/ 821635 h 1130356"/>
              <a:gd name="connsiteX44" fmla="*/ 503583 w 967409"/>
              <a:gd name="connsiteY44" fmla="*/ 795130 h 1130356"/>
              <a:gd name="connsiteX45" fmla="*/ 556592 w 967409"/>
              <a:gd name="connsiteY45" fmla="*/ 689113 h 1130356"/>
              <a:gd name="connsiteX46" fmla="*/ 569844 w 967409"/>
              <a:gd name="connsiteY46" fmla="*/ 649356 h 1130356"/>
              <a:gd name="connsiteX47" fmla="*/ 583096 w 967409"/>
              <a:gd name="connsiteY47" fmla="*/ 689113 h 1130356"/>
              <a:gd name="connsiteX48" fmla="*/ 569844 w 967409"/>
              <a:gd name="connsiteY48" fmla="*/ 1046922 h 1130356"/>
              <a:gd name="connsiteX49" fmla="*/ 583096 w 967409"/>
              <a:gd name="connsiteY49" fmla="*/ 1126435 h 1130356"/>
              <a:gd name="connsiteX50" fmla="*/ 622853 w 967409"/>
              <a:gd name="connsiteY50" fmla="*/ 1113182 h 1130356"/>
              <a:gd name="connsiteX51" fmla="*/ 636105 w 967409"/>
              <a:gd name="connsiteY51" fmla="*/ 1073426 h 1130356"/>
              <a:gd name="connsiteX52" fmla="*/ 715618 w 967409"/>
              <a:gd name="connsiteY52" fmla="*/ 1099930 h 1130356"/>
              <a:gd name="connsiteX53" fmla="*/ 702366 w 967409"/>
              <a:gd name="connsiteY53" fmla="*/ 1060174 h 1130356"/>
              <a:gd name="connsiteX54" fmla="*/ 689114 w 967409"/>
              <a:gd name="connsiteY54" fmla="*/ 1007165 h 1130356"/>
              <a:gd name="connsiteX55" fmla="*/ 675861 w 967409"/>
              <a:gd name="connsiteY55" fmla="*/ 940904 h 1130356"/>
              <a:gd name="connsiteX56" fmla="*/ 649357 w 967409"/>
              <a:gd name="connsiteY56" fmla="*/ 861391 h 1130356"/>
              <a:gd name="connsiteX57" fmla="*/ 649357 w 967409"/>
              <a:gd name="connsiteY57" fmla="*/ 662609 h 1130356"/>
              <a:gd name="connsiteX58" fmla="*/ 662609 w 967409"/>
              <a:gd name="connsiteY58" fmla="*/ 622852 h 1130356"/>
              <a:gd name="connsiteX59" fmla="*/ 689114 w 967409"/>
              <a:gd name="connsiteY59" fmla="*/ 596348 h 1130356"/>
              <a:gd name="connsiteX60" fmla="*/ 715618 w 967409"/>
              <a:gd name="connsiteY60" fmla="*/ 424069 h 1130356"/>
              <a:gd name="connsiteX61" fmla="*/ 742122 w 967409"/>
              <a:gd name="connsiteY61" fmla="*/ 344556 h 1130356"/>
              <a:gd name="connsiteX62" fmla="*/ 768627 w 967409"/>
              <a:gd name="connsiteY62" fmla="*/ 781878 h 1130356"/>
              <a:gd name="connsiteX63" fmla="*/ 848140 w 967409"/>
              <a:gd name="connsiteY63" fmla="*/ 887895 h 1130356"/>
              <a:gd name="connsiteX64" fmla="*/ 834887 w 967409"/>
              <a:gd name="connsiteY64" fmla="*/ 980661 h 1130356"/>
              <a:gd name="connsiteX65" fmla="*/ 821635 w 967409"/>
              <a:gd name="connsiteY65" fmla="*/ 1020417 h 1130356"/>
              <a:gd name="connsiteX66" fmla="*/ 861392 w 967409"/>
              <a:gd name="connsiteY66" fmla="*/ 1007165 h 1130356"/>
              <a:gd name="connsiteX67" fmla="*/ 874644 w 967409"/>
              <a:gd name="connsiteY67" fmla="*/ 940904 h 1130356"/>
              <a:gd name="connsiteX68" fmla="*/ 887896 w 967409"/>
              <a:gd name="connsiteY68" fmla="*/ 901148 h 1130356"/>
              <a:gd name="connsiteX69" fmla="*/ 914400 w 967409"/>
              <a:gd name="connsiteY69" fmla="*/ 940904 h 1130356"/>
              <a:gd name="connsiteX70" fmla="*/ 940905 w 967409"/>
              <a:gd name="connsiteY70" fmla="*/ 967409 h 1130356"/>
              <a:gd name="connsiteX71" fmla="*/ 967409 w 967409"/>
              <a:gd name="connsiteY71" fmla="*/ 940904 h 1130356"/>
              <a:gd name="connsiteX72" fmla="*/ 940905 w 967409"/>
              <a:gd name="connsiteY72" fmla="*/ 848139 h 1130356"/>
              <a:gd name="connsiteX73" fmla="*/ 901148 w 967409"/>
              <a:gd name="connsiteY73" fmla="*/ 834887 h 1130356"/>
              <a:gd name="connsiteX74" fmla="*/ 874644 w 967409"/>
              <a:gd name="connsiteY74" fmla="*/ 808382 h 1130356"/>
              <a:gd name="connsiteX75" fmla="*/ 821635 w 967409"/>
              <a:gd name="connsiteY75" fmla="*/ 728869 h 1130356"/>
              <a:gd name="connsiteX76" fmla="*/ 808383 w 967409"/>
              <a:gd name="connsiteY76" fmla="*/ 238539 h 1130356"/>
              <a:gd name="connsiteX77" fmla="*/ 821635 w 967409"/>
              <a:gd name="connsiteY77" fmla="*/ 92765 h 1130356"/>
              <a:gd name="connsiteX78" fmla="*/ 861392 w 967409"/>
              <a:gd name="connsiteY78" fmla="*/ 26504 h 1130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967409" h="1130356">
                <a:moveTo>
                  <a:pt x="662609" y="0"/>
                </a:moveTo>
                <a:cubicBezTo>
                  <a:pt x="529738" y="53148"/>
                  <a:pt x="657478" y="5514"/>
                  <a:pt x="543340" y="39756"/>
                </a:cubicBezTo>
                <a:cubicBezTo>
                  <a:pt x="516580" y="47784"/>
                  <a:pt x="463827" y="66261"/>
                  <a:pt x="463827" y="66261"/>
                </a:cubicBezTo>
                <a:cubicBezTo>
                  <a:pt x="382238" y="188639"/>
                  <a:pt x="486358" y="38095"/>
                  <a:pt x="410818" y="132522"/>
                </a:cubicBezTo>
                <a:cubicBezTo>
                  <a:pt x="400869" y="144959"/>
                  <a:pt x="394679" y="160185"/>
                  <a:pt x="384314" y="172278"/>
                </a:cubicBezTo>
                <a:cubicBezTo>
                  <a:pt x="368052" y="191251"/>
                  <a:pt x="348975" y="207617"/>
                  <a:pt x="331305" y="225287"/>
                </a:cubicBezTo>
                <a:cubicBezTo>
                  <a:pt x="322470" y="234122"/>
                  <a:pt x="311730" y="241395"/>
                  <a:pt x="304800" y="251791"/>
                </a:cubicBezTo>
                <a:cubicBezTo>
                  <a:pt x="295965" y="265043"/>
                  <a:pt x="289558" y="280286"/>
                  <a:pt x="278296" y="291548"/>
                </a:cubicBezTo>
                <a:cubicBezTo>
                  <a:pt x="267034" y="302810"/>
                  <a:pt x="250633" y="307687"/>
                  <a:pt x="238540" y="318052"/>
                </a:cubicBezTo>
                <a:cubicBezTo>
                  <a:pt x="219567" y="334314"/>
                  <a:pt x="210456" y="369281"/>
                  <a:pt x="185531" y="371061"/>
                </a:cubicBezTo>
                <a:lnTo>
                  <a:pt x="0" y="384313"/>
                </a:lnTo>
                <a:cubicBezTo>
                  <a:pt x="10424" y="415582"/>
                  <a:pt x="9440" y="432384"/>
                  <a:pt x="39757" y="450574"/>
                </a:cubicBezTo>
                <a:cubicBezTo>
                  <a:pt x="51735" y="457761"/>
                  <a:pt x="66262" y="459409"/>
                  <a:pt x="79514" y="463826"/>
                </a:cubicBezTo>
                <a:cubicBezTo>
                  <a:pt x="114852" y="569841"/>
                  <a:pt x="79514" y="437322"/>
                  <a:pt x="79514" y="543339"/>
                </a:cubicBezTo>
                <a:cubicBezTo>
                  <a:pt x="79514" y="565863"/>
                  <a:pt x="88349" y="587513"/>
                  <a:pt x="92766" y="609600"/>
                </a:cubicBezTo>
                <a:cubicBezTo>
                  <a:pt x="130880" y="600072"/>
                  <a:pt x="151429" y="604593"/>
                  <a:pt x="172279" y="569843"/>
                </a:cubicBezTo>
                <a:cubicBezTo>
                  <a:pt x="179466" y="557865"/>
                  <a:pt x="181114" y="543339"/>
                  <a:pt x="185531" y="530087"/>
                </a:cubicBezTo>
                <a:cubicBezTo>
                  <a:pt x="227532" y="593088"/>
                  <a:pt x="206999" y="554735"/>
                  <a:pt x="238540" y="649356"/>
                </a:cubicBezTo>
                <a:lnTo>
                  <a:pt x="251792" y="689113"/>
                </a:lnTo>
                <a:cubicBezTo>
                  <a:pt x="260627" y="675861"/>
                  <a:pt x="275528" y="665041"/>
                  <a:pt x="278296" y="649356"/>
                </a:cubicBezTo>
                <a:cubicBezTo>
                  <a:pt x="317692" y="426111"/>
                  <a:pt x="242617" y="512755"/>
                  <a:pt x="318053" y="437322"/>
                </a:cubicBezTo>
                <a:cubicBezTo>
                  <a:pt x="322470" y="424070"/>
                  <a:pt x="322579" y="408473"/>
                  <a:pt x="331305" y="397565"/>
                </a:cubicBezTo>
                <a:cubicBezTo>
                  <a:pt x="341254" y="385128"/>
                  <a:pt x="358624" y="381010"/>
                  <a:pt x="371061" y="371061"/>
                </a:cubicBezTo>
                <a:cubicBezTo>
                  <a:pt x="465476" y="295528"/>
                  <a:pt x="314960" y="399627"/>
                  <a:pt x="437322" y="318052"/>
                </a:cubicBezTo>
                <a:cubicBezTo>
                  <a:pt x="446157" y="291548"/>
                  <a:pt x="440581" y="254036"/>
                  <a:pt x="463827" y="238539"/>
                </a:cubicBezTo>
                <a:cubicBezTo>
                  <a:pt x="477079" y="229704"/>
                  <a:pt x="491146" y="221985"/>
                  <a:pt x="503583" y="212035"/>
                </a:cubicBezTo>
                <a:cubicBezTo>
                  <a:pt x="513339" y="204230"/>
                  <a:pt x="519373" y="191958"/>
                  <a:pt x="530087" y="185530"/>
                </a:cubicBezTo>
                <a:cubicBezTo>
                  <a:pt x="542065" y="178343"/>
                  <a:pt x="556592" y="176695"/>
                  <a:pt x="569844" y="172278"/>
                </a:cubicBezTo>
                <a:cubicBezTo>
                  <a:pt x="583096" y="176695"/>
                  <a:pt x="607754" y="171684"/>
                  <a:pt x="609600" y="185530"/>
                </a:cubicBezTo>
                <a:cubicBezTo>
                  <a:pt x="619111" y="256866"/>
                  <a:pt x="604318" y="349793"/>
                  <a:pt x="583096" y="424069"/>
                </a:cubicBezTo>
                <a:cubicBezTo>
                  <a:pt x="579258" y="437501"/>
                  <a:pt x="576628" y="451615"/>
                  <a:pt x="569844" y="463826"/>
                </a:cubicBezTo>
                <a:cubicBezTo>
                  <a:pt x="554374" y="491672"/>
                  <a:pt x="516835" y="543339"/>
                  <a:pt x="516835" y="543339"/>
                </a:cubicBezTo>
                <a:cubicBezTo>
                  <a:pt x="485294" y="637962"/>
                  <a:pt x="505828" y="599606"/>
                  <a:pt x="463827" y="662609"/>
                </a:cubicBezTo>
                <a:cubicBezTo>
                  <a:pt x="406225" y="893010"/>
                  <a:pt x="467878" y="678982"/>
                  <a:pt x="410818" y="821635"/>
                </a:cubicBezTo>
                <a:cubicBezTo>
                  <a:pt x="370212" y="923152"/>
                  <a:pt x="408609" y="876854"/>
                  <a:pt x="357809" y="927652"/>
                </a:cubicBezTo>
                <a:cubicBezTo>
                  <a:pt x="292546" y="905898"/>
                  <a:pt x="259380" y="888940"/>
                  <a:pt x="172279" y="927652"/>
                </a:cubicBezTo>
                <a:cubicBezTo>
                  <a:pt x="157725" y="934121"/>
                  <a:pt x="186346" y="957459"/>
                  <a:pt x="198783" y="967409"/>
                </a:cubicBezTo>
                <a:cubicBezTo>
                  <a:pt x="215953" y="981145"/>
                  <a:pt x="317240" y="993778"/>
                  <a:pt x="318053" y="993913"/>
                </a:cubicBezTo>
                <a:cubicBezTo>
                  <a:pt x="331305" y="1002748"/>
                  <a:pt x="347860" y="1007980"/>
                  <a:pt x="357809" y="1020417"/>
                </a:cubicBezTo>
                <a:cubicBezTo>
                  <a:pt x="366535" y="1031325"/>
                  <a:pt x="363874" y="1048196"/>
                  <a:pt x="371061" y="1060174"/>
                </a:cubicBezTo>
                <a:cubicBezTo>
                  <a:pt x="389252" y="1090491"/>
                  <a:pt x="406052" y="1089507"/>
                  <a:pt x="437322" y="1099930"/>
                </a:cubicBezTo>
                <a:cubicBezTo>
                  <a:pt x="441739" y="1086678"/>
                  <a:pt x="449031" y="1074057"/>
                  <a:pt x="450574" y="1060174"/>
                </a:cubicBezTo>
                <a:cubicBezTo>
                  <a:pt x="457908" y="994172"/>
                  <a:pt x="456493" y="927393"/>
                  <a:pt x="463827" y="861391"/>
                </a:cubicBezTo>
                <a:cubicBezTo>
                  <a:pt x="465370" y="847508"/>
                  <a:pt x="469892" y="833613"/>
                  <a:pt x="477079" y="821635"/>
                </a:cubicBezTo>
                <a:cubicBezTo>
                  <a:pt x="483507" y="810921"/>
                  <a:pt x="494748" y="803965"/>
                  <a:pt x="503583" y="795130"/>
                </a:cubicBezTo>
                <a:cubicBezTo>
                  <a:pt x="534038" y="703764"/>
                  <a:pt x="510331" y="735372"/>
                  <a:pt x="556592" y="689113"/>
                </a:cubicBezTo>
                <a:cubicBezTo>
                  <a:pt x="561009" y="675861"/>
                  <a:pt x="555875" y="649356"/>
                  <a:pt x="569844" y="649356"/>
                </a:cubicBezTo>
                <a:cubicBezTo>
                  <a:pt x="583813" y="649356"/>
                  <a:pt x="583096" y="675144"/>
                  <a:pt x="583096" y="689113"/>
                </a:cubicBezTo>
                <a:cubicBezTo>
                  <a:pt x="583096" y="808464"/>
                  <a:pt x="574261" y="927652"/>
                  <a:pt x="569844" y="1046922"/>
                </a:cubicBezTo>
                <a:cubicBezTo>
                  <a:pt x="574261" y="1073426"/>
                  <a:pt x="566310" y="1105453"/>
                  <a:pt x="583096" y="1126435"/>
                </a:cubicBezTo>
                <a:cubicBezTo>
                  <a:pt x="591823" y="1137343"/>
                  <a:pt x="612975" y="1123060"/>
                  <a:pt x="622853" y="1113182"/>
                </a:cubicBezTo>
                <a:cubicBezTo>
                  <a:pt x="632730" y="1103305"/>
                  <a:pt x="631688" y="1086678"/>
                  <a:pt x="636105" y="1073426"/>
                </a:cubicBezTo>
                <a:cubicBezTo>
                  <a:pt x="646562" y="1104798"/>
                  <a:pt x="651651" y="1163896"/>
                  <a:pt x="715618" y="1099930"/>
                </a:cubicBezTo>
                <a:cubicBezTo>
                  <a:pt x="725496" y="1090053"/>
                  <a:pt x="706203" y="1073605"/>
                  <a:pt x="702366" y="1060174"/>
                </a:cubicBezTo>
                <a:cubicBezTo>
                  <a:pt x="697362" y="1042661"/>
                  <a:pt x="693065" y="1024945"/>
                  <a:pt x="689114" y="1007165"/>
                </a:cubicBezTo>
                <a:cubicBezTo>
                  <a:pt x="684228" y="985177"/>
                  <a:pt x="681788" y="962635"/>
                  <a:pt x="675861" y="940904"/>
                </a:cubicBezTo>
                <a:cubicBezTo>
                  <a:pt x="668510" y="913950"/>
                  <a:pt x="649357" y="861391"/>
                  <a:pt x="649357" y="861391"/>
                </a:cubicBezTo>
                <a:cubicBezTo>
                  <a:pt x="634073" y="754399"/>
                  <a:pt x="628806" y="775644"/>
                  <a:pt x="649357" y="662609"/>
                </a:cubicBezTo>
                <a:cubicBezTo>
                  <a:pt x="651856" y="648865"/>
                  <a:pt x="655422" y="634830"/>
                  <a:pt x="662609" y="622852"/>
                </a:cubicBezTo>
                <a:cubicBezTo>
                  <a:pt x="669037" y="612138"/>
                  <a:pt x="680279" y="605183"/>
                  <a:pt x="689114" y="596348"/>
                </a:cubicBezTo>
                <a:cubicBezTo>
                  <a:pt x="691916" y="576731"/>
                  <a:pt x="709489" y="448586"/>
                  <a:pt x="715618" y="424069"/>
                </a:cubicBezTo>
                <a:cubicBezTo>
                  <a:pt x="722394" y="396965"/>
                  <a:pt x="742122" y="344556"/>
                  <a:pt x="742122" y="344556"/>
                </a:cubicBezTo>
                <a:cubicBezTo>
                  <a:pt x="785085" y="43813"/>
                  <a:pt x="727914" y="407321"/>
                  <a:pt x="768627" y="781878"/>
                </a:cubicBezTo>
                <a:cubicBezTo>
                  <a:pt x="772282" y="815506"/>
                  <a:pt x="821187" y="860943"/>
                  <a:pt x="848140" y="887895"/>
                </a:cubicBezTo>
                <a:cubicBezTo>
                  <a:pt x="843722" y="918817"/>
                  <a:pt x="841013" y="950032"/>
                  <a:pt x="834887" y="980661"/>
                </a:cubicBezTo>
                <a:cubicBezTo>
                  <a:pt x="832147" y="994359"/>
                  <a:pt x="811757" y="1010540"/>
                  <a:pt x="821635" y="1020417"/>
                </a:cubicBezTo>
                <a:cubicBezTo>
                  <a:pt x="831513" y="1030294"/>
                  <a:pt x="848140" y="1011582"/>
                  <a:pt x="861392" y="1007165"/>
                </a:cubicBezTo>
                <a:cubicBezTo>
                  <a:pt x="865809" y="985078"/>
                  <a:pt x="869181" y="962756"/>
                  <a:pt x="874644" y="940904"/>
                </a:cubicBezTo>
                <a:cubicBezTo>
                  <a:pt x="878032" y="927352"/>
                  <a:pt x="873927" y="901148"/>
                  <a:pt x="887896" y="901148"/>
                </a:cubicBezTo>
                <a:cubicBezTo>
                  <a:pt x="903823" y="901148"/>
                  <a:pt x="904451" y="928467"/>
                  <a:pt x="914400" y="940904"/>
                </a:cubicBezTo>
                <a:cubicBezTo>
                  <a:pt x="922205" y="950661"/>
                  <a:pt x="932070" y="958574"/>
                  <a:pt x="940905" y="967409"/>
                </a:cubicBezTo>
                <a:cubicBezTo>
                  <a:pt x="949740" y="958574"/>
                  <a:pt x="965355" y="953228"/>
                  <a:pt x="967409" y="940904"/>
                </a:cubicBezTo>
                <a:cubicBezTo>
                  <a:pt x="967458" y="940609"/>
                  <a:pt x="947117" y="854351"/>
                  <a:pt x="940905" y="848139"/>
                </a:cubicBezTo>
                <a:cubicBezTo>
                  <a:pt x="931027" y="838261"/>
                  <a:pt x="914400" y="839304"/>
                  <a:pt x="901148" y="834887"/>
                </a:cubicBezTo>
                <a:cubicBezTo>
                  <a:pt x="892313" y="826052"/>
                  <a:pt x="882141" y="818377"/>
                  <a:pt x="874644" y="808382"/>
                </a:cubicBezTo>
                <a:cubicBezTo>
                  <a:pt x="855531" y="782898"/>
                  <a:pt x="821635" y="728869"/>
                  <a:pt x="821635" y="728869"/>
                </a:cubicBezTo>
                <a:cubicBezTo>
                  <a:pt x="817218" y="565426"/>
                  <a:pt x="808383" y="402042"/>
                  <a:pt x="808383" y="238539"/>
                </a:cubicBezTo>
                <a:cubicBezTo>
                  <a:pt x="808383" y="189747"/>
                  <a:pt x="806206" y="139053"/>
                  <a:pt x="821635" y="92765"/>
                </a:cubicBezTo>
                <a:cubicBezTo>
                  <a:pt x="878155" y="-76794"/>
                  <a:pt x="861392" y="284128"/>
                  <a:pt x="861392" y="2650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999B808-CA3A-4838-B30F-86D5AB08DBAB}"/>
              </a:ext>
            </a:extLst>
          </p:cNvPr>
          <p:cNvSpPr/>
          <p:nvPr/>
        </p:nvSpPr>
        <p:spPr>
          <a:xfrm>
            <a:off x="5141843" y="4717774"/>
            <a:ext cx="397123" cy="1078139"/>
          </a:xfrm>
          <a:custGeom>
            <a:avLst/>
            <a:gdLst>
              <a:gd name="connsiteX0" fmla="*/ 53009 w 397123"/>
              <a:gd name="connsiteY0" fmla="*/ 106017 h 1078139"/>
              <a:gd name="connsiteX1" fmla="*/ 13253 w 397123"/>
              <a:gd name="connsiteY1" fmla="*/ 291548 h 1078139"/>
              <a:gd name="connsiteX2" fmla="*/ 0 w 397123"/>
              <a:gd name="connsiteY2" fmla="*/ 344556 h 1078139"/>
              <a:gd name="connsiteX3" fmla="*/ 39757 w 397123"/>
              <a:gd name="connsiteY3" fmla="*/ 689113 h 1078139"/>
              <a:gd name="connsiteX4" fmla="*/ 79514 w 397123"/>
              <a:gd name="connsiteY4" fmla="*/ 755374 h 1078139"/>
              <a:gd name="connsiteX5" fmla="*/ 92766 w 397123"/>
              <a:gd name="connsiteY5" fmla="*/ 795130 h 1078139"/>
              <a:gd name="connsiteX6" fmla="*/ 119270 w 397123"/>
              <a:gd name="connsiteY6" fmla="*/ 821635 h 1078139"/>
              <a:gd name="connsiteX7" fmla="*/ 145774 w 397123"/>
              <a:gd name="connsiteY7" fmla="*/ 901148 h 1078139"/>
              <a:gd name="connsiteX8" fmla="*/ 159027 w 397123"/>
              <a:gd name="connsiteY8" fmla="*/ 940904 h 1078139"/>
              <a:gd name="connsiteX9" fmla="*/ 172279 w 397123"/>
              <a:gd name="connsiteY9" fmla="*/ 1073426 h 1078139"/>
              <a:gd name="connsiteX10" fmla="*/ 212035 w 397123"/>
              <a:gd name="connsiteY10" fmla="*/ 1060174 h 1078139"/>
              <a:gd name="connsiteX11" fmla="*/ 225287 w 397123"/>
              <a:gd name="connsiteY11" fmla="*/ 1020417 h 1078139"/>
              <a:gd name="connsiteX12" fmla="*/ 212035 w 397123"/>
              <a:gd name="connsiteY12" fmla="*/ 914400 h 1078139"/>
              <a:gd name="connsiteX13" fmla="*/ 238540 w 397123"/>
              <a:gd name="connsiteY13" fmla="*/ 940904 h 1078139"/>
              <a:gd name="connsiteX14" fmla="*/ 331305 w 397123"/>
              <a:gd name="connsiteY14" fmla="*/ 927652 h 1078139"/>
              <a:gd name="connsiteX15" fmla="*/ 304800 w 397123"/>
              <a:gd name="connsiteY15" fmla="*/ 901148 h 1078139"/>
              <a:gd name="connsiteX16" fmla="*/ 225287 w 397123"/>
              <a:gd name="connsiteY16" fmla="*/ 874643 h 1078139"/>
              <a:gd name="connsiteX17" fmla="*/ 172279 w 397123"/>
              <a:gd name="connsiteY17" fmla="*/ 795130 h 1078139"/>
              <a:gd name="connsiteX18" fmla="*/ 145774 w 397123"/>
              <a:gd name="connsiteY18" fmla="*/ 715617 h 1078139"/>
              <a:gd name="connsiteX19" fmla="*/ 132522 w 397123"/>
              <a:gd name="connsiteY19" fmla="*/ 675861 h 1078139"/>
              <a:gd name="connsiteX20" fmla="*/ 106018 w 397123"/>
              <a:gd name="connsiteY20" fmla="*/ 649356 h 1078139"/>
              <a:gd name="connsiteX21" fmla="*/ 79514 w 397123"/>
              <a:gd name="connsiteY21" fmla="*/ 450574 h 1078139"/>
              <a:gd name="connsiteX22" fmla="*/ 106018 w 397123"/>
              <a:gd name="connsiteY22" fmla="*/ 172278 h 1078139"/>
              <a:gd name="connsiteX23" fmla="*/ 132522 w 397123"/>
              <a:gd name="connsiteY23" fmla="*/ 132522 h 1078139"/>
              <a:gd name="connsiteX24" fmla="*/ 145774 w 397123"/>
              <a:gd name="connsiteY24" fmla="*/ 39756 h 1078139"/>
              <a:gd name="connsiteX25" fmla="*/ 185531 w 397123"/>
              <a:gd name="connsiteY25" fmla="*/ 26504 h 1078139"/>
              <a:gd name="connsiteX26" fmla="*/ 265044 w 397123"/>
              <a:gd name="connsiteY26" fmla="*/ 39756 h 1078139"/>
              <a:gd name="connsiteX27" fmla="*/ 291548 w 397123"/>
              <a:gd name="connsiteY27" fmla="*/ 79513 h 1078139"/>
              <a:gd name="connsiteX28" fmla="*/ 278296 w 397123"/>
              <a:gd name="connsiteY28" fmla="*/ 172278 h 1078139"/>
              <a:gd name="connsiteX29" fmla="*/ 265044 w 397123"/>
              <a:gd name="connsiteY29" fmla="*/ 212035 h 1078139"/>
              <a:gd name="connsiteX30" fmla="*/ 225287 w 397123"/>
              <a:gd name="connsiteY30" fmla="*/ 238539 h 1078139"/>
              <a:gd name="connsiteX31" fmla="*/ 212035 w 397123"/>
              <a:gd name="connsiteY31" fmla="*/ 477078 h 1078139"/>
              <a:gd name="connsiteX32" fmla="*/ 238540 w 397123"/>
              <a:gd name="connsiteY32" fmla="*/ 503583 h 1078139"/>
              <a:gd name="connsiteX33" fmla="*/ 278296 w 397123"/>
              <a:gd name="connsiteY33" fmla="*/ 490330 h 1078139"/>
              <a:gd name="connsiteX34" fmla="*/ 291548 w 397123"/>
              <a:gd name="connsiteY34" fmla="*/ 384313 h 1078139"/>
              <a:gd name="connsiteX35" fmla="*/ 318053 w 397123"/>
              <a:gd name="connsiteY35" fmla="*/ 463826 h 1078139"/>
              <a:gd name="connsiteX36" fmla="*/ 344557 w 397123"/>
              <a:gd name="connsiteY36" fmla="*/ 106017 h 1078139"/>
              <a:gd name="connsiteX37" fmla="*/ 265044 w 397123"/>
              <a:gd name="connsiteY37" fmla="*/ 53009 h 1078139"/>
              <a:gd name="connsiteX38" fmla="*/ 238540 w 397123"/>
              <a:gd name="connsiteY38" fmla="*/ 0 h 10781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397123" h="1078139">
                <a:moveTo>
                  <a:pt x="53009" y="106017"/>
                </a:moveTo>
                <a:cubicBezTo>
                  <a:pt x="33770" y="221452"/>
                  <a:pt x="46272" y="159475"/>
                  <a:pt x="13253" y="291548"/>
                </a:cubicBezTo>
                <a:lnTo>
                  <a:pt x="0" y="344556"/>
                </a:lnTo>
                <a:cubicBezTo>
                  <a:pt x="14648" y="637501"/>
                  <a:pt x="-14720" y="525682"/>
                  <a:pt x="39757" y="689113"/>
                </a:cubicBezTo>
                <a:cubicBezTo>
                  <a:pt x="56960" y="740722"/>
                  <a:pt x="43132" y="718992"/>
                  <a:pt x="79514" y="755374"/>
                </a:cubicBezTo>
                <a:cubicBezTo>
                  <a:pt x="83931" y="768626"/>
                  <a:pt x="85579" y="783152"/>
                  <a:pt x="92766" y="795130"/>
                </a:cubicBezTo>
                <a:cubicBezTo>
                  <a:pt x="99194" y="805844"/>
                  <a:pt x="113682" y="810460"/>
                  <a:pt x="119270" y="821635"/>
                </a:cubicBezTo>
                <a:cubicBezTo>
                  <a:pt x="131764" y="846624"/>
                  <a:pt x="136939" y="874644"/>
                  <a:pt x="145774" y="901148"/>
                </a:cubicBezTo>
                <a:lnTo>
                  <a:pt x="159027" y="940904"/>
                </a:lnTo>
                <a:cubicBezTo>
                  <a:pt x="163444" y="985078"/>
                  <a:pt x="154249" y="1032858"/>
                  <a:pt x="172279" y="1073426"/>
                </a:cubicBezTo>
                <a:cubicBezTo>
                  <a:pt x="177952" y="1086191"/>
                  <a:pt x="202158" y="1070052"/>
                  <a:pt x="212035" y="1060174"/>
                </a:cubicBezTo>
                <a:cubicBezTo>
                  <a:pt x="221913" y="1050296"/>
                  <a:pt x="220870" y="1033669"/>
                  <a:pt x="225287" y="1020417"/>
                </a:cubicBezTo>
                <a:cubicBezTo>
                  <a:pt x="220870" y="985078"/>
                  <a:pt x="206180" y="949529"/>
                  <a:pt x="212035" y="914400"/>
                </a:cubicBezTo>
                <a:cubicBezTo>
                  <a:pt x="214089" y="902076"/>
                  <a:pt x="226122" y="939524"/>
                  <a:pt x="238540" y="940904"/>
                </a:cubicBezTo>
                <a:cubicBezTo>
                  <a:pt x="269585" y="944353"/>
                  <a:pt x="300383" y="932069"/>
                  <a:pt x="331305" y="927652"/>
                </a:cubicBezTo>
                <a:cubicBezTo>
                  <a:pt x="322470" y="918817"/>
                  <a:pt x="315975" y="906736"/>
                  <a:pt x="304800" y="901148"/>
                </a:cubicBezTo>
                <a:cubicBezTo>
                  <a:pt x="279811" y="888654"/>
                  <a:pt x="225287" y="874643"/>
                  <a:pt x="225287" y="874643"/>
                </a:cubicBezTo>
                <a:cubicBezTo>
                  <a:pt x="207618" y="848139"/>
                  <a:pt x="182352" y="825349"/>
                  <a:pt x="172279" y="795130"/>
                </a:cubicBezTo>
                <a:lnTo>
                  <a:pt x="145774" y="715617"/>
                </a:lnTo>
                <a:cubicBezTo>
                  <a:pt x="141357" y="702365"/>
                  <a:pt x="142399" y="685739"/>
                  <a:pt x="132522" y="675861"/>
                </a:cubicBezTo>
                <a:lnTo>
                  <a:pt x="106018" y="649356"/>
                </a:lnTo>
                <a:cubicBezTo>
                  <a:pt x="79730" y="570491"/>
                  <a:pt x="79514" y="580284"/>
                  <a:pt x="79514" y="450574"/>
                </a:cubicBezTo>
                <a:cubicBezTo>
                  <a:pt x="79514" y="445260"/>
                  <a:pt x="70044" y="244227"/>
                  <a:pt x="106018" y="172278"/>
                </a:cubicBezTo>
                <a:cubicBezTo>
                  <a:pt x="113141" y="158032"/>
                  <a:pt x="123687" y="145774"/>
                  <a:pt x="132522" y="132522"/>
                </a:cubicBezTo>
                <a:cubicBezTo>
                  <a:pt x="136939" y="101600"/>
                  <a:pt x="131805" y="67694"/>
                  <a:pt x="145774" y="39756"/>
                </a:cubicBezTo>
                <a:cubicBezTo>
                  <a:pt x="152021" y="27262"/>
                  <a:pt x="171562" y="26504"/>
                  <a:pt x="185531" y="26504"/>
                </a:cubicBezTo>
                <a:cubicBezTo>
                  <a:pt x="212401" y="26504"/>
                  <a:pt x="238540" y="35339"/>
                  <a:pt x="265044" y="39756"/>
                </a:cubicBezTo>
                <a:cubicBezTo>
                  <a:pt x="273879" y="53008"/>
                  <a:pt x="289963" y="63665"/>
                  <a:pt x="291548" y="79513"/>
                </a:cubicBezTo>
                <a:cubicBezTo>
                  <a:pt x="294656" y="110594"/>
                  <a:pt x="284422" y="141649"/>
                  <a:pt x="278296" y="172278"/>
                </a:cubicBezTo>
                <a:cubicBezTo>
                  <a:pt x="275556" y="185976"/>
                  <a:pt x="273770" y="201127"/>
                  <a:pt x="265044" y="212035"/>
                </a:cubicBezTo>
                <a:cubicBezTo>
                  <a:pt x="255094" y="224472"/>
                  <a:pt x="238539" y="229704"/>
                  <a:pt x="225287" y="238539"/>
                </a:cubicBezTo>
                <a:cubicBezTo>
                  <a:pt x="189786" y="345044"/>
                  <a:pt x="181567" y="334897"/>
                  <a:pt x="212035" y="477078"/>
                </a:cubicBezTo>
                <a:cubicBezTo>
                  <a:pt x="214653" y="489295"/>
                  <a:pt x="229705" y="494748"/>
                  <a:pt x="238540" y="503583"/>
                </a:cubicBezTo>
                <a:cubicBezTo>
                  <a:pt x="251792" y="499165"/>
                  <a:pt x="272623" y="503095"/>
                  <a:pt x="278296" y="490330"/>
                </a:cubicBezTo>
                <a:cubicBezTo>
                  <a:pt x="292760" y="457785"/>
                  <a:pt x="261915" y="404068"/>
                  <a:pt x="291548" y="384313"/>
                </a:cubicBezTo>
                <a:cubicBezTo>
                  <a:pt x="314794" y="368816"/>
                  <a:pt x="318053" y="463826"/>
                  <a:pt x="318053" y="463826"/>
                </a:cubicBezTo>
                <a:cubicBezTo>
                  <a:pt x="422925" y="358951"/>
                  <a:pt x="414719" y="386663"/>
                  <a:pt x="344557" y="106017"/>
                </a:cubicBezTo>
                <a:cubicBezTo>
                  <a:pt x="336831" y="75114"/>
                  <a:pt x="265044" y="53009"/>
                  <a:pt x="265044" y="53009"/>
                </a:cubicBezTo>
                <a:cubicBezTo>
                  <a:pt x="249817" y="7326"/>
                  <a:pt x="261670" y="23130"/>
                  <a:pt x="238540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D07558B0-22A9-44DE-A8DE-C9CD2C6AD642}"/>
              </a:ext>
            </a:extLst>
          </p:cNvPr>
          <p:cNvSpPr/>
          <p:nvPr/>
        </p:nvSpPr>
        <p:spPr>
          <a:xfrm flipH="1">
            <a:off x="4021185" y="6093199"/>
            <a:ext cx="3449497" cy="929183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2273C407-12C4-46E6-8D40-938754EAA281}"/>
              </a:ext>
            </a:extLst>
          </p:cNvPr>
          <p:cNvSpPr/>
          <p:nvPr/>
        </p:nvSpPr>
        <p:spPr>
          <a:xfrm flipH="1">
            <a:off x="4173585" y="6245599"/>
            <a:ext cx="3449497" cy="929183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A0B5A684-EE6C-4DFB-B524-B080D6F83582}"/>
              </a:ext>
            </a:extLst>
          </p:cNvPr>
          <p:cNvSpPr/>
          <p:nvPr/>
        </p:nvSpPr>
        <p:spPr>
          <a:xfrm>
            <a:off x="3796091" y="6126972"/>
            <a:ext cx="3899683" cy="1081583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2B7CFF3B-589D-4204-A1F1-0CA184639821}"/>
              </a:ext>
            </a:extLst>
          </p:cNvPr>
          <p:cNvSpPr/>
          <p:nvPr/>
        </p:nvSpPr>
        <p:spPr>
          <a:xfrm>
            <a:off x="3726969" y="6245599"/>
            <a:ext cx="3899682" cy="1226714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606ABF3-C8FE-482D-88F1-2F4B458D0E12}"/>
              </a:ext>
            </a:extLst>
          </p:cNvPr>
          <p:cNvSpPr txBox="1"/>
          <p:nvPr/>
        </p:nvSpPr>
        <p:spPr>
          <a:xfrm>
            <a:off x="3048000" y="1311965"/>
            <a:ext cx="45719" cy="4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C6E88EB-9CCE-4B3E-B24F-B4B675D84E91}"/>
              </a:ext>
            </a:extLst>
          </p:cNvPr>
          <p:cNvSpPr txBox="1"/>
          <p:nvPr/>
        </p:nvSpPr>
        <p:spPr>
          <a:xfrm>
            <a:off x="2458160" y="1673265"/>
            <a:ext cx="1119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6699"/>
                </a:solidFill>
              </a:rPr>
              <a:t>Mouth</a:t>
            </a:r>
            <a:r>
              <a:rPr lang="en-GB" dirty="0"/>
              <a:t>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87719D2-3BD7-4444-BB1F-9B0D6C97CBE6}"/>
              </a:ext>
            </a:extLst>
          </p:cNvPr>
          <p:cNvSpPr txBox="1"/>
          <p:nvPr/>
        </p:nvSpPr>
        <p:spPr>
          <a:xfrm>
            <a:off x="2467507" y="1171474"/>
            <a:ext cx="2227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6699"/>
                </a:solidFill>
              </a:rPr>
              <a:t>Nasal </a:t>
            </a:r>
            <a:r>
              <a:rPr lang="en-GB" sz="2000" dirty="0">
                <a:solidFill>
                  <a:srgbClr val="FF6699"/>
                </a:solidFill>
              </a:rPr>
              <a:t>cavity</a:t>
            </a:r>
            <a:endParaRPr lang="en-GB" dirty="0">
              <a:solidFill>
                <a:srgbClr val="FF6699"/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F729851-6574-4903-84EB-9953887F328F}"/>
              </a:ext>
            </a:extLst>
          </p:cNvPr>
          <p:cNvSpPr txBox="1"/>
          <p:nvPr/>
        </p:nvSpPr>
        <p:spPr>
          <a:xfrm>
            <a:off x="3336214" y="2291831"/>
            <a:ext cx="10790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6699"/>
                </a:solidFill>
              </a:rPr>
              <a:t>Trachea</a:t>
            </a:r>
            <a:endParaRPr lang="en-GB" dirty="0">
              <a:solidFill>
                <a:srgbClr val="FF6699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802DEDF-4019-4AA4-A548-A137B80945E3}"/>
              </a:ext>
            </a:extLst>
          </p:cNvPr>
          <p:cNvSpPr txBox="1"/>
          <p:nvPr/>
        </p:nvSpPr>
        <p:spPr>
          <a:xfrm>
            <a:off x="2689994" y="5485919"/>
            <a:ext cx="1927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7030A0"/>
                </a:solidFill>
              </a:rPr>
              <a:t>Alveoli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474E44E-AEE5-4692-9922-FB5C5E8F547B}"/>
              </a:ext>
            </a:extLst>
          </p:cNvPr>
          <p:cNvSpPr txBox="1"/>
          <p:nvPr/>
        </p:nvSpPr>
        <p:spPr>
          <a:xfrm>
            <a:off x="1989206" y="4565443"/>
            <a:ext cx="3723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7030A0"/>
                </a:solidFill>
              </a:rPr>
              <a:t>Bronchiole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78A032D-1614-4D9A-B50E-3145D8EC4348}"/>
              </a:ext>
            </a:extLst>
          </p:cNvPr>
          <p:cNvSpPr txBox="1"/>
          <p:nvPr/>
        </p:nvSpPr>
        <p:spPr>
          <a:xfrm>
            <a:off x="2491904" y="3566262"/>
            <a:ext cx="2663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7030A0"/>
                </a:solidFill>
              </a:rPr>
              <a:t>Bronchus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1580DC2-E126-4C37-989C-4F70020265CF}"/>
              </a:ext>
            </a:extLst>
          </p:cNvPr>
          <p:cNvSpPr txBox="1"/>
          <p:nvPr/>
        </p:nvSpPr>
        <p:spPr>
          <a:xfrm>
            <a:off x="9358496" y="6340858"/>
            <a:ext cx="32032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0000"/>
                </a:solidFill>
              </a:rPr>
              <a:t>Diaphragm relaxes 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B84C84BD-8DF0-4FD0-A2EF-69CF897CB6B2}"/>
              </a:ext>
            </a:extLst>
          </p:cNvPr>
          <p:cNvSpPr txBox="1"/>
          <p:nvPr/>
        </p:nvSpPr>
        <p:spPr>
          <a:xfrm>
            <a:off x="9324964" y="4625427"/>
            <a:ext cx="3292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0000"/>
                </a:solidFill>
              </a:rPr>
              <a:t>Lung</a:t>
            </a:r>
          </a:p>
        </p:txBody>
      </p: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590B6085-A2E8-41E5-86A3-F6AC2F69145D}"/>
              </a:ext>
            </a:extLst>
          </p:cNvPr>
          <p:cNvCxnSpPr>
            <a:cxnSpLocks/>
          </p:cNvCxnSpPr>
          <p:nvPr/>
        </p:nvCxnSpPr>
        <p:spPr>
          <a:xfrm>
            <a:off x="3581143" y="5725435"/>
            <a:ext cx="834105" cy="973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45ED0907-4F1D-4FC4-93FC-6BE028ED9E0B}"/>
              </a:ext>
            </a:extLst>
          </p:cNvPr>
          <p:cNvCxnSpPr>
            <a:cxnSpLocks/>
          </p:cNvCxnSpPr>
          <p:nvPr/>
        </p:nvCxnSpPr>
        <p:spPr>
          <a:xfrm>
            <a:off x="3279876" y="4811916"/>
            <a:ext cx="1247905" cy="3260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1862D5F1-5977-4EA8-AF44-53F8DE66996F}"/>
              </a:ext>
            </a:extLst>
          </p:cNvPr>
          <p:cNvCxnSpPr>
            <a:cxnSpLocks/>
          </p:cNvCxnSpPr>
          <p:nvPr/>
        </p:nvCxnSpPr>
        <p:spPr>
          <a:xfrm>
            <a:off x="3637934" y="3854671"/>
            <a:ext cx="1710557" cy="5488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6373FFA7-510A-4629-9DD0-F600BD13F7BD}"/>
              </a:ext>
            </a:extLst>
          </p:cNvPr>
          <p:cNvCxnSpPr>
            <a:cxnSpLocks/>
          </p:cNvCxnSpPr>
          <p:nvPr/>
        </p:nvCxnSpPr>
        <p:spPr>
          <a:xfrm>
            <a:off x="4392455" y="2486093"/>
            <a:ext cx="975702" cy="54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9B4E31FC-3DDE-48AE-ABBA-6BA9E55228E7}"/>
              </a:ext>
            </a:extLst>
          </p:cNvPr>
          <p:cNvCxnSpPr>
            <a:cxnSpLocks/>
          </p:cNvCxnSpPr>
          <p:nvPr/>
        </p:nvCxnSpPr>
        <p:spPr>
          <a:xfrm>
            <a:off x="3823748" y="1853819"/>
            <a:ext cx="871031" cy="101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E89FA27F-7C39-4A2E-89F3-40C57030662E}"/>
              </a:ext>
            </a:extLst>
          </p:cNvPr>
          <p:cNvCxnSpPr>
            <a:cxnSpLocks/>
          </p:cNvCxnSpPr>
          <p:nvPr/>
        </p:nvCxnSpPr>
        <p:spPr>
          <a:xfrm>
            <a:off x="3947661" y="1334824"/>
            <a:ext cx="889588" cy="213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6AE9CD71-F05D-4343-9F96-F182740E8677}"/>
              </a:ext>
            </a:extLst>
          </p:cNvPr>
          <p:cNvCxnSpPr>
            <a:cxnSpLocks/>
          </p:cNvCxnSpPr>
          <p:nvPr/>
        </p:nvCxnSpPr>
        <p:spPr>
          <a:xfrm flipH="1">
            <a:off x="8052538" y="6641259"/>
            <a:ext cx="108086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BE05B7BB-57F8-4BF7-ABE7-B0004989A62D}"/>
              </a:ext>
            </a:extLst>
          </p:cNvPr>
          <p:cNvCxnSpPr>
            <a:cxnSpLocks/>
          </p:cNvCxnSpPr>
          <p:nvPr/>
        </p:nvCxnSpPr>
        <p:spPr>
          <a:xfrm flipH="1">
            <a:off x="7003796" y="4805873"/>
            <a:ext cx="1997116" cy="42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TextBox 66">
            <a:extLst>
              <a:ext uri="{FF2B5EF4-FFF2-40B4-BE49-F238E27FC236}">
                <a16:creationId xmlns:a16="http://schemas.microsoft.com/office/drawing/2014/main" id="{53CA8018-B1A4-4302-A8D2-27F5313A86D7}"/>
              </a:ext>
            </a:extLst>
          </p:cNvPr>
          <p:cNvSpPr txBox="1"/>
          <p:nvPr/>
        </p:nvSpPr>
        <p:spPr>
          <a:xfrm>
            <a:off x="1257703" y="5411579"/>
            <a:ext cx="17105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Gas exchange happens here</a:t>
            </a:r>
          </a:p>
        </p:txBody>
      </p:sp>
      <p:sp>
        <p:nvSpPr>
          <p:cNvPr id="3" name="Arrow: Up 2">
            <a:extLst>
              <a:ext uri="{FF2B5EF4-FFF2-40B4-BE49-F238E27FC236}">
                <a16:creationId xmlns:a16="http://schemas.microsoft.com/office/drawing/2014/main" id="{8E1C70F5-DD4D-4286-9DA1-F3E6F98D4FFB}"/>
              </a:ext>
            </a:extLst>
          </p:cNvPr>
          <p:cNvSpPr/>
          <p:nvPr/>
        </p:nvSpPr>
        <p:spPr>
          <a:xfrm rot="5400000">
            <a:off x="6573724" y="660696"/>
            <a:ext cx="684786" cy="164023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Up 6">
            <a:extLst>
              <a:ext uri="{FF2B5EF4-FFF2-40B4-BE49-F238E27FC236}">
                <a16:creationId xmlns:a16="http://schemas.microsoft.com/office/drawing/2014/main" id="{A3362215-61D2-48F7-96B0-98074488598E}"/>
              </a:ext>
            </a:extLst>
          </p:cNvPr>
          <p:cNvSpPr/>
          <p:nvPr/>
        </p:nvSpPr>
        <p:spPr>
          <a:xfrm>
            <a:off x="6082535" y="2745320"/>
            <a:ext cx="145774" cy="1714289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1CD97B-55A9-4AC0-81F7-8CA65FA10F86}"/>
              </a:ext>
            </a:extLst>
          </p:cNvPr>
          <p:cNvSpPr txBox="1"/>
          <p:nvPr/>
        </p:nvSpPr>
        <p:spPr>
          <a:xfrm>
            <a:off x="8613915" y="1384468"/>
            <a:ext cx="30329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oxygen out</a:t>
            </a:r>
          </a:p>
          <a:p>
            <a:endParaRPr lang="en-GB" dirty="0"/>
          </a:p>
          <a:p>
            <a:r>
              <a:rPr lang="en-GB" sz="2800" dirty="0"/>
              <a:t>carbon dioxide out! </a:t>
            </a:r>
          </a:p>
        </p:txBody>
      </p:sp>
    </p:spTree>
    <p:extLst>
      <p:ext uri="{BB962C8B-B14F-4D97-AF65-F5344CB8AC3E}">
        <p14:creationId xmlns:p14="http://schemas.microsoft.com/office/powerpoint/2010/main" val="23512878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5628E5CB-913B-4378-97CE-18C9F6410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38ED43-DC8D-4F1D-8139-FEE67C595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4862848" cy="5569291"/>
          </a:xfrm>
        </p:spPr>
        <p:txBody>
          <a:bodyPr>
            <a:normAutofit/>
          </a:bodyPr>
          <a:lstStyle/>
          <a:p>
            <a:r>
              <a:rPr lang="en-GB" sz="5200"/>
              <a:t>Lets recap</a:t>
            </a:r>
            <a:endParaRPr lang="en-GB" sz="5200" dirty="0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F650DEDC-FBF0-4410-AAF3-4AAD53E371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6583461"/>
              </p:ext>
            </p:extLst>
          </p:nvPr>
        </p:nvGraphicFramePr>
        <p:xfrm>
          <a:off x="4831308" y="122831"/>
          <a:ext cx="6989564" cy="6735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49187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25000">
                <a:schemeClr val="accent1"/>
              </a:gs>
              <a:gs pos="94000">
                <a:schemeClr val="accent5"/>
              </a:gs>
              <a:gs pos="100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C40B87-CF88-41AD-BA69-3DE7D0E18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571" y="-29382"/>
            <a:ext cx="4977976" cy="145405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Quick fire round</a:t>
            </a:r>
          </a:p>
        </p:txBody>
      </p:sp>
      <p:sp>
        <p:nvSpPr>
          <p:cNvPr id="39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/>
                </a:gs>
                <a:gs pos="23000">
                  <a:schemeClr val="accent1"/>
                </a:gs>
                <a:gs pos="83000">
                  <a:schemeClr val="accent5"/>
                </a:gs>
                <a:gs pos="100000">
                  <a:schemeClr val="accent5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1C541908-E200-4578-A47F-F5D4E88585F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6555" r="1" b="9836"/>
          <a:stretch/>
        </p:blipFill>
        <p:spPr>
          <a:xfrm>
            <a:off x="429349" y="1664229"/>
            <a:ext cx="3661831" cy="354974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BE2270-5EC2-41E5-9FBD-5E2B41551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3364" y="1970581"/>
            <a:ext cx="6768581" cy="471157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6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2600" dirty="0">
              <a:solidFill>
                <a:srgbClr val="000000"/>
              </a:solidFill>
            </a:endParaRPr>
          </a:p>
          <a:p>
            <a:r>
              <a:rPr lang="en-GB" sz="2600" dirty="0">
                <a:solidFill>
                  <a:srgbClr val="000000"/>
                </a:solidFill>
              </a:rPr>
              <a:t>What are the main structures involved in the respiration system?</a:t>
            </a:r>
          </a:p>
          <a:p>
            <a:pPr marL="0" indent="0">
              <a:buNone/>
            </a:pPr>
            <a:endParaRPr lang="en-GB" sz="2600" dirty="0">
              <a:solidFill>
                <a:srgbClr val="000000"/>
              </a:solidFill>
            </a:endParaRPr>
          </a:p>
          <a:p>
            <a:r>
              <a:rPr lang="en-GB" sz="2600" dirty="0">
                <a:solidFill>
                  <a:srgbClr val="000000"/>
                </a:solidFill>
              </a:rPr>
              <a:t>Describe the trachea? Texture? Shape?</a:t>
            </a:r>
          </a:p>
          <a:p>
            <a:pPr marL="0" indent="0">
              <a:buNone/>
            </a:pPr>
            <a:endParaRPr lang="en-GB" sz="2600" dirty="0">
              <a:solidFill>
                <a:srgbClr val="000000"/>
              </a:solidFill>
            </a:endParaRPr>
          </a:p>
          <a:p>
            <a:r>
              <a:rPr lang="en-GB" sz="2600" dirty="0">
                <a:solidFill>
                  <a:srgbClr val="000000"/>
                </a:solidFill>
              </a:rPr>
              <a:t>During exhalation the diaphragm contracts. True or false?</a:t>
            </a:r>
          </a:p>
          <a:p>
            <a:pPr marL="0" indent="0">
              <a:buNone/>
            </a:pPr>
            <a:endParaRPr lang="en-GB" sz="26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26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2600" dirty="0">
              <a:solidFill>
                <a:srgbClr val="000000"/>
              </a:solidFill>
            </a:endParaRPr>
          </a:p>
          <a:p>
            <a:endParaRPr lang="en-GB" sz="2600" dirty="0">
              <a:solidFill>
                <a:srgbClr val="000000"/>
              </a:solidFill>
            </a:endParaRPr>
          </a:p>
          <a:p>
            <a:endParaRPr lang="en-GB" sz="2600" dirty="0">
              <a:solidFill>
                <a:srgbClr val="000000"/>
              </a:solidFill>
            </a:endParaRPr>
          </a:p>
          <a:p>
            <a:endParaRPr lang="en-GB" sz="17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86948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5505CF-ADC4-4FBA-A848-0EEAB7679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pollution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A0494-20C9-422A-8F67-0FEA53BC03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3696" y="801866"/>
            <a:ext cx="5882962" cy="5230634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What types of pollution do you think impacts the respiration system and why?</a:t>
            </a:r>
          </a:p>
        </p:txBody>
      </p:sp>
    </p:spTree>
    <p:extLst>
      <p:ext uri="{BB962C8B-B14F-4D97-AF65-F5344CB8AC3E}">
        <p14:creationId xmlns:p14="http://schemas.microsoft.com/office/powerpoint/2010/main" val="973236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B6BDA20-32A1-4ED0-B937-2C1B21EB7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pollution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C56DC-CD1A-410E-B3B3-B05DE13BF9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000000"/>
                </a:solidFill>
              </a:rPr>
              <a:t>Acidic gas from factories; sulphar dioxide and nitrogen dioxide damages the breathing channels and lungs </a:t>
            </a:r>
          </a:p>
          <a:p>
            <a:endParaRPr lang="en-GB" sz="2000">
              <a:solidFill>
                <a:srgbClr val="000000"/>
              </a:solidFill>
            </a:endParaRPr>
          </a:p>
          <a:p>
            <a:r>
              <a:rPr lang="en-GB" sz="2000">
                <a:solidFill>
                  <a:srgbClr val="000000"/>
                </a:solidFill>
              </a:rPr>
              <a:t>Vehicle fumes ; carbon monoxide competes with carbon dioxide for haemaglobin, reduces the ability of blood to transport oxygen and may cause severe death </a:t>
            </a:r>
          </a:p>
          <a:p>
            <a:endParaRPr lang="en-GB" sz="2000">
              <a:solidFill>
                <a:srgbClr val="000000"/>
              </a:solidFill>
            </a:endParaRPr>
          </a:p>
          <a:p>
            <a:r>
              <a:rPr lang="en-GB" sz="2000">
                <a:solidFill>
                  <a:srgbClr val="000000"/>
                </a:solidFill>
              </a:rPr>
              <a:t>Burning forest; damages the lungs and causes asthma </a:t>
            </a:r>
          </a:p>
          <a:p>
            <a:endParaRPr lang="en-GB" sz="2000">
              <a:solidFill>
                <a:srgbClr val="000000"/>
              </a:solidFill>
            </a:endParaRPr>
          </a:p>
          <a:p>
            <a:r>
              <a:rPr lang="en-GB" sz="2000">
                <a:solidFill>
                  <a:srgbClr val="000000"/>
                </a:solidFill>
              </a:rPr>
              <a:t>Burning plastic materials; corrodes the breathing channel </a:t>
            </a:r>
          </a:p>
          <a:p>
            <a:endParaRPr lang="en-GB" sz="2000">
              <a:solidFill>
                <a:srgbClr val="000000"/>
              </a:solidFill>
            </a:endParaRPr>
          </a:p>
          <a:p>
            <a:endParaRPr lang="en-GB" sz="20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59240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264F718-7FAC-4056-9FA9-A603EC682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0"/>
            <a:ext cx="1219047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74639F7-E3C7-4165-A83E-6386A86BA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6356349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B3AF0F1-707A-463E-B5EE-33C63A40C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5979591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244752-C19C-4613-B947-E841B3F8A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704850"/>
            <a:ext cx="3785616" cy="2978150"/>
          </a:xfrm>
        </p:spPr>
        <p:txBody>
          <a:bodyPr anchor="b">
            <a:normAutofit/>
          </a:bodyPr>
          <a:lstStyle/>
          <a:p>
            <a:r>
              <a:rPr lang="en-GB" dirty="0"/>
              <a:t>Independent study - pollution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025C0-47B9-4121-BEFE-B8134C37E7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8849" y="704850"/>
            <a:ext cx="5979591" cy="525145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how </a:t>
            </a:r>
            <a:r>
              <a:rPr lang="en-GB" dirty="0">
                <a:solidFill>
                  <a:schemeClr val="bg1"/>
                </a:solidFill>
              </a:rPr>
              <a:t>does the following impact upon the respiratory system</a:t>
            </a:r>
            <a:r>
              <a:rPr lang="en-GB" sz="2100" dirty="0">
                <a:solidFill>
                  <a:schemeClr val="bg1"/>
                </a:solidFill>
              </a:rPr>
              <a:t>?</a:t>
            </a:r>
          </a:p>
          <a:p>
            <a:endParaRPr lang="en-GB" sz="2100" dirty="0">
              <a:solidFill>
                <a:schemeClr val="bg1"/>
              </a:solidFill>
            </a:endParaRPr>
          </a:p>
          <a:p>
            <a:r>
              <a:rPr lang="en-GB" sz="2100" dirty="0">
                <a:solidFill>
                  <a:schemeClr val="bg1"/>
                </a:solidFill>
              </a:rPr>
              <a:t>Cigarette smoking </a:t>
            </a:r>
          </a:p>
          <a:p>
            <a:endParaRPr lang="en-GB" sz="2100" dirty="0">
              <a:solidFill>
                <a:schemeClr val="bg1"/>
              </a:solidFill>
            </a:endParaRPr>
          </a:p>
          <a:p>
            <a:r>
              <a:rPr lang="en-GB" sz="2100" dirty="0">
                <a:solidFill>
                  <a:schemeClr val="bg1"/>
                </a:solidFill>
              </a:rPr>
              <a:t>Vaping </a:t>
            </a:r>
          </a:p>
        </p:txBody>
      </p:sp>
    </p:spTree>
    <p:extLst>
      <p:ext uri="{BB962C8B-B14F-4D97-AF65-F5344CB8AC3E}">
        <p14:creationId xmlns:p14="http://schemas.microsoft.com/office/powerpoint/2010/main" val="22164915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731</TotalTime>
  <Words>631</Words>
  <Application>Microsoft Office PowerPoint</Application>
  <PresentationFormat>Widescreen</PresentationFormat>
  <Paragraphs>112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Anatomy bootcamp</vt:lpstr>
      <vt:lpstr>What is respiration: key components</vt:lpstr>
      <vt:lpstr>Exchange gases .  what are the main gases?</vt:lpstr>
      <vt:lpstr>External Respiration- breathing   Respiration- Gaseous exchange happens in the lungs  </vt:lpstr>
      <vt:lpstr>PowerPoint Presentation</vt:lpstr>
      <vt:lpstr>Respiration structures: Airflow in and out of the lungs </vt:lpstr>
      <vt:lpstr>PowerPoint Presentation</vt:lpstr>
      <vt:lpstr>PowerPoint Presentation</vt:lpstr>
      <vt:lpstr>Quick fire round!</vt:lpstr>
      <vt:lpstr>PowerPoint Presentation</vt:lpstr>
      <vt:lpstr>Lets do it this will help break it down</vt:lpstr>
      <vt:lpstr>PowerPoint Presentation</vt:lpstr>
      <vt:lpstr>PowerPoint Presentation</vt:lpstr>
      <vt:lpstr>Bronchi, bronchiole, alveoli (singular)</vt:lpstr>
      <vt:lpstr>                        BREATHING- External respiration  </vt:lpstr>
      <vt:lpstr>Lets recap</vt:lpstr>
      <vt:lpstr>Quick fire round</vt:lpstr>
      <vt:lpstr>pollution</vt:lpstr>
      <vt:lpstr>pollution</vt:lpstr>
      <vt:lpstr>Independent study - pollution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Anatomy bootcamp</dc:title>
  <dc:creator>rach .</dc:creator>
  <cp:lastModifiedBy>Rachael Rivers</cp:lastModifiedBy>
  <cp:revision>14</cp:revision>
  <dcterms:created xsi:type="dcterms:W3CDTF">2021-02-21T15:16:11Z</dcterms:created>
  <dcterms:modified xsi:type="dcterms:W3CDTF">2023-09-18T10:55:35Z</dcterms:modified>
</cp:coreProperties>
</file>