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925" r:id="rId4"/>
  </p:sldMasterIdLst>
  <p:notesMasterIdLst>
    <p:notesMasterId r:id="rId138"/>
  </p:notesMasterIdLst>
  <p:handoutMasterIdLst>
    <p:handoutMasterId r:id="rId139"/>
  </p:handoutMasterIdLst>
  <p:sldIdLst>
    <p:sldId id="256" r:id="rId5"/>
    <p:sldId id="293" r:id="rId6"/>
    <p:sldId id="294" r:id="rId7"/>
    <p:sldId id="295" r:id="rId8"/>
    <p:sldId id="413" r:id="rId9"/>
    <p:sldId id="258" r:id="rId10"/>
    <p:sldId id="290" r:id="rId11"/>
    <p:sldId id="296" r:id="rId12"/>
    <p:sldId id="297" r:id="rId13"/>
    <p:sldId id="298" r:id="rId14"/>
    <p:sldId id="299" r:id="rId15"/>
    <p:sldId id="300" r:id="rId16"/>
    <p:sldId id="301" r:id="rId17"/>
    <p:sldId id="302" r:id="rId18"/>
    <p:sldId id="303" r:id="rId19"/>
    <p:sldId id="304" r:id="rId20"/>
    <p:sldId id="305" r:id="rId21"/>
    <p:sldId id="306" r:id="rId22"/>
    <p:sldId id="307" r:id="rId23"/>
    <p:sldId id="308" r:id="rId24"/>
    <p:sldId id="309" r:id="rId25"/>
    <p:sldId id="310" r:id="rId26"/>
    <p:sldId id="311" r:id="rId27"/>
    <p:sldId id="312" r:id="rId28"/>
    <p:sldId id="313" r:id="rId29"/>
    <p:sldId id="314" r:id="rId30"/>
    <p:sldId id="315" r:id="rId31"/>
    <p:sldId id="316" r:id="rId32"/>
    <p:sldId id="317" r:id="rId33"/>
    <p:sldId id="318" r:id="rId34"/>
    <p:sldId id="319" r:id="rId35"/>
    <p:sldId id="320" r:id="rId36"/>
    <p:sldId id="321" r:id="rId37"/>
    <p:sldId id="322" r:id="rId38"/>
    <p:sldId id="323" r:id="rId39"/>
    <p:sldId id="324" r:id="rId40"/>
    <p:sldId id="325" r:id="rId41"/>
    <p:sldId id="326" r:id="rId42"/>
    <p:sldId id="327" r:id="rId43"/>
    <p:sldId id="328" r:id="rId44"/>
    <p:sldId id="329" r:id="rId45"/>
    <p:sldId id="330" r:id="rId46"/>
    <p:sldId id="331" r:id="rId47"/>
    <p:sldId id="332" r:id="rId48"/>
    <p:sldId id="333" r:id="rId49"/>
    <p:sldId id="334" r:id="rId50"/>
    <p:sldId id="335" r:id="rId51"/>
    <p:sldId id="336" r:id="rId52"/>
    <p:sldId id="337" r:id="rId53"/>
    <p:sldId id="338" r:id="rId54"/>
    <p:sldId id="339" r:id="rId55"/>
    <p:sldId id="340" r:id="rId56"/>
    <p:sldId id="341" r:id="rId57"/>
    <p:sldId id="342" r:id="rId58"/>
    <p:sldId id="343" r:id="rId59"/>
    <p:sldId id="344" r:id="rId60"/>
    <p:sldId id="345" r:id="rId61"/>
    <p:sldId id="346" r:id="rId62"/>
    <p:sldId id="347" r:id="rId63"/>
    <p:sldId id="348" r:id="rId64"/>
    <p:sldId id="349" r:id="rId65"/>
    <p:sldId id="350" r:id="rId66"/>
    <p:sldId id="351" r:id="rId67"/>
    <p:sldId id="352" r:id="rId68"/>
    <p:sldId id="353" r:id="rId69"/>
    <p:sldId id="354" r:id="rId70"/>
    <p:sldId id="355" r:id="rId71"/>
    <p:sldId id="356" r:id="rId72"/>
    <p:sldId id="357" r:id="rId73"/>
    <p:sldId id="358" r:id="rId74"/>
    <p:sldId id="359" r:id="rId75"/>
    <p:sldId id="360" r:id="rId76"/>
    <p:sldId id="361" r:id="rId77"/>
    <p:sldId id="362" r:id="rId78"/>
    <p:sldId id="363" r:id="rId79"/>
    <p:sldId id="364" r:id="rId80"/>
    <p:sldId id="365" r:id="rId81"/>
    <p:sldId id="366" r:id="rId82"/>
    <p:sldId id="367" r:id="rId83"/>
    <p:sldId id="368" r:id="rId84"/>
    <p:sldId id="369" r:id="rId85"/>
    <p:sldId id="370" r:id="rId86"/>
    <p:sldId id="371" r:id="rId87"/>
    <p:sldId id="372" r:id="rId88"/>
    <p:sldId id="373" r:id="rId89"/>
    <p:sldId id="374" r:id="rId90"/>
    <p:sldId id="375" r:id="rId91"/>
    <p:sldId id="376" r:id="rId92"/>
    <p:sldId id="377" r:id="rId93"/>
    <p:sldId id="378" r:id="rId94"/>
    <p:sldId id="379" r:id="rId95"/>
    <p:sldId id="380" r:id="rId96"/>
    <p:sldId id="381" r:id="rId97"/>
    <p:sldId id="382" r:id="rId98"/>
    <p:sldId id="383" r:id="rId99"/>
    <p:sldId id="384" r:id="rId100"/>
    <p:sldId id="385" r:id="rId101"/>
    <p:sldId id="386" r:id="rId102"/>
    <p:sldId id="387" r:id="rId103"/>
    <p:sldId id="388" r:id="rId104"/>
    <p:sldId id="389" r:id="rId105"/>
    <p:sldId id="390" r:id="rId106"/>
    <p:sldId id="391" r:id="rId107"/>
    <p:sldId id="392" r:id="rId108"/>
    <p:sldId id="393" r:id="rId109"/>
    <p:sldId id="394" r:id="rId110"/>
    <p:sldId id="395" r:id="rId111"/>
    <p:sldId id="396" r:id="rId112"/>
    <p:sldId id="397" r:id="rId113"/>
    <p:sldId id="398" r:id="rId114"/>
    <p:sldId id="399" r:id="rId115"/>
    <p:sldId id="400" r:id="rId116"/>
    <p:sldId id="401" r:id="rId117"/>
    <p:sldId id="402" r:id="rId118"/>
    <p:sldId id="403" r:id="rId119"/>
    <p:sldId id="404" r:id="rId120"/>
    <p:sldId id="405" r:id="rId121"/>
    <p:sldId id="406" r:id="rId122"/>
    <p:sldId id="407" r:id="rId123"/>
    <p:sldId id="408" r:id="rId124"/>
    <p:sldId id="409" r:id="rId125"/>
    <p:sldId id="410" r:id="rId126"/>
    <p:sldId id="411" r:id="rId127"/>
    <p:sldId id="412" r:id="rId128"/>
    <p:sldId id="264" r:id="rId129"/>
    <p:sldId id="291" r:id="rId130"/>
    <p:sldId id="268" r:id="rId131"/>
    <p:sldId id="286" r:id="rId132"/>
    <p:sldId id="262" r:id="rId133"/>
    <p:sldId id="292" r:id="rId134"/>
    <p:sldId id="279" r:id="rId135"/>
    <p:sldId id="260" r:id="rId136"/>
    <p:sldId id="276" r:id="rId1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CC2B14-1067-40D7-AF39-781FF500A150}" v="230" dt="2026-03-15T14:20:47.851"/>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44"/>
      </p:cViewPr>
      <p:guideLst>
        <p:guide orient="horz" pos="792"/>
        <p:guide pos="3144"/>
        <p:guide orient="horz" pos="9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notesMaster" Target="notesMasters/notesMaster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handoutMaster" Target="handoutMasters/handoutMaster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commentAuthors" Target="commentAuthors.xml"/><Relationship Id="rId14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presProps" Target="presProps.xml"/><Relationship Id="rId14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microsoft.com/office/2018/10/relationships/authors" Target="author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viewProps" Target="viewProps.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o Wisniewski (2515999)" userId="S::2515999@student.uwtsd.ac.uk::8683626b-843d-4789-a0b5-700b8ad90939" providerId="AD" clId="Web-{BC851DA4-0FDB-FAB4-AEBD-40106D169633}"/>
    <pc:docChg chg="mod delSld modSld addMainMaster delMainMaster">
      <pc:chgData name="Valentino Wisniewski (2515999)" userId="S::2515999@student.uwtsd.ac.uk::8683626b-843d-4789-a0b5-700b8ad90939" providerId="AD" clId="Web-{BC851DA4-0FDB-FAB4-AEBD-40106D169633}" dt="2026-03-01T15:42:45.941" v="169" actId="14100"/>
      <pc:docMkLst>
        <pc:docMk/>
      </pc:docMkLst>
      <pc:sldChg chg="addSp delSp modSp mod modClrScheme chgLayout">
        <pc:chgData name="Valentino Wisniewski (2515999)" userId="S::2515999@student.uwtsd.ac.uk::8683626b-843d-4789-a0b5-700b8ad90939" providerId="AD" clId="Web-{BC851DA4-0FDB-FAB4-AEBD-40106D169633}" dt="2026-03-01T15:42:45.941" v="169" actId="14100"/>
        <pc:sldMkLst>
          <pc:docMk/>
          <pc:sldMk cId="1642425379" sldId="256"/>
        </pc:sldMkLst>
        <pc:spChg chg="mod ord">
          <ac:chgData name="Valentino Wisniewski (2515999)" userId="S::2515999@student.uwtsd.ac.uk::8683626b-843d-4789-a0b5-700b8ad90939" providerId="AD" clId="Web-{BC851DA4-0FDB-FAB4-AEBD-40106D169633}" dt="2026-03-01T15:42:27.066" v="164"/>
          <ac:spMkLst>
            <pc:docMk/>
            <pc:sldMk cId="1642425379" sldId="256"/>
            <ac:spMk id="2" creationId="{216815C6-3AD0-46E6-A74A-1967BD91AF50}"/>
          </ac:spMkLst>
        </pc:spChg>
        <pc:spChg chg="add del mod ord">
          <ac:chgData name="Valentino Wisniewski (2515999)" userId="S::2515999@student.uwtsd.ac.uk::8683626b-843d-4789-a0b5-700b8ad90939" providerId="AD" clId="Web-{BC851DA4-0FDB-FAB4-AEBD-40106D169633}" dt="2026-03-01T15:42:27.066" v="164"/>
          <ac:spMkLst>
            <pc:docMk/>
            <pc:sldMk cId="1642425379" sldId="256"/>
            <ac:spMk id="3" creationId="{1F5216D5-772F-A506-DFD3-F43C68818FF4}"/>
          </ac:spMkLst>
        </pc:spChg>
        <pc:spChg chg="add mod ord">
          <ac:chgData name="Valentino Wisniewski (2515999)" userId="S::2515999@student.uwtsd.ac.uk::8683626b-843d-4789-a0b5-700b8ad90939" providerId="AD" clId="Web-{BC851DA4-0FDB-FAB4-AEBD-40106D169633}" dt="2026-03-01T15:42:27.066" v="164"/>
          <ac:spMkLst>
            <pc:docMk/>
            <pc:sldMk cId="1642425379" sldId="256"/>
            <ac:spMk id="4" creationId="{80E1FB00-B70C-70BF-9394-DFC9D3AD4ED0}"/>
          </ac:spMkLst>
        </pc:spChg>
        <pc:spChg chg="add mod">
          <ac:chgData name="Valentino Wisniewski (2515999)" userId="S::2515999@student.uwtsd.ac.uk::8683626b-843d-4789-a0b5-700b8ad90939" providerId="AD" clId="Web-{BC851DA4-0FDB-FAB4-AEBD-40106D169633}" dt="2026-03-01T15:42:27.066" v="164"/>
          <ac:spMkLst>
            <pc:docMk/>
            <pc:sldMk cId="1642425379" sldId="256"/>
            <ac:spMk id="10" creationId="{7381DBC9-FBE4-FC50-EBD9-E78BE8ABDA9A}"/>
          </ac:spMkLst>
        </pc:spChg>
        <pc:spChg chg="add mod">
          <ac:chgData name="Valentino Wisniewski (2515999)" userId="S::2515999@student.uwtsd.ac.uk::8683626b-843d-4789-a0b5-700b8ad90939" providerId="AD" clId="Web-{BC851DA4-0FDB-FAB4-AEBD-40106D169633}" dt="2026-03-01T15:42:27.066" v="164"/>
          <ac:spMkLst>
            <pc:docMk/>
            <pc:sldMk cId="1642425379" sldId="256"/>
            <ac:spMk id="12" creationId="{832EA212-7CA5-6333-D3A0-9D14D95CDAF8}"/>
          </ac:spMkLst>
        </pc:spChg>
        <pc:spChg chg="add mod">
          <ac:chgData name="Valentino Wisniewski (2515999)" userId="S::2515999@student.uwtsd.ac.uk::8683626b-843d-4789-a0b5-700b8ad90939" providerId="AD" clId="Web-{BC851DA4-0FDB-FAB4-AEBD-40106D169633}" dt="2026-03-01T15:42:27.066" v="164"/>
          <ac:spMkLst>
            <pc:docMk/>
            <pc:sldMk cId="1642425379" sldId="256"/>
            <ac:spMk id="14" creationId="{1F131DED-02A0-42B3-4CFE-FF2A89F74252}"/>
          </ac:spMkLst>
        </pc:spChg>
        <pc:picChg chg="add mod">
          <ac:chgData name="Valentino Wisniewski (2515999)" userId="S::2515999@student.uwtsd.ac.uk::8683626b-843d-4789-a0b5-700b8ad90939" providerId="AD" clId="Web-{BC851DA4-0FDB-FAB4-AEBD-40106D169633}" dt="2026-03-01T15:42:45.941" v="169" actId="14100"/>
          <ac:picMkLst>
            <pc:docMk/>
            <pc:sldMk cId="1642425379" sldId="256"/>
            <ac:picMk id="5" creationId="{1D6197AB-3911-0F9C-7BF7-65E614627493}"/>
          </ac:picMkLst>
        </pc:picChg>
      </pc:sldChg>
      <pc:sldChg chg="addSp delSp modSp mod modClrScheme chgLayout">
        <pc:chgData name="Valentino Wisniewski (2515999)" userId="S::2515999@student.uwtsd.ac.uk::8683626b-843d-4789-a0b5-700b8ad90939" providerId="AD" clId="Web-{BC851DA4-0FDB-FAB4-AEBD-40106D169633}" dt="2026-03-01T14:35:21.994" v="121" actId="14100"/>
        <pc:sldMkLst>
          <pc:docMk/>
          <pc:sldMk cId="707789176" sldId="258"/>
        </pc:sldMkLst>
        <pc:spChg chg="mod ord">
          <ac:chgData name="Valentino Wisniewski (2515999)" userId="S::2515999@student.uwtsd.ac.uk::8683626b-843d-4789-a0b5-700b8ad90939" providerId="AD" clId="Web-{BC851DA4-0FDB-FAB4-AEBD-40106D169633}" dt="2026-03-01T14:34:49.900" v="116" actId="20577"/>
          <ac:spMkLst>
            <pc:docMk/>
            <pc:sldMk cId="707789176" sldId="258"/>
            <ac:spMk id="2" creationId="{A29DE7F2-E890-4744-88DD-A75F5E300513}"/>
          </ac:spMkLst>
        </pc:spChg>
        <pc:spChg chg="add mod">
          <ac:chgData name="Valentino Wisniewski (2515999)" userId="S::2515999@student.uwtsd.ac.uk::8683626b-843d-4789-a0b5-700b8ad90939" providerId="AD" clId="Web-{BC851DA4-0FDB-FAB4-AEBD-40106D169633}" dt="2026-03-01T14:32:03.225" v="101" actId="20577"/>
          <ac:spMkLst>
            <pc:docMk/>
            <pc:sldMk cId="707789176" sldId="258"/>
            <ac:spMk id="4" creationId="{778C428B-2D65-5378-1A7D-73F3E7FA90A6}"/>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566997565" sldId="260"/>
        </pc:sldMkLst>
        <pc:spChg chg="mod ord">
          <ac:chgData name="Valentino Wisniewski (2515999)" userId="S::2515999@student.uwtsd.ac.uk::8683626b-843d-4789-a0b5-700b8ad90939" providerId="AD" clId="Web-{BC851DA4-0FDB-FAB4-AEBD-40106D169633}" dt="2026-03-01T14:34:18.728" v="113"/>
          <ac:spMkLst>
            <pc:docMk/>
            <pc:sldMk cId="566997565" sldId="260"/>
            <ac:spMk id="2" creationId="{660EB401-2F91-2D90-C859-96484861E564}"/>
          </ac:spMkLst>
        </pc:spChg>
        <pc:spChg chg="mod ord">
          <ac:chgData name="Valentino Wisniewski (2515999)" userId="S::2515999@student.uwtsd.ac.uk::8683626b-843d-4789-a0b5-700b8ad90939" providerId="AD" clId="Web-{BC851DA4-0FDB-FAB4-AEBD-40106D169633}" dt="2026-03-01T14:34:18.728" v="113"/>
          <ac:spMkLst>
            <pc:docMk/>
            <pc:sldMk cId="566997565" sldId="260"/>
            <ac:spMk id="11" creationId="{B1B29E87-9C2C-400B-834D-4E4BD6E944D0}"/>
          </ac:spMkLst>
        </pc:spChg>
        <pc:graphicFrameChg chg="mod ord modGraphic">
          <ac:chgData name="Valentino Wisniewski (2515999)" userId="S::2515999@student.uwtsd.ac.uk::8683626b-843d-4789-a0b5-700b8ad90939" providerId="AD" clId="Web-{BC851DA4-0FDB-FAB4-AEBD-40106D169633}" dt="2026-03-01T14:34:18.728" v="113"/>
          <ac:graphicFrameMkLst>
            <pc:docMk/>
            <pc:sldMk cId="566997565" sldId="260"/>
            <ac:graphicFrameMk id="14" creationId="{597B3320-3330-1F17-5E4B-B24CAB0A4487}"/>
          </ac:graphicFrameMkLst>
        </pc:graphicFrameChg>
      </pc:sldChg>
      <pc:sldChg chg="modSp mod modClrScheme chgLayout">
        <pc:chgData name="Valentino Wisniewski (2515999)" userId="S::2515999@student.uwtsd.ac.uk::8683626b-843d-4789-a0b5-700b8ad90939" providerId="AD" clId="Web-{BC851DA4-0FDB-FAB4-AEBD-40106D169633}" dt="2026-03-01T14:34:18.728" v="113"/>
        <pc:sldMkLst>
          <pc:docMk/>
          <pc:sldMk cId="1593920805" sldId="262"/>
        </pc:sldMkLst>
        <pc:spChg chg="mod ord">
          <ac:chgData name="Valentino Wisniewski (2515999)" userId="S::2515999@student.uwtsd.ac.uk::8683626b-843d-4789-a0b5-700b8ad90939" providerId="AD" clId="Web-{BC851DA4-0FDB-FAB4-AEBD-40106D169633}" dt="2026-03-01T14:34:18.728" v="113"/>
          <ac:spMkLst>
            <pc:docMk/>
            <pc:sldMk cId="1593920805" sldId="262"/>
            <ac:spMk id="2" creationId="{75031FE9-9059-4FE8-B4AC-9771F23A1B89}"/>
          </ac:spMkLst>
        </pc:spChg>
        <pc:spChg chg="mod ord">
          <ac:chgData name="Valentino Wisniewski (2515999)" userId="S::2515999@student.uwtsd.ac.uk::8683626b-843d-4789-a0b5-700b8ad90939" providerId="AD" clId="Web-{BC851DA4-0FDB-FAB4-AEBD-40106D169633}" dt="2026-03-01T14:34:18.728" v="113"/>
          <ac:spMkLst>
            <pc:docMk/>
            <pc:sldMk cId="1593920805" sldId="262"/>
            <ac:spMk id="8" creationId="{87441910-6501-5C60-C05A-BAFF34C25798}"/>
          </ac:spMkLst>
        </pc:spChg>
        <pc:spChg chg="mod ord">
          <ac:chgData name="Valentino Wisniewski (2515999)" userId="S::2515999@student.uwtsd.ac.uk::8683626b-843d-4789-a0b5-700b8ad90939" providerId="AD" clId="Web-{BC851DA4-0FDB-FAB4-AEBD-40106D169633}" dt="2026-03-01T14:34:18.728" v="113"/>
          <ac:spMkLst>
            <pc:docMk/>
            <pc:sldMk cId="1593920805" sldId="262"/>
            <ac:spMk id="30" creationId="{32C7587B-DD64-0940-2F6D-21C5F453FAB1}"/>
          </ac:spMkLst>
        </pc:spChg>
        <pc:picChg chg="mod ord">
          <ac:chgData name="Valentino Wisniewski (2515999)" userId="S::2515999@student.uwtsd.ac.uk::8683626b-843d-4789-a0b5-700b8ad90939" providerId="AD" clId="Web-{BC851DA4-0FDB-FAB4-AEBD-40106D169633}" dt="2026-03-01T14:34:18.728" v="113"/>
          <ac:picMkLst>
            <pc:docMk/>
            <pc:sldMk cId="1593920805" sldId="262"/>
            <ac:picMk id="14" creationId="{206549BD-D8AF-D3BE-750E-5F8C50CCB5B9}"/>
          </ac:picMkLst>
        </pc:picChg>
      </pc:sldChg>
      <pc:sldChg chg="modSp mod modClrScheme chgLayout">
        <pc:chgData name="Valentino Wisniewski (2515999)" userId="S::2515999@student.uwtsd.ac.uk::8683626b-843d-4789-a0b5-700b8ad90939" providerId="AD" clId="Web-{BC851DA4-0FDB-FAB4-AEBD-40106D169633}" dt="2026-03-01T14:34:18.728" v="113"/>
        <pc:sldMkLst>
          <pc:docMk/>
          <pc:sldMk cId="1346372204" sldId="264"/>
        </pc:sldMkLst>
        <pc:spChg chg="mod ord">
          <ac:chgData name="Valentino Wisniewski (2515999)" userId="S::2515999@student.uwtsd.ac.uk::8683626b-843d-4789-a0b5-700b8ad90939" providerId="AD" clId="Web-{BC851DA4-0FDB-FAB4-AEBD-40106D169633}" dt="2026-03-01T14:34:18.728" v="113"/>
          <ac:spMkLst>
            <pc:docMk/>
            <pc:sldMk cId="1346372204" sldId="264"/>
            <ac:spMk id="2" creationId="{537E1C88-627C-4655-A4FB-0BB02EDB078A}"/>
          </ac:spMkLst>
        </pc:spChg>
        <pc:spChg chg="mod ord">
          <ac:chgData name="Valentino Wisniewski (2515999)" userId="S::2515999@student.uwtsd.ac.uk::8683626b-843d-4789-a0b5-700b8ad90939" providerId="AD" clId="Web-{BC851DA4-0FDB-FAB4-AEBD-40106D169633}" dt="2026-03-01T14:34:18.728" v="113"/>
          <ac:spMkLst>
            <pc:docMk/>
            <pc:sldMk cId="1346372204" sldId="264"/>
            <ac:spMk id="3" creationId="{033634FE-ADF0-4BC3-A0A9-447EA9DD096B}"/>
          </ac:spMkLst>
        </pc:spChg>
        <pc:spChg chg="mod ord">
          <ac:chgData name="Valentino Wisniewski (2515999)" userId="S::2515999@student.uwtsd.ac.uk::8683626b-843d-4789-a0b5-700b8ad90939" providerId="AD" clId="Web-{BC851DA4-0FDB-FAB4-AEBD-40106D169633}" dt="2026-03-01T14:34:18.728" v="113"/>
          <ac:spMkLst>
            <pc:docMk/>
            <pc:sldMk cId="1346372204" sldId="264"/>
            <ac:spMk id="6" creationId="{A4AC050D-BAF4-C23C-F8EC-24DEC4293002}"/>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4151694508" sldId="268"/>
        </pc:sldMkLst>
        <pc:spChg chg="mod ord">
          <ac:chgData name="Valentino Wisniewski (2515999)" userId="S::2515999@student.uwtsd.ac.uk::8683626b-843d-4789-a0b5-700b8ad90939" providerId="AD" clId="Web-{BC851DA4-0FDB-FAB4-AEBD-40106D169633}" dt="2026-03-01T14:34:18.728" v="113"/>
          <ac:spMkLst>
            <pc:docMk/>
            <pc:sldMk cId="4151694508" sldId="268"/>
            <ac:spMk id="4" creationId="{FAD2AE59-5630-4D5C-83A9-4CDEF4D7DCFB}"/>
          </ac:spMkLst>
        </pc:spChg>
        <pc:spChg chg="mod ord">
          <ac:chgData name="Valentino Wisniewski (2515999)" userId="S::2515999@student.uwtsd.ac.uk::8683626b-843d-4789-a0b5-700b8ad90939" providerId="AD" clId="Web-{BC851DA4-0FDB-FAB4-AEBD-40106D169633}" dt="2026-03-01T14:34:18.728" v="113"/>
          <ac:spMkLst>
            <pc:docMk/>
            <pc:sldMk cId="4151694508" sldId="268"/>
            <ac:spMk id="6" creationId="{5A6B31B0-7B84-475D-961F-09C0191F91A2}"/>
          </ac:spMkLst>
        </pc:spChg>
        <pc:spChg chg="mod ord">
          <ac:chgData name="Valentino Wisniewski (2515999)" userId="S::2515999@student.uwtsd.ac.uk::8683626b-843d-4789-a0b5-700b8ad90939" providerId="AD" clId="Web-{BC851DA4-0FDB-FAB4-AEBD-40106D169633}" dt="2026-03-01T14:34:18.728" v="113"/>
          <ac:spMkLst>
            <pc:docMk/>
            <pc:sldMk cId="4151694508" sldId="268"/>
            <ac:spMk id="7" creationId="{08761B51-19E8-1412-3155-39DDEACA1818}"/>
          </ac:spMkLst>
        </pc:spChg>
        <pc:spChg chg="mod ord">
          <ac:chgData name="Valentino Wisniewski (2515999)" userId="S::2515999@student.uwtsd.ac.uk::8683626b-843d-4789-a0b5-700b8ad90939" providerId="AD" clId="Web-{BC851DA4-0FDB-FAB4-AEBD-40106D169633}" dt="2026-03-01T14:34:18.728" v="113"/>
          <ac:spMkLst>
            <pc:docMk/>
            <pc:sldMk cId="4151694508" sldId="268"/>
            <ac:spMk id="8" creationId="{813F3455-E568-40C9-9F4D-8C89F4CD95F8}"/>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2436493926" sldId="276"/>
        </pc:sldMkLst>
        <pc:spChg chg="mod ord">
          <ac:chgData name="Valentino Wisniewski (2515999)" userId="S::2515999@student.uwtsd.ac.uk::8683626b-843d-4789-a0b5-700b8ad90939" providerId="AD" clId="Web-{BC851DA4-0FDB-FAB4-AEBD-40106D169633}" dt="2026-03-01T14:34:18.728" v="113"/>
          <ac:spMkLst>
            <pc:docMk/>
            <pc:sldMk cId="2436493926" sldId="276"/>
            <ac:spMk id="2" creationId="{BCCAEE93-8585-46D4-A7EC-F184E317CB2E}"/>
          </ac:spMkLst>
        </pc:spChg>
        <pc:spChg chg="mod ord">
          <ac:chgData name="Valentino Wisniewski (2515999)" userId="S::2515999@student.uwtsd.ac.uk::8683626b-843d-4789-a0b5-700b8ad90939" providerId="AD" clId="Web-{BC851DA4-0FDB-FAB4-AEBD-40106D169633}" dt="2026-03-01T14:34:18.728" v="113"/>
          <ac:spMkLst>
            <pc:docMk/>
            <pc:sldMk cId="2436493926" sldId="276"/>
            <ac:spMk id="3" creationId="{24AFFC60-19C3-4901-93F7-7AAF4C09F8C6}"/>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4252466045" sldId="279"/>
        </pc:sldMkLst>
        <pc:spChg chg="mod ord">
          <ac:chgData name="Valentino Wisniewski (2515999)" userId="S::2515999@student.uwtsd.ac.uk::8683626b-843d-4789-a0b5-700b8ad90939" providerId="AD" clId="Web-{BC851DA4-0FDB-FAB4-AEBD-40106D169633}" dt="2026-03-01T14:34:18.728" v="113"/>
          <ac:spMkLst>
            <pc:docMk/>
            <pc:sldMk cId="4252466045" sldId="279"/>
            <ac:spMk id="7" creationId="{3FF2D739-E475-54F8-C832-F04A983D0F24}"/>
          </ac:spMkLst>
        </pc:spChg>
        <pc:spChg chg="mod ord">
          <ac:chgData name="Valentino Wisniewski (2515999)" userId="S::2515999@student.uwtsd.ac.uk::8683626b-843d-4789-a0b5-700b8ad90939" providerId="AD" clId="Web-{BC851DA4-0FDB-FAB4-AEBD-40106D169633}" dt="2026-03-01T14:34:18.728" v="113"/>
          <ac:spMkLst>
            <pc:docMk/>
            <pc:sldMk cId="4252466045" sldId="279"/>
            <ac:spMk id="8" creationId="{8E323639-65E1-FDBD-1BE3-374BB39C1971}"/>
          </ac:spMkLst>
        </pc:spChg>
        <pc:spChg chg="mod ord">
          <ac:chgData name="Valentino Wisniewski (2515999)" userId="S::2515999@student.uwtsd.ac.uk::8683626b-843d-4789-a0b5-700b8ad90939" providerId="AD" clId="Web-{BC851DA4-0FDB-FAB4-AEBD-40106D169633}" dt="2026-03-01T14:34:18.728" v="113"/>
          <ac:spMkLst>
            <pc:docMk/>
            <pc:sldMk cId="4252466045" sldId="279"/>
            <ac:spMk id="13" creationId="{A540B739-30F9-C86F-67ED-2197DC1E598B}"/>
          </ac:spMkLst>
        </pc:spChg>
        <pc:spChg chg="mod ord">
          <ac:chgData name="Valentino Wisniewski (2515999)" userId="S::2515999@student.uwtsd.ac.uk::8683626b-843d-4789-a0b5-700b8ad90939" providerId="AD" clId="Web-{BC851DA4-0FDB-FAB4-AEBD-40106D169633}" dt="2026-03-01T14:34:18.728" v="113"/>
          <ac:spMkLst>
            <pc:docMk/>
            <pc:sldMk cId="4252466045" sldId="279"/>
            <ac:spMk id="23" creationId="{5FB75C3E-5885-49DD-8190-BB1E8C511A7E}"/>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1418789964" sldId="286"/>
        </pc:sldMkLst>
        <pc:spChg chg="mod ord">
          <ac:chgData name="Valentino Wisniewski (2515999)" userId="S::2515999@student.uwtsd.ac.uk::8683626b-843d-4789-a0b5-700b8ad90939" providerId="AD" clId="Web-{BC851DA4-0FDB-FAB4-AEBD-40106D169633}" dt="2026-03-01T14:34:18.728" v="113"/>
          <ac:spMkLst>
            <pc:docMk/>
            <pc:sldMk cId="1418789964" sldId="286"/>
            <ac:spMk id="2" creationId="{67708C79-A4AC-4B5D-92DF-600737E4D11A}"/>
          </ac:spMkLst>
        </pc:spChg>
        <pc:spChg chg="mod ord">
          <ac:chgData name="Valentino Wisniewski (2515999)" userId="S::2515999@student.uwtsd.ac.uk::8683626b-843d-4789-a0b5-700b8ad90939" providerId="AD" clId="Web-{BC851DA4-0FDB-FAB4-AEBD-40106D169633}" dt="2026-03-01T14:34:18.728" v="113"/>
          <ac:spMkLst>
            <pc:docMk/>
            <pc:sldMk cId="1418789964" sldId="286"/>
            <ac:spMk id="7" creationId="{02492136-277B-808E-9D1B-0527359207DB}"/>
          </ac:spMkLst>
        </pc:spChg>
        <pc:spChg chg="mod ord">
          <ac:chgData name="Valentino Wisniewski (2515999)" userId="S::2515999@student.uwtsd.ac.uk::8683626b-843d-4789-a0b5-700b8ad90939" providerId="AD" clId="Web-{BC851DA4-0FDB-FAB4-AEBD-40106D169633}" dt="2026-03-01T14:34:18.728" v="113"/>
          <ac:spMkLst>
            <pc:docMk/>
            <pc:sldMk cId="1418789964" sldId="286"/>
            <ac:spMk id="12" creationId="{D3251268-42B4-3B45-A59B-740E2DB97A00}"/>
          </ac:spMkLst>
        </pc:spChg>
        <pc:spChg chg="mod ord">
          <ac:chgData name="Valentino Wisniewski (2515999)" userId="S::2515999@student.uwtsd.ac.uk::8683626b-843d-4789-a0b5-700b8ad90939" providerId="AD" clId="Web-{BC851DA4-0FDB-FAB4-AEBD-40106D169633}" dt="2026-03-01T14:34:18.728" v="113"/>
          <ac:spMkLst>
            <pc:docMk/>
            <pc:sldMk cId="1418789964" sldId="286"/>
            <ac:spMk id="14" creationId="{F3DE1AA4-0AE6-C6D5-E252-BBD5ED259E32}"/>
          </ac:spMkLst>
        </pc:spChg>
      </pc:sldChg>
      <pc:sldChg chg="addSp delSp modSp mod modClrScheme chgLayout">
        <pc:chgData name="Valentino Wisniewski (2515999)" userId="S::2515999@student.uwtsd.ac.uk::8683626b-843d-4789-a0b5-700b8ad90939" providerId="AD" clId="Web-{BC851DA4-0FDB-FAB4-AEBD-40106D169633}" dt="2026-03-01T15:17:11.139" v="154"/>
        <pc:sldMkLst>
          <pc:docMk/>
          <pc:sldMk cId="1329539271" sldId="290"/>
        </pc:sldMkLst>
        <pc:spChg chg="mod ord">
          <ac:chgData name="Valentino Wisniewski (2515999)" userId="S::2515999@student.uwtsd.ac.uk::8683626b-843d-4789-a0b5-700b8ad90939" providerId="AD" clId="Web-{BC851DA4-0FDB-FAB4-AEBD-40106D169633}" dt="2026-03-01T14:37:55.283" v="148" actId="20577"/>
          <ac:spMkLst>
            <pc:docMk/>
            <pc:sldMk cId="1329539271" sldId="290"/>
            <ac:spMk id="2" creationId="{216815C6-3AD0-46E6-A74A-1967BD91AF50}"/>
          </ac:spMkLst>
        </pc:spChg>
        <pc:spChg chg="add mod">
          <ac:chgData name="Valentino Wisniewski (2515999)" userId="S::2515999@student.uwtsd.ac.uk::8683626b-843d-4789-a0b5-700b8ad90939" providerId="AD" clId="Web-{BC851DA4-0FDB-FAB4-AEBD-40106D169633}" dt="2026-03-01T14:51:09.226" v="153" actId="1076"/>
          <ac:spMkLst>
            <pc:docMk/>
            <pc:sldMk cId="1329539271" sldId="290"/>
            <ac:spMk id="6" creationId="{950D45B2-DC0A-CB01-E57C-FD343BD3D627}"/>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3003251909" sldId="291"/>
        </pc:sldMkLst>
        <pc:spChg chg="mod ord">
          <ac:chgData name="Valentino Wisniewski (2515999)" userId="S::2515999@student.uwtsd.ac.uk::8683626b-843d-4789-a0b5-700b8ad90939" providerId="AD" clId="Web-{BC851DA4-0FDB-FAB4-AEBD-40106D169633}" dt="2026-03-01T14:34:18.728" v="113"/>
          <ac:spMkLst>
            <pc:docMk/>
            <pc:sldMk cId="3003251909" sldId="291"/>
            <ac:spMk id="2" creationId="{216815C6-3AD0-46E6-A74A-1967BD91AF50}"/>
          </ac:spMkLst>
        </pc:spChg>
        <pc:spChg chg="mod ord">
          <ac:chgData name="Valentino Wisniewski (2515999)" userId="S::2515999@student.uwtsd.ac.uk::8683626b-843d-4789-a0b5-700b8ad90939" providerId="AD" clId="Web-{BC851DA4-0FDB-FAB4-AEBD-40106D169633}" dt="2026-03-01T14:34:18.728" v="113"/>
          <ac:spMkLst>
            <pc:docMk/>
            <pc:sldMk cId="3003251909" sldId="291"/>
            <ac:spMk id="3" creationId="{1901B20D-4C28-4DA3-ABBD-718C22A5E58B}"/>
          </ac:spMkLst>
        </pc:spChg>
        <pc:spChg chg="mod ord">
          <ac:chgData name="Valentino Wisniewski (2515999)" userId="S::2515999@student.uwtsd.ac.uk::8683626b-843d-4789-a0b5-700b8ad90939" providerId="AD" clId="Web-{BC851DA4-0FDB-FAB4-AEBD-40106D169633}" dt="2026-03-01T14:34:18.728" v="113"/>
          <ac:spMkLst>
            <pc:docMk/>
            <pc:sldMk cId="3003251909" sldId="291"/>
            <ac:spMk id="4" creationId="{58D8D8EF-09F7-2BAC-3EC4-6E8F40515A5D}"/>
          </ac:spMkLst>
        </pc:spChg>
      </pc:sldChg>
      <pc:sldChg chg="modSp mod modClrScheme chgLayout">
        <pc:chgData name="Valentino Wisniewski (2515999)" userId="S::2515999@student.uwtsd.ac.uk::8683626b-843d-4789-a0b5-700b8ad90939" providerId="AD" clId="Web-{BC851DA4-0FDB-FAB4-AEBD-40106D169633}" dt="2026-03-01T14:34:18.728" v="113"/>
        <pc:sldMkLst>
          <pc:docMk/>
          <pc:sldMk cId="2390678392" sldId="292"/>
        </pc:sldMkLst>
        <pc:spChg chg="mod ord">
          <ac:chgData name="Valentino Wisniewski (2515999)" userId="S::2515999@student.uwtsd.ac.uk::8683626b-843d-4789-a0b5-700b8ad90939" providerId="AD" clId="Web-{BC851DA4-0FDB-FAB4-AEBD-40106D169633}" dt="2026-03-01T14:34:18.728" v="113"/>
          <ac:spMkLst>
            <pc:docMk/>
            <pc:sldMk cId="2390678392" sldId="292"/>
            <ac:spMk id="2" creationId="{CC80C883-7528-F9C5-D6FA-15EC059A3021}"/>
          </ac:spMkLst>
        </pc:spChg>
        <pc:spChg chg="mod ord">
          <ac:chgData name="Valentino Wisniewski (2515999)" userId="S::2515999@student.uwtsd.ac.uk::8683626b-843d-4789-a0b5-700b8ad90939" providerId="AD" clId="Web-{BC851DA4-0FDB-FAB4-AEBD-40106D169633}" dt="2026-03-01T14:34:18.728" v="113"/>
          <ac:spMkLst>
            <pc:docMk/>
            <pc:sldMk cId="2390678392" sldId="292"/>
            <ac:spMk id="3" creationId="{8D3FE259-B742-148B-88EA-EAE84226FE5A}"/>
          </ac:spMkLst>
        </pc:spChg>
        <pc:spChg chg="mod ord">
          <ac:chgData name="Valentino Wisniewski (2515999)" userId="S::2515999@student.uwtsd.ac.uk::8683626b-843d-4789-a0b5-700b8ad90939" providerId="AD" clId="Web-{BC851DA4-0FDB-FAB4-AEBD-40106D169633}" dt="2026-03-01T14:34:18.728" v="113"/>
          <ac:spMkLst>
            <pc:docMk/>
            <pc:sldMk cId="2390678392" sldId="292"/>
            <ac:spMk id="6" creationId="{3A7E69BA-FC91-08A5-671F-B53E6E989C6F}"/>
          </ac:spMkLst>
        </pc:spChg>
        <pc:graphicFrameChg chg="mod ord modGraphic">
          <ac:chgData name="Valentino Wisniewski (2515999)" userId="S::2515999@student.uwtsd.ac.uk::8683626b-843d-4789-a0b5-700b8ad90939" providerId="AD" clId="Web-{BC851DA4-0FDB-FAB4-AEBD-40106D169633}" dt="2026-03-01T14:34:18.728" v="113"/>
          <ac:graphicFrameMkLst>
            <pc:docMk/>
            <pc:sldMk cId="2390678392" sldId="292"/>
            <ac:graphicFrameMk id="8" creationId="{24EE9911-8AC9-5BE2-4456-0175FD28D083}"/>
          </ac:graphicFrameMkLst>
        </pc:graphicFrameChg>
      </pc:sldChg>
      <pc:sldMasterChg chg="add addSldLayout modSldLayout">
        <pc:chgData name="Valentino Wisniewski (2515999)" userId="S::2515999@student.uwtsd.ac.uk::8683626b-843d-4789-a0b5-700b8ad90939" providerId="AD" clId="Web-{BC851DA4-0FDB-FAB4-AEBD-40106D169633}" dt="2026-03-01T14:34:18.728" v="113"/>
        <pc:sldMasterMkLst>
          <pc:docMk/>
          <pc:sldMasterMk cId="633767975" sldId="2147483925"/>
        </pc:sldMasterMkLst>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672297403" sldId="2147483930"/>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3794160135" sldId="2147483931"/>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3401939092" sldId="2147483932"/>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3737393030" sldId="2147483937"/>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2064668823" sldId="2147483938"/>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2671807504" sldId="2147483939"/>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1567846770" sldId="2147483940"/>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2590079697" sldId="2147483941"/>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1562277506" sldId="2147483942"/>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3659679708" sldId="2147483943"/>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1176920255" sldId="2147483944"/>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3705970125" sldId="2147483945"/>
          </pc:sldLayoutMkLst>
        </pc:sldLayoutChg>
        <pc:sldLayoutChg chg="add mod replId">
          <pc:chgData name="Valentino Wisniewski (2515999)" userId="S::2515999@student.uwtsd.ac.uk::8683626b-843d-4789-a0b5-700b8ad90939" providerId="AD" clId="Web-{BC851DA4-0FDB-FAB4-AEBD-40106D169633}" dt="2026-03-01T14:34:18.728" v="113"/>
          <pc:sldLayoutMkLst>
            <pc:docMk/>
            <pc:sldMasterMk cId="633767975" sldId="2147483925"/>
            <pc:sldLayoutMk cId="922563333" sldId="2147483946"/>
          </pc:sldLayoutMkLst>
        </pc:sldLayoutChg>
      </pc:sldMasterChg>
    </pc:docChg>
  </pc:docChgLst>
  <pc:docChgLst>
    <pc:chgData name="Valentino Wisniewski (2515999)" userId="8683626b-843d-4789-a0b5-700b8ad90939" providerId="ADAL" clId="{09D60A93-B316-4776-9108-09935A25AC95}"/>
    <pc:docChg chg="custSel addSld modSld sldOrd">
      <pc:chgData name="Valentino Wisniewski (2515999)" userId="8683626b-843d-4789-a0b5-700b8ad90939" providerId="ADAL" clId="{09D60A93-B316-4776-9108-09935A25AC95}" dt="2026-03-15T14:35:46.326" v="947" actId="20577"/>
      <pc:docMkLst>
        <pc:docMk/>
      </pc:docMkLst>
      <pc:sldChg chg="modSp mod">
        <pc:chgData name="Valentino Wisniewski (2515999)" userId="8683626b-843d-4789-a0b5-700b8ad90939" providerId="ADAL" clId="{09D60A93-B316-4776-9108-09935A25AC95}" dt="2026-03-15T14:11:33.339" v="373" actId="20577"/>
        <pc:sldMkLst>
          <pc:docMk/>
          <pc:sldMk cId="1642425379" sldId="256"/>
        </pc:sldMkLst>
        <pc:spChg chg="mod">
          <ac:chgData name="Valentino Wisniewski (2515999)" userId="8683626b-843d-4789-a0b5-700b8ad90939" providerId="ADAL" clId="{09D60A93-B316-4776-9108-09935A25AC95}" dt="2026-03-15T14:11:33.339" v="373" actId="20577"/>
          <ac:spMkLst>
            <pc:docMk/>
            <pc:sldMk cId="1642425379" sldId="256"/>
            <ac:spMk id="4" creationId="{80E1FB00-B70C-70BF-9394-DFC9D3AD4ED0}"/>
          </ac:spMkLst>
        </pc:spChg>
        <pc:picChg chg="mod">
          <ac:chgData name="Valentino Wisniewski (2515999)" userId="8683626b-843d-4789-a0b5-700b8ad90939" providerId="ADAL" clId="{09D60A93-B316-4776-9108-09935A25AC95}" dt="2026-03-15T14:01:48.730" v="232" actId="1076"/>
          <ac:picMkLst>
            <pc:docMk/>
            <pc:sldMk cId="1642425379" sldId="256"/>
            <ac:picMk id="5" creationId="{1D6197AB-3911-0F9C-7BF7-65E614627493}"/>
          </ac:picMkLst>
        </pc:picChg>
      </pc:sldChg>
      <pc:sldChg chg="addSp delSp modSp mod ord">
        <pc:chgData name="Valentino Wisniewski (2515999)" userId="8683626b-843d-4789-a0b5-700b8ad90939" providerId="ADAL" clId="{09D60A93-B316-4776-9108-09935A25AC95}" dt="2026-03-15T14:13:19.411" v="388"/>
        <pc:sldMkLst>
          <pc:docMk/>
          <pc:sldMk cId="707789176" sldId="258"/>
        </pc:sldMkLst>
        <pc:spChg chg="mod">
          <ac:chgData name="Valentino Wisniewski (2515999)" userId="8683626b-843d-4789-a0b5-700b8ad90939" providerId="ADAL" clId="{09D60A93-B316-4776-9108-09935A25AC95}" dt="2026-03-15T14:04:30.278" v="243" actId="1076"/>
          <ac:spMkLst>
            <pc:docMk/>
            <pc:sldMk cId="707789176" sldId="258"/>
            <ac:spMk id="4" creationId="{778C428B-2D65-5378-1A7D-73F3E7FA90A6}"/>
          </ac:spMkLst>
        </pc:spChg>
        <pc:spChg chg="add del mod">
          <ac:chgData name="Valentino Wisniewski (2515999)" userId="8683626b-843d-4789-a0b5-700b8ad90939" providerId="ADAL" clId="{09D60A93-B316-4776-9108-09935A25AC95}" dt="2026-03-15T14:03:48.096" v="233"/>
          <ac:spMkLst>
            <pc:docMk/>
            <pc:sldMk cId="707789176" sldId="258"/>
            <ac:spMk id="5" creationId="{70871C59-237D-F833-F4D5-9F59A14D887F}"/>
          </ac:spMkLst>
        </pc:spChg>
        <pc:picChg chg="add mod">
          <ac:chgData name="Valentino Wisniewski (2515999)" userId="8683626b-843d-4789-a0b5-700b8ad90939" providerId="ADAL" clId="{09D60A93-B316-4776-9108-09935A25AC95}" dt="2026-03-15T14:04:20.394" v="242" actId="14100"/>
          <ac:picMkLst>
            <pc:docMk/>
            <pc:sldMk cId="707789176" sldId="258"/>
            <ac:picMk id="3" creationId="{841C1741-6893-0E47-3464-394679DC2404}"/>
          </ac:picMkLst>
        </pc:picChg>
        <pc:picChg chg="del mod">
          <ac:chgData name="Valentino Wisniewski (2515999)" userId="8683626b-843d-4789-a0b5-700b8ad90939" providerId="ADAL" clId="{09D60A93-B316-4776-9108-09935A25AC95}" dt="2026-03-15T13:44:42.218" v="4" actId="21"/>
          <ac:picMkLst>
            <pc:docMk/>
            <pc:sldMk cId="707789176" sldId="258"/>
            <ac:picMk id="34" creationId="{9289CE93-EC50-55DB-CFE0-1266AEC87B19}"/>
          </ac:picMkLst>
        </pc:picChg>
      </pc:sldChg>
      <pc:sldChg chg="modSp mod ord">
        <pc:chgData name="Valentino Wisniewski (2515999)" userId="8683626b-843d-4789-a0b5-700b8ad90939" providerId="ADAL" clId="{09D60A93-B316-4776-9108-09935A25AC95}" dt="2026-03-15T14:19:36.941" v="501"/>
        <pc:sldMkLst>
          <pc:docMk/>
          <pc:sldMk cId="1329539271" sldId="290"/>
        </pc:sldMkLst>
        <pc:spChg chg="mod">
          <ac:chgData name="Valentino Wisniewski (2515999)" userId="8683626b-843d-4789-a0b5-700b8ad90939" providerId="ADAL" clId="{09D60A93-B316-4776-9108-09935A25AC95}" dt="2026-03-15T14:01:37.832" v="230" actId="1076"/>
          <ac:spMkLst>
            <pc:docMk/>
            <pc:sldMk cId="1329539271" sldId="290"/>
            <ac:spMk id="6" creationId="{950D45B2-DC0A-CB01-E57C-FD343BD3D627}"/>
          </ac:spMkLst>
        </pc:spChg>
      </pc:sldChg>
      <pc:sldChg chg="modSp new mod ord">
        <pc:chgData name="Valentino Wisniewski (2515999)" userId="8683626b-843d-4789-a0b5-700b8ad90939" providerId="ADAL" clId="{09D60A93-B316-4776-9108-09935A25AC95}" dt="2026-03-15T14:17:43.226" v="499" actId="20577"/>
        <pc:sldMkLst>
          <pc:docMk/>
          <pc:sldMk cId="1562351211" sldId="293"/>
        </pc:sldMkLst>
        <pc:spChg chg="mod">
          <ac:chgData name="Valentino Wisniewski (2515999)" userId="8683626b-843d-4789-a0b5-700b8ad90939" providerId="ADAL" clId="{09D60A93-B316-4776-9108-09935A25AC95}" dt="2026-03-15T14:15:55.940" v="496" actId="20577"/>
          <ac:spMkLst>
            <pc:docMk/>
            <pc:sldMk cId="1562351211" sldId="293"/>
            <ac:spMk id="2" creationId="{67C17D98-9822-2714-4515-948CCB25ED43}"/>
          </ac:spMkLst>
        </pc:spChg>
        <pc:spChg chg="mod">
          <ac:chgData name="Valentino Wisniewski (2515999)" userId="8683626b-843d-4789-a0b5-700b8ad90939" providerId="ADAL" clId="{09D60A93-B316-4776-9108-09935A25AC95}" dt="2026-03-15T14:17:43.226" v="499" actId="20577"/>
          <ac:spMkLst>
            <pc:docMk/>
            <pc:sldMk cId="1562351211" sldId="293"/>
            <ac:spMk id="3" creationId="{64D68C61-77B1-4FB9-ABDE-667578D084CB}"/>
          </ac:spMkLst>
        </pc:spChg>
        <pc:spChg chg="mod">
          <ac:chgData name="Valentino Wisniewski (2515999)" userId="8683626b-843d-4789-a0b5-700b8ad90939" providerId="ADAL" clId="{09D60A93-B316-4776-9108-09935A25AC95}" dt="2026-03-15T14:16:23.694" v="498" actId="313"/>
          <ac:spMkLst>
            <pc:docMk/>
            <pc:sldMk cId="1562351211" sldId="293"/>
            <ac:spMk id="4" creationId="{278C8A1D-D728-DA48-893F-4D65929D71CE}"/>
          </ac:spMkLst>
        </pc:spChg>
      </pc:sldChg>
      <pc:sldChg chg="new">
        <pc:chgData name="Valentino Wisniewski (2515999)" userId="8683626b-843d-4789-a0b5-700b8ad90939" providerId="ADAL" clId="{09D60A93-B316-4776-9108-09935A25AC95}" dt="2026-03-15T14:10:52.391" v="245" actId="680"/>
        <pc:sldMkLst>
          <pc:docMk/>
          <pc:sldMk cId="581465558" sldId="294"/>
        </pc:sldMkLst>
      </pc:sldChg>
      <pc:sldChg chg="addSp delSp modSp new mod">
        <pc:chgData name="Valentino Wisniewski (2515999)" userId="8683626b-843d-4789-a0b5-700b8ad90939" providerId="ADAL" clId="{09D60A93-B316-4776-9108-09935A25AC95}" dt="2026-03-15T14:35:46.326" v="947" actId="20577"/>
        <pc:sldMkLst>
          <pc:docMk/>
          <pc:sldMk cId="1217044776" sldId="295"/>
        </pc:sldMkLst>
        <pc:spChg chg="del mod">
          <ac:chgData name="Valentino Wisniewski (2515999)" userId="8683626b-843d-4789-a0b5-700b8ad90939" providerId="ADAL" clId="{09D60A93-B316-4776-9108-09935A25AC95}" dt="2026-03-15T14:20:13.995" v="506" actId="21"/>
          <ac:spMkLst>
            <pc:docMk/>
            <pc:sldMk cId="1217044776" sldId="295"/>
            <ac:spMk id="2" creationId="{7FA8D143-8539-F7FC-EED7-2D39D750BE5B}"/>
          </ac:spMkLst>
        </pc:spChg>
        <pc:spChg chg="del">
          <ac:chgData name="Valentino Wisniewski (2515999)" userId="8683626b-843d-4789-a0b5-700b8ad90939" providerId="ADAL" clId="{09D60A93-B316-4776-9108-09935A25AC95}" dt="2026-03-15T14:20:17.458" v="507" actId="21"/>
          <ac:spMkLst>
            <pc:docMk/>
            <pc:sldMk cId="1217044776" sldId="295"/>
            <ac:spMk id="3" creationId="{B9DA2D42-5BFF-D640-56AB-CF4FF978E2A7}"/>
          </ac:spMkLst>
        </pc:spChg>
        <pc:spChg chg="del mod">
          <ac:chgData name="Valentino Wisniewski (2515999)" userId="8683626b-843d-4789-a0b5-700b8ad90939" providerId="ADAL" clId="{09D60A93-B316-4776-9108-09935A25AC95}" dt="2026-03-15T14:20:07.275" v="503" actId="21"/>
          <ac:spMkLst>
            <pc:docMk/>
            <pc:sldMk cId="1217044776" sldId="295"/>
            <ac:spMk id="4" creationId="{FBAFF005-67AE-E70C-73E3-453245CFF26F}"/>
          </ac:spMkLst>
        </pc:spChg>
        <pc:spChg chg="add mod">
          <ac:chgData name="Valentino Wisniewski (2515999)" userId="8683626b-843d-4789-a0b5-700b8ad90939" providerId="ADAL" clId="{09D60A93-B316-4776-9108-09935A25AC95}" dt="2026-03-15T14:21:11.169" v="531" actId="255"/>
          <ac:spMkLst>
            <pc:docMk/>
            <pc:sldMk cId="1217044776" sldId="295"/>
            <ac:spMk id="5" creationId="{767E0319-8797-AC53-F5A2-F793083061A0}"/>
          </ac:spMkLst>
        </pc:spChg>
        <pc:spChg chg="add mod">
          <ac:chgData name="Valentino Wisniewski (2515999)" userId="8683626b-843d-4789-a0b5-700b8ad90939" providerId="ADAL" clId="{09D60A93-B316-4776-9108-09935A25AC95}" dt="2026-03-15T14:22:47.140" v="571" actId="1076"/>
          <ac:spMkLst>
            <pc:docMk/>
            <pc:sldMk cId="1217044776" sldId="295"/>
            <ac:spMk id="6" creationId="{2FD94AF0-09D9-D833-7C6B-E79FA0A78CDA}"/>
          </ac:spMkLst>
        </pc:spChg>
        <pc:spChg chg="add mod">
          <ac:chgData name="Valentino Wisniewski (2515999)" userId="8683626b-843d-4789-a0b5-700b8ad90939" providerId="ADAL" clId="{09D60A93-B316-4776-9108-09935A25AC95}" dt="2026-03-15T14:28:16.609" v="697" actId="14100"/>
          <ac:spMkLst>
            <pc:docMk/>
            <pc:sldMk cId="1217044776" sldId="295"/>
            <ac:spMk id="7" creationId="{DB7A12EE-14D3-01E1-3647-6BA8FDAFF8FF}"/>
          </ac:spMkLst>
        </pc:spChg>
        <pc:spChg chg="add mod">
          <ac:chgData name="Valentino Wisniewski (2515999)" userId="8683626b-843d-4789-a0b5-700b8ad90939" providerId="ADAL" clId="{09D60A93-B316-4776-9108-09935A25AC95}" dt="2026-03-15T14:28:11.726" v="696" actId="1076"/>
          <ac:spMkLst>
            <pc:docMk/>
            <pc:sldMk cId="1217044776" sldId="295"/>
            <ac:spMk id="10" creationId="{730070CF-A75A-E675-4706-BB3F0801387B}"/>
          </ac:spMkLst>
        </pc:spChg>
        <pc:spChg chg="add mod">
          <ac:chgData name="Valentino Wisniewski (2515999)" userId="8683626b-843d-4789-a0b5-700b8ad90939" providerId="ADAL" clId="{09D60A93-B316-4776-9108-09935A25AC95}" dt="2026-03-15T14:32:57.402" v="871" actId="313"/>
          <ac:spMkLst>
            <pc:docMk/>
            <pc:sldMk cId="1217044776" sldId="295"/>
            <ac:spMk id="13" creationId="{891B3561-1BD2-0F78-6210-BFE5D18C3271}"/>
          </ac:spMkLst>
        </pc:spChg>
        <pc:spChg chg="add mod">
          <ac:chgData name="Valentino Wisniewski (2515999)" userId="8683626b-843d-4789-a0b5-700b8ad90939" providerId="ADAL" clId="{09D60A93-B316-4776-9108-09935A25AC95}" dt="2026-03-15T14:35:46.326" v="947" actId="20577"/>
          <ac:spMkLst>
            <pc:docMk/>
            <pc:sldMk cId="1217044776" sldId="295"/>
            <ac:spMk id="16" creationId="{BC5CC895-D75C-F1A4-7A06-88C8F7ED741D}"/>
          </ac:spMkLst>
        </pc:spChg>
        <pc:cxnChg chg="add mod">
          <ac:chgData name="Valentino Wisniewski (2515999)" userId="8683626b-843d-4789-a0b5-700b8ad90939" providerId="ADAL" clId="{09D60A93-B316-4776-9108-09935A25AC95}" dt="2026-03-15T14:28:00.704" v="692" actId="1076"/>
          <ac:cxnSpMkLst>
            <pc:docMk/>
            <pc:sldMk cId="1217044776" sldId="295"/>
            <ac:cxnSpMk id="9" creationId="{7A7EB5AA-5CF4-427A-6682-05EC707E342F}"/>
          </ac:cxnSpMkLst>
        </pc:cxnChg>
        <pc:cxnChg chg="add">
          <ac:chgData name="Valentino Wisniewski (2515999)" userId="8683626b-843d-4789-a0b5-700b8ad90939" providerId="ADAL" clId="{09D60A93-B316-4776-9108-09935A25AC95}" dt="2026-03-15T14:29:38.582" v="698" actId="11529"/>
          <ac:cxnSpMkLst>
            <pc:docMk/>
            <pc:sldMk cId="1217044776" sldId="295"/>
            <ac:cxnSpMk id="12" creationId="{EDB25D6B-E816-865D-9357-4A53C2CB5A74}"/>
          </ac:cxnSpMkLst>
        </pc:cxnChg>
        <pc:cxnChg chg="add">
          <ac:chgData name="Valentino Wisniewski (2515999)" userId="8683626b-843d-4789-a0b5-700b8ad90939" providerId="ADAL" clId="{09D60A93-B316-4776-9108-09935A25AC95}" dt="2026-03-15T14:34:44.853" v="872" actId="11529"/>
          <ac:cxnSpMkLst>
            <pc:docMk/>
            <pc:sldMk cId="1217044776" sldId="295"/>
            <ac:cxnSpMk id="15" creationId="{00A6D2D8-1E29-7DA6-D153-1B3F370FB373}"/>
          </ac:cxnSpMkLst>
        </pc:cxnChg>
      </pc:sldChg>
      <pc:sldChg chg="new">
        <pc:chgData name="Valentino Wisniewski (2515999)" userId="8683626b-843d-4789-a0b5-700b8ad90939" providerId="ADAL" clId="{09D60A93-B316-4776-9108-09935A25AC95}" dt="2026-03-15T14:10:52.455" v="247" actId="680"/>
        <pc:sldMkLst>
          <pc:docMk/>
          <pc:sldMk cId="60948096" sldId="296"/>
        </pc:sldMkLst>
      </pc:sldChg>
      <pc:sldChg chg="new">
        <pc:chgData name="Valentino Wisniewski (2515999)" userId="8683626b-843d-4789-a0b5-700b8ad90939" providerId="ADAL" clId="{09D60A93-B316-4776-9108-09935A25AC95}" dt="2026-03-15T14:10:52.486" v="248" actId="680"/>
        <pc:sldMkLst>
          <pc:docMk/>
          <pc:sldMk cId="1540541765" sldId="297"/>
        </pc:sldMkLst>
      </pc:sldChg>
      <pc:sldChg chg="new">
        <pc:chgData name="Valentino Wisniewski (2515999)" userId="8683626b-843d-4789-a0b5-700b8ad90939" providerId="ADAL" clId="{09D60A93-B316-4776-9108-09935A25AC95}" dt="2026-03-15T14:10:52.517" v="249" actId="680"/>
        <pc:sldMkLst>
          <pc:docMk/>
          <pc:sldMk cId="1611353011" sldId="298"/>
        </pc:sldMkLst>
      </pc:sldChg>
      <pc:sldChg chg="new">
        <pc:chgData name="Valentino Wisniewski (2515999)" userId="8683626b-843d-4789-a0b5-700b8ad90939" providerId="ADAL" clId="{09D60A93-B316-4776-9108-09935A25AC95}" dt="2026-03-15T14:10:52.549" v="250" actId="680"/>
        <pc:sldMkLst>
          <pc:docMk/>
          <pc:sldMk cId="2795858974" sldId="299"/>
        </pc:sldMkLst>
      </pc:sldChg>
      <pc:sldChg chg="new">
        <pc:chgData name="Valentino Wisniewski (2515999)" userId="8683626b-843d-4789-a0b5-700b8ad90939" providerId="ADAL" clId="{09D60A93-B316-4776-9108-09935A25AC95}" dt="2026-03-15T14:10:52.580" v="251" actId="680"/>
        <pc:sldMkLst>
          <pc:docMk/>
          <pc:sldMk cId="2868935646" sldId="300"/>
        </pc:sldMkLst>
      </pc:sldChg>
      <pc:sldChg chg="new">
        <pc:chgData name="Valentino Wisniewski (2515999)" userId="8683626b-843d-4789-a0b5-700b8ad90939" providerId="ADAL" clId="{09D60A93-B316-4776-9108-09935A25AC95}" dt="2026-03-15T14:10:52.611" v="252" actId="680"/>
        <pc:sldMkLst>
          <pc:docMk/>
          <pc:sldMk cId="2771715967" sldId="301"/>
        </pc:sldMkLst>
      </pc:sldChg>
      <pc:sldChg chg="new">
        <pc:chgData name="Valentino Wisniewski (2515999)" userId="8683626b-843d-4789-a0b5-700b8ad90939" providerId="ADAL" clId="{09D60A93-B316-4776-9108-09935A25AC95}" dt="2026-03-15T14:10:52.642" v="253" actId="680"/>
        <pc:sldMkLst>
          <pc:docMk/>
          <pc:sldMk cId="1511111749" sldId="302"/>
        </pc:sldMkLst>
      </pc:sldChg>
      <pc:sldChg chg="new">
        <pc:chgData name="Valentino Wisniewski (2515999)" userId="8683626b-843d-4789-a0b5-700b8ad90939" providerId="ADAL" clId="{09D60A93-B316-4776-9108-09935A25AC95}" dt="2026-03-15T14:10:52.689" v="254" actId="680"/>
        <pc:sldMkLst>
          <pc:docMk/>
          <pc:sldMk cId="1139723762" sldId="303"/>
        </pc:sldMkLst>
      </pc:sldChg>
      <pc:sldChg chg="new">
        <pc:chgData name="Valentino Wisniewski (2515999)" userId="8683626b-843d-4789-a0b5-700b8ad90939" providerId="ADAL" clId="{09D60A93-B316-4776-9108-09935A25AC95}" dt="2026-03-15T14:10:52.720" v="255" actId="680"/>
        <pc:sldMkLst>
          <pc:docMk/>
          <pc:sldMk cId="1080406144" sldId="304"/>
        </pc:sldMkLst>
      </pc:sldChg>
      <pc:sldChg chg="new">
        <pc:chgData name="Valentino Wisniewski (2515999)" userId="8683626b-843d-4789-a0b5-700b8ad90939" providerId="ADAL" clId="{09D60A93-B316-4776-9108-09935A25AC95}" dt="2026-03-15T14:10:52.752" v="256" actId="680"/>
        <pc:sldMkLst>
          <pc:docMk/>
          <pc:sldMk cId="1365113642" sldId="305"/>
        </pc:sldMkLst>
      </pc:sldChg>
      <pc:sldChg chg="new">
        <pc:chgData name="Valentino Wisniewski (2515999)" userId="8683626b-843d-4789-a0b5-700b8ad90939" providerId="ADAL" clId="{09D60A93-B316-4776-9108-09935A25AC95}" dt="2026-03-15T14:10:52.783" v="257" actId="680"/>
        <pc:sldMkLst>
          <pc:docMk/>
          <pc:sldMk cId="1917994875" sldId="306"/>
        </pc:sldMkLst>
      </pc:sldChg>
      <pc:sldChg chg="new">
        <pc:chgData name="Valentino Wisniewski (2515999)" userId="8683626b-843d-4789-a0b5-700b8ad90939" providerId="ADAL" clId="{09D60A93-B316-4776-9108-09935A25AC95}" dt="2026-03-15T14:10:52.814" v="258" actId="680"/>
        <pc:sldMkLst>
          <pc:docMk/>
          <pc:sldMk cId="4042089873" sldId="307"/>
        </pc:sldMkLst>
      </pc:sldChg>
      <pc:sldChg chg="new">
        <pc:chgData name="Valentino Wisniewski (2515999)" userId="8683626b-843d-4789-a0b5-700b8ad90939" providerId="ADAL" clId="{09D60A93-B316-4776-9108-09935A25AC95}" dt="2026-03-15T14:10:52.845" v="259" actId="680"/>
        <pc:sldMkLst>
          <pc:docMk/>
          <pc:sldMk cId="2946970197" sldId="308"/>
        </pc:sldMkLst>
      </pc:sldChg>
      <pc:sldChg chg="new">
        <pc:chgData name="Valentino Wisniewski (2515999)" userId="8683626b-843d-4789-a0b5-700b8ad90939" providerId="ADAL" clId="{09D60A93-B316-4776-9108-09935A25AC95}" dt="2026-03-15T14:10:52.877" v="260" actId="680"/>
        <pc:sldMkLst>
          <pc:docMk/>
          <pc:sldMk cId="1406814749" sldId="309"/>
        </pc:sldMkLst>
      </pc:sldChg>
      <pc:sldChg chg="new">
        <pc:chgData name="Valentino Wisniewski (2515999)" userId="8683626b-843d-4789-a0b5-700b8ad90939" providerId="ADAL" clId="{09D60A93-B316-4776-9108-09935A25AC95}" dt="2026-03-15T14:10:52.908" v="261" actId="680"/>
        <pc:sldMkLst>
          <pc:docMk/>
          <pc:sldMk cId="2531255146" sldId="310"/>
        </pc:sldMkLst>
      </pc:sldChg>
      <pc:sldChg chg="new">
        <pc:chgData name="Valentino Wisniewski (2515999)" userId="8683626b-843d-4789-a0b5-700b8ad90939" providerId="ADAL" clId="{09D60A93-B316-4776-9108-09935A25AC95}" dt="2026-03-15T14:10:52.939" v="262" actId="680"/>
        <pc:sldMkLst>
          <pc:docMk/>
          <pc:sldMk cId="2265783311" sldId="311"/>
        </pc:sldMkLst>
      </pc:sldChg>
      <pc:sldChg chg="new">
        <pc:chgData name="Valentino Wisniewski (2515999)" userId="8683626b-843d-4789-a0b5-700b8ad90939" providerId="ADAL" clId="{09D60A93-B316-4776-9108-09935A25AC95}" dt="2026-03-15T14:10:52.986" v="263" actId="680"/>
        <pc:sldMkLst>
          <pc:docMk/>
          <pc:sldMk cId="1404174143" sldId="312"/>
        </pc:sldMkLst>
      </pc:sldChg>
      <pc:sldChg chg="new">
        <pc:chgData name="Valentino Wisniewski (2515999)" userId="8683626b-843d-4789-a0b5-700b8ad90939" providerId="ADAL" clId="{09D60A93-B316-4776-9108-09935A25AC95}" dt="2026-03-15T14:10:53.017" v="264" actId="680"/>
        <pc:sldMkLst>
          <pc:docMk/>
          <pc:sldMk cId="1176741880" sldId="313"/>
        </pc:sldMkLst>
      </pc:sldChg>
      <pc:sldChg chg="new">
        <pc:chgData name="Valentino Wisniewski (2515999)" userId="8683626b-843d-4789-a0b5-700b8ad90939" providerId="ADAL" clId="{09D60A93-B316-4776-9108-09935A25AC95}" dt="2026-03-15T14:10:53.049" v="265" actId="680"/>
        <pc:sldMkLst>
          <pc:docMk/>
          <pc:sldMk cId="2207489887" sldId="314"/>
        </pc:sldMkLst>
      </pc:sldChg>
      <pc:sldChg chg="new">
        <pc:chgData name="Valentino Wisniewski (2515999)" userId="8683626b-843d-4789-a0b5-700b8ad90939" providerId="ADAL" clId="{09D60A93-B316-4776-9108-09935A25AC95}" dt="2026-03-15T14:10:53.080" v="266" actId="680"/>
        <pc:sldMkLst>
          <pc:docMk/>
          <pc:sldMk cId="596271823" sldId="315"/>
        </pc:sldMkLst>
      </pc:sldChg>
      <pc:sldChg chg="new">
        <pc:chgData name="Valentino Wisniewski (2515999)" userId="8683626b-843d-4789-a0b5-700b8ad90939" providerId="ADAL" clId="{09D60A93-B316-4776-9108-09935A25AC95}" dt="2026-03-15T14:10:53.111" v="267" actId="680"/>
        <pc:sldMkLst>
          <pc:docMk/>
          <pc:sldMk cId="117080811" sldId="316"/>
        </pc:sldMkLst>
      </pc:sldChg>
      <pc:sldChg chg="new">
        <pc:chgData name="Valentino Wisniewski (2515999)" userId="8683626b-843d-4789-a0b5-700b8ad90939" providerId="ADAL" clId="{09D60A93-B316-4776-9108-09935A25AC95}" dt="2026-03-15T14:10:53.142" v="268" actId="680"/>
        <pc:sldMkLst>
          <pc:docMk/>
          <pc:sldMk cId="2646439579" sldId="317"/>
        </pc:sldMkLst>
      </pc:sldChg>
      <pc:sldChg chg="new">
        <pc:chgData name="Valentino Wisniewski (2515999)" userId="8683626b-843d-4789-a0b5-700b8ad90939" providerId="ADAL" clId="{09D60A93-B316-4776-9108-09935A25AC95}" dt="2026-03-15T14:10:53.174" v="269" actId="680"/>
        <pc:sldMkLst>
          <pc:docMk/>
          <pc:sldMk cId="1698748582" sldId="318"/>
        </pc:sldMkLst>
      </pc:sldChg>
      <pc:sldChg chg="new">
        <pc:chgData name="Valentino Wisniewski (2515999)" userId="8683626b-843d-4789-a0b5-700b8ad90939" providerId="ADAL" clId="{09D60A93-B316-4776-9108-09935A25AC95}" dt="2026-03-15T14:10:53.205" v="270" actId="680"/>
        <pc:sldMkLst>
          <pc:docMk/>
          <pc:sldMk cId="1866282101" sldId="319"/>
        </pc:sldMkLst>
      </pc:sldChg>
      <pc:sldChg chg="new">
        <pc:chgData name="Valentino Wisniewski (2515999)" userId="8683626b-843d-4789-a0b5-700b8ad90939" providerId="ADAL" clId="{09D60A93-B316-4776-9108-09935A25AC95}" dt="2026-03-15T14:10:53.236" v="271" actId="680"/>
        <pc:sldMkLst>
          <pc:docMk/>
          <pc:sldMk cId="1266159864" sldId="320"/>
        </pc:sldMkLst>
      </pc:sldChg>
      <pc:sldChg chg="new">
        <pc:chgData name="Valentino Wisniewski (2515999)" userId="8683626b-843d-4789-a0b5-700b8ad90939" providerId="ADAL" clId="{09D60A93-B316-4776-9108-09935A25AC95}" dt="2026-03-15T14:10:53.283" v="272" actId="680"/>
        <pc:sldMkLst>
          <pc:docMk/>
          <pc:sldMk cId="836119940" sldId="321"/>
        </pc:sldMkLst>
      </pc:sldChg>
      <pc:sldChg chg="new">
        <pc:chgData name="Valentino Wisniewski (2515999)" userId="8683626b-843d-4789-a0b5-700b8ad90939" providerId="ADAL" clId="{09D60A93-B316-4776-9108-09935A25AC95}" dt="2026-03-15T14:10:53.314" v="273" actId="680"/>
        <pc:sldMkLst>
          <pc:docMk/>
          <pc:sldMk cId="4015205343" sldId="322"/>
        </pc:sldMkLst>
      </pc:sldChg>
      <pc:sldChg chg="new">
        <pc:chgData name="Valentino Wisniewski (2515999)" userId="8683626b-843d-4789-a0b5-700b8ad90939" providerId="ADAL" clId="{09D60A93-B316-4776-9108-09935A25AC95}" dt="2026-03-15T14:10:53.345" v="274" actId="680"/>
        <pc:sldMkLst>
          <pc:docMk/>
          <pc:sldMk cId="1037866277" sldId="323"/>
        </pc:sldMkLst>
      </pc:sldChg>
      <pc:sldChg chg="new">
        <pc:chgData name="Valentino Wisniewski (2515999)" userId="8683626b-843d-4789-a0b5-700b8ad90939" providerId="ADAL" clId="{09D60A93-B316-4776-9108-09935A25AC95}" dt="2026-03-15T14:10:53.377" v="275" actId="680"/>
        <pc:sldMkLst>
          <pc:docMk/>
          <pc:sldMk cId="1545634693" sldId="324"/>
        </pc:sldMkLst>
      </pc:sldChg>
      <pc:sldChg chg="new">
        <pc:chgData name="Valentino Wisniewski (2515999)" userId="8683626b-843d-4789-a0b5-700b8ad90939" providerId="ADAL" clId="{09D60A93-B316-4776-9108-09935A25AC95}" dt="2026-03-15T14:10:53.408" v="276" actId="680"/>
        <pc:sldMkLst>
          <pc:docMk/>
          <pc:sldMk cId="3452325756" sldId="325"/>
        </pc:sldMkLst>
      </pc:sldChg>
      <pc:sldChg chg="new">
        <pc:chgData name="Valentino Wisniewski (2515999)" userId="8683626b-843d-4789-a0b5-700b8ad90939" providerId="ADAL" clId="{09D60A93-B316-4776-9108-09935A25AC95}" dt="2026-03-15T14:10:53.439" v="277" actId="680"/>
        <pc:sldMkLst>
          <pc:docMk/>
          <pc:sldMk cId="2973411547" sldId="326"/>
        </pc:sldMkLst>
      </pc:sldChg>
      <pc:sldChg chg="new">
        <pc:chgData name="Valentino Wisniewski (2515999)" userId="8683626b-843d-4789-a0b5-700b8ad90939" providerId="ADAL" clId="{09D60A93-B316-4776-9108-09935A25AC95}" dt="2026-03-15T14:10:53.470" v="278" actId="680"/>
        <pc:sldMkLst>
          <pc:docMk/>
          <pc:sldMk cId="1501656995" sldId="327"/>
        </pc:sldMkLst>
      </pc:sldChg>
      <pc:sldChg chg="new">
        <pc:chgData name="Valentino Wisniewski (2515999)" userId="8683626b-843d-4789-a0b5-700b8ad90939" providerId="ADAL" clId="{09D60A93-B316-4776-9108-09935A25AC95}" dt="2026-03-15T14:10:53.502" v="279" actId="680"/>
        <pc:sldMkLst>
          <pc:docMk/>
          <pc:sldMk cId="2157246446" sldId="328"/>
        </pc:sldMkLst>
      </pc:sldChg>
      <pc:sldChg chg="new">
        <pc:chgData name="Valentino Wisniewski (2515999)" userId="8683626b-843d-4789-a0b5-700b8ad90939" providerId="ADAL" clId="{09D60A93-B316-4776-9108-09935A25AC95}" dt="2026-03-15T14:10:53.533" v="280" actId="680"/>
        <pc:sldMkLst>
          <pc:docMk/>
          <pc:sldMk cId="904191159" sldId="329"/>
        </pc:sldMkLst>
      </pc:sldChg>
      <pc:sldChg chg="new">
        <pc:chgData name="Valentino Wisniewski (2515999)" userId="8683626b-843d-4789-a0b5-700b8ad90939" providerId="ADAL" clId="{09D60A93-B316-4776-9108-09935A25AC95}" dt="2026-03-15T14:10:53.580" v="281" actId="680"/>
        <pc:sldMkLst>
          <pc:docMk/>
          <pc:sldMk cId="3680463489" sldId="330"/>
        </pc:sldMkLst>
      </pc:sldChg>
      <pc:sldChg chg="new">
        <pc:chgData name="Valentino Wisniewski (2515999)" userId="8683626b-843d-4789-a0b5-700b8ad90939" providerId="ADAL" clId="{09D60A93-B316-4776-9108-09935A25AC95}" dt="2026-03-15T14:10:53.611" v="282" actId="680"/>
        <pc:sldMkLst>
          <pc:docMk/>
          <pc:sldMk cId="1249173954" sldId="331"/>
        </pc:sldMkLst>
      </pc:sldChg>
      <pc:sldChg chg="new">
        <pc:chgData name="Valentino Wisniewski (2515999)" userId="8683626b-843d-4789-a0b5-700b8ad90939" providerId="ADAL" clId="{09D60A93-B316-4776-9108-09935A25AC95}" dt="2026-03-15T14:10:53.642" v="283" actId="680"/>
        <pc:sldMkLst>
          <pc:docMk/>
          <pc:sldMk cId="3850835791" sldId="332"/>
        </pc:sldMkLst>
      </pc:sldChg>
      <pc:sldChg chg="new">
        <pc:chgData name="Valentino Wisniewski (2515999)" userId="8683626b-843d-4789-a0b5-700b8ad90939" providerId="ADAL" clId="{09D60A93-B316-4776-9108-09935A25AC95}" dt="2026-03-15T14:10:53.673" v="284" actId="680"/>
        <pc:sldMkLst>
          <pc:docMk/>
          <pc:sldMk cId="247814113" sldId="333"/>
        </pc:sldMkLst>
      </pc:sldChg>
      <pc:sldChg chg="new">
        <pc:chgData name="Valentino Wisniewski (2515999)" userId="8683626b-843d-4789-a0b5-700b8ad90939" providerId="ADAL" clId="{09D60A93-B316-4776-9108-09935A25AC95}" dt="2026-03-15T14:10:53.705" v="285" actId="680"/>
        <pc:sldMkLst>
          <pc:docMk/>
          <pc:sldMk cId="2978952252" sldId="334"/>
        </pc:sldMkLst>
      </pc:sldChg>
      <pc:sldChg chg="new">
        <pc:chgData name="Valentino Wisniewski (2515999)" userId="8683626b-843d-4789-a0b5-700b8ad90939" providerId="ADAL" clId="{09D60A93-B316-4776-9108-09935A25AC95}" dt="2026-03-15T14:10:53.736" v="286" actId="680"/>
        <pc:sldMkLst>
          <pc:docMk/>
          <pc:sldMk cId="1465885005" sldId="335"/>
        </pc:sldMkLst>
      </pc:sldChg>
      <pc:sldChg chg="new">
        <pc:chgData name="Valentino Wisniewski (2515999)" userId="8683626b-843d-4789-a0b5-700b8ad90939" providerId="ADAL" clId="{09D60A93-B316-4776-9108-09935A25AC95}" dt="2026-03-15T14:10:53.767" v="287" actId="680"/>
        <pc:sldMkLst>
          <pc:docMk/>
          <pc:sldMk cId="3548663352" sldId="336"/>
        </pc:sldMkLst>
      </pc:sldChg>
      <pc:sldChg chg="new">
        <pc:chgData name="Valentino Wisniewski (2515999)" userId="8683626b-843d-4789-a0b5-700b8ad90939" providerId="ADAL" clId="{09D60A93-B316-4776-9108-09935A25AC95}" dt="2026-03-15T14:10:53.805" v="288" actId="680"/>
        <pc:sldMkLst>
          <pc:docMk/>
          <pc:sldMk cId="1252841724" sldId="337"/>
        </pc:sldMkLst>
      </pc:sldChg>
      <pc:sldChg chg="new">
        <pc:chgData name="Valentino Wisniewski (2515999)" userId="8683626b-843d-4789-a0b5-700b8ad90939" providerId="ADAL" clId="{09D60A93-B316-4776-9108-09935A25AC95}" dt="2026-03-15T14:10:53.836" v="289" actId="680"/>
        <pc:sldMkLst>
          <pc:docMk/>
          <pc:sldMk cId="1274438126" sldId="338"/>
        </pc:sldMkLst>
      </pc:sldChg>
      <pc:sldChg chg="new">
        <pc:chgData name="Valentino Wisniewski (2515999)" userId="8683626b-843d-4789-a0b5-700b8ad90939" providerId="ADAL" clId="{09D60A93-B316-4776-9108-09935A25AC95}" dt="2026-03-15T14:10:53.868" v="290" actId="680"/>
        <pc:sldMkLst>
          <pc:docMk/>
          <pc:sldMk cId="1410379463" sldId="339"/>
        </pc:sldMkLst>
      </pc:sldChg>
      <pc:sldChg chg="new">
        <pc:chgData name="Valentino Wisniewski (2515999)" userId="8683626b-843d-4789-a0b5-700b8ad90939" providerId="ADAL" clId="{09D60A93-B316-4776-9108-09935A25AC95}" dt="2026-03-15T14:10:53.899" v="291" actId="680"/>
        <pc:sldMkLst>
          <pc:docMk/>
          <pc:sldMk cId="863790165" sldId="340"/>
        </pc:sldMkLst>
      </pc:sldChg>
      <pc:sldChg chg="new">
        <pc:chgData name="Valentino Wisniewski (2515999)" userId="8683626b-843d-4789-a0b5-700b8ad90939" providerId="ADAL" clId="{09D60A93-B316-4776-9108-09935A25AC95}" dt="2026-03-15T14:10:53.930" v="292" actId="680"/>
        <pc:sldMkLst>
          <pc:docMk/>
          <pc:sldMk cId="1192553040" sldId="341"/>
        </pc:sldMkLst>
      </pc:sldChg>
      <pc:sldChg chg="new">
        <pc:chgData name="Valentino Wisniewski (2515999)" userId="8683626b-843d-4789-a0b5-700b8ad90939" providerId="ADAL" clId="{09D60A93-B316-4776-9108-09935A25AC95}" dt="2026-03-15T14:10:53.961" v="293" actId="680"/>
        <pc:sldMkLst>
          <pc:docMk/>
          <pc:sldMk cId="303300815" sldId="342"/>
        </pc:sldMkLst>
      </pc:sldChg>
      <pc:sldChg chg="new">
        <pc:chgData name="Valentino Wisniewski (2515999)" userId="8683626b-843d-4789-a0b5-700b8ad90939" providerId="ADAL" clId="{09D60A93-B316-4776-9108-09935A25AC95}" dt="2026-03-15T14:10:54.008" v="294" actId="680"/>
        <pc:sldMkLst>
          <pc:docMk/>
          <pc:sldMk cId="3596783248" sldId="343"/>
        </pc:sldMkLst>
      </pc:sldChg>
      <pc:sldChg chg="new">
        <pc:chgData name="Valentino Wisniewski (2515999)" userId="8683626b-843d-4789-a0b5-700b8ad90939" providerId="ADAL" clId="{09D60A93-B316-4776-9108-09935A25AC95}" dt="2026-03-15T14:10:54.039" v="295" actId="680"/>
        <pc:sldMkLst>
          <pc:docMk/>
          <pc:sldMk cId="828681584" sldId="344"/>
        </pc:sldMkLst>
      </pc:sldChg>
      <pc:sldChg chg="new">
        <pc:chgData name="Valentino Wisniewski (2515999)" userId="8683626b-843d-4789-a0b5-700b8ad90939" providerId="ADAL" clId="{09D60A93-B316-4776-9108-09935A25AC95}" dt="2026-03-15T14:10:54.071" v="296" actId="680"/>
        <pc:sldMkLst>
          <pc:docMk/>
          <pc:sldMk cId="3164437485" sldId="345"/>
        </pc:sldMkLst>
      </pc:sldChg>
      <pc:sldChg chg="new">
        <pc:chgData name="Valentino Wisniewski (2515999)" userId="8683626b-843d-4789-a0b5-700b8ad90939" providerId="ADAL" clId="{09D60A93-B316-4776-9108-09935A25AC95}" dt="2026-03-15T14:10:54.102" v="297" actId="680"/>
        <pc:sldMkLst>
          <pc:docMk/>
          <pc:sldMk cId="1933187162" sldId="346"/>
        </pc:sldMkLst>
      </pc:sldChg>
      <pc:sldChg chg="new">
        <pc:chgData name="Valentino Wisniewski (2515999)" userId="8683626b-843d-4789-a0b5-700b8ad90939" providerId="ADAL" clId="{09D60A93-B316-4776-9108-09935A25AC95}" dt="2026-03-15T14:10:54.133" v="298" actId="680"/>
        <pc:sldMkLst>
          <pc:docMk/>
          <pc:sldMk cId="3893774504" sldId="347"/>
        </pc:sldMkLst>
      </pc:sldChg>
      <pc:sldChg chg="new">
        <pc:chgData name="Valentino Wisniewski (2515999)" userId="8683626b-843d-4789-a0b5-700b8ad90939" providerId="ADAL" clId="{09D60A93-B316-4776-9108-09935A25AC95}" dt="2026-03-15T14:10:54.164" v="299" actId="680"/>
        <pc:sldMkLst>
          <pc:docMk/>
          <pc:sldMk cId="456282098" sldId="348"/>
        </pc:sldMkLst>
      </pc:sldChg>
      <pc:sldChg chg="new">
        <pc:chgData name="Valentino Wisniewski (2515999)" userId="8683626b-843d-4789-a0b5-700b8ad90939" providerId="ADAL" clId="{09D60A93-B316-4776-9108-09935A25AC95}" dt="2026-03-15T14:10:54.196" v="300" actId="680"/>
        <pc:sldMkLst>
          <pc:docMk/>
          <pc:sldMk cId="2541586536" sldId="349"/>
        </pc:sldMkLst>
      </pc:sldChg>
      <pc:sldChg chg="new">
        <pc:chgData name="Valentino Wisniewski (2515999)" userId="8683626b-843d-4789-a0b5-700b8ad90939" providerId="ADAL" clId="{09D60A93-B316-4776-9108-09935A25AC95}" dt="2026-03-15T14:10:54.227" v="301" actId="680"/>
        <pc:sldMkLst>
          <pc:docMk/>
          <pc:sldMk cId="1188923248" sldId="350"/>
        </pc:sldMkLst>
      </pc:sldChg>
      <pc:sldChg chg="new">
        <pc:chgData name="Valentino Wisniewski (2515999)" userId="8683626b-843d-4789-a0b5-700b8ad90939" providerId="ADAL" clId="{09D60A93-B316-4776-9108-09935A25AC95}" dt="2026-03-15T14:10:54.258" v="302" actId="680"/>
        <pc:sldMkLst>
          <pc:docMk/>
          <pc:sldMk cId="2020831923" sldId="351"/>
        </pc:sldMkLst>
      </pc:sldChg>
      <pc:sldChg chg="new">
        <pc:chgData name="Valentino Wisniewski (2515999)" userId="8683626b-843d-4789-a0b5-700b8ad90939" providerId="ADAL" clId="{09D60A93-B316-4776-9108-09935A25AC95}" dt="2026-03-15T14:10:54.305" v="303" actId="680"/>
        <pc:sldMkLst>
          <pc:docMk/>
          <pc:sldMk cId="2509830060" sldId="352"/>
        </pc:sldMkLst>
      </pc:sldChg>
      <pc:sldChg chg="new">
        <pc:chgData name="Valentino Wisniewski (2515999)" userId="8683626b-843d-4789-a0b5-700b8ad90939" providerId="ADAL" clId="{09D60A93-B316-4776-9108-09935A25AC95}" dt="2026-03-15T14:10:54.336" v="304" actId="680"/>
        <pc:sldMkLst>
          <pc:docMk/>
          <pc:sldMk cId="2239852932" sldId="353"/>
        </pc:sldMkLst>
      </pc:sldChg>
      <pc:sldChg chg="new">
        <pc:chgData name="Valentino Wisniewski (2515999)" userId="8683626b-843d-4789-a0b5-700b8ad90939" providerId="ADAL" clId="{09D60A93-B316-4776-9108-09935A25AC95}" dt="2026-03-15T14:10:54.368" v="305" actId="680"/>
        <pc:sldMkLst>
          <pc:docMk/>
          <pc:sldMk cId="742537075" sldId="354"/>
        </pc:sldMkLst>
      </pc:sldChg>
      <pc:sldChg chg="new">
        <pc:chgData name="Valentino Wisniewski (2515999)" userId="8683626b-843d-4789-a0b5-700b8ad90939" providerId="ADAL" clId="{09D60A93-B316-4776-9108-09935A25AC95}" dt="2026-03-15T14:10:54.399" v="306" actId="680"/>
        <pc:sldMkLst>
          <pc:docMk/>
          <pc:sldMk cId="682714936" sldId="355"/>
        </pc:sldMkLst>
      </pc:sldChg>
      <pc:sldChg chg="new">
        <pc:chgData name="Valentino Wisniewski (2515999)" userId="8683626b-843d-4789-a0b5-700b8ad90939" providerId="ADAL" clId="{09D60A93-B316-4776-9108-09935A25AC95}" dt="2026-03-15T14:10:54.430" v="307" actId="680"/>
        <pc:sldMkLst>
          <pc:docMk/>
          <pc:sldMk cId="1658435625" sldId="356"/>
        </pc:sldMkLst>
      </pc:sldChg>
      <pc:sldChg chg="new">
        <pc:chgData name="Valentino Wisniewski (2515999)" userId="8683626b-843d-4789-a0b5-700b8ad90939" providerId="ADAL" clId="{09D60A93-B316-4776-9108-09935A25AC95}" dt="2026-03-15T14:10:54.461" v="308" actId="680"/>
        <pc:sldMkLst>
          <pc:docMk/>
          <pc:sldMk cId="2944198170" sldId="357"/>
        </pc:sldMkLst>
      </pc:sldChg>
      <pc:sldChg chg="new">
        <pc:chgData name="Valentino Wisniewski (2515999)" userId="8683626b-843d-4789-a0b5-700b8ad90939" providerId="ADAL" clId="{09D60A93-B316-4776-9108-09935A25AC95}" dt="2026-03-15T14:10:54.493" v="309" actId="680"/>
        <pc:sldMkLst>
          <pc:docMk/>
          <pc:sldMk cId="908383600" sldId="358"/>
        </pc:sldMkLst>
      </pc:sldChg>
      <pc:sldChg chg="new">
        <pc:chgData name="Valentino Wisniewski (2515999)" userId="8683626b-843d-4789-a0b5-700b8ad90939" providerId="ADAL" clId="{09D60A93-B316-4776-9108-09935A25AC95}" dt="2026-03-15T14:10:54.524" v="310" actId="680"/>
        <pc:sldMkLst>
          <pc:docMk/>
          <pc:sldMk cId="963365753" sldId="359"/>
        </pc:sldMkLst>
      </pc:sldChg>
      <pc:sldChg chg="new">
        <pc:chgData name="Valentino Wisniewski (2515999)" userId="8683626b-843d-4789-a0b5-700b8ad90939" providerId="ADAL" clId="{09D60A93-B316-4776-9108-09935A25AC95}" dt="2026-03-15T14:10:54.555" v="311" actId="680"/>
        <pc:sldMkLst>
          <pc:docMk/>
          <pc:sldMk cId="876625653" sldId="360"/>
        </pc:sldMkLst>
      </pc:sldChg>
      <pc:sldChg chg="new">
        <pc:chgData name="Valentino Wisniewski (2515999)" userId="8683626b-843d-4789-a0b5-700b8ad90939" providerId="ADAL" clId="{09D60A93-B316-4776-9108-09935A25AC95}" dt="2026-03-15T14:10:54.602" v="312" actId="680"/>
        <pc:sldMkLst>
          <pc:docMk/>
          <pc:sldMk cId="263481485" sldId="361"/>
        </pc:sldMkLst>
      </pc:sldChg>
      <pc:sldChg chg="new">
        <pc:chgData name="Valentino Wisniewski (2515999)" userId="8683626b-843d-4789-a0b5-700b8ad90939" providerId="ADAL" clId="{09D60A93-B316-4776-9108-09935A25AC95}" dt="2026-03-15T14:10:54.633" v="313" actId="680"/>
        <pc:sldMkLst>
          <pc:docMk/>
          <pc:sldMk cId="2708184324" sldId="362"/>
        </pc:sldMkLst>
      </pc:sldChg>
      <pc:sldChg chg="new">
        <pc:chgData name="Valentino Wisniewski (2515999)" userId="8683626b-843d-4789-a0b5-700b8ad90939" providerId="ADAL" clId="{09D60A93-B316-4776-9108-09935A25AC95}" dt="2026-03-15T14:10:54.664" v="314" actId="680"/>
        <pc:sldMkLst>
          <pc:docMk/>
          <pc:sldMk cId="3007078686" sldId="363"/>
        </pc:sldMkLst>
      </pc:sldChg>
      <pc:sldChg chg="new">
        <pc:chgData name="Valentino Wisniewski (2515999)" userId="8683626b-843d-4789-a0b5-700b8ad90939" providerId="ADAL" clId="{09D60A93-B316-4776-9108-09935A25AC95}" dt="2026-03-15T14:10:54.696" v="315" actId="680"/>
        <pc:sldMkLst>
          <pc:docMk/>
          <pc:sldMk cId="1749624713" sldId="364"/>
        </pc:sldMkLst>
      </pc:sldChg>
      <pc:sldChg chg="new">
        <pc:chgData name="Valentino Wisniewski (2515999)" userId="8683626b-843d-4789-a0b5-700b8ad90939" providerId="ADAL" clId="{09D60A93-B316-4776-9108-09935A25AC95}" dt="2026-03-15T14:10:54.727" v="316" actId="680"/>
        <pc:sldMkLst>
          <pc:docMk/>
          <pc:sldMk cId="3428467362" sldId="365"/>
        </pc:sldMkLst>
      </pc:sldChg>
      <pc:sldChg chg="new">
        <pc:chgData name="Valentino Wisniewski (2515999)" userId="8683626b-843d-4789-a0b5-700b8ad90939" providerId="ADAL" clId="{09D60A93-B316-4776-9108-09935A25AC95}" dt="2026-03-15T14:10:54.758" v="317" actId="680"/>
        <pc:sldMkLst>
          <pc:docMk/>
          <pc:sldMk cId="1090154045" sldId="366"/>
        </pc:sldMkLst>
      </pc:sldChg>
      <pc:sldChg chg="new">
        <pc:chgData name="Valentino Wisniewski (2515999)" userId="8683626b-843d-4789-a0b5-700b8ad90939" providerId="ADAL" clId="{09D60A93-B316-4776-9108-09935A25AC95}" dt="2026-03-15T14:10:54.789" v="318" actId="680"/>
        <pc:sldMkLst>
          <pc:docMk/>
          <pc:sldMk cId="972899600" sldId="367"/>
        </pc:sldMkLst>
      </pc:sldChg>
      <pc:sldChg chg="new">
        <pc:chgData name="Valentino Wisniewski (2515999)" userId="8683626b-843d-4789-a0b5-700b8ad90939" providerId="ADAL" clId="{09D60A93-B316-4776-9108-09935A25AC95}" dt="2026-03-15T14:10:54.821" v="319" actId="680"/>
        <pc:sldMkLst>
          <pc:docMk/>
          <pc:sldMk cId="372518647" sldId="368"/>
        </pc:sldMkLst>
      </pc:sldChg>
      <pc:sldChg chg="new">
        <pc:chgData name="Valentino Wisniewski (2515999)" userId="8683626b-843d-4789-a0b5-700b8ad90939" providerId="ADAL" clId="{09D60A93-B316-4776-9108-09935A25AC95}" dt="2026-03-15T14:10:54.852" v="320" actId="680"/>
        <pc:sldMkLst>
          <pc:docMk/>
          <pc:sldMk cId="4025981711" sldId="369"/>
        </pc:sldMkLst>
      </pc:sldChg>
      <pc:sldChg chg="new">
        <pc:chgData name="Valentino Wisniewski (2515999)" userId="8683626b-843d-4789-a0b5-700b8ad90939" providerId="ADAL" clId="{09D60A93-B316-4776-9108-09935A25AC95}" dt="2026-03-15T14:10:54.899" v="321" actId="680"/>
        <pc:sldMkLst>
          <pc:docMk/>
          <pc:sldMk cId="736248148" sldId="370"/>
        </pc:sldMkLst>
      </pc:sldChg>
      <pc:sldChg chg="new">
        <pc:chgData name="Valentino Wisniewski (2515999)" userId="8683626b-843d-4789-a0b5-700b8ad90939" providerId="ADAL" clId="{09D60A93-B316-4776-9108-09935A25AC95}" dt="2026-03-15T14:10:54.930" v="322" actId="680"/>
        <pc:sldMkLst>
          <pc:docMk/>
          <pc:sldMk cId="3682349325" sldId="371"/>
        </pc:sldMkLst>
      </pc:sldChg>
      <pc:sldChg chg="new">
        <pc:chgData name="Valentino Wisniewski (2515999)" userId="8683626b-843d-4789-a0b5-700b8ad90939" providerId="ADAL" clId="{09D60A93-B316-4776-9108-09935A25AC95}" dt="2026-03-15T14:10:54.961" v="323" actId="680"/>
        <pc:sldMkLst>
          <pc:docMk/>
          <pc:sldMk cId="1270728709" sldId="372"/>
        </pc:sldMkLst>
      </pc:sldChg>
      <pc:sldChg chg="new">
        <pc:chgData name="Valentino Wisniewski (2515999)" userId="8683626b-843d-4789-a0b5-700b8ad90939" providerId="ADAL" clId="{09D60A93-B316-4776-9108-09935A25AC95}" dt="2026-03-15T14:10:54.993" v="324" actId="680"/>
        <pc:sldMkLst>
          <pc:docMk/>
          <pc:sldMk cId="3808247802" sldId="373"/>
        </pc:sldMkLst>
      </pc:sldChg>
      <pc:sldChg chg="new">
        <pc:chgData name="Valentino Wisniewski (2515999)" userId="8683626b-843d-4789-a0b5-700b8ad90939" providerId="ADAL" clId="{09D60A93-B316-4776-9108-09935A25AC95}" dt="2026-03-15T14:10:55.024" v="325" actId="680"/>
        <pc:sldMkLst>
          <pc:docMk/>
          <pc:sldMk cId="2765651222" sldId="374"/>
        </pc:sldMkLst>
      </pc:sldChg>
      <pc:sldChg chg="new">
        <pc:chgData name="Valentino Wisniewski (2515999)" userId="8683626b-843d-4789-a0b5-700b8ad90939" providerId="ADAL" clId="{09D60A93-B316-4776-9108-09935A25AC95}" dt="2026-03-15T14:10:55.055" v="326" actId="680"/>
        <pc:sldMkLst>
          <pc:docMk/>
          <pc:sldMk cId="2728428308" sldId="375"/>
        </pc:sldMkLst>
      </pc:sldChg>
      <pc:sldChg chg="new">
        <pc:chgData name="Valentino Wisniewski (2515999)" userId="8683626b-843d-4789-a0b5-700b8ad90939" providerId="ADAL" clId="{09D60A93-B316-4776-9108-09935A25AC95}" dt="2026-03-15T14:10:55.086" v="327" actId="680"/>
        <pc:sldMkLst>
          <pc:docMk/>
          <pc:sldMk cId="397082254" sldId="376"/>
        </pc:sldMkLst>
      </pc:sldChg>
      <pc:sldChg chg="new">
        <pc:chgData name="Valentino Wisniewski (2515999)" userId="8683626b-843d-4789-a0b5-700b8ad90939" providerId="ADAL" clId="{09D60A93-B316-4776-9108-09935A25AC95}" dt="2026-03-15T14:10:55.117" v="328" actId="680"/>
        <pc:sldMkLst>
          <pc:docMk/>
          <pc:sldMk cId="1865458184" sldId="377"/>
        </pc:sldMkLst>
      </pc:sldChg>
      <pc:sldChg chg="new">
        <pc:chgData name="Valentino Wisniewski (2515999)" userId="8683626b-843d-4789-a0b5-700b8ad90939" providerId="ADAL" clId="{09D60A93-B316-4776-9108-09935A25AC95}" dt="2026-03-15T14:10:55.149" v="329" actId="680"/>
        <pc:sldMkLst>
          <pc:docMk/>
          <pc:sldMk cId="3522126190" sldId="378"/>
        </pc:sldMkLst>
      </pc:sldChg>
      <pc:sldChg chg="new">
        <pc:chgData name="Valentino Wisniewski (2515999)" userId="8683626b-843d-4789-a0b5-700b8ad90939" providerId="ADAL" clId="{09D60A93-B316-4776-9108-09935A25AC95}" dt="2026-03-15T14:10:55.196" v="330" actId="680"/>
        <pc:sldMkLst>
          <pc:docMk/>
          <pc:sldMk cId="1205191564" sldId="379"/>
        </pc:sldMkLst>
      </pc:sldChg>
      <pc:sldChg chg="new">
        <pc:chgData name="Valentino Wisniewski (2515999)" userId="8683626b-843d-4789-a0b5-700b8ad90939" providerId="ADAL" clId="{09D60A93-B316-4776-9108-09935A25AC95}" dt="2026-03-15T14:10:55.232" v="331" actId="680"/>
        <pc:sldMkLst>
          <pc:docMk/>
          <pc:sldMk cId="4215380280" sldId="380"/>
        </pc:sldMkLst>
      </pc:sldChg>
      <pc:sldChg chg="new">
        <pc:chgData name="Valentino Wisniewski (2515999)" userId="8683626b-843d-4789-a0b5-700b8ad90939" providerId="ADAL" clId="{09D60A93-B316-4776-9108-09935A25AC95}" dt="2026-03-15T14:10:55.248" v="332" actId="680"/>
        <pc:sldMkLst>
          <pc:docMk/>
          <pc:sldMk cId="169362473" sldId="381"/>
        </pc:sldMkLst>
      </pc:sldChg>
      <pc:sldChg chg="new">
        <pc:chgData name="Valentino Wisniewski (2515999)" userId="8683626b-843d-4789-a0b5-700b8ad90939" providerId="ADAL" clId="{09D60A93-B316-4776-9108-09935A25AC95}" dt="2026-03-15T14:10:55.295" v="333" actId="680"/>
        <pc:sldMkLst>
          <pc:docMk/>
          <pc:sldMk cId="4132785388" sldId="382"/>
        </pc:sldMkLst>
      </pc:sldChg>
      <pc:sldChg chg="new">
        <pc:chgData name="Valentino Wisniewski (2515999)" userId="8683626b-843d-4789-a0b5-700b8ad90939" providerId="ADAL" clId="{09D60A93-B316-4776-9108-09935A25AC95}" dt="2026-03-15T14:10:55.326" v="334" actId="680"/>
        <pc:sldMkLst>
          <pc:docMk/>
          <pc:sldMk cId="2157595845" sldId="383"/>
        </pc:sldMkLst>
      </pc:sldChg>
      <pc:sldChg chg="new">
        <pc:chgData name="Valentino Wisniewski (2515999)" userId="8683626b-843d-4789-a0b5-700b8ad90939" providerId="ADAL" clId="{09D60A93-B316-4776-9108-09935A25AC95}" dt="2026-03-15T14:10:55.357" v="335" actId="680"/>
        <pc:sldMkLst>
          <pc:docMk/>
          <pc:sldMk cId="2638154558" sldId="384"/>
        </pc:sldMkLst>
      </pc:sldChg>
      <pc:sldChg chg="new">
        <pc:chgData name="Valentino Wisniewski (2515999)" userId="8683626b-843d-4789-a0b5-700b8ad90939" providerId="ADAL" clId="{09D60A93-B316-4776-9108-09935A25AC95}" dt="2026-03-15T14:10:55.389" v="336" actId="680"/>
        <pc:sldMkLst>
          <pc:docMk/>
          <pc:sldMk cId="1320506773" sldId="385"/>
        </pc:sldMkLst>
      </pc:sldChg>
      <pc:sldChg chg="new">
        <pc:chgData name="Valentino Wisniewski (2515999)" userId="8683626b-843d-4789-a0b5-700b8ad90939" providerId="ADAL" clId="{09D60A93-B316-4776-9108-09935A25AC95}" dt="2026-03-15T14:10:55.420" v="337" actId="680"/>
        <pc:sldMkLst>
          <pc:docMk/>
          <pc:sldMk cId="1328827262" sldId="386"/>
        </pc:sldMkLst>
      </pc:sldChg>
      <pc:sldChg chg="new">
        <pc:chgData name="Valentino Wisniewski (2515999)" userId="8683626b-843d-4789-a0b5-700b8ad90939" providerId="ADAL" clId="{09D60A93-B316-4776-9108-09935A25AC95}" dt="2026-03-15T14:10:55.451" v="338" actId="680"/>
        <pc:sldMkLst>
          <pc:docMk/>
          <pc:sldMk cId="1873690362" sldId="387"/>
        </pc:sldMkLst>
      </pc:sldChg>
      <pc:sldChg chg="new">
        <pc:chgData name="Valentino Wisniewski (2515999)" userId="8683626b-843d-4789-a0b5-700b8ad90939" providerId="ADAL" clId="{09D60A93-B316-4776-9108-09935A25AC95}" dt="2026-03-15T14:10:55.482" v="339" actId="680"/>
        <pc:sldMkLst>
          <pc:docMk/>
          <pc:sldMk cId="3137042197" sldId="388"/>
        </pc:sldMkLst>
      </pc:sldChg>
      <pc:sldChg chg="new">
        <pc:chgData name="Valentino Wisniewski (2515999)" userId="8683626b-843d-4789-a0b5-700b8ad90939" providerId="ADAL" clId="{09D60A93-B316-4776-9108-09935A25AC95}" dt="2026-03-15T14:10:55.514" v="340" actId="680"/>
        <pc:sldMkLst>
          <pc:docMk/>
          <pc:sldMk cId="2186984596" sldId="389"/>
        </pc:sldMkLst>
      </pc:sldChg>
      <pc:sldChg chg="new">
        <pc:chgData name="Valentino Wisniewski (2515999)" userId="8683626b-843d-4789-a0b5-700b8ad90939" providerId="ADAL" clId="{09D60A93-B316-4776-9108-09935A25AC95}" dt="2026-03-15T14:10:55.545" v="341" actId="680"/>
        <pc:sldMkLst>
          <pc:docMk/>
          <pc:sldMk cId="2138688543" sldId="390"/>
        </pc:sldMkLst>
      </pc:sldChg>
      <pc:sldChg chg="new">
        <pc:chgData name="Valentino Wisniewski (2515999)" userId="8683626b-843d-4789-a0b5-700b8ad90939" providerId="ADAL" clId="{09D60A93-B316-4776-9108-09935A25AC95}" dt="2026-03-15T14:10:55.592" v="342" actId="680"/>
        <pc:sldMkLst>
          <pc:docMk/>
          <pc:sldMk cId="3403113415" sldId="391"/>
        </pc:sldMkLst>
      </pc:sldChg>
      <pc:sldChg chg="new">
        <pc:chgData name="Valentino Wisniewski (2515999)" userId="8683626b-843d-4789-a0b5-700b8ad90939" providerId="ADAL" clId="{09D60A93-B316-4776-9108-09935A25AC95}" dt="2026-03-15T14:10:55.623" v="343" actId="680"/>
        <pc:sldMkLst>
          <pc:docMk/>
          <pc:sldMk cId="565519806" sldId="392"/>
        </pc:sldMkLst>
      </pc:sldChg>
      <pc:sldChg chg="new">
        <pc:chgData name="Valentino Wisniewski (2515999)" userId="8683626b-843d-4789-a0b5-700b8ad90939" providerId="ADAL" clId="{09D60A93-B316-4776-9108-09935A25AC95}" dt="2026-03-15T14:10:55.654" v="344" actId="680"/>
        <pc:sldMkLst>
          <pc:docMk/>
          <pc:sldMk cId="2290032106" sldId="393"/>
        </pc:sldMkLst>
      </pc:sldChg>
      <pc:sldChg chg="new">
        <pc:chgData name="Valentino Wisniewski (2515999)" userId="8683626b-843d-4789-a0b5-700b8ad90939" providerId="ADAL" clId="{09D60A93-B316-4776-9108-09935A25AC95}" dt="2026-03-15T14:10:55.685" v="345" actId="680"/>
        <pc:sldMkLst>
          <pc:docMk/>
          <pc:sldMk cId="1804216935" sldId="394"/>
        </pc:sldMkLst>
      </pc:sldChg>
      <pc:sldChg chg="new">
        <pc:chgData name="Valentino Wisniewski (2515999)" userId="8683626b-843d-4789-a0b5-700b8ad90939" providerId="ADAL" clId="{09D60A93-B316-4776-9108-09935A25AC95}" dt="2026-03-15T14:10:55.717" v="346" actId="680"/>
        <pc:sldMkLst>
          <pc:docMk/>
          <pc:sldMk cId="70314871" sldId="395"/>
        </pc:sldMkLst>
      </pc:sldChg>
      <pc:sldChg chg="new">
        <pc:chgData name="Valentino Wisniewski (2515999)" userId="8683626b-843d-4789-a0b5-700b8ad90939" providerId="ADAL" clId="{09D60A93-B316-4776-9108-09935A25AC95}" dt="2026-03-15T14:10:55.748" v="347" actId="680"/>
        <pc:sldMkLst>
          <pc:docMk/>
          <pc:sldMk cId="1893267872" sldId="396"/>
        </pc:sldMkLst>
      </pc:sldChg>
      <pc:sldChg chg="new">
        <pc:chgData name="Valentino Wisniewski (2515999)" userId="8683626b-843d-4789-a0b5-700b8ad90939" providerId="ADAL" clId="{09D60A93-B316-4776-9108-09935A25AC95}" dt="2026-03-15T14:10:55.779" v="348" actId="680"/>
        <pc:sldMkLst>
          <pc:docMk/>
          <pc:sldMk cId="674620514" sldId="397"/>
        </pc:sldMkLst>
      </pc:sldChg>
      <pc:sldChg chg="new">
        <pc:chgData name="Valentino Wisniewski (2515999)" userId="8683626b-843d-4789-a0b5-700b8ad90939" providerId="ADAL" clId="{09D60A93-B316-4776-9108-09935A25AC95}" dt="2026-03-15T14:10:55.810" v="349" actId="680"/>
        <pc:sldMkLst>
          <pc:docMk/>
          <pc:sldMk cId="508974360" sldId="398"/>
        </pc:sldMkLst>
      </pc:sldChg>
      <pc:sldChg chg="new">
        <pc:chgData name="Valentino Wisniewski (2515999)" userId="8683626b-843d-4789-a0b5-700b8ad90939" providerId="ADAL" clId="{09D60A93-B316-4776-9108-09935A25AC95}" dt="2026-03-15T14:10:55.842" v="350" actId="680"/>
        <pc:sldMkLst>
          <pc:docMk/>
          <pc:sldMk cId="312663491" sldId="399"/>
        </pc:sldMkLst>
      </pc:sldChg>
      <pc:sldChg chg="new">
        <pc:chgData name="Valentino Wisniewski (2515999)" userId="8683626b-843d-4789-a0b5-700b8ad90939" providerId="ADAL" clId="{09D60A93-B316-4776-9108-09935A25AC95}" dt="2026-03-15T14:10:55.889" v="351" actId="680"/>
        <pc:sldMkLst>
          <pc:docMk/>
          <pc:sldMk cId="2546105040" sldId="400"/>
        </pc:sldMkLst>
      </pc:sldChg>
      <pc:sldChg chg="new">
        <pc:chgData name="Valentino Wisniewski (2515999)" userId="8683626b-843d-4789-a0b5-700b8ad90939" providerId="ADAL" clId="{09D60A93-B316-4776-9108-09935A25AC95}" dt="2026-03-15T14:10:55.920" v="352" actId="680"/>
        <pc:sldMkLst>
          <pc:docMk/>
          <pc:sldMk cId="2739037634" sldId="401"/>
        </pc:sldMkLst>
      </pc:sldChg>
      <pc:sldChg chg="new">
        <pc:chgData name="Valentino Wisniewski (2515999)" userId="8683626b-843d-4789-a0b5-700b8ad90939" providerId="ADAL" clId="{09D60A93-B316-4776-9108-09935A25AC95}" dt="2026-03-15T14:10:55.951" v="353" actId="680"/>
        <pc:sldMkLst>
          <pc:docMk/>
          <pc:sldMk cId="477897826" sldId="402"/>
        </pc:sldMkLst>
      </pc:sldChg>
      <pc:sldChg chg="new">
        <pc:chgData name="Valentino Wisniewski (2515999)" userId="8683626b-843d-4789-a0b5-700b8ad90939" providerId="ADAL" clId="{09D60A93-B316-4776-9108-09935A25AC95}" dt="2026-03-15T14:10:55.982" v="354" actId="680"/>
        <pc:sldMkLst>
          <pc:docMk/>
          <pc:sldMk cId="1955912868" sldId="403"/>
        </pc:sldMkLst>
      </pc:sldChg>
      <pc:sldChg chg="new">
        <pc:chgData name="Valentino Wisniewski (2515999)" userId="8683626b-843d-4789-a0b5-700b8ad90939" providerId="ADAL" clId="{09D60A93-B316-4776-9108-09935A25AC95}" dt="2026-03-15T14:10:56.013" v="355" actId="680"/>
        <pc:sldMkLst>
          <pc:docMk/>
          <pc:sldMk cId="2147836660" sldId="404"/>
        </pc:sldMkLst>
      </pc:sldChg>
      <pc:sldChg chg="new">
        <pc:chgData name="Valentino Wisniewski (2515999)" userId="8683626b-843d-4789-a0b5-700b8ad90939" providerId="ADAL" clId="{09D60A93-B316-4776-9108-09935A25AC95}" dt="2026-03-15T14:10:56.045" v="356" actId="680"/>
        <pc:sldMkLst>
          <pc:docMk/>
          <pc:sldMk cId="4165506771" sldId="405"/>
        </pc:sldMkLst>
      </pc:sldChg>
      <pc:sldChg chg="new">
        <pc:chgData name="Valentino Wisniewski (2515999)" userId="8683626b-843d-4789-a0b5-700b8ad90939" providerId="ADAL" clId="{09D60A93-B316-4776-9108-09935A25AC95}" dt="2026-03-15T14:10:56.076" v="357" actId="680"/>
        <pc:sldMkLst>
          <pc:docMk/>
          <pc:sldMk cId="266501766" sldId="406"/>
        </pc:sldMkLst>
      </pc:sldChg>
      <pc:sldChg chg="new">
        <pc:chgData name="Valentino Wisniewski (2515999)" userId="8683626b-843d-4789-a0b5-700b8ad90939" providerId="ADAL" clId="{09D60A93-B316-4776-9108-09935A25AC95}" dt="2026-03-15T14:10:56.107" v="358" actId="680"/>
        <pc:sldMkLst>
          <pc:docMk/>
          <pc:sldMk cId="1554887640" sldId="407"/>
        </pc:sldMkLst>
      </pc:sldChg>
      <pc:sldChg chg="new">
        <pc:chgData name="Valentino Wisniewski (2515999)" userId="8683626b-843d-4789-a0b5-700b8ad90939" providerId="ADAL" clId="{09D60A93-B316-4776-9108-09935A25AC95}" dt="2026-03-15T14:10:56.154" v="359" actId="680"/>
        <pc:sldMkLst>
          <pc:docMk/>
          <pc:sldMk cId="3086219708" sldId="408"/>
        </pc:sldMkLst>
      </pc:sldChg>
      <pc:sldChg chg="new">
        <pc:chgData name="Valentino Wisniewski (2515999)" userId="8683626b-843d-4789-a0b5-700b8ad90939" providerId="ADAL" clId="{09D60A93-B316-4776-9108-09935A25AC95}" dt="2026-03-15T14:10:56.185" v="360" actId="680"/>
        <pc:sldMkLst>
          <pc:docMk/>
          <pc:sldMk cId="4050543020" sldId="409"/>
        </pc:sldMkLst>
      </pc:sldChg>
      <pc:sldChg chg="new">
        <pc:chgData name="Valentino Wisniewski (2515999)" userId="8683626b-843d-4789-a0b5-700b8ad90939" providerId="ADAL" clId="{09D60A93-B316-4776-9108-09935A25AC95}" dt="2026-03-15T14:10:56.217" v="361" actId="680"/>
        <pc:sldMkLst>
          <pc:docMk/>
          <pc:sldMk cId="1657120623" sldId="410"/>
        </pc:sldMkLst>
      </pc:sldChg>
      <pc:sldChg chg="new">
        <pc:chgData name="Valentino Wisniewski (2515999)" userId="8683626b-843d-4789-a0b5-700b8ad90939" providerId="ADAL" clId="{09D60A93-B316-4776-9108-09935A25AC95}" dt="2026-03-15T14:10:56.248" v="362" actId="680"/>
        <pc:sldMkLst>
          <pc:docMk/>
          <pc:sldMk cId="92356679" sldId="411"/>
        </pc:sldMkLst>
      </pc:sldChg>
      <pc:sldChg chg="new">
        <pc:chgData name="Valentino Wisniewski (2515999)" userId="8683626b-843d-4789-a0b5-700b8ad90939" providerId="ADAL" clId="{09D60A93-B316-4776-9108-09935A25AC95}" dt="2026-03-15T14:10:56.279" v="363" actId="680"/>
        <pc:sldMkLst>
          <pc:docMk/>
          <pc:sldMk cId="248889745" sldId="412"/>
        </pc:sldMkLst>
      </pc:sldChg>
    </pc:docChg>
  </pc:docChgLst>
  <pc:docChgLst>
    <pc:chgData name="Valentino Wisniewski (2515999)" userId="8683626b-843d-4789-a0b5-700b8ad90939" providerId="ADAL" clId="{7B201280-41A8-48DA-8F3E-46C7BCEDE04A}"/>
    <pc:docChg chg="custSel addSld modSld">
      <pc:chgData name="Valentino Wisniewski (2515999)" userId="8683626b-843d-4789-a0b5-700b8ad90939" providerId="ADAL" clId="{7B201280-41A8-48DA-8F3E-46C7BCEDE04A}" dt="2026-03-15T20:00:46.497" v="1079" actId="478"/>
      <pc:docMkLst>
        <pc:docMk/>
      </pc:docMkLst>
      <pc:sldChg chg="addSp delSp modSp mod">
        <pc:chgData name="Valentino Wisniewski (2515999)" userId="8683626b-843d-4789-a0b5-700b8ad90939" providerId="ADAL" clId="{7B201280-41A8-48DA-8F3E-46C7BCEDE04A}" dt="2026-03-15T20:00:46.497" v="1079" actId="478"/>
        <pc:sldMkLst>
          <pc:docMk/>
          <pc:sldMk cId="707789176" sldId="258"/>
        </pc:sldMkLst>
        <pc:spChg chg="del">
          <ac:chgData name="Valentino Wisniewski (2515999)" userId="8683626b-843d-4789-a0b5-700b8ad90939" providerId="ADAL" clId="{7B201280-41A8-48DA-8F3E-46C7BCEDE04A}" dt="2026-03-15T20:00:43.627" v="1077" actId="478"/>
          <ac:spMkLst>
            <pc:docMk/>
            <pc:sldMk cId="707789176" sldId="258"/>
            <ac:spMk id="2" creationId="{A29DE7F2-E890-4744-88DD-A75F5E300513}"/>
          </ac:spMkLst>
        </pc:spChg>
        <pc:spChg chg="del">
          <ac:chgData name="Valentino Wisniewski (2515999)" userId="8683626b-843d-4789-a0b5-700b8ad90939" providerId="ADAL" clId="{7B201280-41A8-48DA-8F3E-46C7BCEDE04A}" dt="2026-03-15T20:00:40.492" v="1076" actId="478"/>
          <ac:spMkLst>
            <pc:docMk/>
            <pc:sldMk cId="707789176" sldId="258"/>
            <ac:spMk id="4" creationId="{778C428B-2D65-5378-1A7D-73F3E7FA90A6}"/>
          </ac:spMkLst>
        </pc:spChg>
        <pc:spChg chg="add del mod">
          <ac:chgData name="Valentino Wisniewski (2515999)" userId="8683626b-843d-4789-a0b5-700b8ad90939" providerId="ADAL" clId="{7B201280-41A8-48DA-8F3E-46C7BCEDE04A}" dt="2026-03-15T20:00:45.217" v="1078" actId="478"/>
          <ac:spMkLst>
            <pc:docMk/>
            <pc:sldMk cId="707789176" sldId="258"/>
            <ac:spMk id="6" creationId="{741132E3-A2B1-2FEA-7AE0-588E536A6A70}"/>
          </ac:spMkLst>
        </pc:spChg>
        <pc:spChg chg="add del mod">
          <ac:chgData name="Valentino Wisniewski (2515999)" userId="8683626b-843d-4789-a0b5-700b8ad90939" providerId="ADAL" clId="{7B201280-41A8-48DA-8F3E-46C7BCEDE04A}" dt="2026-03-15T20:00:46.497" v="1079" actId="478"/>
          <ac:spMkLst>
            <pc:docMk/>
            <pc:sldMk cId="707789176" sldId="258"/>
            <ac:spMk id="8" creationId="{FE2F5FAE-F023-BA38-7466-A6A471212EA5}"/>
          </ac:spMkLst>
        </pc:spChg>
        <pc:picChg chg="del">
          <ac:chgData name="Valentino Wisniewski (2515999)" userId="8683626b-843d-4789-a0b5-700b8ad90939" providerId="ADAL" clId="{7B201280-41A8-48DA-8F3E-46C7BCEDE04A}" dt="2026-03-15T20:00:39.212" v="1075" actId="478"/>
          <ac:picMkLst>
            <pc:docMk/>
            <pc:sldMk cId="707789176" sldId="258"/>
            <ac:picMk id="3" creationId="{841C1741-6893-0E47-3464-394679DC2404}"/>
          </ac:picMkLst>
        </pc:picChg>
      </pc:sldChg>
      <pc:sldChg chg="addSp delSp modSp mod">
        <pc:chgData name="Valentino Wisniewski (2515999)" userId="8683626b-843d-4789-a0b5-700b8ad90939" providerId="ADAL" clId="{7B201280-41A8-48DA-8F3E-46C7BCEDE04A}" dt="2026-03-15T18:17:27.831" v="982" actId="1076"/>
        <pc:sldMkLst>
          <pc:docMk/>
          <pc:sldMk cId="1562351211" sldId="293"/>
        </pc:sldMkLst>
        <pc:spChg chg="del">
          <ac:chgData name="Valentino Wisniewski (2515999)" userId="8683626b-843d-4789-a0b5-700b8ad90939" providerId="ADAL" clId="{7B201280-41A8-48DA-8F3E-46C7BCEDE04A}" dt="2026-03-15T18:12:12.261" v="877" actId="21"/>
          <ac:spMkLst>
            <pc:docMk/>
            <pc:sldMk cId="1562351211" sldId="293"/>
            <ac:spMk id="2" creationId="{67C17D98-9822-2714-4515-948CCB25ED43}"/>
          </ac:spMkLst>
        </pc:spChg>
        <pc:spChg chg="del">
          <ac:chgData name="Valentino Wisniewski (2515999)" userId="8683626b-843d-4789-a0b5-700b8ad90939" providerId="ADAL" clId="{7B201280-41A8-48DA-8F3E-46C7BCEDE04A}" dt="2026-03-15T18:12:14.421" v="878" actId="21"/>
          <ac:spMkLst>
            <pc:docMk/>
            <pc:sldMk cId="1562351211" sldId="293"/>
            <ac:spMk id="4" creationId="{278C8A1D-D728-DA48-893F-4D65929D71CE}"/>
          </ac:spMkLst>
        </pc:spChg>
        <pc:spChg chg="add mod">
          <ac:chgData name="Valentino Wisniewski (2515999)" userId="8683626b-843d-4789-a0b5-700b8ad90939" providerId="ADAL" clId="{7B201280-41A8-48DA-8F3E-46C7BCEDE04A}" dt="2026-03-15T18:12:14.421" v="878" actId="21"/>
          <ac:spMkLst>
            <pc:docMk/>
            <pc:sldMk cId="1562351211" sldId="293"/>
            <ac:spMk id="6" creationId="{2D6C19B9-C9C8-682A-EE20-566600C8B0BA}"/>
          </ac:spMkLst>
        </pc:spChg>
        <pc:spChg chg="add mod">
          <ac:chgData name="Valentino Wisniewski (2515999)" userId="8683626b-843d-4789-a0b5-700b8ad90939" providerId="ADAL" clId="{7B201280-41A8-48DA-8F3E-46C7BCEDE04A}" dt="2026-03-15T18:17:27.831" v="982" actId="1076"/>
          <ac:spMkLst>
            <pc:docMk/>
            <pc:sldMk cId="1562351211" sldId="293"/>
            <ac:spMk id="7" creationId="{30695B36-6061-24C8-71D2-B07DE411E45A}"/>
          </ac:spMkLst>
        </pc:spChg>
        <pc:spChg chg="add mod">
          <ac:chgData name="Valentino Wisniewski (2515999)" userId="8683626b-843d-4789-a0b5-700b8ad90939" providerId="ADAL" clId="{7B201280-41A8-48DA-8F3E-46C7BCEDE04A}" dt="2026-03-15T18:16:57.661" v="980" actId="22"/>
          <ac:spMkLst>
            <pc:docMk/>
            <pc:sldMk cId="1562351211" sldId="293"/>
            <ac:spMk id="8" creationId="{ACF6FB98-DA7A-9BB4-DAB0-C3EAD316829A}"/>
          </ac:spMkLst>
        </pc:spChg>
      </pc:sldChg>
      <pc:sldChg chg="addSp delSp modSp mod">
        <pc:chgData name="Valentino Wisniewski (2515999)" userId="8683626b-843d-4789-a0b5-700b8ad90939" providerId="ADAL" clId="{7B201280-41A8-48DA-8F3E-46C7BCEDE04A}" dt="2026-03-15T18:08:26.583" v="876" actId="22"/>
        <pc:sldMkLst>
          <pc:docMk/>
          <pc:sldMk cId="581465558" sldId="294"/>
        </pc:sldMkLst>
        <pc:spChg chg="del">
          <ac:chgData name="Valentino Wisniewski (2515999)" userId="8683626b-843d-4789-a0b5-700b8ad90939" providerId="ADAL" clId="{7B201280-41A8-48DA-8F3E-46C7BCEDE04A}" dt="2026-03-15T17:49:04.182" v="459" actId="21"/>
          <ac:spMkLst>
            <pc:docMk/>
            <pc:sldMk cId="581465558" sldId="294"/>
            <ac:spMk id="2" creationId="{B4640D49-022A-1F0E-B5CE-68745222791E}"/>
          </ac:spMkLst>
        </pc:spChg>
        <pc:spChg chg="del">
          <ac:chgData name="Valentino Wisniewski (2515999)" userId="8683626b-843d-4789-a0b5-700b8ad90939" providerId="ADAL" clId="{7B201280-41A8-48DA-8F3E-46C7BCEDE04A}" dt="2026-03-15T17:49:05.896" v="460" actId="21"/>
          <ac:spMkLst>
            <pc:docMk/>
            <pc:sldMk cId="581465558" sldId="294"/>
            <ac:spMk id="3" creationId="{53C56BD4-5C50-9A2B-D9D9-3D11DC7DF468}"/>
          </ac:spMkLst>
        </pc:spChg>
        <pc:spChg chg="del">
          <ac:chgData name="Valentino Wisniewski (2515999)" userId="8683626b-843d-4789-a0b5-700b8ad90939" providerId="ADAL" clId="{7B201280-41A8-48DA-8F3E-46C7BCEDE04A}" dt="2026-03-15T17:49:02.568" v="458" actId="21"/>
          <ac:spMkLst>
            <pc:docMk/>
            <pc:sldMk cId="581465558" sldId="294"/>
            <ac:spMk id="4" creationId="{43E9DAD8-4125-31D3-14A7-A529E3CA7636}"/>
          </ac:spMkLst>
        </pc:spChg>
        <pc:spChg chg="add del">
          <ac:chgData name="Valentino Wisniewski (2515999)" userId="8683626b-843d-4789-a0b5-700b8ad90939" providerId="ADAL" clId="{7B201280-41A8-48DA-8F3E-46C7BCEDE04A}" dt="2026-03-15T17:49:13.722" v="462" actId="21"/>
          <ac:spMkLst>
            <pc:docMk/>
            <pc:sldMk cId="581465558" sldId="294"/>
            <ac:spMk id="5" creationId="{2D0B1B64-966F-0ABD-4C4B-DE40B235E768}"/>
          </ac:spMkLst>
        </pc:spChg>
        <pc:spChg chg="add del mod">
          <ac:chgData name="Valentino Wisniewski (2515999)" userId="8683626b-843d-4789-a0b5-700b8ad90939" providerId="ADAL" clId="{7B201280-41A8-48DA-8F3E-46C7BCEDE04A}" dt="2026-03-15T17:59:32.054" v="695" actId="21"/>
          <ac:spMkLst>
            <pc:docMk/>
            <pc:sldMk cId="581465558" sldId="294"/>
            <ac:spMk id="6" creationId="{07CB92A1-D867-0A57-1E9D-6630CC9442F1}"/>
          </ac:spMkLst>
        </pc:spChg>
        <pc:spChg chg="add mod">
          <ac:chgData name="Valentino Wisniewski (2515999)" userId="8683626b-843d-4789-a0b5-700b8ad90939" providerId="ADAL" clId="{7B201280-41A8-48DA-8F3E-46C7BCEDE04A}" dt="2026-03-15T18:02:00.415" v="773" actId="14100"/>
          <ac:spMkLst>
            <pc:docMk/>
            <pc:sldMk cId="581465558" sldId="294"/>
            <ac:spMk id="7" creationId="{9DB7C96C-1778-EB9E-3790-C068FF529CB9}"/>
          </ac:spMkLst>
        </pc:spChg>
        <pc:spChg chg="add mod">
          <ac:chgData name="Valentino Wisniewski (2515999)" userId="8683626b-843d-4789-a0b5-700b8ad90939" providerId="ADAL" clId="{7B201280-41A8-48DA-8F3E-46C7BCEDE04A}" dt="2026-03-15T18:02:05.165" v="774" actId="14100"/>
          <ac:spMkLst>
            <pc:docMk/>
            <pc:sldMk cId="581465558" sldId="294"/>
            <ac:spMk id="8" creationId="{87602FD5-C9E9-FB2E-9E4B-CDC31862056E}"/>
          </ac:spMkLst>
        </pc:spChg>
        <pc:spChg chg="add mod">
          <ac:chgData name="Valentino Wisniewski (2515999)" userId="8683626b-843d-4789-a0b5-700b8ad90939" providerId="ADAL" clId="{7B201280-41A8-48DA-8F3E-46C7BCEDE04A}" dt="2026-03-15T18:02:47.318" v="793" actId="20577"/>
          <ac:spMkLst>
            <pc:docMk/>
            <pc:sldMk cId="581465558" sldId="294"/>
            <ac:spMk id="9" creationId="{36B6980B-50E4-29CA-022A-A8A88E7E4EE9}"/>
          </ac:spMkLst>
        </pc:spChg>
        <pc:spChg chg="add mod">
          <ac:chgData name="Valentino Wisniewski (2515999)" userId="8683626b-843d-4789-a0b5-700b8ad90939" providerId="ADAL" clId="{7B201280-41A8-48DA-8F3E-46C7BCEDE04A}" dt="2026-03-15T18:01:56.681" v="772" actId="1076"/>
          <ac:spMkLst>
            <pc:docMk/>
            <pc:sldMk cId="581465558" sldId="294"/>
            <ac:spMk id="10" creationId="{5ECC9E43-9562-23B6-794F-B6315E0BA8DE}"/>
          </ac:spMkLst>
        </pc:spChg>
        <pc:spChg chg="add mod">
          <ac:chgData name="Valentino Wisniewski (2515999)" userId="8683626b-843d-4789-a0b5-700b8ad90939" providerId="ADAL" clId="{7B201280-41A8-48DA-8F3E-46C7BCEDE04A}" dt="2026-03-15T18:04:20.379" v="823" actId="1076"/>
          <ac:spMkLst>
            <pc:docMk/>
            <pc:sldMk cId="581465558" sldId="294"/>
            <ac:spMk id="11" creationId="{36C58AFC-2D6C-5445-3F7B-172A2FF731D0}"/>
          </ac:spMkLst>
        </pc:spChg>
        <pc:spChg chg="add mod">
          <ac:chgData name="Valentino Wisniewski (2515999)" userId="8683626b-843d-4789-a0b5-700b8ad90939" providerId="ADAL" clId="{7B201280-41A8-48DA-8F3E-46C7BCEDE04A}" dt="2026-03-15T18:08:26.583" v="876" actId="22"/>
          <ac:spMkLst>
            <pc:docMk/>
            <pc:sldMk cId="581465558" sldId="294"/>
            <ac:spMk id="12" creationId="{043859D7-E819-8DD7-DFB8-3A24D7C07A1D}"/>
          </ac:spMkLst>
        </pc:spChg>
        <pc:spChg chg="add mod">
          <ac:chgData name="Valentino Wisniewski (2515999)" userId="8683626b-843d-4789-a0b5-700b8ad90939" providerId="ADAL" clId="{7B201280-41A8-48DA-8F3E-46C7BCEDE04A}" dt="2026-03-15T18:06:39.729" v="846" actId="20577"/>
          <ac:spMkLst>
            <pc:docMk/>
            <pc:sldMk cId="581465558" sldId="294"/>
            <ac:spMk id="13" creationId="{00442A2D-29AF-C54C-CA10-81B05AB55A58}"/>
          </ac:spMkLst>
        </pc:spChg>
      </pc:sldChg>
      <pc:sldChg chg="addSp delSp modSp mod">
        <pc:chgData name="Valentino Wisniewski (2515999)" userId="8683626b-843d-4789-a0b5-700b8ad90939" providerId="ADAL" clId="{7B201280-41A8-48DA-8F3E-46C7BCEDE04A}" dt="2026-03-15T17:47:53.359" v="457" actId="20577"/>
        <pc:sldMkLst>
          <pc:docMk/>
          <pc:sldMk cId="1217044776" sldId="295"/>
        </pc:sldMkLst>
        <pc:spChg chg="add mod">
          <ac:chgData name="Valentino Wisniewski (2515999)" userId="8683626b-843d-4789-a0b5-700b8ad90939" providerId="ADAL" clId="{7B201280-41A8-48DA-8F3E-46C7BCEDE04A}" dt="2026-03-15T17:38:22.978" v="260" actId="1076"/>
          <ac:spMkLst>
            <pc:docMk/>
            <pc:sldMk cId="1217044776" sldId="295"/>
            <ac:spMk id="2" creationId="{BF4C3034-C8ED-E5E1-F826-704F9519EE45}"/>
          </ac:spMkLst>
        </pc:spChg>
        <pc:spChg chg="mod">
          <ac:chgData name="Valentino Wisniewski (2515999)" userId="8683626b-843d-4789-a0b5-700b8ad90939" providerId="ADAL" clId="{7B201280-41A8-48DA-8F3E-46C7BCEDE04A}" dt="2026-03-15T17:42:32.838" v="363" actId="1076"/>
          <ac:spMkLst>
            <pc:docMk/>
            <pc:sldMk cId="1217044776" sldId="295"/>
            <ac:spMk id="6" creationId="{2FD94AF0-09D9-D833-7C6B-E79FA0A78CDA}"/>
          </ac:spMkLst>
        </pc:spChg>
        <pc:spChg chg="mod">
          <ac:chgData name="Valentino Wisniewski (2515999)" userId="8683626b-843d-4789-a0b5-700b8ad90939" providerId="ADAL" clId="{7B201280-41A8-48DA-8F3E-46C7BCEDE04A}" dt="2026-03-15T17:44:01.513" v="371" actId="14100"/>
          <ac:spMkLst>
            <pc:docMk/>
            <pc:sldMk cId="1217044776" sldId="295"/>
            <ac:spMk id="10" creationId="{730070CF-A75A-E675-4706-BB3F0801387B}"/>
          </ac:spMkLst>
        </pc:spChg>
        <pc:spChg chg="mod">
          <ac:chgData name="Valentino Wisniewski (2515999)" userId="8683626b-843d-4789-a0b5-700b8ad90939" providerId="ADAL" clId="{7B201280-41A8-48DA-8F3E-46C7BCEDE04A}" dt="2026-03-15T17:45:15.620" v="385" actId="1076"/>
          <ac:spMkLst>
            <pc:docMk/>
            <pc:sldMk cId="1217044776" sldId="295"/>
            <ac:spMk id="13" creationId="{891B3561-1BD2-0F78-6210-BFE5D18C3271}"/>
          </ac:spMkLst>
        </pc:spChg>
        <pc:spChg chg="mod">
          <ac:chgData name="Valentino Wisniewski (2515999)" userId="8683626b-843d-4789-a0b5-700b8ad90939" providerId="ADAL" clId="{7B201280-41A8-48DA-8F3E-46C7BCEDE04A}" dt="2026-03-15T17:45:54.656" v="393" actId="1076"/>
          <ac:spMkLst>
            <pc:docMk/>
            <pc:sldMk cId="1217044776" sldId="295"/>
            <ac:spMk id="16" creationId="{BC5CC895-D75C-F1A4-7A06-88C8F7ED741D}"/>
          </ac:spMkLst>
        </pc:spChg>
        <pc:spChg chg="add mod">
          <ac:chgData name="Valentino Wisniewski (2515999)" userId="8683626b-843d-4789-a0b5-700b8ad90939" providerId="ADAL" clId="{7B201280-41A8-48DA-8F3E-46C7BCEDE04A}" dt="2026-03-15T17:44:56.005" v="381" actId="1076"/>
          <ac:spMkLst>
            <pc:docMk/>
            <pc:sldMk cId="1217044776" sldId="295"/>
            <ac:spMk id="17" creationId="{273D9D43-5CEF-875C-0D1C-62AB18BD64DB}"/>
          </ac:spMkLst>
        </pc:spChg>
        <pc:spChg chg="add mod">
          <ac:chgData name="Valentino Wisniewski (2515999)" userId="8683626b-843d-4789-a0b5-700b8ad90939" providerId="ADAL" clId="{7B201280-41A8-48DA-8F3E-46C7BCEDE04A}" dt="2026-03-15T17:47:53.359" v="457" actId="20577"/>
          <ac:spMkLst>
            <pc:docMk/>
            <pc:sldMk cId="1217044776" sldId="295"/>
            <ac:spMk id="23" creationId="{0AE4CA78-C955-163E-40DB-DB9D4865895E}"/>
          </ac:spMkLst>
        </pc:spChg>
        <pc:spChg chg="add mod">
          <ac:chgData name="Valentino Wisniewski (2515999)" userId="8683626b-843d-4789-a0b5-700b8ad90939" providerId="ADAL" clId="{7B201280-41A8-48DA-8F3E-46C7BCEDE04A}" dt="2026-03-15T17:45:01.201" v="382" actId="1076"/>
          <ac:spMkLst>
            <pc:docMk/>
            <pc:sldMk cId="1217044776" sldId="295"/>
            <ac:spMk id="26" creationId="{B7A0391E-B963-A95E-BA35-B72619096CE4}"/>
          </ac:spMkLst>
        </pc:spChg>
        <pc:spChg chg="add mod">
          <ac:chgData name="Valentino Wisniewski (2515999)" userId="8683626b-843d-4789-a0b5-700b8ad90939" providerId="ADAL" clId="{7B201280-41A8-48DA-8F3E-46C7BCEDE04A}" dt="2026-03-15T17:47:42.647" v="456" actId="22"/>
          <ac:spMkLst>
            <pc:docMk/>
            <pc:sldMk cId="1217044776" sldId="295"/>
            <ac:spMk id="27" creationId="{CCC56054-3A61-B75E-7F29-6C16638BDB88}"/>
          </ac:spMkLst>
        </pc:spChg>
        <pc:graphicFrameChg chg="add del mod modGraphic">
          <ac:chgData name="Valentino Wisniewski (2515999)" userId="8683626b-843d-4789-a0b5-700b8ad90939" providerId="ADAL" clId="{7B201280-41A8-48DA-8F3E-46C7BCEDE04A}" dt="2026-03-15T17:25:10.376" v="70" actId="478"/>
          <ac:graphicFrameMkLst>
            <pc:docMk/>
            <pc:sldMk cId="1217044776" sldId="295"/>
            <ac:graphicFrameMk id="3" creationId="{86C58A66-D52A-47D0-D137-7B7CE4935D88}"/>
          </ac:graphicFrameMkLst>
        </pc:graphicFrameChg>
        <pc:cxnChg chg="add mod">
          <ac:chgData name="Valentino Wisniewski (2515999)" userId="8683626b-843d-4789-a0b5-700b8ad90939" providerId="ADAL" clId="{7B201280-41A8-48DA-8F3E-46C7BCEDE04A}" dt="2026-03-15T17:25:35.668" v="76" actId="14100"/>
          <ac:cxnSpMkLst>
            <pc:docMk/>
            <pc:sldMk cId="1217044776" sldId="295"/>
            <ac:cxnSpMk id="4" creationId="{380EC388-6364-28D6-469B-299D8EB83850}"/>
          </ac:cxnSpMkLst>
        </pc:cxnChg>
        <pc:cxnChg chg="add mod">
          <ac:chgData name="Valentino Wisniewski (2515999)" userId="8683626b-843d-4789-a0b5-700b8ad90939" providerId="ADAL" clId="{7B201280-41A8-48DA-8F3E-46C7BCEDE04A}" dt="2026-03-15T17:42:16.807" v="361" actId="1076"/>
          <ac:cxnSpMkLst>
            <pc:docMk/>
            <pc:sldMk cId="1217044776" sldId="295"/>
            <ac:cxnSpMk id="18" creationId="{CB1BDD26-B50A-8A39-515F-BD81D818BE49}"/>
          </ac:cxnSpMkLst>
        </pc:cxnChg>
        <pc:cxnChg chg="add mod">
          <ac:chgData name="Valentino Wisniewski (2515999)" userId="8683626b-843d-4789-a0b5-700b8ad90939" providerId="ADAL" clId="{7B201280-41A8-48DA-8F3E-46C7BCEDE04A}" dt="2026-03-15T17:40:21.138" v="315" actId="1076"/>
          <ac:cxnSpMkLst>
            <pc:docMk/>
            <pc:sldMk cId="1217044776" sldId="295"/>
            <ac:cxnSpMk id="24" creationId="{79F6C29A-32B6-F9F0-EC4B-D5F955CE0ECE}"/>
          </ac:cxnSpMkLst>
        </pc:cxnChg>
      </pc:sldChg>
      <pc:sldChg chg="addSp delSp modSp new mod">
        <pc:chgData name="Valentino Wisniewski (2515999)" userId="8683626b-843d-4789-a0b5-700b8ad90939" providerId="ADAL" clId="{7B201280-41A8-48DA-8F3E-46C7BCEDE04A}" dt="2026-03-15T19:56:02.526" v="1074" actId="1076"/>
        <pc:sldMkLst>
          <pc:docMk/>
          <pc:sldMk cId="425093738" sldId="413"/>
        </pc:sldMkLst>
        <pc:spChg chg="del">
          <ac:chgData name="Valentino Wisniewski (2515999)" userId="8683626b-843d-4789-a0b5-700b8ad90939" providerId="ADAL" clId="{7B201280-41A8-48DA-8F3E-46C7BCEDE04A}" dt="2026-03-15T18:26:11.685" v="983" actId="21"/>
          <ac:spMkLst>
            <pc:docMk/>
            <pc:sldMk cId="425093738" sldId="413"/>
            <ac:spMk id="2" creationId="{BB264D6C-6735-0679-CB3C-E4F65F3D1C63}"/>
          </ac:spMkLst>
        </pc:spChg>
        <pc:spChg chg="del">
          <ac:chgData name="Valentino Wisniewski (2515999)" userId="8683626b-843d-4789-a0b5-700b8ad90939" providerId="ADAL" clId="{7B201280-41A8-48DA-8F3E-46C7BCEDE04A}" dt="2026-03-15T18:26:13.210" v="984" actId="21"/>
          <ac:spMkLst>
            <pc:docMk/>
            <pc:sldMk cId="425093738" sldId="413"/>
            <ac:spMk id="3" creationId="{4A31564B-9B37-4194-46C7-0CB34B574DBB}"/>
          </ac:spMkLst>
        </pc:spChg>
        <pc:spChg chg="del">
          <ac:chgData name="Valentino Wisniewski (2515999)" userId="8683626b-843d-4789-a0b5-700b8ad90939" providerId="ADAL" clId="{7B201280-41A8-48DA-8F3E-46C7BCEDE04A}" dt="2026-03-15T18:26:14.531" v="985" actId="21"/>
          <ac:spMkLst>
            <pc:docMk/>
            <pc:sldMk cId="425093738" sldId="413"/>
            <ac:spMk id="4" creationId="{D0DDE189-5B47-9B2C-A584-D855596B36C5}"/>
          </ac:spMkLst>
        </pc:spChg>
        <pc:spChg chg="add mod">
          <ac:chgData name="Valentino Wisniewski (2515999)" userId="8683626b-843d-4789-a0b5-700b8ad90939" providerId="ADAL" clId="{7B201280-41A8-48DA-8F3E-46C7BCEDE04A}" dt="2026-03-15T18:26:34.141" v="998" actId="20577"/>
          <ac:spMkLst>
            <pc:docMk/>
            <pc:sldMk cId="425093738" sldId="413"/>
            <ac:spMk id="5" creationId="{08D96F27-EAF5-780D-2FB4-529F53011EDB}"/>
          </ac:spMkLst>
        </pc:spChg>
        <pc:spChg chg="add mod">
          <ac:chgData name="Valentino Wisniewski (2515999)" userId="8683626b-843d-4789-a0b5-700b8ad90939" providerId="ADAL" clId="{7B201280-41A8-48DA-8F3E-46C7BCEDE04A}" dt="2026-03-15T19:56:02.526" v="1074" actId="1076"/>
          <ac:spMkLst>
            <pc:docMk/>
            <pc:sldMk cId="425093738" sldId="413"/>
            <ac:spMk id="6" creationId="{93C0ADDE-1B69-8B96-95CE-5342B12A8E61}"/>
          </ac:spMkLst>
        </pc:spChg>
        <pc:spChg chg="add del mod">
          <ac:chgData name="Valentino Wisniewski (2515999)" userId="8683626b-843d-4789-a0b5-700b8ad90939" providerId="ADAL" clId="{7B201280-41A8-48DA-8F3E-46C7BCEDE04A}" dt="2026-03-15T18:27:04.674" v="1004" actId="21"/>
          <ac:spMkLst>
            <pc:docMk/>
            <pc:sldMk cId="425093738" sldId="413"/>
            <ac:spMk id="8" creationId="{AEBD0E49-0740-29EA-76B6-3E50CD82652E}"/>
          </ac:spMkLst>
        </pc:spChg>
        <pc:spChg chg="add del mod">
          <ac:chgData name="Valentino Wisniewski (2515999)" userId="8683626b-843d-4789-a0b5-700b8ad90939" providerId="ADAL" clId="{7B201280-41A8-48DA-8F3E-46C7BCEDE04A}" dt="2026-03-15T18:27:18.627" v="1007" actId="21"/>
          <ac:spMkLst>
            <pc:docMk/>
            <pc:sldMk cId="425093738" sldId="413"/>
            <ac:spMk id="10" creationId="{A3E57965-F826-DFDA-F4E4-E68D218FF80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3/15/26</a:t>
            </a:fld>
            <a:endParaRPr lang="en-US"/>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a:p>
        </p:txBody>
      </p:sp>
    </p:spTree>
    <p:extLst>
      <p:ext uri="{BB962C8B-B14F-4D97-AF65-F5344CB8AC3E}">
        <p14:creationId xmlns:p14="http://schemas.microsoft.com/office/powerpoint/2010/main" val="2456439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a:p>
        </p:txBody>
      </p:sp>
    </p:spTree>
    <p:extLst>
      <p:ext uri="{BB962C8B-B14F-4D97-AF65-F5344CB8AC3E}">
        <p14:creationId xmlns:p14="http://schemas.microsoft.com/office/powerpoint/2010/main" val="2482613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125</a:t>
            </a:fld>
            <a:endParaRPr lang="en-US"/>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126</a:t>
            </a:fld>
            <a:endParaRPr lang="en-US"/>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127</a:t>
            </a:fld>
            <a:endParaRPr lang="en-US"/>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128</a:t>
            </a:fld>
            <a:endParaRPr lang="en-US"/>
          </a:p>
        </p:txBody>
      </p:sp>
    </p:spTree>
    <p:extLst>
      <p:ext uri="{BB962C8B-B14F-4D97-AF65-F5344CB8AC3E}">
        <p14:creationId xmlns:p14="http://schemas.microsoft.com/office/powerpoint/2010/main" val="2909667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129</a:t>
            </a:fld>
            <a:endParaRPr lang="en-US"/>
          </a:p>
        </p:txBody>
      </p:sp>
    </p:spTree>
    <p:extLst>
      <p:ext uri="{BB962C8B-B14F-4D97-AF65-F5344CB8AC3E}">
        <p14:creationId xmlns:p14="http://schemas.microsoft.com/office/powerpoint/2010/main" val="1306333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130</a:t>
            </a:fld>
            <a:endParaRPr lang="en-US"/>
          </a:p>
        </p:txBody>
      </p:sp>
    </p:spTree>
    <p:extLst>
      <p:ext uri="{BB962C8B-B14F-4D97-AF65-F5344CB8AC3E}">
        <p14:creationId xmlns:p14="http://schemas.microsoft.com/office/powerpoint/2010/main" val="2371032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131</a:t>
            </a:fld>
            <a:endParaRPr lang="en-US"/>
          </a:p>
        </p:txBody>
      </p:sp>
    </p:spTree>
    <p:extLst>
      <p:ext uri="{BB962C8B-B14F-4D97-AF65-F5344CB8AC3E}">
        <p14:creationId xmlns:p14="http://schemas.microsoft.com/office/powerpoint/2010/main" val="1648291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132</a:t>
            </a:fld>
            <a:endParaRPr lang="en-US"/>
          </a:p>
        </p:txBody>
      </p:sp>
    </p:spTree>
    <p:extLst>
      <p:ext uri="{BB962C8B-B14F-4D97-AF65-F5344CB8AC3E}">
        <p14:creationId xmlns:p14="http://schemas.microsoft.com/office/powerpoint/2010/main" val="3110401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133</a:t>
            </a:fld>
            <a:endParaRPr lang="en-US"/>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1.svg"/><Relationship Id="rId4" Type="http://schemas.openxmlformats.org/officeDocument/2006/relationships/image" Target="../media/image7.sv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7.svg"/><Relationship Id="rId1" Type="http://schemas.openxmlformats.org/officeDocument/2006/relationships/slideMaster" Target="../slideMasters/slideMaster1.xml"/><Relationship Id="rId4" Type="http://schemas.openxmlformats.org/officeDocument/2006/relationships/image" Target="../media/image11.sv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3/15/26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24536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3/15/26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56023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3/15/26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89105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3/15/26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67399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3/15/26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672297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3/15/26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794160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3/15/26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401939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3/15/26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530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3/15/26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705169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3/15/26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75515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3/15/26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16782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373739303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a:t>Click icon to insert picture</a:t>
            </a:r>
          </a:p>
        </p:txBody>
      </p:sp>
    </p:spTree>
    <p:extLst>
      <p:ext uri="{BB962C8B-B14F-4D97-AF65-F5344CB8AC3E}">
        <p14:creationId xmlns:p14="http://schemas.microsoft.com/office/powerpoint/2010/main" val="2064668823"/>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18075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5678467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0079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a:t>Click to add content</a:t>
            </a:r>
          </a:p>
          <a:p>
            <a:pPr lvl="1"/>
            <a:r>
              <a:rPr lang="en-US"/>
              <a:t>Second level</a:t>
            </a:r>
          </a:p>
          <a:p>
            <a:pPr lvl="2"/>
            <a:r>
              <a:rPr lang="en-US"/>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562277506"/>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9679708"/>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a:t>Click to add text </a:t>
            </a:r>
          </a:p>
          <a:p>
            <a:pPr marL="685800" lvl="1" indent="-228600"/>
            <a:r>
              <a:rPr lang="en-US"/>
              <a:t>Second level</a:t>
            </a:r>
          </a:p>
          <a:p>
            <a:pPr marL="1143000" lvl="2" indent="-228600"/>
            <a:r>
              <a:rPr lang="en-US"/>
              <a:t>Third level</a:t>
            </a:r>
          </a:p>
          <a:p>
            <a:pPr marL="1600200" lvl="3" indent="-228600"/>
            <a:r>
              <a:rPr lang="en-US"/>
              <a:t>Fourth level</a:t>
            </a:r>
          </a:p>
          <a:p>
            <a:pPr marL="2057400" lvl="4" indent="-228600"/>
            <a:r>
              <a:rPr lang="en-US"/>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769202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705970125"/>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a:t>Click icon to insert table</a:t>
            </a:r>
          </a:p>
          <a:p>
            <a:endParaRPr lang="en-US"/>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92256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3/15/26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3767975"/>
      </p:ext>
    </p:extLst>
  </p:cSld>
  <p:clrMap bg1="lt1" tx1="dk1" bg2="lt2" tx2="dk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 id="2147483938" r:id="rId13"/>
    <p:sldLayoutId id="2147483939" r:id="rId14"/>
    <p:sldLayoutId id="2147483940" r:id="rId15"/>
    <p:sldLayoutId id="2147483941" r:id="rId16"/>
    <p:sldLayoutId id="2147483942" r:id="rId17"/>
    <p:sldLayoutId id="2147483943" r:id="rId18"/>
    <p:sldLayoutId id="2147483944" r:id="rId19"/>
    <p:sldLayoutId id="2147483945" r:id="rId20"/>
    <p:sldLayoutId id="2147483946" r:id="rId2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title"/>
          </p:nvPr>
        </p:nvSpPr>
        <p:spPr>
          <a:xfrm>
            <a:off x="683342" y="1066800"/>
            <a:ext cx="4103431" cy="1317523"/>
          </a:xfrm>
        </p:spPr>
        <p:txBody>
          <a:bodyPr vert="horz" lIns="91440" tIns="45720" rIns="91440" bIns="45720" rtlCol="0" anchor="b">
            <a:normAutofit/>
          </a:bodyPr>
          <a:lstStyle/>
          <a:p>
            <a:pPr>
              <a:lnSpc>
                <a:spcPct val="90000"/>
              </a:lnSpc>
            </a:pPr>
            <a:r>
              <a:rPr lang="en-US" sz="2700" b="0" kern="1200" cap="all" spc="30" baseline="0">
                <a:latin typeface="+mj-lt"/>
                <a:ea typeface="+mj-ea"/>
                <a:cs typeface="+mj-cs"/>
              </a:rPr>
              <a:t>Green Haven Florists presentation</a:t>
            </a:r>
          </a:p>
        </p:txBody>
      </p:sp>
      <p:pic>
        <p:nvPicPr>
          <p:cNvPr id="5" name="Picture 4" descr="Primary Education with QTS (Full-time) (BA Hons) | Carmarthen 3 Years  Full-time | University of Wales Trinity Saint David">
            <a:extLst>
              <a:ext uri="{FF2B5EF4-FFF2-40B4-BE49-F238E27FC236}">
                <a16:creationId xmlns:a16="http://schemas.microsoft.com/office/drawing/2014/main" id="{1D6197AB-3911-0F9C-7BF7-65E614627493}"/>
              </a:ext>
            </a:extLst>
          </p:cNvPr>
          <p:cNvPicPr>
            <a:picLocks noChangeAspect="1"/>
          </p:cNvPicPr>
          <p:nvPr/>
        </p:nvPicPr>
        <p:blipFill>
          <a:blip r:embed="rId3"/>
          <a:srcRect r="32411" b="1"/>
          <a:stretch>
            <a:fillRect/>
          </a:stretch>
        </p:blipFill>
        <p:spPr>
          <a:xfrm>
            <a:off x="5766378" y="749623"/>
            <a:ext cx="6505575" cy="5151436"/>
          </a:xfrm>
          <a:prstGeom prst="rect">
            <a:avLst/>
          </a:prstGeom>
          <a:noFill/>
        </p:spPr>
      </p:pic>
      <p:sp>
        <p:nvSpPr>
          <p:cNvPr id="4" name="TextBox 3">
            <a:extLst>
              <a:ext uri="{FF2B5EF4-FFF2-40B4-BE49-F238E27FC236}">
                <a16:creationId xmlns:a16="http://schemas.microsoft.com/office/drawing/2014/main" id="{80E1FB00-B70C-70BF-9394-DFC9D3AD4ED0}"/>
              </a:ext>
            </a:extLst>
          </p:cNvPr>
          <p:cNvSpPr txBox="1"/>
          <p:nvPr/>
        </p:nvSpPr>
        <p:spPr>
          <a:xfrm>
            <a:off x="683342" y="2552700"/>
            <a:ext cx="4103431" cy="33162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sz="1600" kern="1200" dirty="0">
                <a:latin typeface="+mn-lt"/>
                <a:ea typeface="+mn-ea"/>
                <a:cs typeface="+mn-cs"/>
              </a:rPr>
              <a:t>Valentino Wisniewski- 2515999</a:t>
            </a:r>
          </a:p>
          <a:p>
            <a:pPr>
              <a:lnSpc>
                <a:spcPct val="110000"/>
              </a:lnSpc>
              <a:spcBef>
                <a:spcPts val="1000"/>
              </a:spcBef>
            </a:pPr>
            <a:r>
              <a:rPr lang="en-US" sz="1600" kern="1200" dirty="0">
                <a:highlight>
                  <a:srgbClr val="FFFFFF"/>
                </a:highlight>
                <a:latin typeface="+mn-lt"/>
                <a:ea typeface="+mn-ea"/>
                <a:cs typeface="+mn-cs"/>
              </a:rPr>
              <a:t>Toyin Adisa= lecturer </a:t>
            </a:r>
            <a:endParaRPr lang="en-US" sz="1600" kern="1200" dirty="0">
              <a:latin typeface="+mn-lt"/>
              <a:ea typeface="+mn-ea"/>
              <a:cs typeface="+mn-cs"/>
            </a:endParaRPr>
          </a:p>
          <a:p>
            <a:pPr>
              <a:lnSpc>
                <a:spcPct val="110000"/>
              </a:lnSpc>
              <a:spcBef>
                <a:spcPts val="1000"/>
              </a:spcBef>
            </a:pPr>
            <a:r>
              <a:rPr lang="en-US" sz="1600" kern="1200" dirty="0">
                <a:highlight>
                  <a:srgbClr val="FFFFFF"/>
                </a:highlight>
                <a:latin typeface="+mn-lt"/>
                <a:ea typeface="+mn-ea"/>
                <a:cs typeface="+mn-cs"/>
              </a:rPr>
              <a:t>LCLM4004</a:t>
            </a:r>
          </a:p>
          <a:p>
            <a:pPr>
              <a:lnSpc>
                <a:spcPct val="110000"/>
              </a:lnSpc>
              <a:spcBef>
                <a:spcPts val="1000"/>
              </a:spcBef>
            </a:pPr>
            <a:endParaRPr lang="en-US" sz="1600" kern="1200" dirty="0">
              <a:highlight>
                <a:srgbClr val="FFFFFF"/>
              </a:highlight>
              <a:latin typeface="+mn-lt"/>
              <a:ea typeface="+mn-ea"/>
              <a:cs typeface="+mn-cs"/>
            </a:endParaRPr>
          </a:p>
          <a:p>
            <a:pPr>
              <a:lnSpc>
                <a:spcPct val="110000"/>
              </a:lnSpc>
              <a:spcBef>
                <a:spcPts val="1000"/>
              </a:spcBef>
            </a:pPr>
            <a:br>
              <a:rPr lang="en-US" sz="1600" kern="1200" dirty="0">
                <a:latin typeface="+mn-lt"/>
                <a:ea typeface="+mn-ea"/>
                <a:cs typeface="+mn-cs"/>
              </a:rPr>
            </a:br>
            <a:endParaRPr lang="en-US" sz="1600" kern="1200" dirty="0">
              <a:latin typeface="+mn-lt"/>
              <a:ea typeface="+mn-ea"/>
              <a:cs typeface="+mn-cs"/>
            </a:endParaRPr>
          </a:p>
        </p:txBody>
      </p:sp>
      <p:sp>
        <p:nvSpPr>
          <p:cNvPr id="10" name="Date Placeholder 4">
            <a:extLst>
              <a:ext uri="{FF2B5EF4-FFF2-40B4-BE49-F238E27FC236}">
                <a16:creationId xmlns:a16="http://schemas.microsoft.com/office/drawing/2014/main" id="{7381DBC9-FBE4-FC50-EBD9-E78BE8ABDA9A}"/>
              </a:ext>
            </a:extLst>
          </p:cNvPr>
          <p:cNvSpPr>
            <a:spLocks noGrp="1"/>
          </p:cNvSpPr>
          <p:nvPr>
            <p:ph type="dt" sz="half" idx="10"/>
          </p:nvPr>
        </p:nvSpPr>
        <p:spPr>
          <a:xfrm>
            <a:off x="8369448" y="6356350"/>
            <a:ext cx="2592594" cy="365125"/>
          </a:xfrm>
        </p:spPr>
        <p:txBody>
          <a:bodyPr/>
          <a:lstStyle/>
          <a:p>
            <a:pPr>
              <a:spcAft>
                <a:spcPts val="600"/>
              </a:spcAft>
            </a:pPr>
            <a:fld id="{1693A522-1153-4908-BF23-E598F56B54C6}" type="datetime1">
              <a:rPr lang="en-US"/>
              <a:pPr>
                <a:spcAft>
                  <a:spcPts val="600"/>
                </a:spcAft>
              </a:pPr>
              <a:t>3/15/26</a:t>
            </a:fld>
            <a:endParaRPr lang="en-US"/>
          </a:p>
        </p:txBody>
      </p:sp>
      <p:sp>
        <p:nvSpPr>
          <p:cNvPr id="12" name="Footer Placeholder 5">
            <a:extLst>
              <a:ext uri="{FF2B5EF4-FFF2-40B4-BE49-F238E27FC236}">
                <a16:creationId xmlns:a16="http://schemas.microsoft.com/office/drawing/2014/main" id="{832EA212-7CA5-6333-D3A0-9D14D95CDAF8}"/>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1F131DED-02A0-42B3-4CFE-FF2A89F74252}"/>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a:t>
            </a:fld>
            <a:endParaRPr lang="en-US"/>
          </a:p>
        </p:txBody>
      </p:sp>
      <p:sp>
        <p:nvSpPr>
          <p:cNvPr id="3" name="TextBox 2">
            <a:extLst>
              <a:ext uri="{FF2B5EF4-FFF2-40B4-BE49-F238E27FC236}">
                <a16:creationId xmlns:a16="http://schemas.microsoft.com/office/drawing/2014/main" id="{1F5216D5-772F-A506-DFD3-F43C68818FF4}"/>
              </a:ext>
            </a:extLst>
          </p:cNvPr>
          <p:cNvSpPr txBox="1"/>
          <p:nvPr/>
        </p:nvSpPr>
        <p:spPr>
          <a:xfrm>
            <a:off x="8454081" y="3140675"/>
            <a:ext cx="31818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4D68C61-77B1-4FB9-ABDE-667578D084CB}"/>
              </a:ext>
            </a:extLst>
          </p:cNvPr>
          <p:cNvSpPr>
            <a:spLocks noGrp="1"/>
          </p:cNvSpPr>
          <p:nvPr>
            <p:ph type="subTitle" idx="1"/>
          </p:nvPr>
        </p:nvSpPr>
        <p:spPr/>
        <p:txBody>
          <a:bodyPr/>
          <a:lstStyle/>
          <a:p>
            <a:endParaRPr lang="en-GB" dirty="0"/>
          </a:p>
          <a:p>
            <a:endParaRPr lang="en-GB" dirty="0"/>
          </a:p>
        </p:txBody>
      </p:sp>
      <p:sp>
        <p:nvSpPr>
          <p:cNvPr id="6" name="Picture Placeholder 5">
            <a:extLst>
              <a:ext uri="{FF2B5EF4-FFF2-40B4-BE49-F238E27FC236}">
                <a16:creationId xmlns:a16="http://schemas.microsoft.com/office/drawing/2014/main" id="{2D6C19B9-C9C8-682A-EE20-566600C8B0BA}"/>
              </a:ext>
            </a:extLst>
          </p:cNvPr>
          <p:cNvSpPr>
            <a:spLocks noGrp="1"/>
          </p:cNvSpPr>
          <p:nvPr>
            <p:ph type="pic" sz="quarter" idx="13"/>
          </p:nvPr>
        </p:nvSpPr>
        <p:spPr/>
        <p:txBody>
          <a:bodyPr/>
          <a:lstStyle/>
          <a:p>
            <a:endParaRPr lang="en-US"/>
          </a:p>
        </p:txBody>
      </p:sp>
      <p:sp>
        <p:nvSpPr>
          <p:cNvPr id="7" name="Oval 6">
            <a:extLst>
              <a:ext uri="{FF2B5EF4-FFF2-40B4-BE49-F238E27FC236}">
                <a16:creationId xmlns:a16="http://schemas.microsoft.com/office/drawing/2014/main" id="{30695B36-6061-24C8-71D2-B07DE411E45A}"/>
              </a:ext>
            </a:extLst>
          </p:cNvPr>
          <p:cNvSpPr/>
          <p:nvPr/>
        </p:nvSpPr>
        <p:spPr>
          <a:xfrm>
            <a:off x="-398190" y="761323"/>
            <a:ext cx="5316279" cy="525720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Natur</a:t>
            </a:r>
            <a:r>
              <a:rPr lang="en-GB" dirty="0"/>
              <a:t>e and scope </a:t>
            </a:r>
          </a:p>
          <a:p>
            <a:pPr algn="ctr"/>
            <a:endParaRPr lang="en-GB" dirty="0"/>
          </a:p>
          <a:p>
            <a:pPr algn="ctr"/>
            <a:r>
              <a:rPr lang="en-GB" dirty="0"/>
              <a:t>Green heaven florist </a:t>
            </a:r>
            <a:endParaRPr lang="en-US" dirty="0"/>
          </a:p>
        </p:txBody>
      </p:sp>
      <p:sp>
        <p:nvSpPr>
          <p:cNvPr id="8" name="Rectangle 7">
            <a:extLst>
              <a:ext uri="{FF2B5EF4-FFF2-40B4-BE49-F238E27FC236}">
                <a16:creationId xmlns:a16="http://schemas.microsoft.com/office/drawing/2014/main" id="{ACF6FB98-DA7A-9BB4-DAB0-C3EAD316829A}"/>
              </a:ext>
            </a:extLst>
          </p:cNvPr>
          <p:cNvSpPr/>
          <p:nvPr/>
        </p:nvSpPr>
        <p:spPr>
          <a:xfrm>
            <a:off x="4829789" y="-132906"/>
            <a:ext cx="7574862" cy="71238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main issue affecting Green Haven Florists is a 30% decline in in-store sales and reduced profitability. This is happening in Norwich, UK, where the shop is located. The problem has occurred over the last 12 months due to rising costs, supply chain disruptions, and increased competition from large online flower retailers. Customers now prefer the convenience, lower prices, and same-day delivery offered by online services, which has reduced foot traffic</a:t>
            </a:r>
          </a:p>
          <a:p>
            <a:endParaRPr lang="en-GB" dirty="0"/>
          </a:p>
          <a:p>
            <a:endParaRPr lang="en-GB" dirty="0"/>
          </a:p>
          <a:p>
            <a:r>
              <a:rPr lang="en-GB" dirty="0"/>
              <a:t>The business has also struggled with an outdated website and marketing </a:t>
            </a:r>
          </a:p>
          <a:p>
            <a:r>
              <a:rPr lang="en-GB" dirty="0"/>
              <a:t>making it harder to compete online competitive scene the company must modernise its website, improve online services, and adapt its marketing strategies to attract customers and increase sales.</a:t>
            </a:r>
          </a:p>
          <a:p>
            <a:endParaRPr lang="en-GB" dirty="0"/>
          </a:p>
          <a:p>
            <a:endParaRPr lang="en-GB" dirty="0"/>
          </a:p>
        </p:txBody>
      </p:sp>
    </p:spTree>
    <p:extLst>
      <p:ext uri="{BB962C8B-B14F-4D97-AF65-F5344CB8AC3E}">
        <p14:creationId xmlns:p14="http://schemas.microsoft.com/office/powerpoint/2010/main" val="1562351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DB7C96C-1778-EB9E-3790-C068FF529CB9}"/>
              </a:ext>
            </a:extLst>
          </p:cNvPr>
          <p:cNvSpPr/>
          <p:nvPr/>
        </p:nvSpPr>
        <p:spPr>
          <a:xfrm>
            <a:off x="0" y="3428999"/>
            <a:ext cx="3236469" cy="270066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P- political </a:t>
            </a:r>
          </a:p>
          <a:p>
            <a:pPr algn="ctr"/>
            <a:endParaRPr lang="pl-PL" dirty="0"/>
          </a:p>
          <a:p>
            <a:pPr algn="ctr"/>
            <a:r>
              <a:rPr lang="pl-PL" dirty="0"/>
              <a:t>Import rules </a:t>
            </a:r>
            <a:r>
              <a:rPr lang="pl-PL" dirty="0" err="1"/>
              <a:t>could</a:t>
            </a:r>
            <a:r>
              <a:rPr lang="pl-PL" dirty="0"/>
              <a:t> </a:t>
            </a:r>
            <a:r>
              <a:rPr lang="pl-PL" dirty="0" err="1"/>
              <a:t>affect</a:t>
            </a:r>
            <a:r>
              <a:rPr lang="pl-PL" dirty="0"/>
              <a:t> the </a:t>
            </a:r>
            <a:r>
              <a:rPr lang="pl-PL" dirty="0" err="1"/>
              <a:t>price</a:t>
            </a:r>
            <a:r>
              <a:rPr lang="pl-PL" dirty="0"/>
              <a:t> of different </a:t>
            </a:r>
            <a:r>
              <a:rPr lang="pl-PL" dirty="0" err="1"/>
              <a:t>flowers</a:t>
            </a:r>
            <a:r>
              <a:rPr lang="pl-PL" dirty="0"/>
              <a:t> </a:t>
            </a:r>
            <a:endParaRPr lang="en-US" dirty="0"/>
          </a:p>
        </p:txBody>
      </p:sp>
      <p:sp>
        <p:nvSpPr>
          <p:cNvPr id="8" name="Rectangle 7">
            <a:extLst>
              <a:ext uri="{FF2B5EF4-FFF2-40B4-BE49-F238E27FC236}">
                <a16:creationId xmlns:a16="http://schemas.microsoft.com/office/drawing/2014/main" id="{87602FD5-C9E9-FB2E-9E4B-CDC31862056E}"/>
              </a:ext>
            </a:extLst>
          </p:cNvPr>
          <p:cNvSpPr/>
          <p:nvPr/>
        </p:nvSpPr>
        <p:spPr>
          <a:xfrm>
            <a:off x="4707909" y="3428998"/>
            <a:ext cx="2834748" cy="27733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 </a:t>
            </a:r>
            <a:r>
              <a:rPr lang="pl-PL" dirty="0" err="1"/>
              <a:t>E-Economical</a:t>
            </a:r>
            <a:endParaRPr lang="pl-PL" dirty="0"/>
          </a:p>
          <a:p>
            <a:pPr algn="ctr"/>
            <a:endParaRPr lang="pl-PL" dirty="0"/>
          </a:p>
          <a:p>
            <a:pPr algn="ctr"/>
            <a:r>
              <a:rPr lang="pl-PL" dirty="0"/>
              <a:t>Rising </a:t>
            </a:r>
            <a:r>
              <a:rPr lang="pl-PL" dirty="0" err="1"/>
              <a:t>costs</a:t>
            </a:r>
            <a:r>
              <a:rPr lang="pl-PL" dirty="0"/>
              <a:t>/ </a:t>
            </a:r>
            <a:r>
              <a:rPr lang="pl-PL" dirty="0" err="1"/>
              <a:t>inflation</a:t>
            </a:r>
            <a:endParaRPr lang="pl-PL" dirty="0"/>
          </a:p>
          <a:p>
            <a:pPr algn="ctr"/>
            <a:endParaRPr lang="pl-PL" dirty="0"/>
          </a:p>
          <a:p>
            <a:pPr algn="ctr"/>
            <a:r>
              <a:rPr lang="pl-PL" dirty="0"/>
              <a:t>30% drop in-store sales </a:t>
            </a:r>
          </a:p>
          <a:p>
            <a:pPr algn="ctr"/>
            <a:endParaRPr lang="pl-PL" dirty="0"/>
          </a:p>
          <a:p>
            <a:pPr algn="ctr"/>
            <a:r>
              <a:rPr lang="en-GB" dirty="0"/>
              <a:t>Reduced </a:t>
            </a:r>
            <a:r>
              <a:rPr lang="en-GB" dirty="0" err="1"/>
              <a:t>hig</a:t>
            </a:r>
            <a:r>
              <a:rPr lang="pl-PL" dirty="0"/>
              <a:t>h</a:t>
            </a:r>
            <a:r>
              <a:rPr lang="en-GB" dirty="0"/>
              <a:t>street foot traffic</a:t>
            </a:r>
          </a:p>
          <a:p>
            <a:pPr algn="ctr"/>
            <a:endParaRPr lang="en-US" dirty="0"/>
          </a:p>
        </p:txBody>
      </p:sp>
      <p:sp>
        <p:nvSpPr>
          <p:cNvPr id="9" name="Rectangle 8">
            <a:extLst>
              <a:ext uri="{FF2B5EF4-FFF2-40B4-BE49-F238E27FC236}">
                <a16:creationId xmlns:a16="http://schemas.microsoft.com/office/drawing/2014/main" id="{36B6980B-50E4-29CA-022A-A8A88E7E4EE9}"/>
              </a:ext>
            </a:extLst>
          </p:cNvPr>
          <p:cNvSpPr/>
          <p:nvPr/>
        </p:nvSpPr>
        <p:spPr>
          <a:xfrm>
            <a:off x="8506048" y="3428998"/>
            <a:ext cx="3337440" cy="2773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S- social </a:t>
            </a:r>
            <a:r>
              <a:rPr lang="pl-PL" dirty="0" err="1"/>
              <a:t>cultural</a:t>
            </a:r>
            <a:r>
              <a:rPr lang="pl-PL" dirty="0"/>
              <a:t> </a:t>
            </a:r>
          </a:p>
          <a:p>
            <a:pPr algn="ctr"/>
            <a:endParaRPr lang="pl-PL" dirty="0"/>
          </a:p>
          <a:p>
            <a:pPr algn="ctr"/>
            <a:r>
              <a:rPr lang="en-GB" dirty="0"/>
              <a:t>Customers prefer online shopping</a:t>
            </a:r>
            <a:r>
              <a:rPr lang="pl-PL" dirty="0"/>
              <a:t> </a:t>
            </a:r>
            <a:r>
              <a:rPr lang="pl-PL" dirty="0" err="1"/>
              <a:t>rather</a:t>
            </a:r>
            <a:r>
              <a:rPr lang="pl-PL" dirty="0"/>
              <a:t> </a:t>
            </a:r>
            <a:r>
              <a:rPr lang="pl-PL" dirty="0" err="1"/>
              <a:t>than</a:t>
            </a:r>
            <a:r>
              <a:rPr lang="pl-PL" dirty="0"/>
              <a:t> real life shopping </a:t>
            </a:r>
          </a:p>
          <a:p>
            <a:pPr algn="ctr"/>
            <a:endParaRPr lang="pl-PL" dirty="0"/>
          </a:p>
          <a:p>
            <a:pPr algn="ctr"/>
            <a:r>
              <a:rPr lang="en-GB" dirty="0"/>
              <a:t>Interest in sustainable products</a:t>
            </a:r>
            <a:r>
              <a:rPr lang="pl-PL" dirty="0"/>
              <a:t> </a:t>
            </a:r>
            <a:r>
              <a:rPr lang="pl-PL" dirty="0" err="1"/>
              <a:t>such</a:t>
            </a:r>
            <a:r>
              <a:rPr lang="pl-PL" dirty="0"/>
              <a:t> as </a:t>
            </a:r>
            <a:r>
              <a:rPr lang="pl-PL" dirty="0" err="1"/>
              <a:t>biodegradable</a:t>
            </a:r>
            <a:r>
              <a:rPr lang="pl-PL" dirty="0"/>
              <a:t> </a:t>
            </a:r>
            <a:r>
              <a:rPr lang="pl-PL" dirty="0" err="1"/>
              <a:t>wrapping</a:t>
            </a:r>
            <a:endParaRPr lang="en-GB" dirty="0"/>
          </a:p>
          <a:p>
            <a:pPr algn="ctr"/>
            <a:endParaRPr lang="en-GB" dirty="0"/>
          </a:p>
          <a:p>
            <a:pPr algn="ctr"/>
            <a:endParaRPr lang="en-US" dirty="0"/>
          </a:p>
        </p:txBody>
      </p:sp>
      <p:sp>
        <p:nvSpPr>
          <p:cNvPr id="10" name="Oval 9">
            <a:extLst>
              <a:ext uri="{FF2B5EF4-FFF2-40B4-BE49-F238E27FC236}">
                <a16:creationId xmlns:a16="http://schemas.microsoft.com/office/drawing/2014/main" id="{5ECC9E43-9562-23B6-794F-B6315E0BA8DE}"/>
              </a:ext>
            </a:extLst>
          </p:cNvPr>
          <p:cNvSpPr/>
          <p:nvPr/>
        </p:nvSpPr>
        <p:spPr>
          <a:xfrm>
            <a:off x="4707909" y="-194337"/>
            <a:ext cx="3415157" cy="17000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err="1"/>
              <a:t>Pestle</a:t>
            </a:r>
            <a:r>
              <a:rPr lang="pl-PL" dirty="0"/>
              <a:t> </a:t>
            </a:r>
            <a:r>
              <a:rPr lang="pl-PL" dirty="0" err="1"/>
              <a:t>analysis</a:t>
            </a:r>
            <a:r>
              <a:rPr lang="pl-PL" dirty="0"/>
              <a:t> </a:t>
            </a:r>
            <a:endParaRPr lang="en-US" dirty="0"/>
          </a:p>
        </p:txBody>
      </p:sp>
      <p:sp>
        <p:nvSpPr>
          <p:cNvPr id="11" name="Rectangle 10">
            <a:extLst>
              <a:ext uri="{FF2B5EF4-FFF2-40B4-BE49-F238E27FC236}">
                <a16:creationId xmlns:a16="http://schemas.microsoft.com/office/drawing/2014/main" id="{36C58AFC-2D6C-5445-3F7B-172A2FF731D0}"/>
              </a:ext>
            </a:extLst>
          </p:cNvPr>
          <p:cNvSpPr/>
          <p:nvPr/>
        </p:nvSpPr>
        <p:spPr>
          <a:xfrm>
            <a:off x="0" y="0"/>
            <a:ext cx="3776884" cy="2421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T- </a:t>
            </a:r>
            <a:r>
              <a:rPr lang="pl-PL" dirty="0" err="1"/>
              <a:t>technological</a:t>
            </a:r>
            <a:r>
              <a:rPr lang="pl-PL" dirty="0"/>
              <a:t> </a:t>
            </a:r>
          </a:p>
          <a:p>
            <a:pPr algn="ctr"/>
            <a:endParaRPr lang="pl-PL" dirty="0"/>
          </a:p>
          <a:p>
            <a:pPr algn="ctr"/>
            <a:r>
              <a:rPr lang="en-GB" dirty="0"/>
              <a:t>Outdated website affecting online sales</a:t>
            </a:r>
          </a:p>
          <a:p>
            <a:pPr algn="ctr"/>
            <a:endParaRPr lang="pl-PL" dirty="0"/>
          </a:p>
          <a:p>
            <a:pPr algn="ctr"/>
            <a:r>
              <a:rPr lang="en-GB" dirty="0"/>
              <a:t>Growth of online ordering and delivery</a:t>
            </a:r>
          </a:p>
          <a:p>
            <a:pPr algn="ctr"/>
            <a:endParaRPr lang="en-US" dirty="0"/>
          </a:p>
        </p:txBody>
      </p:sp>
      <p:sp>
        <p:nvSpPr>
          <p:cNvPr id="12" name="Rectangle 11">
            <a:extLst>
              <a:ext uri="{FF2B5EF4-FFF2-40B4-BE49-F238E27FC236}">
                <a16:creationId xmlns:a16="http://schemas.microsoft.com/office/drawing/2014/main" id="{043859D7-E819-8DD7-DFB8-3A24D7C07A1D}"/>
              </a:ext>
            </a:extLst>
          </p:cNvPr>
          <p:cNvSpPr/>
          <p:nvPr/>
        </p:nvSpPr>
        <p:spPr>
          <a:xfrm>
            <a:off x="3294338" y="1728972"/>
            <a:ext cx="5603326" cy="17000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err="1"/>
              <a:t>E-eviromental</a:t>
            </a:r>
            <a:r>
              <a:rPr lang="pl-PL" dirty="0"/>
              <a:t> </a:t>
            </a:r>
          </a:p>
          <a:p>
            <a:pPr algn="ctr"/>
            <a:endParaRPr lang="pl-PL" dirty="0"/>
          </a:p>
          <a:p>
            <a:pPr algn="ctr"/>
            <a:r>
              <a:rPr lang="en-GB" dirty="0"/>
              <a:t>Sustainability increases costs but attracts customers.</a:t>
            </a:r>
          </a:p>
          <a:p>
            <a:pPr algn="ctr"/>
            <a:endParaRPr lang="pl-PL" dirty="0"/>
          </a:p>
          <a:p>
            <a:pPr algn="ctr"/>
            <a:r>
              <a:rPr lang="en-GB" dirty="0"/>
              <a:t>Uses eco-friendly packaging</a:t>
            </a:r>
          </a:p>
          <a:p>
            <a:pPr algn="ctr"/>
            <a:endParaRPr lang="en-US" dirty="0"/>
          </a:p>
        </p:txBody>
      </p:sp>
      <p:sp>
        <p:nvSpPr>
          <p:cNvPr id="13" name="Rectangle 12">
            <a:extLst>
              <a:ext uri="{FF2B5EF4-FFF2-40B4-BE49-F238E27FC236}">
                <a16:creationId xmlns:a16="http://schemas.microsoft.com/office/drawing/2014/main" id="{00442A2D-29AF-C54C-CA10-81B05AB55A58}"/>
              </a:ext>
            </a:extLst>
          </p:cNvPr>
          <p:cNvSpPr/>
          <p:nvPr/>
        </p:nvSpPr>
        <p:spPr>
          <a:xfrm>
            <a:off x="8897664" y="-14177"/>
            <a:ext cx="3294336" cy="27733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L- </a:t>
            </a:r>
            <a:r>
              <a:rPr lang="pl-PL" dirty="0" err="1"/>
              <a:t>legal</a:t>
            </a:r>
            <a:r>
              <a:rPr lang="pl-PL" dirty="0"/>
              <a:t> </a:t>
            </a:r>
          </a:p>
          <a:p>
            <a:pPr algn="ctr"/>
            <a:endParaRPr lang="pl-PL" dirty="0"/>
          </a:p>
          <a:p>
            <a:pPr algn="ctr"/>
            <a:r>
              <a:rPr lang="en-GB" dirty="0"/>
              <a:t>Must follow retail and consumer protection laws</a:t>
            </a:r>
          </a:p>
          <a:p>
            <a:pPr algn="ctr"/>
            <a:endParaRPr lang="pl-PL" dirty="0"/>
          </a:p>
          <a:p>
            <a:pPr algn="ctr"/>
            <a:endParaRPr lang="en-US" dirty="0"/>
          </a:p>
        </p:txBody>
      </p:sp>
    </p:spTree>
    <p:extLst>
      <p:ext uri="{BB962C8B-B14F-4D97-AF65-F5344CB8AC3E}">
        <p14:creationId xmlns:p14="http://schemas.microsoft.com/office/powerpoint/2010/main" val="581465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7E0319-8797-AC53-F5A2-F793083061A0}"/>
              </a:ext>
            </a:extLst>
          </p:cNvPr>
          <p:cNvSpPr txBox="1"/>
          <p:nvPr/>
        </p:nvSpPr>
        <p:spPr>
          <a:xfrm>
            <a:off x="1579418" y="0"/>
            <a:ext cx="8312727" cy="707886"/>
          </a:xfrm>
          <a:prstGeom prst="rect">
            <a:avLst/>
          </a:prstGeom>
          <a:noFill/>
        </p:spPr>
        <p:txBody>
          <a:bodyPr wrap="square" rtlCol="0">
            <a:spAutoFit/>
          </a:bodyPr>
          <a:lstStyle/>
          <a:p>
            <a:r>
              <a:rPr lang="en-GB" sz="4000" dirty="0"/>
              <a:t>Fishbone diagram </a:t>
            </a:r>
          </a:p>
        </p:txBody>
      </p:sp>
      <p:sp>
        <p:nvSpPr>
          <p:cNvPr id="6" name="Arrow: Right 5">
            <a:extLst>
              <a:ext uri="{FF2B5EF4-FFF2-40B4-BE49-F238E27FC236}">
                <a16:creationId xmlns:a16="http://schemas.microsoft.com/office/drawing/2014/main" id="{2FD94AF0-09D9-D833-7C6B-E79FA0A78CDA}"/>
              </a:ext>
            </a:extLst>
          </p:cNvPr>
          <p:cNvSpPr/>
          <p:nvPr/>
        </p:nvSpPr>
        <p:spPr>
          <a:xfrm>
            <a:off x="-218477" y="3482411"/>
            <a:ext cx="9739745" cy="9975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DB7A12EE-14D3-01E1-3647-6BA8FDAFF8FF}"/>
              </a:ext>
            </a:extLst>
          </p:cNvPr>
          <p:cNvSpPr/>
          <p:nvPr/>
        </p:nvSpPr>
        <p:spPr>
          <a:xfrm>
            <a:off x="9365672" y="3283527"/>
            <a:ext cx="2826328" cy="10529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Problem </a:t>
            </a:r>
          </a:p>
        </p:txBody>
      </p:sp>
      <p:cxnSp>
        <p:nvCxnSpPr>
          <p:cNvPr id="9" name="Straight Arrow Connector 8">
            <a:extLst>
              <a:ext uri="{FF2B5EF4-FFF2-40B4-BE49-F238E27FC236}">
                <a16:creationId xmlns:a16="http://schemas.microsoft.com/office/drawing/2014/main" id="{7A7EB5AA-5CF4-427A-6682-05EC707E342F}"/>
              </a:ext>
            </a:extLst>
          </p:cNvPr>
          <p:cNvCxnSpPr/>
          <p:nvPr/>
        </p:nvCxnSpPr>
        <p:spPr>
          <a:xfrm flipV="1">
            <a:off x="5306292" y="1977736"/>
            <a:ext cx="2646218" cy="17803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730070CF-A75A-E675-4706-BB3F0801387B}"/>
              </a:ext>
            </a:extLst>
          </p:cNvPr>
          <p:cNvSpPr/>
          <p:nvPr/>
        </p:nvSpPr>
        <p:spPr>
          <a:xfrm>
            <a:off x="8353056" y="1046199"/>
            <a:ext cx="3838944" cy="22096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Competitors </a:t>
            </a:r>
          </a:p>
          <a:p>
            <a:pPr algn="ctr"/>
            <a:r>
              <a:rPr lang="en-GB" dirty="0"/>
              <a:t>Two new competitors</a:t>
            </a:r>
          </a:p>
          <a:p>
            <a:pPr algn="ctr"/>
            <a:r>
              <a:rPr lang="en-GB" dirty="0"/>
              <a:t>Strong social media presence </a:t>
            </a:r>
          </a:p>
          <a:p>
            <a:pPr algn="ctr"/>
            <a:endParaRPr lang="en-GB" dirty="0"/>
          </a:p>
          <a:p>
            <a:pPr algn="ctr"/>
            <a:r>
              <a:rPr lang="en-GB" dirty="0"/>
              <a:t>Better pricing and delivery options</a:t>
            </a:r>
          </a:p>
          <a:p>
            <a:pPr algn="ctr"/>
            <a:endParaRPr lang="en-GB" dirty="0"/>
          </a:p>
        </p:txBody>
      </p:sp>
      <p:cxnSp>
        <p:nvCxnSpPr>
          <p:cNvPr id="12" name="Straight Arrow Connector 11">
            <a:extLst>
              <a:ext uri="{FF2B5EF4-FFF2-40B4-BE49-F238E27FC236}">
                <a16:creationId xmlns:a16="http://schemas.microsoft.com/office/drawing/2014/main" id="{EDB25D6B-E816-865D-9357-4A53C2CB5A74}"/>
              </a:ext>
            </a:extLst>
          </p:cNvPr>
          <p:cNvCxnSpPr/>
          <p:nvPr/>
        </p:nvCxnSpPr>
        <p:spPr>
          <a:xfrm>
            <a:off x="5423026" y="4083113"/>
            <a:ext cx="2833734" cy="1466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91B3561-1BD2-0F78-6210-BFE5D18C3271}"/>
              </a:ext>
            </a:extLst>
          </p:cNvPr>
          <p:cNvSpPr/>
          <p:nvPr/>
        </p:nvSpPr>
        <p:spPr>
          <a:xfrm>
            <a:off x="8747916" y="4599115"/>
            <a:ext cx="2674889" cy="21905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Location</a:t>
            </a:r>
          </a:p>
          <a:p>
            <a:pPr algn="ctr"/>
            <a:r>
              <a:rPr lang="en-GB" dirty="0"/>
              <a:t>Once a bustling high street now seen reduced activity due to closure of nearby stores </a:t>
            </a:r>
          </a:p>
          <a:p>
            <a:pPr algn="ctr"/>
            <a:endParaRPr lang="en-GB" dirty="0"/>
          </a:p>
          <a:p>
            <a:pPr algn="ctr"/>
            <a:endParaRPr lang="en-GB" dirty="0"/>
          </a:p>
          <a:p>
            <a:pPr algn="ctr"/>
            <a:r>
              <a:rPr lang="en-GB" dirty="0"/>
              <a:t> </a:t>
            </a:r>
          </a:p>
        </p:txBody>
      </p:sp>
      <p:cxnSp>
        <p:nvCxnSpPr>
          <p:cNvPr id="15" name="Straight Arrow Connector 14">
            <a:extLst>
              <a:ext uri="{FF2B5EF4-FFF2-40B4-BE49-F238E27FC236}">
                <a16:creationId xmlns:a16="http://schemas.microsoft.com/office/drawing/2014/main" id="{00A6D2D8-1E29-7DA6-D153-1B3F370FB373}"/>
              </a:ext>
            </a:extLst>
          </p:cNvPr>
          <p:cNvCxnSpPr/>
          <p:nvPr/>
        </p:nvCxnSpPr>
        <p:spPr>
          <a:xfrm>
            <a:off x="3911097" y="4083113"/>
            <a:ext cx="1395195" cy="10683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C5CC895-D75C-F1A4-7A06-88C8F7ED741D}"/>
              </a:ext>
            </a:extLst>
          </p:cNvPr>
          <p:cNvSpPr/>
          <p:nvPr/>
        </p:nvSpPr>
        <p:spPr>
          <a:xfrm>
            <a:off x="4944450" y="4605184"/>
            <a:ext cx="3882520" cy="24213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Technology</a:t>
            </a:r>
          </a:p>
          <a:p>
            <a:pPr algn="ctr"/>
            <a:endParaRPr lang="en-GB" dirty="0"/>
          </a:p>
          <a:p>
            <a:pPr algn="ctr"/>
            <a:r>
              <a:rPr lang="pl-PL" dirty="0" err="1"/>
              <a:t>People</a:t>
            </a:r>
            <a:r>
              <a:rPr lang="pl-PL" dirty="0"/>
              <a:t> </a:t>
            </a:r>
            <a:r>
              <a:rPr lang="en-GB" dirty="0"/>
              <a:t>prefer </a:t>
            </a:r>
          </a:p>
          <a:p>
            <a:pPr algn="ctr"/>
            <a:r>
              <a:rPr lang="pl-PL" dirty="0"/>
              <a:t>Online shopping</a:t>
            </a:r>
          </a:p>
          <a:p>
            <a:pPr algn="ctr"/>
            <a:endParaRPr lang="pl-PL" dirty="0"/>
          </a:p>
          <a:p>
            <a:pPr algn="ctr"/>
            <a:r>
              <a:rPr lang="en-GB" dirty="0"/>
              <a:t>Outdated website affecting online sales</a:t>
            </a:r>
          </a:p>
          <a:p>
            <a:pPr algn="ctr"/>
            <a:endParaRPr lang="pl-PL" dirty="0"/>
          </a:p>
          <a:p>
            <a:pPr algn="ctr"/>
            <a:r>
              <a:rPr lang="pl-PL" dirty="0"/>
              <a:t> </a:t>
            </a:r>
            <a:endParaRPr lang="en-GB" dirty="0"/>
          </a:p>
          <a:p>
            <a:pPr algn="ctr"/>
            <a:r>
              <a:rPr lang="en-GB" dirty="0"/>
              <a:t> </a:t>
            </a:r>
          </a:p>
        </p:txBody>
      </p:sp>
      <p:sp>
        <p:nvSpPr>
          <p:cNvPr id="2" name="TextBox 1">
            <a:extLst>
              <a:ext uri="{FF2B5EF4-FFF2-40B4-BE49-F238E27FC236}">
                <a16:creationId xmlns:a16="http://schemas.microsoft.com/office/drawing/2014/main" id="{BF4C3034-C8ED-E5E1-F826-704F9519EE45}"/>
              </a:ext>
            </a:extLst>
          </p:cNvPr>
          <p:cNvSpPr txBox="1"/>
          <p:nvPr/>
        </p:nvSpPr>
        <p:spPr>
          <a:xfrm>
            <a:off x="5589156" y="3573326"/>
            <a:ext cx="1828800" cy="1828800"/>
          </a:xfrm>
          <a:prstGeom prst="rect">
            <a:avLst/>
          </a:prstGeom>
          <a:noFill/>
        </p:spPr>
        <p:txBody>
          <a:bodyPr wrap="square" rtlCol="0">
            <a:spAutoFit/>
          </a:bodyPr>
          <a:lstStyle/>
          <a:p>
            <a:pPr algn="l"/>
            <a:endParaRPr lang="en-US" dirty="0"/>
          </a:p>
        </p:txBody>
      </p:sp>
      <p:cxnSp>
        <p:nvCxnSpPr>
          <p:cNvPr id="4" name="Straight Arrow Connector 3">
            <a:extLst>
              <a:ext uri="{FF2B5EF4-FFF2-40B4-BE49-F238E27FC236}">
                <a16:creationId xmlns:a16="http://schemas.microsoft.com/office/drawing/2014/main" id="{380EC388-6364-28D6-469B-299D8EB83850}"/>
              </a:ext>
            </a:extLst>
          </p:cNvPr>
          <p:cNvCxnSpPr>
            <a:cxnSpLocks/>
          </p:cNvCxnSpPr>
          <p:nvPr/>
        </p:nvCxnSpPr>
        <p:spPr>
          <a:xfrm flipH="1">
            <a:off x="2739118" y="1994605"/>
            <a:ext cx="1571809" cy="17634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273D9D43-5CEF-875C-0D1C-62AB18BD64DB}"/>
              </a:ext>
            </a:extLst>
          </p:cNvPr>
          <p:cNvSpPr/>
          <p:nvPr/>
        </p:nvSpPr>
        <p:spPr>
          <a:xfrm>
            <a:off x="5735781" y="1441733"/>
            <a:ext cx="2747338" cy="1903020"/>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Economic </a:t>
            </a:r>
          </a:p>
          <a:p>
            <a:pPr algn="ctr"/>
            <a:endParaRPr lang="pl-PL" dirty="0"/>
          </a:p>
          <a:p>
            <a:pPr algn="ctr"/>
            <a:r>
              <a:rPr lang="pl-PL" dirty="0"/>
              <a:t>30% in store drop sales </a:t>
            </a:r>
          </a:p>
          <a:p>
            <a:pPr algn="ctr"/>
            <a:endParaRPr lang="pl-PL" dirty="0"/>
          </a:p>
          <a:p>
            <a:pPr algn="ctr"/>
            <a:r>
              <a:rPr lang="en-GB" dirty="0"/>
              <a:t>Rising costs and inflation</a:t>
            </a:r>
          </a:p>
          <a:p>
            <a:pPr algn="ctr"/>
            <a:endParaRPr lang="en-US" dirty="0"/>
          </a:p>
        </p:txBody>
      </p:sp>
      <p:cxnSp>
        <p:nvCxnSpPr>
          <p:cNvPr id="18" name="Straight Arrow Connector 17">
            <a:extLst>
              <a:ext uri="{FF2B5EF4-FFF2-40B4-BE49-F238E27FC236}">
                <a16:creationId xmlns:a16="http://schemas.microsoft.com/office/drawing/2014/main" id="{CB1BDD26-B50A-8A39-515F-BD81D818BE49}"/>
              </a:ext>
            </a:extLst>
          </p:cNvPr>
          <p:cNvCxnSpPr>
            <a:cxnSpLocks/>
          </p:cNvCxnSpPr>
          <p:nvPr/>
        </p:nvCxnSpPr>
        <p:spPr>
          <a:xfrm>
            <a:off x="1251536" y="2604904"/>
            <a:ext cx="1152885" cy="17265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0AE4CA78-C955-163E-40DB-DB9D4865895E}"/>
              </a:ext>
            </a:extLst>
          </p:cNvPr>
          <p:cNvSpPr/>
          <p:nvPr/>
        </p:nvSpPr>
        <p:spPr>
          <a:xfrm>
            <a:off x="1333511" y="4592408"/>
            <a:ext cx="3648496" cy="13406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pl-PL" dirty="0"/>
              <a:t>Political </a:t>
            </a:r>
          </a:p>
          <a:p>
            <a:r>
              <a:rPr lang="en-GB" dirty="0"/>
              <a:t>Import rules affect cost of flowers</a:t>
            </a:r>
          </a:p>
          <a:p>
            <a:endParaRPr lang="pl-PL" dirty="0"/>
          </a:p>
          <a:p>
            <a:endParaRPr lang="pl-PL" dirty="0"/>
          </a:p>
          <a:p>
            <a:endParaRPr lang="en-GB" dirty="0"/>
          </a:p>
        </p:txBody>
      </p:sp>
      <p:cxnSp>
        <p:nvCxnSpPr>
          <p:cNvPr id="24" name="Straight Arrow Connector 23">
            <a:extLst>
              <a:ext uri="{FF2B5EF4-FFF2-40B4-BE49-F238E27FC236}">
                <a16:creationId xmlns:a16="http://schemas.microsoft.com/office/drawing/2014/main" id="{79F6C29A-32B6-F9F0-EC4B-D5F955CE0ECE}"/>
              </a:ext>
            </a:extLst>
          </p:cNvPr>
          <p:cNvCxnSpPr>
            <a:cxnSpLocks/>
          </p:cNvCxnSpPr>
          <p:nvPr/>
        </p:nvCxnSpPr>
        <p:spPr>
          <a:xfrm flipH="1">
            <a:off x="58515" y="2655489"/>
            <a:ext cx="2022756" cy="308243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B7A0391E-B963-A95E-BA35-B72619096CE4}"/>
              </a:ext>
            </a:extLst>
          </p:cNvPr>
          <p:cNvSpPr/>
          <p:nvPr/>
        </p:nvSpPr>
        <p:spPr>
          <a:xfrm>
            <a:off x="2744073" y="1407640"/>
            <a:ext cx="2678953" cy="18270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a:t>Social- </a:t>
            </a:r>
            <a:r>
              <a:rPr lang="pl-PL" dirty="0" err="1"/>
              <a:t>cultural</a:t>
            </a:r>
            <a:r>
              <a:rPr lang="pl-PL" dirty="0"/>
              <a:t> </a:t>
            </a:r>
          </a:p>
          <a:p>
            <a:pPr algn="ctr"/>
            <a:endParaRPr lang="pl-PL" dirty="0"/>
          </a:p>
          <a:p>
            <a:pPr algn="ctr"/>
            <a:r>
              <a:rPr lang="en-GB" dirty="0"/>
              <a:t>Customers prefer online shopping</a:t>
            </a:r>
          </a:p>
          <a:p>
            <a:pPr algn="ctr"/>
            <a:endParaRPr lang="pl-PL" dirty="0"/>
          </a:p>
          <a:p>
            <a:pPr algn="ctr"/>
            <a:r>
              <a:rPr lang="en-GB" dirty="0"/>
              <a:t>Demand for delivery</a:t>
            </a:r>
          </a:p>
          <a:p>
            <a:pPr algn="ctr"/>
            <a:endParaRPr lang="en-US" dirty="0"/>
          </a:p>
        </p:txBody>
      </p:sp>
      <p:sp>
        <p:nvSpPr>
          <p:cNvPr id="27" name="Rectangle: Rounded Corners 26">
            <a:extLst>
              <a:ext uri="{FF2B5EF4-FFF2-40B4-BE49-F238E27FC236}">
                <a16:creationId xmlns:a16="http://schemas.microsoft.com/office/drawing/2014/main" id="{CCC56054-3A61-B75E-7F29-6C16638BDB88}"/>
              </a:ext>
            </a:extLst>
          </p:cNvPr>
          <p:cNvSpPr/>
          <p:nvPr/>
        </p:nvSpPr>
        <p:spPr>
          <a:xfrm>
            <a:off x="-342031" y="758471"/>
            <a:ext cx="2977591" cy="2999573"/>
          </a:xfrm>
          <a:prstGeom prst="roundRect">
            <a:avLst>
              <a:gd name="adj"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l-PL" dirty="0" err="1"/>
              <a:t>Legal</a:t>
            </a:r>
            <a:r>
              <a:rPr lang="pl-PL" dirty="0"/>
              <a:t> </a:t>
            </a:r>
          </a:p>
          <a:p>
            <a:pPr algn="ctr"/>
            <a:endParaRPr lang="pl-PL" dirty="0"/>
          </a:p>
          <a:p>
            <a:pPr algn="ctr"/>
            <a:r>
              <a:rPr lang="en-GB" dirty="0"/>
              <a:t>Must follow retail and consumer protection laws</a:t>
            </a:r>
            <a:endParaRPr lang="pl-PL" dirty="0"/>
          </a:p>
          <a:p>
            <a:pPr algn="ctr"/>
            <a:endParaRPr lang="pl-PL" dirty="0"/>
          </a:p>
          <a:p>
            <a:pPr algn="ctr"/>
            <a:endParaRPr lang="en-GB" dirty="0"/>
          </a:p>
          <a:p>
            <a:pPr algn="ctr"/>
            <a:r>
              <a:rPr lang="en-GB" dirty="0"/>
              <a:t>Regulations on imported flowers</a:t>
            </a:r>
          </a:p>
          <a:p>
            <a:pPr algn="ctr"/>
            <a:endParaRPr lang="pl-PL" dirty="0"/>
          </a:p>
        </p:txBody>
      </p:sp>
    </p:spTree>
    <p:extLst>
      <p:ext uri="{BB962C8B-B14F-4D97-AF65-F5344CB8AC3E}">
        <p14:creationId xmlns:p14="http://schemas.microsoft.com/office/powerpoint/2010/main" val="1217044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8D96F27-EAF5-780D-2FB4-529F53011EDB}"/>
              </a:ext>
            </a:extLst>
          </p:cNvPr>
          <p:cNvSpPr/>
          <p:nvPr/>
        </p:nvSpPr>
        <p:spPr>
          <a:xfrm>
            <a:off x="-383953" y="0"/>
            <a:ext cx="5713818" cy="24649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 </a:t>
            </a:r>
            <a:endParaRPr lang="en-US" dirty="0"/>
          </a:p>
        </p:txBody>
      </p:sp>
      <p:sp>
        <p:nvSpPr>
          <p:cNvPr id="6" name="Rectangle 5">
            <a:extLst>
              <a:ext uri="{FF2B5EF4-FFF2-40B4-BE49-F238E27FC236}">
                <a16:creationId xmlns:a16="http://schemas.microsoft.com/office/drawing/2014/main" id="{93C0ADDE-1B69-8B96-95CE-5342B12A8E61}"/>
              </a:ext>
            </a:extLst>
          </p:cNvPr>
          <p:cNvSpPr/>
          <p:nvPr/>
        </p:nvSpPr>
        <p:spPr>
          <a:xfrm>
            <a:off x="5329865" y="649767"/>
            <a:ext cx="6862135" cy="62082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Green Haven Florists is facing declining sales due to rising costs, reduced foot traffic, and strong online competition. Although the business has a good reputation and sustainable values it needs to improve its online presence, delivery services, and digital marketing to stay competitive and increase sales so their small business can further climb up the competitive ladder. </a:t>
            </a:r>
          </a:p>
        </p:txBody>
      </p:sp>
    </p:spTree>
    <p:extLst>
      <p:ext uri="{BB962C8B-B14F-4D97-AF65-F5344CB8AC3E}">
        <p14:creationId xmlns:p14="http://schemas.microsoft.com/office/powerpoint/2010/main" val="425093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778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261" y="410420"/>
            <a:ext cx="5534147" cy="1468248"/>
          </a:xfrm>
        </p:spPr>
        <p:txBody>
          <a:bodyPr>
            <a:normAutofit/>
          </a:bodyPr>
          <a:lstStyle/>
          <a:p>
            <a:r>
              <a:rPr lang="en-US" sz="2400"/>
              <a:t>REFRENCES FO</a:t>
            </a:r>
            <a:r>
              <a:rPr lang="en-US" sz="2400" u="sng"/>
              <a:t>R PESTLE AND WD2H </a:t>
            </a:r>
            <a:r>
              <a:rPr lang="en-US" sz="2400"/>
              <a:t>METHOD</a:t>
            </a:r>
          </a:p>
        </p:txBody>
      </p:sp>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50D45B2-DC0A-CB01-E57C-FD343BD3D627}"/>
              </a:ext>
            </a:extLst>
          </p:cNvPr>
          <p:cNvSpPr txBox="1"/>
          <p:nvPr/>
        </p:nvSpPr>
        <p:spPr>
          <a:xfrm>
            <a:off x="5409098" y="809307"/>
            <a:ext cx="6096000"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i="1">
                <a:latin typeface="Open Sans"/>
                <a:ea typeface="Open Sans"/>
                <a:cs typeface="Open Sans"/>
              </a:rPr>
              <a:t>Zeyi Huang, </a:t>
            </a:r>
            <a:r>
              <a:rPr lang="en-US" sz="1400" b="1" i="1" err="1">
                <a:latin typeface="Open Sans"/>
                <a:ea typeface="Open Sans"/>
                <a:cs typeface="Open Sans"/>
              </a:rPr>
              <a:t>Haohan</a:t>
            </a:r>
            <a:r>
              <a:rPr lang="en-US" sz="1400" b="1" i="1">
                <a:latin typeface="Open Sans"/>
                <a:ea typeface="Open Sans"/>
                <a:cs typeface="Open Sans"/>
              </a:rPr>
              <a:t> Wang, Dong Huang, Yong Jae Lee, Eric P. Xing</a:t>
            </a:r>
            <a:r>
              <a:rPr lang="en-US" sz="1400">
                <a:latin typeface="Open Sans"/>
                <a:ea typeface="Open Sans"/>
                <a:cs typeface="Open Sans"/>
              </a:rPr>
              <a:t>; Proceedings of the IEEE/CVF Conference on Computer Vision and Pattern Recognition (CVPR), 2022, pp. 9631-9641</a:t>
            </a:r>
          </a:p>
          <a:p>
            <a:endParaRPr lang="en-US" sz="1400">
              <a:latin typeface="Open Sans"/>
              <a:ea typeface="Open Sans"/>
              <a:cs typeface="Open Sans"/>
            </a:endParaRPr>
          </a:p>
          <a:p>
            <a:endParaRPr lang="en-US">
              <a:latin typeface="Open Sans"/>
              <a:ea typeface="Open Sans"/>
              <a:cs typeface="Open Sans"/>
            </a:endParaRPr>
          </a:p>
          <a:p>
            <a:r>
              <a:rPr lang="en-US" sz="1400">
                <a:latin typeface="Open Sans"/>
                <a:ea typeface="Open Sans"/>
                <a:cs typeface="Open Sans"/>
              </a:rPr>
              <a:t>Exploring strategy-Gerry </a:t>
            </a:r>
            <a:r>
              <a:rPr lang="en-US" sz="1400" err="1">
                <a:latin typeface="Open Sans"/>
                <a:ea typeface="Open Sans"/>
                <a:cs typeface="Open Sans"/>
              </a:rPr>
              <a:t>johnson</a:t>
            </a:r>
            <a:r>
              <a:rPr lang="en-US" sz="1400">
                <a:latin typeface="Open Sans"/>
                <a:ea typeface="Open Sans"/>
                <a:cs typeface="Open Sans"/>
              </a:rPr>
              <a:t>, Richard </a:t>
            </a:r>
            <a:r>
              <a:rPr lang="en-US" sz="1400" err="1">
                <a:latin typeface="Open Sans"/>
                <a:ea typeface="Open Sans"/>
                <a:cs typeface="Open Sans"/>
              </a:rPr>
              <a:t>whittington</a:t>
            </a:r>
            <a:r>
              <a:rPr lang="en-US" sz="1400">
                <a:latin typeface="Open Sans"/>
                <a:ea typeface="Open Sans"/>
                <a:cs typeface="Open Sans"/>
              </a:rPr>
              <a:t>, </a:t>
            </a:r>
            <a:r>
              <a:rPr lang="en-US" sz="1400" err="1">
                <a:latin typeface="Open Sans"/>
                <a:ea typeface="Open Sans"/>
                <a:cs typeface="Open Sans"/>
              </a:rPr>
              <a:t>kevan</a:t>
            </a:r>
            <a:r>
              <a:rPr lang="en-US" sz="1400">
                <a:latin typeface="Open Sans"/>
                <a:ea typeface="Open Sans"/>
                <a:cs typeface="Open Sans"/>
              </a:rPr>
              <a:t> </a:t>
            </a:r>
            <a:r>
              <a:rPr lang="en-US" sz="1400" err="1">
                <a:latin typeface="Open Sans"/>
                <a:ea typeface="Open Sans"/>
                <a:cs typeface="Open Sans"/>
              </a:rPr>
              <a:t>scholes</a:t>
            </a:r>
            <a:endParaRPr lang="en-US" sz="1400">
              <a:latin typeface="Open Sans"/>
              <a:ea typeface="Open Sans"/>
              <a:cs typeface="Open Sans"/>
            </a:endParaRPr>
          </a:p>
          <a:p>
            <a:endParaRPr lang="en-US" sz="1400">
              <a:latin typeface="Open Sans"/>
              <a:ea typeface="Open Sans"/>
              <a:cs typeface="Open Sans"/>
            </a:endParaRPr>
          </a:p>
          <a:p>
            <a:r>
              <a:rPr lang="en-US" sz="1400">
                <a:latin typeface="Open Sans"/>
                <a:ea typeface="Open Sans"/>
                <a:cs typeface="Open Sans"/>
              </a:rPr>
              <a:t>. One of the most </a:t>
            </a:r>
            <a:r>
              <a:rPr lang="en-US" sz="1400" err="1">
                <a:latin typeface="Open Sans"/>
                <a:ea typeface="Open Sans"/>
                <a:cs typeface="Open Sans"/>
              </a:rPr>
              <a:t>widley</a:t>
            </a:r>
            <a:r>
              <a:rPr lang="en-US" sz="1400">
                <a:latin typeface="Open Sans"/>
                <a:ea typeface="Open Sans"/>
                <a:cs typeface="Open Sans"/>
              </a:rPr>
              <a:t> used strategy textbooks</a:t>
            </a:r>
          </a:p>
          <a:p>
            <a:endParaRPr lang="en-US" sz="1400">
              <a:latin typeface="Open Sans"/>
              <a:ea typeface="Open Sans"/>
              <a:cs typeface="Open Sans"/>
            </a:endParaRPr>
          </a:p>
          <a:p>
            <a:r>
              <a:rPr lang="en-US" sz="1400">
                <a:latin typeface="Open Sans"/>
                <a:ea typeface="Open Sans"/>
                <a:cs typeface="Open Sans"/>
              </a:rPr>
              <a:t>. Explaines macro- environment analysis including PESTLE other frameworks </a:t>
            </a:r>
          </a:p>
          <a:p>
            <a:endParaRPr lang="en-US"/>
          </a:p>
          <a:p>
            <a:pPr algn="ctr"/>
            <a:endParaRPr lang="en-US"/>
          </a:p>
        </p:txBody>
      </p:sp>
    </p:spTree>
    <p:extLst>
      <p:ext uri="{BB962C8B-B14F-4D97-AF65-F5344CB8AC3E}">
        <p14:creationId xmlns:p14="http://schemas.microsoft.com/office/powerpoint/2010/main" val="1329539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E023-41F7-D9A0-05A2-9815370651C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928B13A-913D-E266-7F81-C63FC4C40202}"/>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ACCE204-198B-8968-CCDF-C53B9EA7A92D}"/>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60948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70A1B-D5BA-65A2-846A-EBA4CEC11FA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E5E92BD-AAE3-A3D8-B004-AA0C8ABCD63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0F13818-525E-2D11-5CA9-5439474F54C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540541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DB61-9CDD-85A9-0623-0A73A84F707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0CA5EFA-964B-06D7-D509-93C7F397B62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F65F0D6-4B01-27DD-8EA3-4AE60884E35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611353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B0D95-3950-43B5-5EC8-4C9FEE71582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06D0603-C268-3037-FE39-49EDC0A5393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E4767BE-F7B5-2D7F-E57E-445C0BC73D6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95858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368B-F493-745F-E3BF-7679B73DD00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E429123-1D12-6BD9-DB7F-BD61C512D6F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686BF00-C29D-0D1F-25A0-E6086C8E297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868935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F7FF-7CBD-769E-C40B-F21DB4DC26F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D8B8FA-43EA-01A6-C217-AC27581B247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2BAADE6-1C6E-E674-B7C5-2791C89CDBD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71715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A20CB-21D3-A392-A0DE-620005DBB98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CECFE34-AFE3-5236-B911-C7FEC5BDE992}"/>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508C9E3-8797-251B-2538-D0B41C65D8C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511111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7141D-7D2C-EBD9-6300-B094458C393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52F83A9-8BC6-E11E-84C0-AE279DF3522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ED4DB79-3B7E-570D-AB7A-5087287D04BE}"/>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139723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465D-4F4A-CB5B-21E0-B44E2EA4F1A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9CE7767-232E-3F5B-3292-4BD387763FA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9CAB447-707F-2CD9-B31D-694096A4102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080406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97AC-6593-FF53-4F55-A66AB0D54D0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F61BD09-B27B-5810-FF71-B3777075AC07}"/>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7CEAFF4-44A0-B0D8-476A-C03166B283A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365113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24512-E5B7-2194-8B79-170E09ECBE1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7CE5C05-75F6-3E9F-4E0B-0F155E2D7A2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DCD4930-9D6C-1F29-4630-472B63DF995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917994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7005C-66FA-AC70-4F57-CE2C39FEE62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073034F-5B2D-52DC-5FBF-48DEDC49852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A00B9266-F861-D3D9-258E-45D2DBBC15C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042089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9FFB-284F-1710-366E-16FFBAD36F3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EDE7431-6EA3-50CD-B77E-73623CD771E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1C35F69-BCAF-C1B1-7614-32A5310950AD}"/>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946970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2696-A679-A314-352D-8B88A14DC23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457E1A6-F0DE-E137-2216-3439E51A032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A5256F02-CA2C-DA9B-C7B1-59C0FA1D096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406814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BB40-CD39-4308-881C-759C216AA38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B7037F9-82EE-A3DB-1F22-957650223DE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F285CD2-9403-E960-3728-DF8B2D23798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531255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C44A1-89AD-C5D2-D7ED-B41A39BFBFC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F250ECA-C48B-1104-36A9-056025BA57B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AE840C2-B241-4C56-14A4-93C3BF33A5B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265783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11760-00E6-2228-5606-CD49DA7DFB4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7481B96-4B67-254D-0E07-619DDE869BFD}"/>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B81D78D-25ED-DB93-D225-1ED338F5DAC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404174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83D3F-3023-8F32-7D91-BA464EC5D6C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FADE9AD-F60E-305C-3078-45E5C80D0C4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AA5A8E2-FEF1-7480-0743-E8088696101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176741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1D52-E0CB-9BD3-D401-FFD9BF9C8A6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B35AAA7-56EA-168A-EC1C-D31F91A1DA7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BB784F8-E0A6-FE91-722C-64B2844FEF0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207489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86DC-2AB0-7BC0-5C4E-05FBDAA03BF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1E18B12-3715-D05B-5627-2608B7AFE3DF}"/>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BC28FC0-8A94-0F19-85AB-E877E7DAA7D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596271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C949-7B90-9A73-9339-00F9339CD47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1AF07CA-32A0-43D9-F722-A78DE1CB8C8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80F419F-55AF-A84F-A1F5-9D8A7E0DBDE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17080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B4B1E-93E3-5E08-D931-4AB66BF35FC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D8EB032-4CB3-2F3B-634D-CCAA55FCD33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782BC68-B796-DF35-467B-190F2AAF90C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646439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6261-CD68-54A6-9887-4E677D74301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2638A5A-DF06-3487-28A7-7E215B6653D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1349414-65AD-E656-7687-8A7D21A51A9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6987485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AC25-853C-DAD1-77BD-16BEE22C4D7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CCFD619-615A-1CCA-1811-4A4B5EEB9D1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15E59DB-8687-A298-1D29-DDE93A7D5D3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866282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36B36-FC8E-F363-FB3F-8026BF33B2C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C3A13F5-7AE0-723D-C760-D9F680437AD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4155828-FAAA-6CD4-814A-F6481A0D53BE}"/>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661598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27BC3-80EB-4D24-EEB8-CCBA3DD8DB0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80E9773-0620-68A0-5B07-9D2CB51D656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0139208-E01B-BADE-789F-E85058E4628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836119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B179-88D3-42AC-BCA5-9F78D97813C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3F3417F-46F9-2CF6-8664-CCC9C146392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01E8CBA-5134-CB49-15BE-BAD1EB374B9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0152053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5E47-FD95-5CE6-EA53-FA0D331670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EB5B0D5-9C31-F4B3-CCFB-C2E8D0A1084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D9BB9DA-85E0-801A-79A0-D5F9AA96DB24}"/>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0378662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744A-E241-6347-00ED-AC5B3711140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8B3D9A6-7C0C-7EBA-313C-BFF3339338C6}"/>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F526941-2FA3-2DA4-7A4C-7DE24F89402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545634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AF56-8D9F-62C3-3E20-3CFE05C8D8A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A572E55-441D-DD16-EE9D-E7DEA81286B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B2A080A-751C-D803-53E2-A4D7F551ECF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452325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6BB4A-305A-72AC-BE76-0B50FB641E9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AB03179-497C-032B-45F9-C2B2A47F69B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97740F56-2CD2-6B6C-205F-3F1AD5362FD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9734115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A87B1-CD38-3C0C-F204-6A3FDFCB4FF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E758933-4CE1-B9E1-545A-17A1831BCD7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B6CDBB9-A82D-DD90-6315-A3D6C483F59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5016569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DC2BB-800A-F377-0C62-682104B7F64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27F92E-FAD2-B386-054E-B9E75B3ECAE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88F8409-03A4-636D-83A8-27B95F7C7CA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1572464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1F44-A2F3-2F45-9682-CE25C1AC19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49C9444-5636-5D85-FD2E-41676126757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6C11E35-63B3-DFAA-39F4-5072EDC1E8D5}"/>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9041911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B5549-D8BF-43FA-5D3F-C6E98A5E884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01075F7-1BE6-0ECB-23B2-EE270275C676}"/>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6ECBEB0-BCBD-F240-2DAC-94B2FD65D10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6804634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05A9-00AC-E95C-AC66-115B2D1657B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EE476F7-9A45-BFFE-483D-0849E79FC1E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9945E6C9-AE2F-5BDA-6481-8F728270FF9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491739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D228-7A48-FC80-CDEC-4F08088999B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B14329B-09FE-8AAD-8D99-58D799FB4E6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8AE4317-206A-3ABE-B8B7-46DB1C5791E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8508357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92498-F5A7-0E8C-2E75-1865484F982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6CFD937-DECA-7236-B4F1-76B7C08D042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106FB3B-75EA-9451-64DB-83DD0B9E7A3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478141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6AD73-4C5C-E7D2-65E3-61AAEFF63E8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F277D54-667A-6D1D-0F57-AD2052408FA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30B45D5-CFE2-7140-3967-B656A8AE72C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9789522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A44D3-0C76-0358-E00C-9DBABAC892D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9F2DE18-59C6-18D0-56CF-13D1D0966EF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DECC255-FC45-B3E3-8DA8-D3FD7C0F242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4658850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3BCB6-9B98-8877-0E82-0B148D2A1B9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D2E77ED-4660-CDA1-0401-CA1326353B4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8DBB6E4-8D9D-45EF-347A-E1E72664E7C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5486633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60211-9606-E008-0AC0-AAA9EBBE117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930A534-D73E-142E-FD51-E4B46D04074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286C9FF-E7A8-0538-2897-026AE14E268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528417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1812F-FC78-3CCF-C1CD-399D2B38983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F95AF5C-3B93-F081-CF0D-BA9756258D6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CAF8F37-DD81-6958-1758-DFAE659F2C7E}"/>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744381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8D6E5-81F2-2622-18F8-B8E1DE7583F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6B860A7-1C79-39DB-9689-5CACA7FB5E3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800F7A3-C04E-410B-6A11-DF4942762DE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4103794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7F5C3-51D7-2DDC-9139-3198692AA87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C5F3E85-77B2-7230-F29B-71DA73BA18B7}"/>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AEF8271-C508-F66D-3609-080CD7FC6B7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8637901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58644-A12A-E50F-E2D2-07C9DBA0FC2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B2791ED-2630-B90E-C55C-B5F86360A0E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32BD211-166B-EC92-C32E-CC3D5F411FD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1925530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5FCB-5E23-2BE0-7038-F60DF23B9B8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7545C2A-2CC4-C055-0EE7-FC3EF86EE8E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2D006AD-B317-167D-B048-DBBF3CDDF88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033008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1922A-28F8-961C-0219-0D57F176839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A6CF587-5678-B6B5-29BE-24EA75F120F7}"/>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BC247B5-2091-0B87-057D-B1CFCD11A62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5967832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E791C-0107-9625-5900-B2137F2B292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DBA4E96-5094-1134-10BA-5601EADE6C8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24C6885-E8D0-BE8C-2E57-422FF2BE619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8286815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60E2-128B-13A0-6E77-7AE78DB5065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7FEA516-6D0B-2EC6-2040-3BF4A9E2B56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D7DD539-7ECD-B10C-8AA6-F2FE912B0BD5}"/>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1644374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6E188-44FB-0ABE-568B-CE871C612EE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F808118-EEAB-FFA5-3B53-0370D33DFBD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9EF6F9C-EAEC-FCAA-C201-3A545538495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9331871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21ED-4020-57D7-66BD-9ECCF4F7AC9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03FA293-266E-164F-1184-64D927C6E28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A10E1F6-F8A9-DAE8-6BA7-5E497A5D59C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8937745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DF01-4386-9E5D-D1A8-E2B076A2D2F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1791952-2B12-3371-84D4-60BAD0DA625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84FC241-48E9-D413-EF90-4A74DC9399B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562820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F72D-9EF8-790C-3491-7DCE8BFB55C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518C640-163D-FB83-F9EA-87491F03A2D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08091BE-E1F6-44B9-7BBE-35D7545D041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5415865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A190-07F7-B1C6-02AF-A4C46BC2FC4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78AD84D-03E9-B7ED-2A5E-200538EB4BB6}"/>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5E2F7E2-B3F7-DAC4-4D64-8BA17A7DCC7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1889232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8625C-264A-9B3F-535A-7AAB2B73D38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77F4463-E8A6-5696-9A9E-8A532619D6D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B6718D3-F765-D9FE-175A-962F5E5A884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0208319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8A16-3F4B-C0D1-0760-100EEF627A5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4D2C994-E5F7-D986-A40F-47F0140F87D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97BB7B3-AD82-8B8C-92F9-B9E7AF81FBB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50983006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592EB-09B7-3F12-20B1-18FCBC90206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5E3BE9D-31A7-7D4F-74C6-93D2C62FB82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88D4152-C3C2-4FBC-42C6-DF1A16A57B3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23985293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5C40E-FD6D-6661-F033-D139E6D2DC4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FA5765D-99A6-7E87-67CA-0149CB9BB08F}"/>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C714255-436A-7FC8-CEB1-132EDD7CE12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7425370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E0B1C-C45F-30EB-A32E-A1109CD9C2B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44363BF-0BE5-F488-39F8-ACA6E6B58FF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82751B1-19D2-3014-BD87-30CC8A18BE1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6827149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92B92-2A4D-B207-1338-DD683973F72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3144FAE-892A-C683-11CA-025D44905B0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B368895-1304-B09F-DAD6-A1F7FB1B6CF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6584356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45C7-9C05-9C63-4E50-B869D9F4EEA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E9FEC5C-81AE-3257-A424-18403C56181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A95DB14-D94A-EB1B-2C78-8739DC43DAB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9441981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B5509-5DFF-678E-E6A6-FA3F75A2816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19CD17F-3165-746F-5465-77F081A27F5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E617ADA-1B4E-EA13-1532-FF606C73767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9083836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4D7FC-4796-EC2D-ADA8-E43146D044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0C2FF47-03A4-BA82-0DC6-8D6D1C0C7F4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505FBAB-1577-90BA-7D1B-58A15F0E027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9633657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71320-68B0-135F-E30A-895810B22E3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A8F40FF-FEA6-D9B8-5C9C-BDAE325F7B4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4327199-EFF0-6C90-A85A-3221D7C5E8A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87662565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23DA7-80D4-9350-220D-ADE597D0B18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F69C7EB-D006-B935-9A38-B5ABB9520F3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EA8BA33-47C3-6074-E9D4-8DBB449B31F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634814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1254-E73E-B701-3AE7-C63C80D81F6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92CC57-1FE3-A40C-E6B8-AA53914893D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79A2F71-E144-E542-D0E7-4CE216CDEDF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0818432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E1958-BA69-F72D-7F53-69A1FCC9EFF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A5FDD64-F0CA-A8C2-84FB-A30F37362F9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9923104E-7985-D496-A807-B5998C11F23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00707868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0198F-5046-CB10-5387-1A4DCDEBAE0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9D021B4-433B-D41A-8FA8-3110F085AE8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4EFC76D-9070-0F2F-4C0A-B3949ABF940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74962471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47243-06D2-51A9-C145-61C701A1109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6AC7EE8-DFC6-3696-7E86-68A364768E9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ADD5AD6C-BB2F-0FE6-82B8-A96B37B3AE0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42846736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90517-2E3F-CF43-B61D-AE0176ED55D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8F7EE9A-2B1C-4FCB-8046-2923B9B23C5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AFCEBFC-C5D3-FEDD-E4D4-10C230ED320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09015404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8CC55-94B7-453B-04F0-0815F13CB1E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1D46B6D-087E-BE60-756E-CA60C7DD69C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0A757CC-FA98-8975-1C7C-3B4CFFF7433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9728996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E9618-B7AA-C231-EDF5-1AC3FAF8E2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E97C892-C4B3-2DAB-A38A-C2EC5EF1713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6AC6576-F724-BD4C-41A7-BA070A8EBE0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7251864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1410-7E07-E542-4167-695450438A8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5C20822-F421-C84C-2F2E-174FC2DA8CFD}"/>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A588C32-9B04-28C4-47DB-624ED792D5F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02598171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B45F-2209-625A-2C2A-A1315670803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3760C47-9C89-FB8C-DE78-D79AD8C2483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F0C5C15-E593-0879-D24E-88DD3EBCA8B5}"/>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73624814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3549-4F6E-28D0-6D7A-13407255F74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8661BEF-0D1A-1860-FA06-759226CFBC9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FDD091D3-19A9-FD95-5F8E-F0DB927367C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68234932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E7D5E-635B-0D02-D0A5-3CCB68D0F7E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3A77E58-CB32-EBC1-E182-26BC0332D50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08C3BE6-31C3-2625-22FD-CDD9589FB9A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707287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EC3F6-0071-03EE-9420-2FB22B7EC29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5F72327-9FE9-089D-EC1D-FD766469E2B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4BBB925-AA7E-8480-5AD0-8E24E53F4CF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8082478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D27B-1380-3964-4160-0DF43F9188C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65F8DA4-77A9-975E-FF0A-A3A06E0340E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473E664-E2B1-B281-B080-B63C080BF03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656512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62C84-8563-095D-2905-105910D0A90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D1DFEA-2822-05A1-9214-ED1073CC0DE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982347F-0578-A287-D87A-0B1BB5B3196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2842830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1F6CD-96A5-DF5A-62C5-50C67B156C8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F0A826F-DF32-726D-BF28-E4F80E11092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F5DBA450-439B-EE27-6694-A302F4832F1C}"/>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970822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26C7D-D06E-13DE-1563-61D1CD41197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FC10AE7-18F7-3359-01E1-106B99C61A0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895313B-EF37-6E80-CFA0-5765A3316ABD}"/>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8654581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18A4-973C-4D05-2E8C-4340D259D0C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BCEFB01-E9AB-8E4F-85F8-54D08485F8E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7AEC359-6E1D-84F9-E225-E5839B2A03D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52212619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8554-570E-8DA1-9D87-381D483CB16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88B46F0-8153-99A9-19C6-8B3B0467B84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64E7C6F0-835B-4FD7-E40D-323B60A1F47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20519156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2B4C-8BCA-7C62-671E-67612D2FDAE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C5CD38F-731C-C859-97BF-49E094CCF00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04F3385-FE1E-E9B3-651E-3855D7C75C6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21538028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410B-CEA3-7CAF-E354-C29C958C025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86311F4-F40F-307A-59DA-08EEC85E64E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53CF949-2494-6C80-04FB-A744A76314A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6936247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719C-75B3-AEBA-83A1-95BCB037572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02CF1E9-557D-5033-6E46-1F0B56A8350D}"/>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A3B68BB3-E982-BA4A-9007-22F6A1DFB51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13278538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9EEC4-1065-307B-8ECE-015A0D7640C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244730-FC6F-067A-E409-C2587382055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343281D0-60E1-54BB-B017-917C3EB6784D}"/>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15759584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D3F0-EBFA-A43C-8C8F-868A49C5B1A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7B4C10C-0D91-E931-F019-D8E9C340D6B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1493D7A-53AD-02E0-8577-0CE42F437C1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6381545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6E7A9-016F-3EA9-9320-EABDA0E644A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AADB41A-9BE6-A38B-1B61-742023D2F752}"/>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00842AC-C91F-BE87-082A-A3571453E53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32050677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B8DB-73F6-C41D-22BD-2EB1D610A8F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0955020-3F90-6878-3FA8-4F9D4C52BD19}"/>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4DD4330-016E-6B5D-018A-B93715B5C0CD}"/>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32882726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81FBD-1244-DE14-C1A7-7CF3E2B2E4B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357F165-3B16-1DC0-4627-C0D18758EC76}"/>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2016226-90C5-61DC-1F94-B3A2D972B62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8736903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3DFB-6E53-1504-E1B4-E0957619448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62128AD-2790-CA24-60DE-FF09F0F3868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0B29C9A6-A180-99EC-1049-04FEC33892A4}"/>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13704219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E8DE5-0F29-B928-9AEE-BA19982D462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4AE27FE-3E26-8564-6D2B-C6C9F281DAE5}"/>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EE4332A-9AE9-7307-AF1A-FD8CFCC310B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18698459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F7ABB-544B-EC5A-9962-95B9A14257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B46AF80-617D-5A8F-B77C-CB9316BAD53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D7C28A5-0A61-5E80-8FE6-BD0CAE248A8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13868854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78BC-0C5B-12E1-5747-0E37E6741F3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29C7D3-37B9-26DC-9453-B4C7382EC3D1}"/>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3E9DAA4-EF8B-ADC7-0D92-FA9089E2605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40311341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ADCFD-3957-9836-C852-241BE5C7D5D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4F08A8-5F1F-17FA-CB68-CAE307D2145D}"/>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FC87258D-FEAD-6956-525A-08FBDD821B4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56551980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E982A-2579-F6AC-4AFD-87ED3453D6B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047271E-F0C5-7F66-B7AC-0280AC6DB48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58BCB40F-6C77-B436-16F9-C3D3ED16276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29003210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789DA-5A4D-33AA-1E71-5313FA9DB18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31B339D-D40A-7B33-7211-7CADAA85ABC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76DCD87-ECC5-480A-69C6-D4E863FFD9A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80421693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679D0-6298-F517-01E7-A2691E00C8E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4090F53-D885-5674-E0F2-D7F627DBBB53}"/>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E682194-09C1-65BD-0CB6-09089970D4C8}"/>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7031487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98B6-0744-D52F-5E92-ED453A5988F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229EB12-D142-BFAC-0828-535ECFAE280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AA4160B1-F634-9C38-8361-A08FDFEC2D04}"/>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89326787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7695D-69CF-DDDD-3103-DADEE717A4C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A5CCD3-7D74-A373-655D-80DFBB6C7CBD}"/>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86EF3DC-C2D9-CFED-F615-8150C18F4D4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67462051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DF30B-215B-CD82-D932-C748C12D85D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9E799D2-03D0-307E-DB52-EA27BBC812C6}"/>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72155F8-8540-8FA4-65A7-AFEC4A60154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50897436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17D93-6A64-1F35-5CA6-1B81D203127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230FAB4-6323-5D95-53B6-5552611E975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EC9BC4A-42C0-CCAA-FF43-030823911E9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1266349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E694-55E2-E82B-17A5-9C947DEA926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9801D39-3717-9D51-1347-063819D34E27}"/>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717BE0D6-D079-AA26-9AD4-6FF45257EFF4}"/>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54610504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D8D0F-C78A-9C53-AE7A-D1B3C6DEC0D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EF29D34-6D85-2D5E-8CBA-5C8917DFD8B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BBE6218-9514-8E96-B698-E0EF08C53249}"/>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73903763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CCF3-D276-AB4A-C107-8D55AEA8B14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D1B37F3-A502-DD55-196B-874BFEEB52C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2BBB2BA3-5035-1227-9A67-CB150DB7CB3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7789782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C563B-FAC0-96AF-2200-3647C723868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B2D158B-75A9-5A4E-E6F2-F786C7EE36A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8FC7D0E-7A23-2274-F823-41D71DDF6D5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95591286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D13FB-014B-CA15-42FE-0B5BBA258DC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13191E1-AE36-C7FF-866B-EE629A1156B0}"/>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C7A59535-804C-6D09-40AE-01C40D46CA4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14783666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E7857-4BFC-B50E-C935-E4BB261FA91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E2702E1-0339-0533-D165-43BDBEBFCCAA}"/>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7B56D9E-7E15-D25B-7B08-5FBFAF5483A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1655067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C1BD4-1812-F5AF-3B1F-C3BAF0A93BB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DC1AFAB-D711-6C3E-7442-8E0397CBD82C}"/>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4084ACD2-1926-6D07-AD28-EC74CB92B09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6650176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F916-9689-4EBB-4F57-37A581B7DC9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AB7E4DF-4E13-7807-FCD5-0703B569DDF8}"/>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8D0A48CB-EB93-DBB2-0AC1-9E44CE7C7A90}"/>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55488764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2BE3B-2100-D83E-9114-6B9115507E7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4160F6A-80BB-53A4-C08F-CE2B01507222}"/>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1C1ACA9C-325A-4E83-8511-783C279B06A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08621970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A685-44B4-12E0-3DCD-CF09FF27F41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204FB46-0050-8967-6926-6F80BE3BC8D4}"/>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D0425E98-BBF0-1A82-115C-317E3A7BC793}"/>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05054302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E539-E429-A4F3-BFFC-D616345F2E3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B78CE0B-9505-E1C2-ADAA-06CEEF95507E}"/>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935DDAB7-979C-E688-E024-95055E350DEB}"/>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65712062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2FE6-5D23-A70E-4B42-75A46D11F0B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84E1B75-9FCA-F7A1-0236-C5250B4C5332}"/>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EB7626DE-94C7-5368-A07A-783239564D7E}"/>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9235667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4323A-2A4F-9C9B-E290-ACB29209E5D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0AC3D7E-A7D6-EB9E-3BF9-AA97B99223BB}"/>
              </a:ext>
            </a:extLst>
          </p:cNvPr>
          <p:cNvSpPr>
            <a:spLocks noGrp="1"/>
          </p:cNvSpPr>
          <p:nvPr>
            <p:ph type="subTitle" idx="1"/>
          </p:nvPr>
        </p:nvSpPr>
        <p:spPr/>
        <p:txBody>
          <a:bodyPr/>
          <a:lstStyle/>
          <a:p>
            <a:endParaRPr lang="en-GB"/>
          </a:p>
        </p:txBody>
      </p:sp>
      <p:sp>
        <p:nvSpPr>
          <p:cNvPr id="4" name="Picture Placeholder 3">
            <a:extLst>
              <a:ext uri="{FF2B5EF4-FFF2-40B4-BE49-F238E27FC236}">
                <a16:creationId xmlns:a16="http://schemas.microsoft.com/office/drawing/2014/main" id="{B55BCF1F-8A8F-AA8E-EC36-5ECCB8DC6871}"/>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4888974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p:txBody>
          <a:bodyPr/>
          <a:lstStyle/>
          <a:p>
            <a:r>
              <a:rPr lang="en-US"/>
              <a:t>Engaging the audience</a:t>
            </a: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125</a:t>
            </a:fld>
            <a:endParaRPr lang="en-US"/>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p:txBody>
          <a:bodyPr vert="horz" lIns="91440" tIns="45720" rIns="91440" bIns="45720" rtlCol="0" anchor="t">
            <a:normAutofit/>
          </a:bodyPr>
          <a:lstStyle/>
          <a:p>
            <a:r>
              <a:rPr lang="en-US"/>
              <a:t>Make eye contact with your audience to create a sense of intimacy and involvement</a:t>
            </a:r>
          </a:p>
          <a:p>
            <a:r>
              <a:rPr lang="en-US"/>
              <a:t>Weave relatable stories into your presentation using narratives that make your message memorable and impactful</a:t>
            </a:r>
          </a:p>
          <a:p>
            <a:r>
              <a:rPr lang="en-US"/>
              <a:t>Encourage questions and provide thoughtful responses to enhance audience participation</a:t>
            </a:r>
          </a:p>
          <a:p>
            <a:r>
              <a:rPr lang="en-US"/>
              <a:t>Use live polls or surveys to gather audience opinions, promoting engagement and making sure the audience feel involved</a:t>
            </a:r>
          </a:p>
        </p:txBody>
      </p:sp>
    </p:spTree>
    <p:extLst>
      <p:ext uri="{BB962C8B-B14F-4D97-AF65-F5344CB8AC3E}">
        <p14:creationId xmlns:p14="http://schemas.microsoft.com/office/powerpoint/2010/main" val="134637220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p:txBody>
          <a:bodyPr>
            <a:normAutofit/>
          </a:bodyPr>
          <a:lstStyle/>
          <a:p>
            <a:r>
              <a:rPr lang="en-US"/>
              <a:t>Selecting </a:t>
            </a:r>
            <a:br>
              <a:rPr lang="en-US"/>
            </a:br>
            <a:r>
              <a:rPr lang="en-US"/>
              <a:t>visual aids</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p:txBody>
          <a:bodyPr/>
          <a:lstStyle/>
          <a:p>
            <a:r>
              <a:rPr lang="en-US"/>
              <a:t>Enhancing your presentation</a:t>
            </a:r>
          </a:p>
          <a:p>
            <a:endParaRPr lang="en-US"/>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126</a:t>
            </a:fld>
            <a:endParaRPr lang="en-US"/>
          </a:p>
        </p:txBody>
      </p:sp>
    </p:spTree>
    <p:extLst>
      <p:ext uri="{BB962C8B-B14F-4D97-AF65-F5344CB8AC3E}">
        <p14:creationId xmlns:p14="http://schemas.microsoft.com/office/powerpoint/2010/main" val="300325190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p:txBody>
          <a:bodyPr/>
          <a:lstStyle/>
          <a:p>
            <a:r>
              <a:rPr lang="en-US"/>
              <a:t>Effective delivery techniques​</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127</a:t>
            </a:fld>
            <a:endParaRPr lang="en-US"/>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p:txBody>
          <a:bodyPr vert="horz" lIns="91440" tIns="45720" rIns="91440" bIns="45720" rtlCol="0" anchor="t">
            <a:normAutofit/>
          </a:bodyPr>
          <a:lstStyle/>
          <a:p>
            <a:r>
              <a:rPr lang="en-US"/>
              <a:t>Voice modulation is a powerful tool in public speaking. It involves varying pitch, tone, and volume to convey emotion, emphasize points, and maintain interest:</a:t>
            </a:r>
          </a:p>
          <a:p>
            <a:pPr lvl="1"/>
            <a:r>
              <a:rPr lang="en-US"/>
              <a:t>Pitch variation​</a:t>
            </a:r>
          </a:p>
          <a:p>
            <a:pPr lvl="1"/>
            <a:r>
              <a:rPr lang="en-US"/>
              <a:t>Tone inflection​</a:t>
            </a:r>
          </a:p>
          <a:p>
            <a:pPr lvl="1"/>
            <a:r>
              <a:rPr lang="en-US"/>
              <a:t>Volume control</a:t>
            </a:r>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p:txBody>
          <a:bodyPr vert="horz" lIns="91440" tIns="45720" rIns="91440" bIns="45720" rtlCol="0" anchor="t">
            <a:normAutofit/>
          </a:bodyPr>
          <a:lstStyle/>
          <a:p>
            <a:r>
              <a:rPr lang="en-US"/>
              <a:t>Effective body language enhances your message, making it more impactful and memorable:</a:t>
            </a:r>
          </a:p>
          <a:p>
            <a:pPr lvl="1"/>
            <a:r>
              <a:rPr lang="en-US"/>
              <a:t>Meaningful eye contact</a:t>
            </a:r>
          </a:p>
          <a:p>
            <a:pPr lvl="1"/>
            <a:r>
              <a:rPr lang="en-US"/>
              <a:t>Purposeful gestures</a:t>
            </a:r>
          </a:p>
          <a:p>
            <a:pPr lvl="1"/>
            <a:r>
              <a:rPr lang="en-US"/>
              <a:t>Maintain good posture</a:t>
            </a:r>
          </a:p>
          <a:p>
            <a:pPr lvl="1"/>
            <a:r>
              <a:rPr lang="en-US"/>
              <a:t>Control your expressions</a:t>
            </a:r>
          </a:p>
          <a:p>
            <a:endParaRPr lang="en-US"/>
          </a:p>
        </p:txBody>
      </p:sp>
    </p:spTree>
    <p:extLst>
      <p:ext uri="{BB962C8B-B14F-4D97-AF65-F5344CB8AC3E}">
        <p14:creationId xmlns:p14="http://schemas.microsoft.com/office/powerpoint/2010/main" val="415169450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p:txBody>
          <a:bodyPr/>
          <a:lstStyle/>
          <a:p>
            <a:r>
              <a:rPr lang="en-US"/>
              <a:t>Navigating Q&amp;A sessions</a:t>
            </a:r>
          </a:p>
        </p:txBody>
      </p:sp>
      <p:sp>
        <p:nvSpPr>
          <p:cNvPr id="12" name="Text Placeholder 11">
            <a:extLst>
              <a:ext uri="{FF2B5EF4-FFF2-40B4-BE49-F238E27FC236}">
                <a16:creationId xmlns:a16="http://schemas.microsoft.com/office/drawing/2014/main" id="{D3251268-42B4-3B45-A59B-740E2DB97A00}"/>
              </a:ext>
            </a:extLst>
          </p:cNvPr>
          <p:cNvSpPr>
            <a:spLocks noGrp="1"/>
          </p:cNvSpPr>
          <p:nvPr>
            <p:ph sz="half" idx="14"/>
          </p:nvPr>
        </p:nvSpPr>
        <p:spPr/>
        <p:txBody>
          <a:bodyPr>
            <a:normAutofit/>
          </a:bodyPr>
          <a:lstStyle/>
          <a:p>
            <a:r>
              <a:rPr lang="en-US"/>
              <a:t>Know your material in advance​</a:t>
            </a:r>
          </a:p>
          <a:p>
            <a:r>
              <a:rPr lang="en-US"/>
              <a:t>Anticipate common </a:t>
            </a:r>
            <a:br>
              <a:rPr lang="en-US"/>
            </a:br>
            <a:r>
              <a:rPr lang="en-US"/>
              <a:t>questions​</a:t>
            </a:r>
          </a:p>
          <a:p>
            <a:r>
              <a:rPr lang="en-US"/>
              <a:t>Rehearse your responses</a:t>
            </a:r>
          </a:p>
        </p:txBody>
      </p:sp>
      <p:sp>
        <p:nvSpPr>
          <p:cNvPr id="7" name="Text Placeholder 6">
            <a:extLst>
              <a:ext uri="{FF2B5EF4-FFF2-40B4-BE49-F238E27FC236}">
                <a16:creationId xmlns:a16="http://schemas.microsoft.com/office/drawing/2014/main" id="{02492136-277B-808E-9D1B-0527359207DB}"/>
              </a:ext>
            </a:extLst>
          </p:cNvPr>
          <p:cNvSpPr>
            <a:spLocks noGrp="1"/>
          </p:cNvSpPr>
          <p:nvPr>
            <p:ph sz="half" idx="1"/>
          </p:nvPr>
        </p:nvSpPr>
        <p:spPr/>
        <p:txBody>
          <a:bodyPr>
            <a:normAutofit/>
          </a:bodyPr>
          <a:lstStyle/>
          <a:p>
            <a:r>
              <a:rPr lang="en-US"/>
              <a:t>Maintaining composure during the Q&amp;A session is essential for projecting confidence and authority. Consider the following tips for staying composed:​</a:t>
            </a:r>
          </a:p>
          <a:p>
            <a:pPr lvl="1"/>
            <a:r>
              <a:rPr lang="en-US"/>
              <a:t>Stay calm​</a:t>
            </a:r>
          </a:p>
          <a:p>
            <a:pPr lvl="1"/>
            <a:r>
              <a:rPr lang="en-US"/>
              <a:t>Actively listen​</a:t>
            </a:r>
          </a:p>
          <a:p>
            <a:pPr lvl="1"/>
            <a:r>
              <a:rPr lang="en-US"/>
              <a:t>Pause and reflect​</a:t>
            </a:r>
          </a:p>
          <a:p>
            <a:pPr lvl="1"/>
            <a:r>
              <a:rPr lang="en-US"/>
              <a:t>Maintain eye contact</a:t>
            </a:r>
          </a:p>
          <a:p>
            <a:endParaRPr lang="en-US"/>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128</a:t>
            </a:fld>
            <a:endParaRPr lang="en-US"/>
          </a:p>
        </p:txBody>
      </p:sp>
    </p:spTree>
    <p:extLst>
      <p:ext uri="{BB962C8B-B14F-4D97-AF65-F5344CB8AC3E}">
        <p14:creationId xmlns:p14="http://schemas.microsoft.com/office/powerpoint/2010/main" val="141878996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p:txBody>
          <a:bodyPr/>
          <a:lstStyle/>
          <a:p>
            <a:r>
              <a:rPr lang="en-US"/>
              <a:t>Speaking impact​</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p:pic>
      <p:sp>
        <p:nvSpPr>
          <p:cNvPr id="8" name="Text Placeholder 7">
            <a:extLst>
              <a:ext uri="{FF2B5EF4-FFF2-40B4-BE49-F238E27FC236}">
                <a16:creationId xmlns:a16="http://schemas.microsoft.com/office/drawing/2014/main" id="{87441910-6501-5C60-C05A-BAFF34C25798}"/>
              </a:ext>
            </a:extLst>
          </p:cNvPr>
          <p:cNvSpPr>
            <a:spLocks noGrp="1"/>
          </p:cNvSpPr>
          <p:nvPr>
            <p:ph sz="half" idx="16"/>
          </p:nvPr>
        </p:nvSpPr>
        <p:spPr/>
        <p:txBody>
          <a:bodyPr>
            <a:normAutofit/>
          </a:bodyPr>
          <a:lstStyle/>
          <a:p>
            <a:r>
              <a:rPr lang="en-US"/>
              <a:t>Your ability to communicate effectively will leave a lasting impact on your audience​</a:t>
            </a:r>
          </a:p>
          <a:p>
            <a:r>
              <a:rPr lang="en-US"/>
              <a:t>Effectively communicating involves not only delivering a message but also resonating with the experiences, values, and emotions of those listening</a:t>
            </a:r>
          </a:p>
        </p:txBody>
      </p: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129</a:t>
            </a:fld>
            <a:endParaRPr lang="en-US"/>
          </a:p>
        </p:txBody>
      </p:sp>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92080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p:txBody>
          <a:bodyPr/>
          <a:lstStyle/>
          <a:p>
            <a:r>
              <a:rPr lang="en-US"/>
              <a:t>Dynamic delivery​</a:t>
            </a:r>
          </a:p>
        </p:txBody>
      </p:sp>
      <p:sp>
        <p:nvSpPr>
          <p:cNvPr id="6" name="Text Placeholder 5">
            <a:extLst>
              <a:ext uri="{FF2B5EF4-FFF2-40B4-BE49-F238E27FC236}">
                <a16:creationId xmlns:a16="http://schemas.microsoft.com/office/drawing/2014/main" id="{3A7E69BA-FC91-08A5-671F-B53E6E989C6F}"/>
              </a:ext>
            </a:extLst>
          </p:cNvPr>
          <p:cNvSpPr>
            <a:spLocks noGrp="1"/>
          </p:cNvSpPr>
          <p:nvPr>
            <p:ph type="body" sz="quarter" idx="13"/>
          </p:nvPr>
        </p:nvSpPr>
        <p:spPr/>
        <p:txBody>
          <a:bodyPr/>
          <a:lstStyle/>
          <a:p>
            <a:r>
              <a:rPr lang="en-US"/>
              <a:t>Learn to infuse energy into your delivery to leave a lasting impression​</a:t>
            </a:r>
          </a:p>
          <a:p>
            <a:r>
              <a:rPr lang="en-US"/>
              <a:t>One of the goals of effective communication is to motivate your audience</a:t>
            </a:r>
          </a:p>
        </p:txBody>
      </p:sp>
      <p:graphicFrame>
        <p:nvGraphicFramePr>
          <p:cNvPr id="8" name="Table Placeholder 7">
            <a:extLst>
              <a:ext uri="{FF2B5EF4-FFF2-40B4-BE49-F238E27FC236}">
                <a16:creationId xmlns:a16="http://schemas.microsoft.com/office/drawing/2014/main" id="{24EE9911-8AC9-5BE2-4456-0175FD28D083}"/>
              </a:ext>
            </a:extLst>
          </p:cNvPr>
          <p:cNvGraphicFramePr>
            <a:graphicFrameLocks noGrp="1"/>
          </p:cNvGraphicFramePr>
          <p:nvPr>
            <p:ph type="tbl" sz="quarter" idx="14"/>
            <p:extLst>
              <p:ext uri="{D42A27DB-BD31-4B8C-83A1-F6EECF244321}">
                <p14:modId xmlns:p14="http://schemas.microsoft.com/office/powerpoint/2010/main" val="3554612853"/>
              </p:ext>
            </p:extLst>
          </p:nvPr>
        </p:nvGraphicFramePr>
        <p:xfrm>
          <a:off x="5241925" y="2417763"/>
          <a:ext cx="6188072" cy="3678235"/>
        </p:xfrm>
        <a:graphic>
          <a:graphicData uri="http://schemas.openxmlformats.org/drawingml/2006/table">
            <a:tbl>
              <a:tblPr firstRow="1" bandRow="1">
                <a:tableStyleId>{C4B1156A-380E-4F78-BDF5-A606A8083BF9}</a:tableStyleId>
              </a:tblPr>
              <a:tblGrid>
                <a:gridCol w="1695813">
                  <a:extLst>
                    <a:ext uri="{9D8B030D-6E8A-4147-A177-3AD203B41FA5}">
                      <a16:colId xmlns:a16="http://schemas.microsoft.com/office/drawing/2014/main" val="248340271"/>
                    </a:ext>
                  </a:extLst>
                </a:gridCol>
                <a:gridCol w="2052643">
                  <a:extLst>
                    <a:ext uri="{9D8B030D-6E8A-4147-A177-3AD203B41FA5}">
                      <a16:colId xmlns:a16="http://schemas.microsoft.com/office/drawing/2014/main" val="2825265259"/>
                    </a:ext>
                  </a:extLst>
                </a:gridCol>
                <a:gridCol w="1233829">
                  <a:extLst>
                    <a:ext uri="{9D8B030D-6E8A-4147-A177-3AD203B41FA5}">
                      <a16:colId xmlns:a16="http://schemas.microsoft.com/office/drawing/2014/main" val="207959087"/>
                    </a:ext>
                  </a:extLst>
                </a:gridCol>
                <a:gridCol w="1205787">
                  <a:extLst>
                    <a:ext uri="{9D8B030D-6E8A-4147-A177-3AD203B41FA5}">
                      <a16:colId xmlns:a16="http://schemas.microsoft.com/office/drawing/2014/main" val="3104692732"/>
                    </a:ext>
                  </a:extLst>
                </a:gridCol>
              </a:tblGrid>
              <a:tr h="735647">
                <a:tc>
                  <a:txBody>
                    <a:bodyPr/>
                    <a:lstStyle/>
                    <a:p>
                      <a:pPr algn="l" rtl="0" fontAlgn="base"/>
                      <a:r>
                        <a:rPr lang="en-US" sz="1800" b="1">
                          <a:solidFill>
                            <a:sysClr val="windowText" lastClr="000000"/>
                          </a:solidFill>
                          <a:effectLst/>
                        </a:rPr>
                        <a:t>Metric​</a:t>
                      </a:r>
                      <a:endParaRPr lang="en-US" b="1" i="0">
                        <a:solidFill>
                          <a:sysClr val="windowText" lastClr="000000"/>
                        </a:solidFill>
                        <a:effectLst/>
                      </a:endParaRPr>
                    </a:p>
                  </a:txBody>
                  <a:tcPr anchor="ctr"/>
                </a:tc>
                <a:tc>
                  <a:txBody>
                    <a:bodyPr/>
                    <a:lstStyle/>
                    <a:p>
                      <a:pPr algn="l" rtl="0" fontAlgn="base"/>
                      <a:r>
                        <a:rPr lang="en-US" sz="1800" b="1">
                          <a:solidFill>
                            <a:sysClr val="windowText" lastClr="000000"/>
                          </a:solidFill>
                          <a:effectLst/>
                        </a:rPr>
                        <a:t>Measurement​</a:t>
                      </a:r>
                      <a:endParaRPr lang="en-US" b="1" i="0">
                        <a:solidFill>
                          <a:sysClr val="windowText" lastClr="000000"/>
                        </a:solidFill>
                        <a:effectLst/>
                      </a:endParaRPr>
                    </a:p>
                  </a:txBody>
                  <a:tcPr anchor="ctr"/>
                </a:tc>
                <a:tc>
                  <a:txBody>
                    <a:bodyPr/>
                    <a:lstStyle/>
                    <a:p>
                      <a:pPr algn="l" rtl="0" fontAlgn="base"/>
                      <a:r>
                        <a:rPr lang="en-US" sz="1800" b="1">
                          <a:solidFill>
                            <a:sysClr val="windowText" lastClr="000000"/>
                          </a:solidFill>
                          <a:effectLst/>
                        </a:rPr>
                        <a:t>Target​</a:t>
                      </a:r>
                      <a:endParaRPr lang="en-US" b="1" i="0">
                        <a:solidFill>
                          <a:sysClr val="windowText" lastClr="000000"/>
                        </a:solidFill>
                        <a:effectLst/>
                      </a:endParaRPr>
                    </a:p>
                  </a:txBody>
                  <a:tcPr anchor="ctr"/>
                </a:tc>
                <a:tc>
                  <a:txBody>
                    <a:bodyPr/>
                    <a:lstStyle/>
                    <a:p>
                      <a:pPr algn="l" rtl="0" fontAlgn="base"/>
                      <a:r>
                        <a:rPr lang="en-US" sz="1800" b="1">
                          <a:solidFill>
                            <a:sysClr val="windowText" lastClr="000000"/>
                          </a:solidFill>
                          <a:effectLst/>
                        </a:rPr>
                        <a:t>Actual​</a:t>
                      </a:r>
                      <a:endParaRPr lang="en-US" b="1" i="0">
                        <a:solidFill>
                          <a:sysClr val="windowText" lastClr="000000"/>
                        </a:solidFill>
                        <a:effectLst/>
                      </a:endParaRPr>
                    </a:p>
                  </a:txBody>
                  <a:tcPr anchor="ctr"/>
                </a:tc>
                <a:extLst>
                  <a:ext uri="{0D108BD9-81ED-4DB2-BD59-A6C34878D82A}">
                    <a16:rowId xmlns:a16="http://schemas.microsoft.com/office/drawing/2014/main" val="3706384421"/>
                  </a:ext>
                </a:extLst>
              </a:tr>
              <a:tr h="735647">
                <a:tc>
                  <a:txBody>
                    <a:bodyPr/>
                    <a:lstStyle/>
                    <a:p>
                      <a:pPr algn="l" rtl="0" fontAlgn="base"/>
                      <a:r>
                        <a:rPr lang="en-US" sz="1800" b="0">
                          <a:solidFill>
                            <a:sysClr val="windowText" lastClr="000000"/>
                          </a:solidFill>
                          <a:effectLst/>
                        </a:rPr>
                        <a:t>Audience </a:t>
                      </a:r>
                      <a:br>
                        <a:rPr lang="en-US" sz="1800" b="0">
                          <a:solidFill>
                            <a:sysClr val="windowText" lastClr="000000"/>
                          </a:solidFill>
                          <a:effectLst/>
                        </a:rPr>
                      </a:br>
                      <a:r>
                        <a:rPr lang="en-US" sz="1800" b="0">
                          <a:solidFill>
                            <a:sysClr val="windowText" lastClr="000000"/>
                          </a:solidFill>
                          <a:effectLst/>
                        </a:rPr>
                        <a:t>attendance​</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 of attendees​</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150​</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120​</a:t>
                      </a:r>
                      <a:endParaRPr lang="en-US" b="0" i="0">
                        <a:solidFill>
                          <a:sysClr val="windowText" lastClr="000000"/>
                        </a:solidFill>
                        <a:effectLst/>
                      </a:endParaRPr>
                    </a:p>
                  </a:txBody>
                  <a:tcPr anchor="ctr"/>
                </a:tc>
                <a:extLst>
                  <a:ext uri="{0D108BD9-81ED-4DB2-BD59-A6C34878D82A}">
                    <a16:rowId xmlns:a16="http://schemas.microsoft.com/office/drawing/2014/main" val="2453559787"/>
                  </a:ext>
                </a:extLst>
              </a:tr>
              <a:tr h="735647">
                <a:tc>
                  <a:txBody>
                    <a:bodyPr/>
                    <a:lstStyle/>
                    <a:p>
                      <a:pPr algn="l" rtl="0" fontAlgn="base"/>
                      <a:r>
                        <a:rPr lang="en-US" sz="1800" b="0">
                          <a:solidFill>
                            <a:sysClr val="windowText" lastClr="000000"/>
                          </a:solidFill>
                          <a:effectLst/>
                        </a:rPr>
                        <a:t>Engagement duration​</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Minutes​</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60​</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75​</a:t>
                      </a:r>
                      <a:endParaRPr lang="en-US" b="0" i="0">
                        <a:solidFill>
                          <a:sysClr val="windowText" lastClr="000000"/>
                        </a:solidFill>
                        <a:effectLst/>
                      </a:endParaRPr>
                    </a:p>
                  </a:txBody>
                  <a:tcPr anchor="ctr"/>
                </a:tc>
                <a:extLst>
                  <a:ext uri="{0D108BD9-81ED-4DB2-BD59-A6C34878D82A}">
                    <a16:rowId xmlns:a16="http://schemas.microsoft.com/office/drawing/2014/main" val="314553674"/>
                  </a:ext>
                </a:extLst>
              </a:tr>
              <a:tr h="735647">
                <a:tc>
                  <a:txBody>
                    <a:bodyPr/>
                    <a:lstStyle/>
                    <a:p>
                      <a:pPr algn="l" rtl="0" fontAlgn="base"/>
                      <a:r>
                        <a:rPr lang="en-US" sz="1800" b="0">
                          <a:solidFill>
                            <a:sysClr val="windowText" lastClr="000000"/>
                          </a:solidFill>
                          <a:effectLst/>
                        </a:rPr>
                        <a:t>Q&amp;A interaction​</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 of questions​</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10​</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15​</a:t>
                      </a:r>
                      <a:endParaRPr lang="en-US" b="0" i="0">
                        <a:solidFill>
                          <a:sysClr val="windowText" lastClr="000000"/>
                        </a:solidFill>
                        <a:effectLst/>
                      </a:endParaRPr>
                    </a:p>
                  </a:txBody>
                  <a:tcPr anchor="ctr"/>
                </a:tc>
                <a:extLst>
                  <a:ext uri="{0D108BD9-81ED-4DB2-BD59-A6C34878D82A}">
                    <a16:rowId xmlns:a16="http://schemas.microsoft.com/office/drawing/2014/main" val="3901991020"/>
                  </a:ext>
                </a:extLst>
              </a:tr>
              <a:tr h="735647">
                <a:tc>
                  <a:txBody>
                    <a:bodyPr/>
                    <a:lstStyle/>
                    <a:p>
                      <a:pPr algn="l" rtl="0" fontAlgn="base"/>
                      <a:r>
                        <a:rPr lang="en-US" sz="1800" b="0">
                          <a:solidFill>
                            <a:sysClr val="windowText" lastClr="000000"/>
                          </a:solidFill>
                          <a:effectLst/>
                        </a:rPr>
                        <a:t>Positive </a:t>
                      </a:r>
                      <a:br>
                        <a:rPr lang="en-US" sz="1800" b="0">
                          <a:solidFill>
                            <a:sysClr val="windowText" lastClr="000000"/>
                          </a:solidFill>
                          <a:effectLst/>
                        </a:rPr>
                      </a:br>
                      <a:r>
                        <a:rPr lang="en-US" sz="1800" b="0">
                          <a:solidFill>
                            <a:sysClr val="windowText" lastClr="000000"/>
                          </a:solidFill>
                          <a:effectLst/>
                        </a:rPr>
                        <a:t>feedback​</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Percentage (%)​</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90​</a:t>
                      </a:r>
                      <a:endParaRPr lang="en-US" b="0" i="0">
                        <a:solidFill>
                          <a:sysClr val="windowText" lastClr="000000"/>
                        </a:solidFill>
                        <a:effectLst/>
                      </a:endParaRPr>
                    </a:p>
                  </a:txBody>
                  <a:tcPr anchor="ctr"/>
                </a:tc>
                <a:tc>
                  <a:txBody>
                    <a:bodyPr/>
                    <a:lstStyle/>
                    <a:p>
                      <a:pPr algn="l" rtl="0" fontAlgn="base"/>
                      <a:r>
                        <a:rPr lang="en-US" sz="1800" b="0">
                          <a:solidFill>
                            <a:sysClr val="windowText" lastClr="000000"/>
                          </a:solidFill>
                          <a:effectLst/>
                        </a:rPr>
                        <a:t>95​</a:t>
                      </a:r>
                      <a:endParaRPr lang="en-US" b="0" i="0">
                        <a:solidFill>
                          <a:sysClr val="windowText" lastClr="000000"/>
                        </a:solidFill>
                        <a:effectLst/>
                      </a:endParaRPr>
                    </a:p>
                  </a:txBody>
                  <a:tcPr anchor="ctr"/>
                </a:tc>
                <a:extLst>
                  <a:ext uri="{0D108BD9-81ED-4DB2-BD59-A6C34878D82A}">
                    <a16:rowId xmlns:a16="http://schemas.microsoft.com/office/drawing/2014/main" val="3170694325"/>
                  </a:ext>
                </a:extLst>
              </a:tr>
            </a:tbl>
          </a:graphicData>
        </a:graphic>
      </p:graphicFrame>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130</a:t>
            </a:fld>
            <a:endParaRPr lang="en-US"/>
          </a:p>
        </p:txBody>
      </p:sp>
    </p:spTree>
    <p:extLst>
      <p:ext uri="{BB962C8B-B14F-4D97-AF65-F5344CB8AC3E}">
        <p14:creationId xmlns:p14="http://schemas.microsoft.com/office/powerpoint/2010/main" val="2390678392"/>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p:txBody>
          <a:bodyPr>
            <a:normAutofit/>
          </a:bodyPr>
          <a:lstStyle/>
          <a:p>
            <a:r>
              <a:rPr lang="en-US"/>
              <a:t>Final tips &amp; takeaways​</a:t>
            </a:r>
          </a:p>
        </p:txBody>
      </p:sp>
      <p:sp>
        <p:nvSpPr>
          <p:cNvPr id="7" name="Text Placeholder 6">
            <a:extLst>
              <a:ext uri="{FF2B5EF4-FFF2-40B4-BE49-F238E27FC236}">
                <a16:creationId xmlns:a16="http://schemas.microsoft.com/office/drawing/2014/main" id="{3FF2D739-E475-54F8-C832-F04A983D0F24}"/>
              </a:ext>
            </a:extLst>
          </p:cNvPr>
          <p:cNvSpPr>
            <a:spLocks noGrp="1"/>
          </p:cNvSpPr>
          <p:nvPr>
            <p:ph sz="half" idx="15"/>
          </p:nvPr>
        </p:nvSpPr>
        <p:spPr/>
        <p:txBody>
          <a:bodyPr>
            <a:normAutofit/>
          </a:bodyPr>
          <a:lstStyle/>
          <a:p>
            <a:r>
              <a:rPr lang="en-US"/>
              <a:t>Consistent rehearsal​</a:t>
            </a:r>
          </a:p>
          <a:p>
            <a:pPr lvl="1"/>
            <a:r>
              <a:rPr lang="en-US"/>
              <a:t>Practice makes perfect, so strengthen your familiarity with the presentation​</a:t>
            </a:r>
          </a:p>
          <a:p>
            <a:r>
              <a:rPr lang="en-US"/>
              <a:t>Refine delivery style​</a:t>
            </a:r>
          </a:p>
          <a:p>
            <a:pPr lvl="1"/>
            <a:r>
              <a:rPr lang="en-US"/>
              <a:t>Pacing, tone, and emphasis​</a:t>
            </a:r>
          </a:p>
          <a:p>
            <a:r>
              <a:rPr lang="en-US"/>
              <a:t>Timing and transitions​</a:t>
            </a:r>
          </a:p>
          <a:p>
            <a:pPr lvl="1"/>
            <a:r>
              <a:rPr lang="en-US"/>
              <a:t>Aim for seamless, professional delivery​</a:t>
            </a:r>
          </a:p>
          <a:p>
            <a:r>
              <a:rPr lang="en-US"/>
              <a:t>Practice audience</a:t>
            </a:r>
          </a:p>
          <a:p>
            <a:pPr lvl="1"/>
            <a:r>
              <a:rPr lang="en-US"/>
              <a:t>Enlist colleagues to listen &amp; provide feedback​</a:t>
            </a:r>
          </a:p>
        </p:txBody>
      </p:sp>
      <p:sp>
        <p:nvSpPr>
          <p:cNvPr id="8" name="Text Placeholder 7">
            <a:extLst>
              <a:ext uri="{FF2B5EF4-FFF2-40B4-BE49-F238E27FC236}">
                <a16:creationId xmlns:a16="http://schemas.microsoft.com/office/drawing/2014/main" id="{8E323639-65E1-FDBD-1BE3-374BB39C1971}"/>
              </a:ext>
            </a:extLst>
          </p:cNvPr>
          <p:cNvSpPr>
            <a:spLocks noGrp="1"/>
          </p:cNvSpPr>
          <p:nvPr>
            <p:ph type="body" sz="quarter" idx="14"/>
          </p:nvPr>
        </p:nvSpPr>
        <p:spPr/>
        <p:txBody>
          <a:bodyPr>
            <a:normAutofit/>
          </a:bodyPr>
          <a:lstStyle/>
          <a:p>
            <a:r>
              <a:rPr lang="en-US"/>
              <a:t>Seek feedback​</a:t>
            </a:r>
          </a:p>
          <a:p>
            <a:r>
              <a:rPr lang="en-US"/>
              <a:t>Reflect on performance​</a:t>
            </a:r>
          </a:p>
          <a:p>
            <a:r>
              <a:rPr lang="en-US"/>
              <a:t>Explore new techniques​</a:t>
            </a:r>
          </a:p>
          <a:p>
            <a:r>
              <a:rPr lang="en-US"/>
              <a:t>Set personal goals​</a:t>
            </a:r>
          </a:p>
          <a:p>
            <a:r>
              <a:rPr lang="en-US"/>
              <a:t>Iterate and adapt</a:t>
            </a:r>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p:txBody>
          <a:bodyPr/>
          <a:lstStyle/>
          <a:p>
            <a:fld id="{B5CEABB6-07DC-46E8-9B57-56EC44A396E5}" type="slidenum">
              <a:rPr lang="en-US" smtClean="0"/>
              <a:pPr/>
              <a:t>131</a:t>
            </a:fld>
            <a:endParaRPr lang="en-US"/>
          </a:p>
        </p:txBody>
      </p:sp>
    </p:spTree>
    <p:extLst>
      <p:ext uri="{BB962C8B-B14F-4D97-AF65-F5344CB8AC3E}">
        <p14:creationId xmlns:p14="http://schemas.microsoft.com/office/powerpoint/2010/main" val="425246604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p:txBody>
          <a:bodyPr/>
          <a:lstStyle/>
          <a:p>
            <a:r>
              <a:rPr lang="en-US"/>
              <a:t>Speaking engagement metrics​</a:t>
            </a:r>
          </a:p>
        </p:txBody>
      </p:sp>
      <p:graphicFrame>
        <p:nvGraphicFramePr>
          <p:cNvPr id="14" name="Table Placeholder 13">
            <a:extLst>
              <a:ext uri="{FF2B5EF4-FFF2-40B4-BE49-F238E27FC236}">
                <a16:creationId xmlns:a16="http://schemas.microsoft.com/office/drawing/2014/main" id="{597B3320-3330-1F17-5E4B-B24CAB0A4487}"/>
              </a:ext>
            </a:extLst>
          </p:cNvPr>
          <p:cNvGraphicFramePr>
            <a:graphicFrameLocks noGrp="1"/>
          </p:cNvGraphicFramePr>
          <p:nvPr>
            <p:ph type="tbl" sz="quarter" idx="13"/>
            <p:extLst>
              <p:ext uri="{D42A27DB-BD31-4B8C-83A1-F6EECF244321}">
                <p14:modId xmlns:p14="http://schemas.microsoft.com/office/powerpoint/2010/main" val="3734130339"/>
              </p:ext>
            </p:extLst>
          </p:nvPr>
        </p:nvGraphicFramePr>
        <p:xfrm>
          <a:off x="762000" y="2417763"/>
          <a:ext cx="10666412" cy="3678235"/>
        </p:xfrm>
        <a:graphic>
          <a:graphicData uri="http://schemas.openxmlformats.org/drawingml/2006/table">
            <a:tbl>
              <a:tblPr firstRow="1" bandRow="1">
                <a:tableStyleId>{C4B1156A-380E-4F78-BDF5-A606A8083BF9}</a:tableStyleId>
              </a:tblPr>
              <a:tblGrid>
                <a:gridCol w="3444221">
                  <a:extLst>
                    <a:ext uri="{9D8B030D-6E8A-4147-A177-3AD203B41FA5}">
                      <a16:colId xmlns:a16="http://schemas.microsoft.com/office/drawing/2014/main" val="4239035621"/>
                    </a:ext>
                  </a:extLst>
                </a:gridCol>
                <a:gridCol w="3253189">
                  <a:extLst>
                    <a:ext uri="{9D8B030D-6E8A-4147-A177-3AD203B41FA5}">
                      <a16:colId xmlns:a16="http://schemas.microsoft.com/office/drawing/2014/main" val="1645754944"/>
                    </a:ext>
                  </a:extLst>
                </a:gridCol>
                <a:gridCol w="2005852">
                  <a:extLst>
                    <a:ext uri="{9D8B030D-6E8A-4147-A177-3AD203B41FA5}">
                      <a16:colId xmlns:a16="http://schemas.microsoft.com/office/drawing/2014/main" val="4278473568"/>
                    </a:ext>
                  </a:extLst>
                </a:gridCol>
                <a:gridCol w="1963150">
                  <a:extLst>
                    <a:ext uri="{9D8B030D-6E8A-4147-A177-3AD203B41FA5}">
                      <a16:colId xmlns:a16="http://schemas.microsoft.com/office/drawing/2014/main" val="760742182"/>
                    </a:ext>
                  </a:extLst>
                </a:gridCol>
              </a:tblGrid>
              <a:tr h="735647">
                <a:tc>
                  <a:txBody>
                    <a:bodyPr/>
                    <a:lstStyle/>
                    <a:p>
                      <a:pPr algn="l" rtl="0" fontAlgn="base"/>
                      <a:r>
                        <a:rPr lang="en-US" sz="1800" b="1">
                          <a:solidFill>
                            <a:schemeClr val="tx1"/>
                          </a:solidFill>
                          <a:effectLst/>
                        </a:rPr>
                        <a:t>Impact factor​</a:t>
                      </a:r>
                      <a:endParaRPr lang="en-US" b="1" i="0">
                        <a:solidFill>
                          <a:schemeClr val="tx1"/>
                        </a:solidFill>
                        <a:effectLst/>
                      </a:endParaRPr>
                    </a:p>
                  </a:txBody>
                  <a:tcPr anchor="ctr"/>
                </a:tc>
                <a:tc>
                  <a:txBody>
                    <a:bodyPr/>
                    <a:lstStyle/>
                    <a:p>
                      <a:pPr algn="l" rtl="0" fontAlgn="base"/>
                      <a:r>
                        <a:rPr lang="en-US" sz="1800" b="1">
                          <a:solidFill>
                            <a:schemeClr val="tx1"/>
                          </a:solidFill>
                          <a:effectLst/>
                        </a:rPr>
                        <a:t>Measurement​</a:t>
                      </a:r>
                      <a:endParaRPr lang="en-US" b="1" i="0">
                        <a:solidFill>
                          <a:schemeClr val="tx1"/>
                        </a:solidFill>
                        <a:effectLst/>
                      </a:endParaRPr>
                    </a:p>
                  </a:txBody>
                  <a:tcPr anchor="ctr"/>
                </a:tc>
                <a:tc>
                  <a:txBody>
                    <a:bodyPr/>
                    <a:lstStyle/>
                    <a:p>
                      <a:pPr algn="l" rtl="0" fontAlgn="base"/>
                      <a:r>
                        <a:rPr lang="en-US" sz="1800" b="1">
                          <a:solidFill>
                            <a:schemeClr val="tx1"/>
                          </a:solidFill>
                          <a:effectLst/>
                        </a:rPr>
                        <a:t>Target​</a:t>
                      </a:r>
                      <a:endParaRPr lang="en-US" b="1" i="0">
                        <a:solidFill>
                          <a:schemeClr val="tx1"/>
                        </a:solidFill>
                        <a:effectLst/>
                      </a:endParaRPr>
                    </a:p>
                  </a:txBody>
                  <a:tcPr anchor="ctr"/>
                </a:tc>
                <a:tc>
                  <a:txBody>
                    <a:bodyPr/>
                    <a:lstStyle/>
                    <a:p>
                      <a:pPr algn="l" rtl="0" fontAlgn="base"/>
                      <a:r>
                        <a:rPr lang="en-US" sz="1800" b="1">
                          <a:solidFill>
                            <a:schemeClr val="tx1"/>
                          </a:solidFill>
                          <a:effectLst/>
                        </a:rPr>
                        <a:t>Achieved​</a:t>
                      </a:r>
                      <a:endParaRPr lang="en-US" b="1" i="0">
                        <a:solidFill>
                          <a:schemeClr val="tx1"/>
                        </a:solidFill>
                        <a:effectLst/>
                      </a:endParaRPr>
                    </a:p>
                  </a:txBody>
                  <a:tcPr anchor="ctr"/>
                </a:tc>
                <a:extLst>
                  <a:ext uri="{0D108BD9-81ED-4DB2-BD59-A6C34878D82A}">
                    <a16:rowId xmlns:a16="http://schemas.microsoft.com/office/drawing/2014/main" val="1648889321"/>
                  </a:ext>
                </a:extLst>
              </a:tr>
              <a:tr h="735647">
                <a:tc>
                  <a:txBody>
                    <a:bodyPr/>
                    <a:lstStyle/>
                    <a:p>
                      <a:pPr algn="l" rtl="0" fontAlgn="base"/>
                      <a:r>
                        <a:rPr lang="en-US" sz="1800" b="0">
                          <a:solidFill>
                            <a:schemeClr val="tx1"/>
                          </a:solidFill>
                          <a:effectLst/>
                        </a:rPr>
                        <a:t>Audience interaction​</a:t>
                      </a:r>
                      <a:endParaRPr lang="en-US" b="0" i="0">
                        <a:solidFill>
                          <a:schemeClr val="tx1"/>
                        </a:solidFill>
                        <a:effectLst/>
                      </a:endParaRPr>
                    </a:p>
                  </a:txBody>
                  <a:tcPr anchor="ctr"/>
                </a:tc>
                <a:tc>
                  <a:txBody>
                    <a:bodyPr/>
                    <a:lstStyle/>
                    <a:p>
                      <a:pPr algn="l" rtl="0" fontAlgn="base"/>
                      <a:r>
                        <a:rPr lang="en-US" sz="1800" b="0">
                          <a:solidFill>
                            <a:schemeClr val="tx1"/>
                          </a:solidFill>
                          <a:effectLst/>
                        </a:rPr>
                        <a:t>Percentage (%)​</a:t>
                      </a:r>
                      <a:endParaRPr lang="en-US" b="0" i="0">
                        <a:solidFill>
                          <a:schemeClr val="tx1"/>
                        </a:solidFill>
                        <a:effectLst/>
                      </a:endParaRPr>
                    </a:p>
                  </a:txBody>
                  <a:tcPr anchor="ctr"/>
                </a:tc>
                <a:tc>
                  <a:txBody>
                    <a:bodyPr/>
                    <a:lstStyle/>
                    <a:p>
                      <a:pPr algn="l" rtl="0" fontAlgn="base"/>
                      <a:r>
                        <a:rPr lang="en-US" sz="1800" b="0">
                          <a:solidFill>
                            <a:schemeClr val="tx1"/>
                          </a:solidFill>
                          <a:effectLst/>
                        </a:rPr>
                        <a:t>85​</a:t>
                      </a:r>
                      <a:endParaRPr lang="en-US" b="0" i="0">
                        <a:solidFill>
                          <a:schemeClr val="tx1"/>
                        </a:solidFill>
                        <a:effectLst/>
                      </a:endParaRPr>
                    </a:p>
                  </a:txBody>
                  <a:tcPr anchor="ctr"/>
                </a:tc>
                <a:tc>
                  <a:txBody>
                    <a:bodyPr/>
                    <a:lstStyle/>
                    <a:p>
                      <a:pPr algn="l" rtl="0" fontAlgn="base"/>
                      <a:r>
                        <a:rPr lang="en-US" sz="1800" b="0">
                          <a:solidFill>
                            <a:schemeClr val="tx1"/>
                          </a:solidFill>
                          <a:effectLst/>
                        </a:rPr>
                        <a:t>88​</a:t>
                      </a:r>
                      <a:endParaRPr lang="en-US" b="0" i="0">
                        <a:solidFill>
                          <a:schemeClr val="tx1"/>
                        </a:solidFill>
                        <a:effectLst/>
                      </a:endParaRPr>
                    </a:p>
                  </a:txBody>
                  <a:tcPr anchor="ctr"/>
                </a:tc>
                <a:extLst>
                  <a:ext uri="{0D108BD9-81ED-4DB2-BD59-A6C34878D82A}">
                    <a16:rowId xmlns:a16="http://schemas.microsoft.com/office/drawing/2014/main" val="3712437685"/>
                  </a:ext>
                </a:extLst>
              </a:tr>
              <a:tr h="735647">
                <a:tc>
                  <a:txBody>
                    <a:bodyPr/>
                    <a:lstStyle/>
                    <a:p>
                      <a:pPr algn="l" rtl="0" fontAlgn="base"/>
                      <a:r>
                        <a:rPr lang="en-US" sz="1800" b="0">
                          <a:solidFill>
                            <a:srgbClr val="000000"/>
                          </a:solidFill>
                          <a:effectLst/>
                        </a:rPr>
                        <a:t>Knowledge retention​</a:t>
                      </a:r>
                      <a:endParaRPr lang="en-US" b="0" i="0">
                        <a:solidFill>
                          <a:srgbClr val="000000"/>
                        </a:solidFill>
                        <a:effectLst/>
                      </a:endParaRPr>
                    </a:p>
                  </a:txBody>
                  <a:tcPr anchor="ctr"/>
                </a:tc>
                <a:tc>
                  <a:txBody>
                    <a:bodyPr/>
                    <a:lstStyle/>
                    <a:p>
                      <a:pPr algn="l" rtl="0" fontAlgn="base"/>
                      <a:r>
                        <a:rPr lang="en-US" sz="1800" b="0">
                          <a:solidFill>
                            <a:srgbClr val="000000"/>
                          </a:solidFill>
                          <a:effectLst/>
                        </a:rPr>
                        <a:t>Percentage (%)​</a:t>
                      </a:r>
                      <a:endParaRPr lang="en-US" b="0" i="0">
                        <a:solidFill>
                          <a:srgbClr val="000000"/>
                        </a:solidFill>
                        <a:effectLst/>
                      </a:endParaRPr>
                    </a:p>
                  </a:txBody>
                  <a:tcPr anchor="ctr"/>
                </a:tc>
                <a:tc>
                  <a:txBody>
                    <a:bodyPr/>
                    <a:lstStyle/>
                    <a:p>
                      <a:pPr algn="l" rtl="0" fontAlgn="base"/>
                      <a:r>
                        <a:rPr lang="en-US" sz="1800" b="0">
                          <a:solidFill>
                            <a:srgbClr val="000000"/>
                          </a:solidFill>
                          <a:effectLst/>
                        </a:rPr>
                        <a:t>75​</a:t>
                      </a:r>
                      <a:endParaRPr lang="en-US" b="0" i="0">
                        <a:solidFill>
                          <a:srgbClr val="000000"/>
                        </a:solidFill>
                        <a:effectLst/>
                      </a:endParaRPr>
                    </a:p>
                  </a:txBody>
                  <a:tcPr anchor="ctr"/>
                </a:tc>
                <a:tc>
                  <a:txBody>
                    <a:bodyPr/>
                    <a:lstStyle/>
                    <a:p>
                      <a:pPr algn="l" rtl="0" fontAlgn="base"/>
                      <a:r>
                        <a:rPr lang="en-US" sz="1800" b="0">
                          <a:solidFill>
                            <a:srgbClr val="000000"/>
                          </a:solidFill>
                          <a:effectLst/>
                        </a:rPr>
                        <a:t>80​</a:t>
                      </a:r>
                      <a:endParaRPr lang="en-US" b="0" i="0">
                        <a:solidFill>
                          <a:srgbClr val="000000"/>
                        </a:solidFill>
                        <a:effectLst/>
                      </a:endParaRPr>
                    </a:p>
                  </a:txBody>
                  <a:tcPr anchor="ctr"/>
                </a:tc>
                <a:extLst>
                  <a:ext uri="{0D108BD9-81ED-4DB2-BD59-A6C34878D82A}">
                    <a16:rowId xmlns:a16="http://schemas.microsoft.com/office/drawing/2014/main" val="3973294875"/>
                  </a:ext>
                </a:extLst>
              </a:tr>
              <a:tr h="735647">
                <a:tc>
                  <a:txBody>
                    <a:bodyPr/>
                    <a:lstStyle/>
                    <a:p>
                      <a:pPr algn="l" rtl="0" fontAlgn="base"/>
                      <a:r>
                        <a:rPr lang="en-US" sz="1800" b="0">
                          <a:solidFill>
                            <a:srgbClr val="000000"/>
                          </a:solidFill>
                          <a:effectLst/>
                        </a:rPr>
                        <a:t>Post-presentation surveys​</a:t>
                      </a:r>
                      <a:endParaRPr lang="en-US" b="0" i="0">
                        <a:solidFill>
                          <a:srgbClr val="000000"/>
                        </a:solidFill>
                        <a:effectLst/>
                      </a:endParaRPr>
                    </a:p>
                  </a:txBody>
                  <a:tcPr anchor="ctr"/>
                </a:tc>
                <a:tc>
                  <a:txBody>
                    <a:bodyPr/>
                    <a:lstStyle/>
                    <a:p>
                      <a:pPr algn="l" rtl="0" fontAlgn="base"/>
                      <a:r>
                        <a:rPr lang="en-US" sz="1800" b="0">
                          <a:solidFill>
                            <a:srgbClr val="000000"/>
                          </a:solidFill>
                          <a:effectLst/>
                        </a:rPr>
                        <a:t>Average rating​</a:t>
                      </a:r>
                      <a:endParaRPr lang="en-US" b="0" i="0">
                        <a:solidFill>
                          <a:srgbClr val="000000"/>
                        </a:solidFill>
                        <a:effectLst/>
                      </a:endParaRPr>
                    </a:p>
                  </a:txBody>
                  <a:tcPr anchor="ctr"/>
                </a:tc>
                <a:tc>
                  <a:txBody>
                    <a:bodyPr/>
                    <a:lstStyle/>
                    <a:p>
                      <a:pPr algn="l" rtl="0" fontAlgn="base"/>
                      <a:r>
                        <a:rPr lang="en-US" sz="1800" b="0">
                          <a:solidFill>
                            <a:srgbClr val="000000"/>
                          </a:solidFill>
                          <a:effectLst/>
                        </a:rPr>
                        <a:t>4.2​</a:t>
                      </a:r>
                      <a:endParaRPr lang="en-US" b="0" i="0">
                        <a:solidFill>
                          <a:srgbClr val="000000"/>
                        </a:solidFill>
                        <a:effectLst/>
                      </a:endParaRPr>
                    </a:p>
                  </a:txBody>
                  <a:tcPr anchor="ctr"/>
                </a:tc>
                <a:tc>
                  <a:txBody>
                    <a:bodyPr/>
                    <a:lstStyle/>
                    <a:p>
                      <a:pPr algn="l" rtl="0" fontAlgn="base"/>
                      <a:r>
                        <a:rPr lang="en-US" sz="1800" b="0">
                          <a:solidFill>
                            <a:srgbClr val="000000"/>
                          </a:solidFill>
                          <a:effectLst/>
                        </a:rPr>
                        <a:t>4.5​</a:t>
                      </a:r>
                      <a:endParaRPr lang="en-US" b="0" i="0">
                        <a:solidFill>
                          <a:srgbClr val="000000"/>
                        </a:solidFill>
                        <a:effectLst/>
                      </a:endParaRPr>
                    </a:p>
                  </a:txBody>
                  <a:tcPr anchor="ctr"/>
                </a:tc>
                <a:extLst>
                  <a:ext uri="{0D108BD9-81ED-4DB2-BD59-A6C34878D82A}">
                    <a16:rowId xmlns:a16="http://schemas.microsoft.com/office/drawing/2014/main" val="496715685"/>
                  </a:ext>
                </a:extLst>
              </a:tr>
              <a:tr h="735647">
                <a:tc>
                  <a:txBody>
                    <a:bodyPr/>
                    <a:lstStyle/>
                    <a:p>
                      <a:pPr algn="l" rtl="0" fontAlgn="base"/>
                      <a:r>
                        <a:rPr lang="en-US" sz="1800" b="0">
                          <a:solidFill>
                            <a:srgbClr val="000000"/>
                          </a:solidFill>
                          <a:effectLst/>
                        </a:rPr>
                        <a:t>Referral rate​</a:t>
                      </a:r>
                      <a:endParaRPr lang="en-US" b="0" i="0">
                        <a:solidFill>
                          <a:srgbClr val="000000"/>
                        </a:solidFill>
                        <a:effectLst/>
                      </a:endParaRPr>
                    </a:p>
                  </a:txBody>
                  <a:tcPr anchor="ctr"/>
                </a:tc>
                <a:tc>
                  <a:txBody>
                    <a:bodyPr/>
                    <a:lstStyle/>
                    <a:p>
                      <a:pPr algn="l" rtl="0" fontAlgn="base"/>
                      <a:r>
                        <a:rPr lang="en-US" sz="1800" b="0">
                          <a:solidFill>
                            <a:srgbClr val="000000"/>
                          </a:solidFill>
                          <a:effectLst/>
                        </a:rPr>
                        <a:t>Percentage (%)​</a:t>
                      </a:r>
                      <a:endParaRPr lang="en-US" b="0" i="0">
                        <a:solidFill>
                          <a:srgbClr val="000000"/>
                        </a:solidFill>
                        <a:effectLst/>
                      </a:endParaRPr>
                    </a:p>
                  </a:txBody>
                  <a:tcPr anchor="ctr"/>
                </a:tc>
                <a:tc>
                  <a:txBody>
                    <a:bodyPr/>
                    <a:lstStyle/>
                    <a:p>
                      <a:pPr algn="l" rtl="0" fontAlgn="base"/>
                      <a:r>
                        <a:rPr lang="en-US" sz="1800" b="0">
                          <a:solidFill>
                            <a:srgbClr val="000000"/>
                          </a:solidFill>
                          <a:effectLst/>
                        </a:rPr>
                        <a:t>10​</a:t>
                      </a:r>
                      <a:endParaRPr lang="en-US" b="0" i="0">
                        <a:solidFill>
                          <a:srgbClr val="000000"/>
                        </a:solidFill>
                        <a:effectLst/>
                      </a:endParaRPr>
                    </a:p>
                  </a:txBody>
                  <a:tcPr anchor="ctr"/>
                </a:tc>
                <a:tc>
                  <a:txBody>
                    <a:bodyPr/>
                    <a:lstStyle/>
                    <a:p>
                      <a:pPr algn="l" rtl="0" fontAlgn="base"/>
                      <a:r>
                        <a:rPr lang="en-US" sz="1800" b="0">
                          <a:solidFill>
                            <a:srgbClr val="000000"/>
                          </a:solidFill>
                          <a:effectLst/>
                        </a:rPr>
                        <a:t>12​</a:t>
                      </a:r>
                      <a:endParaRPr lang="en-US" b="0" i="0">
                        <a:solidFill>
                          <a:srgbClr val="000000"/>
                        </a:solidFill>
                        <a:effectLst/>
                      </a:endParaRPr>
                    </a:p>
                  </a:txBody>
                  <a:tcPr anchor="ctr"/>
                </a:tc>
                <a:extLst>
                  <a:ext uri="{0D108BD9-81ED-4DB2-BD59-A6C34878D82A}">
                    <a16:rowId xmlns:a16="http://schemas.microsoft.com/office/drawing/2014/main" val="3683074674"/>
                  </a:ext>
                </a:extLst>
              </a:tr>
            </a:tbl>
          </a:graphicData>
        </a:graphic>
      </p:graphicFrame>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p:txBody>
          <a:bodyPr/>
          <a:lstStyle/>
          <a:p>
            <a:fld id="{B5CEABB6-07DC-46E8-9B57-56EC44A396E5}" type="slidenum">
              <a:rPr lang="en-US" smtClean="0"/>
              <a:pPr/>
              <a:t>132</a:t>
            </a:fld>
            <a:endParaRPr lang="en-US"/>
          </a:p>
        </p:txBody>
      </p:sp>
    </p:spTree>
    <p:extLst>
      <p:ext uri="{BB962C8B-B14F-4D97-AF65-F5344CB8AC3E}">
        <p14:creationId xmlns:p14="http://schemas.microsoft.com/office/powerpoint/2010/main" val="56699756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p:txBody>
          <a:bodyPr/>
          <a:lstStyle/>
          <a:p>
            <a:r>
              <a:rPr lang="en-US"/>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subTitle" idx="1"/>
          </p:nvPr>
        </p:nvSpPr>
        <p:spPr/>
        <p:txBody>
          <a:bodyPr bIns="0">
            <a:normAutofit fontScale="70000" lnSpcReduction="20000"/>
          </a:bodyPr>
          <a:lstStyle/>
          <a:p>
            <a:r>
              <a:rPr lang="en-US"/>
              <a:t>Brita Tamm​</a:t>
            </a:r>
          </a:p>
          <a:p>
            <a:r>
              <a:rPr lang="en-US"/>
              <a:t>502-555-0152​</a:t>
            </a:r>
          </a:p>
          <a:p>
            <a:r>
              <a:rPr lang="en-US"/>
              <a:t>brita@firstupconsultants.com​</a:t>
            </a:r>
          </a:p>
          <a:p>
            <a:r>
              <a:rPr lang="en-US"/>
              <a:t>www.firstupconsultants.com</a:t>
            </a:r>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9B7A9F-83D5-4264-91C0-B309A9EDBFB6}">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F1950151-0FE0-482F-ADBD-EE52BFC46C9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4AD375C2-2973-4C8B-9800-5B5271D300BD}">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843</Words>
  <Application>Microsoft Office PowerPoint</Application>
  <PresentationFormat>Widescreen</PresentationFormat>
  <Paragraphs>150</Paragraphs>
  <Slides>133</Slides>
  <Notes>12</Notes>
  <HiddenSlides>0</HiddenSlides>
  <MMClips>0</MMClips>
  <ScaleCrop>false</ScaleCrop>
  <HeadingPairs>
    <vt:vector size="4" baseType="variant">
      <vt:variant>
        <vt:lpstr>Theme</vt:lpstr>
      </vt:variant>
      <vt:variant>
        <vt:i4>1</vt:i4>
      </vt:variant>
      <vt:variant>
        <vt:lpstr>Slide Titles</vt:lpstr>
      </vt:variant>
      <vt:variant>
        <vt:i4>133</vt:i4>
      </vt:variant>
    </vt:vector>
  </HeadingPairs>
  <TitlesOfParts>
    <vt:vector size="134" baseType="lpstr">
      <vt:lpstr>ChronicleVTI</vt:lpstr>
      <vt:lpstr>Green Haven Florists presentation</vt:lpstr>
      <vt:lpstr>PowerPoint Presentation</vt:lpstr>
      <vt:lpstr>PowerPoint Presentation</vt:lpstr>
      <vt:lpstr>PowerPoint Presentation</vt:lpstr>
      <vt:lpstr>PowerPoint Presentation</vt:lpstr>
      <vt:lpstr>PowerPoint Presentation</vt:lpstr>
      <vt:lpstr>REFRENCES FOR PESTLE AND WD2H METHOD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Engaging the audience</vt:lpstr>
      <vt:lpstr>Selecting  visual aids</vt:lpstr>
      <vt:lpstr>Effective delivery techniques​</vt:lpstr>
      <vt:lpstr>Navigating Q&amp;A sessions</vt:lpstr>
      <vt:lpstr>Speaking impact​</vt:lpstr>
      <vt:lpstr>Dynamic delivery​</vt:lpstr>
      <vt:lpstr>Final tips &amp; takeaways​</vt:lpstr>
      <vt:lpstr>Speaking engagement metrics​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presentation</dc:title>
  <dc:creator/>
  <cp:lastModifiedBy>Valentino Wisniewski (2515999)</cp:lastModifiedBy>
  <cp:revision>3</cp:revision>
  <dcterms:created xsi:type="dcterms:W3CDTF">2026-03-01T14:12:38Z</dcterms:created>
  <dcterms:modified xsi:type="dcterms:W3CDTF">2026-03-15T20:00:49Z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