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 id="2147483672" r:id="rId2"/>
  </p:sldMasterIdLst>
  <p:notesMasterIdLst>
    <p:notesMasterId r:id="rId35"/>
  </p:notesMasterIdLst>
  <p:sldIdLst>
    <p:sldId id="409" r:id="rId3"/>
    <p:sldId id="2326" r:id="rId4"/>
    <p:sldId id="2327" r:id="rId5"/>
    <p:sldId id="2329" r:id="rId6"/>
    <p:sldId id="2331" r:id="rId7"/>
    <p:sldId id="2333" r:id="rId8"/>
    <p:sldId id="2334" r:id="rId9"/>
    <p:sldId id="2335" r:id="rId10"/>
    <p:sldId id="2336" r:id="rId11"/>
    <p:sldId id="2338" r:id="rId12"/>
    <p:sldId id="2339" r:id="rId13"/>
    <p:sldId id="2651" r:id="rId14"/>
    <p:sldId id="2341" r:id="rId15"/>
    <p:sldId id="2652" r:id="rId16"/>
    <p:sldId id="2344" r:id="rId17"/>
    <p:sldId id="2345" r:id="rId18"/>
    <p:sldId id="2346" r:id="rId19"/>
    <p:sldId id="2347" r:id="rId20"/>
    <p:sldId id="2536" r:id="rId21"/>
    <p:sldId id="2349" r:id="rId22"/>
    <p:sldId id="2537" r:id="rId23"/>
    <p:sldId id="2351" r:id="rId24"/>
    <p:sldId id="2654" r:id="rId25"/>
    <p:sldId id="2538" r:id="rId26"/>
    <p:sldId id="2655" r:id="rId27"/>
    <p:sldId id="2656" r:id="rId28"/>
    <p:sldId id="2657" r:id="rId29"/>
    <p:sldId id="2658" r:id="rId30"/>
    <p:sldId id="2659" r:id="rId31"/>
    <p:sldId id="2353" r:id="rId32"/>
    <p:sldId id="2501" r:id="rId33"/>
    <p:sldId id="235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8678E3-0530-4C5C-A3C7-BE455AAA38B2}" v="4" dt="2025-08-14T09:51:45.9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997" autoAdjust="0"/>
    <p:restoredTop sz="94660"/>
  </p:normalViewPr>
  <p:slideViewPr>
    <p:cSldViewPr snapToGrid="0">
      <p:cViewPr varScale="1">
        <p:scale>
          <a:sx n="85" d="100"/>
          <a:sy n="85" d="100"/>
        </p:scale>
        <p:origin x="864" y="300"/>
      </p:cViewPr>
      <p:guideLst/>
    </p:cSldViewPr>
  </p:slideViewPr>
  <p:notesTextViewPr>
    <p:cViewPr>
      <p:scale>
        <a:sx n="1" d="1"/>
        <a:sy n="1" d="1"/>
      </p:scale>
      <p:origin x="0" y="0"/>
    </p:cViewPr>
  </p:notesTextViewPr>
  <p:sorterViewPr>
    <p:cViewPr varScale="1">
      <p:scale>
        <a:sx n="100" d="100"/>
        <a:sy n="100" d="100"/>
      </p:scale>
      <p:origin x="0" y="-680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nuga Jayakumar" userId="1646daa7-fe1a-42b7-b8a5-8b35b8f148e5" providerId="ADAL" clId="{9E8678E3-0530-4C5C-A3C7-BE455AAA38B2}"/>
    <pc:docChg chg="addSld delSld modSld delMainMaster">
      <pc:chgData name="Renuga Jayakumar" userId="1646daa7-fe1a-42b7-b8a5-8b35b8f148e5" providerId="ADAL" clId="{9E8678E3-0530-4C5C-A3C7-BE455AAA38B2}" dt="2025-08-14T09:51:45.865" v="5"/>
      <pc:docMkLst>
        <pc:docMk/>
      </pc:docMkLst>
      <pc:sldChg chg="del">
        <pc:chgData name="Renuga Jayakumar" userId="1646daa7-fe1a-42b7-b8a5-8b35b8f148e5" providerId="ADAL" clId="{9E8678E3-0530-4C5C-A3C7-BE455AAA38B2}" dt="2025-08-14T09:51:06.498" v="0" actId="47"/>
        <pc:sldMkLst>
          <pc:docMk/>
          <pc:sldMk cId="4066337670" sldId="2296"/>
        </pc:sldMkLst>
      </pc:sldChg>
      <pc:sldChg chg="del">
        <pc:chgData name="Renuga Jayakumar" userId="1646daa7-fe1a-42b7-b8a5-8b35b8f148e5" providerId="ADAL" clId="{9E8678E3-0530-4C5C-A3C7-BE455AAA38B2}" dt="2025-08-14T09:51:06.498" v="0" actId="47"/>
        <pc:sldMkLst>
          <pc:docMk/>
          <pc:sldMk cId="864126660" sldId="2297"/>
        </pc:sldMkLst>
      </pc:sldChg>
      <pc:sldChg chg="del">
        <pc:chgData name="Renuga Jayakumar" userId="1646daa7-fe1a-42b7-b8a5-8b35b8f148e5" providerId="ADAL" clId="{9E8678E3-0530-4C5C-A3C7-BE455AAA38B2}" dt="2025-08-14T09:51:06.498" v="0" actId="47"/>
        <pc:sldMkLst>
          <pc:docMk/>
          <pc:sldMk cId="2554040354" sldId="2299"/>
        </pc:sldMkLst>
      </pc:sldChg>
      <pc:sldChg chg="del">
        <pc:chgData name="Renuga Jayakumar" userId="1646daa7-fe1a-42b7-b8a5-8b35b8f148e5" providerId="ADAL" clId="{9E8678E3-0530-4C5C-A3C7-BE455AAA38B2}" dt="2025-08-14T09:51:06.498" v="0" actId="47"/>
        <pc:sldMkLst>
          <pc:docMk/>
          <pc:sldMk cId="2801373890" sldId="2300"/>
        </pc:sldMkLst>
      </pc:sldChg>
      <pc:sldChg chg="del">
        <pc:chgData name="Renuga Jayakumar" userId="1646daa7-fe1a-42b7-b8a5-8b35b8f148e5" providerId="ADAL" clId="{9E8678E3-0530-4C5C-A3C7-BE455AAA38B2}" dt="2025-08-14T09:51:06.498" v="0" actId="47"/>
        <pc:sldMkLst>
          <pc:docMk/>
          <pc:sldMk cId="3891615743" sldId="2301"/>
        </pc:sldMkLst>
      </pc:sldChg>
      <pc:sldChg chg="del">
        <pc:chgData name="Renuga Jayakumar" userId="1646daa7-fe1a-42b7-b8a5-8b35b8f148e5" providerId="ADAL" clId="{9E8678E3-0530-4C5C-A3C7-BE455AAA38B2}" dt="2025-08-14T09:51:06.498" v="0" actId="47"/>
        <pc:sldMkLst>
          <pc:docMk/>
          <pc:sldMk cId="2013512207" sldId="2303"/>
        </pc:sldMkLst>
      </pc:sldChg>
      <pc:sldChg chg="del">
        <pc:chgData name="Renuga Jayakumar" userId="1646daa7-fe1a-42b7-b8a5-8b35b8f148e5" providerId="ADAL" clId="{9E8678E3-0530-4C5C-A3C7-BE455AAA38B2}" dt="2025-08-14T09:51:06.498" v="0" actId="47"/>
        <pc:sldMkLst>
          <pc:docMk/>
          <pc:sldMk cId="406185369" sldId="2305"/>
        </pc:sldMkLst>
      </pc:sldChg>
      <pc:sldChg chg="del">
        <pc:chgData name="Renuga Jayakumar" userId="1646daa7-fe1a-42b7-b8a5-8b35b8f148e5" providerId="ADAL" clId="{9E8678E3-0530-4C5C-A3C7-BE455AAA38B2}" dt="2025-08-14T09:51:06.498" v="0" actId="47"/>
        <pc:sldMkLst>
          <pc:docMk/>
          <pc:sldMk cId="202174071" sldId="2307"/>
        </pc:sldMkLst>
      </pc:sldChg>
      <pc:sldChg chg="del">
        <pc:chgData name="Renuga Jayakumar" userId="1646daa7-fe1a-42b7-b8a5-8b35b8f148e5" providerId="ADAL" clId="{9E8678E3-0530-4C5C-A3C7-BE455AAA38B2}" dt="2025-08-14T09:51:06.498" v="0" actId="47"/>
        <pc:sldMkLst>
          <pc:docMk/>
          <pc:sldMk cId="996376638" sldId="2308"/>
        </pc:sldMkLst>
      </pc:sldChg>
      <pc:sldChg chg="del">
        <pc:chgData name="Renuga Jayakumar" userId="1646daa7-fe1a-42b7-b8a5-8b35b8f148e5" providerId="ADAL" clId="{9E8678E3-0530-4C5C-A3C7-BE455AAA38B2}" dt="2025-08-14T09:51:06.498" v="0" actId="47"/>
        <pc:sldMkLst>
          <pc:docMk/>
          <pc:sldMk cId="3700783614" sldId="2309"/>
        </pc:sldMkLst>
      </pc:sldChg>
      <pc:sldChg chg="del">
        <pc:chgData name="Renuga Jayakumar" userId="1646daa7-fe1a-42b7-b8a5-8b35b8f148e5" providerId="ADAL" clId="{9E8678E3-0530-4C5C-A3C7-BE455AAA38B2}" dt="2025-08-14T09:51:06.498" v="0" actId="47"/>
        <pc:sldMkLst>
          <pc:docMk/>
          <pc:sldMk cId="4052929327" sldId="2311"/>
        </pc:sldMkLst>
      </pc:sldChg>
      <pc:sldChg chg="del">
        <pc:chgData name="Renuga Jayakumar" userId="1646daa7-fe1a-42b7-b8a5-8b35b8f148e5" providerId="ADAL" clId="{9E8678E3-0530-4C5C-A3C7-BE455AAA38B2}" dt="2025-08-14T09:51:06.498" v="0" actId="47"/>
        <pc:sldMkLst>
          <pc:docMk/>
          <pc:sldMk cId="4029681835" sldId="2312"/>
        </pc:sldMkLst>
      </pc:sldChg>
      <pc:sldChg chg="del">
        <pc:chgData name="Renuga Jayakumar" userId="1646daa7-fe1a-42b7-b8a5-8b35b8f148e5" providerId="ADAL" clId="{9E8678E3-0530-4C5C-A3C7-BE455AAA38B2}" dt="2025-08-14T09:51:06.498" v="0" actId="47"/>
        <pc:sldMkLst>
          <pc:docMk/>
          <pc:sldMk cId="1952463571" sldId="2313"/>
        </pc:sldMkLst>
      </pc:sldChg>
      <pc:sldChg chg="del">
        <pc:chgData name="Renuga Jayakumar" userId="1646daa7-fe1a-42b7-b8a5-8b35b8f148e5" providerId="ADAL" clId="{9E8678E3-0530-4C5C-A3C7-BE455AAA38B2}" dt="2025-08-14T09:51:06.498" v="0" actId="47"/>
        <pc:sldMkLst>
          <pc:docMk/>
          <pc:sldMk cId="3982448207" sldId="2315"/>
        </pc:sldMkLst>
      </pc:sldChg>
      <pc:sldChg chg="del">
        <pc:chgData name="Renuga Jayakumar" userId="1646daa7-fe1a-42b7-b8a5-8b35b8f148e5" providerId="ADAL" clId="{9E8678E3-0530-4C5C-A3C7-BE455AAA38B2}" dt="2025-08-14T09:51:06.498" v="0" actId="47"/>
        <pc:sldMkLst>
          <pc:docMk/>
          <pc:sldMk cId="471884996" sldId="2316"/>
        </pc:sldMkLst>
      </pc:sldChg>
      <pc:sldChg chg="del">
        <pc:chgData name="Renuga Jayakumar" userId="1646daa7-fe1a-42b7-b8a5-8b35b8f148e5" providerId="ADAL" clId="{9E8678E3-0530-4C5C-A3C7-BE455AAA38B2}" dt="2025-08-14T09:51:06.498" v="0" actId="47"/>
        <pc:sldMkLst>
          <pc:docMk/>
          <pc:sldMk cId="3477789418" sldId="2317"/>
        </pc:sldMkLst>
      </pc:sldChg>
      <pc:sldChg chg="del">
        <pc:chgData name="Renuga Jayakumar" userId="1646daa7-fe1a-42b7-b8a5-8b35b8f148e5" providerId="ADAL" clId="{9E8678E3-0530-4C5C-A3C7-BE455AAA38B2}" dt="2025-08-14T09:51:06.498" v="0" actId="47"/>
        <pc:sldMkLst>
          <pc:docMk/>
          <pc:sldMk cId="2979856153" sldId="2321"/>
        </pc:sldMkLst>
      </pc:sldChg>
      <pc:sldChg chg="del">
        <pc:chgData name="Renuga Jayakumar" userId="1646daa7-fe1a-42b7-b8a5-8b35b8f148e5" providerId="ADAL" clId="{9E8678E3-0530-4C5C-A3C7-BE455AAA38B2}" dt="2025-08-14T09:51:06.498" v="0" actId="47"/>
        <pc:sldMkLst>
          <pc:docMk/>
          <pc:sldMk cId="1816989978" sldId="2322"/>
        </pc:sldMkLst>
      </pc:sldChg>
      <pc:sldChg chg="del">
        <pc:chgData name="Renuga Jayakumar" userId="1646daa7-fe1a-42b7-b8a5-8b35b8f148e5" providerId="ADAL" clId="{9E8678E3-0530-4C5C-A3C7-BE455AAA38B2}" dt="2025-08-14T09:51:08.893" v="1" actId="47"/>
        <pc:sldMkLst>
          <pc:docMk/>
          <pc:sldMk cId="2731091388" sldId="2323"/>
        </pc:sldMkLst>
      </pc:sldChg>
      <pc:sldChg chg="del">
        <pc:chgData name="Renuga Jayakumar" userId="1646daa7-fe1a-42b7-b8a5-8b35b8f148e5" providerId="ADAL" clId="{9E8678E3-0530-4C5C-A3C7-BE455AAA38B2}" dt="2025-08-14T09:51:08.893" v="1" actId="47"/>
        <pc:sldMkLst>
          <pc:docMk/>
          <pc:sldMk cId="1152174036" sldId="2324"/>
        </pc:sldMkLst>
      </pc:sldChg>
      <pc:sldChg chg="add del">
        <pc:chgData name="Renuga Jayakumar" userId="1646daa7-fe1a-42b7-b8a5-8b35b8f148e5" providerId="ADAL" clId="{9E8678E3-0530-4C5C-A3C7-BE455AAA38B2}" dt="2025-08-14T09:51:16.962" v="4"/>
        <pc:sldMkLst>
          <pc:docMk/>
          <pc:sldMk cId="1880084033" sldId="2326"/>
        </pc:sldMkLst>
      </pc:sldChg>
      <pc:sldChg chg="add del">
        <pc:chgData name="Renuga Jayakumar" userId="1646daa7-fe1a-42b7-b8a5-8b35b8f148e5" providerId="ADAL" clId="{9E8678E3-0530-4C5C-A3C7-BE455AAA38B2}" dt="2025-08-14T09:51:16.962" v="4"/>
        <pc:sldMkLst>
          <pc:docMk/>
          <pc:sldMk cId="3795073573" sldId="2327"/>
        </pc:sldMkLst>
      </pc:sldChg>
      <pc:sldChg chg="add del">
        <pc:chgData name="Renuga Jayakumar" userId="1646daa7-fe1a-42b7-b8a5-8b35b8f148e5" providerId="ADAL" clId="{9E8678E3-0530-4C5C-A3C7-BE455AAA38B2}" dt="2025-08-14T09:51:16.962" v="4"/>
        <pc:sldMkLst>
          <pc:docMk/>
          <pc:sldMk cId="1060541087" sldId="2329"/>
        </pc:sldMkLst>
      </pc:sldChg>
      <pc:sldChg chg="add del">
        <pc:chgData name="Renuga Jayakumar" userId="1646daa7-fe1a-42b7-b8a5-8b35b8f148e5" providerId="ADAL" clId="{9E8678E3-0530-4C5C-A3C7-BE455AAA38B2}" dt="2025-08-14T09:51:16.962" v="4"/>
        <pc:sldMkLst>
          <pc:docMk/>
          <pc:sldMk cId="499375368" sldId="2331"/>
        </pc:sldMkLst>
      </pc:sldChg>
      <pc:sldChg chg="add del">
        <pc:chgData name="Renuga Jayakumar" userId="1646daa7-fe1a-42b7-b8a5-8b35b8f148e5" providerId="ADAL" clId="{9E8678E3-0530-4C5C-A3C7-BE455AAA38B2}" dt="2025-08-14T09:51:16.962" v="4"/>
        <pc:sldMkLst>
          <pc:docMk/>
          <pc:sldMk cId="98555951" sldId="2333"/>
        </pc:sldMkLst>
      </pc:sldChg>
      <pc:sldChg chg="add del">
        <pc:chgData name="Renuga Jayakumar" userId="1646daa7-fe1a-42b7-b8a5-8b35b8f148e5" providerId="ADAL" clId="{9E8678E3-0530-4C5C-A3C7-BE455AAA38B2}" dt="2025-08-14T09:51:16.962" v="4"/>
        <pc:sldMkLst>
          <pc:docMk/>
          <pc:sldMk cId="1951414007" sldId="2334"/>
        </pc:sldMkLst>
      </pc:sldChg>
      <pc:sldChg chg="add del">
        <pc:chgData name="Renuga Jayakumar" userId="1646daa7-fe1a-42b7-b8a5-8b35b8f148e5" providerId="ADAL" clId="{9E8678E3-0530-4C5C-A3C7-BE455AAA38B2}" dt="2025-08-14T09:51:16.962" v="4"/>
        <pc:sldMkLst>
          <pc:docMk/>
          <pc:sldMk cId="212486707" sldId="2335"/>
        </pc:sldMkLst>
      </pc:sldChg>
      <pc:sldChg chg="add del">
        <pc:chgData name="Renuga Jayakumar" userId="1646daa7-fe1a-42b7-b8a5-8b35b8f148e5" providerId="ADAL" clId="{9E8678E3-0530-4C5C-A3C7-BE455AAA38B2}" dt="2025-08-14T09:51:16.962" v="4"/>
        <pc:sldMkLst>
          <pc:docMk/>
          <pc:sldMk cId="1072994586" sldId="2336"/>
        </pc:sldMkLst>
      </pc:sldChg>
      <pc:sldChg chg="add del">
        <pc:chgData name="Renuga Jayakumar" userId="1646daa7-fe1a-42b7-b8a5-8b35b8f148e5" providerId="ADAL" clId="{9E8678E3-0530-4C5C-A3C7-BE455AAA38B2}" dt="2025-08-14T09:51:16.962" v="4"/>
        <pc:sldMkLst>
          <pc:docMk/>
          <pc:sldMk cId="4104295762" sldId="2338"/>
        </pc:sldMkLst>
      </pc:sldChg>
      <pc:sldChg chg="add del">
        <pc:chgData name="Renuga Jayakumar" userId="1646daa7-fe1a-42b7-b8a5-8b35b8f148e5" providerId="ADAL" clId="{9E8678E3-0530-4C5C-A3C7-BE455AAA38B2}" dt="2025-08-14T09:51:16.962" v="4"/>
        <pc:sldMkLst>
          <pc:docMk/>
          <pc:sldMk cId="3220473315" sldId="2339"/>
        </pc:sldMkLst>
      </pc:sldChg>
      <pc:sldChg chg="add del">
        <pc:chgData name="Renuga Jayakumar" userId="1646daa7-fe1a-42b7-b8a5-8b35b8f148e5" providerId="ADAL" clId="{9E8678E3-0530-4C5C-A3C7-BE455AAA38B2}" dt="2025-08-14T09:51:16.962" v="4"/>
        <pc:sldMkLst>
          <pc:docMk/>
          <pc:sldMk cId="312378550" sldId="2341"/>
        </pc:sldMkLst>
      </pc:sldChg>
      <pc:sldChg chg="add del">
        <pc:chgData name="Renuga Jayakumar" userId="1646daa7-fe1a-42b7-b8a5-8b35b8f148e5" providerId="ADAL" clId="{9E8678E3-0530-4C5C-A3C7-BE455AAA38B2}" dt="2025-08-14T09:51:16.962" v="4"/>
        <pc:sldMkLst>
          <pc:docMk/>
          <pc:sldMk cId="140539220" sldId="2344"/>
        </pc:sldMkLst>
      </pc:sldChg>
      <pc:sldChg chg="add del">
        <pc:chgData name="Renuga Jayakumar" userId="1646daa7-fe1a-42b7-b8a5-8b35b8f148e5" providerId="ADAL" clId="{9E8678E3-0530-4C5C-A3C7-BE455AAA38B2}" dt="2025-08-14T09:51:16.962" v="4"/>
        <pc:sldMkLst>
          <pc:docMk/>
          <pc:sldMk cId="28271711" sldId="2345"/>
        </pc:sldMkLst>
      </pc:sldChg>
      <pc:sldChg chg="add del">
        <pc:chgData name="Renuga Jayakumar" userId="1646daa7-fe1a-42b7-b8a5-8b35b8f148e5" providerId="ADAL" clId="{9E8678E3-0530-4C5C-A3C7-BE455AAA38B2}" dt="2025-08-14T09:51:16.962" v="4"/>
        <pc:sldMkLst>
          <pc:docMk/>
          <pc:sldMk cId="3407218507" sldId="2346"/>
        </pc:sldMkLst>
      </pc:sldChg>
      <pc:sldChg chg="add del">
        <pc:chgData name="Renuga Jayakumar" userId="1646daa7-fe1a-42b7-b8a5-8b35b8f148e5" providerId="ADAL" clId="{9E8678E3-0530-4C5C-A3C7-BE455AAA38B2}" dt="2025-08-14T09:51:16.962" v="4"/>
        <pc:sldMkLst>
          <pc:docMk/>
          <pc:sldMk cId="1878954997" sldId="2347"/>
        </pc:sldMkLst>
      </pc:sldChg>
      <pc:sldChg chg="add del">
        <pc:chgData name="Renuga Jayakumar" userId="1646daa7-fe1a-42b7-b8a5-8b35b8f148e5" providerId="ADAL" clId="{9E8678E3-0530-4C5C-A3C7-BE455AAA38B2}" dt="2025-08-14T09:51:16.962" v="4"/>
        <pc:sldMkLst>
          <pc:docMk/>
          <pc:sldMk cId="2202936255" sldId="2349"/>
        </pc:sldMkLst>
      </pc:sldChg>
      <pc:sldChg chg="add del">
        <pc:chgData name="Renuga Jayakumar" userId="1646daa7-fe1a-42b7-b8a5-8b35b8f148e5" providerId="ADAL" clId="{9E8678E3-0530-4C5C-A3C7-BE455AAA38B2}" dt="2025-08-14T09:51:16.962" v="4"/>
        <pc:sldMkLst>
          <pc:docMk/>
          <pc:sldMk cId="2242771271" sldId="2351"/>
        </pc:sldMkLst>
      </pc:sldChg>
      <pc:sldChg chg="add">
        <pc:chgData name="Renuga Jayakumar" userId="1646daa7-fe1a-42b7-b8a5-8b35b8f148e5" providerId="ADAL" clId="{9E8678E3-0530-4C5C-A3C7-BE455AAA38B2}" dt="2025-08-14T09:51:45.865" v="5"/>
        <pc:sldMkLst>
          <pc:docMk/>
          <pc:sldMk cId="1887032485" sldId="2353"/>
        </pc:sldMkLst>
      </pc:sldChg>
      <pc:sldChg chg="add">
        <pc:chgData name="Renuga Jayakumar" userId="1646daa7-fe1a-42b7-b8a5-8b35b8f148e5" providerId="ADAL" clId="{9E8678E3-0530-4C5C-A3C7-BE455AAA38B2}" dt="2025-08-14T09:51:45.865" v="5"/>
        <pc:sldMkLst>
          <pc:docMk/>
          <pc:sldMk cId="2220420240" sldId="2355"/>
        </pc:sldMkLst>
      </pc:sldChg>
      <pc:sldChg chg="del">
        <pc:chgData name="Renuga Jayakumar" userId="1646daa7-fe1a-42b7-b8a5-8b35b8f148e5" providerId="ADAL" clId="{9E8678E3-0530-4C5C-A3C7-BE455AAA38B2}" dt="2025-08-14T09:51:08.893" v="1" actId="47"/>
        <pc:sldMkLst>
          <pc:docMk/>
          <pc:sldMk cId="3134791666" sldId="2500"/>
        </pc:sldMkLst>
      </pc:sldChg>
      <pc:sldChg chg="add">
        <pc:chgData name="Renuga Jayakumar" userId="1646daa7-fe1a-42b7-b8a5-8b35b8f148e5" providerId="ADAL" clId="{9E8678E3-0530-4C5C-A3C7-BE455AAA38B2}" dt="2025-08-14T09:51:45.865" v="5"/>
        <pc:sldMkLst>
          <pc:docMk/>
          <pc:sldMk cId="1066698978" sldId="2501"/>
        </pc:sldMkLst>
      </pc:sldChg>
      <pc:sldChg chg="del">
        <pc:chgData name="Renuga Jayakumar" userId="1646daa7-fe1a-42b7-b8a5-8b35b8f148e5" providerId="ADAL" clId="{9E8678E3-0530-4C5C-A3C7-BE455AAA38B2}" dt="2025-08-14T09:51:06.498" v="0" actId="47"/>
        <pc:sldMkLst>
          <pc:docMk/>
          <pc:sldMk cId="2444845945" sldId="2531"/>
        </pc:sldMkLst>
      </pc:sldChg>
      <pc:sldChg chg="del">
        <pc:chgData name="Renuga Jayakumar" userId="1646daa7-fe1a-42b7-b8a5-8b35b8f148e5" providerId="ADAL" clId="{9E8678E3-0530-4C5C-A3C7-BE455AAA38B2}" dt="2025-08-14T09:51:06.498" v="0" actId="47"/>
        <pc:sldMkLst>
          <pc:docMk/>
          <pc:sldMk cId="2283956691" sldId="2532"/>
        </pc:sldMkLst>
      </pc:sldChg>
      <pc:sldChg chg="del">
        <pc:chgData name="Renuga Jayakumar" userId="1646daa7-fe1a-42b7-b8a5-8b35b8f148e5" providerId="ADAL" clId="{9E8678E3-0530-4C5C-A3C7-BE455AAA38B2}" dt="2025-08-14T09:51:06.498" v="0" actId="47"/>
        <pc:sldMkLst>
          <pc:docMk/>
          <pc:sldMk cId="917291008" sldId="2533"/>
        </pc:sldMkLst>
      </pc:sldChg>
      <pc:sldChg chg="del">
        <pc:chgData name="Renuga Jayakumar" userId="1646daa7-fe1a-42b7-b8a5-8b35b8f148e5" providerId="ADAL" clId="{9E8678E3-0530-4C5C-A3C7-BE455AAA38B2}" dt="2025-08-14T09:51:08.893" v="1" actId="47"/>
        <pc:sldMkLst>
          <pc:docMk/>
          <pc:sldMk cId="1510156801" sldId="2534"/>
        </pc:sldMkLst>
      </pc:sldChg>
      <pc:sldChg chg="del">
        <pc:chgData name="Renuga Jayakumar" userId="1646daa7-fe1a-42b7-b8a5-8b35b8f148e5" providerId="ADAL" clId="{9E8678E3-0530-4C5C-A3C7-BE455AAA38B2}" dt="2025-08-14T09:51:08.893" v="1" actId="47"/>
        <pc:sldMkLst>
          <pc:docMk/>
          <pc:sldMk cId="3953297371" sldId="2535"/>
        </pc:sldMkLst>
      </pc:sldChg>
      <pc:sldChg chg="add del">
        <pc:chgData name="Renuga Jayakumar" userId="1646daa7-fe1a-42b7-b8a5-8b35b8f148e5" providerId="ADAL" clId="{9E8678E3-0530-4C5C-A3C7-BE455AAA38B2}" dt="2025-08-14T09:51:16.962" v="4"/>
        <pc:sldMkLst>
          <pc:docMk/>
          <pc:sldMk cId="3230606242" sldId="2536"/>
        </pc:sldMkLst>
      </pc:sldChg>
      <pc:sldChg chg="add del">
        <pc:chgData name="Renuga Jayakumar" userId="1646daa7-fe1a-42b7-b8a5-8b35b8f148e5" providerId="ADAL" clId="{9E8678E3-0530-4C5C-A3C7-BE455AAA38B2}" dt="2025-08-14T09:51:16.962" v="4"/>
        <pc:sldMkLst>
          <pc:docMk/>
          <pc:sldMk cId="2955083596" sldId="2537"/>
        </pc:sldMkLst>
      </pc:sldChg>
      <pc:sldChg chg="add del">
        <pc:chgData name="Renuga Jayakumar" userId="1646daa7-fe1a-42b7-b8a5-8b35b8f148e5" providerId="ADAL" clId="{9E8678E3-0530-4C5C-A3C7-BE455AAA38B2}" dt="2025-08-14T09:51:16.962" v="4"/>
        <pc:sldMkLst>
          <pc:docMk/>
          <pc:sldMk cId="123959447" sldId="2538"/>
        </pc:sldMkLst>
      </pc:sldChg>
      <pc:sldChg chg="add del">
        <pc:chgData name="Renuga Jayakumar" userId="1646daa7-fe1a-42b7-b8a5-8b35b8f148e5" providerId="ADAL" clId="{9E8678E3-0530-4C5C-A3C7-BE455AAA38B2}" dt="2025-08-14T09:51:16.962" v="4"/>
        <pc:sldMkLst>
          <pc:docMk/>
          <pc:sldMk cId="1707406066" sldId="2651"/>
        </pc:sldMkLst>
      </pc:sldChg>
      <pc:sldChg chg="add del">
        <pc:chgData name="Renuga Jayakumar" userId="1646daa7-fe1a-42b7-b8a5-8b35b8f148e5" providerId="ADAL" clId="{9E8678E3-0530-4C5C-A3C7-BE455AAA38B2}" dt="2025-08-14T09:51:16.962" v="4"/>
        <pc:sldMkLst>
          <pc:docMk/>
          <pc:sldMk cId="3738713374" sldId="2652"/>
        </pc:sldMkLst>
      </pc:sldChg>
      <pc:sldChg chg="add del">
        <pc:chgData name="Renuga Jayakumar" userId="1646daa7-fe1a-42b7-b8a5-8b35b8f148e5" providerId="ADAL" clId="{9E8678E3-0530-4C5C-A3C7-BE455AAA38B2}" dt="2025-08-14T09:51:16.962" v="4"/>
        <pc:sldMkLst>
          <pc:docMk/>
          <pc:sldMk cId="322268123" sldId="2654"/>
        </pc:sldMkLst>
      </pc:sldChg>
      <pc:sldChg chg="add del">
        <pc:chgData name="Renuga Jayakumar" userId="1646daa7-fe1a-42b7-b8a5-8b35b8f148e5" providerId="ADAL" clId="{9E8678E3-0530-4C5C-A3C7-BE455AAA38B2}" dt="2025-08-14T09:51:16.962" v="4"/>
        <pc:sldMkLst>
          <pc:docMk/>
          <pc:sldMk cId="678429088" sldId="2655"/>
        </pc:sldMkLst>
      </pc:sldChg>
      <pc:sldChg chg="add">
        <pc:chgData name="Renuga Jayakumar" userId="1646daa7-fe1a-42b7-b8a5-8b35b8f148e5" providerId="ADAL" clId="{9E8678E3-0530-4C5C-A3C7-BE455AAA38B2}" dt="2025-08-14T09:51:45.865" v="5"/>
        <pc:sldMkLst>
          <pc:docMk/>
          <pc:sldMk cId="1509577071" sldId="2656"/>
        </pc:sldMkLst>
      </pc:sldChg>
      <pc:sldChg chg="add">
        <pc:chgData name="Renuga Jayakumar" userId="1646daa7-fe1a-42b7-b8a5-8b35b8f148e5" providerId="ADAL" clId="{9E8678E3-0530-4C5C-A3C7-BE455AAA38B2}" dt="2025-08-14T09:51:45.865" v="5"/>
        <pc:sldMkLst>
          <pc:docMk/>
          <pc:sldMk cId="253926664" sldId="2657"/>
        </pc:sldMkLst>
      </pc:sldChg>
      <pc:sldChg chg="add">
        <pc:chgData name="Renuga Jayakumar" userId="1646daa7-fe1a-42b7-b8a5-8b35b8f148e5" providerId="ADAL" clId="{9E8678E3-0530-4C5C-A3C7-BE455AAA38B2}" dt="2025-08-14T09:51:45.865" v="5"/>
        <pc:sldMkLst>
          <pc:docMk/>
          <pc:sldMk cId="557320458" sldId="2658"/>
        </pc:sldMkLst>
      </pc:sldChg>
      <pc:sldChg chg="add">
        <pc:chgData name="Renuga Jayakumar" userId="1646daa7-fe1a-42b7-b8a5-8b35b8f148e5" providerId="ADAL" clId="{9E8678E3-0530-4C5C-A3C7-BE455AAA38B2}" dt="2025-08-14T09:51:45.865" v="5"/>
        <pc:sldMkLst>
          <pc:docMk/>
          <pc:sldMk cId="1218217958" sldId="2659"/>
        </pc:sldMkLst>
      </pc:sldChg>
      <pc:sldChg chg="del">
        <pc:chgData name="Renuga Jayakumar" userId="1646daa7-fe1a-42b7-b8a5-8b35b8f148e5" providerId="ADAL" clId="{9E8678E3-0530-4C5C-A3C7-BE455AAA38B2}" dt="2025-08-14T09:51:06.498" v="0" actId="47"/>
        <pc:sldMkLst>
          <pc:docMk/>
          <pc:sldMk cId="3208380778" sldId="2691"/>
        </pc:sldMkLst>
      </pc:sldChg>
      <pc:sldChg chg="del">
        <pc:chgData name="Renuga Jayakumar" userId="1646daa7-fe1a-42b7-b8a5-8b35b8f148e5" providerId="ADAL" clId="{9E8678E3-0530-4C5C-A3C7-BE455AAA38B2}" dt="2025-08-14T09:51:06.498" v="0" actId="47"/>
        <pc:sldMkLst>
          <pc:docMk/>
          <pc:sldMk cId="2158901257" sldId="2692"/>
        </pc:sldMkLst>
      </pc:sldChg>
      <pc:sldChg chg="del">
        <pc:chgData name="Renuga Jayakumar" userId="1646daa7-fe1a-42b7-b8a5-8b35b8f148e5" providerId="ADAL" clId="{9E8678E3-0530-4C5C-A3C7-BE455AAA38B2}" dt="2025-08-14T09:51:06.498" v="0" actId="47"/>
        <pc:sldMkLst>
          <pc:docMk/>
          <pc:sldMk cId="2655118554" sldId="2693"/>
        </pc:sldMkLst>
      </pc:sldChg>
      <pc:sldChg chg="del">
        <pc:chgData name="Renuga Jayakumar" userId="1646daa7-fe1a-42b7-b8a5-8b35b8f148e5" providerId="ADAL" clId="{9E8678E3-0530-4C5C-A3C7-BE455AAA38B2}" dt="2025-08-14T09:51:06.498" v="0" actId="47"/>
        <pc:sldMkLst>
          <pc:docMk/>
          <pc:sldMk cId="1664028537" sldId="2694"/>
        </pc:sldMkLst>
      </pc:sldChg>
      <pc:sldChg chg="del">
        <pc:chgData name="Renuga Jayakumar" userId="1646daa7-fe1a-42b7-b8a5-8b35b8f148e5" providerId="ADAL" clId="{9E8678E3-0530-4C5C-A3C7-BE455AAA38B2}" dt="2025-08-14T09:51:06.498" v="0" actId="47"/>
        <pc:sldMkLst>
          <pc:docMk/>
          <pc:sldMk cId="638384476" sldId="2695"/>
        </pc:sldMkLst>
      </pc:sldChg>
      <pc:sldMasterChg chg="del delSldLayout">
        <pc:chgData name="Renuga Jayakumar" userId="1646daa7-fe1a-42b7-b8a5-8b35b8f148e5" providerId="ADAL" clId="{9E8678E3-0530-4C5C-A3C7-BE455AAA38B2}" dt="2025-08-14T09:51:08.893" v="1" actId="47"/>
        <pc:sldMasterMkLst>
          <pc:docMk/>
          <pc:sldMasterMk cId="2212913650" sldId="2147483672"/>
        </pc:sldMasterMkLst>
        <pc:sldLayoutChg chg="del">
          <pc:chgData name="Renuga Jayakumar" userId="1646daa7-fe1a-42b7-b8a5-8b35b8f148e5" providerId="ADAL" clId="{9E8678E3-0530-4C5C-A3C7-BE455AAA38B2}" dt="2025-08-14T09:51:08.893" v="1" actId="47"/>
          <pc:sldLayoutMkLst>
            <pc:docMk/>
            <pc:sldMasterMk cId="2212913650" sldId="2147483672"/>
            <pc:sldLayoutMk cId="1046136853" sldId="2147483673"/>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2484832611" sldId="2147483674"/>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4058373431" sldId="2147483675"/>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214122877" sldId="2147483676"/>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943872489" sldId="2147483677"/>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559289986" sldId="2147483678"/>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2285559711" sldId="2147483679"/>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352756537" sldId="2147483680"/>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3760818747" sldId="2147483681"/>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3966395608" sldId="2147483682"/>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374904291" sldId="2147483683"/>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2815259300" sldId="2147483684"/>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80794788" sldId="2147483685"/>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388291459" sldId="2147483686"/>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612919176" sldId="2147483687"/>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2305902271" sldId="2147483688"/>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2772263075" sldId="2147483689"/>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4271819925" sldId="2147483690"/>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3255370731" sldId="2147483691"/>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2776323168" sldId="2147483692"/>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398022644" sldId="2147483693"/>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941799101" sldId="2147483694"/>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209809670" sldId="2147483695"/>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315694447" sldId="2147483696"/>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4141381154" sldId="2147483697"/>
          </pc:sldLayoutMkLst>
        </pc:sldLayoutChg>
        <pc:sldLayoutChg chg="del">
          <pc:chgData name="Renuga Jayakumar" userId="1646daa7-fe1a-42b7-b8a5-8b35b8f148e5" providerId="ADAL" clId="{9E8678E3-0530-4C5C-A3C7-BE455AAA38B2}" dt="2025-08-14T09:51:06.498" v="0" actId="47"/>
          <pc:sldLayoutMkLst>
            <pc:docMk/>
            <pc:sldMasterMk cId="2212913650" sldId="2147483672"/>
            <pc:sldLayoutMk cId="4118165008" sldId="2147483698"/>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517672467" sldId="2147483699"/>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896836457" sldId="2147483700"/>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219460551" sldId="2147483701"/>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779849427" sldId="2147483702"/>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531876768" sldId="2147483703"/>
          </pc:sldLayoutMkLst>
        </pc:sldLayoutChg>
        <pc:sldLayoutChg chg="del">
          <pc:chgData name="Renuga Jayakumar" userId="1646daa7-fe1a-42b7-b8a5-8b35b8f148e5" providerId="ADAL" clId="{9E8678E3-0530-4C5C-A3C7-BE455AAA38B2}" dt="2025-08-14T09:51:08.893" v="1" actId="47"/>
          <pc:sldLayoutMkLst>
            <pc:docMk/>
            <pc:sldMasterMk cId="2212913650" sldId="2147483672"/>
            <pc:sldLayoutMk cId="1625624334" sldId="214748370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8B600C-D5C9-4497-9EF1-6CF753D8D93E}" type="datetimeFigureOut">
              <a:rPr lang="en-GB" smtClean="0"/>
              <a:t>14/08/2025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8E5426-B90E-441F-A57F-3C127B2E0451}" type="slidenum">
              <a:rPr lang="en-GB" smtClean="0"/>
              <a:t>‹#›</a:t>
            </a:fld>
            <a:endParaRPr lang="en-GB"/>
          </a:p>
        </p:txBody>
      </p:sp>
    </p:spTree>
    <p:extLst>
      <p:ext uri="{BB962C8B-B14F-4D97-AF65-F5344CB8AC3E}">
        <p14:creationId xmlns:p14="http://schemas.microsoft.com/office/powerpoint/2010/main" val="2688628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68854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buFont typeface="Arial" panose="020B0604020202020204" pitchFamily="34" charset="0"/>
              <a:buChar char="•"/>
            </a:pPr>
            <a:r>
              <a:rPr lang="en-US" sz="1800" b="0" i="0" u="none" strike="noStrike" baseline="0" dirty="0">
                <a:latin typeface="MicrosoftSansSerif"/>
              </a:rPr>
              <a:t>Discuss Site-to-Site VPN basics, deployment and communities</a:t>
            </a:r>
          </a:p>
          <a:p>
            <a:pPr marL="285750" indent="-285750" algn="l">
              <a:buFont typeface="Arial" panose="020B0604020202020204" pitchFamily="34" charset="0"/>
              <a:buChar char="•"/>
            </a:pPr>
            <a:r>
              <a:rPr lang="en-US" sz="1800" b="0" i="0" u="none" strike="noStrike" baseline="0" dirty="0">
                <a:latin typeface="MicrosoftSansSerif"/>
              </a:rPr>
              <a:t>Describe how to analyze and interpret VPN tunnel traffic</a:t>
            </a:r>
          </a:p>
          <a:p>
            <a:pPr marL="285750" indent="-285750" algn="l">
              <a:buFont typeface="Arial" panose="020B0604020202020204" pitchFamily="34" charset="0"/>
              <a:buChar char="•"/>
            </a:pPr>
            <a:r>
              <a:rPr lang="en-US" sz="1800" b="0" i="0" u="none" strike="noStrike" baseline="0" dirty="0">
                <a:latin typeface="MicrosoftSansSerif"/>
              </a:rPr>
              <a:t>Articulate how pre-shared keys and certificates can be configured to authenticate with third party and externally managed VPN gateways</a:t>
            </a:r>
          </a:p>
          <a:p>
            <a:pPr marL="285750" indent="-285750" algn="l">
              <a:buFont typeface="Arial" panose="020B0604020202020204" pitchFamily="34" charset="0"/>
              <a:buChar char="•"/>
            </a:pPr>
            <a:r>
              <a:rPr lang="en-US" sz="1800" b="0" i="0" u="none" strike="noStrike" baseline="0" dirty="0">
                <a:latin typeface="MicrosoftSansSerif"/>
              </a:rPr>
              <a:t>Explain Link Selection and ISP Redundancy options</a:t>
            </a:r>
          </a:p>
          <a:p>
            <a:pPr marL="285750" indent="-285750" algn="l">
              <a:buFont typeface="Arial" panose="020B0604020202020204" pitchFamily="34" charset="0"/>
              <a:buChar char="•"/>
            </a:pPr>
            <a:r>
              <a:rPr lang="en-US" sz="1800" b="0" i="0" u="none" strike="noStrike" baseline="0" dirty="0">
                <a:latin typeface="MicrosoftSansSerif"/>
              </a:rPr>
              <a:t>Explain tunnel management features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936430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A VPN securely connects networks and protects the data that passes between them. Tunnels are used to securely encrypt and decrypt the network</a:t>
            </a:r>
          </a:p>
          <a:p>
            <a:r>
              <a:rPr lang="en-US" sz="1600" b="0" i="0" u="none" strike="noStrike" kern="1200" baseline="0" dirty="0">
                <a:solidFill>
                  <a:schemeClr val="tx1"/>
                </a:solidFill>
                <a:latin typeface="Arial" charset="0"/>
                <a:ea typeface="+mn-ea"/>
                <a:cs typeface="+mn-cs"/>
              </a:rPr>
              <a:t>communications. A VPN gateway provides virtual connectivity and security for a wide range of situations. For example, a company has multiple offices</a:t>
            </a:r>
          </a:p>
          <a:p>
            <a:r>
              <a:rPr lang="en-US" sz="1600" b="0" i="0" u="none" strike="noStrike" kern="1200" baseline="0" dirty="0">
                <a:solidFill>
                  <a:schemeClr val="tx1"/>
                </a:solidFill>
                <a:latin typeface="Arial" charset="0"/>
                <a:ea typeface="+mn-ea"/>
                <a:cs typeface="+mn-cs"/>
              </a:rPr>
              <a:t>throughout the world that communicate over the Internet. The offices have connectivity but the communications are not secured or encrypted. A VPN</a:t>
            </a:r>
          </a:p>
          <a:p>
            <a:r>
              <a:rPr lang="en-US" sz="1600" b="0" i="0" u="none" strike="noStrike" kern="1200" baseline="0" dirty="0">
                <a:solidFill>
                  <a:schemeClr val="tx1"/>
                </a:solidFill>
                <a:latin typeface="Arial" charset="0"/>
                <a:ea typeface="+mn-ea"/>
                <a:cs typeface="+mn-cs"/>
              </a:rPr>
              <a:t>gateway provides privacy and security by encrypting connections and data.</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Another situation is when company employees need to download files and check email when they are offsite. A VPN gateway allows the employees to log</a:t>
            </a:r>
          </a:p>
          <a:p>
            <a:r>
              <a:rPr lang="en-US" sz="1600" b="0" i="0" u="none" strike="noStrike" kern="1200" baseline="0" dirty="0">
                <a:solidFill>
                  <a:schemeClr val="tx1"/>
                </a:solidFill>
                <a:latin typeface="Arial" charset="0"/>
                <a:ea typeface="+mn-ea"/>
                <a:cs typeface="+mn-cs"/>
              </a:rPr>
              <a:t>in to the company network and gives them all the necessary connectivity and security.</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The Check Point VPN solution guarantees authenticity by using standard authentication methods to transfer information and data. It provides privacy,</a:t>
            </a:r>
          </a:p>
          <a:p>
            <a:r>
              <a:rPr lang="en-US" sz="1600" b="0" i="0" u="none" strike="noStrike" kern="1200" baseline="0" dirty="0">
                <a:solidFill>
                  <a:schemeClr val="tx1"/>
                </a:solidFill>
                <a:latin typeface="Arial" charset="0"/>
                <a:ea typeface="+mn-ea"/>
                <a:cs typeface="+mn-cs"/>
              </a:rPr>
              <a:t>securely encrypting all data sent over the network. It also has integrity with the use of industry-standard protocols that make sure the data is safe and</a:t>
            </a:r>
          </a:p>
          <a:p>
            <a:r>
              <a:rPr lang="en-US" sz="1600" b="0" i="0" u="none" strike="noStrike" kern="1200" baseline="0" dirty="0">
                <a:solidFill>
                  <a:schemeClr val="tx1"/>
                </a:solidFill>
                <a:latin typeface="Arial" charset="0"/>
                <a:ea typeface="+mn-ea"/>
                <a:cs typeface="+mn-cs"/>
              </a:rPr>
              <a:t>protected.</a:t>
            </a:r>
            <a:endParaRPr lang="en-US" b="1"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1290230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The IPSec VPN solution lets the Security Gateway encrypt and decrypt traffic to and from other Security Gateways and clients. The SmartConsole is used to</a:t>
            </a:r>
          </a:p>
          <a:p>
            <a:r>
              <a:rPr lang="en-US" sz="1600" b="0" i="0" u="none" strike="noStrike" kern="1200" baseline="0" dirty="0">
                <a:solidFill>
                  <a:schemeClr val="tx1"/>
                </a:solidFill>
                <a:latin typeface="Arial" charset="0"/>
                <a:ea typeface="+mn-ea"/>
                <a:cs typeface="+mn-cs"/>
              </a:rPr>
              <a:t>easily configure VPN connections between Security Gateways and remote devices.</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The VPN tunnel guarantees:</a:t>
            </a:r>
          </a:p>
          <a:p>
            <a:r>
              <a:rPr lang="en-US" sz="1600" b="0" i="0" u="none" strike="noStrike" kern="1200" baseline="0" dirty="0">
                <a:solidFill>
                  <a:schemeClr val="tx1"/>
                </a:solidFill>
                <a:latin typeface="Arial" charset="0"/>
                <a:ea typeface="+mn-ea"/>
                <a:cs typeface="+mn-cs"/>
              </a:rPr>
              <a:t>• Confidentiality - All VPN data is encrypted</a:t>
            </a:r>
          </a:p>
          <a:p>
            <a:r>
              <a:rPr lang="en-US" sz="1600" b="0" i="0" u="none" strike="noStrike" kern="1200" baseline="0" dirty="0">
                <a:solidFill>
                  <a:schemeClr val="tx1"/>
                </a:solidFill>
                <a:latin typeface="Arial" charset="0"/>
                <a:ea typeface="+mn-ea"/>
                <a:cs typeface="+mn-cs"/>
              </a:rPr>
              <a:t>• Integrity - Uses industry-standard integrity assurance methods</a:t>
            </a:r>
          </a:p>
          <a:p>
            <a:r>
              <a:rPr lang="en-US" sz="1600" b="0" i="0" u="none" strike="noStrike" kern="1200" baseline="0" dirty="0">
                <a:solidFill>
                  <a:schemeClr val="tx1"/>
                </a:solidFill>
                <a:latin typeface="Arial" charset="0"/>
                <a:ea typeface="+mn-ea"/>
                <a:cs typeface="+mn-cs"/>
              </a:rPr>
              <a:t>• Authenticity - Uses standard authentication methods</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The Check Point VPN solution uses secure VPN protocols to manage encryption keys, and send encrypted packets.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1553141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IKE (Internet Key Exchange) is a standard key management protocol that is used to create the VPN tunnels. IKE is used to do the following:</a:t>
            </a:r>
          </a:p>
          <a:p>
            <a:r>
              <a:rPr lang="en-US" sz="1600" b="0" i="0" u="none" strike="noStrike" kern="1200" baseline="0" dirty="0">
                <a:solidFill>
                  <a:schemeClr val="tx1"/>
                </a:solidFill>
                <a:latin typeface="Arial" charset="0"/>
                <a:ea typeface="+mn-ea"/>
                <a:cs typeface="+mn-cs"/>
              </a:rPr>
              <a:t>• Authenticate peers • Agree on keys and methods to be used for encryption</a:t>
            </a:r>
          </a:p>
          <a:p>
            <a:r>
              <a:rPr lang="en-US" sz="1600" b="0" i="0" u="none" strike="noStrike" kern="1200" baseline="0" dirty="0">
                <a:solidFill>
                  <a:schemeClr val="tx1"/>
                </a:solidFill>
                <a:latin typeface="Arial" charset="0"/>
                <a:ea typeface="+mn-ea"/>
                <a:cs typeface="+mn-cs"/>
              </a:rPr>
              <a:t>• To produce a symmetric key on both sides to use for encryption and decryption of Data</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There are two versions of IKE available:</a:t>
            </a:r>
          </a:p>
          <a:p>
            <a:r>
              <a:rPr lang="en-US" sz="1600" b="0" i="0" u="none" strike="noStrike" kern="1200" baseline="0" dirty="0">
                <a:solidFill>
                  <a:schemeClr val="tx1"/>
                </a:solidFill>
                <a:latin typeface="Arial" charset="0"/>
                <a:ea typeface="+mn-ea"/>
                <a:cs typeface="+mn-cs"/>
              </a:rPr>
              <a:t>• IKEv1 – The default version which is supported on most new and older systems.</a:t>
            </a:r>
          </a:p>
          <a:p>
            <a:r>
              <a:rPr lang="en-US" sz="1600" b="0" i="0" u="none" strike="noStrike" kern="1200" baseline="0" dirty="0">
                <a:solidFill>
                  <a:schemeClr val="tx1"/>
                </a:solidFill>
                <a:latin typeface="Arial" charset="0"/>
                <a:ea typeface="+mn-ea"/>
                <a:cs typeface="+mn-cs"/>
              </a:rPr>
              <a:t>• IKEv2 – The newer version supporting IPv6 but currently Check Point Remote Access VPN clients do not support it.</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The IKE protocol performs the negotiations and comes out with a Security Association (SA) with all the agreed keys and methods for encryption and</a:t>
            </a:r>
          </a:p>
          <a:p>
            <a:r>
              <a:rPr lang="en-US" sz="1600" b="0" i="0" u="none" strike="noStrike" kern="1200" baseline="0" dirty="0">
                <a:solidFill>
                  <a:schemeClr val="tx1"/>
                </a:solidFill>
                <a:latin typeface="Arial" charset="0"/>
                <a:ea typeface="+mn-ea"/>
                <a:cs typeface="+mn-cs"/>
              </a:rPr>
              <a:t>decryption. The VPN module refers to this SA before doing any encryption or decryption. In the absence of an SA, the VPN module will invoke the IKE to</a:t>
            </a:r>
          </a:p>
          <a:p>
            <a:r>
              <a:rPr lang="en-US" sz="1600" b="0" i="0" u="none" strike="noStrike" kern="1200" baseline="0" dirty="0">
                <a:solidFill>
                  <a:schemeClr val="tx1"/>
                </a:solidFill>
                <a:latin typeface="Arial" charset="0"/>
                <a:ea typeface="+mn-ea"/>
                <a:cs typeface="+mn-cs"/>
              </a:rPr>
              <a:t>negotiate with the peer and generate a Security Association.</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To further secure the negotiation process itself, IKE is composed of two phases where the Phase I will prepare for protecting the IKE communication</a:t>
            </a:r>
          </a:p>
          <a:p>
            <a:r>
              <a:rPr lang="en-US" sz="1600" b="0" i="0" u="none" strike="noStrike" kern="1200" baseline="0" dirty="0">
                <a:solidFill>
                  <a:schemeClr val="tx1"/>
                </a:solidFill>
                <a:latin typeface="Arial" charset="0"/>
                <a:ea typeface="+mn-ea"/>
                <a:cs typeface="+mn-cs"/>
              </a:rPr>
              <a:t>itself and the Phase II will prepare for protection of the network traffic.</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843733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There are two versions of IKE available:</a:t>
            </a:r>
          </a:p>
          <a:p>
            <a:r>
              <a:rPr lang="en-US" sz="1600" b="0" i="0" u="none" strike="noStrike" kern="1200" baseline="0" dirty="0">
                <a:solidFill>
                  <a:schemeClr val="tx1"/>
                </a:solidFill>
                <a:latin typeface="Arial" charset="0"/>
                <a:ea typeface="+mn-ea"/>
                <a:cs typeface="+mn-cs"/>
              </a:rPr>
              <a:t>• IKEv1 – The default version which is supported on most new and older systems.</a:t>
            </a:r>
          </a:p>
          <a:p>
            <a:r>
              <a:rPr lang="en-US" sz="1600" b="0" i="0" u="none" strike="noStrike" kern="1200" baseline="0" dirty="0">
                <a:solidFill>
                  <a:schemeClr val="tx1"/>
                </a:solidFill>
                <a:latin typeface="Arial" charset="0"/>
                <a:ea typeface="+mn-ea"/>
                <a:cs typeface="+mn-cs"/>
              </a:rPr>
              <a:t>• IKEv2 – The newer version supporting IPv6 but currently Check Point Remote Access VPN clients do not support it.</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The IKE protocol performs the negotiations and comes out with a Security Association (SA) with all the agreed keys and methods for encryption and</a:t>
            </a:r>
          </a:p>
          <a:p>
            <a:r>
              <a:rPr lang="en-US" sz="1600" b="0" i="0" u="none" strike="noStrike" kern="1200" baseline="0" dirty="0">
                <a:solidFill>
                  <a:schemeClr val="tx1"/>
                </a:solidFill>
                <a:latin typeface="Arial" charset="0"/>
                <a:ea typeface="+mn-ea"/>
                <a:cs typeface="+mn-cs"/>
              </a:rPr>
              <a:t>decryption. The VPN module refers to this SA before doing any encryption or decryption. In the absence of an SA, the VPN module will invoke the IKE to</a:t>
            </a:r>
          </a:p>
          <a:p>
            <a:r>
              <a:rPr lang="en-US" sz="1600" b="0" i="0" u="none" strike="noStrike" kern="1200" baseline="0" dirty="0">
                <a:solidFill>
                  <a:schemeClr val="tx1"/>
                </a:solidFill>
                <a:latin typeface="Arial" charset="0"/>
                <a:ea typeface="+mn-ea"/>
                <a:cs typeface="+mn-cs"/>
              </a:rPr>
              <a:t>negotiate with the peer and generate a Security Association.</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To further secure the negotiation process itself, IKE is composed of two phases where the Phase I will prepare for protecting the IKE communication</a:t>
            </a:r>
          </a:p>
          <a:p>
            <a:r>
              <a:rPr lang="en-US" sz="1600" b="0" i="0" u="none" strike="noStrike" kern="1200" baseline="0" dirty="0">
                <a:solidFill>
                  <a:schemeClr val="tx1"/>
                </a:solidFill>
                <a:latin typeface="Arial" charset="0"/>
                <a:ea typeface="+mn-ea"/>
                <a:cs typeface="+mn-cs"/>
              </a:rPr>
              <a:t>itself and the Phase II will prepare for protection of the network traffic.</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964491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Phase I prepares encryption parameters for securing the IKE communication (mainly the Phase II) between the VPN devices.</a:t>
            </a:r>
          </a:p>
          <a:p>
            <a:r>
              <a:rPr lang="en-US" sz="1600" b="0" i="0" u="none" strike="noStrike" kern="1200" baseline="0" dirty="0">
                <a:solidFill>
                  <a:schemeClr val="tx1"/>
                </a:solidFill>
                <a:latin typeface="Arial" charset="0"/>
                <a:ea typeface="+mn-ea"/>
                <a:cs typeface="+mn-cs"/>
              </a:rPr>
              <a:t>During this phase, the following actions are performed:</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Agreement of encryption methods that are used to protect the IKE communication </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Diffie-Hellman key creation and exchange</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This is used to create a shared-secret between the peers for use as a source for generating encryption keys.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Authentication between peers using a Pre-Shared Secret or Certificates,  per the configuration</a:t>
            </a:r>
          </a:p>
          <a:p>
            <a:r>
              <a:rPr lang="en-US" sz="1600" b="0" i="0" u="none" strike="noStrike" kern="1200" baseline="0" dirty="0">
                <a:solidFill>
                  <a:schemeClr val="tx1"/>
                </a:solidFill>
                <a:latin typeface="Arial" charset="0"/>
                <a:ea typeface="+mn-ea"/>
                <a:cs typeface="+mn-cs"/>
              </a:rPr>
              <a:t>The result of Phase I is a bidirectional Security Association called IKE SA that has a default validity of one day, after which it must be renegotiated.</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IKEv1 Phase I is performed in one of two modes:</a:t>
            </a:r>
          </a:p>
          <a:p>
            <a:r>
              <a:rPr lang="en-US" sz="1600" b="0" i="0" u="none" strike="noStrike" kern="1200" baseline="0" dirty="0">
                <a:solidFill>
                  <a:schemeClr val="tx1"/>
                </a:solidFill>
                <a:latin typeface="Arial" charset="0"/>
                <a:ea typeface="+mn-ea"/>
                <a:cs typeface="+mn-cs"/>
              </a:rPr>
              <a:t>Main Mode – This is the preferred and default mode which is more secure as it is partially encrypted and less susceptible to DoS attacks. Main mode uses six packets for negotiation.</a:t>
            </a:r>
          </a:p>
          <a:p>
            <a:r>
              <a:rPr lang="en-US" sz="1600" b="0" i="0" u="none" strike="noStrike" kern="1200" baseline="0" dirty="0">
                <a:solidFill>
                  <a:schemeClr val="tx1"/>
                </a:solidFill>
                <a:latin typeface="Arial" charset="0"/>
                <a:ea typeface="+mn-ea"/>
                <a:cs typeface="+mn-cs"/>
              </a:rPr>
              <a:t>Aggressive Mode – This is a less secure mode that must be used only with a third-party device that does not support Main Mode. Aggressive Mode uses three packets for negotiation.</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IKEv2 Phase I has one mode and consists of two packets.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419271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The Phase II prepares encryption parameters for securing the traffic between the VPN Domains (Networks/Hosts behind the VPN Device that require secure communication).</a:t>
            </a:r>
          </a:p>
          <a:p>
            <a:r>
              <a:rPr lang="en-US" sz="1600" b="0" i="0" u="none" strike="noStrike" kern="1200" baseline="0" dirty="0">
                <a:solidFill>
                  <a:schemeClr val="tx1"/>
                </a:solidFill>
                <a:latin typeface="Arial" charset="0"/>
                <a:ea typeface="+mn-ea"/>
                <a:cs typeface="+mn-cs"/>
              </a:rPr>
              <a:t>During this phase, the following actions are performed:</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Agreement of encryption methods that are used to protect the network traffic </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(Optional) Diffie-Hellman key exchange might happen based on the configuration of the Perfect Forward Secrecy (PFS) option</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Defining which networks or hosts need to secure the communication (VPN Domains)</a:t>
            </a:r>
          </a:p>
          <a:p>
            <a:r>
              <a:rPr lang="en-US" sz="1600" b="0" i="0" u="none" strike="noStrike" kern="1200" baseline="0" dirty="0">
                <a:solidFill>
                  <a:schemeClr val="tx1"/>
                </a:solidFill>
                <a:latin typeface="Arial" charset="0"/>
                <a:ea typeface="+mn-ea"/>
                <a:cs typeface="+mn-cs"/>
              </a:rPr>
              <a:t>The results of Phase II are two unidirectional Security Associations called IPSsec SAs that has a default validity of one hour, after which it must be renegotiated. </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IKEv1 Phase II  is called Quick Mode and requires three packets for negotiation.</a:t>
            </a:r>
          </a:p>
          <a:p>
            <a:r>
              <a:rPr lang="en-US" sz="1600" b="0" i="0" u="none" strike="noStrike" kern="1200" baseline="0" dirty="0">
                <a:solidFill>
                  <a:schemeClr val="tx1"/>
                </a:solidFill>
                <a:latin typeface="Arial" charset="0"/>
                <a:ea typeface="+mn-ea"/>
                <a:cs typeface="+mn-cs"/>
              </a:rPr>
              <a:t>IKEv2 Phase II consists of two packets.</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7656265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Site-to-Site VPN  refers to a deployment where IPSec VPN tunnels can be established between two Security Gateways to securely pass traffic between hosts behind these Security Gateways by encrypting and authenticating it. A single Security Gateway can maintain more than one VPN tunnel at the same time.</a:t>
            </a:r>
          </a:p>
          <a:p>
            <a:endParaRPr lang="en-US" sz="1600" b="0" i="0" u="none" strike="noStrike" kern="1200" baseline="0" dirty="0">
              <a:solidFill>
                <a:schemeClr val="tx1"/>
              </a:solidFill>
              <a:latin typeface="Arial" charset="0"/>
              <a:ea typeface="+mn-ea"/>
              <a:cs typeface="+mn-cs"/>
            </a:endParaRPr>
          </a:p>
          <a:p>
            <a:r>
              <a:rPr lang="en-US" dirty="0"/>
              <a:t>In the figure, the two Security Gateways (Corporate Gateway and Branch Gateway) establish a tunnel between them to security transfer traffic between the two networks named Corporate Network and Branch Network. </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9024028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mn-ea"/>
                <a:cs typeface="+mn-cs"/>
              </a:rPr>
              <a:t>A Check Point Security Gateway can establish a Site-to-Site VPN with a peer gateway which can be:</a:t>
            </a:r>
          </a:p>
          <a:p>
            <a:r>
              <a:rPr lang="en-US" sz="1200" b="0" i="0" u="none" strike="noStrike" kern="1200" baseline="0" dirty="0">
                <a:solidFill>
                  <a:schemeClr val="tx1"/>
                </a:solidFill>
                <a:latin typeface="Arial" charset="0"/>
                <a:ea typeface="+mn-ea"/>
                <a:cs typeface="+mn-cs"/>
              </a:rPr>
              <a:t>• Another Check Point Security Gateway managed by the same Security Management Server.</a:t>
            </a:r>
          </a:p>
          <a:p>
            <a:r>
              <a:rPr lang="en-US" sz="1200" b="0" i="0" u="none" strike="noStrike" kern="1200" baseline="0" dirty="0">
                <a:solidFill>
                  <a:schemeClr val="tx1"/>
                </a:solidFill>
                <a:latin typeface="Arial" charset="0"/>
                <a:ea typeface="+mn-ea"/>
                <a:cs typeface="+mn-cs"/>
              </a:rPr>
              <a:t>• Another Check Point Security Gateway managed by a different Security Management Server. This is called an Externally Managed VPN Gateway</a:t>
            </a:r>
          </a:p>
          <a:p>
            <a:r>
              <a:rPr lang="en-US" sz="1200" b="0" i="0" u="none" strike="noStrike" kern="1200" baseline="0" dirty="0">
                <a:solidFill>
                  <a:schemeClr val="tx1"/>
                </a:solidFill>
                <a:latin typeface="Arial" charset="0"/>
                <a:ea typeface="+mn-ea"/>
                <a:cs typeface="+mn-cs"/>
              </a:rPr>
              <a:t>• A 3rd Party (Non-Check Point) IPSec VPN device. This is called an Interoperable Device.</a:t>
            </a:r>
          </a:p>
          <a:p>
            <a:endParaRPr lang="en-US" sz="1200" b="0" i="0" u="none" strike="noStrike" kern="1200" baseline="0" dirty="0">
              <a:solidFill>
                <a:schemeClr val="tx1"/>
              </a:solidFill>
              <a:latin typeface="Arial" charset="0"/>
              <a:ea typeface="+mn-ea"/>
              <a:cs typeface="+mn-cs"/>
            </a:endParaRPr>
          </a:p>
          <a:p>
            <a:r>
              <a:rPr lang="en-US" sz="1200" b="0" i="0" u="none" strike="noStrike" kern="1200" baseline="0" dirty="0">
                <a:solidFill>
                  <a:schemeClr val="tx1"/>
                </a:solidFill>
                <a:latin typeface="Arial" charset="0"/>
                <a:ea typeface="+mn-ea"/>
                <a:cs typeface="+mn-cs"/>
              </a:rPr>
              <a:t>The Check Point Security Gateway also forwards other traffic not meant for encryption, directly to the Internet, without passing it through the VPN Tunnel.</a:t>
            </a:r>
            <a:endParaRPr lang="en-US" sz="1200"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207917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Domain-based</a:t>
            </a:r>
          </a:p>
          <a:p>
            <a:r>
              <a:rPr lang="en-US" dirty="0"/>
              <a:t>VPN domains are predefined for all VPN Gateways. A VPN domain is a host or network that can send or receive VPN traffic through a VPN Gateway. When the Security Gateway encounters traffic originating from one VPN Domain with the destination to a VPN Domain of another VPN Gateway, that traffic is identified as VPN traffic and is sent through the VPN Tunnel between the two Gateways.</a:t>
            </a:r>
          </a:p>
          <a:p>
            <a:endParaRPr lang="en-US" dirty="0"/>
          </a:p>
          <a:p>
            <a:r>
              <a:rPr lang="en-US" dirty="0"/>
              <a:t>Route-based</a:t>
            </a:r>
          </a:p>
          <a:p>
            <a:r>
              <a:rPr lang="en-US" dirty="0"/>
              <a:t>The Security Gateways have a Virtual Tunnel Interface (VTI) for each VPN Tunnel with a peer VPN Gateway. The Routing Table can have routes to forward traffic to these VTIs. Any traffic routed through a VTI is automatically identified as VPN Traffic and is passed through the VPN Tunnel associated with the VTI.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7959616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In IKE Phase I, the VPN Gateways need to authenticate each other before they proceed with the VPN Tunnel establishment. This authentication is based on</a:t>
            </a:r>
          </a:p>
          <a:p>
            <a:r>
              <a:rPr lang="en-US" sz="1600" b="0" i="0" u="none" strike="noStrike" kern="1200" baseline="0" dirty="0">
                <a:solidFill>
                  <a:schemeClr val="tx1"/>
                </a:solidFill>
                <a:latin typeface="Arial" charset="0"/>
                <a:ea typeface="+mn-ea"/>
                <a:cs typeface="+mn-cs"/>
              </a:rPr>
              <a:t>one of these credentials: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Pre-shared Secret – Also called PSK or Shared Secret, is like a password or passphrase that the administrator configures for authentication with a peer VPN</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Gateway. PSK cannot be used in case of Internally Managed VPN Gateways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PKI Certificate – Internally Managed VPN Gateways are always authenticated in Phase I using certificates. To use Certificate authentication, each VPN Gateway</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must trust the issuer of the peer's certificate and must validate the certificate before accepting it. All Internally Managed VPN Gateways receive their certificates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from the same Certificate Authority (ICA) and hence there is no action needed. However, with Externally Managed VPN Gateways or Interoperable Devices, it is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required that this trust be established explicitly.</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959482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050" kern="1200" dirty="0">
                <a:solidFill>
                  <a:schemeClr val="tx1"/>
                </a:solidFill>
                <a:latin typeface="Arial" charset="0"/>
                <a:ea typeface="+mn-ea"/>
                <a:cs typeface="+mn-cs"/>
              </a:rPr>
              <a:t>Any VPN Gateway that is a member of the Mesh Community can establish a direct VPN Tunnel with any peer Gateway in that Community.</a:t>
            </a:r>
            <a:endParaRPr lang="en-US" sz="1400" kern="1200" dirty="0">
              <a:solidFill>
                <a:schemeClr val="tx1"/>
              </a:solidFill>
              <a:latin typeface="Arial"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7520740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800" kern="1200" dirty="0">
                <a:solidFill>
                  <a:schemeClr val="tx1"/>
                </a:solidFill>
                <a:latin typeface="Arial" charset="0"/>
                <a:ea typeface="+mn-ea"/>
                <a:cs typeface="+mn-cs"/>
              </a:rPr>
              <a:t>Star Communities have one or more center gateways, with satellite gateways as peers.</a:t>
            </a:r>
            <a:endParaRPr lang="en-US" sz="1000" kern="1200" dirty="0">
              <a:solidFill>
                <a:schemeClr val="tx1"/>
              </a:solidFill>
              <a:latin typeface="Arial" charset="0"/>
              <a:ea typeface="+mn-ea"/>
              <a:cs typeface="+mn-cs"/>
            </a:endParaRPr>
          </a:p>
          <a:p>
            <a:endParaRPr lang="en-US" dirty="0"/>
          </a:p>
          <a:p>
            <a:r>
              <a:rPr lang="en-US" sz="1600" b="0" i="0" u="none" strike="noStrike" kern="1200" baseline="0" dirty="0">
                <a:solidFill>
                  <a:schemeClr val="tx1"/>
                </a:solidFill>
                <a:latin typeface="Arial" charset="0"/>
                <a:ea typeface="+mn-ea"/>
                <a:cs typeface="+mn-cs"/>
              </a:rPr>
              <a:t>Each Gateway can establish a VPN tunnel with a Center Gateway or a Satellite</a:t>
            </a:r>
          </a:p>
          <a:p>
            <a:r>
              <a:rPr lang="en-US" sz="1600" b="0" i="0" u="none" strike="noStrike" kern="1200" baseline="0" dirty="0">
                <a:solidFill>
                  <a:schemeClr val="tx1"/>
                </a:solidFill>
                <a:latin typeface="Arial" charset="0"/>
                <a:ea typeface="+mn-ea"/>
                <a:cs typeface="+mn-cs"/>
              </a:rPr>
              <a:t>Gateway. All traffic passes from the satellites to the Center Gateway, or from</a:t>
            </a:r>
          </a:p>
          <a:p>
            <a:r>
              <a:rPr lang="en-US" sz="1600" b="0" i="0" u="none" strike="noStrike" kern="1200" baseline="0" dirty="0">
                <a:solidFill>
                  <a:schemeClr val="tx1"/>
                </a:solidFill>
                <a:latin typeface="Arial" charset="0"/>
                <a:ea typeface="+mn-ea"/>
                <a:cs typeface="+mn-cs"/>
              </a:rPr>
              <a:t>the Center Gateway.</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987049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b="0" i="0" u="none" strike="noStrike" kern="1200" baseline="0" dirty="0">
                <a:solidFill>
                  <a:schemeClr val="tx1"/>
                </a:solidFill>
                <a:latin typeface="Arial" charset="0"/>
                <a:ea typeface="+mn-ea"/>
                <a:cs typeface="+mn-cs"/>
              </a:rPr>
              <a:t>A VPN Gateway can be a member of more than one VPN Community as long as it does not pair with another VPN Gateway in more than one VPN Community.</a:t>
            </a:r>
          </a:p>
          <a:p>
            <a:r>
              <a:rPr lang="en-US" sz="800" b="0" i="0" u="none" strike="noStrike" kern="1200" baseline="0" dirty="0">
                <a:solidFill>
                  <a:schemeClr val="tx1"/>
                </a:solidFill>
                <a:latin typeface="Arial" charset="0"/>
                <a:ea typeface="+mn-ea"/>
                <a:cs typeface="+mn-cs"/>
              </a:rPr>
              <a:t>As an example, consider the following VPN Communities:</a:t>
            </a:r>
          </a:p>
          <a:p>
            <a:endParaRPr lang="en-US" sz="800" b="0" i="0" u="none" strike="noStrike" kern="1200" baseline="0" dirty="0">
              <a:solidFill>
                <a:schemeClr val="tx1"/>
              </a:solidFill>
              <a:latin typeface="Arial" charset="0"/>
              <a:ea typeface="+mn-ea"/>
              <a:cs typeface="+mn-cs"/>
            </a:endParaRPr>
          </a:p>
          <a:p>
            <a:r>
              <a:rPr lang="en-US" sz="800" b="0" i="0" u="none" strike="noStrike" kern="1200" baseline="0" dirty="0">
                <a:solidFill>
                  <a:schemeClr val="tx1"/>
                </a:solidFill>
                <a:latin typeface="Arial" charset="0"/>
                <a:ea typeface="+mn-ea"/>
                <a:cs typeface="+mn-cs"/>
              </a:rPr>
              <a:t>In the table that the A-GW is a member of all three communities, this is valid as long as no other gateway is duplicated in any community. If, for</a:t>
            </a:r>
          </a:p>
          <a:p>
            <a:r>
              <a:rPr lang="en-US" sz="800" b="0" i="0" u="none" strike="noStrike" kern="1200" baseline="0" dirty="0">
                <a:solidFill>
                  <a:schemeClr val="tx1"/>
                </a:solidFill>
                <a:latin typeface="Arial" charset="0"/>
                <a:ea typeface="+mn-ea"/>
                <a:cs typeface="+mn-cs"/>
              </a:rPr>
              <a:t>example, B-GW was included in Comm3, this would become invalid because the pair of A-GW and B-GW will match two communities, Comm1 and Comm3.</a:t>
            </a:r>
            <a:endParaRPr lang="en-US" sz="800"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394251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In a Star Community, two Satellite VPN Gateway cannot establish a VPN Tunnel. In case where it is required to have communication between the VPN</a:t>
            </a:r>
          </a:p>
          <a:p>
            <a:r>
              <a:rPr lang="en-US" sz="1600" b="0" i="0" u="none" strike="noStrike" kern="1200" baseline="0" dirty="0">
                <a:solidFill>
                  <a:schemeClr val="tx1"/>
                </a:solidFill>
                <a:latin typeface="Arial" charset="0"/>
                <a:ea typeface="+mn-ea"/>
                <a:cs typeface="+mn-cs"/>
              </a:rPr>
              <a:t>Domains of two Satellite VPN Gateways, the traffic has to be routed through the VPN Tunnels that the two Satellite VPN Gateways have with the Center</a:t>
            </a:r>
          </a:p>
          <a:p>
            <a:r>
              <a:rPr lang="en-US" sz="1600" b="0" i="0" u="none" strike="noStrike" kern="1200" baseline="0" dirty="0">
                <a:solidFill>
                  <a:schemeClr val="tx1"/>
                </a:solidFill>
                <a:latin typeface="Arial" charset="0"/>
                <a:ea typeface="+mn-ea"/>
                <a:cs typeface="+mn-cs"/>
              </a:rPr>
              <a:t>VPN Gateway. This is called VPN Routing because the traffic is routed through two VPN Tunnels to reach the final destination.</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9330001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In a Star Community, two Satellite VPN Gateway cannot establish a VPN Tunnel. In case where it is required to have communication between the VPN</a:t>
            </a:r>
          </a:p>
          <a:p>
            <a:r>
              <a:rPr lang="en-US" sz="1600" b="0" i="0" u="none" strike="noStrike" kern="1200" baseline="0" dirty="0">
                <a:solidFill>
                  <a:schemeClr val="tx1"/>
                </a:solidFill>
                <a:latin typeface="Arial" charset="0"/>
                <a:ea typeface="+mn-ea"/>
                <a:cs typeface="+mn-cs"/>
              </a:rPr>
              <a:t>Domains of two Satellite VPN Gateways, the traffic has to be routed through the VPN Tunnels that the two Satellite VPN Gateways have with the Center</a:t>
            </a:r>
          </a:p>
          <a:p>
            <a:r>
              <a:rPr lang="en-US" sz="1600" b="0" i="0" u="none" strike="noStrike" kern="1200" baseline="0" dirty="0">
                <a:solidFill>
                  <a:schemeClr val="tx1"/>
                </a:solidFill>
                <a:latin typeface="Arial" charset="0"/>
                <a:ea typeface="+mn-ea"/>
                <a:cs typeface="+mn-cs"/>
              </a:rPr>
              <a:t>VPN Gateway. This is called VPN Routing because the traffic is routed through two VPN Tunnels to reach the final destination.</a:t>
            </a:r>
          </a:p>
          <a:p>
            <a:endParaRPr lang="en-US" sz="1600" b="0" i="0" u="none" strike="noStrike" kern="1200" baseline="0" dirty="0">
              <a:solidFill>
                <a:schemeClr val="tx1"/>
              </a:solidFill>
              <a:latin typeface="Arial" charset="0"/>
              <a:ea typeface="+mn-ea"/>
              <a:cs typeface="+mn-cs"/>
            </a:endParaRPr>
          </a:p>
          <a:p>
            <a:r>
              <a:rPr lang="en-US" sz="1600" b="1" i="0" u="none" strike="noStrike" kern="1200" baseline="0" dirty="0">
                <a:solidFill>
                  <a:schemeClr val="tx1"/>
                </a:solidFill>
                <a:latin typeface="Arial" charset="0"/>
                <a:ea typeface="+mn-ea"/>
                <a:cs typeface="+mn-cs"/>
              </a:rPr>
              <a:t>VPN Routing Options</a:t>
            </a:r>
          </a:p>
          <a:p>
            <a:r>
              <a:rPr lang="en-US" sz="1600" b="0" i="0" u="none" strike="noStrike" kern="1200" baseline="0" dirty="0">
                <a:solidFill>
                  <a:schemeClr val="tx1"/>
                </a:solidFill>
                <a:latin typeface="Arial" charset="0"/>
                <a:ea typeface="+mn-ea"/>
                <a:cs typeface="+mn-cs"/>
              </a:rPr>
              <a:t>The VPN Routing options available in Star VPN communities are from one Satellite to:</a:t>
            </a:r>
          </a:p>
          <a:p>
            <a:r>
              <a:rPr lang="en-US" sz="1600" b="0" i="0" u="none" strike="noStrike" kern="1200" baseline="0" dirty="0">
                <a:solidFill>
                  <a:schemeClr val="tx1"/>
                </a:solidFill>
                <a:latin typeface="Arial" charset="0"/>
                <a:ea typeface="+mn-ea"/>
                <a:cs typeface="+mn-cs"/>
              </a:rPr>
              <a:t>• To center only</a:t>
            </a:r>
          </a:p>
          <a:p>
            <a:r>
              <a:rPr lang="en-US" sz="1600" b="0" i="0" u="none" strike="noStrike" kern="1200" baseline="0" dirty="0">
                <a:solidFill>
                  <a:schemeClr val="tx1"/>
                </a:solidFill>
                <a:latin typeface="Arial" charset="0"/>
                <a:ea typeface="+mn-ea"/>
                <a:cs typeface="+mn-cs"/>
              </a:rPr>
              <a:t>• To center and to other satellites through center</a:t>
            </a:r>
          </a:p>
          <a:p>
            <a:r>
              <a:rPr lang="en-US" sz="1600" b="0" i="0" u="none" strike="noStrike" kern="1200" baseline="0" dirty="0">
                <a:solidFill>
                  <a:schemeClr val="tx1"/>
                </a:solidFill>
                <a:latin typeface="Arial" charset="0"/>
                <a:ea typeface="+mn-ea"/>
                <a:cs typeface="+mn-cs"/>
              </a:rPr>
              <a:t>• To center, or through the center to other satellites, to Internet and other VPN targets</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883088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The role of the Firewall is to allow or drop traffic, according to policy. </a:t>
            </a:r>
          </a:p>
          <a:p>
            <a:r>
              <a:rPr lang="en-US" sz="1600" b="0" i="0" u="none" strike="noStrike" kern="1200" baseline="0" dirty="0">
                <a:solidFill>
                  <a:schemeClr val="tx1"/>
                </a:solidFill>
                <a:latin typeface="Arial" charset="0"/>
                <a:ea typeface="+mn-ea"/>
                <a:cs typeface="+mn-cs"/>
              </a:rPr>
              <a:t>The VPN is responsible for encrypting, decrypting, and encapsulating packets. </a:t>
            </a:r>
          </a:p>
          <a:p>
            <a:r>
              <a:rPr lang="en-US" sz="1600" b="0" i="0" u="none" strike="noStrike" kern="1200" baseline="0" dirty="0">
                <a:solidFill>
                  <a:schemeClr val="tx1"/>
                </a:solidFill>
                <a:latin typeface="Arial" charset="0"/>
                <a:ea typeface="+mn-ea"/>
                <a:cs typeface="+mn-cs"/>
              </a:rPr>
              <a:t>The VPN community decides which traffic is tagged as VPN traffic and which parameters are used for the encryption and authentication. </a:t>
            </a:r>
          </a:p>
          <a:p>
            <a:r>
              <a:rPr lang="en-US" sz="1600" b="0" i="0" u="none" strike="noStrike" kern="1200" baseline="0" dirty="0">
                <a:solidFill>
                  <a:schemeClr val="tx1"/>
                </a:solidFill>
                <a:latin typeface="Arial" charset="0"/>
                <a:ea typeface="+mn-ea"/>
                <a:cs typeface="+mn-cs"/>
              </a:rPr>
              <a:t>The Firewall Policy decides whether the packets are accepted or dropped.</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588572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The traffic going out from the VPN Domain to the Internet hits the Firewall first, and a decision is made whether to allow or drop the traffic. The rule that determines the action can based on the Source, Destination, and Service or it can include VPN Communities. </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By including VPN Communities in the Firewall rule, all VPN Domains defined in the VPN Communities in the Source and Destination are automatically included. </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Even if the Source and Destination are left with Any, the rule is limited to the VPN Domains. The Source and Destination can be used to further limit the rule to certain hosts or direction.</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A VPN Community can be configured to add an Implied Firewall rule to allow all communication between its VPN Domains. This eliminates the need to add an explicit rule in the Firewall Policy to allow the VPN traffic..</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8523377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Before beginning to configure Site-to-Site VPN, it is important to consider:</a:t>
            </a:r>
          </a:p>
          <a:p>
            <a:r>
              <a:rPr lang="en-US" sz="1600" b="0" i="0" u="none" strike="noStrike" kern="1200" baseline="0" dirty="0">
                <a:solidFill>
                  <a:schemeClr val="tx1"/>
                </a:solidFill>
                <a:latin typeface="Arial" charset="0"/>
                <a:ea typeface="+mn-ea"/>
                <a:cs typeface="+mn-cs"/>
              </a:rPr>
              <a:t>• Traffic from which Hosts / Networks need to be encrypted?</a:t>
            </a:r>
          </a:p>
          <a:p>
            <a:r>
              <a:rPr lang="en-US" sz="1600" b="0" i="0" u="none" strike="noStrike" kern="1200" baseline="0" dirty="0">
                <a:solidFill>
                  <a:schemeClr val="tx1"/>
                </a:solidFill>
                <a:latin typeface="Arial" charset="0"/>
                <a:ea typeface="+mn-ea"/>
                <a:cs typeface="+mn-cs"/>
              </a:rPr>
              <a:t>• Which Security Gateways will do the encryption / decryption?</a:t>
            </a:r>
          </a:p>
          <a:p>
            <a:r>
              <a:rPr lang="en-US" sz="1600" b="0" i="0" u="none" strike="noStrike" kern="1200" baseline="0" dirty="0">
                <a:solidFill>
                  <a:schemeClr val="tx1"/>
                </a:solidFill>
                <a:latin typeface="Arial" charset="0"/>
                <a:ea typeface="+mn-ea"/>
                <a:cs typeface="+mn-cs"/>
              </a:rPr>
              <a:t>• What encryption methods and IKE protocol is to be used?</a:t>
            </a:r>
          </a:p>
          <a:p>
            <a:r>
              <a:rPr lang="en-US" sz="1600" b="0" i="0" u="none" strike="noStrike" kern="1200" baseline="0" dirty="0">
                <a:solidFill>
                  <a:schemeClr val="tx1"/>
                </a:solidFill>
                <a:latin typeface="Arial" charset="0"/>
                <a:ea typeface="+mn-ea"/>
                <a:cs typeface="+mn-cs"/>
              </a:rPr>
              <a:t>• What will be the authentication method?</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24988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5873732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Link Selection</a:t>
            </a:r>
          </a:p>
          <a:p>
            <a:r>
              <a:rPr lang="en-US" dirty="0"/>
              <a:t>In the Security Gateway properties for each Gateway, the IPSec VPN Blade must be enabled. </a:t>
            </a:r>
          </a:p>
          <a:p>
            <a:r>
              <a:rPr lang="en-US" dirty="0"/>
              <a:t>If the Main IP address of the Gateway (in the General Properties) is not the external IP on which the VPN Peers communicate, the Link Selection must be set. Always use the External IP Address from the topology table.</a:t>
            </a:r>
          </a:p>
          <a:p>
            <a:r>
              <a:rPr lang="en-US" dirty="0"/>
              <a:t>The VPN Domain for the Security Gateway must be set accordingly. </a:t>
            </a:r>
          </a:p>
          <a:p>
            <a:r>
              <a:rPr lang="en-US" dirty="0"/>
              <a:t>This VPN Domain can later be overridden by a VPN Domain defined in a VPN community.</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6387296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Create a new VPN community or use an existing default VPN Community. Add the Gateways to the community.</a:t>
            </a:r>
          </a:p>
          <a:p>
            <a:r>
              <a:rPr lang="en-US" dirty="0"/>
              <a:t>The VPN community MyIntranet is a predefined Mesh Community. Administrators can use this default community or create a new VPN community by choosing a Mesh or Star topology.</a:t>
            </a:r>
          </a:p>
          <a:p>
            <a:r>
              <a:rPr lang="en-US" dirty="0"/>
              <a:t>In a Mesh community, the Participating Gateways list must include all VPN Gateways. Because the VPN domains are assigned to each VPN Gateway, all VPN domains are included in the VPN community. Any traffic passing between these are automatically be encrypted using the community parameters.</a:t>
            </a:r>
          </a:p>
          <a:p>
            <a:r>
              <a:rPr lang="en-US" dirty="0"/>
              <a:t>If required, VPN domains can be overridden with specific VPN domains to be used only in a VPN community.</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426234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Select the VPN community encryption parameters, as needed.</a:t>
            </a:r>
          </a:p>
          <a:p>
            <a:r>
              <a:rPr lang="en-US" dirty="0"/>
              <a:t>The encryption parameters apply to all the Gateways in the community; however, additional set of parameters can be defined for externally managed Gateways.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3602324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VPN Community includes Tunnel Management configuration for:</a:t>
            </a:r>
          </a:p>
          <a:p>
            <a:pPr marL="171450" indent="-171450">
              <a:buFont typeface="Arial" panose="020B0604020202020204" pitchFamily="34" charset="0"/>
              <a:buChar char="•"/>
            </a:pPr>
            <a:r>
              <a:rPr lang="en-US" dirty="0"/>
              <a:t>Setting Permanent Tunnels – VPN tunnels in a community or on a specific Gateway or specific Gateway-to-Gateway tunnels can be set as permanent. </a:t>
            </a:r>
          </a:p>
          <a:p>
            <a:pPr marL="171450" indent="-171450">
              <a:buFont typeface="Arial" panose="020B0604020202020204" pitchFamily="34" charset="0"/>
              <a:buChar char="•"/>
            </a:pPr>
            <a:r>
              <a:rPr lang="en-US" dirty="0"/>
              <a:t>When a tunnel is set as permanent, it is continuously monitored by actively probing the Gateways using a tunnel testing mechanism using UDP Port 18234. This mechanism is specifically for Check Point Gateways only. For third-party VPN Gateways, the Dead Peer Detection (DPD) mode can be used in IKE.</a:t>
            </a:r>
          </a:p>
          <a:p>
            <a:pPr marL="171450" indent="-171450">
              <a:buFont typeface="Arial" panose="020B0604020202020204" pitchFamily="34" charset="0"/>
              <a:buChar char="•"/>
            </a:pPr>
            <a:r>
              <a:rPr lang="en-US" dirty="0"/>
              <a:t>VPN Tunnel Sharing – IPSec tunnels are created to secure communication between hosts of VPN Domains of two VPN Gateways. Each pair of hosts can have separate VPN tunnels. By default, VPN tunnels are created for a pair of subnets and all the hosts in these subnets share the same tunnel.</a:t>
            </a:r>
          </a:p>
          <a:p>
            <a:endParaRPr lang="en-US" dirty="0"/>
          </a:p>
          <a:p>
            <a:r>
              <a:rPr lang="en-US" dirty="0"/>
              <a:t>The Tunnel Sharing options available in the community are:</a:t>
            </a:r>
          </a:p>
          <a:p>
            <a:pPr marL="171450" indent="-171450">
              <a:buFont typeface="Arial" panose="020B0604020202020204" pitchFamily="34" charset="0"/>
              <a:buChar char="•"/>
            </a:pPr>
            <a:r>
              <a:rPr lang="en-US" dirty="0"/>
              <a:t>One VPN tunnel per each pair of hosts</a:t>
            </a:r>
          </a:p>
          <a:p>
            <a:pPr marL="171450" indent="-171450">
              <a:buFont typeface="Arial" panose="020B0604020202020204" pitchFamily="34" charset="0"/>
              <a:buChar char="•"/>
            </a:pPr>
            <a:r>
              <a:rPr lang="en-US" dirty="0"/>
              <a:t>One VPN tunnel per subnet pair</a:t>
            </a:r>
          </a:p>
          <a:p>
            <a:pPr marL="171450" indent="-171450">
              <a:buFont typeface="Arial" panose="020B0604020202020204" pitchFamily="34" charset="0"/>
              <a:buChar char="•"/>
            </a:pPr>
            <a:r>
              <a:rPr lang="en-US" dirty="0"/>
              <a:t>One VPN tunnel per Gateway pair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2299023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external or third-party VPNs, optionally select the Shared Secret.</a:t>
            </a:r>
          </a:p>
          <a:p>
            <a:endParaRPr lang="en-US" dirty="0"/>
          </a:p>
          <a:p>
            <a:r>
              <a:rPr lang="en-US" dirty="0"/>
              <a:t>If PKI certificates are not used, set a Shared Secret  for each External VPN Gateway. This must match exactly what is set on the remote device and must be at least six characters; however, is recommended to have a secret of 20 or more characters.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245422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allow traffic between the VPN domains of all internally managed VPN Gateways of a VPN Community, the  Accept all encrypted traffic option can be set in the community's Encrypted Traffic section. If this option is not set or the traffic has to be allowed for External or Interoperable VPN Gateways, an explicit Firewall rule is required. </a:t>
            </a:r>
          </a:p>
          <a:p>
            <a:r>
              <a:rPr lang="en-US" dirty="0"/>
              <a:t>The VPN column can be used in the Firewall rule to limit the rule to traffic belonging to specific communities. This column does not affect the encrypt or decrypt functionality of the VPN; however, it limits the rule to match on the traffic match the specified communities.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0108331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i="0" u="none" strike="noStrike" kern="1200" baseline="0" dirty="0">
                <a:solidFill>
                  <a:schemeClr val="tx1"/>
                </a:solidFill>
                <a:latin typeface="Arial" charset="0"/>
                <a:ea typeface="+mn-ea"/>
                <a:cs typeface="+mn-cs"/>
              </a:rPr>
              <a:t>Answers</a:t>
            </a:r>
            <a:r>
              <a:rPr lang="en-US" sz="1600" b="0" i="0" u="none" strike="noStrike" kern="1200" baseline="0" dirty="0">
                <a:solidFill>
                  <a:schemeClr val="tx1"/>
                </a:solidFill>
                <a:latin typeface="Arial" charset="0"/>
                <a:ea typeface="+mn-ea"/>
                <a:cs typeface="+mn-cs"/>
              </a:rPr>
              <a:t>:</a:t>
            </a:r>
          </a:p>
          <a:p>
            <a:r>
              <a:rPr lang="en-US" sz="1600" b="0" i="0" u="none" strike="noStrike" kern="1200" baseline="0" dirty="0">
                <a:solidFill>
                  <a:schemeClr val="tx1"/>
                </a:solidFill>
                <a:latin typeface="Arial" charset="0"/>
                <a:ea typeface="+mn-ea"/>
                <a:cs typeface="+mn-cs"/>
              </a:rPr>
              <a:t>Question 1:</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A VPN community is a named collection of VPN domains (hosts / networks that use the Security Gateway to send / receive VPN traffic), each protected by a VPN Gateway. All the attributes of the VPN Tunnels are defined in the VPN Community</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Question 2:</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IKEv1 is the default version which is supported on most new and older systems.</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IKEv2 is the newer version supporting IPv6, but currently Check Point Remote Access VPN clients do not support it.</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Question 3:</a:t>
            </a:r>
          </a:p>
          <a:p>
            <a:pPr marL="285750" indent="-285750">
              <a:buFont typeface="Arial" panose="020B0604020202020204" pitchFamily="34" charset="0"/>
              <a:buChar char="•"/>
            </a:pPr>
            <a:r>
              <a:rPr lang="en-US" sz="1600" b="0" i="0" u="none" strike="noStrike" kern="1200" baseline="0" dirty="0">
                <a:solidFill>
                  <a:schemeClr val="tx1"/>
                </a:solidFill>
                <a:latin typeface="Arial" charset="0"/>
                <a:ea typeface="+mn-ea"/>
                <a:cs typeface="+mn-cs"/>
              </a:rPr>
              <a:t>VPN communities can be based on Mesh and Star topologies.</a:t>
            </a:r>
            <a:endParaRPr lang="en-US" sz="3600" dirty="0"/>
          </a:p>
          <a:p>
            <a:pPr marL="0" lvl="0" indent="0">
              <a:buNone/>
            </a:pPr>
            <a:endParaRPr lang="en-US" sz="1800" dirty="0"/>
          </a:p>
          <a:p>
            <a:pPr algn="l"/>
            <a:endParaRPr lang="en-US" sz="1800" b="0" i="0" u="none" strike="noStrike" baseline="0"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1729222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1673528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chapter provides a brief overview of essential tools that help administrators to monitor operations in a Check Point environment.</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227378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emf"/><Relationship Id="rId1" Type="http://schemas.openxmlformats.org/officeDocument/2006/relationships/slideMaster" Target="../slideMasters/slideMaster2.xml"/><Relationship Id="rId4" Type="http://schemas.openxmlformats.org/officeDocument/2006/relationships/image" Target="../media/image16.emf"/></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646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CTE Title Slide">
    <p:spTree>
      <p:nvGrpSpPr>
        <p:cNvPr id="1" name=""/>
        <p:cNvGrpSpPr/>
        <p:nvPr/>
      </p:nvGrpSpPr>
      <p:grpSpPr>
        <a:xfrm>
          <a:off x="0" y="0"/>
          <a:ext cx="0" cy="0"/>
          <a:chOff x="0" y="0"/>
          <a:chExt cx="0" cy="0"/>
        </a:xfrm>
      </p:grpSpPr>
      <p:pic>
        <p:nvPicPr>
          <p:cNvPr id="3" name="Picture 2" descr="A picture containing graphical user interface  Description automatically generated">
            <a:extLst>
              <a:ext uri="{FF2B5EF4-FFF2-40B4-BE49-F238E27FC236}">
                <a16:creationId xmlns:a16="http://schemas.microsoft.com/office/drawing/2014/main" id="{FA785912-54FD-4D05-9F94-F2C674DC11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36"/>
            <a:ext cx="12192000" cy="6857929"/>
          </a:xfrm>
          <a:prstGeom prst="rect">
            <a:avLst/>
          </a:prstGeom>
        </p:spPr>
      </p:pic>
      <p:sp>
        <p:nvSpPr>
          <p:cNvPr id="93" name="Date" hidden="1"/>
          <p:cNvSpPr>
            <a:spLocks noGrp="1"/>
          </p:cNvSpPr>
          <p:nvPr>
            <p:ph type="dt" sz="half" idx="2"/>
          </p:nvPr>
        </p:nvSpPr>
        <p:spPr>
          <a:xfrm>
            <a:off x="609759" y="6356351"/>
            <a:ext cx="28439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15" name="Sub-title"/>
          <p:cNvSpPr>
            <a:spLocks noGrp="1"/>
          </p:cNvSpPr>
          <p:nvPr>
            <p:ph type="body" sz="quarter" idx="13" hasCustomPrompt="1"/>
          </p:nvPr>
        </p:nvSpPr>
        <p:spPr>
          <a:xfrm>
            <a:off x="478198" y="3229665"/>
            <a:ext cx="5806501" cy="968848"/>
          </a:xfrm>
          <a:prstGeom prst="rect">
            <a:avLst/>
          </a:prstGeom>
        </p:spPr>
        <p:txBody>
          <a:bodyPr lIns="91440" tIns="45720" rIns="91440" bIns="45720">
            <a:noAutofit/>
          </a:bodyPr>
          <a:lstStyle>
            <a:lvl1pPr marL="0" indent="0">
              <a:buFont typeface="Arial" panose="020B0604020202020204" pitchFamily="34" charset="0"/>
              <a:buNone/>
              <a:defRPr sz="3200" b="0" baseline="0">
                <a:solidFill>
                  <a:schemeClr val="bg1"/>
                </a:solidFill>
                <a:latin typeface="+mj-lt"/>
              </a:defRPr>
            </a:lvl1pPr>
            <a:lvl2pPr marL="541687" indent="0">
              <a:buNone/>
              <a:defRPr/>
            </a:lvl2pPr>
            <a:lvl3pPr marL="759622" indent="0">
              <a:buNone/>
              <a:defRPr/>
            </a:lvl3pPr>
            <a:lvl4pPr marL="918321" indent="0">
              <a:buNone/>
              <a:defRPr/>
            </a:lvl4pPr>
            <a:lvl5pPr marL="1068552" indent="0">
              <a:buNone/>
              <a:defRPr/>
            </a:lvl5pPr>
          </a:lstStyle>
          <a:p>
            <a:pPr lvl="0"/>
            <a:r>
              <a:rPr lang="en-GB" dirty="0"/>
              <a:t>Presentation Subtitle</a:t>
            </a:r>
          </a:p>
        </p:txBody>
      </p:sp>
      <p:sp>
        <p:nvSpPr>
          <p:cNvPr id="17" name="Title"/>
          <p:cNvSpPr>
            <a:spLocks noGrp="1"/>
          </p:cNvSpPr>
          <p:nvPr>
            <p:ph type="body" sz="quarter" idx="14" hasCustomPrompt="1"/>
          </p:nvPr>
        </p:nvSpPr>
        <p:spPr>
          <a:xfrm>
            <a:off x="478198" y="2158452"/>
            <a:ext cx="5806501" cy="1071215"/>
          </a:xfrm>
          <a:prstGeom prst="rect">
            <a:avLst/>
          </a:prstGeom>
          <a:effectLst/>
        </p:spPr>
        <p:txBody>
          <a:bodyPr>
            <a:noAutofit/>
          </a:bodyPr>
          <a:lstStyle>
            <a:lvl1pPr marL="0" indent="0">
              <a:lnSpc>
                <a:spcPts val="4000"/>
              </a:lnSpc>
              <a:spcBef>
                <a:spcPts val="0"/>
              </a:spcBef>
              <a:buFontTx/>
              <a:buNone/>
              <a:defRPr sz="4000" b="1" cap="all" baseline="0">
                <a:solidFill>
                  <a:schemeClr val="bg1"/>
                </a:solidFill>
                <a:latin typeface="+mj-lt"/>
              </a:defRPr>
            </a:lvl1pPr>
          </a:lstStyle>
          <a:p>
            <a:pPr>
              <a:buClrTx/>
              <a:buSzTx/>
            </a:pPr>
            <a:r>
              <a:rPr lang="en-US" kern="0" dirty="0"/>
              <a:t>PRESENTATION TITLE</a:t>
            </a:r>
          </a:p>
        </p:txBody>
      </p:sp>
      <p:sp>
        <p:nvSpPr>
          <p:cNvPr id="91" name="Footer_security classification" hidden="1"/>
          <p:cNvSpPr>
            <a:spLocks noGrp="1"/>
          </p:cNvSpPr>
          <p:nvPr>
            <p:ph type="ftr" sz="quarter" idx="3"/>
          </p:nvPr>
        </p:nvSpPr>
        <p:spPr>
          <a:xfrm>
            <a:off x="2958674" y="6525768"/>
            <a:ext cx="3800390" cy="301752"/>
          </a:xfrm>
          <a:prstGeom prst="rect">
            <a:avLst/>
          </a:prstGeom>
        </p:spPr>
        <p:txBody>
          <a:bodyPr vert="horz" lIns="121899" tIns="60949" rIns="121899" bIns="60949" rtlCol="0" anchor="ctr"/>
          <a:lstStyle>
            <a:lvl1pPr algn="ctr">
              <a:defRPr sz="900">
                <a:solidFill>
                  <a:schemeClr val="bg1">
                    <a:lumMod val="75000"/>
                  </a:schemeClr>
                </a:solidFill>
                <a:latin typeface="+mn-lt"/>
              </a:defRPr>
            </a:lvl1pPr>
          </a:lstStyle>
          <a:p>
            <a:endParaRPr lang="en-US" dirty="0"/>
          </a:p>
        </p:txBody>
      </p:sp>
    </p:spTree>
    <p:extLst>
      <p:ext uri="{BB962C8B-B14F-4D97-AF65-F5344CB8AC3E}">
        <p14:creationId xmlns:p14="http://schemas.microsoft.com/office/powerpoint/2010/main" val="3970200804"/>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hapter Title">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93"/>
            <a:ext cx="12191999" cy="6856214"/>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6" name="Section title"/>
          <p:cNvSpPr>
            <a:spLocks noGrp="1"/>
          </p:cNvSpPr>
          <p:nvPr>
            <p:ph type="body" sz="quarter" idx="13" hasCustomPrompt="1"/>
          </p:nvPr>
        </p:nvSpPr>
        <p:spPr bwMode="white">
          <a:xfrm>
            <a:off x="629848" y="2171236"/>
            <a:ext cx="8622137" cy="3027783"/>
          </a:xfrm>
          <a:prstGeom prst="rect">
            <a:avLst/>
          </a:prstGeom>
        </p:spPr>
        <p:txBody>
          <a:bodyPr wrap="square" anchor="t" anchorCtr="0">
            <a:noAutofit/>
          </a:bodyPr>
          <a:lstStyle>
            <a:lvl1pPr marL="0" indent="0" algn="l" rtl="0" eaLnBrk="1" fontAlgn="base" hangingPunct="1">
              <a:lnSpc>
                <a:spcPct val="85000"/>
              </a:lnSpc>
              <a:spcBef>
                <a:spcPts val="0"/>
              </a:spcBef>
              <a:spcAft>
                <a:spcPts val="0"/>
              </a:spcAft>
              <a:buSzPts val="1400"/>
              <a:buNone/>
              <a:defRPr lang="en-US" sz="4000" b="1" i="0" u="none" strike="noStrike" cap="all" baseline="0"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lvl="0"/>
            <a:r>
              <a:rPr lang="en-US" dirty="0"/>
              <a:t>Chapter name</a:t>
            </a:r>
          </a:p>
        </p:txBody>
      </p:sp>
      <p:sp>
        <p:nvSpPr>
          <p:cNvPr id="7" name="Section number"/>
          <p:cNvSpPr>
            <a:spLocks noGrp="1"/>
          </p:cNvSpPr>
          <p:nvPr>
            <p:ph type="body" sz="quarter" idx="16" hasCustomPrompt="1"/>
          </p:nvPr>
        </p:nvSpPr>
        <p:spPr bwMode="white">
          <a:xfrm>
            <a:off x="614480" y="963869"/>
            <a:ext cx="4650870" cy="891075"/>
          </a:xfrm>
          <a:prstGeom prst="rect">
            <a:avLst/>
          </a:prstGeom>
        </p:spPr>
        <p:txBody>
          <a:bodyPr anchor="t" anchorCtr="0">
            <a:noAutofit/>
          </a:bodyPr>
          <a:lstStyle>
            <a:lvl1pPr marL="0" indent="0" algn="l">
              <a:lnSpc>
                <a:spcPct val="100000"/>
              </a:lnSpc>
              <a:spcBef>
                <a:spcPts val="0"/>
              </a:spcBef>
              <a:buNone/>
              <a:defRPr lang="en-US" sz="3000" b="0" i="0" u="none" strike="noStrike" cap="all"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Chapter Title</a:t>
            </a:r>
          </a:p>
        </p:txBody>
      </p:sp>
      <p:sp>
        <p:nvSpPr>
          <p:cNvPr id="2" name="Date Placeholder 1" hidden="1"/>
          <p:cNvSpPr>
            <a:spLocks noGrp="1"/>
          </p:cNvSpPr>
          <p:nvPr>
            <p:ph type="dt" sz="half" idx="17"/>
          </p:nvPr>
        </p:nvSpPr>
        <p:spPr>
          <a:xfrm>
            <a:off x="-3157710" y="6356351"/>
            <a:ext cx="2843954" cy="365125"/>
          </a:xfrm>
        </p:spPr>
        <p:txBody>
          <a:bodyPr/>
          <a:lstStyle/>
          <a:p>
            <a:endParaRPr lang="en-US" dirty="0"/>
          </a:p>
        </p:txBody>
      </p:sp>
      <p:grpSp>
        <p:nvGrpSpPr>
          <p:cNvPr id="5" name="Group 4"/>
          <p:cNvGrpSpPr>
            <a:grpSpLocks noChangeAspect="1"/>
          </p:cNvGrpSpPr>
          <p:nvPr/>
        </p:nvGrpSpPr>
        <p:grpSpPr bwMode="auto">
          <a:xfrm>
            <a:off x="841595" y="5641976"/>
            <a:ext cx="10508812" cy="555625"/>
            <a:chOff x="463" y="3554"/>
            <a:chExt cx="6618" cy="350"/>
          </a:xfrm>
        </p:grpSpPr>
        <p:sp>
          <p:nvSpPr>
            <p:cNvPr id="10" name="AutoShape 3"/>
            <p:cNvSpPr>
              <a:spLocks noChangeAspect="1" noChangeArrowheads="1" noTextEdit="1"/>
            </p:cNvSpPr>
            <p:nvPr userDrawn="1"/>
          </p:nvSpPr>
          <p:spPr bwMode="auto">
            <a:xfrm>
              <a:off x="463" y="3554"/>
              <a:ext cx="6618"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1" name="Freeform 5"/>
            <p:cNvSpPr>
              <a:spLocks/>
            </p:cNvSpPr>
            <p:nvPr userDrawn="1"/>
          </p:nvSpPr>
          <p:spPr bwMode="auto">
            <a:xfrm>
              <a:off x="465" y="3560"/>
              <a:ext cx="182" cy="340"/>
            </a:xfrm>
            <a:custGeom>
              <a:avLst/>
              <a:gdLst>
                <a:gd name="T0" fmla="*/ 118 w 182"/>
                <a:gd name="T1" fmla="*/ 207 h 340"/>
                <a:gd name="T2" fmla="*/ 118 w 182"/>
                <a:gd name="T3" fmla="*/ 340 h 340"/>
                <a:gd name="T4" fmla="*/ 64 w 182"/>
                <a:gd name="T5" fmla="*/ 340 h 340"/>
                <a:gd name="T6" fmla="*/ 64 w 182"/>
                <a:gd name="T7" fmla="*/ 207 h 340"/>
                <a:gd name="T8" fmla="*/ 0 w 182"/>
                <a:gd name="T9" fmla="*/ 0 h 340"/>
                <a:gd name="T10" fmla="*/ 57 w 182"/>
                <a:gd name="T11" fmla="*/ 0 h 340"/>
                <a:gd name="T12" fmla="*/ 90 w 182"/>
                <a:gd name="T13" fmla="*/ 134 h 340"/>
                <a:gd name="T14" fmla="*/ 123 w 182"/>
                <a:gd name="T15" fmla="*/ 0 h 340"/>
                <a:gd name="T16" fmla="*/ 182 w 182"/>
                <a:gd name="T17" fmla="*/ 0 h 340"/>
                <a:gd name="T18" fmla="*/ 118 w 182"/>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340">
                  <a:moveTo>
                    <a:pt x="118" y="207"/>
                  </a:moveTo>
                  <a:lnTo>
                    <a:pt x="118" y="340"/>
                  </a:lnTo>
                  <a:lnTo>
                    <a:pt x="64" y="340"/>
                  </a:lnTo>
                  <a:lnTo>
                    <a:pt x="64" y="207"/>
                  </a:lnTo>
                  <a:lnTo>
                    <a:pt x="0" y="0"/>
                  </a:lnTo>
                  <a:lnTo>
                    <a:pt x="57" y="0"/>
                  </a:lnTo>
                  <a:lnTo>
                    <a:pt x="90" y="134"/>
                  </a:lnTo>
                  <a:lnTo>
                    <a:pt x="123" y="0"/>
                  </a:lnTo>
                  <a:lnTo>
                    <a:pt x="182"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2" name="Freeform 6"/>
            <p:cNvSpPr>
              <a:spLocks noEditPoints="1"/>
            </p:cNvSpPr>
            <p:nvPr userDrawn="1"/>
          </p:nvSpPr>
          <p:spPr bwMode="auto">
            <a:xfrm>
              <a:off x="712" y="3556"/>
              <a:ext cx="179" cy="348"/>
            </a:xfrm>
            <a:custGeom>
              <a:avLst/>
              <a:gdLst>
                <a:gd name="T0" fmla="*/ 48 w 97"/>
                <a:gd name="T1" fmla="*/ 186 h 186"/>
                <a:gd name="T2" fmla="*/ 27 w 97"/>
                <a:gd name="T3" fmla="*/ 182 h 186"/>
                <a:gd name="T4" fmla="*/ 13 w 97"/>
                <a:gd name="T5" fmla="*/ 171 h 186"/>
                <a:gd name="T6" fmla="*/ 6 w 97"/>
                <a:gd name="T7" fmla="*/ 159 h 186"/>
                <a:gd name="T8" fmla="*/ 2 w 97"/>
                <a:gd name="T9" fmla="*/ 143 h 186"/>
                <a:gd name="T10" fmla="*/ 0 w 97"/>
                <a:gd name="T11" fmla="*/ 121 h 186"/>
                <a:gd name="T12" fmla="*/ 0 w 97"/>
                <a:gd name="T13" fmla="*/ 93 h 186"/>
                <a:gd name="T14" fmla="*/ 0 w 97"/>
                <a:gd name="T15" fmla="*/ 65 h 186"/>
                <a:gd name="T16" fmla="*/ 2 w 97"/>
                <a:gd name="T17" fmla="*/ 44 h 186"/>
                <a:gd name="T18" fmla="*/ 6 w 97"/>
                <a:gd name="T19" fmla="*/ 28 h 186"/>
                <a:gd name="T20" fmla="*/ 13 w 97"/>
                <a:gd name="T21" fmla="*/ 16 h 186"/>
                <a:gd name="T22" fmla="*/ 27 w 97"/>
                <a:gd name="T23" fmla="*/ 5 h 186"/>
                <a:gd name="T24" fmla="*/ 48 w 97"/>
                <a:gd name="T25" fmla="*/ 0 h 186"/>
                <a:gd name="T26" fmla="*/ 69 w 97"/>
                <a:gd name="T27" fmla="*/ 5 h 186"/>
                <a:gd name="T28" fmla="*/ 83 w 97"/>
                <a:gd name="T29" fmla="*/ 16 h 186"/>
                <a:gd name="T30" fmla="*/ 91 w 97"/>
                <a:gd name="T31" fmla="*/ 28 h 186"/>
                <a:gd name="T32" fmla="*/ 95 w 97"/>
                <a:gd name="T33" fmla="*/ 44 h 186"/>
                <a:gd name="T34" fmla="*/ 96 w 97"/>
                <a:gd name="T35" fmla="*/ 65 h 186"/>
                <a:gd name="T36" fmla="*/ 97 w 97"/>
                <a:gd name="T37" fmla="*/ 93 h 186"/>
                <a:gd name="T38" fmla="*/ 96 w 97"/>
                <a:gd name="T39" fmla="*/ 121 h 186"/>
                <a:gd name="T40" fmla="*/ 95 w 97"/>
                <a:gd name="T41" fmla="*/ 143 h 186"/>
                <a:gd name="T42" fmla="*/ 91 w 97"/>
                <a:gd name="T43" fmla="*/ 159 h 186"/>
                <a:gd name="T44" fmla="*/ 83 w 97"/>
                <a:gd name="T45" fmla="*/ 171 h 186"/>
                <a:gd name="T46" fmla="*/ 69 w 97"/>
                <a:gd name="T47" fmla="*/ 182 h 186"/>
                <a:gd name="T48" fmla="*/ 48 w 97"/>
                <a:gd name="T49" fmla="*/ 186 h 186"/>
                <a:gd name="T50" fmla="*/ 48 w 97"/>
                <a:gd name="T51" fmla="*/ 160 h 186"/>
                <a:gd name="T52" fmla="*/ 57 w 97"/>
                <a:gd name="T53" fmla="*/ 159 h 186"/>
                <a:gd name="T54" fmla="*/ 62 w 97"/>
                <a:gd name="T55" fmla="*/ 154 h 186"/>
                <a:gd name="T56" fmla="*/ 67 w 97"/>
                <a:gd name="T57" fmla="*/ 133 h 186"/>
                <a:gd name="T58" fmla="*/ 68 w 97"/>
                <a:gd name="T59" fmla="*/ 93 h 186"/>
                <a:gd name="T60" fmla="*/ 67 w 97"/>
                <a:gd name="T61" fmla="*/ 54 h 186"/>
                <a:gd name="T62" fmla="*/ 62 w 97"/>
                <a:gd name="T63" fmla="*/ 33 h 186"/>
                <a:gd name="T64" fmla="*/ 57 w 97"/>
                <a:gd name="T65" fmla="*/ 28 h 186"/>
                <a:gd name="T66" fmla="*/ 48 w 97"/>
                <a:gd name="T67" fmla="*/ 26 h 186"/>
                <a:gd name="T68" fmla="*/ 40 w 97"/>
                <a:gd name="T69" fmla="*/ 28 h 186"/>
                <a:gd name="T70" fmla="*/ 35 w 97"/>
                <a:gd name="T71" fmla="*/ 33 h 186"/>
                <a:gd name="T72" fmla="*/ 29 w 97"/>
                <a:gd name="T73" fmla="*/ 54 h 186"/>
                <a:gd name="T74" fmla="*/ 28 w 97"/>
                <a:gd name="T75" fmla="*/ 93 h 186"/>
                <a:gd name="T76" fmla="*/ 29 w 97"/>
                <a:gd name="T77" fmla="*/ 133 h 186"/>
                <a:gd name="T78" fmla="*/ 35 w 97"/>
                <a:gd name="T79" fmla="*/ 154 h 186"/>
                <a:gd name="T80" fmla="*/ 40 w 97"/>
                <a:gd name="T81" fmla="*/ 159 h 186"/>
                <a:gd name="T82" fmla="*/ 48 w 97"/>
                <a:gd name="T83" fmla="*/ 1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 h="186">
                  <a:moveTo>
                    <a:pt x="48" y="186"/>
                  </a:moveTo>
                  <a:cubicBezTo>
                    <a:pt x="40" y="186"/>
                    <a:pt x="33" y="185"/>
                    <a:pt x="27" y="182"/>
                  </a:cubicBezTo>
                  <a:cubicBezTo>
                    <a:pt x="21" y="179"/>
                    <a:pt x="17" y="175"/>
                    <a:pt x="13" y="171"/>
                  </a:cubicBezTo>
                  <a:cubicBezTo>
                    <a:pt x="10" y="167"/>
                    <a:pt x="8" y="163"/>
                    <a:pt x="6" y="159"/>
                  </a:cubicBezTo>
                  <a:cubicBezTo>
                    <a:pt x="4" y="154"/>
                    <a:pt x="3" y="149"/>
                    <a:pt x="2" y="143"/>
                  </a:cubicBezTo>
                  <a:cubicBezTo>
                    <a:pt x="1" y="137"/>
                    <a:pt x="0" y="130"/>
                    <a:pt x="0" y="121"/>
                  </a:cubicBezTo>
                  <a:cubicBezTo>
                    <a:pt x="0" y="113"/>
                    <a:pt x="0" y="104"/>
                    <a:pt x="0" y="93"/>
                  </a:cubicBezTo>
                  <a:cubicBezTo>
                    <a:pt x="0" y="82"/>
                    <a:pt x="0" y="73"/>
                    <a:pt x="0" y="65"/>
                  </a:cubicBezTo>
                  <a:cubicBezTo>
                    <a:pt x="0" y="57"/>
                    <a:pt x="1" y="50"/>
                    <a:pt x="2" y="44"/>
                  </a:cubicBezTo>
                  <a:cubicBezTo>
                    <a:pt x="3" y="38"/>
                    <a:pt x="4" y="32"/>
                    <a:pt x="6" y="28"/>
                  </a:cubicBezTo>
                  <a:cubicBezTo>
                    <a:pt x="8" y="23"/>
                    <a:pt x="10" y="19"/>
                    <a:pt x="13" y="16"/>
                  </a:cubicBezTo>
                  <a:cubicBezTo>
                    <a:pt x="17" y="11"/>
                    <a:pt x="21" y="8"/>
                    <a:pt x="27" y="5"/>
                  </a:cubicBezTo>
                  <a:cubicBezTo>
                    <a:pt x="33" y="2"/>
                    <a:pt x="40" y="0"/>
                    <a:pt x="48" y="0"/>
                  </a:cubicBezTo>
                  <a:cubicBezTo>
                    <a:pt x="57" y="0"/>
                    <a:pt x="64" y="2"/>
                    <a:pt x="69" y="5"/>
                  </a:cubicBezTo>
                  <a:cubicBezTo>
                    <a:pt x="75" y="8"/>
                    <a:pt x="80" y="11"/>
                    <a:pt x="83" y="16"/>
                  </a:cubicBezTo>
                  <a:cubicBezTo>
                    <a:pt x="87" y="19"/>
                    <a:pt x="89" y="23"/>
                    <a:pt x="91" y="28"/>
                  </a:cubicBezTo>
                  <a:cubicBezTo>
                    <a:pt x="93" y="32"/>
                    <a:pt x="94" y="38"/>
                    <a:pt x="95" y="44"/>
                  </a:cubicBezTo>
                  <a:cubicBezTo>
                    <a:pt x="96" y="50"/>
                    <a:pt x="96" y="57"/>
                    <a:pt x="96" y="65"/>
                  </a:cubicBezTo>
                  <a:cubicBezTo>
                    <a:pt x="97" y="73"/>
                    <a:pt x="97" y="82"/>
                    <a:pt x="97" y="93"/>
                  </a:cubicBezTo>
                  <a:cubicBezTo>
                    <a:pt x="97" y="104"/>
                    <a:pt x="97" y="113"/>
                    <a:pt x="96" y="121"/>
                  </a:cubicBezTo>
                  <a:cubicBezTo>
                    <a:pt x="96" y="130"/>
                    <a:pt x="96" y="137"/>
                    <a:pt x="95" y="143"/>
                  </a:cubicBezTo>
                  <a:cubicBezTo>
                    <a:pt x="94" y="149"/>
                    <a:pt x="93" y="154"/>
                    <a:pt x="91" y="159"/>
                  </a:cubicBezTo>
                  <a:cubicBezTo>
                    <a:pt x="89" y="163"/>
                    <a:pt x="87" y="167"/>
                    <a:pt x="83" y="171"/>
                  </a:cubicBezTo>
                  <a:cubicBezTo>
                    <a:pt x="80" y="175"/>
                    <a:pt x="75" y="179"/>
                    <a:pt x="69" y="182"/>
                  </a:cubicBezTo>
                  <a:cubicBezTo>
                    <a:pt x="64" y="185"/>
                    <a:pt x="57" y="186"/>
                    <a:pt x="48" y="186"/>
                  </a:cubicBezTo>
                  <a:close/>
                  <a:moveTo>
                    <a:pt x="48" y="160"/>
                  </a:moveTo>
                  <a:cubicBezTo>
                    <a:pt x="52" y="160"/>
                    <a:pt x="54" y="160"/>
                    <a:pt x="57" y="159"/>
                  </a:cubicBezTo>
                  <a:cubicBezTo>
                    <a:pt x="59" y="157"/>
                    <a:pt x="61" y="156"/>
                    <a:pt x="62" y="154"/>
                  </a:cubicBezTo>
                  <a:cubicBezTo>
                    <a:pt x="65" y="149"/>
                    <a:pt x="66" y="142"/>
                    <a:pt x="67" y="133"/>
                  </a:cubicBezTo>
                  <a:cubicBezTo>
                    <a:pt x="68" y="123"/>
                    <a:pt x="68" y="110"/>
                    <a:pt x="68" y="93"/>
                  </a:cubicBezTo>
                  <a:cubicBezTo>
                    <a:pt x="68" y="77"/>
                    <a:pt x="68" y="63"/>
                    <a:pt x="67" y="54"/>
                  </a:cubicBezTo>
                  <a:cubicBezTo>
                    <a:pt x="66" y="44"/>
                    <a:pt x="65" y="37"/>
                    <a:pt x="62" y="33"/>
                  </a:cubicBezTo>
                  <a:cubicBezTo>
                    <a:pt x="61" y="31"/>
                    <a:pt x="59" y="29"/>
                    <a:pt x="57" y="28"/>
                  </a:cubicBezTo>
                  <a:cubicBezTo>
                    <a:pt x="54" y="27"/>
                    <a:pt x="52" y="26"/>
                    <a:pt x="48" y="26"/>
                  </a:cubicBezTo>
                  <a:cubicBezTo>
                    <a:pt x="45" y="26"/>
                    <a:pt x="42" y="27"/>
                    <a:pt x="40" y="28"/>
                  </a:cubicBezTo>
                  <a:cubicBezTo>
                    <a:pt x="38" y="29"/>
                    <a:pt x="36" y="31"/>
                    <a:pt x="35" y="33"/>
                  </a:cubicBezTo>
                  <a:cubicBezTo>
                    <a:pt x="32" y="37"/>
                    <a:pt x="30" y="44"/>
                    <a:pt x="29" y="54"/>
                  </a:cubicBezTo>
                  <a:cubicBezTo>
                    <a:pt x="29" y="63"/>
                    <a:pt x="28" y="77"/>
                    <a:pt x="28" y="93"/>
                  </a:cubicBezTo>
                  <a:cubicBezTo>
                    <a:pt x="28" y="110"/>
                    <a:pt x="29" y="123"/>
                    <a:pt x="29" y="133"/>
                  </a:cubicBezTo>
                  <a:cubicBezTo>
                    <a:pt x="30" y="142"/>
                    <a:pt x="32" y="149"/>
                    <a:pt x="35" y="154"/>
                  </a:cubicBezTo>
                  <a:cubicBezTo>
                    <a:pt x="36" y="156"/>
                    <a:pt x="38" y="157"/>
                    <a:pt x="40" y="159"/>
                  </a:cubicBezTo>
                  <a:cubicBezTo>
                    <a:pt x="42" y="160"/>
                    <a:pt x="45" y="160"/>
                    <a:pt x="48" y="16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3" name="Freeform 7"/>
            <p:cNvSpPr>
              <a:spLocks/>
            </p:cNvSpPr>
            <p:nvPr userDrawn="1"/>
          </p:nvSpPr>
          <p:spPr bwMode="auto">
            <a:xfrm>
              <a:off x="981" y="3560"/>
              <a:ext cx="171" cy="344"/>
            </a:xfrm>
            <a:custGeom>
              <a:avLst/>
              <a:gdLst>
                <a:gd name="T0" fmla="*/ 93 w 93"/>
                <a:gd name="T1" fmla="*/ 137 h 184"/>
                <a:gd name="T2" fmla="*/ 80 w 93"/>
                <a:gd name="T3" fmla="*/ 171 h 184"/>
                <a:gd name="T4" fmla="*/ 47 w 93"/>
                <a:gd name="T5" fmla="*/ 184 h 184"/>
                <a:gd name="T6" fmla="*/ 13 w 93"/>
                <a:gd name="T7" fmla="*/ 171 h 184"/>
                <a:gd name="T8" fmla="*/ 0 w 93"/>
                <a:gd name="T9" fmla="*/ 137 h 184"/>
                <a:gd name="T10" fmla="*/ 0 w 93"/>
                <a:gd name="T11" fmla="*/ 0 h 184"/>
                <a:gd name="T12" fmla="*/ 29 w 93"/>
                <a:gd name="T13" fmla="*/ 0 h 184"/>
                <a:gd name="T14" fmla="*/ 29 w 93"/>
                <a:gd name="T15" fmla="*/ 136 h 184"/>
                <a:gd name="T16" fmla="*/ 33 w 93"/>
                <a:gd name="T17" fmla="*/ 153 h 184"/>
                <a:gd name="T18" fmla="*/ 47 w 93"/>
                <a:gd name="T19" fmla="*/ 158 h 184"/>
                <a:gd name="T20" fmla="*/ 60 w 93"/>
                <a:gd name="T21" fmla="*/ 153 h 184"/>
                <a:gd name="T22" fmla="*/ 64 w 93"/>
                <a:gd name="T23" fmla="*/ 136 h 184"/>
                <a:gd name="T24" fmla="*/ 64 w 93"/>
                <a:gd name="T25" fmla="*/ 0 h 184"/>
                <a:gd name="T26" fmla="*/ 93 w 93"/>
                <a:gd name="T27" fmla="*/ 0 h 184"/>
                <a:gd name="T28" fmla="*/ 93 w 93"/>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184">
                  <a:moveTo>
                    <a:pt x="93" y="137"/>
                  </a:moveTo>
                  <a:cubicBezTo>
                    <a:pt x="93" y="151"/>
                    <a:pt x="89" y="162"/>
                    <a:pt x="80" y="171"/>
                  </a:cubicBezTo>
                  <a:cubicBezTo>
                    <a:pt x="72" y="180"/>
                    <a:pt x="60" y="184"/>
                    <a:pt x="47" y="184"/>
                  </a:cubicBezTo>
                  <a:cubicBezTo>
                    <a:pt x="33" y="184"/>
                    <a:pt x="21" y="180"/>
                    <a:pt x="13" y="171"/>
                  </a:cubicBezTo>
                  <a:cubicBezTo>
                    <a:pt x="4" y="162"/>
                    <a:pt x="0" y="151"/>
                    <a:pt x="0" y="137"/>
                  </a:cubicBezTo>
                  <a:cubicBezTo>
                    <a:pt x="0" y="0"/>
                    <a:pt x="0" y="0"/>
                    <a:pt x="0" y="0"/>
                  </a:cubicBezTo>
                  <a:cubicBezTo>
                    <a:pt x="29" y="0"/>
                    <a:pt x="29" y="0"/>
                    <a:pt x="29" y="0"/>
                  </a:cubicBezTo>
                  <a:cubicBezTo>
                    <a:pt x="29" y="136"/>
                    <a:pt x="29" y="136"/>
                    <a:pt x="29" y="136"/>
                  </a:cubicBezTo>
                  <a:cubicBezTo>
                    <a:pt x="29" y="144"/>
                    <a:pt x="30" y="150"/>
                    <a:pt x="33" y="153"/>
                  </a:cubicBezTo>
                  <a:cubicBezTo>
                    <a:pt x="36" y="157"/>
                    <a:pt x="41" y="158"/>
                    <a:pt x="47" y="158"/>
                  </a:cubicBezTo>
                  <a:cubicBezTo>
                    <a:pt x="52" y="158"/>
                    <a:pt x="57" y="157"/>
                    <a:pt x="60" y="153"/>
                  </a:cubicBezTo>
                  <a:cubicBezTo>
                    <a:pt x="63" y="150"/>
                    <a:pt x="64" y="144"/>
                    <a:pt x="64" y="136"/>
                  </a:cubicBezTo>
                  <a:cubicBezTo>
                    <a:pt x="64" y="0"/>
                    <a:pt x="64" y="0"/>
                    <a:pt x="64" y="0"/>
                  </a:cubicBezTo>
                  <a:cubicBezTo>
                    <a:pt x="93" y="0"/>
                    <a:pt x="93" y="0"/>
                    <a:pt x="93" y="0"/>
                  </a:cubicBezTo>
                  <a:lnTo>
                    <a:pt x="93"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4" name="Freeform 8"/>
            <p:cNvSpPr>
              <a:spLocks noEditPoints="1"/>
            </p:cNvSpPr>
            <p:nvPr userDrawn="1"/>
          </p:nvSpPr>
          <p:spPr bwMode="auto">
            <a:xfrm>
              <a:off x="1384" y="3560"/>
              <a:ext cx="176" cy="340"/>
            </a:xfrm>
            <a:custGeom>
              <a:avLst/>
              <a:gdLst>
                <a:gd name="T0" fmla="*/ 46 w 95"/>
                <a:gd name="T1" fmla="*/ 0 h 182"/>
                <a:gd name="T2" fmla="*/ 67 w 95"/>
                <a:gd name="T3" fmla="*/ 5 h 182"/>
                <a:gd name="T4" fmla="*/ 81 w 95"/>
                <a:gd name="T5" fmla="*/ 15 h 182"/>
                <a:gd name="T6" fmla="*/ 89 w 95"/>
                <a:gd name="T7" fmla="*/ 27 h 182"/>
                <a:gd name="T8" fmla="*/ 93 w 95"/>
                <a:gd name="T9" fmla="*/ 43 h 182"/>
                <a:gd name="T10" fmla="*/ 94 w 95"/>
                <a:gd name="T11" fmla="*/ 63 h 182"/>
                <a:gd name="T12" fmla="*/ 95 w 95"/>
                <a:gd name="T13" fmla="*/ 91 h 182"/>
                <a:gd name="T14" fmla="*/ 94 w 95"/>
                <a:gd name="T15" fmla="*/ 119 h 182"/>
                <a:gd name="T16" fmla="*/ 93 w 95"/>
                <a:gd name="T17" fmla="*/ 140 h 182"/>
                <a:gd name="T18" fmla="*/ 89 w 95"/>
                <a:gd name="T19" fmla="*/ 155 h 182"/>
                <a:gd name="T20" fmla="*/ 81 w 95"/>
                <a:gd name="T21" fmla="*/ 167 h 182"/>
                <a:gd name="T22" fmla="*/ 67 w 95"/>
                <a:gd name="T23" fmla="*/ 178 h 182"/>
                <a:gd name="T24" fmla="*/ 46 w 95"/>
                <a:gd name="T25" fmla="*/ 182 h 182"/>
                <a:gd name="T26" fmla="*/ 0 w 95"/>
                <a:gd name="T27" fmla="*/ 182 h 182"/>
                <a:gd name="T28" fmla="*/ 0 w 95"/>
                <a:gd name="T29" fmla="*/ 0 h 182"/>
                <a:gd name="T30" fmla="*/ 46 w 95"/>
                <a:gd name="T31" fmla="*/ 0 h 182"/>
                <a:gd name="T32" fmla="*/ 28 w 95"/>
                <a:gd name="T33" fmla="*/ 26 h 182"/>
                <a:gd name="T34" fmla="*/ 28 w 95"/>
                <a:gd name="T35" fmla="*/ 156 h 182"/>
                <a:gd name="T36" fmla="*/ 45 w 95"/>
                <a:gd name="T37" fmla="*/ 156 h 182"/>
                <a:gd name="T38" fmla="*/ 54 w 95"/>
                <a:gd name="T39" fmla="*/ 154 h 182"/>
                <a:gd name="T40" fmla="*/ 60 w 95"/>
                <a:gd name="T41" fmla="*/ 149 h 182"/>
                <a:gd name="T42" fmla="*/ 65 w 95"/>
                <a:gd name="T43" fmla="*/ 129 h 182"/>
                <a:gd name="T44" fmla="*/ 66 w 95"/>
                <a:gd name="T45" fmla="*/ 91 h 182"/>
                <a:gd name="T46" fmla="*/ 65 w 95"/>
                <a:gd name="T47" fmla="*/ 53 h 182"/>
                <a:gd name="T48" fmla="*/ 60 w 95"/>
                <a:gd name="T49" fmla="*/ 33 h 182"/>
                <a:gd name="T50" fmla="*/ 54 w 95"/>
                <a:gd name="T51" fmla="*/ 28 h 182"/>
                <a:gd name="T52" fmla="*/ 45 w 95"/>
                <a:gd name="T53" fmla="*/ 26 h 182"/>
                <a:gd name="T54" fmla="*/ 28 w 95"/>
                <a:gd name="T5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82">
                  <a:moveTo>
                    <a:pt x="46" y="0"/>
                  </a:moveTo>
                  <a:cubicBezTo>
                    <a:pt x="55" y="0"/>
                    <a:pt x="62" y="2"/>
                    <a:pt x="67" y="5"/>
                  </a:cubicBezTo>
                  <a:cubicBezTo>
                    <a:pt x="73" y="7"/>
                    <a:pt x="78" y="11"/>
                    <a:pt x="81" y="15"/>
                  </a:cubicBezTo>
                  <a:cubicBezTo>
                    <a:pt x="84" y="19"/>
                    <a:pt x="87" y="23"/>
                    <a:pt x="89" y="27"/>
                  </a:cubicBezTo>
                  <a:cubicBezTo>
                    <a:pt x="90" y="31"/>
                    <a:pt x="92" y="37"/>
                    <a:pt x="93" y="43"/>
                  </a:cubicBezTo>
                  <a:cubicBezTo>
                    <a:pt x="93" y="49"/>
                    <a:pt x="94" y="56"/>
                    <a:pt x="94" y="63"/>
                  </a:cubicBezTo>
                  <a:cubicBezTo>
                    <a:pt x="94" y="71"/>
                    <a:pt x="95" y="81"/>
                    <a:pt x="95" y="91"/>
                  </a:cubicBezTo>
                  <a:cubicBezTo>
                    <a:pt x="95" y="102"/>
                    <a:pt x="94" y="111"/>
                    <a:pt x="94" y="119"/>
                  </a:cubicBezTo>
                  <a:cubicBezTo>
                    <a:pt x="94" y="127"/>
                    <a:pt x="93" y="134"/>
                    <a:pt x="93" y="140"/>
                  </a:cubicBezTo>
                  <a:cubicBezTo>
                    <a:pt x="92" y="146"/>
                    <a:pt x="90" y="151"/>
                    <a:pt x="89" y="155"/>
                  </a:cubicBezTo>
                  <a:cubicBezTo>
                    <a:pt x="87" y="160"/>
                    <a:pt x="84" y="164"/>
                    <a:pt x="81" y="167"/>
                  </a:cubicBezTo>
                  <a:cubicBezTo>
                    <a:pt x="78" y="171"/>
                    <a:pt x="73" y="175"/>
                    <a:pt x="67" y="178"/>
                  </a:cubicBezTo>
                  <a:cubicBezTo>
                    <a:pt x="62" y="181"/>
                    <a:pt x="55" y="182"/>
                    <a:pt x="46" y="182"/>
                  </a:cubicBezTo>
                  <a:cubicBezTo>
                    <a:pt x="0" y="182"/>
                    <a:pt x="0" y="182"/>
                    <a:pt x="0" y="182"/>
                  </a:cubicBezTo>
                  <a:cubicBezTo>
                    <a:pt x="0" y="0"/>
                    <a:pt x="0" y="0"/>
                    <a:pt x="0" y="0"/>
                  </a:cubicBezTo>
                  <a:lnTo>
                    <a:pt x="46" y="0"/>
                  </a:lnTo>
                  <a:close/>
                  <a:moveTo>
                    <a:pt x="28" y="26"/>
                  </a:moveTo>
                  <a:cubicBezTo>
                    <a:pt x="28" y="156"/>
                    <a:pt x="28" y="156"/>
                    <a:pt x="28" y="156"/>
                  </a:cubicBezTo>
                  <a:cubicBezTo>
                    <a:pt x="45" y="156"/>
                    <a:pt x="45" y="156"/>
                    <a:pt x="45" y="156"/>
                  </a:cubicBezTo>
                  <a:cubicBezTo>
                    <a:pt x="49" y="156"/>
                    <a:pt x="52" y="156"/>
                    <a:pt x="54" y="154"/>
                  </a:cubicBezTo>
                  <a:cubicBezTo>
                    <a:pt x="57" y="153"/>
                    <a:pt x="58" y="151"/>
                    <a:pt x="60" y="149"/>
                  </a:cubicBezTo>
                  <a:cubicBezTo>
                    <a:pt x="63" y="145"/>
                    <a:pt x="64" y="138"/>
                    <a:pt x="65" y="129"/>
                  </a:cubicBezTo>
                  <a:cubicBezTo>
                    <a:pt x="66" y="120"/>
                    <a:pt x="66" y="107"/>
                    <a:pt x="66" y="91"/>
                  </a:cubicBezTo>
                  <a:cubicBezTo>
                    <a:pt x="66" y="75"/>
                    <a:pt x="66" y="62"/>
                    <a:pt x="65" y="53"/>
                  </a:cubicBezTo>
                  <a:cubicBezTo>
                    <a:pt x="64" y="44"/>
                    <a:pt x="63" y="38"/>
                    <a:pt x="60" y="33"/>
                  </a:cubicBezTo>
                  <a:cubicBezTo>
                    <a:pt x="58" y="31"/>
                    <a:pt x="57" y="29"/>
                    <a:pt x="54" y="28"/>
                  </a:cubicBezTo>
                  <a:cubicBezTo>
                    <a:pt x="52" y="27"/>
                    <a:pt x="49" y="26"/>
                    <a:pt x="45"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5" name="Freeform 9"/>
            <p:cNvSpPr>
              <a:spLocks/>
            </p:cNvSpPr>
            <p:nvPr userDrawn="1"/>
          </p:nvSpPr>
          <p:spPr bwMode="auto">
            <a:xfrm>
              <a:off x="1652" y="3560"/>
              <a:ext cx="140" cy="340"/>
            </a:xfrm>
            <a:custGeom>
              <a:avLst/>
              <a:gdLst>
                <a:gd name="T0" fmla="*/ 140 w 140"/>
                <a:gd name="T1" fmla="*/ 48 h 340"/>
                <a:gd name="T2" fmla="*/ 51 w 140"/>
                <a:gd name="T3" fmla="*/ 48 h 340"/>
                <a:gd name="T4" fmla="*/ 51 w 140"/>
                <a:gd name="T5" fmla="*/ 144 h 340"/>
                <a:gd name="T6" fmla="*/ 129 w 140"/>
                <a:gd name="T7" fmla="*/ 144 h 340"/>
                <a:gd name="T8" fmla="*/ 129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9" y="144"/>
                  </a:lnTo>
                  <a:lnTo>
                    <a:pt x="129"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6" name="Freeform 10"/>
            <p:cNvSpPr>
              <a:spLocks/>
            </p:cNvSpPr>
            <p:nvPr userDrawn="1"/>
          </p:nvSpPr>
          <p:spPr bwMode="auto">
            <a:xfrm>
              <a:off x="187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4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1 w 94"/>
                <a:gd name="T23" fmla="*/ 58 h 185"/>
                <a:gd name="T24" fmla="*/ 33 w 94"/>
                <a:gd name="T25" fmla="*/ 64 h 185"/>
                <a:gd name="T26" fmla="*/ 37 w 94"/>
                <a:gd name="T27" fmla="*/ 69 h 185"/>
                <a:gd name="T28" fmla="*/ 45 w 94"/>
                <a:gd name="T29" fmla="*/ 73 h 185"/>
                <a:gd name="T30" fmla="*/ 67 w 94"/>
                <a:gd name="T31" fmla="*/ 82 h 185"/>
                <a:gd name="T32" fmla="*/ 80 w 94"/>
                <a:gd name="T33" fmla="*/ 89 h 185"/>
                <a:gd name="T34" fmla="*/ 89 w 94"/>
                <a:gd name="T35" fmla="*/ 99 h 185"/>
                <a:gd name="T36" fmla="*/ 93 w 94"/>
                <a:gd name="T37" fmla="*/ 113 h 185"/>
                <a:gd name="T38" fmla="*/ 94 w 94"/>
                <a:gd name="T39" fmla="*/ 133 h 185"/>
                <a:gd name="T40" fmla="*/ 92 w 94"/>
                <a:gd name="T41" fmla="*/ 157 h 185"/>
                <a:gd name="T42" fmla="*/ 82 w 94"/>
                <a:gd name="T43" fmla="*/ 173 h 185"/>
                <a:gd name="T44" fmla="*/ 68 w 94"/>
                <a:gd name="T45" fmla="*/ 182 h 185"/>
                <a:gd name="T46" fmla="*/ 47 w 94"/>
                <a:gd name="T47" fmla="*/ 185 h 185"/>
                <a:gd name="T48" fmla="*/ 12 w 94"/>
                <a:gd name="T49" fmla="*/ 173 h 185"/>
                <a:gd name="T50" fmla="*/ 2 w 94"/>
                <a:gd name="T51" fmla="*/ 157 h 185"/>
                <a:gd name="T52" fmla="*/ 0 w 94"/>
                <a:gd name="T53" fmla="*/ 134 h 185"/>
                <a:gd name="T54" fmla="*/ 29 w 94"/>
                <a:gd name="T55" fmla="*/ 134 h 185"/>
                <a:gd name="T56" fmla="*/ 30 w 94"/>
                <a:gd name="T57" fmla="*/ 146 h 185"/>
                <a:gd name="T58" fmla="*/ 34 w 94"/>
                <a:gd name="T59" fmla="*/ 154 h 185"/>
                <a:gd name="T60" fmla="*/ 39 w 94"/>
                <a:gd name="T61" fmla="*/ 158 h 185"/>
                <a:gd name="T62" fmla="*/ 47 w 94"/>
                <a:gd name="T63" fmla="*/ 159 h 185"/>
                <a:gd name="T64" fmla="*/ 61 w 94"/>
                <a:gd name="T65" fmla="*/ 154 h 185"/>
                <a:gd name="T66" fmla="*/ 65 w 94"/>
                <a:gd name="T67" fmla="*/ 146 h 185"/>
                <a:gd name="T68" fmla="*/ 66 w 94"/>
                <a:gd name="T69" fmla="*/ 134 h 185"/>
                <a:gd name="T70" fmla="*/ 65 w 94"/>
                <a:gd name="T71" fmla="*/ 122 h 185"/>
                <a:gd name="T72" fmla="*/ 62 w 94"/>
                <a:gd name="T73" fmla="*/ 114 h 185"/>
                <a:gd name="T74" fmla="*/ 57 w 94"/>
                <a:gd name="T75" fmla="*/ 108 h 185"/>
                <a:gd name="T76" fmla="*/ 48 w 94"/>
                <a:gd name="T77" fmla="*/ 104 h 185"/>
                <a:gd name="T78" fmla="*/ 27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2" y="0"/>
                    <a:pt x="72" y="3"/>
                    <a:pt x="80" y="11"/>
                  </a:cubicBezTo>
                  <a:cubicBezTo>
                    <a:pt x="85" y="15"/>
                    <a:pt x="88" y="21"/>
                    <a:pt x="90" y="27"/>
                  </a:cubicBezTo>
                  <a:cubicBezTo>
                    <a:pt x="92" y="34"/>
                    <a:pt x="93" y="42"/>
                    <a:pt x="93" y="50"/>
                  </a:cubicBezTo>
                  <a:cubicBezTo>
                    <a:pt x="64" y="50"/>
                    <a:pt x="64" y="50"/>
                    <a:pt x="64" y="50"/>
                  </a:cubicBezTo>
                  <a:cubicBezTo>
                    <a:pt x="64" y="46"/>
                    <a:pt x="64" y="43"/>
                    <a:pt x="64" y="39"/>
                  </a:cubicBezTo>
                  <a:cubicBezTo>
                    <a:pt x="63" y="36"/>
                    <a:pt x="62" y="33"/>
                    <a:pt x="60" y="31"/>
                  </a:cubicBezTo>
                  <a:cubicBezTo>
                    <a:pt x="57" y="27"/>
                    <a:pt x="53" y="26"/>
                    <a:pt x="47" y="26"/>
                  </a:cubicBezTo>
                  <a:cubicBezTo>
                    <a:pt x="44" y="26"/>
                    <a:pt x="42" y="26"/>
                    <a:pt x="40" y="27"/>
                  </a:cubicBezTo>
                  <a:cubicBezTo>
                    <a:pt x="38" y="28"/>
                    <a:pt x="36" y="29"/>
                    <a:pt x="35" y="31"/>
                  </a:cubicBezTo>
                  <a:cubicBezTo>
                    <a:pt x="32" y="34"/>
                    <a:pt x="30" y="40"/>
                    <a:pt x="30" y="49"/>
                  </a:cubicBezTo>
                  <a:cubicBezTo>
                    <a:pt x="30" y="52"/>
                    <a:pt x="30" y="55"/>
                    <a:pt x="31" y="58"/>
                  </a:cubicBezTo>
                  <a:cubicBezTo>
                    <a:pt x="31" y="61"/>
                    <a:pt x="32" y="63"/>
                    <a:pt x="33" y="64"/>
                  </a:cubicBezTo>
                  <a:cubicBezTo>
                    <a:pt x="34" y="66"/>
                    <a:pt x="35" y="68"/>
                    <a:pt x="37" y="69"/>
                  </a:cubicBezTo>
                  <a:cubicBezTo>
                    <a:pt x="39" y="71"/>
                    <a:pt x="42" y="72"/>
                    <a:pt x="45" y="73"/>
                  </a:cubicBezTo>
                  <a:cubicBezTo>
                    <a:pt x="67" y="82"/>
                    <a:pt x="67" y="82"/>
                    <a:pt x="67" y="82"/>
                  </a:cubicBezTo>
                  <a:cubicBezTo>
                    <a:pt x="72" y="84"/>
                    <a:pt x="77" y="86"/>
                    <a:pt x="80" y="89"/>
                  </a:cubicBezTo>
                  <a:cubicBezTo>
                    <a:pt x="84" y="92"/>
                    <a:pt x="87" y="95"/>
                    <a:pt x="89" y="99"/>
                  </a:cubicBezTo>
                  <a:cubicBezTo>
                    <a:pt x="91" y="103"/>
                    <a:pt x="92" y="108"/>
                    <a:pt x="93" y="113"/>
                  </a:cubicBezTo>
                  <a:cubicBezTo>
                    <a:pt x="94" y="119"/>
                    <a:pt x="94" y="125"/>
                    <a:pt x="94" y="133"/>
                  </a:cubicBezTo>
                  <a:cubicBezTo>
                    <a:pt x="94" y="142"/>
                    <a:pt x="93" y="150"/>
                    <a:pt x="92" y="157"/>
                  </a:cubicBezTo>
                  <a:cubicBezTo>
                    <a:pt x="90" y="163"/>
                    <a:pt x="87" y="169"/>
                    <a:pt x="82" y="173"/>
                  </a:cubicBezTo>
                  <a:cubicBezTo>
                    <a:pt x="79" y="177"/>
                    <a:pt x="74" y="179"/>
                    <a:pt x="68" y="182"/>
                  </a:cubicBezTo>
                  <a:cubicBezTo>
                    <a:pt x="62" y="184"/>
                    <a:pt x="55" y="185"/>
                    <a:pt x="47" y="185"/>
                  </a:cubicBezTo>
                  <a:cubicBezTo>
                    <a:pt x="31" y="185"/>
                    <a:pt x="20" y="181"/>
                    <a:pt x="12" y="173"/>
                  </a:cubicBezTo>
                  <a:cubicBezTo>
                    <a:pt x="7" y="169"/>
                    <a:pt x="4" y="163"/>
                    <a:pt x="2" y="157"/>
                  </a:cubicBezTo>
                  <a:cubicBezTo>
                    <a:pt x="1" y="151"/>
                    <a:pt x="0" y="144"/>
                    <a:pt x="0" y="134"/>
                  </a:cubicBezTo>
                  <a:cubicBezTo>
                    <a:pt x="29" y="134"/>
                    <a:pt x="29" y="134"/>
                    <a:pt x="29" y="134"/>
                  </a:cubicBezTo>
                  <a:cubicBezTo>
                    <a:pt x="29" y="139"/>
                    <a:pt x="29" y="143"/>
                    <a:pt x="30" y="146"/>
                  </a:cubicBezTo>
                  <a:cubicBezTo>
                    <a:pt x="30" y="149"/>
                    <a:pt x="32" y="152"/>
                    <a:pt x="34" y="154"/>
                  </a:cubicBezTo>
                  <a:cubicBezTo>
                    <a:pt x="35" y="156"/>
                    <a:pt x="37" y="157"/>
                    <a:pt x="39" y="158"/>
                  </a:cubicBezTo>
                  <a:cubicBezTo>
                    <a:pt x="41" y="159"/>
                    <a:pt x="44" y="159"/>
                    <a:pt x="47" y="159"/>
                  </a:cubicBezTo>
                  <a:cubicBezTo>
                    <a:pt x="53" y="159"/>
                    <a:pt x="58" y="157"/>
                    <a:pt x="61" y="154"/>
                  </a:cubicBezTo>
                  <a:cubicBezTo>
                    <a:pt x="63" y="152"/>
                    <a:pt x="64" y="149"/>
                    <a:pt x="65" y="146"/>
                  </a:cubicBezTo>
                  <a:cubicBezTo>
                    <a:pt x="65" y="143"/>
                    <a:pt x="66" y="139"/>
                    <a:pt x="66" y="134"/>
                  </a:cubicBezTo>
                  <a:cubicBezTo>
                    <a:pt x="66" y="129"/>
                    <a:pt x="65" y="125"/>
                    <a:pt x="65" y="122"/>
                  </a:cubicBezTo>
                  <a:cubicBezTo>
                    <a:pt x="65" y="119"/>
                    <a:pt x="64" y="116"/>
                    <a:pt x="62" y="114"/>
                  </a:cubicBezTo>
                  <a:cubicBezTo>
                    <a:pt x="61" y="112"/>
                    <a:pt x="59" y="110"/>
                    <a:pt x="57" y="108"/>
                  </a:cubicBezTo>
                  <a:cubicBezTo>
                    <a:pt x="55" y="107"/>
                    <a:pt x="52" y="105"/>
                    <a:pt x="48" y="104"/>
                  </a:cubicBezTo>
                  <a:cubicBezTo>
                    <a:pt x="27" y="95"/>
                    <a:pt x="27" y="95"/>
                    <a:pt x="27" y="95"/>
                  </a:cubicBezTo>
                  <a:cubicBezTo>
                    <a:pt x="22" y="93"/>
                    <a:pt x="18" y="91"/>
                    <a:pt x="15" y="89"/>
                  </a:cubicBezTo>
                  <a:cubicBezTo>
                    <a:pt x="12" y="86"/>
                    <a:pt x="9" y="83"/>
                    <a:pt x="7" y="80"/>
                  </a:cubicBezTo>
                  <a:cubicBezTo>
                    <a:pt x="5" y="76"/>
                    <a:pt x="4" y="72"/>
                    <a:pt x="3" y="67"/>
                  </a:cubicBezTo>
                  <a:cubicBezTo>
                    <a:pt x="2" y="62"/>
                    <a:pt x="1" y="56"/>
                    <a:pt x="1" y="49"/>
                  </a:cubicBezTo>
                  <a:cubicBezTo>
                    <a:pt x="1" y="41"/>
                    <a:pt x="3" y="34"/>
                    <a:pt x="5" y="27"/>
                  </a:cubicBezTo>
                  <a:cubicBezTo>
                    <a:pt x="8" y="21"/>
                    <a:pt x="11" y="15"/>
                    <a:pt x="16" y="11"/>
                  </a:cubicBezTo>
                  <a:cubicBezTo>
                    <a:pt x="20" y="7"/>
                    <a:pt x="25"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7" name="Freeform 11"/>
            <p:cNvSpPr>
              <a:spLocks/>
            </p:cNvSpPr>
            <p:nvPr userDrawn="1"/>
          </p:nvSpPr>
          <p:spPr bwMode="auto">
            <a:xfrm>
              <a:off x="2138" y="3560"/>
              <a:ext cx="142" cy="340"/>
            </a:xfrm>
            <a:custGeom>
              <a:avLst/>
              <a:gdLst>
                <a:gd name="T0" fmla="*/ 142 w 142"/>
                <a:gd name="T1" fmla="*/ 48 h 340"/>
                <a:gd name="T2" fmla="*/ 54 w 142"/>
                <a:gd name="T3" fmla="*/ 48 h 340"/>
                <a:gd name="T4" fmla="*/ 54 w 142"/>
                <a:gd name="T5" fmla="*/ 144 h 340"/>
                <a:gd name="T6" fmla="*/ 129 w 142"/>
                <a:gd name="T7" fmla="*/ 144 h 340"/>
                <a:gd name="T8" fmla="*/ 129 w 142"/>
                <a:gd name="T9" fmla="*/ 192 h 340"/>
                <a:gd name="T10" fmla="*/ 54 w 142"/>
                <a:gd name="T11" fmla="*/ 192 h 340"/>
                <a:gd name="T12" fmla="*/ 54 w 142"/>
                <a:gd name="T13" fmla="*/ 292 h 340"/>
                <a:gd name="T14" fmla="*/ 142 w 142"/>
                <a:gd name="T15" fmla="*/ 292 h 340"/>
                <a:gd name="T16" fmla="*/ 142 w 142"/>
                <a:gd name="T17" fmla="*/ 340 h 340"/>
                <a:gd name="T18" fmla="*/ 0 w 142"/>
                <a:gd name="T19" fmla="*/ 340 h 340"/>
                <a:gd name="T20" fmla="*/ 0 w 142"/>
                <a:gd name="T21" fmla="*/ 0 h 340"/>
                <a:gd name="T22" fmla="*/ 142 w 142"/>
                <a:gd name="T23" fmla="*/ 0 h 340"/>
                <a:gd name="T24" fmla="*/ 142 w 142"/>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340">
                  <a:moveTo>
                    <a:pt x="142" y="48"/>
                  </a:moveTo>
                  <a:lnTo>
                    <a:pt x="54" y="48"/>
                  </a:lnTo>
                  <a:lnTo>
                    <a:pt x="54" y="144"/>
                  </a:lnTo>
                  <a:lnTo>
                    <a:pt x="129" y="144"/>
                  </a:lnTo>
                  <a:lnTo>
                    <a:pt x="129" y="192"/>
                  </a:lnTo>
                  <a:lnTo>
                    <a:pt x="54" y="192"/>
                  </a:lnTo>
                  <a:lnTo>
                    <a:pt x="54" y="292"/>
                  </a:lnTo>
                  <a:lnTo>
                    <a:pt x="142" y="292"/>
                  </a:lnTo>
                  <a:lnTo>
                    <a:pt x="142" y="340"/>
                  </a:lnTo>
                  <a:lnTo>
                    <a:pt x="0" y="340"/>
                  </a:lnTo>
                  <a:lnTo>
                    <a:pt x="0" y="0"/>
                  </a:lnTo>
                  <a:lnTo>
                    <a:pt x="142" y="0"/>
                  </a:lnTo>
                  <a:lnTo>
                    <a:pt x="142"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8" name="Freeform 12"/>
            <p:cNvSpPr>
              <a:spLocks noEditPoints="1"/>
            </p:cNvSpPr>
            <p:nvPr userDrawn="1"/>
          </p:nvSpPr>
          <p:spPr bwMode="auto">
            <a:xfrm>
              <a:off x="2369" y="3560"/>
              <a:ext cx="182" cy="340"/>
            </a:xfrm>
            <a:custGeom>
              <a:avLst/>
              <a:gdLst>
                <a:gd name="T0" fmla="*/ 46 w 99"/>
                <a:gd name="T1" fmla="*/ 0 h 182"/>
                <a:gd name="T2" fmla="*/ 82 w 99"/>
                <a:gd name="T3" fmla="*/ 13 h 182"/>
                <a:gd name="T4" fmla="*/ 93 w 99"/>
                <a:gd name="T5" fmla="*/ 54 h 182"/>
                <a:gd name="T6" fmla="*/ 88 w 99"/>
                <a:gd name="T7" fmla="*/ 83 h 182"/>
                <a:gd name="T8" fmla="*/ 72 w 99"/>
                <a:gd name="T9" fmla="*/ 101 h 182"/>
                <a:gd name="T10" fmla="*/ 99 w 99"/>
                <a:gd name="T11" fmla="*/ 182 h 182"/>
                <a:gd name="T12" fmla="*/ 69 w 99"/>
                <a:gd name="T13" fmla="*/ 182 h 182"/>
                <a:gd name="T14" fmla="*/ 45 w 99"/>
                <a:gd name="T15" fmla="*/ 108 h 182"/>
                <a:gd name="T16" fmla="*/ 29 w 99"/>
                <a:gd name="T17" fmla="*/ 108 h 182"/>
                <a:gd name="T18" fmla="*/ 29 w 99"/>
                <a:gd name="T19" fmla="*/ 182 h 182"/>
                <a:gd name="T20" fmla="*/ 0 w 99"/>
                <a:gd name="T21" fmla="*/ 182 h 182"/>
                <a:gd name="T22" fmla="*/ 0 w 99"/>
                <a:gd name="T23" fmla="*/ 0 h 182"/>
                <a:gd name="T24" fmla="*/ 46 w 99"/>
                <a:gd name="T25" fmla="*/ 0 h 182"/>
                <a:gd name="T26" fmla="*/ 29 w 99"/>
                <a:gd name="T27" fmla="*/ 26 h 182"/>
                <a:gd name="T28" fmla="*/ 29 w 99"/>
                <a:gd name="T29" fmla="*/ 82 h 182"/>
                <a:gd name="T30" fmla="*/ 46 w 99"/>
                <a:gd name="T31" fmla="*/ 82 h 182"/>
                <a:gd name="T32" fmla="*/ 56 w 99"/>
                <a:gd name="T33" fmla="*/ 80 h 182"/>
                <a:gd name="T34" fmla="*/ 61 w 99"/>
                <a:gd name="T35" fmla="*/ 74 h 182"/>
                <a:gd name="T36" fmla="*/ 63 w 99"/>
                <a:gd name="T37" fmla="*/ 65 h 182"/>
                <a:gd name="T38" fmla="*/ 64 w 99"/>
                <a:gd name="T39" fmla="*/ 54 h 182"/>
                <a:gd name="T40" fmla="*/ 63 w 99"/>
                <a:gd name="T41" fmla="*/ 43 h 182"/>
                <a:gd name="T42" fmla="*/ 61 w 99"/>
                <a:gd name="T43" fmla="*/ 34 h 182"/>
                <a:gd name="T44" fmla="*/ 56 w 99"/>
                <a:gd name="T45" fmla="*/ 28 h 182"/>
                <a:gd name="T46" fmla="*/ 46 w 99"/>
                <a:gd name="T47" fmla="*/ 26 h 182"/>
                <a:gd name="T48" fmla="*/ 29 w 99"/>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9" h="182">
                  <a:moveTo>
                    <a:pt x="46" y="0"/>
                  </a:moveTo>
                  <a:cubicBezTo>
                    <a:pt x="63" y="0"/>
                    <a:pt x="75" y="4"/>
                    <a:pt x="82" y="13"/>
                  </a:cubicBezTo>
                  <a:cubicBezTo>
                    <a:pt x="89" y="21"/>
                    <a:pt x="93" y="35"/>
                    <a:pt x="93" y="54"/>
                  </a:cubicBezTo>
                  <a:cubicBezTo>
                    <a:pt x="93" y="65"/>
                    <a:pt x="91" y="75"/>
                    <a:pt x="88" y="83"/>
                  </a:cubicBezTo>
                  <a:cubicBezTo>
                    <a:pt x="85" y="91"/>
                    <a:pt x="80" y="97"/>
                    <a:pt x="72" y="101"/>
                  </a:cubicBezTo>
                  <a:cubicBezTo>
                    <a:pt x="99" y="182"/>
                    <a:pt x="99" y="182"/>
                    <a:pt x="99" y="182"/>
                  </a:cubicBezTo>
                  <a:cubicBezTo>
                    <a:pt x="69" y="182"/>
                    <a:pt x="69" y="182"/>
                    <a:pt x="69" y="182"/>
                  </a:cubicBezTo>
                  <a:cubicBezTo>
                    <a:pt x="45" y="108"/>
                    <a:pt x="45" y="108"/>
                    <a:pt x="45" y="108"/>
                  </a:cubicBezTo>
                  <a:cubicBezTo>
                    <a:pt x="29" y="108"/>
                    <a:pt x="29" y="108"/>
                    <a:pt x="29" y="108"/>
                  </a:cubicBezTo>
                  <a:cubicBezTo>
                    <a:pt x="29" y="182"/>
                    <a:pt x="29" y="182"/>
                    <a:pt x="29" y="182"/>
                  </a:cubicBezTo>
                  <a:cubicBezTo>
                    <a:pt x="0" y="182"/>
                    <a:pt x="0" y="182"/>
                    <a:pt x="0" y="182"/>
                  </a:cubicBezTo>
                  <a:cubicBezTo>
                    <a:pt x="0" y="0"/>
                    <a:pt x="0" y="0"/>
                    <a:pt x="0" y="0"/>
                  </a:cubicBezTo>
                  <a:lnTo>
                    <a:pt x="46" y="0"/>
                  </a:lnTo>
                  <a:close/>
                  <a:moveTo>
                    <a:pt x="29" y="26"/>
                  </a:moveTo>
                  <a:cubicBezTo>
                    <a:pt x="29" y="82"/>
                    <a:pt x="29" y="82"/>
                    <a:pt x="29" y="82"/>
                  </a:cubicBezTo>
                  <a:cubicBezTo>
                    <a:pt x="46" y="82"/>
                    <a:pt x="46" y="82"/>
                    <a:pt x="46" y="82"/>
                  </a:cubicBezTo>
                  <a:cubicBezTo>
                    <a:pt x="50" y="82"/>
                    <a:pt x="53" y="81"/>
                    <a:pt x="56" y="80"/>
                  </a:cubicBezTo>
                  <a:cubicBezTo>
                    <a:pt x="58" y="78"/>
                    <a:pt x="60" y="76"/>
                    <a:pt x="61" y="74"/>
                  </a:cubicBezTo>
                  <a:cubicBezTo>
                    <a:pt x="62" y="71"/>
                    <a:pt x="63" y="68"/>
                    <a:pt x="63" y="65"/>
                  </a:cubicBezTo>
                  <a:cubicBezTo>
                    <a:pt x="64" y="61"/>
                    <a:pt x="64" y="58"/>
                    <a:pt x="64" y="54"/>
                  </a:cubicBezTo>
                  <a:cubicBezTo>
                    <a:pt x="64" y="50"/>
                    <a:pt x="64" y="47"/>
                    <a:pt x="63" y="43"/>
                  </a:cubicBezTo>
                  <a:cubicBezTo>
                    <a:pt x="63" y="40"/>
                    <a:pt x="62" y="37"/>
                    <a:pt x="61" y="34"/>
                  </a:cubicBezTo>
                  <a:cubicBezTo>
                    <a:pt x="60" y="32"/>
                    <a:pt x="58" y="30"/>
                    <a:pt x="56" y="28"/>
                  </a:cubicBezTo>
                  <a:cubicBezTo>
                    <a:pt x="53" y="27"/>
                    <a:pt x="50" y="26"/>
                    <a:pt x="46" y="26"/>
                  </a:cubicBezTo>
                  <a:lnTo>
                    <a:pt x="29"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9" name="Freeform 13"/>
            <p:cNvSpPr>
              <a:spLocks/>
            </p:cNvSpPr>
            <p:nvPr userDrawn="1"/>
          </p:nvSpPr>
          <p:spPr bwMode="auto">
            <a:xfrm>
              <a:off x="2614" y="3560"/>
              <a:ext cx="197" cy="340"/>
            </a:xfrm>
            <a:custGeom>
              <a:avLst/>
              <a:gdLst>
                <a:gd name="T0" fmla="*/ 57 w 197"/>
                <a:gd name="T1" fmla="*/ 0 h 340"/>
                <a:gd name="T2" fmla="*/ 99 w 197"/>
                <a:gd name="T3" fmla="*/ 258 h 340"/>
                <a:gd name="T4" fmla="*/ 140 w 197"/>
                <a:gd name="T5" fmla="*/ 0 h 340"/>
                <a:gd name="T6" fmla="*/ 197 w 197"/>
                <a:gd name="T7" fmla="*/ 0 h 340"/>
                <a:gd name="T8" fmla="*/ 125 w 197"/>
                <a:gd name="T9" fmla="*/ 340 h 340"/>
                <a:gd name="T10" fmla="*/ 72 w 197"/>
                <a:gd name="T11" fmla="*/ 340 h 340"/>
                <a:gd name="T12" fmla="*/ 0 w 197"/>
                <a:gd name="T13" fmla="*/ 0 h 340"/>
                <a:gd name="T14" fmla="*/ 57 w 197"/>
                <a:gd name="T15" fmla="*/ 0 h 3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7" h="340">
                  <a:moveTo>
                    <a:pt x="57" y="0"/>
                  </a:moveTo>
                  <a:lnTo>
                    <a:pt x="99" y="258"/>
                  </a:lnTo>
                  <a:lnTo>
                    <a:pt x="140" y="0"/>
                  </a:lnTo>
                  <a:lnTo>
                    <a:pt x="197" y="0"/>
                  </a:lnTo>
                  <a:lnTo>
                    <a:pt x="125" y="340"/>
                  </a:lnTo>
                  <a:lnTo>
                    <a:pt x="72" y="340"/>
                  </a:lnTo>
                  <a:lnTo>
                    <a:pt x="0" y="0"/>
                  </a:lnTo>
                  <a:lnTo>
                    <a:pt x="57" y="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0" name="Freeform 14"/>
            <p:cNvSpPr>
              <a:spLocks/>
            </p:cNvSpPr>
            <p:nvPr userDrawn="1"/>
          </p:nvSpPr>
          <p:spPr bwMode="auto">
            <a:xfrm>
              <a:off x="2894"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1" name="Freeform 15"/>
            <p:cNvSpPr>
              <a:spLocks/>
            </p:cNvSpPr>
            <p:nvPr userDrawn="1"/>
          </p:nvSpPr>
          <p:spPr bwMode="auto">
            <a:xfrm>
              <a:off x="3240" y="3560"/>
              <a:ext cx="164" cy="340"/>
            </a:xfrm>
            <a:custGeom>
              <a:avLst/>
              <a:gdLst>
                <a:gd name="T0" fmla="*/ 164 w 164"/>
                <a:gd name="T1" fmla="*/ 48 h 340"/>
                <a:gd name="T2" fmla="*/ 109 w 164"/>
                <a:gd name="T3" fmla="*/ 48 h 340"/>
                <a:gd name="T4" fmla="*/ 109 w 164"/>
                <a:gd name="T5" fmla="*/ 340 h 340"/>
                <a:gd name="T6" fmla="*/ 56 w 164"/>
                <a:gd name="T7" fmla="*/ 340 h 340"/>
                <a:gd name="T8" fmla="*/ 56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6" y="340"/>
                  </a:lnTo>
                  <a:lnTo>
                    <a:pt x="56"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2" name="Freeform 16"/>
            <p:cNvSpPr>
              <a:spLocks/>
            </p:cNvSpPr>
            <p:nvPr userDrawn="1"/>
          </p:nvSpPr>
          <p:spPr bwMode="auto">
            <a:xfrm>
              <a:off x="3491" y="3560"/>
              <a:ext cx="169" cy="340"/>
            </a:xfrm>
            <a:custGeom>
              <a:avLst/>
              <a:gdLst>
                <a:gd name="T0" fmla="*/ 169 w 169"/>
                <a:gd name="T1" fmla="*/ 340 h 340"/>
                <a:gd name="T2" fmla="*/ 118 w 169"/>
                <a:gd name="T3" fmla="*/ 340 h 340"/>
                <a:gd name="T4" fmla="*/ 118 w 169"/>
                <a:gd name="T5" fmla="*/ 192 h 340"/>
                <a:gd name="T6" fmla="*/ 52 w 169"/>
                <a:gd name="T7" fmla="*/ 192 h 340"/>
                <a:gd name="T8" fmla="*/ 52 w 169"/>
                <a:gd name="T9" fmla="*/ 340 h 340"/>
                <a:gd name="T10" fmla="*/ 0 w 169"/>
                <a:gd name="T11" fmla="*/ 340 h 340"/>
                <a:gd name="T12" fmla="*/ 0 w 169"/>
                <a:gd name="T13" fmla="*/ 0 h 340"/>
                <a:gd name="T14" fmla="*/ 52 w 169"/>
                <a:gd name="T15" fmla="*/ 0 h 340"/>
                <a:gd name="T16" fmla="*/ 52 w 169"/>
                <a:gd name="T17" fmla="*/ 144 h 340"/>
                <a:gd name="T18" fmla="*/ 118 w 169"/>
                <a:gd name="T19" fmla="*/ 144 h 340"/>
                <a:gd name="T20" fmla="*/ 118 w 169"/>
                <a:gd name="T21" fmla="*/ 0 h 340"/>
                <a:gd name="T22" fmla="*/ 169 w 169"/>
                <a:gd name="T23" fmla="*/ 0 h 340"/>
                <a:gd name="T24" fmla="*/ 169 w 169"/>
                <a:gd name="T25" fmla="*/ 34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 h="340">
                  <a:moveTo>
                    <a:pt x="169" y="340"/>
                  </a:moveTo>
                  <a:lnTo>
                    <a:pt x="118" y="340"/>
                  </a:lnTo>
                  <a:lnTo>
                    <a:pt x="118" y="192"/>
                  </a:lnTo>
                  <a:lnTo>
                    <a:pt x="52" y="192"/>
                  </a:lnTo>
                  <a:lnTo>
                    <a:pt x="52" y="340"/>
                  </a:lnTo>
                  <a:lnTo>
                    <a:pt x="0" y="340"/>
                  </a:lnTo>
                  <a:lnTo>
                    <a:pt x="0" y="0"/>
                  </a:lnTo>
                  <a:lnTo>
                    <a:pt x="52" y="0"/>
                  </a:lnTo>
                  <a:lnTo>
                    <a:pt x="52" y="144"/>
                  </a:lnTo>
                  <a:lnTo>
                    <a:pt x="118" y="144"/>
                  </a:lnTo>
                  <a:lnTo>
                    <a:pt x="118" y="0"/>
                  </a:lnTo>
                  <a:lnTo>
                    <a:pt x="169" y="0"/>
                  </a:lnTo>
                  <a:lnTo>
                    <a:pt x="169" y="34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3" name="Freeform 17"/>
            <p:cNvSpPr>
              <a:spLocks/>
            </p:cNvSpPr>
            <p:nvPr userDrawn="1"/>
          </p:nvSpPr>
          <p:spPr bwMode="auto">
            <a:xfrm>
              <a:off x="3762"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4" name="Freeform 18"/>
            <p:cNvSpPr>
              <a:spLocks noEditPoints="1"/>
            </p:cNvSpPr>
            <p:nvPr userDrawn="1"/>
          </p:nvSpPr>
          <p:spPr bwMode="auto">
            <a:xfrm>
              <a:off x="4127" y="3560"/>
              <a:ext cx="169" cy="340"/>
            </a:xfrm>
            <a:custGeom>
              <a:avLst/>
              <a:gdLst>
                <a:gd name="T0" fmla="*/ 45 w 92"/>
                <a:gd name="T1" fmla="*/ 0 h 182"/>
                <a:gd name="T2" fmla="*/ 66 w 92"/>
                <a:gd name="T3" fmla="*/ 3 h 182"/>
                <a:gd name="T4" fmla="*/ 80 w 92"/>
                <a:gd name="T5" fmla="*/ 12 h 182"/>
                <a:gd name="T6" fmla="*/ 89 w 92"/>
                <a:gd name="T7" fmla="*/ 26 h 182"/>
                <a:gd name="T8" fmla="*/ 92 w 92"/>
                <a:gd name="T9" fmla="*/ 49 h 182"/>
                <a:gd name="T10" fmla="*/ 90 w 92"/>
                <a:gd name="T11" fmla="*/ 66 h 182"/>
                <a:gd name="T12" fmla="*/ 81 w 92"/>
                <a:gd name="T13" fmla="*/ 80 h 182"/>
                <a:gd name="T14" fmla="*/ 77 w 92"/>
                <a:gd name="T15" fmla="*/ 84 h 182"/>
                <a:gd name="T16" fmla="*/ 72 w 92"/>
                <a:gd name="T17" fmla="*/ 87 h 182"/>
                <a:gd name="T18" fmla="*/ 82 w 92"/>
                <a:gd name="T19" fmla="*/ 94 h 182"/>
                <a:gd name="T20" fmla="*/ 90 w 92"/>
                <a:gd name="T21" fmla="*/ 109 h 182"/>
                <a:gd name="T22" fmla="*/ 92 w 92"/>
                <a:gd name="T23" fmla="*/ 130 h 182"/>
                <a:gd name="T24" fmla="*/ 90 w 92"/>
                <a:gd name="T25" fmla="*/ 155 h 182"/>
                <a:gd name="T26" fmla="*/ 81 w 92"/>
                <a:gd name="T27" fmla="*/ 171 h 182"/>
                <a:gd name="T28" fmla="*/ 66 w 92"/>
                <a:gd name="T29" fmla="*/ 179 h 182"/>
                <a:gd name="T30" fmla="*/ 45 w 92"/>
                <a:gd name="T31" fmla="*/ 182 h 182"/>
                <a:gd name="T32" fmla="*/ 0 w 92"/>
                <a:gd name="T33" fmla="*/ 182 h 182"/>
                <a:gd name="T34" fmla="*/ 0 w 92"/>
                <a:gd name="T35" fmla="*/ 0 h 182"/>
                <a:gd name="T36" fmla="*/ 45 w 92"/>
                <a:gd name="T37" fmla="*/ 0 h 182"/>
                <a:gd name="T38" fmla="*/ 28 w 92"/>
                <a:gd name="T39" fmla="*/ 26 h 182"/>
                <a:gd name="T40" fmla="*/ 28 w 92"/>
                <a:gd name="T41" fmla="*/ 75 h 182"/>
                <a:gd name="T42" fmla="*/ 43 w 92"/>
                <a:gd name="T43" fmla="*/ 75 h 182"/>
                <a:gd name="T44" fmla="*/ 59 w 92"/>
                <a:gd name="T45" fmla="*/ 70 h 182"/>
                <a:gd name="T46" fmla="*/ 63 w 92"/>
                <a:gd name="T47" fmla="*/ 51 h 182"/>
                <a:gd name="T48" fmla="*/ 59 w 92"/>
                <a:gd name="T49" fmla="*/ 32 h 182"/>
                <a:gd name="T50" fmla="*/ 43 w 92"/>
                <a:gd name="T51" fmla="*/ 26 h 182"/>
                <a:gd name="T52" fmla="*/ 28 w 92"/>
                <a:gd name="T53" fmla="*/ 26 h 182"/>
                <a:gd name="T54" fmla="*/ 28 w 92"/>
                <a:gd name="T55" fmla="*/ 100 h 182"/>
                <a:gd name="T56" fmla="*/ 28 w 92"/>
                <a:gd name="T57" fmla="*/ 156 h 182"/>
                <a:gd name="T58" fmla="*/ 42 w 92"/>
                <a:gd name="T59" fmla="*/ 156 h 182"/>
                <a:gd name="T60" fmla="*/ 59 w 92"/>
                <a:gd name="T61" fmla="*/ 150 h 182"/>
                <a:gd name="T62" fmla="*/ 64 w 92"/>
                <a:gd name="T63" fmla="*/ 128 h 182"/>
                <a:gd name="T64" fmla="*/ 59 w 92"/>
                <a:gd name="T65" fmla="*/ 106 h 182"/>
                <a:gd name="T66" fmla="*/ 42 w 92"/>
                <a:gd name="T67" fmla="*/ 100 h 182"/>
                <a:gd name="T68" fmla="*/ 28 w 92"/>
                <a:gd name="T69" fmla="*/ 10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82">
                  <a:moveTo>
                    <a:pt x="45" y="0"/>
                  </a:moveTo>
                  <a:cubicBezTo>
                    <a:pt x="54" y="0"/>
                    <a:pt x="61" y="1"/>
                    <a:pt x="66" y="3"/>
                  </a:cubicBezTo>
                  <a:cubicBezTo>
                    <a:pt x="72" y="5"/>
                    <a:pt x="77" y="8"/>
                    <a:pt x="80" y="12"/>
                  </a:cubicBezTo>
                  <a:cubicBezTo>
                    <a:pt x="85" y="16"/>
                    <a:pt x="88" y="21"/>
                    <a:pt x="89" y="26"/>
                  </a:cubicBezTo>
                  <a:cubicBezTo>
                    <a:pt x="91" y="31"/>
                    <a:pt x="92" y="39"/>
                    <a:pt x="92" y="49"/>
                  </a:cubicBezTo>
                  <a:cubicBezTo>
                    <a:pt x="92" y="55"/>
                    <a:pt x="91" y="61"/>
                    <a:pt x="90" y="66"/>
                  </a:cubicBezTo>
                  <a:cubicBezTo>
                    <a:pt x="88" y="71"/>
                    <a:pt x="86" y="76"/>
                    <a:pt x="81" y="80"/>
                  </a:cubicBezTo>
                  <a:cubicBezTo>
                    <a:pt x="80" y="82"/>
                    <a:pt x="79" y="83"/>
                    <a:pt x="77" y="84"/>
                  </a:cubicBezTo>
                  <a:cubicBezTo>
                    <a:pt x="76" y="85"/>
                    <a:pt x="74" y="86"/>
                    <a:pt x="72" y="87"/>
                  </a:cubicBezTo>
                  <a:cubicBezTo>
                    <a:pt x="76" y="89"/>
                    <a:pt x="79" y="91"/>
                    <a:pt x="82" y="94"/>
                  </a:cubicBezTo>
                  <a:cubicBezTo>
                    <a:pt x="86" y="98"/>
                    <a:pt x="89" y="103"/>
                    <a:pt x="90" y="109"/>
                  </a:cubicBezTo>
                  <a:cubicBezTo>
                    <a:pt x="92" y="114"/>
                    <a:pt x="92" y="122"/>
                    <a:pt x="92" y="130"/>
                  </a:cubicBezTo>
                  <a:cubicBezTo>
                    <a:pt x="92" y="141"/>
                    <a:pt x="92" y="149"/>
                    <a:pt x="90" y="155"/>
                  </a:cubicBezTo>
                  <a:cubicBezTo>
                    <a:pt x="88" y="161"/>
                    <a:pt x="85" y="166"/>
                    <a:pt x="81" y="171"/>
                  </a:cubicBezTo>
                  <a:cubicBezTo>
                    <a:pt x="77" y="175"/>
                    <a:pt x="72" y="178"/>
                    <a:pt x="66" y="179"/>
                  </a:cubicBezTo>
                  <a:cubicBezTo>
                    <a:pt x="61" y="181"/>
                    <a:pt x="54" y="182"/>
                    <a:pt x="45" y="182"/>
                  </a:cubicBezTo>
                  <a:cubicBezTo>
                    <a:pt x="0" y="182"/>
                    <a:pt x="0" y="182"/>
                    <a:pt x="0" y="182"/>
                  </a:cubicBezTo>
                  <a:cubicBezTo>
                    <a:pt x="0" y="0"/>
                    <a:pt x="0" y="0"/>
                    <a:pt x="0" y="0"/>
                  </a:cubicBezTo>
                  <a:lnTo>
                    <a:pt x="45" y="0"/>
                  </a:lnTo>
                  <a:close/>
                  <a:moveTo>
                    <a:pt x="28" y="26"/>
                  </a:moveTo>
                  <a:cubicBezTo>
                    <a:pt x="28" y="75"/>
                    <a:pt x="28" y="75"/>
                    <a:pt x="28" y="75"/>
                  </a:cubicBezTo>
                  <a:cubicBezTo>
                    <a:pt x="43" y="75"/>
                    <a:pt x="43" y="75"/>
                    <a:pt x="43" y="75"/>
                  </a:cubicBezTo>
                  <a:cubicBezTo>
                    <a:pt x="50" y="75"/>
                    <a:pt x="55" y="73"/>
                    <a:pt x="59" y="70"/>
                  </a:cubicBezTo>
                  <a:cubicBezTo>
                    <a:pt x="62" y="66"/>
                    <a:pt x="63" y="59"/>
                    <a:pt x="63" y="51"/>
                  </a:cubicBezTo>
                  <a:cubicBezTo>
                    <a:pt x="63" y="42"/>
                    <a:pt x="62" y="35"/>
                    <a:pt x="59" y="32"/>
                  </a:cubicBezTo>
                  <a:cubicBezTo>
                    <a:pt x="55" y="28"/>
                    <a:pt x="50" y="26"/>
                    <a:pt x="43" y="26"/>
                  </a:cubicBezTo>
                  <a:lnTo>
                    <a:pt x="28" y="26"/>
                  </a:lnTo>
                  <a:close/>
                  <a:moveTo>
                    <a:pt x="28" y="100"/>
                  </a:moveTo>
                  <a:cubicBezTo>
                    <a:pt x="28" y="156"/>
                    <a:pt x="28" y="156"/>
                    <a:pt x="28" y="156"/>
                  </a:cubicBezTo>
                  <a:cubicBezTo>
                    <a:pt x="42" y="156"/>
                    <a:pt x="42" y="156"/>
                    <a:pt x="42" y="156"/>
                  </a:cubicBezTo>
                  <a:cubicBezTo>
                    <a:pt x="50" y="156"/>
                    <a:pt x="55" y="154"/>
                    <a:pt x="59" y="150"/>
                  </a:cubicBezTo>
                  <a:cubicBezTo>
                    <a:pt x="62" y="146"/>
                    <a:pt x="64" y="139"/>
                    <a:pt x="64" y="128"/>
                  </a:cubicBezTo>
                  <a:cubicBezTo>
                    <a:pt x="64" y="118"/>
                    <a:pt x="62" y="111"/>
                    <a:pt x="59" y="106"/>
                  </a:cubicBezTo>
                  <a:cubicBezTo>
                    <a:pt x="55" y="102"/>
                    <a:pt x="50" y="100"/>
                    <a:pt x="42" y="100"/>
                  </a:cubicBezTo>
                  <a:lnTo>
                    <a:pt x="28" y="10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5" name="Freeform 19"/>
            <p:cNvSpPr>
              <a:spLocks/>
            </p:cNvSpPr>
            <p:nvPr userDrawn="1"/>
          </p:nvSpPr>
          <p:spPr bwMode="auto">
            <a:xfrm>
              <a:off x="4392" y="3560"/>
              <a:ext cx="140" cy="340"/>
            </a:xfrm>
            <a:custGeom>
              <a:avLst/>
              <a:gdLst>
                <a:gd name="T0" fmla="*/ 140 w 140"/>
                <a:gd name="T1" fmla="*/ 48 h 340"/>
                <a:gd name="T2" fmla="*/ 52 w 140"/>
                <a:gd name="T3" fmla="*/ 48 h 340"/>
                <a:gd name="T4" fmla="*/ 52 w 140"/>
                <a:gd name="T5" fmla="*/ 144 h 340"/>
                <a:gd name="T6" fmla="*/ 127 w 140"/>
                <a:gd name="T7" fmla="*/ 144 h 340"/>
                <a:gd name="T8" fmla="*/ 127 w 140"/>
                <a:gd name="T9" fmla="*/ 192 h 340"/>
                <a:gd name="T10" fmla="*/ 52 w 140"/>
                <a:gd name="T11" fmla="*/ 192 h 340"/>
                <a:gd name="T12" fmla="*/ 52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2" y="48"/>
                  </a:lnTo>
                  <a:lnTo>
                    <a:pt x="52" y="144"/>
                  </a:lnTo>
                  <a:lnTo>
                    <a:pt x="127" y="144"/>
                  </a:lnTo>
                  <a:lnTo>
                    <a:pt x="127" y="192"/>
                  </a:lnTo>
                  <a:lnTo>
                    <a:pt x="52" y="192"/>
                  </a:lnTo>
                  <a:lnTo>
                    <a:pt x="52"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6" name="Freeform 20"/>
            <p:cNvSpPr>
              <a:spLocks/>
            </p:cNvSpPr>
            <p:nvPr userDrawn="1"/>
          </p:nvSpPr>
          <p:spPr bwMode="auto">
            <a:xfrm>
              <a:off x="461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7" name="Freeform 21"/>
            <p:cNvSpPr>
              <a:spLocks/>
            </p:cNvSpPr>
            <p:nvPr userDrawn="1"/>
          </p:nvSpPr>
          <p:spPr bwMode="auto">
            <a:xfrm>
              <a:off x="4866" y="3560"/>
              <a:ext cx="164" cy="340"/>
            </a:xfrm>
            <a:custGeom>
              <a:avLst/>
              <a:gdLst>
                <a:gd name="T0" fmla="*/ 164 w 164"/>
                <a:gd name="T1" fmla="*/ 48 h 340"/>
                <a:gd name="T2" fmla="*/ 109 w 164"/>
                <a:gd name="T3" fmla="*/ 48 h 340"/>
                <a:gd name="T4" fmla="*/ 109 w 164"/>
                <a:gd name="T5" fmla="*/ 340 h 340"/>
                <a:gd name="T6" fmla="*/ 55 w 164"/>
                <a:gd name="T7" fmla="*/ 340 h 340"/>
                <a:gd name="T8" fmla="*/ 55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5" y="340"/>
                  </a:lnTo>
                  <a:lnTo>
                    <a:pt x="55"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8" name="Freeform 22"/>
            <p:cNvSpPr>
              <a:spLocks/>
            </p:cNvSpPr>
            <p:nvPr userDrawn="1"/>
          </p:nvSpPr>
          <p:spPr bwMode="auto">
            <a:xfrm>
              <a:off x="5236"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9" name="Freeform 23"/>
            <p:cNvSpPr>
              <a:spLocks/>
            </p:cNvSpPr>
            <p:nvPr userDrawn="1"/>
          </p:nvSpPr>
          <p:spPr bwMode="auto">
            <a:xfrm>
              <a:off x="5500" y="3560"/>
              <a:ext cx="140" cy="340"/>
            </a:xfrm>
            <a:custGeom>
              <a:avLst/>
              <a:gdLst>
                <a:gd name="T0" fmla="*/ 140 w 140"/>
                <a:gd name="T1" fmla="*/ 48 h 340"/>
                <a:gd name="T2" fmla="*/ 53 w 140"/>
                <a:gd name="T3" fmla="*/ 48 h 340"/>
                <a:gd name="T4" fmla="*/ 53 w 140"/>
                <a:gd name="T5" fmla="*/ 144 h 340"/>
                <a:gd name="T6" fmla="*/ 129 w 140"/>
                <a:gd name="T7" fmla="*/ 144 h 340"/>
                <a:gd name="T8" fmla="*/ 129 w 140"/>
                <a:gd name="T9" fmla="*/ 192 h 340"/>
                <a:gd name="T10" fmla="*/ 53 w 140"/>
                <a:gd name="T11" fmla="*/ 192 h 340"/>
                <a:gd name="T12" fmla="*/ 53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3" y="48"/>
                  </a:lnTo>
                  <a:lnTo>
                    <a:pt x="53" y="144"/>
                  </a:lnTo>
                  <a:lnTo>
                    <a:pt x="129" y="144"/>
                  </a:lnTo>
                  <a:lnTo>
                    <a:pt x="129" y="192"/>
                  </a:lnTo>
                  <a:lnTo>
                    <a:pt x="53" y="192"/>
                  </a:lnTo>
                  <a:lnTo>
                    <a:pt x="53"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0" name="Freeform 24"/>
            <p:cNvSpPr>
              <a:spLocks/>
            </p:cNvSpPr>
            <p:nvPr userDrawn="1"/>
          </p:nvSpPr>
          <p:spPr bwMode="auto">
            <a:xfrm>
              <a:off x="5721" y="3556"/>
              <a:ext cx="175" cy="348"/>
            </a:xfrm>
            <a:custGeom>
              <a:avLst/>
              <a:gdLst>
                <a:gd name="T0" fmla="*/ 49 w 95"/>
                <a:gd name="T1" fmla="*/ 0 h 186"/>
                <a:gd name="T2" fmla="*/ 67 w 95"/>
                <a:gd name="T3" fmla="*/ 3 h 186"/>
                <a:gd name="T4" fmla="*/ 81 w 95"/>
                <a:gd name="T5" fmla="*/ 12 h 186"/>
                <a:gd name="T6" fmla="*/ 91 w 95"/>
                <a:gd name="T7" fmla="*/ 28 h 186"/>
                <a:gd name="T8" fmla="*/ 95 w 95"/>
                <a:gd name="T9" fmla="*/ 50 h 186"/>
                <a:gd name="T10" fmla="*/ 67 w 95"/>
                <a:gd name="T11" fmla="*/ 50 h 186"/>
                <a:gd name="T12" fmla="*/ 66 w 95"/>
                <a:gd name="T13" fmla="*/ 41 h 186"/>
                <a:gd name="T14" fmla="*/ 62 w 95"/>
                <a:gd name="T15" fmla="*/ 33 h 186"/>
                <a:gd name="T16" fmla="*/ 57 w 95"/>
                <a:gd name="T17" fmla="*/ 28 h 186"/>
                <a:gd name="T18" fmla="*/ 49 w 95"/>
                <a:gd name="T19" fmla="*/ 26 h 186"/>
                <a:gd name="T20" fmla="*/ 41 w 95"/>
                <a:gd name="T21" fmla="*/ 28 h 186"/>
                <a:gd name="T22" fmla="*/ 35 w 95"/>
                <a:gd name="T23" fmla="*/ 33 h 186"/>
                <a:gd name="T24" fmla="*/ 30 w 95"/>
                <a:gd name="T25" fmla="*/ 54 h 186"/>
                <a:gd name="T26" fmla="*/ 29 w 95"/>
                <a:gd name="T27" fmla="*/ 93 h 186"/>
                <a:gd name="T28" fmla="*/ 30 w 95"/>
                <a:gd name="T29" fmla="*/ 133 h 186"/>
                <a:gd name="T30" fmla="*/ 35 w 95"/>
                <a:gd name="T31" fmla="*/ 154 h 186"/>
                <a:gd name="T32" fmla="*/ 41 w 95"/>
                <a:gd name="T33" fmla="*/ 159 h 186"/>
                <a:gd name="T34" fmla="*/ 49 w 95"/>
                <a:gd name="T35" fmla="*/ 160 h 186"/>
                <a:gd name="T36" fmla="*/ 57 w 95"/>
                <a:gd name="T37" fmla="*/ 159 h 186"/>
                <a:gd name="T38" fmla="*/ 62 w 95"/>
                <a:gd name="T39" fmla="*/ 154 h 186"/>
                <a:gd name="T40" fmla="*/ 66 w 95"/>
                <a:gd name="T41" fmla="*/ 146 h 186"/>
                <a:gd name="T42" fmla="*/ 67 w 95"/>
                <a:gd name="T43" fmla="*/ 136 h 186"/>
                <a:gd name="T44" fmla="*/ 95 w 95"/>
                <a:gd name="T45" fmla="*/ 136 h 186"/>
                <a:gd name="T46" fmla="*/ 91 w 95"/>
                <a:gd name="T47" fmla="*/ 158 h 186"/>
                <a:gd name="T48" fmla="*/ 80 w 95"/>
                <a:gd name="T49" fmla="*/ 175 h 186"/>
                <a:gd name="T50" fmla="*/ 67 w 95"/>
                <a:gd name="T51" fmla="*/ 183 h 186"/>
                <a:gd name="T52" fmla="*/ 49 w 95"/>
                <a:gd name="T53" fmla="*/ 186 h 186"/>
                <a:gd name="T54" fmla="*/ 28 w 95"/>
                <a:gd name="T55" fmla="*/ 182 h 186"/>
                <a:gd name="T56" fmla="*/ 14 w 95"/>
                <a:gd name="T57" fmla="*/ 171 h 186"/>
                <a:gd name="T58" fmla="*/ 6 w 95"/>
                <a:gd name="T59" fmla="*/ 159 h 186"/>
                <a:gd name="T60" fmla="*/ 2 w 95"/>
                <a:gd name="T61" fmla="*/ 143 h 186"/>
                <a:gd name="T62" fmla="*/ 1 w 95"/>
                <a:gd name="T63" fmla="*/ 121 h 186"/>
                <a:gd name="T64" fmla="*/ 0 w 95"/>
                <a:gd name="T65" fmla="*/ 93 h 186"/>
                <a:gd name="T66" fmla="*/ 1 w 95"/>
                <a:gd name="T67" fmla="*/ 65 h 186"/>
                <a:gd name="T68" fmla="*/ 2 w 95"/>
                <a:gd name="T69" fmla="*/ 44 h 186"/>
                <a:gd name="T70" fmla="*/ 6 w 95"/>
                <a:gd name="T71" fmla="*/ 28 h 186"/>
                <a:gd name="T72" fmla="*/ 14 w 95"/>
                <a:gd name="T73" fmla="*/ 16 h 186"/>
                <a:gd name="T74" fmla="*/ 28 w 95"/>
                <a:gd name="T75" fmla="*/ 5 h 186"/>
                <a:gd name="T76" fmla="*/ 49 w 95"/>
                <a:gd name="T77"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5" h="186">
                  <a:moveTo>
                    <a:pt x="49" y="0"/>
                  </a:moveTo>
                  <a:cubicBezTo>
                    <a:pt x="56" y="0"/>
                    <a:pt x="62" y="1"/>
                    <a:pt x="67" y="3"/>
                  </a:cubicBezTo>
                  <a:cubicBezTo>
                    <a:pt x="72" y="5"/>
                    <a:pt x="77" y="8"/>
                    <a:pt x="81" y="12"/>
                  </a:cubicBezTo>
                  <a:cubicBezTo>
                    <a:pt x="85" y="16"/>
                    <a:pt x="89" y="22"/>
                    <a:pt x="91" y="28"/>
                  </a:cubicBezTo>
                  <a:cubicBezTo>
                    <a:pt x="94" y="35"/>
                    <a:pt x="95" y="42"/>
                    <a:pt x="95" y="50"/>
                  </a:cubicBezTo>
                  <a:cubicBezTo>
                    <a:pt x="67" y="50"/>
                    <a:pt x="67" y="50"/>
                    <a:pt x="67" y="50"/>
                  </a:cubicBezTo>
                  <a:cubicBezTo>
                    <a:pt x="67" y="47"/>
                    <a:pt x="66" y="44"/>
                    <a:pt x="66" y="41"/>
                  </a:cubicBezTo>
                  <a:cubicBezTo>
                    <a:pt x="65" y="38"/>
                    <a:pt x="64" y="35"/>
                    <a:pt x="62" y="33"/>
                  </a:cubicBezTo>
                  <a:cubicBezTo>
                    <a:pt x="61" y="31"/>
                    <a:pt x="59" y="29"/>
                    <a:pt x="57" y="28"/>
                  </a:cubicBezTo>
                  <a:cubicBezTo>
                    <a:pt x="55" y="27"/>
                    <a:pt x="52" y="26"/>
                    <a:pt x="49" y="26"/>
                  </a:cubicBezTo>
                  <a:cubicBezTo>
                    <a:pt x="45" y="26"/>
                    <a:pt x="43" y="27"/>
                    <a:pt x="41" y="28"/>
                  </a:cubicBezTo>
                  <a:cubicBezTo>
                    <a:pt x="38" y="29"/>
                    <a:pt x="37" y="31"/>
                    <a:pt x="35" y="33"/>
                  </a:cubicBezTo>
                  <a:cubicBezTo>
                    <a:pt x="32" y="37"/>
                    <a:pt x="31" y="44"/>
                    <a:pt x="30" y="54"/>
                  </a:cubicBezTo>
                  <a:cubicBezTo>
                    <a:pt x="29" y="63"/>
                    <a:pt x="29" y="77"/>
                    <a:pt x="29" y="93"/>
                  </a:cubicBezTo>
                  <a:cubicBezTo>
                    <a:pt x="29" y="110"/>
                    <a:pt x="29" y="123"/>
                    <a:pt x="30" y="133"/>
                  </a:cubicBezTo>
                  <a:cubicBezTo>
                    <a:pt x="31" y="142"/>
                    <a:pt x="32" y="149"/>
                    <a:pt x="35" y="154"/>
                  </a:cubicBezTo>
                  <a:cubicBezTo>
                    <a:pt x="37" y="156"/>
                    <a:pt x="38" y="157"/>
                    <a:pt x="41" y="159"/>
                  </a:cubicBezTo>
                  <a:cubicBezTo>
                    <a:pt x="43" y="160"/>
                    <a:pt x="45" y="160"/>
                    <a:pt x="49" y="160"/>
                  </a:cubicBezTo>
                  <a:cubicBezTo>
                    <a:pt x="52" y="160"/>
                    <a:pt x="55" y="160"/>
                    <a:pt x="57" y="159"/>
                  </a:cubicBezTo>
                  <a:cubicBezTo>
                    <a:pt x="59" y="157"/>
                    <a:pt x="61" y="156"/>
                    <a:pt x="62" y="154"/>
                  </a:cubicBezTo>
                  <a:cubicBezTo>
                    <a:pt x="64" y="151"/>
                    <a:pt x="65" y="149"/>
                    <a:pt x="66" y="146"/>
                  </a:cubicBezTo>
                  <a:cubicBezTo>
                    <a:pt x="66" y="143"/>
                    <a:pt x="67" y="139"/>
                    <a:pt x="67" y="136"/>
                  </a:cubicBezTo>
                  <a:cubicBezTo>
                    <a:pt x="95" y="136"/>
                    <a:pt x="95" y="136"/>
                    <a:pt x="95" y="136"/>
                  </a:cubicBezTo>
                  <a:cubicBezTo>
                    <a:pt x="95" y="144"/>
                    <a:pt x="94" y="152"/>
                    <a:pt x="91" y="158"/>
                  </a:cubicBezTo>
                  <a:cubicBezTo>
                    <a:pt x="88" y="165"/>
                    <a:pt x="85" y="171"/>
                    <a:pt x="80" y="175"/>
                  </a:cubicBezTo>
                  <a:cubicBezTo>
                    <a:pt x="76" y="179"/>
                    <a:pt x="72" y="182"/>
                    <a:pt x="67" y="183"/>
                  </a:cubicBezTo>
                  <a:cubicBezTo>
                    <a:pt x="62" y="185"/>
                    <a:pt x="56" y="186"/>
                    <a:pt x="49" y="186"/>
                  </a:cubicBezTo>
                  <a:cubicBezTo>
                    <a:pt x="40" y="186"/>
                    <a:pt x="33" y="185"/>
                    <a:pt x="28" y="182"/>
                  </a:cubicBezTo>
                  <a:cubicBezTo>
                    <a:pt x="22" y="179"/>
                    <a:pt x="17" y="175"/>
                    <a:pt x="14" y="171"/>
                  </a:cubicBezTo>
                  <a:cubicBezTo>
                    <a:pt x="11" y="167"/>
                    <a:pt x="8" y="163"/>
                    <a:pt x="6" y="159"/>
                  </a:cubicBezTo>
                  <a:cubicBezTo>
                    <a:pt x="5" y="154"/>
                    <a:pt x="3" y="149"/>
                    <a:pt x="2" y="143"/>
                  </a:cubicBezTo>
                  <a:cubicBezTo>
                    <a:pt x="2" y="137"/>
                    <a:pt x="1" y="130"/>
                    <a:pt x="1" y="121"/>
                  </a:cubicBezTo>
                  <a:cubicBezTo>
                    <a:pt x="0" y="113"/>
                    <a:pt x="0" y="104"/>
                    <a:pt x="0" y="93"/>
                  </a:cubicBezTo>
                  <a:cubicBezTo>
                    <a:pt x="0" y="82"/>
                    <a:pt x="0" y="73"/>
                    <a:pt x="1" y="65"/>
                  </a:cubicBezTo>
                  <a:cubicBezTo>
                    <a:pt x="1" y="57"/>
                    <a:pt x="2" y="50"/>
                    <a:pt x="2" y="44"/>
                  </a:cubicBezTo>
                  <a:cubicBezTo>
                    <a:pt x="3" y="38"/>
                    <a:pt x="5" y="32"/>
                    <a:pt x="6" y="28"/>
                  </a:cubicBezTo>
                  <a:cubicBezTo>
                    <a:pt x="8" y="23"/>
                    <a:pt x="11" y="19"/>
                    <a:pt x="14" y="16"/>
                  </a:cubicBezTo>
                  <a:cubicBezTo>
                    <a:pt x="17" y="11"/>
                    <a:pt x="22" y="8"/>
                    <a:pt x="28" y="5"/>
                  </a:cubicBezTo>
                  <a:cubicBezTo>
                    <a:pt x="33" y="2"/>
                    <a:pt x="40" y="0"/>
                    <a:pt x="49"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1" name="Freeform 25"/>
            <p:cNvSpPr>
              <a:spLocks/>
            </p:cNvSpPr>
            <p:nvPr userDrawn="1"/>
          </p:nvSpPr>
          <p:spPr bwMode="auto">
            <a:xfrm>
              <a:off x="5984" y="3560"/>
              <a:ext cx="170" cy="344"/>
            </a:xfrm>
            <a:custGeom>
              <a:avLst/>
              <a:gdLst>
                <a:gd name="T0" fmla="*/ 92 w 92"/>
                <a:gd name="T1" fmla="*/ 137 h 184"/>
                <a:gd name="T2" fmla="*/ 80 w 92"/>
                <a:gd name="T3" fmla="*/ 171 h 184"/>
                <a:gd name="T4" fmla="*/ 46 w 92"/>
                <a:gd name="T5" fmla="*/ 184 h 184"/>
                <a:gd name="T6" fmla="*/ 12 w 92"/>
                <a:gd name="T7" fmla="*/ 171 h 184"/>
                <a:gd name="T8" fmla="*/ 0 w 92"/>
                <a:gd name="T9" fmla="*/ 137 h 184"/>
                <a:gd name="T10" fmla="*/ 0 w 92"/>
                <a:gd name="T11" fmla="*/ 0 h 184"/>
                <a:gd name="T12" fmla="*/ 28 w 92"/>
                <a:gd name="T13" fmla="*/ 0 h 184"/>
                <a:gd name="T14" fmla="*/ 28 w 92"/>
                <a:gd name="T15" fmla="*/ 136 h 184"/>
                <a:gd name="T16" fmla="*/ 33 w 92"/>
                <a:gd name="T17" fmla="*/ 153 h 184"/>
                <a:gd name="T18" fmla="*/ 46 w 92"/>
                <a:gd name="T19" fmla="*/ 158 h 184"/>
                <a:gd name="T20" fmla="*/ 59 w 92"/>
                <a:gd name="T21" fmla="*/ 153 h 184"/>
                <a:gd name="T22" fmla="*/ 64 w 92"/>
                <a:gd name="T23" fmla="*/ 136 h 184"/>
                <a:gd name="T24" fmla="*/ 64 w 92"/>
                <a:gd name="T25" fmla="*/ 0 h 184"/>
                <a:gd name="T26" fmla="*/ 92 w 92"/>
                <a:gd name="T27" fmla="*/ 0 h 184"/>
                <a:gd name="T28" fmla="*/ 92 w 92"/>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2" h="184">
                  <a:moveTo>
                    <a:pt x="92" y="137"/>
                  </a:moveTo>
                  <a:cubicBezTo>
                    <a:pt x="92" y="151"/>
                    <a:pt x="88" y="162"/>
                    <a:pt x="80" y="171"/>
                  </a:cubicBezTo>
                  <a:cubicBezTo>
                    <a:pt x="71" y="180"/>
                    <a:pt x="60" y="184"/>
                    <a:pt x="46" y="184"/>
                  </a:cubicBezTo>
                  <a:cubicBezTo>
                    <a:pt x="32" y="184"/>
                    <a:pt x="21" y="180"/>
                    <a:pt x="12" y="171"/>
                  </a:cubicBezTo>
                  <a:cubicBezTo>
                    <a:pt x="4" y="162"/>
                    <a:pt x="0" y="151"/>
                    <a:pt x="0" y="137"/>
                  </a:cubicBezTo>
                  <a:cubicBezTo>
                    <a:pt x="0" y="0"/>
                    <a:pt x="0" y="0"/>
                    <a:pt x="0" y="0"/>
                  </a:cubicBezTo>
                  <a:cubicBezTo>
                    <a:pt x="28" y="0"/>
                    <a:pt x="28" y="0"/>
                    <a:pt x="28" y="0"/>
                  </a:cubicBezTo>
                  <a:cubicBezTo>
                    <a:pt x="28" y="136"/>
                    <a:pt x="28" y="136"/>
                    <a:pt x="28" y="136"/>
                  </a:cubicBezTo>
                  <a:cubicBezTo>
                    <a:pt x="28" y="144"/>
                    <a:pt x="30" y="150"/>
                    <a:pt x="33" y="153"/>
                  </a:cubicBezTo>
                  <a:cubicBezTo>
                    <a:pt x="36" y="157"/>
                    <a:pt x="40" y="158"/>
                    <a:pt x="46" y="158"/>
                  </a:cubicBezTo>
                  <a:cubicBezTo>
                    <a:pt x="52" y="158"/>
                    <a:pt x="56" y="157"/>
                    <a:pt x="59" y="153"/>
                  </a:cubicBezTo>
                  <a:cubicBezTo>
                    <a:pt x="62" y="150"/>
                    <a:pt x="64" y="144"/>
                    <a:pt x="64" y="136"/>
                  </a:cubicBezTo>
                  <a:cubicBezTo>
                    <a:pt x="64" y="0"/>
                    <a:pt x="64" y="0"/>
                    <a:pt x="64" y="0"/>
                  </a:cubicBezTo>
                  <a:cubicBezTo>
                    <a:pt x="92" y="0"/>
                    <a:pt x="92" y="0"/>
                    <a:pt x="92" y="0"/>
                  </a:cubicBezTo>
                  <a:lnTo>
                    <a:pt x="92"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2" name="Freeform 26"/>
            <p:cNvSpPr>
              <a:spLocks noEditPoints="1"/>
            </p:cNvSpPr>
            <p:nvPr userDrawn="1"/>
          </p:nvSpPr>
          <p:spPr bwMode="auto">
            <a:xfrm>
              <a:off x="6254" y="3560"/>
              <a:ext cx="180" cy="340"/>
            </a:xfrm>
            <a:custGeom>
              <a:avLst/>
              <a:gdLst>
                <a:gd name="T0" fmla="*/ 46 w 98"/>
                <a:gd name="T1" fmla="*/ 0 h 182"/>
                <a:gd name="T2" fmla="*/ 82 w 98"/>
                <a:gd name="T3" fmla="*/ 13 h 182"/>
                <a:gd name="T4" fmla="*/ 92 w 98"/>
                <a:gd name="T5" fmla="*/ 54 h 182"/>
                <a:gd name="T6" fmla="*/ 88 w 98"/>
                <a:gd name="T7" fmla="*/ 83 h 182"/>
                <a:gd name="T8" fmla="*/ 71 w 98"/>
                <a:gd name="T9" fmla="*/ 101 h 182"/>
                <a:gd name="T10" fmla="*/ 98 w 98"/>
                <a:gd name="T11" fmla="*/ 182 h 182"/>
                <a:gd name="T12" fmla="*/ 68 w 98"/>
                <a:gd name="T13" fmla="*/ 182 h 182"/>
                <a:gd name="T14" fmla="*/ 45 w 98"/>
                <a:gd name="T15" fmla="*/ 108 h 182"/>
                <a:gd name="T16" fmla="*/ 28 w 98"/>
                <a:gd name="T17" fmla="*/ 108 h 182"/>
                <a:gd name="T18" fmla="*/ 28 w 98"/>
                <a:gd name="T19" fmla="*/ 182 h 182"/>
                <a:gd name="T20" fmla="*/ 0 w 98"/>
                <a:gd name="T21" fmla="*/ 182 h 182"/>
                <a:gd name="T22" fmla="*/ 0 w 98"/>
                <a:gd name="T23" fmla="*/ 0 h 182"/>
                <a:gd name="T24" fmla="*/ 46 w 98"/>
                <a:gd name="T25" fmla="*/ 0 h 182"/>
                <a:gd name="T26" fmla="*/ 28 w 98"/>
                <a:gd name="T27" fmla="*/ 26 h 182"/>
                <a:gd name="T28" fmla="*/ 28 w 98"/>
                <a:gd name="T29" fmla="*/ 82 h 182"/>
                <a:gd name="T30" fmla="*/ 46 w 98"/>
                <a:gd name="T31" fmla="*/ 82 h 182"/>
                <a:gd name="T32" fmla="*/ 55 w 98"/>
                <a:gd name="T33" fmla="*/ 80 h 182"/>
                <a:gd name="T34" fmla="*/ 61 w 98"/>
                <a:gd name="T35" fmla="*/ 74 h 182"/>
                <a:gd name="T36" fmla="*/ 63 w 98"/>
                <a:gd name="T37" fmla="*/ 65 h 182"/>
                <a:gd name="T38" fmla="*/ 64 w 98"/>
                <a:gd name="T39" fmla="*/ 54 h 182"/>
                <a:gd name="T40" fmla="*/ 63 w 98"/>
                <a:gd name="T41" fmla="*/ 43 h 182"/>
                <a:gd name="T42" fmla="*/ 61 w 98"/>
                <a:gd name="T43" fmla="*/ 34 h 182"/>
                <a:gd name="T44" fmla="*/ 55 w 98"/>
                <a:gd name="T45" fmla="*/ 28 h 182"/>
                <a:gd name="T46" fmla="*/ 46 w 98"/>
                <a:gd name="T47" fmla="*/ 26 h 182"/>
                <a:gd name="T48" fmla="*/ 28 w 98"/>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8" h="182">
                  <a:moveTo>
                    <a:pt x="46" y="0"/>
                  </a:moveTo>
                  <a:cubicBezTo>
                    <a:pt x="62" y="0"/>
                    <a:pt x="74" y="4"/>
                    <a:pt x="82" y="13"/>
                  </a:cubicBezTo>
                  <a:cubicBezTo>
                    <a:pt x="89" y="21"/>
                    <a:pt x="92" y="35"/>
                    <a:pt x="92" y="54"/>
                  </a:cubicBezTo>
                  <a:cubicBezTo>
                    <a:pt x="92" y="65"/>
                    <a:pt x="91" y="75"/>
                    <a:pt x="88" y="83"/>
                  </a:cubicBezTo>
                  <a:cubicBezTo>
                    <a:pt x="85" y="91"/>
                    <a:pt x="79" y="97"/>
                    <a:pt x="71" y="101"/>
                  </a:cubicBezTo>
                  <a:cubicBezTo>
                    <a:pt x="98" y="182"/>
                    <a:pt x="98" y="182"/>
                    <a:pt x="98" y="182"/>
                  </a:cubicBezTo>
                  <a:cubicBezTo>
                    <a:pt x="68" y="182"/>
                    <a:pt x="68" y="182"/>
                    <a:pt x="68" y="182"/>
                  </a:cubicBezTo>
                  <a:cubicBezTo>
                    <a:pt x="45" y="108"/>
                    <a:pt x="45" y="108"/>
                    <a:pt x="45" y="108"/>
                  </a:cubicBezTo>
                  <a:cubicBezTo>
                    <a:pt x="28" y="108"/>
                    <a:pt x="28" y="108"/>
                    <a:pt x="28" y="108"/>
                  </a:cubicBezTo>
                  <a:cubicBezTo>
                    <a:pt x="28" y="182"/>
                    <a:pt x="28" y="182"/>
                    <a:pt x="28" y="182"/>
                  </a:cubicBezTo>
                  <a:cubicBezTo>
                    <a:pt x="0" y="182"/>
                    <a:pt x="0" y="182"/>
                    <a:pt x="0" y="182"/>
                  </a:cubicBezTo>
                  <a:cubicBezTo>
                    <a:pt x="0" y="0"/>
                    <a:pt x="0" y="0"/>
                    <a:pt x="0" y="0"/>
                  </a:cubicBezTo>
                  <a:lnTo>
                    <a:pt x="46" y="0"/>
                  </a:lnTo>
                  <a:close/>
                  <a:moveTo>
                    <a:pt x="28" y="26"/>
                  </a:moveTo>
                  <a:cubicBezTo>
                    <a:pt x="28" y="82"/>
                    <a:pt x="28" y="82"/>
                    <a:pt x="28" y="82"/>
                  </a:cubicBezTo>
                  <a:cubicBezTo>
                    <a:pt x="46" y="82"/>
                    <a:pt x="46" y="82"/>
                    <a:pt x="46" y="82"/>
                  </a:cubicBezTo>
                  <a:cubicBezTo>
                    <a:pt x="50" y="82"/>
                    <a:pt x="53" y="81"/>
                    <a:pt x="55" y="80"/>
                  </a:cubicBezTo>
                  <a:cubicBezTo>
                    <a:pt x="58" y="78"/>
                    <a:pt x="59" y="76"/>
                    <a:pt x="61" y="74"/>
                  </a:cubicBezTo>
                  <a:cubicBezTo>
                    <a:pt x="62" y="71"/>
                    <a:pt x="63" y="68"/>
                    <a:pt x="63" y="65"/>
                  </a:cubicBezTo>
                  <a:cubicBezTo>
                    <a:pt x="63" y="61"/>
                    <a:pt x="64" y="58"/>
                    <a:pt x="64" y="54"/>
                  </a:cubicBezTo>
                  <a:cubicBezTo>
                    <a:pt x="64" y="50"/>
                    <a:pt x="63" y="47"/>
                    <a:pt x="63" y="43"/>
                  </a:cubicBezTo>
                  <a:cubicBezTo>
                    <a:pt x="63" y="40"/>
                    <a:pt x="62" y="37"/>
                    <a:pt x="61" y="34"/>
                  </a:cubicBezTo>
                  <a:cubicBezTo>
                    <a:pt x="59" y="32"/>
                    <a:pt x="58" y="30"/>
                    <a:pt x="55" y="28"/>
                  </a:cubicBezTo>
                  <a:cubicBezTo>
                    <a:pt x="53" y="27"/>
                    <a:pt x="50" y="26"/>
                    <a:pt x="46"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3" name="Rectangle 27"/>
            <p:cNvSpPr>
              <a:spLocks noChangeArrowheads="1"/>
            </p:cNvSpPr>
            <p:nvPr userDrawn="1"/>
          </p:nvSpPr>
          <p:spPr bwMode="auto">
            <a:xfrm>
              <a:off x="6523" y="3560"/>
              <a:ext cx="53" cy="340"/>
            </a:xfrm>
            <a:prstGeom prst="rect">
              <a:avLst/>
            </a:prstGeom>
            <a:solidFill>
              <a:srgbClr val="F90B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4" name="Freeform 28"/>
            <p:cNvSpPr>
              <a:spLocks/>
            </p:cNvSpPr>
            <p:nvPr userDrawn="1"/>
          </p:nvSpPr>
          <p:spPr bwMode="auto">
            <a:xfrm>
              <a:off x="6661" y="3560"/>
              <a:ext cx="166" cy="340"/>
            </a:xfrm>
            <a:custGeom>
              <a:avLst/>
              <a:gdLst>
                <a:gd name="T0" fmla="*/ 166 w 166"/>
                <a:gd name="T1" fmla="*/ 48 h 340"/>
                <a:gd name="T2" fmla="*/ 109 w 166"/>
                <a:gd name="T3" fmla="*/ 48 h 340"/>
                <a:gd name="T4" fmla="*/ 109 w 166"/>
                <a:gd name="T5" fmla="*/ 340 h 340"/>
                <a:gd name="T6" fmla="*/ 55 w 166"/>
                <a:gd name="T7" fmla="*/ 340 h 340"/>
                <a:gd name="T8" fmla="*/ 55 w 166"/>
                <a:gd name="T9" fmla="*/ 48 h 340"/>
                <a:gd name="T10" fmla="*/ 0 w 166"/>
                <a:gd name="T11" fmla="*/ 48 h 340"/>
                <a:gd name="T12" fmla="*/ 0 w 166"/>
                <a:gd name="T13" fmla="*/ 0 h 340"/>
                <a:gd name="T14" fmla="*/ 166 w 166"/>
                <a:gd name="T15" fmla="*/ 0 h 340"/>
                <a:gd name="T16" fmla="*/ 166 w 166"/>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340">
                  <a:moveTo>
                    <a:pt x="166" y="48"/>
                  </a:moveTo>
                  <a:lnTo>
                    <a:pt x="109" y="48"/>
                  </a:lnTo>
                  <a:lnTo>
                    <a:pt x="109" y="340"/>
                  </a:lnTo>
                  <a:lnTo>
                    <a:pt x="55" y="340"/>
                  </a:lnTo>
                  <a:lnTo>
                    <a:pt x="55" y="48"/>
                  </a:lnTo>
                  <a:lnTo>
                    <a:pt x="0" y="48"/>
                  </a:lnTo>
                  <a:lnTo>
                    <a:pt x="0" y="0"/>
                  </a:lnTo>
                  <a:lnTo>
                    <a:pt x="166" y="0"/>
                  </a:lnTo>
                  <a:lnTo>
                    <a:pt x="166"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5" name="Freeform 29"/>
            <p:cNvSpPr>
              <a:spLocks/>
            </p:cNvSpPr>
            <p:nvPr userDrawn="1"/>
          </p:nvSpPr>
          <p:spPr bwMode="auto">
            <a:xfrm>
              <a:off x="6897" y="3560"/>
              <a:ext cx="184" cy="340"/>
            </a:xfrm>
            <a:custGeom>
              <a:avLst/>
              <a:gdLst>
                <a:gd name="T0" fmla="*/ 118 w 184"/>
                <a:gd name="T1" fmla="*/ 207 h 340"/>
                <a:gd name="T2" fmla="*/ 118 w 184"/>
                <a:gd name="T3" fmla="*/ 340 h 340"/>
                <a:gd name="T4" fmla="*/ 66 w 184"/>
                <a:gd name="T5" fmla="*/ 340 h 340"/>
                <a:gd name="T6" fmla="*/ 66 w 184"/>
                <a:gd name="T7" fmla="*/ 207 h 340"/>
                <a:gd name="T8" fmla="*/ 0 w 184"/>
                <a:gd name="T9" fmla="*/ 0 h 340"/>
                <a:gd name="T10" fmla="*/ 59 w 184"/>
                <a:gd name="T11" fmla="*/ 0 h 340"/>
                <a:gd name="T12" fmla="*/ 92 w 184"/>
                <a:gd name="T13" fmla="*/ 134 h 340"/>
                <a:gd name="T14" fmla="*/ 125 w 184"/>
                <a:gd name="T15" fmla="*/ 0 h 340"/>
                <a:gd name="T16" fmla="*/ 184 w 184"/>
                <a:gd name="T17" fmla="*/ 0 h 340"/>
                <a:gd name="T18" fmla="*/ 118 w 184"/>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340">
                  <a:moveTo>
                    <a:pt x="118" y="207"/>
                  </a:moveTo>
                  <a:lnTo>
                    <a:pt x="118" y="340"/>
                  </a:lnTo>
                  <a:lnTo>
                    <a:pt x="66" y="340"/>
                  </a:lnTo>
                  <a:lnTo>
                    <a:pt x="66" y="207"/>
                  </a:lnTo>
                  <a:lnTo>
                    <a:pt x="0" y="0"/>
                  </a:lnTo>
                  <a:lnTo>
                    <a:pt x="59" y="0"/>
                  </a:lnTo>
                  <a:lnTo>
                    <a:pt x="92" y="134"/>
                  </a:lnTo>
                  <a:lnTo>
                    <a:pt x="125" y="0"/>
                  </a:lnTo>
                  <a:lnTo>
                    <a:pt x="184"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grpSp>
    </p:spTree>
    <p:extLst>
      <p:ext uri="{BB962C8B-B14F-4D97-AF65-F5344CB8AC3E}">
        <p14:creationId xmlns:p14="http://schemas.microsoft.com/office/powerpoint/2010/main" val="341273334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Objectives">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l="34257" r="13309"/>
          <a:stretch/>
        </p:blipFill>
        <p:spPr>
          <a:xfrm flipH="1">
            <a:off x="-1" y="1"/>
            <a:ext cx="7070154"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0" name="Section number">
            <a:extLst>
              <a:ext uri="{FF2B5EF4-FFF2-40B4-BE49-F238E27FC236}">
                <a16:creationId xmlns:a16="http://schemas.microsoft.com/office/drawing/2014/main" id="{8D4BF86F-6349-40BA-B0D7-42610471FE8C}"/>
              </a:ext>
            </a:extLst>
          </p:cNvPr>
          <p:cNvSpPr>
            <a:spLocks noGrp="1"/>
          </p:cNvSpPr>
          <p:nvPr>
            <p:ph type="body" sz="quarter" idx="16" hasCustomPrompt="1"/>
          </p:nvPr>
        </p:nvSpPr>
        <p:spPr bwMode="white">
          <a:xfrm>
            <a:off x="585369" y="457201"/>
            <a:ext cx="4987324" cy="891075"/>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pic>
        <p:nvPicPr>
          <p:cNvPr id="8" name="Graphic 7">
            <a:extLst>
              <a:ext uri="{FF2B5EF4-FFF2-40B4-BE49-F238E27FC236}">
                <a16:creationId xmlns:a16="http://schemas.microsoft.com/office/drawing/2014/main" id="{16053528-B104-429F-A0D8-BA1075A81308}"/>
              </a:ext>
            </a:extLst>
          </p:cNvPr>
          <p:cNvPicPr>
            <a:picLocks noChangeAspect="1"/>
          </p:cNvPicPr>
          <p:nvPr/>
        </p:nvPicPr>
        <p:blipFill rotWithShape="1">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l="21871" r="23412"/>
          <a:stretch/>
        </p:blipFill>
        <p:spPr>
          <a:xfrm>
            <a:off x="7654148" y="1366222"/>
            <a:ext cx="3919829" cy="3916613"/>
          </a:xfrm>
          <a:prstGeom prst="rect">
            <a:avLst/>
          </a:prstGeom>
        </p:spPr>
      </p:pic>
      <p:sp>
        <p:nvSpPr>
          <p:cNvPr id="9" name="Bullet text_left">
            <a:extLst>
              <a:ext uri="{FF2B5EF4-FFF2-40B4-BE49-F238E27FC236}">
                <a16:creationId xmlns:a16="http://schemas.microsoft.com/office/drawing/2014/main" id="{C8AF569F-99E0-4B4E-B10F-68DE60D54DDB}"/>
              </a:ext>
            </a:extLst>
          </p:cNvPr>
          <p:cNvSpPr>
            <a:spLocks noGrp="1"/>
          </p:cNvSpPr>
          <p:nvPr>
            <p:ph sz="half" idx="2"/>
          </p:nvPr>
        </p:nvSpPr>
        <p:spPr>
          <a:xfrm>
            <a:off x="583995" y="1525588"/>
            <a:ext cx="4988698"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100000"/>
              </a:lnSpc>
              <a:spcBef>
                <a:spcPts val="6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100000"/>
              </a:lnSpc>
              <a:spcBef>
                <a:spcPts val="6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100000"/>
              </a:lnSpc>
              <a:spcBef>
                <a:spcPts val="6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3B0A582B-765A-AE3E-F955-4C38D6852EA6}"/>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2145246906"/>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tandard Title and Bullet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995" y="460552"/>
            <a:ext cx="11025242" cy="914400"/>
          </a:xfrm>
        </p:spPr>
        <p:txBody>
          <a:bodyPr/>
          <a:lstStyle>
            <a:lvl1pPr>
              <a:defRPr>
                <a:solidFill>
                  <a:schemeClr val="bg2"/>
                </a:solidFill>
              </a:defRPr>
            </a:lvl1pPr>
          </a:lstStyle>
          <a:p>
            <a:r>
              <a:rPr lang="en-US" dirty="0"/>
              <a:t>One Column</a:t>
            </a:r>
          </a:p>
        </p:txBody>
      </p:sp>
      <p:sp>
        <p:nvSpPr>
          <p:cNvPr id="6" name="Bullet text"/>
          <p:cNvSpPr>
            <a:spLocks noGrp="1" noChangeArrowheads="1"/>
          </p:cNvSpPr>
          <p:nvPr>
            <p:ph idx="1"/>
          </p:nvPr>
        </p:nvSpPr>
        <p:spPr bwMode="auto">
          <a:xfrm>
            <a:off x="583995" y="1534474"/>
            <a:ext cx="11025242"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a:spcAft>
                <a:spcPts val="1000"/>
              </a:spcAft>
              <a:defRPr/>
            </a:lvl1pPr>
            <a:lvl2pPr>
              <a:spcAft>
                <a:spcPts val="800"/>
              </a:spcAft>
              <a:defRPr/>
            </a:lvl2pPr>
            <a:lvl4pPr>
              <a:spcAft>
                <a:spcPts val="800"/>
              </a:spcAft>
              <a:buClr>
                <a:schemeClr val="tx2"/>
              </a:buClr>
              <a:defRPr>
                <a:latin typeface="Arial" panose="020B0604020202020204" pitchFamily="34" charset="0"/>
                <a:cs typeface="Arial" panose="020B0604020202020204" pitchFamily="34" charset="0"/>
              </a:defRPr>
            </a:lvl4pPr>
            <a:lvl5pPr>
              <a:buClr>
                <a:schemeClr val="tx2"/>
              </a:buCl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2023" y="6356351"/>
            <a:ext cx="2843954" cy="365125"/>
          </a:xfrm>
        </p:spPr>
        <p:txBody>
          <a:bodyPr/>
          <a:lstStyle/>
          <a:p>
            <a:endParaRPr lang="en-US" dirty="0"/>
          </a:p>
        </p:txBody>
      </p:sp>
    </p:spTree>
    <p:extLst>
      <p:ext uri="{BB962C8B-B14F-4D97-AF65-F5344CB8AC3E}">
        <p14:creationId xmlns:p14="http://schemas.microsoft.com/office/powerpoint/2010/main" val="2095603157"/>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 Column">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40486" cy="914400"/>
          </a:xfrm>
        </p:spPr>
        <p:txBody>
          <a:bodyPr/>
          <a:lstStyle>
            <a:lvl1pPr>
              <a:defRPr>
                <a:solidFill>
                  <a:schemeClr val="bg2"/>
                </a:solidFill>
              </a:defRPr>
            </a:lvl1pPr>
          </a:lstStyle>
          <a:p>
            <a:r>
              <a:rPr lang="en-US"/>
              <a:t>Click to edit Master title style</a:t>
            </a:r>
            <a:endParaRPr lang="en-US" dirty="0"/>
          </a:p>
        </p:txBody>
      </p:sp>
      <p:sp>
        <p:nvSpPr>
          <p:cNvPr id="6" name="Bullet text_left"/>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Bullet text_left"/>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p:cNvSpPr>
            <a:spLocks noGrp="1"/>
          </p:cNvSpPr>
          <p:nvPr>
            <p:ph type="dt" sz="half" idx="13"/>
          </p:nvPr>
        </p:nvSpPr>
        <p:spPr>
          <a:xfrm>
            <a:off x="-2997409" y="6356351"/>
            <a:ext cx="2843954" cy="365125"/>
          </a:xfrm>
        </p:spPr>
        <p:txBody>
          <a:bodyPr/>
          <a:lstStyle/>
          <a:p>
            <a:endParaRPr lang="en-US" dirty="0"/>
          </a:p>
        </p:txBody>
      </p:sp>
    </p:spTree>
    <p:extLst>
      <p:ext uri="{BB962C8B-B14F-4D97-AF65-F5344CB8AC3E}">
        <p14:creationId xmlns:p14="http://schemas.microsoft.com/office/powerpoint/2010/main" val="65057417"/>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cept image righ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995" y="460552"/>
            <a:ext cx="6275791" cy="914400"/>
          </a:xfrm>
        </p:spPr>
        <p:txBody>
          <a:bodyPr/>
          <a:lstStyle>
            <a:lvl1pPr>
              <a:defRPr>
                <a:solidFill>
                  <a:schemeClr val="bg2"/>
                </a:solidFill>
              </a:defRPr>
            </a:lvl1pPr>
          </a:lstStyle>
          <a:p>
            <a:r>
              <a:rPr lang="en-US" dirty="0"/>
              <a:t>Concept Image Right</a:t>
            </a:r>
          </a:p>
        </p:txBody>
      </p:sp>
      <p:sp>
        <p:nvSpPr>
          <p:cNvPr id="6" name="Bullet text_left"/>
          <p:cNvSpPr>
            <a:spLocks noGrp="1"/>
          </p:cNvSpPr>
          <p:nvPr>
            <p:ph sz="half" idx="2"/>
          </p:nvPr>
        </p:nvSpPr>
        <p:spPr>
          <a:xfrm>
            <a:off x="583994" y="1525588"/>
            <a:ext cx="6275792"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Picture Placeholder 9">
            <a:extLst>
              <a:ext uri="{FF2B5EF4-FFF2-40B4-BE49-F238E27FC236}">
                <a16:creationId xmlns:a16="http://schemas.microsoft.com/office/drawing/2014/main" id="{75423002-CC36-4E46-8CC9-ACC2430F38C8}"/>
              </a:ext>
            </a:extLst>
          </p:cNvPr>
          <p:cNvSpPr>
            <a:spLocks noGrp="1"/>
          </p:cNvSpPr>
          <p:nvPr>
            <p:ph type="pic" sz="quarter" idx="12"/>
          </p:nvPr>
        </p:nvSpPr>
        <p:spPr>
          <a:xfrm>
            <a:off x="6942358" y="1"/>
            <a:ext cx="5249642" cy="6543675"/>
          </a:xfrm>
        </p:spPr>
        <p:txBody>
          <a:bodyPr/>
          <a:lstStyle/>
          <a:p>
            <a:r>
              <a:rPr lang="en-US" dirty="0"/>
              <a:t>Click icon to add picture</a:t>
            </a:r>
          </a:p>
        </p:txBody>
      </p:sp>
      <p:sp>
        <p:nvSpPr>
          <p:cNvPr id="2" name="Date Placeholder 1" hidden="1">
            <a:extLst>
              <a:ext uri="{FF2B5EF4-FFF2-40B4-BE49-F238E27FC236}">
                <a16:creationId xmlns:a16="http://schemas.microsoft.com/office/drawing/2014/main" id="{2803EEA5-704B-43CA-A885-BC255F7F39DD}"/>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62953774"/>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cept image lef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451244" y="460552"/>
            <a:ext cx="6173237" cy="914400"/>
          </a:xfrm>
        </p:spPr>
        <p:txBody>
          <a:bodyPr/>
          <a:lstStyle>
            <a:lvl1pPr>
              <a:defRPr>
                <a:solidFill>
                  <a:schemeClr val="bg2"/>
                </a:solidFill>
              </a:defRPr>
            </a:lvl1pPr>
          </a:lstStyle>
          <a:p>
            <a:r>
              <a:rPr lang="en-US" dirty="0"/>
              <a:t>Concept Image Right</a:t>
            </a:r>
          </a:p>
        </p:txBody>
      </p:sp>
      <p:sp>
        <p:nvSpPr>
          <p:cNvPr id="10" name="Picture Placeholder 9">
            <a:extLst>
              <a:ext uri="{FF2B5EF4-FFF2-40B4-BE49-F238E27FC236}">
                <a16:creationId xmlns:a16="http://schemas.microsoft.com/office/drawing/2014/main" id="{75423002-CC36-4E46-8CC9-ACC2430F38C8}"/>
              </a:ext>
            </a:extLst>
          </p:cNvPr>
          <p:cNvSpPr>
            <a:spLocks noGrp="1"/>
          </p:cNvSpPr>
          <p:nvPr>
            <p:ph type="pic" sz="quarter" idx="12"/>
          </p:nvPr>
        </p:nvSpPr>
        <p:spPr>
          <a:xfrm>
            <a:off x="27694" y="1"/>
            <a:ext cx="5249642" cy="6543675"/>
          </a:xfrm>
        </p:spPr>
        <p:txBody>
          <a:bodyPr/>
          <a:lstStyle/>
          <a:p>
            <a:r>
              <a:rPr lang="en-US" dirty="0"/>
              <a:t>Click icon to add picture</a:t>
            </a:r>
          </a:p>
        </p:txBody>
      </p:sp>
      <p:sp>
        <p:nvSpPr>
          <p:cNvPr id="7" name="Bullet text_left">
            <a:extLst>
              <a:ext uri="{FF2B5EF4-FFF2-40B4-BE49-F238E27FC236}">
                <a16:creationId xmlns:a16="http://schemas.microsoft.com/office/drawing/2014/main" id="{058A2DC9-7C12-4D56-BA00-73F6476B1153}"/>
              </a:ext>
            </a:extLst>
          </p:cNvPr>
          <p:cNvSpPr>
            <a:spLocks noGrp="1"/>
          </p:cNvSpPr>
          <p:nvPr>
            <p:ph sz="half" idx="13"/>
          </p:nvPr>
        </p:nvSpPr>
        <p:spPr>
          <a:xfrm>
            <a:off x="5551855" y="1525588"/>
            <a:ext cx="6072626"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A5679B8B-9CC6-AD0F-405D-679C69A5D917}"/>
              </a:ext>
            </a:extLst>
          </p:cNvPr>
          <p:cNvSpPr>
            <a:spLocks noGrp="1"/>
          </p:cNvSpPr>
          <p:nvPr>
            <p:ph type="dt" sz="half" idx="14"/>
          </p:nvPr>
        </p:nvSpPr>
        <p:spPr/>
        <p:txBody>
          <a:bodyPr/>
          <a:lstStyle/>
          <a:p>
            <a:endParaRPr lang="en-US" dirty="0"/>
          </a:p>
        </p:txBody>
      </p:sp>
    </p:spTree>
    <p:extLst>
      <p:ext uri="{BB962C8B-B14F-4D97-AF65-F5344CB8AC3E}">
        <p14:creationId xmlns:p14="http://schemas.microsoft.com/office/powerpoint/2010/main" val="3642234935"/>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op Shaded Title">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b="70875"/>
          <a:stretch/>
        </p:blipFill>
        <p:spPr>
          <a:xfrm>
            <a:off x="1" y="894"/>
            <a:ext cx="12192000" cy="1398139"/>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2417BE57-BC74-400D-98B0-83B0F2907EF0}"/>
              </a:ext>
            </a:extLst>
          </p:cNvPr>
          <p:cNvSpPr>
            <a:spLocks noGrp="1"/>
          </p:cNvSpPr>
          <p:nvPr>
            <p:ph type="body" sz="quarter" idx="18" hasCustomPrompt="1"/>
          </p:nvPr>
        </p:nvSpPr>
        <p:spPr bwMode="white">
          <a:xfrm>
            <a:off x="585369" y="457200"/>
            <a:ext cx="9428247" cy="914400"/>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F5A273A9-8AD3-44C8-962E-9F5286E8AB5F}"/>
              </a:ext>
            </a:extLst>
          </p:cNvPr>
          <p:cNvSpPr>
            <a:spLocks noGrp="1"/>
          </p:cNvSpPr>
          <p:nvPr>
            <p:ph sz="half" idx="2"/>
          </p:nvPr>
        </p:nvSpPr>
        <p:spPr>
          <a:xfrm>
            <a:off x="583994" y="1636776"/>
            <a:ext cx="11178253" cy="4422192"/>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D08DDEF6-3739-BAFB-A4F6-C9F81F68502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055509977"/>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p:nvPr>
        </p:nvSpPr>
        <p:spPr>
          <a:xfrm>
            <a:off x="5045792" y="1484704"/>
            <a:ext cx="6039622" cy="3888590"/>
          </a:xfrm>
          <a:prstGeom prst="rect">
            <a:avLst/>
          </a:prstGeom>
        </p:spPr>
        <p:txBody>
          <a:bodyPr lIns="91440" tIns="45720" rIns="91440" bIns="45720" anchor="t" anchorCtr="0">
            <a:noAutofit/>
          </a:bodyPr>
          <a:lstStyle>
            <a:lvl1pPr marL="457200" indent="-457200">
              <a:lnSpc>
                <a:spcPct val="100000"/>
              </a:lnSpc>
              <a:spcAft>
                <a:spcPts val="400"/>
              </a:spcAft>
              <a:buSzPct val="85000"/>
              <a:buFont typeface="+mj-lt"/>
              <a:buAutoNum type="arabicPeriod"/>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p:txBody>
      </p:sp>
      <p:sp>
        <p:nvSpPr>
          <p:cNvPr id="10" name="Section number">
            <a:extLst>
              <a:ext uri="{FF2B5EF4-FFF2-40B4-BE49-F238E27FC236}">
                <a16:creationId xmlns:a16="http://schemas.microsoft.com/office/drawing/2014/main" id="{6D44DE50-3DAA-47FE-A0B7-AF6779FA90BA}"/>
              </a:ext>
            </a:extLst>
          </p:cNvPr>
          <p:cNvSpPr>
            <a:spLocks noGrp="1"/>
          </p:cNvSpPr>
          <p:nvPr>
            <p:ph type="body" sz="quarter" idx="16" hasCustomPrompt="1"/>
          </p:nvPr>
        </p:nvSpPr>
        <p:spPr bwMode="white">
          <a:xfrm>
            <a:off x="694982" y="2793405"/>
            <a:ext cx="2893880" cy="1271191"/>
          </a:xfrm>
          <a:prstGeom prst="rect">
            <a:avLst/>
          </a:prstGeom>
        </p:spPr>
        <p:txBody>
          <a:bodyPr anchor="ctr"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Review Questions</a:t>
            </a:r>
          </a:p>
        </p:txBody>
      </p:sp>
      <p:sp>
        <p:nvSpPr>
          <p:cNvPr id="2" name="Date Placeholder 1" hidden="1">
            <a:extLst>
              <a:ext uri="{FF2B5EF4-FFF2-40B4-BE49-F238E27FC236}">
                <a16:creationId xmlns:a16="http://schemas.microsoft.com/office/drawing/2014/main" id="{725218B6-3F31-7051-BA67-BAA7BE2A7BBA}"/>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1677870808"/>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haded Backgound">
    <p:spTree>
      <p:nvGrpSpPr>
        <p:cNvPr id="1" name=""/>
        <p:cNvGrpSpPr/>
        <p:nvPr/>
      </p:nvGrpSpPr>
      <p:grpSpPr>
        <a:xfrm>
          <a:off x="0" y="0"/>
          <a:ext cx="0" cy="0"/>
          <a:chOff x="0" y="0"/>
          <a:chExt cx="0" cy="0"/>
        </a:xfrm>
      </p:grpSpPr>
      <p:sp>
        <p:nvSpPr>
          <p:cNvPr id="3" name="Footer_security classification"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sp>
        <p:nvSpPr>
          <p:cNvPr id="10" name="Slide Title">
            <a:extLst>
              <a:ext uri="{FF2B5EF4-FFF2-40B4-BE49-F238E27FC236}">
                <a16:creationId xmlns:a16="http://schemas.microsoft.com/office/drawing/2014/main" id="{99DF8527-0BCF-4BA1-86FE-D58813ECD45F}"/>
              </a:ext>
            </a:extLst>
          </p:cNvPr>
          <p:cNvSpPr>
            <a:spLocks noGrp="1"/>
          </p:cNvSpPr>
          <p:nvPr>
            <p:ph type="title"/>
          </p:nvPr>
        </p:nvSpPr>
        <p:spPr>
          <a:xfrm>
            <a:off x="583995" y="460552"/>
            <a:ext cx="11040486" cy="914400"/>
          </a:xfrm>
        </p:spPr>
        <p:txBody>
          <a:bodyPr/>
          <a:lstStyle>
            <a:lvl1pPr>
              <a:defRPr>
                <a:solidFill>
                  <a:schemeClr val="bg2"/>
                </a:solidFill>
              </a:defRPr>
            </a:lvl1pPr>
          </a:lstStyle>
          <a:p>
            <a:r>
              <a:rPr lang="en-US"/>
              <a:t>Click to edit Master title style</a:t>
            </a:r>
            <a:endParaRPr lang="en-US" dirty="0"/>
          </a:p>
        </p:txBody>
      </p:sp>
      <p:sp>
        <p:nvSpPr>
          <p:cNvPr id="11" name="Bullet text_left">
            <a:extLst>
              <a:ext uri="{FF2B5EF4-FFF2-40B4-BE49-F238E27FC236}">
                <a16:creationId xmlns:a16="http://schemas.microsoft.com/office/drawing/2014/main" id="{C2691E28-8D78-4A40-9B32-B2B4A9B36072}"/>
              </a:ext>
            </a:extLst>
          </p:cNvPr>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Bullet text_left">
            <a:extLst>
              <a:ext uri="{FF2B5EF4-FFF2-40B4-BE49-F238E27FC236}">
                <a16:creationId xmlns:a16="http://schemas.microsoft.com/office/drawing/2014/main" id="{D85FBC1F-D26D-4A81-9C62-FBFB0DFDC219}"/>
              </a:ext>
            </a:extLst>
          </p:cNvPr>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620296657"/>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Left dark bann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F7D6A0C-E191-47DB-B9AF-9D0808B7EF4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65401" b="5046"/>
          <a:stretch/>
        </p:blipFill>
        <p:spPr>
          <a:xfrm>
            <a:off x="0" y="893"/>
            <a:ext cx="4218356" cy="6510234"/>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8073" r="13308"/>
          <a:stretch/>
        </p:blipFill>
        <p:spPr>
          <a:xfrm>
            <a:off x="4218355" y="1"/>
            <a:ext cx="7977648"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2" name="Slide Title">
            <a:extLst>
              <a:ext uri="{FF2B5EF4-FFF2-40B4-BE49-F238E27FC236}">
                <a16:creationId xmlns:a16="http://schemas.microsoft.com/office/drawing/2014/main" id="{3A5485D3-30D7-404F-B017-C2CB76CF4758}"/>
              </a:ext>
            </a:extLst>
          </p:cNvPr>
          <p:cNvSpPr>
            <a:spLocks noGrp="1"/>
          </p:cNvSpPr>
          <p:nvPr>
            <p:ph type="title" hasCustomPrompt="1"/>
          </p:nvPr>
        </p:nvSpPr>
        <p:spPr>
          <a:xfrm>
            <a:off x="585369" y="1947672"/>
            <a:ext cx="3014176" cy="3020519"/>
          </a:xfrm>
        </p:spPr>
        <p:txBody>
          <a:bodyPr vert="horz" lIns="91440" tIns="45720" rIns="91440" bIns="45720" rtlCol="0" anchor="ctr" anchorCtr="0">
            <a:noAutofit/>
          </a:bodyPr>
          <a:lstStyle>
            <a:lvl1pPr marL="0" indent="0" algn="l" defTabSz="1218783" rtl="0" eaLnBrk="1" latinLnBrk="0" hangingPunct="1">
              <a:lnSpc>
                <a:spcPct val="80000"/>
              </a:lnSpc>
              <a:spcBef>
                <a:spcPct val="0"/>
              </a:spcBef>
              <a:buClr>
                <a:schemeClr val="tx1"/>
              </a:buClr>
              <a:buFont typeface="Ciscolight" pitchFamily="2" charset="0"/>
              <a:buNone/>
              <a:defRPr lang="en-US" sz="3400" b="0" kern="1200" spc="0" baseline="0" dirty="0">
                <a:solidFill>
                  <a:schemeClr val="bg1"/>
                </a:solidFill>
                <a:latin typeface="Arial" panose="020B0604020202020204" pitchFamily="34" charset="0"/>
                <a:ea typeface="+mj-ea"/>
                <a:cs typeface="Arial" panose="020B0604020202020204" pitchFamily="34" charset="0"/>
              </a:defRPr>
            </a:lvl1pPr>
          </a:lstStyle>
          <a:p>
            <a:r>
              <a:rPr lang="en-US" dirty="0"/>
              <a:t>CLICK TO EDIT MASTER TITLE STYLE</a:t>
            </a:r>
          </a:p>
        </p:txBody>
      </p:sp>
      <p:sp>
        <p:nvSpPr>
          <p:cNvPr id="9" name="Bullet text_left">
            <a:extLst>
              <a:ext uri="{FF2B5EF4-FFF2-40B4-BE49-F238E27FC236}">
                <a16:creationId xmlns:a16="http://schemas.microsoft.com/office/drawing/2014/main" id="{166F891C-D875-4D1A-B50F-FB17834F0044}"/>
              </a:ext>
            </a:extLst>
          </p:cNvPr>
          <p:cNvSpPr>
            <a:spLocks noGrp="1"/>
          </p:cNvSpPr>
          <p:nvPr>
            <p:ph sz="half" idx="12"/>
          </p:nvPr>
        </p:nvSpPr>
        <p:spPr>
          <a:xfrm>
            <a:off x="4469469" y="791852"/>
            <a:ext cx="7155011" cy="5267116"/>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0AAB1FE1-3454-4F1E-AD2C-AD70A0497641}"/>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232462198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ide Shaded Narrow">
    <p:spTree>
      <p:nvGrpSpPr>
        <p:cNvPr id="1" name=""/>
        <p:cNvGrpSpPr/>
        <p:nvPr/>
      </p:nvGrpSpPr>
      <p:grpSpPr>
        <a:xfrm>
          <a:off x="0" y="0"/>
          <a:ext cx="0" cy="0"/>
          <a:chOff x="0" y="0"/>
          <a:chExt cx="0" cy="0"/>
        </a:xfrm>
      </p:grpSpPr>
      <p:pic>
        <p:nvPicPr>
          <p:cNvPr id="5" name="Picture 4" descr="Background pattern  Description automatically generated">
            <a:extLst>
              <a:ext uri="{FF2B5EF4-FFF2-40B4-BE49-F238E27FC236}">
                <a16:creationId xmlns:a16="http://schemas.microsoft.com/office/drawing/2014/main" id="{C28C27B3-D663-E375-4F7E-3773520611E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1588" y="1786"/>
            <a:ext cx="4123431" cy="6533580"/>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190F6FEC-0638-44AD-ADC6-BB163B208F6C}"/>
              </a:ext>
            </a:extLst>
          </p:cNvPr>
          <p:cNvSpPr>
            <a:spLocks noGrp="1"/>
          </p:cNvSpPr>
          <p:nvPr>
            <p:ph type="body" sz="quarter" idx="16" hasCustomPrompt="1"/>
          </p:nvPr>
        </p:nvSpPr>
        <p:spPr bwMode="white">
          <a:xfrm>
            <a:off x="585368" y="457201"/>
            <a:ext cx="2893880" cy="525141"/>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142C93D9-8A6F-4D54-914C-DBC02BC82CB1}"/>
              </a:ext>
            </a:extLst>
          </p:cNvPr>
          <p:cNvSpPr>
            <a:spLocks noGrp="1"/>
          </p:cNvSpPr>
          <p:nvPr>
            <p:ph sz="half" idx="2"/>
          </p:nvPr>
        </p:nvSpPr>
        <p:spPr>
          <a:xfrm>
            <a:off x="583994" y="1525588"/>
            <a:ext cx="318771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Bullet text_left">
            <a:extLst>
              <a:ext uri="{FF2B5EF4-FFF2-40B4-BE49-F238E27FC236}">
                <a16:creationId xmlns:a16="http://schemas.microsoft.com/office/drawing/2014/main" id="{9C0398B1-D87F-4E06-AFF0-F646E3EE4966}"/>
              </a:ext>
            </a:extLst>
          </p:cNvPr>
          <p:cNvSpPr>
            <a:spLocks noGrp="1"/>
          </p:cNvSpPr>
          <p:nvPr>
            <p:ph sz="half" idx="12"/>
          </p:nvPr>
        </p:nvSpPr>
        <p:spPr>
          <a:xfrm>
            <a:off x="4469469" y="791852"/>
            <a:ext cx="7155011" cy="5267116"/>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3CE73E50-19B7-4B4E-AC6E-832FB2DF8664}"/>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1102997411"/>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ight Graphic">
    <p:spTree>
      <p:nvGrpSpPr>
        <p:cNvPr id="1" name=""/>
        <p:cNvGrpSpPr/>
        <p:nvPr/>
      </p:nvGrpSpPr>
      <p:grpSpPr>
        <a:xfrm>
          <a:off x="0" y="0"/>
          <a:ext cx="0" cy="0"/>
          <a:chOff x="0" y="0"/>
          <a:chExt cx="0" cy="0"/>
        </a:xfrm>
      </p:grpSpPr>
      <p:pic>
        <p:nvPicPr>
          <p:cNvPr id="11" name="Picture 10" descr="Background pattern  Description automatically generated">
            <a:extLst>
              <a:ext uri="{FF2B5EF4-FFF2-40B4-BE49-F238E27FC236}">
                <a16:creationId xmlns:a16="http://schemas.microsoft.com/office/drawing/2014/main" id="{BE3DED11-1136-0606-966A-817AFBE256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0" y="893"/>
            <a:ext cx="5102718" cy="6535282"/>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759" y="1664208"/>
            <a:ext cx="4033554" cy="4334256"/>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8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4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369" y="457200"/>
            <a:ext cx="4033554" cy="941832"/>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642CF277-F00C-0CA9-4CD1-97AC81208E2D}"/>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992412510"/>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ide Shaded Wide">
    <p:spTree>
      <p:nvGrpSpPr>
        <p:cNvPr id="1" name=""/>
        <p:cNvGrpSpPr/>
        <p:nvPr/>
      </p:nvGrpSpPr>
      <p:grpSpPr>
        <a:xfrm>
          <a:off x="0" y="0"/>
          <a:ext cx="0" cy="0"/>
          <a:chOff x="0" y="0"/>
          <a:chExt cx="0" cy="0"/>
        </a:xfrm>
      </p:grpSpPr>
      <p:pic>
        <p:nvPicPr>
          <p:cNvPr id="11" name="Picture 10" descr="Background pattern  Description automatically generated">
            <a:extLst>
              <a:ext uri="{FF2B5EF4-FFF2-40B4-BE49-F238E27FC236}">
                <a16:creationId xmlns:a16="http://schemas.microsoft.com/office/drawing/2014/main" id="{BE3DED11-1136-0606-966A-817AFBE256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1" y="893"/>
            <a:ext cx="5936002" cy="6535282"/>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759" y="1664208"/>
            <a:ext cx="4814046" cy="4334256"/>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8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4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368" y="457200"/>
            <a:ext cx="4838436" cy="941832"/>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642CF277-F00C-0CA9-4CD1-97AC81208E2D}"/>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2057346321"/>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9" name="Text_column 2"/>
          <p:cNvSpPr>
            <a:spLocks noGrp="1"/>
          </p:cNvSpPr>
          <p:nvPr>
            <p:ph sz="half" idx="20"/>
          </p:nvPr>
        </p:nvSpPr>
        <p:spPr>
          <a:xfrm>
            <a:off x="582999" y="1525708"/>
            <a:ext cx="3404788" cy="4636496"/>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rgbClr val="4D4D4F"/>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Footer Placeholder 3" hidden="1"/>
          <p:cNvSpPr>
            <a:spLocks noGrp="1"/>
          </p:cNvSpPr>
          <p:nvPr>
            <p:ph type="ftr" sz="quarter" idx="11"/>
          </p:nvPr>
        </p:nvSpPr>
        <p:spPr/>
        <p:txBody>
          <a:bodyPr/>
          <a:lstStyle/>
          <a:p>
            <a:endParaRPr lang="en-US" dirty="0"/>
          </a:p>
        </p:txBody>
      </p:sp>
      <p:sp>
        <p:nvSpPr>
          <p:cNvPr id="8" name="Slide Title"/>
          <p:cNvSpPr>
            <a:spLocks noGrp="1"/>
          </p:cNvSpPr>
          <p:nvPr>
            <p:ph type="title"/>
          </p:nvPr>
        </p:nvSpPr>
        <p:spPr>
          <a:xfrm>
            <a:off x="585368" y="460552"/>
            <a:ext cx="11038589" cy="914400"/>
          </a:xfrm>
        </p:spPr>
        <p:txBody>
          <a:bodyPr/>
          <a:lstStyle>
            <a:lvl1pPr>
              <a:defRPr/>
            </a:lvl1pPr>
          </a:lstStyle>
          <a:p>
            <a:r>
              <a:rPr lang="en-US"/>
              <a:t>Click to edit Master title style</a:t>
            </a:r>
            <a:endParaRPr lang="en-US" dirty="0"/>
          </a:p>
        </p:txBody>
      </p:sp>
      <p:sp>
        <p:nvSpPr>
          <p:cNvPr id="10" name="Text_column 2"/>
          <p:cNvSpPr>
            <a:spLocks noGrp="1"/>
          </p:cNvSpPr>
          <p:nvPr>
            <p:ph sz="half" idx="21"/>
          </p:nvPr>
        </p:nvSpPr>
        <p:spPr>
          <a:xfrm>
            <a:off x="4435309" y="1525708"/>
            <a:ext cx="3338429" cy="4636496"/>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1" name="Text_column 2"/>
          <p:cNvSpPr>
            <a:spLocks noGrp="1"/>
          </p:cNvSpPr>
          <p:nvPr>
            <p:ph sz="half" idx="22"/>
          </p:nvPr>
        </p:nvSpPr>
        <p:spPr>
          <a:xfrm>
            <a:off x="8285528" y="1525709"/>
            <a:ext cx="3338429" cy="4636495"/>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p:cNvSpPr>
            <a:spLocks noGrp="1"/>
          </p:cNvSpPr>
          <p:nvPr>
            <p:ph type="dt" sz="half" idx="23"/>
          </p:nvPr>
        </p:nvSpPr>
        <p:spPr>
          <a:xfrm>
            <a:off x="-3120731" y="6356351"/>
            <a:ext cx="2843954" cy="365125"/>
          </a:xfrm>
        </p:spPr>
        <p:txBody>
          <a:bodyPr/>
          <a:lstStyle/>
          <a:p>
            <a:endParaRPr lang="en-US" dirty="0"/>
          </a:p>
        </p:txBody>
      </p:sp>
    </p:spTree>
    <p:extLst>
      <p:ext uri="{BB962C8B-B14F-4D97-AF65-F5344CB8AC3E}">
        <p14:creationId xmlns:p14="http://schemas.microsoft.com/office/powerpoint/2010/main" val="3603221870"/>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hidden="1"/>
          <p:cNvSpPr>
            <a:spLocks noGrp="1"/>
          </p:cNvSpPr>
          <p:nvPr>
            <p:ph type="ftr" sz="quarter" idx="11"/>
          </p:nvPr>
        </p:nvSpPr>
        <p:spPr/>
        <p:txBody>
          <a:bodyPr/>
          <a:lstStyle/>
          <a:p>
            <a:endParaRPr lang="en-US" dirty="0"/>
          </a:p>
        </p:txBody>
      </p:sp>
      <p:sp>
        <p:nvSpPr>
          <p:cNvPr id="3" name="Date Placeholder 2" hidden="1"/>
          <p:cNvSpPr>
            <a:spLocks noGrp="1"/>
          </p:cNvSpPr>
          <p:nvPr>
            <p:ph type="dt" sz="half" idx="12"/>
          </p:nvPr>
        </p:nvSpPr>
        <p:spPr>
          <a:xfrm>
            <a:off x="-3069348" y="6356351"/>
            <a:ext cx="2843954" cy="365125"/>
          </a:xfrm>
        </p:spPr>
        <p:txBody>
          <a:bodyPr/>
          <a:lstStyle/>
          <a:p>
            <a:endParaRPr lang="en-US" dirty="0"/>
          </a:p>
        </p:txBody>
      </p:sp>
    </p:spTree>
    <p:extLst>
      <p:ext uri="{BB962C8B-B14F-4D97-AF65-F5344CB8AC3E}">
        <p14:creationId xmlns:p14="http://schemas.microsoft.com/office/powerpoint/2010/main" val="1842831226"/>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hank You Slide">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5"/>
            <a:ext cx="12191997" cy="685792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4647" y="726637"/>
            <a:ext cx="2972580" cy="633904"/>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5" name="Title"/>
          <p:cNvSpPr>
            <a:spLocks noGrp="1"/>
          </p:cNvSpPr>
          <p:nvPr>
            <p:ph type="body" sz="quarter" idx="14" hasCustomPrompt="1"/>
          </p:nvPr>
        </p:nvSpPr>
        <p:spPr>
          <a:xfrm>
            <a:off x="912828" y="2334080"/>
            <a:ext cx="6884088" cy="1241286"/>
          </a:xfrm>
          <a:prstGeom prst="rect">
            <a:avLst/>
          </a:prstGeom>
          <a:effectLst/>
        </p:spPr>
        <p:txBody>
          <a:bodyPr>
            <a:noAutofit/>
          </a:bodyPr>
          <a:lstStyle>
            <a:lvl1pPr marL="0" indent="0">
              <a:lnSpc>
                <a:spcPts val="4000"/>
              </a:lnSpc>
              <a:spcBef>
                <a:spcPts val="0"/>
              </a:spcBef>
              <a:buFontTx/>
              <a:buNone/>
              <a:defRPr lang="en-US" sz="4000" b="1" i="0" u="none" strike="noStrike" cap="all" baseline="0"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kern="0" dirty="0"/>
              <a:t>Thank you text</a:t>
            </a:r>
          </a:p>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endParaRPr lang="en-US" kern="0" dirty="0"/>
          </a:p>
        </p:txBody>
      </p:sp>
      <p:sp>
        <p:nvSpPr>
          <p:cNvPr id="2" name="Date Placeholder 1" hidden="1"/>
          <p:cNvSpPr>
            <a:spLocks noGrp="1"/>
          </p:cNvSpPr>
          <p:nvPr>
            <p:ph type="dt" sz="half" idx="15"/>
          </p:nvPr>
        </p:nvSpPr>
        <p:spPr>
          <a:xfrm>
            <a:off x="-3048794" y="6356351"/>
            <a:ext cx="2843954" cy="365125"/>
          </a:xfrm>
        </p:spPr>
        <p:txBody>
          <a:bodyPr/>
          <a:lstStyle/>
          <a:p>
            <a:endParaRPr lang="en-US" dirty="0"/>
          </a:p>
        </p:txBody>
      </p:sp>
      <p:pic>
        <p:nvPicPr>
          <p:cNvPr id="10" name="Picture 9"/>
          <p:cNvPicPr>
            <a:picLocks noChangeAspect="1"/>
          </p:cNvPicPr>
          <p:nvPr/>
        </p:nvPicPr>
        <p:blipFill>
          <a:blip r:embed="rId4"/>
          <a:stretch>
            <a:fillRect/>
          </a:stretch>
        </p:blipFill>
        <p:spPr>
          <a:xfrm>
            <a:off x="264825" y="6447136"/>
            <a:ext cx="5945148" cy="312560"/>
          </a:xfrm>
          <a:prstGeom prst="rect">
            <a:avLst/>
          </a:prstGeom>
        </p:spPr>
      </p:pic>
    </p:spTree>
    <p:extLst>
      <p:ext uri="{BB962C8B-B14F-4D97-AF65-F5344CB8AC3E}">
        <p14:creationId xmlns:p14="http://schemas.microsoft.com/office/powerpoint/2010/main" val="25212173"/>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elete">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25242" cy="914400"/>
          </a:xfrm>
        </p:spPr>
        <p:txBody>
          <a:bodyPr/>
          <a:lstStyle>
            <a:lvl1pPr>
              <a:defRPr>
                <a:solidFill>
                  <a:schemeClr val="bg2"/>
                </a:solidFill>
              </a:defRPr>
            </a:lvl1pPr>
          </a:lstStyle>
          <a:p>
            <a:r>
              <a:rPr lang="en-US"/>
              <a:t>Click to edit Master title style</a:t>
            </a:r>
            <a:endParaRPr lang="en-US" dirty="0"/>
          </a:p>
        </p:txBody>
      </p:sp>
      <p:sp>
        <p:nvSpPr>
          <p:cNvPr id="6" name="Bullet text"/>
          <p:cNvSpPr>
            <a:spLocks noGrp="1" noChangeArrowheads="1"/>
          </p:cNvSpPr>
          <p:nvPr>
            <p:ph idx="1"/>
          </p:nvPr>
        </p:nvSpPr>
        <p:spPr bwMode="auto">
          <a:xfrm>
            <a:off x="583995" y="1534474"/>
            <a:ext cx="7323815"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2023" y="6356351"/>
            <a:ext cx="2843954" cy="365125"/>
          </a:xfrm>
        </p:spPr>
        <p:txBody>
          <a:bodyPr/>
          <a:lstStyle/>
          <a:p>
            <a:endParaRPr lang="en-US" dirty="0"/>
          </a:p>
        </p:txBody>
      </p:sp>
    </p:spTree>
    <p:extLst>
      <p:ext uri="{BB962C8B-B14F-4D97-AF65-F5344CB8AC3E}">
        <p14:creationId xmlns:p14="http://schemas.microsoft.com/office/powerpoint/2010/main" val="1829899311"/>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2 Column">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40486" cy="914400"/>
          </a:xfrm>
        </p:spPr>
        <p:txBody>
          <a:bodyPr/>
          <a:lstStyle>
            <a:lvl1pPr>
              <a:defRPr>
                <a:solidFill>
                  <a:schemeClr val="bg2"/>
                </a:solidFill>
              </a:defRPr>
            </a:lvl1pPr>
          </a:lstStyle>
          <a:p>
            <a:r>
              <a:rPr lang="en-US"/>
              <a:t>Click to edit Master title style</a:t>
            </a:r>
            <a:endParaRPr lang="en-US" dirty="0"/>
          </a:p>
        </p:txBody>
      </p:sp>
      <p:sp>
        <p:nvSpPr>
          <p:cNvPr id="6" name="Bullet text_left"/>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buClr>
                <a:schemeClr val="tx2"/>
              </a:buClr>
              <a:buSzPct val="85000"/>
              <a:buFont typeface="Arial" panose="020B0604020202020204" pitchFamily="34" charset="0"/>
              <a:buChar char="•"/>
              <a:defRPr sz="24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2000">
                <a:solidFill>
                  <a:schemeClr val="tx1"/>
                </a:solidFill>
              </a:defRPr>
            </a:lvl2pPr>
            <a:lvl3pPr marL="704088" indent="-155448">
              <a:lnSpc>
                <a:spcPct val="95000"/>
              </a:lnSpc>
              <a:spcBef>
                <a:spcPts val="800"/>
              </a:spcBef>
              <a:buClr>
                <a:schemeClr val="tx2"/>
              </a:buClr>
              <a:buFont typeface="Arial" panose="020B0604020202020204" pitchFamily="34" charset="0"/>
              <a:buChar char="•"/>
              <a:defRPr sz="1800">
                <a:solidFill>
                  <a:schemeClr val="tx1"/>
                </a:solidFill>
              </a:defRPr>
            </a:lvl3pPr>
            <a:lvl4pPr marL="905256" indent="-155448">
              <a:lnSpc>
                <a:spcPct val="95000"/>
              </a:lnSpc>
              <a:spcBef>
                <a:spcPts val="800"/>
              </a:spcBef>
              <a:buClr>
                <a:schemeClr val="tx2"/>
              </a:buClr>
              <a:buFont typeface="Arial" panose="020B0604020202020204" pitchFamily="34" charset="0"/>
              <a:buChar char="•"/>
              <a:defRPr sz="1600">
                <a:solidFill>
                  <a:schemeClr val="tx1"/>
                </a:solidFill>
              </a:defRPr>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p:txBody>
      </p:sp>
      <p:sp>
        <p:nvSpPr>
          <p:cNvPr id="7" name="Bullet text_left"/>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buClr>
                <a:schemeClr val="tx2"/>
              </a:buClr>
              <a:buSzPct val="85000"/>
              <a:buFont typeface="Arial" panose="020B0604020202020204" pitchFamily="34" charset="0"/>
              <a:buChar char="•"/>
              <a:defRPr sz="24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2000">
                <a:solidFill>
                  <a:schemeClr val="tx1"/>
                </a:solidFill>
              </a:defRPr>
            </a:lvl2pPr>
            <a:lvl3pPr marL="704088" indent="-155448">
              <a:lnSpc>
                <a:spcPct val="95000"/>
              </a:lnSpc>
              <a:spcBef>
                <a:spcPts val="800"/>
              </a:spcBef>
              <a:buClr>
                <a:schemeClr val="tx2"/>
              </a:buClr>
              <a:buFont typeface="Arial" panose="020B0604020202020204" pitchFamily="34" charset="0"/>
              <a:buChar char="•"/>
              <a:defRPr sz="1800">
                <a:solidFill>
                  <a:schemeClr val="tx1"/>
                </a:solidFill>
              </a:defRPr>
            </a:lvl3pPr>
            <a:lvl4pPr marL="905256" indent="-155448">
              <a:lnSpc>
                <a:spcPct val="95000"/>
              </a:lnSpc>
              <a:spcBef>
                <a:spcPts val="800"/>
              </a:spcBef>
              <a:buClr>
                <a:schemeClr val="tx2"/>
              </a:buClr>
              <a:buFont typeface="Arial" panose="020B0604020202020204" pitchFamily="34" charset="0"/>
              <a:buChar char="•"/>
              <a:defRPr sz="1600">
                <a:solidFill>
                  <a:schemeClr val="tx1"/>
                </a:solidFill>
              </a:defRPr>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22C820F6-F6AE-51A6-6A45-7EF92ECB4D51}"/>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317814701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Blank ">
    <p:spTree>
      <p:nvGrpSpPr>
        <p:cNvPr id="1" name=""/>
        <p:cNvGrpSpPr/>
        <p:nvPr/>
      </p:nvGrpSpPr>
      <p:grpSpPr>
        <a:xfrm>
          <a:off x="0" y="0"/>
          <a:ext cx="0" cy="0"/>
          <a:chOff x="0" y="0"/>
          <a:chExt cx="0" cy="0"/>
        </a:xfrm>
      </p:grpSpPr>
      <p:sp>
        <p:nvSpPr>
          <p:cNvPr id="3" name="Footer Placeholder 2"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spTree>
    <p:extLst>
      <p:ext uri="{BB962C8B-B14F-4D97-AF65-F5344CB8AC3E}">
        <p14:creationId xmlns:p14="http://schemas.microsoft.com/office/powerpoint/2010/main" val="3818641433"/>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457200" indent="-457200">
              <a:lnSpc>
                <a:spcPct val="100000"/>
              </a:lnSpc>
              <a:spcAft>
                <a:spcPts val="1000"/>
              </a:spcAft>
              <a:buSzPct val="85000"/>
              <a:buFont typeface="+mj-lt"/>
              <a:buAutoNum type="arabicPeriod"/>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Question</a:t>
            </a:r>
          </a:p>
          <a:p>
            <a:pPr lvl="0"/>
            <a:r>
              <a:rPr lang="en-US" dirty="0"/>
              <a:t>Question</a:t>
            </a:r>
          </a:p>
        </p:txBody>
      </p:sp>
      <p:sp>
        <p:nvSpPr>
          <p:cNvPr id="10" name="Section number">
            <a:extLst>
              <a:ext uri="{FF2B5EF4-FFF2-40B4-BE49-F238E27FC236}">
                <a16:creationId xmlns:a16="http://schemas.microsoft.com/office/drawing/2014/main" id="{6D44DE50-3DAA-47FE-A0B7-AF6779FA90BA}"/>
              </a:ext>
            </a:extLst>
          </p:cNvPr>
          <p:cNvSpPr>
            <a:spLocks noGrp="1"/>
          </p:cNvSpPr>
          <p:nvPr>
            <p:ph type="body" sz="quarter" idx="16" hasCustomPrompt="1"/>
          </p:nvPr>
        </p:nvSpPr>
        <p:spPr bwMode="white">
          <a:xfrm>
            <a:off x="694982" y="2793405"/>
            <a:ext cx="2893880" cy="1271191"/>
          </a:xfrm>
          <a:prstGeom prst="rect">
            <a:avLst/>
          </a:prstGeom>
        </p:spPr>
        <p:txBody>
          <a:bodyPr anchor="ctr"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Review Questions</a:t>
            </a:r>
          </a:p>
        </p:txBody>
      </p:sp>
      <p:sp>
        <p:nvSpPr>
          <p:cNvPr id="2" name="Date Placeholder 1" hidden="1">
            <a:extLst>
              <a:ext uri="{FF2B5EF4-FFF2-40B4-BE49-F238E27FC236}">
                <a16:creationId xmlns:a16="http://schemas.microsoft.com/office/drawing/2014/main" id="{11E1F17E-2302-C721-CB65-68B613BD30D7}"/>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859643154"/>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Summary">
    <p:spTree>
      <p:nvGrpSpPr>
        <p:cNvPr id="1" name=""/>
        <p:cNvGrpSpPr/>
        <p:nvPr/>
      </p:nvGrpSpPr>
      <p:grpSpPr>
        <a:xfrm>
          <a:off x="0" y="0"/>
          <a:ext cx="0" cy="0"/>
          <a:chOff x="0" y="0"/>
          <a:chExt cx="0" cy="0"/>
        </a:xfrm>
      </p:grpSpPr>
      <p:sp>
        <p:nvSpPr>
          <p:cNvPr id="7" name="Gray gradient"/>
          <p:cNvSpPr/>
          <p:nvPr userDrawn="1"/>
        </p:nvSpPr>
        <p:spPr bwMode="auto">
          <a:xfrm>
            <a:off x="4242165" y="1"/>
            <a:ext cx="8041299" cy="6477855"/>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16" name="Pink vertical line"/>
          <p:cNvCxnSpPr/>
          <p:nvPr userDrawn="1"/>
        </p:nvCxnSpPr>
        <p:spPr bwMode="auto">
          <a:xfrm>
            <a:off x="4215264" y="786856"/>
            <a:ext cx="0" cy="4965032"/>
          </a:xfrm>
          <a:prstGeom prst="line">
            <a:avLst/>
          </a:prstGeom>
          <a:solidFill>
            <a:schemeClr val="bg1"/>
          </a:solidFill>
          <a:ln w="508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 name="Footer_security classification" hidden="1"/>
          <p:cNvSpPr>
            <a:spLocks noGrp="1"/>
          </p:cNvSpPr>
          <p:nvPr userDrawn="1">
            <p:ph type="ftr" sz="quarter" idx="10"/>
          </p:nvPr>
        </p:nvSpPr>
        <p:spPr/>
        <p:txBody>
          <a:bodyPr/>
          <a:lstStyle/>
          <a:p>
            <a:endParaRPr lang="en-US" dirty="0"/>
          </a:p>
        </p:txBody>
      </p:sp>
      <p:sp>
        <p:nvSpPr>
          <p:cNvPr id="2" name="Date" hidden="1"/>
          <p:cNvSpPr>
            <a:spLocks noGrp="1"/>
          </p:cNvSpPr>
          <p:nvPr userDrawn="1">
            <p:ph type="dt" sz="quarter" idx="12"/>
          </p:nvPr>
        </p:nvSpPr>
        <p:spPr>
          <a:xfrm>
            <a:off x="609759" y="6356351"/>
            <a:ext cx="2843954" cy="365125"/>
          </a:xfrm>
          <a:prstGeom prst="rect">
            <a:avLst/>
          </a:prstGeom>
        </p:spPr>
        <p:txBody>
          <a:bodyPr/>
          <a:lstStyle/>
          <a:p>
            <a:endParaRPr lang="en-US" dirty="0"/>
          </a:p>
        </p:txBody>
      </p:sp>
      <p:sp>
        <p:nvSpPr>
          <p:cNvPr id="4" name="Key points"/>
          <p:cNvSpPr>
            <a:spLocks noGrp="1"/>
          </p:cNvSpPr>
          <p:nvPr userDrawn="1">
            <p:ph type="body" sz="quarter" idx="11"/>
          </p:nvPr>
        </p:nvSpPr>
        <p:spPr>
          <a:xfrm>
            <a:off x="4876801" y="1399032"/>
            <a:ext cx="6732436" cy="4443814"/>
          </a:xfrm>
          <a:prstGeom prst="rect">
            <a:avLst/>
          </a:prstGeom>
        </p:spPr>
        <p:txBody>
          <a:bodyPr lIns="91440" tIns="45720" rIns="91440" bIns="45720" anchor="ctr" anchorCtr="0">
            <a:noAutofit/>
          </a:bodyPr>
          <a:lstStyle>
            <a:lvl1pPr marL="320040" indent="-320040">
              <a:lnSpc>
                <a:spcPct val="95000"/>
              </a:lnSpc>
              <a:buSzPct val="85000"/>
              <a:buFont typeface="Calibri" panose="020F0502020204030204" pitchFamily="34" charset="0"/>
              <a:buChar char="•"/>
              <a:defRPr sz="3200" baseline="0">
                <a:solidFill>
                  <a:schemeClr val="tx1"/>
                </a:solidFill>
                <a:latin typeface="+mn-lt"/>
              </a:defRPr>
            </a:lvl1pPr>
            <a:lvl2pPr marL="667512" indent="-237744">
              <a:lnSpc>
                <a:spcPct val="95000"/>
              </a:lnSpc>
              <a:defRPr sz="2700"/>
            </a:lvl2pPr>
            <a:lvl3pPr>
              <a:defRPr sz="2700"/>
            </a:lvl3pPr>
            <a:lvl4pPr>
              <a:defRPr sz="2700"/>
            </a:lvl4pPr>
            <a:lvl5pPr>
              <a:defRPr sz="2700"/>
            </a:lvl5pPr>
          </a:lstStyle>
          <a:p>
            <a:pPr lvl="0"/>
            <a:r>
              <a:rPr lang="en-US"/>
              <a:t>Edit Master text styles</a:t>
            </a:r>
          </a:p>
          <a:p>
            <a:pPr lvl="1"/>
            <a:r>
              <a:rPr lang="en-US"/>
              <a:t>Second level</a:t>
            </a:r>
          </a:p>
        </p:txBody>
      </p:sp>
      <p:sp>
        <p:nvSpPr>
          <p:cNvPr id="6" name="Slide Title"/>
          <p:cNvSpPr>
            <a:spLocks noGrp="1"/>
          </p:cNvSpPr>
          <p:nvPr userDrawn="1">
            <p:ph type="title"/>
          </p:nvPr>
        </p:nvSpPr>
        <p:spPr>
          <a:xfrm>
            <a:off x="368396" y="1947672"/>
            <a:ext cx="3373044" cy="3020519"/>
          </a:xfrm>
        </p:spPr>
        <p:txBody>
          <a:bodyPr vert="horz" lIns="91440" tIns="45720" rIns="91440" bIns="45720" rtlCol="0" anchor="ctr" anchorCtr="0">
            <a:noAutofit/>
          </a:bodyPr>
          <a:lstStyle>
            <a:lvl1pPr marL="0" indent="0" algn="r" defTabSz="1218783" rtl="0" eaLnBrk="1" latinLnBrk="0" hangingPunct="1">
              <a:lnSpc>
                <a:spcPct val="80000"/>
              </a:lnSpc>
              <a:spcBef>
                <a:spcPct val="0"/>
              </a:spcBef>
              <a:buClr>
                <a:schemeClr val="tx1"/>
              </a:buClr>
              <a:buFont typeface="Ciscolight" pitchFamily="2" charset="0"/>
              <a:buNone/>
              <a:defRPr lang="en-US" sz="4000" b="0" kern="1200" spc="0" baseline="0" dirty="0">
                <a:solidFill>
                  <a:schemeClr val="accent1"/>
                </a:solidFill>
                <a:latin typeface="+mj-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3348498201"/>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t" anchorCtr="0">
            <a:noAutofit/>
          </a:bodyPr>
          <a:lstStyle>
            <a:lvl1pPr marL="0" indent="0">
              <a:lnSpc>
                <a:spcPct val="100000"/>
              </a:lnSpc>
              <a:spcAft>
                <a:spcPts val="1000"/>
              </a:spcAft>
              <a:buSzPct val="85000"/>
              <a:buFont typeface="Arial" panose="020B0604020202020204" pitchFamily="34" charset="0"/>
              <a:buNone/>
              <a:defRPr sz="28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pic>
        <p:nvPicPr>
          <p:cNvPr id="7" name="Picture 6" descr="Graphical user interface, text  Description automatically generated">
            <a:extLst>
              <a:ext uri="{FF2B5EF4-FFF2-40B4-BE49-F238E27FC236}">
                <a16:creationId xmlns:a16="http://schemas.microsoft.com/office/drawing/2014/main" id="{FEC25DFB-B755-A5A2-F3C4-14EDA7A53AB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5105"/>
            <a:ext cx="2567090" cy="2587757"/>
          </a:xfrm>
          <a:prstGeom prst="rect">
            <a:avLst/>
          </a:prstGeom>
        </p:spPr>
      </p:pic>
      <p:sp>
        <p:nvSpPr>
          <p:cNvPr id="2" name="Date Placeholder 1" hidden="1">
            <a:extLst>
              <a:ext uri="{FF2B5EF4-FFF2-40B4-BE49-F238E27FC236}">
                <a16:creationId xmlns:a16="http://schemas.microsoft.com/office/drawing/2014/main" id="{5F1B0A21-C64D-F328-BB12-16AA7613CE33}"/>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3645313740"/>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Right Graphic">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30713BD-8174-2110-82CE-923BE93A1FF6}"/>
              </a:ext>
            </a:extLst>
          </p:cNvPr>
          <p:cNvPicPr>
            <a:picLocks noChangeAspect="1"/>
          </p:cNvPicPr>
          <p:nvPr userDrawn="1"/>
        </p:nvPicPr>
        <p:blipFill rotWithShape="1">
          <a:blip r:embed="rId2">
            <a:alphaModFix amt="40000"/>
            <a:extLst>
              <a:ext uri="{28A0092B-C50C-407E-A947-70E740481C1C}">
                <a14:useLocalDpi xmlns:a14="http://schemas.microsoft.com/office/drawing/2010/main" val="0"/>
              </a:ext>
            </a:extLst>
          </a:blip>
          <a:srcRect l="3713" r="60003"/>
          <a:stretch/>
        </p:blipFill>
        <p:spPr>
          <a:xfrm flipH="1">
            <a:off x="0" y="1"/>
            <a:ext cx="4218356"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759" y="1508358"/>
            <a:ext cx="3337104" cy="3888590"/>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4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368" y="457201"/>
            <a:ext cx="2893880" cy="525141"/>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C08F81BA-AF75-4C8D-A92E-EED3E8857231}"/>
              </a:ext>
            </a:extLst>
          </p:cNvPr>
          <p:cNvSpPr>
            <a:spLocks noGrp="1"/>
          </p:cNvSpPr>
          <p:nvPr>
            <p:ph sz="half" idx="17"/>
          </p:nvPr>
        </p:nvSpPr>
        <p:spPr>
          <a:xfrm>
            <a:off x="4469469" y="5396948"/>
            <a:ext cx="7155011" cy="662020"/>
          </a:xfrm>
          <a:prstGeom prst="rect">
            <a:avLst/>
          </a:prstGeom>
        </p:spPr>
        <p:txBody>
          <a:bodyPr lIns="91440" tIns="45720" rIns="91440" bIns="45720">
            <a:noAutofit/>
          </a:bodyPr>
          <a:lstStyle>
            <a:lvl1pPr marL="0" indent="0" algn="ctr">
              <a:lnSpc>
                <a:spcPct val="95000"/>
              </a:lnSpc>
              <a:spcBef>
                <a:spcPts val="1000"/>
              </a:spcBef>
              <a:spcAft>
                <a:spcPts val="1000"/>
              </a:spcAft>
              <a:buClr>
                <a:schemeClr val="tx2"/>
              </a:buClr>
              <a:buSzPct val="85000"/>
              <a:buFont typeface="Arial" panose="020B0604020202020204" pitchFamily="34" charset="0"/>
              <a:buNone/>
              <a:defRPr sz="24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p:txBody>
      </p:sp>
      <p:sp>
        <p:nvSpPr>
          <p:cNvPr id="10" name="Bullet text_left">
            <a:extLst>
              <a:ext uri="{FF2B5EF4-FFF2-40B4-BE49-F238E27FC236}">
                <a16:creationId xmlns:a16="http://schemas.microsoft.com/office/drawing/2014/main" id="{E193FFA8-16BB-887C-2EC6-6FC6577EAE09}"/>
              </a:ext>
            </a:extLst>
          </p:cNvPr>
          <p:cNvSpPr>
            <a:spLocks noGrp="1"/>
          </p:cNvSpPr>
          <p:nvPr>
            <p:ph sz="half" idx="18"/>
          </p:nvPr>
        </p:nvSpPr>
        <p:spPr>
          <a:xfrm>
            <a:off x="4469469" y="791852"/>
            <a:ext cx="7155011" cy="4319644"/>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F8C875D0-E83B-C8F9-B6C0-63C529432D5B}"/>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912370352"/>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ontent divider">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7251" y="745202"/>
            <a:ext cx="2980666" cy="645856"/>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5"/>
            <a:ext cx="12191999" cy="6857928"/>
          </a:xfrm>
          <a:prstGeom prst="rect">
            <a:avLst/>
          </a:prstGeom>
        </p:spPr>
      </p:pic>
      <p:sp>
        <p:nvSpPr>
          <p:cNvPr id="4" name="Footer Placeholder 3" hidden="1"/>
          <p:cNvSpPr>
            <a:spLocks noGrp="1"/>
          </p:cNvSpPr>
          <p:nvPr>
            <p:ph type="ftr" sz="quarter" idx="11"/>
          </p:nvPr>
        </p:nvSpPr>
        <p:spPr/>
        <p:txBody>
          <a:bodyPr/>
          <a:lstStyle/>
          <a:p>
            <a:endParaRPr lang="en-US" dirty="0"/>
          </a:p>
        </p:txBody>
      </p:sp>
      <p:pic>
        <p:nvPicPr>
          <p:cNvPr id="40" name="Picture 39"/>
          <p:cNvPicPr>
            <a:picLocks noChangeAspect="1"/>
          </p:cNvPicPr>
          <p:nvPr/>
        </p:nvPicPr>
        <p:blipFill>
          <a:blip r:embed="rId4"/>
          <a:stretch>
            <a:fillRect/>
          </a:stretch>
        </p:blipFill>
        <p:spPr>
          <a:xfrm>
            <a:off x="3934053" y="1046628"/>
            <a:ext cx="55609" cy="27432"/>
          </a:xfrm>
          <a:prstGeom prst="rect">
            <a:avLst/>
          </a:prstGeom>
        </p:spPr>
      </p:pic>
      <p:sp>
        <p:nvSpPr>
          <p:cNvPr id="7" name="Section number">
            <a:extLst>
              <a:ext uri="{FF2B5EF4-FFF2-40B4-BE49-F238E27FC236}">
                <a16:creationId xmlns:a16="http://schemas.microsoft.com/office/drawing/2014/main" id="{D28BA221-2EFC-A91A-7E28-6D744A9DFFDF}"/>
              </a:ext>
            </a:extLst>
          </p:cNvPr>
          <p:cNvSpPr>
            <a:spLocks noGrp="1"/>
          </p:cNvSpPr>
          <p:nvPr>
            <p:ph type="body" sz="quarter" idx="16" hasCustomPrompt="1"/>
          </p:nvPr>
        </p:nvSpPr>
        <p:spPr bwMode="white">
          <a:xfrm>
            <a:off x="2507584" y="2983462"/>
            <a:ext cx="4987324" cy="891075"/>
          </a:xfrm>
          <a:prstGeom prst="rect">
            <a:avLst/>
          </a:prstGeom>
        </p:spPr>
        <p:txBody>
          <a:bodyPr anchor="t" anchorCtr="0">
            <a:noAutofit/>
          </a:bodyPr>
          <a:lstStyle>
            <a:lvl1pPr marL="0" indent="0" algn="l">
              <a:lnSpc>
                <a:spcPct val="100000"/>
              </a:lnSpc>
              <a:spcBef>
                <a:spcPts val="0"/>
              </a:spcBef>
              <a:buNone/>
              <a:defRPr lang="en-US" sz="3400" b="1" i="0" u="none" strike="noStrike" cap="none" dirty="0" smtClean="0">
                <a:solidFill>
                  <a:srgbClr val="FDFDFD"/>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CFF218BD-DA5A-AC04-9FB5-C35CE2375483}"/>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1293456156"/>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Note">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3" name="Date Placeholder 2" hidden="1">
            <a:extLst>
              <a:ext uri="{FF2B5EF4-FFF2-40B4-BE49-F238E27FC236}">
                <a16:creationId xmlns:a16="http://schemas.microsoft.com/office/drawing/2014/main" id="{9BDD98E7-2EB5-D7F2-863F-922362281AAB}"/>
              </a:ext>
            </a:extLst>
          </p:cNvPr>
          <p:cNvSpPr>
            <a:spLocks noGrp="1"/>
          </p:cNvSpPr>
          <p:nvPr>
            <p:ph type="dt" sz="half" idx="15"/>
          </p:nvPr>
        </p:nvSpPr>
        <p:spPr/>
        <p:txBody>
          <a:bodyPr/>
          <a:lstStyle/>
          <a:p>
            <a:endParaRPr lang="en-US" dirty="0"/>
          </a:p>
        </p:txBody>
      </p:sp>
      <p:pic>
        <p:nvPicPr>
          <p:cNvPr id="7" name="Picture 6" descr="A picture containing text, sign, vector graphics  Description automatically generated">
            <a:extLst>
              <a:ext uri="{FF2B5EF4-FFF2-40B4-BE49-F238E27FC236}">
                <a16:creationId xmlns:a16="http://schemas.microsoft.com/office/drawing/2014/main" id="{5B87B2DF-486E-78DE-4093-2476664A316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2816"/>
            <a:ext cx="2567090" cy="2587757"/>
          </a:xfrm>
          <a:prstGeom prst="rect">
            <a:avLst/>
          </a:prstGeom>
        </p:spPr>
      </p:pic>
    </p:spTree>
    <p:extLst>
      <p:ext uri="{BB962C8B-B14F-4D97-AF65-F5344CB8AC3E}">
        <p14:creationId xmlns:p14="http://schemas.microsoft.com/office/powerpoint/2010/main" val="1927342820"/>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Lab">
    <p:spTree>
      <p:nvGrpSpPr>
        <p:cNvPr id="1" name=""/>
        <p:cNvGrpSpPr/>
        <p:nvPr/>
      </p:nvGrpSpPr>
      <p:grpSpPr>
        <a:xfrm>
          <a:off x="0" y="0"/>
          <a:ext cx="0" cy="0"/>
          <a:chOff x="0" y="0"/>
          <a:chExt cx="0" cy="0"/>
        </a:xfrm>
      </p:grpSpPr>
      <p:sp>
        <p:nvSpPr>
          <p:cNvPr id="3" name="Footer_security classification"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pic>
        <p:nvPicPr>
          <p:cNvPr id="2" name="Picture 1" descr="A picture containing table, indoor, desk, computer">
            <a:extLst>
              <a:ext uri="{FF2B5EF4-FFF2-40B4-BE49-F238E27FC236}">
                <a16:creationId xmlns:a16="http://schemas.microsoft.com/office/drawing/2014/main" id="{7F057066-711C-EE4D-4856-BC36A976768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968" t="7083" r="23301"/>
          <a:stretch/>
        </p:blipFill>
        <p:spPr>
          <a:xfrm>
            <a:off x="5016237" y="85723"/>
            <a:ext cx="7145611" cy="6372215"/>
          </a:xfrm>
          <a:prstGeom prst="rect">
            <a:avLst/>
          </a:prstGeom>
        </p:spPr>
      </p:pic>
      <p:sp>
        <p:nvSpPr>
          <p:cNvPr id="6" name="Section number">
            <a:extLst>
              <a:ext uri="{FF2B5EF4-FFF2-40B4-BE49-F238E27FC236}">
                <a16:creationId xmlns:a16="http://schemas.microsoft.com/office/drawing/2014/main" id="{400D9A31-6A2F-ACC8-E401-09710697B497}"/>
              </a:ext>
            </a:extLst>
          </p:cNvPr>
          <p:cNvSpPr>
            <a:spLocks noGrp="1"/>
          </p:cNvSpPr>
          <p:nvPr>
            <p:ph type="body" sz="quarter" idx="17" hasCustomPrompt="1"/>
          </p:nvPr>
        </p:nvSpPr>
        <p:spPr bwMode="white">
          <a:xfrm>
            <a:off x="585369" y="1666567"/>
            <a:ext cx="3319054" cy="771526"/>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Lab X</a:t>
            </a:r>
          </a:p>
        </p:txBody>
      </p:sp>
      <p:sp>
        <p:nvSpPr>
          <p:cNvPr id="9" name="Section number">
            <a:extLst>
              <a:ext uri="{FF2B5EF4-FFF2-40B4-BE49-F238E27FC236}">
                <a16:creationId xmlns:a16="http://schemas.microsoft.com/office/drawing/2014/main" id="{6A4F1869-A727-781D-D0B8-5AB75BEBCE7C}"/>
              </a:ext>
            </a:extLst>
          </p:cNvPr>
          <p:cNvSpPr>
            <a:spLocks noGrp="1"/>
          </p:cNvSpPr>
          <p:nvPr>
            <p:ph type="body" sz="quarter" idx="18" hasCustomPrompt="1"/>
          </p:nvPr>
        </p:nvSpPr>
        <p:spPr bwMode="white">
          <a:xfrm>
            <a:off x="585369" y="2500303"/>
            <a:ext cx="3319054" cy="771526"/>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Lab Title</a:t>
            </a:r>
          </a:p>
        </p:txBody>
      </p:sp>
    </p:spTree>
    <p:extLst>
      <p:ext uri="{BB962C8B-B14F-4D97-AF65-F5344CB8AC3E}">
        <p14:creationId xmlns:p14="http://schemas.microsoft.com/office/powerpoint/2010/main" val="3611998452"/>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Did You Know">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C9456F7A-ACAB-900B-AC40-92900FEAAECF}"/>
              </a:ext>
            </a:extLst>
          </p:cNvPr>
          <p:cNvSpPr>
            <a:spLocks noGrp="1"/>
          </p:cNvSpPr>
          <p:nvPr>
            <p:ph type="dt" sz="half" idx="15"/>
          </p:nvPr>
        </p:nvSpPr>
        <p:spPr/>
        <p:txBody>
          <a:bodyPr/>
          <a:lstStyle/>
          <a:p>
            <a:endParaRPr lang="en-US" dirty="0"/>
          </a:p>
        </p:txBody>
      </p:sp>
      <p:pic>
        <p:nvPicPr>
          <p:cNvPr id="3" name="Picture 2" descr="A picture containing text, sign, vector graphics  Description automatically generated">
            <a:extLst>
              <a:ext uri="{FF2B5EF4-FFF2-40B4-BE49-F238E27FC236}">
                <a16:creationId xmlns:a16="http://schemas.microsoft.com/office/drawing/2014/main" id="{954D3A45-5E26-E612-056D-6CD306906F3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50708" y="1975105"/>
            <a:ext cx="2567090" cy="2587757"/>
          </a:xfrm>
          <a:prstGeom prst="rect">
            <a:avLst/>
          </a:prstGeom>
        </p:spPr>
      </p:pic>
    </p:spTree>
    <p:extLst>
      <p:ext uri="{BB962C8B-B14F-4D97-AF65-F5344CB8AC3E}">
        <p14:creationId xmlns:p14="http://schemas.microsoft.com/office/powerpoint/2010/main" val="1422920653"/>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Video">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mj-lt"/>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7066B5E6-4F8E-F13F-5732-D6B7A16F95F5}"/>
              </a:ext>
            </a:extLst>
          </p:cNvPr>
          <p:cNvSpPr>
            <a:spLocks noGrp="1"/>
          </p:cNvSpPr>
          <p:nvPr>
            <p:ph type="dt" sz="half" idx="15"/>
          </p:nvPr>
        </p:nvSpPr>
        <p:spPr/>
        <p:txBody>
          <a:bodyPr/>
          <a:lstStyle/>
          <a:p>
            <a:endParaRPr lang="en-US" dirty="0"/>
          </a:p>
        </p:txBody>
      </p:sp>
      <p:pic>
        <p:nvPicPr>
          <p:cNvPr id="3" name="Picture 2" descr="Text, icon  Description automatically generated">
            <a:extLst>
              <a:ext uri="{FF2B5EF4-FFF2-40B4-BE49-F238E27FC236}">
                <a16:creationId xmlns:a16="http://schemas.microsoft.com/office/drawing/2014/main" id="{80C5F8C6-9123-F55E-D68A-41298F8AD6C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50004" y="1975105"/>
            <a:ext cx="2567090" cy="2587757"/>
          </a:xfrm>
          <a:prstGeom prst="rect">
            <a:avLst/>
          </a:prstGeom>
        </p:spPr>
      </p:pic>
    </p:spTree>
    <p:extLst>
      <p:ext uri="{BB962C8B-B14F-4D97-AF65-F5344CB8AC3E}">
        <p14:creationId xmlns:p14="http://schemas.microsoft.com/office/powerpoint/2010/main" val="1755308313"/>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Importan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E5F6A3F4-250B-0302-4482-0BE1AAA468E4}"/>
              </a:ext>
            </a:extLst>
          </p:cNvPr>
          <p:cNvSpPr>
            <a:spLocks noGrp="1"/>
          </p:cNvSpPr>
          <p:nvPr>
            <p:ph type="dt" sz="half" idx="15"/>
          </p:nvPr>
        </p:nvSpPr>
        <p:spPr/>
        <p:txBody>
          <a:bodyPr/>
          <a:lstStyle/>
          <a:p>
            <a:endParaRPr lang="en-US" dirty="0"/>
          </a:p>
        </p:txBody>
      </p:sp>
      <p:pic>
        <p:nvPicPr>
          <p:cNvPr id="7" name="Picture 6" descr="Graphical user interface, text  Description automatically generated">
            <a:extLst>
              <a:ext uri="{FF2B5EF4-FFF2-40B4-BE49-F238E27FC236}">
                <a16:creationId xmlns:a16="http://schemas.microsoft.com/office/drawing/2014/main" id="{E5D43081-AE33-D56B-1E40-E30E162D1E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5105"/>
            <a:ext cx="2567090" cy="2587757"/>
          </a:xfrm>
          <a:prstGeom prst="rect">
            <a:avLst/>
          </a:prstGeom>
        </p:spPr>
      </p:pic>
    </p:spTree>
    <p:extLst>
      <p:ext uri="{BB962C8B-B14F-4D97-AF65-F5344CB8AC3E}">
        <p14:creationId xmlns:p14="http://schemas.microsoft.com/office/powerpoint/2010/main" val="2468687861"/>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Warning">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pic>
        <p:nvPicPr>
          <p:cNvPr id="3" name="Picture 2" descr="A picture containing text, sign, clipart, vector graphics  Description automatically generated">
            <a:extLst>
              <a:ext uri="{FF2B5EF4-FFF2-40B4-BE49-F238E27FC236}">
                <a16:creationId xmlns:a16="http://schemas.microsoft.com/office/drawing/2014/main" id="{0B34CEB4-135B-414B-BE1F-700F9CBA93C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2816"/>
            <a:ext cx="2567090" cy="2587757"/>
          </a:xfrm>
          <a:prstGeom prst="rect">
            <a:avLst/>
          </a:prstGeom>
        </p:spPr>
      </p:pic>
      <p:sp>
        <p:nvSpPr>
          <p:cNvPr id="2" name="Date Placeholder 1" hidden="1">
            <a:extLst>
              <a:ext uri="{FF2B5EF4-FFF2-40B4-BE49-F238E27FC236}">
                <a16:creationId xmlns:a16="http://schemas.microsoft.com/office/drawing/2014/main" id="{00FB909A-B1AD-4AFC-B858-BEF7553D4C70}"/>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580983669"/>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Tip">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pic>
        <p:nvPicPr>
          <p:cNvPr id="3" name="Picture 2" descr="Application, icon  Description automatically generated">
            <a:extLst>
              <a:ext uri="{FF2B5EF4-FFF2-40B4-BE49-F238E27FC236}">
                <a16:creationId xmlns:a16="http://schemas.microsoft.com/office/drawing/2014/main" id="{0B6448C3-AADF-83BC-B1BB-9991381ACC9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6623" y="2135122"/>
            <a:ext cx="2567090" cy="2587757"/>
          </a:xfrm>
          <a:prstGeom prst="rect">
            <a:avLst/>
          </a:prstGeom>
        </p:spPr>
      </p:pic>
      <p:sp>
        <p:nvSpPr>
          <p:cNvPr id="2" name="Date Placeholder 1" hidden="1">
            <a:extLst>
              <a:ext uri="{FF2B5EF4-FFF2-40B4-BE49-F238E27FC236}">
                <a16:creationId xmlns:a16="http://schemas.microsoft.com/office/drawing/2014/main" id="{2BC5AA6C-0C52-B6EC-F74F-D78F85E0CCC4}"/>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2831058181"/>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14.xml"/><Relationship Id="rId18" Type="http://schemas.openxmlformats.org/officeDocument/2006/relationships/slideLayout" Target="../slideLayouts/slideLayout19.xml"/><Relationship Id="rId26" Type="http://schemas.openxmlformats.org/officeDocument/2006/relationships/slideLayout" Target="../slideLayouts/slideLayout27.xml"/><Relationship Id="rId3" Type="http://schemas.openxmlformats.org/officeDocument/2006/relationships/slideLayout" Target="../slideLayouts/slideLayout4.xml"/><Relationship Id="rId21" Type="http://schemas.openxmlformats.org/officeDocument/2006/relationships/slideLayout" Target="../slideLayouts/slideLayout22.xml"/><Relationship Id="rId34" Type="http://schemas.openxmlformats.org/officeDocument/2006/relationships/image" Target="../media/image2.emf"/><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5" Type="http://schemas.openxmlformats.org/officeDocument/2006/relationships/slideLayout" Target="../slideLayouts/slideLayout26.xml"/><Relationship Id="rId33" Type="http://schemas.openxmlformats.org/officeDocument/2006/relationships/theme" Target="../theme/theme2.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29" Type="http://schemas.openxmlformats.org/officeDocument/2006/relationships/slideLayout" Target="../slideLayouts/slideLayout30.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slideLayout" Target="../slideLayouts/slideLayout25.xml"/><Relationship Id="rId32" Type="http://schemas.openxmlformats.org/officeDocument/2006/relationships/slideLayout" Target="../slideLayouts/slideLayout33.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slideLayout" Target="../slideLayouts/slideLayout24.xml"/><Relationship Id="rId28" Type="http://schemas.openxmlformats.org/officeDocument/2006/relationships/slideLayout" Target="../slideLayouts/slideLayout29.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31" Type="http://schemas.openxmlformats.org/officeDocument/2006/relationships/slideLayout" Target="../slideLayouts/slideLayout3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 Id="rId27" Type="http://schemas.openxmlformats.org/officeDocument/2006/relationships/slideLayout" Target="../slideLayouts/slideLayout28.xml"/><Relationship Id="rId30" Type="http://schemas.openxmlformats.org/officeDocument/2006/relationships/slideLayout" Target="../slideLayouts/slideLayout31.xml"/><Relationship Id="rId35" Type="http://schemas.openxmlformats.org/officeDocument/2006/relationships/image" Target="../media/image3.emf"/><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8/14/2025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11364182"/>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hidden="1"/>
          <p:cNvSpPr>
            <a:spLocks noGrp="1"/>
          </p:cNvSpPr>
          <p:nvPr>
            <p:ph type="dt" sz="half" idx="2"/>
          </p:nvPr>
        </p:nvSpPr>
        <p:spPr>
          <a:xfrm>
            <a:off x="609759" y="6356351"/>
            <a:ext cx="28439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11" name="Bullet text"/>
          <p:cNvSpPr>
            <a:spLocks noGrp="1" noChangeArrowheads="1"/>
          </p:cNvSpPr>
          <p:nvPr>
            <p:ph type="body" idx="1"/>
          </p:nvPr>
        </p:nvSpPr>
        <p:spPr bwMode="auto">
          <a:xfrm>
            <a:off x="583995" y="1534474"/>
            <a:ext cx="11025242"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dirty="0"/>
              <a:t>First Level</a:t>
            </a:r>
          </a:p>
          <a:p>
            <a:pPr lvl="1"/>
            <a:r>
              <a:rPr lang="en-US" dirty="0"/>
              <a:t>Second level</a:t>
            </a:r>
          </a:p>
          <a:p>
            <a:pPr lvl="2"/>
            <a:r>
              <a:rPr lang="en-US" dirty="0"/>
              <a:t>Third level</a:t>
            </a:r>
          </a:p>
          <a:p>
            <a:pPr lvl="0"/>
            <a:endParaRPr lang="en-US" dirty="0"/>
          </a:p>
          <a:p>
            <a:pPr lvl="0"/>
            <a:endParaRPr lang="en-US" dirty="0"/>
          </a:p>
        </p:txBody>
      </p:sp>
      <p:sp>
        <p:nvSpPr>
          <p:cNvPr id="58371" name="Slide Title"/>
          <p:cNvSpPr>
            <a:spLocks noGrp="1" noChangeArrowheads="1"/>
          </p:cNvSpPr>
          <p:nvPr>
            <p:ph type="title"/>
          </p:nvPr>
        </p:nvSpPr>
        <p:spPr bwMode="auto">
          <a:xfrm>
            <a:off x="583995" y="460552"/>
            <a:ext cx="1102524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a:t>Click to edit Master title style</a:t>
            </a:r>
            <a:endParaRPr lang="en-US" dirty="0"/>
          </a:p>
        </p:txBody>
      </p:sp>
      <p:sp>
        <p:nvSpPr>
          <p:cNvPr id="10" name="Footer_page number"/>
          <p:cNvSpPr txBox="1">
            <a:spLocks/>
          </p:cNvSpPr>
          <p:nvPr/>
        </p:nvSpPr>
        <p:spPr>
          <a:xfrm>
            <a:off x="9900538" y="6559936"/>
            <a:ext cx="1840930" cy="269820"/>
          </a:xfrm>
          <a:prstGeom prst="rect">
            <a:avLst/>
          </a:prstGeom>
        </p:spPr>
        <p:txBody>
          <a:bodyPr wrap="square" lIns="121899" tIns="60949" rIns="121899" bIns="60949" anchor="ctr">
            <a:noAutofit/>
          </a:bodyPr>
          <a:lstStyle>
            <a:defPPr>
              <a:defRPr lang="en-US"/>
            </a:defPPr>
            <a:lvl1pPr algn="ctr" rtl="0" fontAlgn="base">
              <a:spcBef>
                <a:spcPct val="20000"/>
              </a:spcBef>
              <a:spcAft>
                <a:spcPct val="0"/>
              </a:spcAft>
              <a:buClr>
                <a:schemeClr val="accent2"/>
              </a:buClr>
              <a:buSzPct val="65000"/>
              <a:buFont typeface="Wingdings" pitchFamily="2" charset="2"/>
              <a:defRPr sz="900" kern="1200">
                <a:solidFill>
                  <a:schemeClr val="bg1"/>
                </a:solidFill>
                <a:latin typeface="+mn-lt"/>
                <a:ea typeface="+mn-ea"/>
                <a:cs typeface="+mn-cs"/>
              </a:defRPr>
            </a:lvl1pPr>
            <a:lvl2pPr marL="4572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2pPr>
            <a:lvl3pPr marL="9144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3pPr>
            <a:lvl4pPr marL="13716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4pPr>
            <a:lvl5pPr marL="18288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5pPr>
            <a:lvl6pPr marL="2286000" algn="l" defTabSz="914400" rtl="0" eaLnBrk="1" latinLnBrk="0" hangingPunct="1">
              <a:defRPr sz="3000" kern="1200">
                <a:solidFill>
                  <a:schemeClr val="tx1"/>
                </a:solidFill>
                <a:latin typeface="Helvetica" pitchFamily="34" charset="0"/>
                <a:ea typeface="+mn-ea"/>
                <a:cs typeface="+mn-cs"/>
              </a:defRPr>
            </a:lvl6pPr>
            <a:lvl7pPr marL="2743200" algn="l" defTabSz="914400" rtl="0" eaLnBrk="1" latinLnBrk="0" hangingPunct="1">
              <a:defRPr sz="3000" kern="1200">
                <a:solidFill>
                  <a:schemeClr val="tx1"/>
                </a:solidFill>
                <a:latin typeface="Helvetica" pitchFamily="34" charset="0"/>
                <a:ea typeface="+mn-ea"/>
                <a:cs typeface="+mn-cs"/>
              </a:defRPr>
            </a:lvl7pPr>
            <a:lvl8pPr marL="3200400" algn="l" defTabSz="914400" rtl="0" eaLnBrk="1" latinLnBrk="0" hangingPunct="1">
              <a:defRPr sz="3000" kern="1200">
                <a:solidFill>
                  <a:schemeClr val="tx1"/>
                </a:solidFill>
                <a:latin typeface="Helvetica" pitchFamily="34" charset="0"/>
                <a:ea typeface="+mn-ea"/>
                <a:cs typeface="+mn-cs"/>
              </a:defRPr>
            </a:lvl8pPr>
            <a:lvl9pPr marL="3657600" algn="l" defTabSz="914400" rtl="0" eaLnBrk="1" latinLnBrk="0" hangingPunct="1">
              <a:defRPr sz="3000" kern="1200">
                <a:solidFill>
                  <a:schemeClr val="tx1"/>
                </a:solidFill>
                <a:latin typeface="Helvetica" pitchFamily="34" charset="0"/>
                <a:ea typeface="+mn-ea"/>
                <a:cs typeface="+mn-cs"/>
              </a:defRPr>
            </a:lvl9pPr>
          </a:lstStyle>
          <a:p>
            <a:pPr algn="r" fontAlgn="auto">
              <a:spcBef>
                <a:spcPts val="0"/>
              </a:spcBef>
              <a:spcAft>
                <a:spcPts val="0"/>
              </a:spcAft>
              <a:buClrTx/>
              <a:buSzTx/>
              <a:buFontTx/>
              <a:buNone/>
              <a:defRPr/>
            </a:pPr>
            <a:fld id="{349D3042-9933-4C71-BBE3-FA9237566B45}" type="slidenum">
              <a:rPr lang="en-US" sz="1000" kern="0" smtClean="0">
                <a:solidFill>
                  <a:schemeClr val="tx1"/>
                </a:solidFill>
                <a:latin typeface="+mn-lt"/>
                <a:ea typeface="+mn-ea"/>
                <a:cs typeface="+mn-cs"/>
              </a:rPr>
              <a:pPr algn="r" fontAlgn="auto">
                <a:spcBef>
                  <a:spcPts val="0"/>
                </a:spcBef>
                <a:spcAft>
                  <a:spcPts val="0"/>
                </a:spcAft>
                <a:buClrTx/>
                <a:buSzTx/>
                <a:buFontTx/>
                <a:buNone/>
                <a:defRPr/>
              </a:pPr>
              <a:t>‹#›</a:t>
            </a:fld>
            <a:endParaRPr lang="en-US" sz="1100" kern="0" dirty="0">
              <a:solidFill>
                <a:schemeClr val="tx1"/>
              </a:solidFill>
              <a:latin typeface="+mn-lt"/>
              <a:ea typeface="+mn-ea"/>
              <a:cs typeface="+mn-cs"/>
            </a:endParaRPr>
          </a:p>
        </p:txBody>
      </p:sp>
      <p:sp>
        <p:nvSpPr>
          <p:cNvPr id="8" name="Footer_copyright"/>
          <p:cNvSpPr txBox="1">
            <a:spLocks/>
          </p:cNvSpPr>
          <p:nvPr/>
        </p:nvSpPr>
        <p:spPr>
          <a:xfrm>
            <a:off x="9082866" y="6543259"/>
            <a:ext cx="2745514" cy="304221"/>
          </a:xfrm>
          <a:prstGeom prst="rect">
            <a:avLst/>
          </a:prstGeom>
        </p:spPr>
        <p:txBody>
          <a:bodyPr wrap="square" lIns="121899" tIns="60949" rIns="121899" bIns="60949" anchor="ctr">
            <a:noAutofit/>
          </a:bodyPr>
          <a:lstStyle>
            <a:defPPr>
              <a:defRPr lang="en-US"/>
            </a:defPPr>
            <a:lvl1pPr algn="ctr" rtl="0" fontAlgn="base">
              <a:spcBef>
                <a:spcPct val="20000"/>
              </a:spcBef>
              <a:spcAft>
                <a:spcPct val="0"/>
              </a:spcAft>
              <a:buClr>
                <a:schemeClr val="accent2"/>
              </a:buClr>
              <a:buSzPct val="65000"/>
              <a:buFont typeface="Wingdings" pitchFamily="2" charset="2"/>
              <a:defRPr sz="900" kern="1200">
                <a:solidFill>
                  <a:schemeClr val="bg1"/>
                </a:solidFill>
                <a:latin typeface="+mn-lt"/>
                <a:ea typeface="+mn-ea"/>
                <a:cs typeface="+mn-cs"/>
              </a:defRPr>
            </a:lvl1pPr>
            <a:lvl2pPr marL="4572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2pPr>
            <a:lvl3pPr marL="9144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3pPr>
            <a:lvl4pPr marL="13716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4pPr>
            <a:lvl5pPr marL="18288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5pPr>
            <a:lvl6pPr marL="2286000" algn="l" defTabSz="914400" rtl="0" eaLnBrk="1" latinLnBrk="0" hangingPunct="1">
              <a:defRPr sz="3000" kern="1200">
                <a:solidFill>
                  <a:schemeClr val="tx1"/>
                </a:solidFill>
                <a:latin typeface="Helvetica" pitchFamily="34" charset="0"/>
                <a:ea typeface="+mn-ea"/>
                <a:cs typeface="+mn-cs"/>
              </a:defRPr>
            </a:lvl6pPr>
            <a:lvl7pPr marL="2743200" algn="l" defTabSz="914400" rtl="0" eaLnBrk="1" latinLnBrk="0" hangingPunct="1">
              <a:defRPr sz="3000" kern="1200">
                <a:solidFill>
                  <a:schemeClr val="tx1"/>
                </a:solidFill>
                <a:latin typeface="Helvetica" pitchFamily="34" charset="0"/>
                <a:ea typeface="+mn-ea"/>
                <a:cs typeface="+mn-cs"/>
              </a:defRPr>
            </a:lvl7pPr>
            <a:lvl8pPr marL="3200400" algn="l" defTabSz="914400" rtl="0" eaLnBrk="1" latinLnBrk="0" hangingPunct="1">
              <a:defRPr sz="3000" kern="1200">
                <a:solidFill>
                  <a:schemeClr val="tx1"/>
                </a:solidFill>
                <a:latin typeface="Helvetica" pitchFamily="34" charset="0"/>
                <a:ea typeface="+mn-ea"/>
                <a:cs typeface="+mn-cs"/>
              </a:defRPr>
            </a:lvl8pPr>
            <a:lvl9pPr marL="3657600" algn="l" defTabSz="914400" rtl="0" eaLnBrk="1" latinLnBrk="0" hangingPunct="1">
              <a:defRPr sz="3000" kern="1200">
                <a:solidFill>
                  <a:schemeClr val="tx1"/>
                </a:solidFill>
                <a:latin typeface="Helvetica" pitchFamily="34" charset="0"/>
                <a:ea typeface="+mn-ea"/>
                <a:cs typeface="+mn-cs"/>
              </a:defRPr>
            </a:lvl9pPr>
          </a:lstStyle>
          <a:p>
            <a:pPr algn="l" rtl="0" fontAlgn="auto">
              <a:spcBef>
                <a:spcPts val="0"/>
              </a:spcBef>
              <a:spcAft>
                <a:spcPts val="0"/>
              </a:spcAft>
              <a:buClrTx/>
              <a:buSzTx/>
              <a:buFontTx/>
              <a:buNone/>
              <a:defRPr/>
            </a:pPr>
            <a:r>
              <a:rPr lang="en-US" sz="900" kern="0" dirty="0">
                <a:solidFill>
                  <a:schemeClr val="tx1">
                    <a:lumMod val="40000"/>
                    <a:lumOff val="60000"/>
                  </a:schemeClr>
                </a:solidFill>
              </a:rPr>
              <a:t>©2023 Check Point Software Technologies</a:t>
            </a:r>
            <a:r>
              <a:rPr lang="en-US" sz="900" kern="0" baseline="0" dirty="0">
                <a:solidFill>
                  <a:schemeClr val="tx1">
                    <a:lumMod val="40000"/>
                    <a:lumOff val="60000"/>
                  </a:schemeClr>
                </a:solidFill>
              </a:rPr>
              <a:t> </a:t>
            </a:r>
            <a:r>
              <a:rPr lang="en-US" sz="900" kern="0" dirty="0">
                <a:solidFill>
                  <a:schemeClr val="tx1">
                    <a:lumMod val="40000"/>
                    <a:lumOff val="60000"/>
                  </a:schemeClr>
                </a:solidFill>
              </a:rPr>
              <a:t>Ltd. </a:t>
            </a:r>
          </a:p>
        </p:txBody>
      </p:sp>
      <p:cxnSp>
        <p:nvCxnSpPr>
          <p:cNvPr id="94" name="Footer line"/>
          <p:cNvCxnSpPr/>
          <p:nvPr/>
        </p:nvCxnSpPr>
        <p:spPr bwMode="auto">
          <a:xfrm>
            <a:off x="1" y="6502174"/>
            <a:ext cx="12192000" cy="3837"/>
          </a:xfrm>
          <a:prstGeom prst="line">
            <a:avLst/>
          </a:prstGeom>
          <a:solidFill>
            <a:schemeClr val="bg1"/>
          </a:solidFill>
          <a:ln w="3175" cap="flat" cmpd="sng" algn="ctr">
            <a:solidFill>
              <a:schemeClr val="bg1">
                <a:lumMod val="8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Footer Placeholder 1" hidden="1"/>
          <p:cNvSpPr>
            <a:spLocks noGrp="1"/>
          </p:cNvSpPr>
          <p:nvPr>
            <p:ph type="ftr" sz="quarter" idx="3"/>
          </p:nvPr>
        </p:nvSpPr>
        <p:spPr>
          <a:xfrm>
            <a:off x="5936002" y="6543915"/>
            <a:ext cx="3098288" cy="302408"/>
          </a:xfrm>
          <a:prstGeom prst="rect">
            <a:avLst/>
          </a:prstGeom>
        </p:spPr>
        <p:txBody>
          <a:bodyPr vert="horz" lIns="91440" tIns="45720" rIns="91440" bIns="45720" rtlCol="0" anchor="ctr"/>
          <a:lstStyle>
            <a:lvl1pPr algn="ctr">
              <a:defRPr sz="900">
                <a:solidFill>
                  <a:schemeClr val="bg1">
                    <a:lumMod val="75000"/>
                  </a:schemeClr>
                </a:solidFill>
                <a:latin typeface="+mn-lt"/>
              </a:defRPr>
            </a:lvl1pPr>
          </a:lstStyle>
          <a:p>
            <a:endParaRPr lang="en-US" dirty="0"/>
          </a:p>
        </p:txBody>
      </p:sp>
      <p:pic>
        <p:nvPicPr>
          <p:cNvPr id="6" name="Picture 5"/>
          <p:cNvPicPr>
            <a:picLocks noChangeAspect="1"/>
          </p:cNvPicPr>
          <p:nvPr/>
        </p:nvPicPr>
        <p:blipFill>
          <a:blip r:embed="rId34"/>
          <a:stretch>
            <a:fillRect/>
          </a:stretch>
        </p:blipFill>
        <p:spPr>
          <a:xfrm>
            <a:off x="609760" y="6552096"/>
            <a:ext cx="1055004" cy="228600"/>
          </a:xfrm>
          <a:prstGeom prst="rect">
            <a:avLst/>
          </a:prstGeom>
        </p:spPr>
      </p:pic>
      <p:pic>
        <p:nvPicPr>
          <p:cNvPr id="12" name="Picture 11"/>
          <p:cNvPicPr>
            <a:picLocks noChangeAspect="1"/>
          </p:cNvPicPr>
          <p:nvPr/>
        </p:nvPicPr>
        <p:blipFill>
          <a:blip r:embed="rId35"/>
          <a:stretch>
            <a:fillRect/>
          </a:stretch>
        </p:blipFill>
        <p:spPr>
          <a:xfrm>
            <a:off x="2028307" y="6595361"/>
            <a:ext cx="3364906" cy="176907"/>
          </a:xfrm>
          <a:prstGeom prst="rect">
            <a:avLst/>
          </a:prstGeom>
        </p:spPr>
      </p:pic>
    </p:spTree>
    <p:extLst>
      <p:ext uri="{BB962C8B-B14F-4D97-AF65-F5344CB8AC3E}">
        <p14:creationId xmlns:p14="http://schemas.microsoft.com/office/powerpoint/2010/main" val="115219676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 id="2147483702" r:id="rId30"/>
    <p:sldLayoutId id="2147483703" r:id="rId31"/>
    <p:sldLayoutId id="2147483704" r:id="rId32"/>
  </p:sldLayoutIdLst>
  <p:transition>
    <p:fade/>
  </p:transition>
  <p:hf sldNum="0" hdr="0" ftr="0" dt="0"/>
  <p:txStyles>
    <p:titleStyle>
      <a:lvl1pPr algn="l" rtl="0" eaLnBrk="1" fontAlgn="base" hangingPunct="1">
        <a:lnSpc>
          <a:spcPct val="85000"/>
        </a:lnSpc>
        <a:spcBef>
          <a:spcPct val="0"/>
        </a:spcBef>
        <a:spcAft>
          <a:spcPct val="0"/>
        </a:spcAft>
        <a:defRPr sz="3400" b="0">
          <a:solidFill>
            <a:schemeClr val="bg2"/>
          </a:solidFill>
          <a:latin typeface="Arial" panose="020B0604020202020204" pitchFamily="34" charset="0"/>
          <a:ea typeface="+mj-ea"/>
          <a:cs typeface="Arial" panose="020B0604020202020204" pitchFamily="34" charset="0"/>
        </a:defRPr>
      </a:lvl1pPr>
      <a:lvl2pPr algn="l" rtl="0" eaLnBrk="1" fontAlgn="base" hangingPunct="1">
        <a:lnSpc>
          <a:spcPct val="85000"/>
        </a:lnSpc>
        <a:spcBef>
          <a:spcPct val="0"/>
        </a:spcBef>
        <a:spcAft>
          <a:spcPct val="0"/>
        </a:spcAft>
        <a:defRPr sz="3700" b="1">
          <a:solidFill>
            <a:srgbClr val="4E4E4E"/>
          </a:solidFill>
          <a:latin typeface="Helvetica" pitchFamily="34" charset="0"/>
        </a:defRPr>
      </a:lvl2pPr>
      <a:lvl3pPr algn="l" rtl="0" eaLnBrk="1" fontAlgn="base" hangingPunct="1">
        <a:lnSpc>
          <a:spcPct val="85000"/>
        </a:lnSpc>
        <a:spcBef>
          <a:spcPct val="0"/>
        </a:spcBef>
        <a:spcAft>
          <a:spcPct val="0"/>
        </a:spcAft>
        <a:defRPr sz="3700" b="1">
          <a:solidFill>
            <a:srgbClr val="4E4E4E"/>
          </a:solidFill>
          <a:latin typeface="Helvetica" pitchFamily="34" charset="0"/>
        </a:defRPr>
      </a:lvl3pPr>
      <a:lvl4pPr algn="l" rtl="0" eaLnBrk="1" fontAlgn="base" hangingPunct="1">
        <a:lnSpc>
          <a:spcPct val="85000"/>
        </a:lnSpc>
        <a:spcBef>
          <a:spcPct val="0"/>
        </a:spcBef>
        <a:spcAft>
          <a:spcPct val="0"/>
        </a:spcAft>
        <a:defRPr sz="3700" b="1">
          <a:solidFill>
            <a:srgbClr val="4E4E4E"/>
          </a:solidFill>
          <a:latin typeface="Helvetica" pitchFamily="34" charset="0"/>
        </a:defRPr>
      </a:lvl4pPr>
      <a:lvl5pPr algn="l" rtl="0" eaLnBrk="1" fontAlgn="base" hangingPunct="1">
        <a:lnSpc>
          <a:spcPct val="85000"/>
        </a:lnSpc>
        <a:spcBef>
          <a:spcPct val="0"/>
        </a:spcBef>
        <a:spcAft>
          <a:spcPct val="0"/>
        </a:spcAft>
        <a:defRPr sz="3700" b="1">
          <a:solidFill>
            <a:srgbClr val="4E4E4E"/>
          </a:solidFill>
          <a:latin typeface="Helvetica" pitchFamily="34" charset="0"/>
        </a:defRPr>
      </a:lvl5pPr>
      <a:lvl6pPr marL="609493" algn="l" rtl="0" eaLnBrk="1" fontAlgn="base" hangingPunct="1">
        <a:lnSpc>
          <a:spcPct val="85000"/>
        </a:lnSpc>
        <a:spcBef>
          <a:spcPct val="0"/>
        </a:spcBef>
        <a:spcAft>
          <a:spcPct val="0"/>
        </a:spcAft>
        <a:defRPr sz="3700" b="1">
          <a:solidFill>
            <a:srgbClr val="4E4E4E"/>
          </a:solidFill>
          <a:latin typeface="Helvetica" pitchFamily="34" charset="0"/>
        </a:defRPr>
      </a:lvl6pPr>
      <a:lvl7pPr marL="1218987" algn="l" rtl="0" eaLnBrk="1" fontAlgn="base" hangingPunct="1">
        <a:lnSpc>
          <a:spcPct val="85000"/>
        </a:lnSpc>
        <a:spcBef>
          <a:spcPct val="0"/>
        </a:spcBef>
        <a:spcAft>
          <a:spcPct val="0"/>
        </a:spcAft>
        <a:defRPr sz="3700" b="1">
          <a:solidFill>
            <a:srgbClr val="4E4E4E"/>
          </a:solidFill>
          <a:latin typeface="Helvetica" pitchFamily="34" charset="0"/>
        </a:defRPr>
      </a:lvl7pPr>
      <a:lvl8pPr marL="1828480" algn="l" rtl="0" eaLnBrk="1" fontAlgn="base" hangingPunct="1">
        <a:lnSpc>
          <a:spcPct val="85000"/>
        </a:lnSpc>
        <a:spcBef>
          <a:spcPct val="0"/>
        </a:spcBef>
        <a:spcAft>
          <a:spcPct val="0"/>
        </a:spcAft>
        <a:defRPr sz="3700" b="1">
          <a:solidFill>
            <a:srgbClr val="4E4E4E"/>
          </a:solidFill>
          <a:latin typeface="Helvetica" pitchFamily="34" charset="0"/>
        </a:defRPr>
      </a:lvl8pPr>
      <a:lvl9pPr marL="2437973" algn="l" rtl="0" eaLnBrk="1" fontAlgn="base" hangingPunct="1">
        <a:lnSpc>
          <a:spcPct val="85000"/>
        </a:lnSpc>
        <a:spcBef>
          <a:spcPct val="0"/>
        </a:spcBef>
        <a:spcAft>
          <a:spcPct val="0"/>
        </a:spcAft>
        <a:defRPr sz="3700" b="1">
          <a:solidFill>
            <a:srgbClr val="4E4E4E"/>
          </a:solidFill>
          <a:latin typeface="Helvetica" pitchFamily="34" charset="0"/>
        </a:defRPr>
      </a:lvl9pPr>
    </p:titleStyle>
    <p:body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460">
          <p15:clr>
            <a:srgbClr val="F26B43"/>
          </p15:clr>
        </p15:guide>
        <p15:guide id="3" pos="458">
          <p15:clr>
            <a:srgbClr val="F26B43"/>
          </p15:clr>
        </p15:guide>
        <p15:guide id="5" pos="2652">
          <p15:clr>
            <a:srgbClr val="F26B43"/>
          </p15:clr>
        </p15:guide>
        <p15:guide id="6" pos="4297">
          <p15:clr>
            <a:srgbClr val="F26B43"/>
          </p15:clr>
        </p15:guide>
        <p15:guide id="7" pos="2378">
          <p15:clr>
            <a:srgbClr val="F26B43"/>
          </p15:clr>
        </p15:guide>
        <p15:guide id="8" pos="7584">
          <p15:clr>
            <a:srgbClr val="F26B43"/>
          </p15:clr>
        </p15:guide>
        <p15:guide id="9" pos="383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8.xml"/><Relationship Id="rId1" Type="http://schemas.openxmlformats.org/officeDocument/2006/relationships/tags" Target="../tags/tag1.xml"/><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066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sz="3400" dirty="0"/>
              <a:t>Site-to-Site VPN</a:t>
            </a:r>
          </a:p>
        </p:txBody>
      </p:sp>
      <p:sp>
        <p:nvSpPr>
          <p:cNvPr id="3" name="Text Placeholder 2"/>
          <p:cNvSpPr>
            <a:spLocks noGrp="1"/>
          </p:cNvSpPr>
          <p:nvPr>
            <p:ph type="body" sz="quarter" idx="16"/>
          </p:nvPr>
        </p:nvSpPr>
        <p:spPr/>
        <p:txBody>
          <a:bodyPr/>
          <a:lstStyle/>
          <a:p>
            <a:r>
              <a:rPr lang="en-US" dirty="0"/>
              <a:t>Chapter 9</a:t>
            </a:r>
          </a:p>
        </p:txBody>
      </p:sp>
      <p:sp>
        <p:nvSpPr>
          <p:cNvPr id="4" name="Footer Placeholder 3" hidden="1">
            <a:extLst>
              <a:ext uri="{FF2B5EF4-FFF2-40B4-BE49-F238E27FC236}">
                <a16:creationId xmlns:a16="http://schemas.microsoft.com/office/drawing/2014/main" id="{0B8F2D05-FBBC-4CDE-3C0B-F91C434B4D4F}"/>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5A0B6A1B-1DD5-9608-A9B0-8F3367440A95}"/>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88008403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A04BC199-4EE2-00BC-7B82-B23B7CFA9DBC}"/>
              </a:ext>
            </a:extLst>
          </p:cNvPr>
          <p:cNvSpPr>
            <a:spLocks noGrp="1"/>
          </p:cNvSpPr>
          <p:nvPr>
            <p:ph type="body" sz="quarter" idx="16"/>
          </p:nvPr>
        </p:nvSpPr>
        <p:spPr/>
        <p:txBody>
          <a:bodyPr/>
          <a:lstStyle/>
          <a:p>
            <a:r>
              <a:rPr lang="en-US" dirty="0"/>
              <a:t>Learning Objectives</a:t>
            </a:r>
          </a:p>
        </p:txBody>
      </p:sp>
      <p:sp>
        <p:nvSpPr>
          <p:cNvPr id="7" name="Content Placeholder 6">
            <a:extLst>
              <a:ext uri="{FF2B5EF4-FFF2-40B4-BE49-F238E27FC236}">
                <a16:creationId xmlns:a16="http://schemas.microsoft.com/office/drawing/2014/main" id="{F37B8D36-2EB1-FC4D-855B-DDC7922F87A0}"/>
              </a:ext>
            </a:extLst>
          </p:cNvPr>
          <p:cNvSpPr>
            <a:spLocks noGrp="1"/>
          </p:cNvSpPr>
          <p:nvPr>
            <p:ph sz="half" idx="2"/>
          </p:nvPr>
        </p:nvSpPr>
        <p:spPr>
          <a:xfrm>
            <a:off x="585430" y="1147156"/>
            <a:ext cx="6392691" cy="4911812"/>
          </a:xfrm>
        </p:spPr>
        <p:txBody>
          <a:bodyPr/>
          <a:lstStyle/>
          <a:p>
            <a:r>
              <a:rPr lang="en-US" sz="2400" dirty="0"/>
              <a:t>Discuss Site-to-Site VPN basics, deployment, and communities.</a:t>
            </a:r>
          </a:p>
          <a:p>
            <a:r>
              <a:rPr lang="en-US" sz="2400" dirty="0"/>
              <a:t>Describe how to analyze and interpret VPN tunnel traffic.</a:t>
            </a:r>
          </a:p>
          <a:p>
            <a:r>
              <a:rPr lang="en-US" sz="2400" dirty="0"/>
              <a:t>Articulate how pre-shared keys and certificates can be configured to authenticate with third-party and externally managed VPN Gateways.</a:t>
            </a:r>
          </a:p>
          <a:p>
            <a:r>
              <a:rPr lang="en-US" sz="2400" dirty="0"/>
              <a:t>Explain Link Selection and ISP Redundancy options.</a:t>
            </a:r>
          </a:p>
          <a:p>
            <a:r>
              <a:rPr lang="en-US" sz="2400" dirty="0"/>
              <a:t>Explain tunnel management features.</a:t>
            </a:r>
          </a:p>
          <a:p>
            <a:pPr>
              <a:spcBef>
                <a:spcPts val="1800"/>
              </a:spcBef>
            </a:pPr>
            <a:endParaRPr lang="en-US" sz="2400" dirty="0"/>
          </a:p>
          <a:p>
            <a:pPr marL="0" indent="0">
              <a:buNone/>
            </a:pPr>
            <a:endParaRPr lang="en-US" sz="2400" dirty="0"/>
          </a:p>
        </p:txBody>
      </p:sp>
      <p:sp>
        <p:nvSpPr>
          <p:cNvPr id="2" name="Footer Placeholder 1" hidden="1">
            <a:extLst>
              <a:ext uri="{FF2B5EF4-FFF2-40B4-BE49-F238E27FC236}">
                <a16:creationId xmlns:a16="http://schemas.microsoft.com/office/drawing/2014/main" id="{9657E49F-10B3-3AA3-C17C-FDBC13E1E4EF}"/>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DF1CC358-74EC-DD4E-6ADB-91C8448405FD}"/>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79507357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2"/>
          </p:nvPr>
        </p:nvSpPr>
        <p:spPr/>
        <p:txBody>
          <a:bodyPr/>
          <a:lstStyle/>
          <a:p>
            <a:r>
              <a:rPr lang="en-US" sz="2400" dirty="0"/>
              <a:t>A VPN securely connects networks and protects the data that passes between them. </a:t>
            </a:r>
          </a:p>
          <a:p>
            <a:r>
              <a:rPr lang="en-US" sz="2400" dirty="0"/>
              <a:t>Tunnels are used to securely encrypt and decrypt the network communications. </a:t>
            </a:r>
          </a:p>
          <a:p>
            <a:r>
              <a:rPr lang="en-US" sz="2400" dirty="0"/>
              <a:t>A VPN Gateway provides virtual connectivity and security for a wide range of situations.</a:t>
            </a:r>
          </a:p>
          <a:p>
            <a:endParaRPr lang="en-US" sz="2400" dirty="0"/>
          </a:p>
        </p:txBody>
      </p:sp>
      <p:sp>
        <p:nvSpPr>
          <p:cNvPr id="5" name="Text Placeholder 4"/>
          <p:cNvSpPr>
            <a:spLocks noGrp="1"/>
          </p:cNvSpPr>
          <p:nvPr>
            <p:ph type="body" sz="quarter" idx="16"/>
          </p:nvPr>
        </p:nvSpPr>
        <p:spPr/>
        <p:txBody>
          <a:bodyPr/>
          <a:lstStyle/>
          <a:p>
            <a:r>
              <a:rPr lang="en-US" dirty="0"/>
              <a:t>Introduction to VPN</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4742" y="1521532"/>
            <a:ext cx="5942857" cy="3428571"/>
          </a:xfrm>
          <a:prstGeom prst="rect">
            <a:avLst/>
          </a:prstGeom>
        </p:spPr>
      </p:pic>
      <p:sp>
        <p:nvSpPr>
          <p:cNvPr id="2" name="Footer Placeholder 1" hidden="1">
            <a:extLst>
              <a:ext uri="{FF2B5EF4-FFF2-40B4-BE49-F238E27FC236}">
                <a16:creationId xmlns:a16="http://schemas.microsoft.com/office/drawing/2014/main" id="{4DA563D7-BF3E-890A-1FB2-B328D9F356E8}"/>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2E9F9E81-B026-8646-3E1A-5B2313005DD1}"/>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060541087"/>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9BEBD3F2-6083-1B01-E4DA-C2C111BA6D9A}"/>
              </a:ext>
            </a:extLst>
          </p:cNvPr>
          <p:cNvSpPr>
            <a:spLocks noGrp="1"/>
          </p:cNvSpPr>
          <p:nvPr>
            <p:ph type="body" sz="quarter" idx="18"/>
          </p:nvPr>
        </p:nvSpPr>
        <p:spPr/>
        <p:txBody>
          <a:bodyPr/>
          <a:lstStyle/>
          <a:p>
            <a:r>
              <a:rPr lang="en-US" dirty="0">
                <a:gradFill flip="none" rotWithShape="1">
                  <a:gsLst>
                    <a:gs pos="0">
                      <a:srgbClr val="293896"/>
                    </a:gs>
                    <a:gs pos="100000">
                      <a:srgbClr val="DA1572"/>
                    </a:gs>
                  </a:gsLst>
                  <a:lin ang="10800000" scaled="1"/>
                  <a:tileRect/>
                </a:gradFill>
              </a:rPr>
              <a:t>The IPSec VPN Solution</a:t>
            </a:r>
            <a:endParaRPr lang="en-US" dirty="0"/>
          </a:p>
          <a:p>
            <a:endParaRPr lang="en-US" dirty="0"/>
          </a:p>
        </p:txBody>
      </p:sp>
      <p:sp>
        <p:nvSpPr>
          <p:cNvPr id="6" name="Content Placeholder 5">
            <a:extLst>
              <a:ext uri="{FF2B5EF4-FFF2-40B4-BE49-F238E27FC236}">
                <a16:creationId xmlns:a16="http://schemas.microsoft.com/office/drawing/2014/main" id="{565CC3F2-B32E-4108-961F-86F2A9C9009C}"/>
              </a:ext>
            </a:extLst>
          </p:cNvPr>
          <p:cNvSpPr>
            <a:spLocks noGrp="1"/>
          </p:cNvSpPr>
          <p:nvPr>
            <p:ph sz="half" idx="2"/>
          </p:nvPr>
        </p:nvSpPr>
        <p:spPr/>
        <p:txBody>
          <a:bodyPr/>
          <a:lstStyle/>
          <a:p>
            <a:pPr>
              <a:lnSpc>
                <a:spcPct val="100000"/>
              </a:lnSpc>
              <a:spcBef>
                <a:spcPts val="2000"/>
              </a:spcBef>
              <a:spcAft>
                <a:spcPct val="0"/>
              </a:spcAft>
              <a:buClr>
                <a:srgbClr val="920053"/>
              </a:buClr>
              <a:defRPr/>
            </a:pPr>
            <a:r>
              <a:rPr lang="en-US" dirty="0"/>
              <a:t>Lets the Security Gateway encrypt and decrypt traffic to and from other Security Gateways and clients. </a:t>
            </a:r>
          </a:p>
          <a:p>
            <a:pPr>
              <a:lnSpc>
                <a:spcPct val="100000"/>
              </a:lnSpc>
              <a:spcBef>
                <a:spcPts val="2000"/>
              </a:spcBef>
              <a:spcAft>
                <a:spcPct val="0"/>
              </a:spcAft>
              <a:buClr>
                <a:srgbClr val="920053"/>
              </a:buClr>
              <a:defRPr/>
            </a:pPr>
            <a:r>
              <a:rPr lang="en-US" dirty="0"/>
              <a:t>SmartConsole is used to easily configure VPN connections between Security Gateways and remote devices.</a:t>
            </a:r>
          </a:p>
          <a:p>
            <a:pPr>
              <a:lnSpc>
                <a:spcPct val="100000"/>
              </a:lnSpc>
              <a:spcBef>
                <a:spcPts val="2000"/>
              </a:spcBef>
              <a:spcAft>
                <a:spcPct val="0"/>
              </a:spcAft>
              <a:buClr>
                <a:srgbClr val="920053"/>
              </a:buClr>
              <a:defRPr/>
            </a:pPr>
            <a:r>
              <a:rPr lang="en-US" dirty="0"/>
              <a:t>The VPN tunnel guarantees:</a:t>
            </a:r>
          </a:p>
          <a:p>
            <a:pPr lvl="1">
              <a:lnSpc>
                <a:spcPct val="100000"/>
              </a:lnSpc>
              <a:spcBef>
                <a:spcPts val="1000"/>
              </a:spcBef>
              <a:spcAft>
                <a:spcPct val="0"/>
              </a:spcAft>
              <a:buClr>
                <a:srgbClr val="920053"/>
              </a:buClr>
              <a:defRPr/>
            </a:pPr>
            <a:r>
              <a:rPr lang="en-US" dirty="0"/>
              <a:t>Confidentiality - All VPN data is encrypted.</a:t>
            </a:r>
          </a:p>
          <a:p>
            <a:pPr lvl="1">
              <a:lnSpc>
                <a:spcPct val="100000"/>
              </a:lnSpc>
              <a:spcBef>
                <a:spcPts val="1000"/>
              </a:spcBef>
              <a:spcAft>
                <a:spcPct val="0"/>
              </a:spcAft>
              <a:buClr>
                <a:srgbClr val="920053"/>
              </a:buClr>
              <a:defRPr/>
            </a:pPr>
            <a:r>
              <a:rPr lang="en-US" dirty="0"/>
              <a:t>Integrity - Uses industry-standard integrity assurance methods.</a:t>
            </a:r>
          </a:p>
          <a:p>
            <a:pPr lvl="1">
              <a:lnSpc>
                <a:spcPct val="100000"/>
              </a:lnSpc>
              <a:spcBef>
                <a:spcPts val="1000"/>
              </a:spcBef>
              <a:spcAft>
                <a:spcPct val="0"/>
              </a:spcAft>
              <a:buClr>
                <a:srgbClr val="920053"/>
              </a:buClr>
              <a:defRPr/>
            </a:pPr>
            <a:r>
              <a:rPr lang="en-US" dirty="0"/>
              <a:t>Authenticity - Uses standard authentication methods.</a:t>
            </a:r>
          </a:p>
        </p:txBody>
      </p:sp>
      <p:sp>
        <p:nvSpPr>
          <p:cNvPr id="2" name="Footer Placeholder 1" hidden="1">
            <a:extLst>
              <a:ext uri="{FF2B5EF4-FFF2-40B4-BE49-F238E27FC236}">
                <a16:creationId xmlns:a16="http://schemas.microsoft.com/office/drawing/2014/main" id="{2639DF5C-D372-2BAC-A51F-0CB49D9FC1AE}"/>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97AE6F73-E72D-6C8C-DEEA-CC9388036762}"/>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49937536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a:t>Internet Key Exchange (IKE)</a:t>
            </a:r>
          </a:p>
        </p:txBody>
      </p:sp>
      <p:sp>
        <p:nvSpPr>
          <p:cNvPr id="4" name="Content Placeholder 3"/>
          <p:cNvSpPr>
            <a:spLocks noGrp="1"/>
          </p:cNvSpPr>
          <p:nvPr>
            <p:ph sz="half" idx="2"/>
          </p:nvPr>
        </p:nvSpPr>
        <p:spPr/>
        <p:txBody>
          <a:bodyPr/>
          <a:lstStyle/>
          <a:p>
            <a:r>
              <a:rPr lang="en-US" dirty="0"/>
              <a:t>Standard key management protocol that is used to create the VPN tunnels.</a:t>
            </a:r>
          </a:p>
          <a:p>
            <a:r>
              <a:rPr lang="en-US" dirty="0"/>
              <a:t>Authenticate peers.</a:t>
            </a:r>
          </a:p>
          <a:p>
            <a:r>
              <a:rPr lang="en-US" dirty="0"/>
              <a:t>Agree on keys and methods to be used for encryption.</a:t>
            </a:r>
          </a:p>
          <a:p>
            <a:r>
              <a:rPr lang="en-US" dirty="0"/>
              <a:t>Produce a symmetric key on both sides to use for encryption and decryption of data.</a:t>
            </a:r>
          </a:p>
        </p:txBody>
      </p:sp>
      <p:sp>
        <p:nvSpPr>
          <p:cNvPr id="2" name="Footer Placeholder 1" hidden="1">
            <a:extLst>
              <a:ext uri="{FF2B5EF4-FFF2-40B4-BE49-F238E27FC236}">
                <a16:creationId xmlns:a16="http://schemas.microsoft.com/office/drawing/2014/main" id="{0D3592ED-A0D3-2C19-0DA4-5DC974448D13}"/>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D27A1953-AF18-9960-96C5-6366EAD79BD6}"/>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98555951"/>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a:t>IKE Versions</a:t>
            </a:r>
          </a:p>
        </p:txBody>
      </p:sp>
      <p:sp>
        <p:nvSpPr>
          <p:cNvPr id="6" name="Content Placeholder 3"/>
          <p:cNvSpPr txBox="1">
            <a:spLocks/>
          </p:cNvSpPr>
          <p:nvPr/>
        </p:nvSpPr>
        <p:spPr bwMode="auto">
          <a:xfrm>
            <a:off x="762002" y="2331078"/>
            <a:ext cx="4997003" cy="2314665"/>
          </a:xfrm>
          <a:prstGeom prst="rect">
            <a:avLst/>
          </a:prstGeom>
          <a:solidFill>
            <a:schemeClr val="bg1">
              <a:lumMod val="95000"/>
            </a:schemeClr>
          </a:solidFill>
          <a:ln w="28575">
            <a:solidFill>
              <a:srgbClr val="DA1572"/>
            </a:solidFill>
          </a:ln>
          <a:effec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buClr>
                <a:srgbClr val="920053"/>
              </a:buClr>
              <a:buNone/>
            </a:pPr>
            <a:endParaRPr lang="en-US" sz="2400" kern="0" dirty="0">
              <a:solidFill>
                <a:srgbClr val="4D4D4F"/>
              </a:solidFill>
            </a:endParaRPr>
          </a:p>
          <a:p>
            <a:pPr marL="0" indent="0">
              <a:buClr>
                <a:srgbClr val="920053"/>
              </a:buClr>
              <a:buNone/>
            </a:pPr>
            <a:r>
              <a:rPr lang="en-US" sz="2400" kern="0" dirty="0">
                <a:solidFill>
                  <a:srgbClr val="DA1572"/>
                </a:solidFill>
              </a:rPr>
              <a:t>IKEv1</a:t>
            </a:r>
            <a:r>
              <a:rPr lang="en-US" sz="2400" kern="0" dirty="0">
                <a:solidFill>
                  <a:srgbClr val="4D4D4F"/>
                </a:solidFill>
              </a:rPr>
              <a:t> - The default version that is supported on most new and older systems.</a:t>
            </a:r>
          </a:p>
        </p:txBody>
      </p:sp>
      <p:sp>
        <p:nvSpPr>
          <p:cNvPr id="7" name="Content Placeholder 3"/>
          <p:cNvSpPr txBox="1">
            <a:spLocks/>
          </p:cNvSpPr>
          <p:nvPr/>
        </p:nvSpPr>
        <p:spPr bwMode="auto">
          <a:xfrm>
            <a:off x="6633695" y="2331078"/>
            <a:ext cx="4997003" cy="2314665"/>
          </a:xfrm>
          <a:prstGeom prst="rect">
            <a:avLst/>
          </a:prstGeom>
          <a:solidFill>
            <a:schemeClr val="bg1">
              <a:lumMod val="95000"/>
            </a:schemeClr>
          </a:solidFill>
          <a:ln w="28575">
            <a:solidFill>
              <a:srgbClr val="DA1572"/>
            </a:solidFill>
          </a:ln>
          <a:effec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buClr>
                <a:srgbClr val="920053"/>
              </a:buClr>
              <a:buNone/>
            </a:pPr>
            <a:endParaRPr lang="en-US" sz="2400" kern="0" dirty="0">
              <a:solidFill>
                <a:srgbClr val="4D4D4F"/>
              </a:solidFill>
            </a:endParaRPr>
          </a:p>
          <a:p>
            <a:pPr marL="0" indent="0">
              <a:buClr>
                <a:srgbClr val="920053"/>
              </a:buClr>
              <a:buNone/>
            </a:pPr>
            <a:r>
              <a:rPr lang="en-US" sz="2400" kern="0" dirty="0">
                <a:solidFill>
                  <a:srgbClr val="DA1572"/>
                </a:solidFill>
              </a:rPr>
              <a:t>IKEv2</a:t>
            </a:r>
            <a:r>
              <a:rPr lang="en-US" sz="2400" kern="0" dirty="0">
                <a:solidFill>
                  <a:srgbClr val="4D4D4F"/>
                </a:solidFill>
              </a:rPr>
              <a:t> - The newer version supporting IPv6 but currently Check Point Remote Access VPN clients do not support it.</a:t>
            </a:r>
          </a:p>
        </p:txBody>
      </p:sp>
      <p:sp>
        <p:nvSpPr>
          <p:cNvPr id="2" name="Oval 1"/>
          <p:cNvSpPr/>
          <p:nvPr/>
        </p:nvSpPr>
        <p:spPr bwMode="auto">
          <a:xfrm>
            <a:off x="2796864" y="1924232"/>
            <a:ext cx="927279" cy="750138"/>
          </a:xfrm>
          <a:prstGeom prst="ellipse">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base">
              <a:lnSpc>
                <a:spcPct val="80000"/>
              </a:lnSpc>
              <a:spcBef>
                <a:spcPts val="1200"/>
              </a:spcBef>
              <a:buClr>
                <a:srgbClr val="3075FF"/>
              </a:buClr>
              <a:buSzPct val="115000"/>
            </a:pPr>
            <a:r>
              <a:rPr lang="en-US" sz="2400" b="1" dirty="0">
                <a:solidFill>
                  <a:srgbClr val="FFFFFF"/>
                </a:solidFill>
                <a:latin typeface="Arial" panose="020B0604020202020204" pitchFamily="34" charset="0"/>
                <a:cs typeface="Arial" panose="020B0604020202020204" pitchFamily="34" charset="0"/>
              </a:rPr>
              <a:t>1</a:t>
            </a:r>
          </a:p>
        </p:txBody>
      </p:sp>
      <p:sp>
        <p:nvSpPr>
          <p:cNvPr id="8" name="Oval 7"/>
          <p:cNvSpPr/>
          <p:nvPr/>
        </p:nvSpPr>
        <p:spPr bwMode="auto">
          <a:xfrm>
            <a:off x="8668557" y="1924232"/>
            <a:ext cx="927279" cy="750138"/>
          </a:xfrm>
          <a:prstGeom prst="ellipse">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base">
              <a:lnSpc>
                <a:spcPct val="80000"/>
              </a:lnSpc>
              <a:spcBef>
                <a:spcPts val="1200"/>
              </a:spcBef>
              <a:buClr>
                <a:srgbClr val="3075FF"/>
              </a:buClr>
              <a:buSzPct val="115000"/>
            </a:pPr>
            <a:r>
              <a:rPr lang="en-US" sz="2400" b="1" dirty="0">
                <a:solidFill>
                  <a:srgbClr val="FFFFFF"/>
                </a:solidFill>
                <a:latin typeface="Arial" panose="020B0604020202020204" pitchFamily="34" charset="0"/>
                <a:cs typeface="Arial" panose="020B0604020202020204" pitchFamily="34" charset="0"/>
              </a:rPr>
              <a:t>2</a:t>
            </a:r>
          </a:p>
        </p:txBody>
      </p:sp>
      <p:sp>
        <p:nvSpPr>
          <p:cNvPr id="3" name="Footer Placeholder 2" hidden="1">
            <a:extLst>
              <a:ext uri="{FF2B5EF4-FFF2-40B4-BE49-F238E27FC236}">
                <a16:creationId xmlns:a16="http://schemas.microsoft.com/office/drawing/2014/main" id="{CC2FE4BB-7CC3-3020-7BA0-0281050A5903}"/>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4" name="Date Placeholder 3" hidden="1">
            <a:extLst>
              <a:ext uri="{FF2B5EF4-FFF2-40B4-BE49-F238E27FC236}">
                <a16:creationId xmlns:a16="http://schemas.microsoft.com/office/drawing/2014/main" id="{EC3F9350-11AB-C2A5-B1F4-10B977A492B2}"/>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951414007"/>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a:t>IKE Phase I </a:t>
            </a:r>
          </a:p>
        </p:txBody>
      </p:sp>
      <p:sp>
        <p:nvSpPr>
          <p:cNvPr id="4" name="Content Placeholder 3"/>
          <p:cNvSpPr>
            <a:spLocks noGrp="1"/>
          </p:cNvSpPr>
          <p:nvPr>
            <p:ph sz="half" idx="2"/>
          </p:nvPr>
        </p:nvSpPr>
        <p:spPr>
          <a:xfrm>
            <a:off x="585430" y="1636777"/>
            <a:ext cx="11155874" cy="3400737"/>
          </a:xfrm>
        </p:spPr>
        <p:txBody>
          <a:bodyPr/>
          <a:lstStyle/>
          <a:p>
            <a:r>
              <a:rPr lang="en-US" sz="2400" dirty="0"/>
              <a:t>Agreement of encryption methods that are used to protect the IKE communication </a:t>
            </a:r>
          </a:p>
          <a:p>
            <a:r>
              <a:rPr lang="en-US" sz="2400" dirty="0"/>
              <a:t>Diffie-Hellman key creation and exchange</a:t>
            </a:r>
          </a:p>
          <a:p>
            <a:r>
              <a:rPr lang="en-US" sz="2400" dirty="0"/>
              <a:t>This is used to create a shared-secret between the peers for use as a source for generating encryption keys.</a:t>
            </a:r>
          </a:p>
          <a:p>
            <a:r>
              <a:rPr lang="en-US" sz="2400" dirty="0"/>
              <a:t>Authentication between peers using a Pre-Shared Secret or Certificates,  per the configuration.</a:t>
            </a:r>
          </a:p>
        </p:txBody>
      </p:sp>
      <p:sp>
        <p:nvSpPr>
          <p:cNvPr id="13" name="TextBox 12">
            <a:extLst>
              <a:ext uri="{FF2B5EF4-FFF2-40B4-BE49-F238E27FC236}">
                <a16:creationId xmlns:a16="http://schemas.microsoft.com/office/drawing/2014/main" id="{010A68C1-0FE6-85E5-B3FD-AEDB6F7C5078}"/>
              </a:ext>
            </a:extLst>
          </p:cNvPr>
          <p:cNvSpPr txBox="1"/>
          <p:nvPr/>
        </p:nvSpPr>
        <p:spPr bwMode="auto">
          <a:xfrm>
            <a:off x="308813" y="5055468"/>
            <a:ext cx="10884477" cy="1050544"/>
          </a:xfrm>
          <a:prstGeom prst="rect">
            <a:avLst/>
          </a:prstGeom>
          <a:noFill/>
          <a:ln>
            <a:noFill/>
          </a:ln>
          <a:effectLst/>
        </p:spPr>
        <p:txBody>
          <a:bodyPr wrap="square">
            <a:spAutoFit/>
          </a:bodyPr>
          <a:lstStyle/>
          <a:p>
            <a:pPr algn="ctr" fontAlgn="base">
              <a:lnSpc>
                <a:spcPct val="95000"/>
              </a:lnSpc>
              <a:spcBef>
                <a:spcPts val="1000"/>
              </a:spcBef>
              <a:spcAft>
                <a:spcPts val="1000"/>
              </a:spcAft>
              <a:buClr>
                <a:srgbClr val="920053"/>
              </a:buClr>
              <a:buSzPct val="85000"/>
              <a:defRPr/>
            </a:pPr>
            <a:r>
              <a:rPr lang="en-US" sz="2400" kern="0" dirty="0">
                <a:solidFill>
                  <a:srgbClr val="D51067"/>
                </a:solidFill>
                <a:latin typeface="Arial" panose="020B0604020202020204" pitchFamily="34" charset="0"/>
                <a:cs typeface="Arial" pitchFamily="34" charset="0"/>
              </a:rPr>
              <a:t>IKEv1 Phase I - Main Mode and Aggressive Mode.</a:t>
            </a:r>
          </a:p>
          <a:p>
            <a:pPr algn="ctr" fontAlgn="base">
              <a:lnSpc>
                <a:spcPct val="95000"/>
              </a:lnSpc>
              <a:spcBef>
                <a:spcPts val="1000"/>
              </a:spcBef>
              <a:spcAft>
                <a:spcPts val="1000"/>
              </a:spcAft>
              <a:buClr>
                <a:srgbClr val="920053"/>
              </a:buClr>
              <a:buSzPct val="85000"/>
              <a:defRPr/>
            </a:pPr>
            <a:r>
              <a:rPr lang="en-US" sz="2400" kern="0" dirty="0">
                <a:solidFill>
                  <a:srgbClr val="D51067"/>
                </a:solidFill>
                <a:latin typeface="Arial" panose="020B0604020202020204" pitchFamily="34" charset="0"/>
                <a:cs typeface="Arial" pitchFamily="34" charset="0"/>
              </a:rPr>
              <a:t>IKEv2 Phase I  - 0ne mode and consists of two packets.</a:t>
            </a:r>
          </a:p>
        </p:txBody>
      </p:sp>
      <p:sp>
        <p:nvSpPr>
          <p:cNvPr id="2" name="Footer Placeholder 1" hidden="1">
            <a:extLst>
              <a:ext uri="{FF2B5EF4-FFF2-40B4-BE49-F238E27FC236}">
                <a16:creationId xmlns:a16="http://schemas.microsoft.com/office/drawing/2014/main" id="{9F7E4197-C917-0B22-CD07-299BF6614C9B}"/>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E18FC494-04DC-AC51-F0D0-648CFFC07C6D}"/>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1248670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8"/>
          </p:nvPr>
        </p:nvSpPr>
        <p:spPr/>
        <p:txBody>
          <a:bodyPr/>
          <a:lstStyle/>
          <a:p>
            <a:r>
              <a:rPr lang="en-US" dirty="0"/>
              <a:t>IKE Phase II</a:t>
            </a:r>
          </a:p>
        </p:txBody>
      </p:sp>
      <p:sp>
        <p:nvSpPr>
          <p:cNvPr id="4" name="Content Placeholder 3"/>
          <p:cNvSpPr>
            <a:spLocks noGrp="1"/>
          </p:cNvSpPr>
          <p:nvPr>
            <p:ph sz="half" idx="2"/>
          </p:nvPr>
        </p:nvSpPr>
        <p:spPr>
          <a:xfrm>
            <a:off x="585430" y="1636777"/>
            <a:ext cx="11087227" cy="2369959"/>
          </a:xfrm>
        </p:spPr>
        <p:txBody>
          <a:bodyPr/>
          <a:lstStyle/>
          <a:p>
            <a:r>
              <a:rPr lang="en-US" sz="2400" dirty="0"/>
              <a:t>Agreement of encryption methods that are used to protect the network traffic </a:t>
            </a:r>
          </a:p>
          <a:p>
            <a:r>
              <a:rPr lang="en-US" sz="2400" dirty="0"/>
              <a:t>(Optional) Diffie-Hellman key exchange might happen based on the configuration of the Perfect Forward Secrecy (PFS) option</a:t>
            </a:r>
          </a:p>
          <a:p>
            <a:r>
              <a:rPr lang="en-US" sz="2400" dirty="0"/>
              <a:t>Defining which networks or hosts need to secure the communication (VPN Domains)</a:t>
            </a:r>
          </a:p>
        </p:txBody>
      </p:sp>
      <p:sp>
        <p:nvSpPr>
          <p:cNvPr id="11" name="TextBox 10">
            <a:extLst>
              <a:ext uri="{FF2B5EF4-FFF2-40B4-BE49-F238E27FC236}">
                <a16:creationId xmlns:a16="http://schemas.microsoft.com/office/drawing/2014/main" id="{E4CD064A-DD52-5ABB-A4FD-17A8A7B23CD0}"/>
              </a:ext>
            </a:extLst>
          </p:cNvPr>
          <p:cNvSpPr txBox="1"/>
          <p:nvPr/>
        </p:nvSpPr>
        <p:spPr bwMode="auto">
          <a:xfrm>
            <a:off x="308813" y="4695952"/>
            <a:ext cx="10884477" cy="1050544"/>
          </a:xfrm>
          <a:prstGeom prst="rect">
            <a:avLst/>
          </a:prstGeom>
          <a:noFill/>
          <a:ln>
            <a:noFill/>
          </a:ln>
          <a:effectLst/>
        </p:spPr>
        <p:txBody>
          <a:bodyPr wrap="square">
            <a:spAutoFit/>
          </a:bodyPr>
          <a:lstStyle/>
          <a:p>
            <a:pPr algn="ctr" fontAlgn="base">
              <a:lnSpc>
                <a:spcPct val="95000"/>
              </a:lnSpc>
              <a:spcBef>
                <a:spcPts val="1000"/>
              </a:spcBef>
              <a:spcAft>
                <a:spcPts val="1000"/>
              </a:spcAft>
              <a:buClr>
                <a:srgbClr val="920053"/>
              </a:buClr>
              <a:buSzPct val="85000"/>
              <a:defRPr/>
            </a:pPr>
            <a:r>
              <a:rPr lang="en-US" sz="2400" kern="0" dirty="0">
                <a:solidFill>
                  <a:srgbClr val="D51067"/>
                </a:solidFill>
                <a:latin typeface="Arial" panose="020B0604020202020204" pitchFamily="34" charset="0"/>
                <a:cs typeface="Arial" pitchFamily="34" charset="0"/>
              </a:rPr>
              <a:t>IKEv1 Phase II - Quick Mode. Requires three packets for negotiation.</a:t>
            </a:r>
          </a:p>
          <a:p>
            <a:pPr algn="ctr" fontAlgn="base">
              <a:lnSpc>
                <a:spcPct val="95000"/>
              </a:lnSpc>
              <a:spcBef>
                <a:spcPts val="1000"/>
              </a:spcBef>
              <a:spcAft>
                <a:spcPts val="1000"/>
              </a:spcAft>
              <a:buClr>
                <a:srgbClr val="920053"/>
              </a:buClr>
              <a:buSzPct val="85000"/>
              <a:defRPr/>
            </a:pPr>
            <a:r>
              <a:rPr lang="en-US" sz="2400" kern="0" dirty="0">
                <a:solidFill>
                  <a:srgbClr val="D51067"/>
                </a:solidFill>
                <a:latin typeface="Arial" panose="020B0604020202020204" pitchFamily="34" charset="0"/>
                <a:cs typeface="Arial" pitchFamily="34" charset="0"/>
              </a:rPr>
              <a:t>IKEv2 Phase II  - Consists of two packets.</a:t>
            </a:r>
          </a:p>
        </p:txBody>
      </p:sp>
      <p:sp>
        <p:nvSpPr>
          <p:cNvPr id="2" name="Footer Placeholder 1" hidden="1">
            <a:extLst>
              <a:ext uri="{FF2B5EF4-FFF2-40B4-BE49-F238E27FC236}">
                <a16:creationId xmlns:a16="http://schemas.microsoft.com/office/drawing/2014/main" id="{80065E15-BDC9-4AAD-B4B9-570A4541CAE8}"/>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C57549B3-83D6-2982-CBA3-4BEC2A5AC788}"/>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07299458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857B44A-E4D1-6896-9AA5-C1445B8F9609}"/>
              </a:ext>
            </a:extLst>
          </p:cNvPr>
          <p:cNvSpPr>
            <a:spLocks noGrp="1"/>
          </p:cNvSpPr>
          <p:nvPr>
            <p:ph type="body" sz="quarter" idx="18"/>
          </p:nvPr>
        </p:nvSpPr>
        <p:spPr/>
        <p:txBody>
          <a:bodyPr/>
          <a:lstStyle/>
          <a:p>
            <a:r>
              <a:rPr lang="en-US" dirty="0"/>
              <a:t>Site-to-Site VPN</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2422" y="1636777"/>
            <a:ext cx="8124772" cy="4687368"/>
          </a:xfrm>
          <a:prstGeom prst="rect">
            <a:avLst/>
          </a:prstGeom>
        </p:spPr>
      </p:pic>
      <p:sp>
        <p:nvSpPr>
          <p:cNvPr id="5" name="Text Placeholder 4"/>
          <p:cNvSpPr>
            <a:spLocks noGrp="1"/>
          </p:cNvSpPr>
          <p:nvPr>
            <p:ph sz="half" idx="2"/>
          </p:nvPr>
        </p:nvSpPr>
        <p:spPr>
          <a:xfrm>
            <a:off x="8811917" y="1990068"/>
            <a:ext cx="3007663" cy="3980786"/>
          </a:xfrm>
        </p:spPr>
        <p:txBody>
          <a:bodyPr/>
          <a:lstStyle/>
          <a:p>
            <a:pPr marL="0" indent="0">
              <a:buNone/>
            </a:pPr>
            <a:r>
              <a:rPr lang="en-US" sz="2400" dirty="0"/>
              <a:t>IPSec VPN tunnels can be established between two Security Gateways to securely pass traffic between hosts behind these Security Gateways by encrypting and authenticating it. </a:t>
            </a:r>
          </a:p>
          <a:p>
            <a:pPr marL="0" indent="0">
              <a:buNone/>
            </a:pPr>
            <a:endParaRPr lang="en-US" dirty="0"/>
          </a:p>
        </p:txBody>
      </p:sp>
      <p:sp>
        <p:nvSpPr>
          <p:cNvPr id="2" name="Footer Placeholder 1" hidden="1">
            <a:extLst>
              <a:ext uri="{FF2B5EF4-FFF2-40B4-BE49-F238E27FC236}">
                <a16:creationId xmlns:a16="http://schemas.microsoft.com/office/drawing/2014/main" id="{B9BE1626-DAB9-0D18-AC48-C518A4FD955F}"/>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F27E3340-729B-A5E7-A798-6E5468247FAE}"/>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410429576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8"/>
          </p:nvPr>
        </p:nvSpPr>
        <p:spPr/>
        <p:txBody>
          <a:bodyPr/>
          <a:lstStyle/>
          <a:p>
            <a:r>
              <a:rPr lang="en-US" dirty="0"/>
              <a:t>Site-to-Site VPN (Continued)</a:t>
            </a:r>
          </a:p>
        </p:txBody>
      </p:sp>
      <p:sp>
        <p:nvSpPr>
          <p:cNvPr id="8" name="Content Placeholder 7"/>
          <p:cNvSpPr>
            <a:spLocks noGrp="1"/>
          </p:cNvSpPr>
          <p:nvPr>
            <p:ph sz="half" idx="2"/>
          </p:nvPr>
        </p:nvSpPr>
        <p:spPr>
          <a:xfrm>
            <a:off x="890504" y="1636776"/>
            <a:ext cx="10410992" cy="1090670"/>
          </a:xfrm>
          <a:solidFill>
            <a:schemeClr val="bg2"/>
          </a:solidFill>
        </p:spPr>
        <p:txBody>
          <a:bodyPr anchor="ctr"/>
          <a:lstStyle/>
          <a:p>
            <a:pPr marL="0" indent="0" algn="ctr">
              <a:buNone/>
            </a:pPr>
            <a:r>
              <a:rPr lang="en-US" b="1" dirty="0">
                <a:solidFill>
                  <a:schemeClr val="bg1"/>
                </a:solidFill>
              </a:rPr>
              <a:t>Check Point Security Gateway</a:t>
            </a:r>
          </a:p>
        </p:txBody>
      </p:sp>
      <p:sp>
        <p:nvSpPr>
          <p:cNvPr id="10" name="Content Placeholder 7"/>
          <p:cNvSpPr txBox="1">
            <a:spLocks/>
          </p:cNvSpPr>
          <p:nvPr/>
        </p:nvSpPr>
        <p:spPr bwMode="auto">
          <a:xfrm>
            <a:off x="837195" y="2992622"/>
            <a:ext cx="2849860" cy="3304752"/>
          </a:xfrm>
          <a:prstGeom prst="rect">
            <a:avLst/>
          </a:prstGeom>
          <a:solidFill>
            <a:schemeClr val="bg1">
              <a:lumMod val="85000"/>
            </a:schemeClr>
          </a:solidFill>
          <a:ln>
            <a:noFill/>
          </a:ln>
          <a:effec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lgn="ctr">
              <a:buClr>
                <a:srgbClr val="920053"/>
              </a:buClr>
              <a:buNone/>
            </a:pPr>
            <a:r>
              <a:rPr lang="en-US" sz="2400" b="1" kern="0" dirty="0">
                <a:solidFill>
                  <a:srgbClr val="4D4D4F"/>
                </a:solidFill>
              </a:rPr>
              <a:t>Check Point Security Gateway</a:t>
            </a:r>
          </a:p>
          <a:p>
            <a:pPr>
              <a:buClr>
                <a:srgbClr val="920053"/>
              </a:buClr>
            </a:pPr>
            <a:r>
              <a:rPr lang="en-US" sz="2000" kern="0" dirty="0">
                <a:solidFill>
                  <a:srgbClr val="4D4D4F"/>
                </a:solidFill>
              </a:rPr>
              <a:t>Managed by the same Management Server.</a:t>
            </a:r>
          </a:p>
        </p:txBody>
      </p:sp>
      <p:sp>
        <p:nvSpPr>
          <p:cNvPr id="12" name="Content Placeholder 7"/>
          <p:cNvSpPr txBox="1">
            <a:spLocks/>
          </p:cNvSpPr>
          <p:nvPr/>
        </p:nvSpPr>
        <p:spPr bwMode="auto">
          <a:xfrm>
            <a:off x="4719722" y="2992622"/>
            <a:ext cx="2849860" cy="3304752"/>
          </a:xfrm>
          <a:prstGeom prst="rect">
            <a:avLst/>
          </a:prstGeom>
          <a:solidFill>
            <a:schemeClr val="bg1">
              <a:lumMod val="85000"/>
            </a:schemeClr>
          </a:solidFill>
          <a:ln>
            <a:noFill/>
          </a:ln>
          <a:effec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lgn="ctr">
              <a:buClr>
                <a:srgbClr val="920053"/>
              </a:buClr>
              <a:buNone/>
            </a:pPr>
            <a:r>
              <a:rPr lang="en-US" sz="2400" b="1" kern="0" dirty="0">
                <a:solidFill>
                  <a:srgbClr val="4D4D4F"/>
                </a:solidFill>
              </a:rPr>
              <a:t>Check Point Security Gateway</a:t>
            </a:r>
          </a:p>
          <a:p>
            <a:pPr>
              <a:buClr>
                <a:srgbClr val="920053"/>
              </a:buClr>
            </a:pPr>
            <a:r>
              <a:rPr lang="en-US" sz="2000" kern="0" dirty="0">
                <a:solidFill>
                  <a:srgbClr val="4D4D4F"/>
                </a:solidFill>
              </a:rPr>
              <a:t>Managed by different Management Server</a:t>
            </a:r>
            <a:r>
              <a:rPr lang="en-US" sz="2000" kern="0" dirty="0">
                <a:solidFill>
                  <a:srgbClr val="000000"/>
                </a:solidFill>
              </a:rPr>
              <a:t>.</a:t>
            </a:r>
          </a:p>
        </p:txBody>
      </p:sp>
      <p:sp>
        <p:nvSpPr>
          <p:cNvPr id="13" name="Content Placeholder 7"/>
          <p:cNvSpPr txBox="1">
            <a:spLocks/>
          </p:cNvSpPr>
          <p:nvPr/>
        </p:nvSpPr>
        <p:spPr bwMode="auto">
          <a:xfrm>
            <a:off x="8602250" y="3021553"/>
            <a:ext cx="2849860" cy="3304752"/>
          </a:xfrm>
          <a:prstGeom prst="rect">
            <a:avLst/>
          </a:prstGeom>
          <a:solidFill>
            <a:schemeClr val="bg1">
              <a:lumMod val="85000"/>
            </a:schemeClr>
          </a:solidFill>
          <a:ln>
            <a:noFill/>
          </a:ln>
          <a:effec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marL="0" indent="0" algn="ctr">
              <a:buClr>
                <a:srgbClr val="920053"/>
              </a:buClr>
              <a:buNone/>
            </a:pPr>
            <a:r>
              <a:rPr lang="en-US" sz="2400" b="1" kern="0" dirty="0">
                <a:solidFill>
                  <a:srgbClr val="4D4D4F"/>
                </a:solidFill>
              </a:rPr>
              <a:t>Non-Check Point IPSec VPN</a:t>
            </a:r>
          </a:p>
          <a:p>
            <a:pPr>
              <a:buClr>
                <a:srgbClr val="920053"/>
              </a:buClr>
            </a:pPr>
            <a:r>
              <a:rPr lang="en-US" sz="2000" kern="0" dirty="0">
                <a:solidFill>
                  <a:srgbClr val="4D4D4F"/>
                </a:solidFill>
              </a:rPr>
              <a:t>Managed </a:t>
            </a:r>
            <a:r>
              <a:rPr lang="en-US" sz="2000" kern="0" dirty="0">
                <a:solidFill>
                  <a:srgbClr val="000000"/>
                </a:solidFill>
              </a:rPr>
              <a:t>by a third-party.</a:t>
            </a:r>
          </a:p>
        </p:txBody>
      </p:sp>
      <p:sp>
        <p:nvSpPr>
          <p:cNvPr id="9" name="Oval 8"/>
          <p:cNvSpPr/>
          <p:nvPr/>
        </p:nvSpPr>
        <p:spPr bwMode="auto">
          <a:xfrm>
            <a:off x="4864348" y="4944737"/>
            <a:ext cx="2551441" cy="1535018"/>
          </a:xfrm>
          <a:prstGeom prst="ellipse">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base">
              <a:lnSpc>
                <a:spcPct val="80000"/>
              </a:lnSpc>
              <a:spcBef>
                <a:spcPts val="1200"/>
              </a:spcBef>
              <a:buClr>
                <a:srgbClr val="3075FF"/>
              </a:buClr>
              <a:buSzPct val="115000"/>
            </a:pPr>
            <a:r>
              <a:rPr lang="en-US" sz="2000" b="1" dirty="0">
                <a:solidFill>
                  <a:srgbClr val="FFFFFF"/>
                </a:solidFill>
                <a:latin typeface="Arial" panose="020B0604020202020204" pitchFamily="34" charset="0"/>
                <a:cs typeface="Arial" panose="020B0604020202020204" pitchFamily="34" charset="0"/>
              </a:rPr>
              <a:t>Externally Managed VPN Gateway</a:t>
            </a:r>
          </a:p>
        </p:txBody>
      </p:sp>
      <p:sp>
        <p:nvSpPr>
          <p:cNvPr id="14" name="Oval 13"/>
          <p:cNvSpPr/>
          <p:nvPr/>
        </p:nvSpPr>
        <p:spPr bwMode="auto">
          <a:xfrm>
            <a:off x="8751460" y="4944737"/>
            <a:ext cx="2551441" cy="1535018"/>
          </a:xfrm>
          <a:prstGeom prst="ellipse">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base">
              <a:lnSpc>
                <a:spcPct val="80000"/>
              </a:lnSpc>
              <a:spcBef>
                <a:spcPts val="1200"/>
              </a:spcBef>
              <a:buClr>
                <a:srgbClr val="3075FF"/>
              </a:buClr>
              <a:buSzPct val="115000"/>
            </a:pPr>
            <a:r>
              <a:rPr lang="en-US" sz="2000" b="1" dirty="0">
                <a:solidFill>
                  <a:srgbClr val="FFFFFF"/>
                </a:solidFill>
                <a:latin typeface="Arial" panose="020B0604020202020204" pitchFamily="34" charset="0"/>
                <a:cs typeface="Arial" panose="020B0604020202020204" pitchFamily="34" charset="0"/>
              </a:rPr>
              <a:t>Interoperable Device</a:t>
            </a:r>
          </a:p>
        </p:txBody>
      </p:sp>
      <p:sp>
        <p:nvSpPr>
          <p:cNvPr id="2" name="Footer Placeholder 1" hidden="1">
            <a:extLst>
              <a:ext uri="{FF2B5EF4-FFF2-40B4-BE49-F238E27FC236}">
                <a16:creationId xmlns:a16="http://schemas.microsoft.com/office/drawing/2014/main" id="{A90B0553-D6B3-292C-3742-AA1764C32E3A}"/>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2791AFBE-22CB-E2AC-7075-E4C451E1A452}"/>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22047331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15DCEC6-2D76-A80C-FA9B-987BC01DD77B}"/>
              </a:ext>
            </a:extLst>
          </p:cNvPr>
          <p:cNvSpPr>
            <a:spLocks noGrp="1"/>
          </p:cNvSpPr>
          <p:nvPr>
            <p:ph type="body" sz="quarter" idx="18"/>
          </p:nvPr>
        </p:nvSpPr>
        <p:spPr/>
        <p:txBody>
          <a:bodyPr/>
          <a:lstStyle/>
          <a:p>
            <a:r>
              <a:rPr lang="en-US" dirty="0"/>
              <a:t>Security Gateway Configuration</a:t>
            </a:r>
          </a:p>
        </p:txBody>
      </p:sp>
      <p:sp>
        <p:nvSpPr>
          <p:cNvPr id="3" name="Content Placeholder 2">
            <a:extLst>
              <a:ext uri="{FF2B5EF4-FFF2-40B4-BE49-F238E27FC236}">
                <a16:creationId xmlns:a16="http://schemas.microsoft.com/office/drawing/2014/main" id="{260A2A10-93B0-909E-E15E-116DE737B0BA}"/>
              </a:ext>
            </a:extLst>
          </p:cNvPr>
          <p:cNvSpPr>
            <a:spLocks noGrp="1"/>
          </p:cNvSpPr>
          <p:nvPr>
            <p:ph sz="half" idx="2"/>
          </p:nvPr>
        </p:nvSpPr>
        <p:spPr/>
        <p:txBody>
          <a:bodyPr/>
          <a:lstStyle/>
          <a:p>
            <a:r>
              <a:rPr lang="en-US" dirty="0"/>
              <a:t>Domain-based:</a:t>
            </a:r>
          </a:p>
          <a:p>
            <a:pPr lvl="1"/>
            <a:r>
              <a:rPr lang="en-US" dirty="0"/>
              <a:t>VPN domains are predefined for all VPN Gateways. A VPN domain is a host or network that can send or receive VPN traffic through a VPN Gateway.</a:t>
            </a:r>
          </a:p>
          <a:p>
            <a:r>
              <a:rPr lang="en-US" dirty="0"/>
              <a:t>Route-based:</a:t>
            </a:r>
          </a:p>
          <a:p>
            <a:pPr lvl="1"/>
            <a:r>
              <a:rPr lang="en-US" dirty="0"/>
              <a:t>The Security Gateways have a Virtual Tunnel Interface (VTI) for each VPN Tunnel with a peer VPN Gateway. </a:t>
            </a:r>
          </a:p>
          <a:p>
            <a:endParaRPr lang="en-US" dirty="0"/>
          </a:p>
        </p:txBody>
      </p:sp>
      <p:sp>
        <p:nvSpPr>
          <p:cNvPr id="4" name="Footer Placeholder 3" hidden="1">
            <a:extLst>
              <a:ext uri="{FF2B5EF4-FFF2-40B4-BE49-F238E27FC236}">
                <a16:creationId xmlns:a16="http://schemas.microsoft.com/office/drawing/2014/main" id="{2243A9EB-7996-90C9-9552-7BC9A46CBC74}"/>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5EDDAF81-0198-4561-8D53-8A8CDA6BA7F8}"/>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70740606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Authentication Between Peer VPN Gateways</a:t>
            </a:r>
          </a:p>
        </p:txBody>
      </p:sp>
      <p:sp>
        <p:nvSpPr>
          <p:cNvPr id="7" name="Content Placeholder 6"/>
          <p:cNvSpPr>
            <a:spLocks noGrp="1"/>
          </p:cNvSpPr>
          <p:nvPr>
            <p:ph sz="half" idx="2"/>
          </p:nvPr>
        </p:nvSpPr>
        <p:spPr>
          <a:xfrm>
            <a:off x="585430" y="1525588"/>
            <a:ext cx="5699257" cy="4533380"/>
          </a:xfrm>
        </p:spPr>
        <p:txBody>
          <a:bodyPr/>
          <a:lstStyle/>
          <a:p>
            <a:r>
              <a:rPr lang="en-US" dirty="0"/>
              <a:t>IKE Phase I authentication based on one of the following:</a:t>
            </a:r>
          </a:p>
          <a:p>
            <a:pPr lvl="1"/>
            <a:r>
              <a:rPr lang="en-US" dirty="0"/>
              <a:t>Pre-shared secret</a:t>
            </a:r>
          </a:p>
          <a:p>
            <a:pPr lvl="1"/>
            <a:r>
              <a:rPr lang="en-US" dirty="0"/>
              <a:t>PKI certificate</a:t>
            </a:r>
          </a:p>
        </p:txBody>
      </p:sp>
      <p:pic>
        <p:nvPicPr>
          <p:cNvPr id="9" name="Content Placeholder 8"/>
          <p:cNvPicPr>
            <a:picLocks noGrp="1" noChangeAspect="1"/>
          </p:cNvPicPr>
          <p:nvPr>
            <p:ph sz="half" idx="12"/>
          </p:nvPr>
        </p:nvPicPr>
        <p:blipFill>
          <a:blip r:embed="rId3" cstate="print">
            <a:extLst>
              <a:ext uri="{28A0092B-C50C-407E-A947-70E740481C1C}">
                <a14:useLocalDpi xmlns:a14="http://schemas.microsoft.com/office/drawing/2010/main" val="0"/>
              </a:ext>
            </a:extLst>
          </a:blip>
          <a:stretch>
            <a:fillRect/>
          </a:stretch>
        </p:blipFill>
        <p:spPr>
          <a:xfrm>
            <a:off x="6284688" y="1525589"/>
            <a:ext cx="5121275" cy="4128779"/>
          </a:xfrm>
        </p:spPr>
      </p:pic>
      <p:sp>
        <p:nvSpPr>
          <p:cNvPr id="2" name="Footer Placeholder 1" hidden="1">
            <a:extLst>
              <a:ext uri="{FF2B5EF4-FFF2-40B4-BE49-F238E27FC236}">
                <a16:creationId xmlns:a16="http://schemas.microsoft.com/office/drawing/2014/main" id="{E73193AC-6006-195D-F548-0D4473429303}"/>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D445D8F5-0850-E586-F2A7-3DED12631EAB}"/>
              </a:ext>
            </a:extLst>
          </p:cNvPr>
          <p:cNvSpPr>
            <a:spLocks noGrp="1"/>
          </p:cNvSpPr>
          <p:nvPr>
            <p:ph type="dt" sz="half" idx="13"/>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12378550"/>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830875A-930D-ECC4-26DA-387FF3D8E193}"/>
              </a:ext>
            </a:extLst>
          </p:cNvPr>
          <p:cNvSpPr>
            <a:spLocks noGrp="1"/>
          </p:cNvSpPr>
          <p:nvPr>
            <p:ph type="body" sz="quarter" idx="18"/>
          </p:nvPr>
        </p:nvSpPr>
        <p:spPr/>
        <p:txBody>
          <a:bodyPr/>
          <a:lstStyle/>
          <a:p>
            <a:r>
              <a:rPr lang="en-US" dirty="0"/>
              <a:t>VPN Communities</a:t>
            </a:r>
          </a:p>
        </p:txBody>
      </p:sp>
      <p:sp>
        <p:nvSpPr>
          <p:cNvPr id="3" name="Content Placeholder 2">
            <a:extLst>
              <a:ext uri="{FF2B5EF4-FFF2-40B4-BE49-F238E27FC236}">
                <a16:creationId xmlns:a16="http://schemas.microsoft.com/office/drawing/2014/main" id="{37113196-DE27-7569-6C9F-287511103E3D}"/>
              </a:ext>
            </a:extLst>
          </p:cNvPr>
          <p:cNvSpPr>
            <a:spLocks noGrp="1"/>
          </p:cNvSpPr>
          <p:nvPr>
            <p:ph sz="half" idx="2"/>
          </p:nvPr>
        </p:nvSpPr>
        <p:spPr>
          <a:xfrm>
            <a:off x="585431" y="1636776"/>
            <a:ext cx="5733831" cy="4581144"/>
          </a:xfrm>
        </p:spPr>
        <p:txBody>
          <a:bodyPr/>
          <a:lstStyle/>
          <a:p>
            <a:r>
              <a:rPr lang="en-US" dirty="0"/>
              <a:t>Named collection of VPN domains (hosts/networks that use the Security Gateway to send/receive VPN traffic), each protected by a VPN Gateway. </a:t>
            </a:r>
          </a:p>
          <a:p>
            <a:r>
              <a:rPr lang="en-US" dirty="0"/>
              <a:t>All attributes of the VPN Tunnels are defined in the VPN Community.</a:t>
            </a:r>
          </a:p>
          <a:p>
            <a:r>
              <a:rPr lang="en-US" dirty="0"/>
              <a:t>Based on Mesh and Star topologies.</a:t>
            </a:r>
          </a:p>
        </p:txBody>
      </p:sp>
      <p:pic>
        <p:nvPicPr>
          <p:cNvPr id="4" name="Content Placeholder 2">
            <a:extLst>
              <a:ext uri="{FF2B5EF4-FFF2-40B4-BE49-F238E27FC236}">
                <a16:creationId xmlns:a16="http://schemas.microsoft.com/office/drawing/2014/main" id="{1537217A-54A6-AD6C-66EB-DD6012EC628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6574110" y="1988820"/>
            <a:ext cx="5120640" cy="341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ooter Placeholder 4" hidden="1">
            <a:extLst>
              <a:ext uri="{FF2B5EF4-FFF2-40B4-BE49-F238E27FC236}">
                <a16:creationId xmlns:a16="http://schemas.microsoft.com/office/drawing/2014/main" id="{9B5A45F8-302D-29B5-75E0-54C9044728AF}"/>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6" name="Date Placeholder 5" hidden="1">
            <a:extLst>
              <a:ext uri="{FF2B5EF4-FFF2-40B4-BE49-F238E27FC236}">
                <a16:creationId xmlns:a16="http://schemas.microsoft.com/office/drawing/2014/main" id="{DAF72788-D773-A97B-5614-CF01519C96AD}"/>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738713374"/>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Mesh Topology</a:t>
            </a:r>
          </a:p>
        </p:txBody>
      </p:sp>
      <p:sp>
        <p:nvSpPr>
          <p:cNvPr id="7" name="Content Placeholder 6"/>
          <p:cNvSpPr>
            <a:spLocks noGrp="1"/>
          </p:cNvSpPr>
          <p:nvPr>
            <p:ph sz="half" idx="2"/>
          </p:nvPr>
        </p:nvSpPr>
        <p:spPr>
          <a:xfrm>
            <a:off x="7732424" y="2859578"/>
            <a:ext cx="4028348" cy="3199390"/>
          </a:xfrm>
        </p:spPr>
        <p:txBody>
          <a:bodyPr/>
          <a:lstStyle/>
          <a:p>
            <a:pPr marL="0" indent="0">
              <a:buNone/>
            </a:pPr>
            <a:r>
              <a:rPr lang="en-US" sz="2400" dirty="0"/>
              <a:t>Any VPN Gateway in the Mesh community can establish a direct VPN tunnel with any peer Gateway in the Mesh community.</a:t>
            </a:r>
          </a:p>
        </p:txBody>
      </p:sp>
      <p:pic>
        <p:nvPicPr>
          <p:cNvPr id="4" name="Picture 3"/>
          <p:cNvPicPr>
            <a:picLocks noChangeAspect="1"/>
          </p:cNvPicPr>
          <p:nvPr/>
        </p:nvPicPr>
        <p:blipFill>
          <a:blip r:embed="rId3"/>
          <a:stretch>
            <a:fillRect/>
          </a:stretch>
        </p:blipFill>
        <p:spPr>
          <a:xfrm>
            <a:off x="728663" y="1676400"/>
            <a:ext cx="6579372" cy="4382568"/>
          </a:xfrm>
          <a:prstGeom prst="rect">
            <a:avLst/>
          </a:prstGeom>
        </p:spPr>
      </p:pic>
      <p:sp>
        <p:nvSpPr>
          <p:cNvPr id="3" name="Footer Placeholder 2" hidden="1">
            <a:extLst>
              <a:ext uri="{FF2B5EF4-FFF2-40B4-BE49-F238E27FC236}">
                <a16:creationId xmlns:a16="http://schemas.microsoft.com/office/drawing/2014/main" id="{F0E52450-7568-9F7D-10D1-DB6C99CB1B1A}"/>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D48D4BF1-464F-370C-B5D8-4EDBAEE72B78}"/>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4053922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Star Community</a:t>
            </a:r>
          </a:p>
        </p:txBody>
      </p:sp>
      <p:sp>
        <p:nvSpPr>
          <p:cNvPr id="7" name="Content Placeholder 6"/>
          <p:cNvSpPr>
            <a:spLocks noGrp="1"/>
          </p:cNvSpPr>
          <p:nvPr>
            <p:ph sz="half" idx="2"/>
          </p:nvPr>
        </p:nvSpPr>
        <p:spPr>
          <a:xfrm>
            <a:off x="8064933" y="2942705"/>
            <a:ext cx="3695839" cy="3116262"/>
          </a:xfrm>
        </p:spPr>
        <p:txBody>
          <a:bodyPr/>
          <a:lstStyle/>
          <a:p>
            <a:pPr marL="0" indent="0">
              <a:buNone/>
            </a:pPr>
            <a:r>
              <a:rPr lang="en-US" sz="2400" dirty="0"/>
              <a:t>One or more Center Gateways with Satellite Gateways as peers.</a:t>
            </a:r>
          </a:p>
        </p:txBody>
      </p:sp>
      <p:pic>
        <p:nvPicPr>
          <p:cNvPr id="3" name="Picture 2"/>
          <p:cNvPicPr>
            <a:picLocks noChangeAspect="1"/>
          </p:cNvPicPr>
          <p:nvPr/>
        </p:nvPicPr>
        <p:blipFill>
          <a:blip r:embed="rId3"/>
          <a:stretch>
            <a:fillRect/>
          </a:stretch>
        </p:blipFill>
        <p:spPr>
          <a:xfrm>
            <a:off x="762001" y="1676399"/>
            <a:ext cx="6571413" cy="4480008"/>
          </a:xfrm>
          <a:prstGeom prst="rect">
            <a:avLst/>
          </a:prstGeom>
        </p:spPr>
      </p:pic>
      <p:sp>
        <p:nvSpPr>
          <p:cNvPr id="4" name="Footer Placeholder 3" hidden="1">
            <a:extLst>
              <a:ext uri="{FF2B5EF4-FFF2-40B4-BE49-F238E27FC236}">
                <a16:creationId xmlns:a16="http://schemas.microsoft.com/office/drawing/2014/main" id="{A1FDE6D4-C665-66AA-CF6E-4128E64FD283}"/>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569DCE85-9954-C0EB-72AC-BA04B6556C78}"/>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8271711"/>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Combination of VPN Communities</a:t>
            </a:r>
          </a:p>
        </p:txBody>
      </p:sp>
      <p:sp>
        <p:nvSpPr>
          <p:cNvPr id="7" name="Content Placeholder 6"/>
          <p:cNvSpPr>
            <a:spLocks noGrp="1"/>
          </p:cNvSpPr>
          <p:nvPr>
            <p:ph sz="half" idx="2"/>
          </p:nvPr>
        </p:nvSpPr>
        <p:spPr>
          <a:xfrm>
            <a:off x="586804" y="1567252"/>
            <a:ext cx="10881360" cy="1675820"/>
          </a:xfrm>
        </p:spPr>
        <p:txBody>
          <a:bodyPr/>
          <a:lstStyle/>
          <a:p>
            <a:r>
              <a:rPr lang="en-US" sz="2400" dirty="0"/>
              <a:t>A VPN Gateway can be a member of more than one VPN Community if it does not pair with another VPN Gateway in more than one VPN Community.</a:t>
            </a:r>
            <a:endParaRPr lang="en-US" sz="2000" dirty="0"/>
          </a:p>
        </p:txBody>
      </p:sp>
      <p:graphicFrame>
        <p:nvGraphicFramePr>
          <p:cNvPr id="4" name="Table 3"/>
          <p:cNvGraphicFramePr>
            <a:graphicFrameLocks noGrp="1"/>
          </p:cNvGraphicFramePr>
          <p:nvPr/>
        </p:nvGraphicFramePr>
        <p:xfrm>
          <a:off x="762002" y="2830942"/>
          <a:ext cx="10738443" cy="3200400"/>
        </p:xfrm>
        <a:graphic>
          <a:graphicData uri="http://schemas.openxmlformats.org/drawingml/2006/table">
            <a:tbl>
              <a:tblPr firstRow="1" bandRow="1">
                <a:tableStyleId>{5C22544A-7EE6-4342-B048-85BDC9FD1C3A}</a:tableStyleId>
              </a:tblPr>
              <a:tblGrid>
                <a:gridCol w="3579481">
                  <a:extLst>
                    <a:ext uri="{9D8B030D-6E8A-4147-A177-3AD203B41FA5}">
                      <a16:colId xmlns:a16="http://schemas.microsoft.com/office/drawing/2014/main" val="3028822228"/>
                    </a:ext>
                  </a:extLst>
                </a:gridCol>
                <a:gridCol w="3579481">
                  <a:extLst>
                    <a:ext uri="{9D8B030D-6E8A-4147-A177-3AD203B41FA5}">
                      <a16:colId xmlns:a16="http://schemas.microsoft.com/office/drawing/2014/main" val="3426595275"/>
                    </a:ext>
                  </a:extLst>
                </a:gridCol>
                <a:gridCol w="3579481">
                  <a:extLst>
                    <a:ext uri="{9D8B030D-6E8A-4147-A177-3AD203B41FA5}">
                      <a16:colId xmlns:a16="http://schemas.microsoft.com/office/drawing/2014/main" val="3232661519"/>
                    </a:ext>
                  </a:extLst>
                </a:gridCol>
              </a:tblGrid>
              <a:tr h="370840">
                <a:tc>
                  <a:txBody>
                    <a:bodyPr/>
                    <a:lstStyle/>
                    <a:p>
                      <a:pPr algn="ctr"/>
                      <a:r>
                        <a:rPr lang="en-US" sz="2400" dirty="0">
                          <a:latin typeface="Arial" panose="020B0604020202020204" pitchFamily="34" charset="0"/>
                          <a:cs typeface="Arial" panose="020B0604020202020204" pitchFamily="34" charset="0"/>
                        </a:rPr>
                        <a:t>Community 1</a:t>
                      </a:r>
                    </a:p>
                    <a:p>
                      <a:pPr algn="ctr"/>
                      <a:r>
                        <a:rPr lang="en-US" sz="2400" dirty="0">
                          <a:latin typeface="Arial" panose="020B0604020202020204" pitchFamily="34" charset="0"/>
                          <a:cs typeface="Arial" panose="020B0604020202020204" pitchFamily="34" charset="0"/>
                        </a:rPr>
                        <a:t>Mesh</a:t>
                      </a:r>
                    </a:p>
                  </a:txBody>
                  <a:tcPr/>
                </a:tc>
                <a:tc>
                  <a:txBody>
                    <a:bodyPr/>
                    <a:lstStyle/>
                    <a:p>
                      <a:pPr algn="ctr"/>
                      <a:r>
                        <a:rPr lang="en-US" sz="2400" dirty="0">
                          <a:latin typeface="Arial" panose="020B0604020202020204" pitchFamily="34" charset="0"/>
                          <a:cs typeface="Arial" panose="020B0604020202020204" pitchFamily="34" charset="0"/>
                        </a:rPr>
                        <a:t>Community 2</a:t>
                      </a:r>
                    </a:p>
                    <a:p>
                      <a:pPr algn="ctr"/>
                      <a:r>
                        <a:rPr lang="en-US" sz="2400" dirty="0">
                          <a:latin typeface="Arial" panose="020B0604020202020204" pitchFamily="34" charset="0"/>
                          <a:cs typeface="Arial" panose="020B0604020202020204" pitchFamily="34" charset="0"/>
                        </a:rPr>
                        <a:t>Star</a:t>
                      </a:r>
                    </a:p>
                  </a:txBody>
                  <a:tcPr/>
                </a:tc>
                <a:tc>
                  <a:txBody>
                    <a:bodyPr/>
                    <a:lstStyle/>
                    <a:p>
                      <a:pPr algn="ctr"/>
                      <a:r>
                        <a:rPr lang="en-US" sz="2400" dirty="0">
                          <a:latin typeface="Arial" panose="020B0604020202020204" pitchFamily="34" charset="0"/>
                          <a:cs typeface="Arial" panose="020B0604020202020204" pitchFamily="34" charset="0"/>
                        </a:rPr>
                        <a:t>Community 3</a:t>
                      </a:r>
                    </a:p>
                    <a:p>
                      <a:pPr algn="ctr"/>
                      <a:r>
                        <a:rPr lang="en-US" sz="2400" dirty="0">
                          <a:latin typeface="Arial" panose="020B0604020202020204" pitchFamily="34" charset="0"/>
                          <a:cs typeface="Arial" panose="020B0604020202020204" pitchFamily="34" charset="0"/>
                        </a:rPr>
                        <a:t>Mesh</a:t>
                      </a:r>
                    </a:p>
                  </a:txBody>
                  <a:tcPr/>
                </a:tc>
                <a:extLst>
                  <a:ext uri="{0D108BD9-81ED-4DB2-BD59-A6C34878D82A}">
                    <a16:rowId xmlns:a16="http://schemas.microsoft.com/office/drawing/2014/main" val="1657105069"/>
                  </a:ext>
                </a:extLst>
              </a:tr>
              <a:tr h="370840">
                <a:tc>
                  <a:txBody>
                    <a:bodyPr/>
                    <a:lstStyle/>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A-GW</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B-GW</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C-GW</a:t>
                      </a:r>
                    </a:p>
                  </a:txBody>
                  <a:tcPr/>
                </a:tc>
                <a:tc>
                  <a:txBody>
                    <a:bodyPr/>
                    <a:lstStyle/>
                    <a:p>
                      <a:pPr algn="l"/>
                      <a:r>
                        <a:rPr lang="en-US" sz="2400" dirty="0">
                          <a:latin typeface="Arial" panose="020B0604020202020204" pitchFamily="34" charset="0"/>
                          <a:cs typeface="Arial" panose="020B0604020202020204" pitchFamily="34" charset="0"/>
                        </a:rPr>
                        <a:t>Center:</a:t>
                      </a:r>
                    </a:p>
                    <a:p>
                      <a:pPr marL="342900" indent="-342900" algn="l">
                        <a:buFont typeface="Arial" panose="020B0604020202020204" pitchFamily="34" charset="0"/>
                        <a:buChar char="•"/>
                      </a:pPr>
                      <a:r>
                        <a:rPr lang="en-US" sz="2400" dirty="0">
                          <a:latin typeface="Arial" panose="020B0604020202020204" pitchFamily="34" charset="0"/>
                          <a:cs typeface="Arial" panose="020B0604020202020204" pitchFamily="34" charset="0"/>
                        </a:rPr>
                        <a:t>A-GW</a:t>
                      </a:r>
                    </a:p>
                  </a:txBody>
                  <a:tcPr/>
                </a:tc>
                <a:tc>
                  <a:txBody>
                    <a:bodyPr/>
                    <a:lstStyle/>
                    <a:p>
                      <a:pPr marL="342900" indent="-342900" algn="l">
                        <a:buFont typeface="Arial" panose="020B0604020202020204" pitchFamily="34" charset="0"/>
                        <a:buChar char="•"/>
                      </a:pPr>
                      <a:r>
                        <a:rPr lang="en-US" sz="2400" dirty="0">
                          <a:latin typeface="Arial" panose="020B0604020202020204" pitchFamily="34" charset="0"/>
                          <a:cs typeface="Arial" panose="020B0604020202020204" pitchFamily="34" charset="0"/>
                        </a:rPr>
                        <a:t>A-GW</a:t>
                      </a:r>
                    </a:p>
                    <a:p>
                      <a:pPr marL="342900" indent="-342900" algn="l">
                        <a:buFont typeface="Arial" panose="020B0604020202020204" pitchFamily="34" charset="0"/>
                        <a:buChar char="•"/>
                      </a:pPr>
                      <a:r>
                        <a:rPr lang="en-US" sz="2400" dirty="0">
                          <a:latin typeface="Arial" panose="020B0604020202020204" pitchFamily="34" charset="0"/>
                          <a:cs typeface="Arial" panose="020B0604020202020204" pitchFamily="34" charset="0"/>
                        </a:rPr>
                        <a:t>F-GW</a:t>
                      </a:r>
                    </a:p>
                    <a:p>
                      <a:pPr marL="342900" indent="-342900" algn="l">
                        <a:buFont typeface="Arial" panose="020B0604020202020204" pitchFamily="34" charset="0"/>
                        <a:buChar char="•"/>
                      </a:pPr>
                      <a:r>
                        <a:rPr lang="en-US" sz="2400" dirty="0">
                          <a:latin typeface="Arial" panose="020B0604020202020204" pitchFamily="34" charset="0"/>
                          <a:cs typeface="Arial" panose="020B0604020202020204" pitchFamily="34" charset="0"/>
                        </a:rPr>
                        <a:t>G-GW</a:t>
                      </a:r>
                    </a:p>
                  </a:txBody>
                  <a:tcPr/>
                </a:tc>
                <a:extLst>
                  <a:ext uri="{0D108BD9-81ED-4DB2-BD59-A6C34878D82A}">
                    <a16:rowId xmlns:a16="http://schemas.microsoft.com/office/drawing/2014/main" val="3685391003"/>
                  </a:ext>
                </a:extLst>
              </a:tr>
              <a:tr h="370840">
                <a:tc>
                  <a:txBody>
                    <a:bodyPr/>
                    <a:lstStyle/>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txBody>
                  <a:tcPr/>
                </a:tc>
                <a:tc>
                  <a:txBody>
                    <a:bodyPr/>
                    <a:lstStyle/>
                    <a:p>
                      <a:pPr algn="l"/>
                      <a:r>
                        <a:rPr lang="en-US" sz="2400" dirty="0">
                          <a:latin typeface="Arial" panose="020B0604020202020204" pitchFamily="34" charset="0"/>
                          <a:cs typeface="Arial" panose="020B0604020202020204" pitchFamily="34" charset="0"/>
                        </a:rPr>
                        <a:t>Satellites:</a:t>
                      </a:r>
                    </a:p>
                    <a:p>
                      <a:pPr marL="342900" indent="-342900" algn="l">
                        <a:buFont typeface="Arial" panose="020B0604020202020204" pitchFamily="34" charset="0"/>
                        <a:buChar char="•"/>
                      </a:pPr>
                      <a:r>
                        <a:rPr lang="en-US" sz="2400" dirty="0">
                          <a:latin typeface="Arial" panose="020B0604020202020204" pitchFamily="34" charset="0"/>
                          <a:cs typeface="Arial" panose="020B0604020202020204" pitchFamily="34" charset="0"/>
                        </a:rPr>
                        <a:t>D-GW</a:t>
                      </a:r>
                    </a:p>
                    <a:p>
                      <a:pPr marL="342900" indent="-342900" algn="l">
                        <a:buFont typeface="Arial" panose="020B0604020202020204" pitchFamily="34" charset="0"/>
                        <a:buChar char="•"/>
                      </a:pPr>
                      <a:r>
                        <a:rPr lang="en-US" sz="2400" dirty="0">
                          <a:latin typeface="Arial" panose="020B0604020202020204" pitchFamily="34" charset="0"/>
                          <a:cs typeface="Arial" panose="020B0604020202020204" pitchFamily="34" charset="0"/>
                        </a:rPr>
                        <a:t>E-GW</a:t>
                      </a:r>
                    </a:p>
                  </a:txBody>
                  <a:tcPr/>
                </a:tc>
                <a:tc>
                  <a:txBody>
                    <a:bodyPr/>
                    <a:lstStyle/>
                    <a:p>
                      <a:pPr marL="342900" indent="-342900" algn="l">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1677900"/>
                  </a:ext>
                </a:extLst>
              </a:tr>
            </a:tbl>
          </a:graphicData>
        </a:graphic>
      </p:graphicFrame>
      <p:sp>
        <p:nvSpPr>
          <p:cNvPr id="3" name="Footer Placeholder 2" hidden="1">
            <a:extLst>
              <a:ext uri="{FF2B5EF4-FFF2-40B4-BE49-F238E27FC236}">
                <a16:creationId xmlns:a16="http://schemas.microsoft.com/office/drawing/2014/main" id="{D03ED497-0F9A-A749-1177-E11D04CBBF4A}"/>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1F521085-19B5-7605-0C60-42F5FC4802C3}"/>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407218507"/>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VPN Routing </a:t>
            </a:r>
          </a:p>
        </p:txBody>
      </p:sp>
      <p:sp>
        <p:nvSpPr>
          <p:cNvPr id="7" name="Content Placeholder 6">
            <a:extLst>
              <a:ext uri="{FF2B5EF4-FFF2-40B4-BE49-F238E27FC236}">
                <a16:creationId xmlns:a16="http://schemas.microsoft.com/office/drawing/2014/main" id="{596FD984-90BD-231C-C837-9482EE5AD018}"/>
              </a:ext>
            </a:extLst>
          </p:cNvPr>
          <p:cNvSpPr>
            <a:spLocks noGrp="1"/>
          </p:cNvSpPr>
          <p:nvPr>
            <p:ph sz="half" idx="2"/>
          </p:nvPr>
        </p:nvSpPr>
        <p:spPr/>
        <p:txBody>
          <a:bodyPr/>
          <a:lstStyle/>
          <a:p>
            <a:r>
              <a:rPr lang="en-US" dirty="0"/>
              <a:t>In a Star Community, two Satellite VPN Gateways cannot establish a VPN tunnel.</a:t>
            </a:r>
          </a:p>
          <a:p>
            <a:r>
              <a:rPr lang="en-US" dirty="0"/>
              <a:t>If communication is required, traffic must be routed through the VPN tunnels the two Satellite VPN Gateways have with the Center VPN Gateway. </a:t>
            </a:r>
          </a:p>
          <a:p>
            <a:r>
              <a:rPr lang="en-US" dirty="0"/>
              <a:t>Called VPN Routing because traffic is routed through two VPN tunnels.</a:t>
            </a:r>
          </a:p>
          <a:p>
            <a:endParaRPr lang="en-US" dirty="0"/>
          </a:p>
        </p:txBody>
      </p:sp>
      <p:sp>
        <p:nvSpPr>
          <p:cNvPr id="3" name="Footer Placeholder 2" hidden="1">
            <a:extLst>
              <a:ext uri="{FF2B5EF4-FFF2-40B4-BE49-F238E27FC236}">
                <a16:creationId xmlns:a16="http://schemas.microsoft.com/office/drawing/2014/main" id="{FF5E2454-ECBF-4757-B348-6DA3090AD91E}"/>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4" name="Date Placeholder 3" hidden="1">
            <a:extLst>
              <a:ext uri="{FF2B5EF4-FFF2-40B4-BE49-F238E27FC236}">
                <a16:creationId xmlns:a16="http://schemas.microsoft.com/office/drawing/2014/main" id="{CE0256D8-0E6C-40DC-7A4C-9F7BB9690ABF}"/>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878954997"/>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VPN Routing Options</a:t>
            </a:r>
          </a:p>
        </p:txBody>
      </p:sp>
      <p:sp>
        <p:nvSpPr>
          <p:cNvPr id="3" name="Content Placeholder 2"/>
          <p:cNvSpPr>
            <a:spLocks noGrp="1"/>
          </p:cNvSpPr>
          <p:nvPr>
            <p:ph sz="half" idx="2"/>
          </p:nvPr>
        </p:nvSpPr>
        <p:spPr/>
        <p:txBody>
          <a:bodyPr/>
          <a:lstStyle/>
          <a:p>
            <a:pPr marL="0" indent="0">
              <a:buNone/>
            </a:pPr>
            <a:r>
              <a:rPr lang="en-US" dirty="0"/>
              <a:t>The VPN Routing options available in Star VPN communities are from one Satellite to:</a:t>
            </a:r>
          </a:p>
          <a:p>
            <a:pPr lvl="1"/>
            <a:r>
              <a:rPr lang="en-US" dirty="0"/>
              <a:t>To Center only.</a:t>
            </a:r>
          </a:p>
          <a:p>
            <a:pPr lvl="1"/>
            <a:r>
              <a:rPr lang="en-US" dirty="0"/>
              <a:t>To Center and to other Satellites through Center.</a:t>
            </a:r>
          </a:p>
          <a:p>
            <a:pPr lvl="1"/>
            <a:r>
              <a:rPr lang="en-US" dirty="0"/>
              <a:t>To Center, or through the Center to other Satellites, to Internet and other VPN targets.</a:t>
            </a:r>
            <a:endParaRPr lang="en-US" sz="2000" dirty="0"/>
          </a:p>
        </p:txBody>
      </p:sp>
      <p:sp>
        <p:nvSpPr>
          <p:cNvPr id="4" name="Footer Placeholder 3" hidden="1">
            <a:extLst>
              <a:ext uri="{FF2B5EF4-FFF2-40B4-BE49-F238E27FC236}">
                <a16:creationId xmlns:a16="http://schemas.microsoft.com/office/drawing/2014/main" id="{AB7828D3-405D-978C-4C29-CBA4C2624CCE}"/>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359A0C72-795E-FDEE-24EB-04C11F744DA1}"/>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230606242"/>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8"/>
          </p:nvPr>
        </p:nvSpPr>
        <p:spPr/>
        <p:txBody>
          <a:bodyPr/>
          <a:lstStyle/>
          <a:p>
            <a:r>
              <a:rPr lang="en-US" dirty="0"/>
              <a:t>Access Control for VPN Traffic</a:t>
            </a:r>
          </a:p>
        </p:txBody>
      </p:sp>
      <p:sp>
        <p:nvSpPr>
          <p:cNvPr id="8" name="Content Placeholder 7"/>
          <p:cNvSpPr>
            <a:spLocks noGrp="1"/>
          </p:cNvSpPr>
          <p:nvPr>
            <p:ph sz="half" idx="2"/>
          </p:nvPr>
        </p:nvSpPr>
        <p:spPr>
          <a:xfrm>
            <a:off x="728664" y="1636776"/>
            <a:ext cx="11032109" cy="4422192"/>
          </a:xfrm>
        </p:spPr>
        <p:txBody>
          <a:bodyPr/>
          <a:lstStyle/>
          <a:p>
            <a:r>
              <a:rPr lang="en-US" sz="2400" dirty="0"/>
              <a:t>Role of the Firewall is to allow or drop traffic, according to policy. </a:t>
            </a:r>
            <a:endParaRPr lang="en-US" dirty="0"/>
          </a:p>
        </p:txBody>
      </p:sp>
      <p:pic>
        <p:nvPicPr>
          <p:cNvPr id="7" name="Picture 6"/>
          <p:cNvPicPr>
            <a:picLocks noChangeAspect="1"/>
          </p:cNvPicPr>
          <p:nvPr/>
        </p:nvPicPr>
        <p:blipFill>
          <a:blip r:embed="rId3"/>
          <a:stretch>
            <a:fillRect/>
          </a:stretch>
        </p:blipFill>
        <p:spPr>
          <a:xfrm>
            <a:off x="1357198" y="2346400"/>
            <a:ext cx="8655399" cy="3712568"/>
          </a:xfrm>
          <a:prstGeom prst="rect">
            <a:avLst/>
          </a:prstGeom>
        </p:spPr>
      </p:pic>
      <p:sp>
        <p:nvSpPr>
          <p:cNvPr id="2" name="Footer Placeholder 1" hidden="1">
            <a:extLst>
              <a:ext uri="{FF2B5EF4-FFF2-40B4-BE49-F238E27FC236}">
                <a16:creationId xmlns:a16="http://schemas.microsoft.com/office/drawing/2014/main" id="{333CA006-8ED7-517C-D074-C468F5124AC7}"/>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EB847842-175A-4FA8-1C55-44CE4FEDDAA3}"/>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20293625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sz="quarter" idx="18"/>
          </p:nvPr>
        </p:nvSpPr>
        <p:spPr/>
        <p:txBody>
          <a:bodyPr/>
          <a:lstStyle/>
          <a:p>
            <a:r>
              <a:rPr lang="en-US" dirty="0"/>
              <a:t>VPN Traffic Flow</a:t>
            </a:r>
          </a:p>
        </p:txBody>
      </p:sp>
      <p:sp>
        <p:nvSpPr>
          <p:cNvPr id="8" name="Content Placeholder 7"/>
          <p:cNvSpPr>
            <a:spLocks noGrp="1"/>
          </p:cNvSpPr>
          <p:nvPr>
            <p:ph sz="half" idx="2"/>
          </p:nvPr>
        </p:nvSpPr>
        <p:spPr>
          <a:xfrm>
            <a:off x="585430" y="1636777"/>
            <a:ext cx="11175342" cy="4526957"/>
          </a:xfrm>
        </p:spPr>
        <p:txBody>
          <a:bodyPr/>
          <a:lstStyle/>
          <a:p>
            <a:r>
              <a:rPr lang="en-US" dirty="0"/>
              <a:t>The traffic going out from the VPN Domain to the Internet hits the Firewall first.</a:t>
            </a:r>
          </a:p>
          <a:p>
            <a:r>
              <a:rPr lang="en-US" dirty="0"/>
              <a:t>A decision is made whether to allow or drop the traffic. </a:t>
            </a:r>
          </a:p>
          <a:p>
            <a:r>
              <a:rPr lang="en-US" dirty="0"/>
              <a:t>The rule that determines the action can based on the Source, Destination, and Service or it can include VPN Communities. </a:t>
            </a:r>
          </a:p>
          <a:p>
            <a:pPr marL="0" indent="0">
              <a:buNone/>
            </a:pPr>
            <a:endParaRPr lang="en-US" dirty="0"/>
          </a:p>
          <a:p>
            <a:endParaRPr lang="en-US" sz="3600" dirty="0"/>
          </a:p>
          <a:p>
            <a:endParaRPr lang="en-US" sz="3600" dirty="0"/>
          </a:p>
        </p:txBody>
      </p:sp>
      <p:sp>
        <p:nvSpPr>
          <p:cNvPr id="5" name="TextBox 4">
            <a:extLst>
              <a:ext uri="{FF2B5EF4-FFF2-40B4-BE49-F238E27FC236}">
                <a16:creationId xmlns:a16="http://schemas.microsoft.com/office/drawing/2014/main" id="{C83DE2AB-E731-3918-6D69-79D0C9EC85DD}"/>
              </a:ext>
            </a:extLst>
          </p:cNvPr>
          <p:cNvSpPr txBox="1"/>
          <p:nvPr/>
        </p:nvSpPr>
        <p:spPr bwMode="auto">
          <a:xfrm>
            <a:off x="832971" y="4783119"/>
            <a:ext cx="10449860" cy="1200329"/>
          </a:xfrm>
          <a:prstGeom prst="rect">
            <a:avLst/>
          </a:prstGeom>
          <a:noFill/>
          <a:ln>
            <a:noFill/>
          </a:ln>
          <a:effectLst/>
        </p:spPr>
        <p:txBody>
          <a:bodyPr wrap="square">
            <a:spAutoFit/>
          </a:bodyPr>
          <a:lstStyle/>
          <a:p>
            <a:pPr fontAlgn="base">
              <a:spcBef>
                <a:spcPct val="20000"/>
              </a:spcBef>
              <a:spcAft>
                <a:spcPct val="0"/>
              </a:spcAft>
              <a:buClr>
                <a:srgbClr val="3075FF"/>
              </a:buClr>
              <a:buSzPct val="65000"/>
            </a:pPr>
            <a:r>
              <a:rPr lang="en-US" sz="2400" dirty="0">
                <a:solidFill>
                  <a:srgbClr val="D51067"/>
                </a:solidFill>
                <a:latin typeface="Arial" panose="020B0604020202020204" pitchFamily="34" charset="0"/>
                <a:cs typeface="Arial" panose="020B0604020202020204" pitchFamily="34" charset="0"/>
              </a:rPr>
              <a:t>Even if the Source and Destination are left with Any, the rule is limited to the VPN Domains. The Source and Destination can be used to further limit the rule to certain hosts or direction.</a:t>
            </a:r>
          </a:p>
        </p:txBody>
      </p:sp>
      <p:sp>
        <p:nvSpPr>
          <p:cNvPr id="2" name="Footer Placeholder 1" hidden="1">
            <a:extLst>
              <a:ext uri="{FF2B5EF4-FFF2-40B4-BE49-F238E27FC236}">
                <a16:creationId xmlns:a16="http://schemas.microsoft.com/office/drawing/2014/main" id="{6A09C403-7F33-5735-36BD-960546AA9BA9}"/>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791ECC44-1DE4-4DB6-3F0D-C9FFAD0A23DA}"/>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955083596"/>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Configuring Site-to-Site VPN - Considerations</a:t>
            </a:r>
          </a:p>
        </p:txBody>
      </p:sp>
      <p:sp>
        <p:nvSpPr>
          <p:cNvPr id="5" name="Content Placeholder 4"/>
          <p:cNvSpPr>
            <a:spLocks noGrp="1"/>
          </p:cNvSpPr>
          <p:nvPr>
            <p:ph sz="half" idx="2"/>
          </p:nvPr>
        </p:nvSpPr>
        <p:spPr>
          <a:xfrm>
            <a:off x="585430" y="1525588"/>
            <a:ext cx="5916971" cy="4533380"/>
          </a:xfrm>
        </p:spPr>
        <p:txBody>
          <a:bodyPr/>
          <a:lstStyle/>
          <a:p>
            <a:pPr lvl="1"/>
            <a:r>
              <a:rPr lang="en-US" sz="2800" dirty="0"/>
              <a:t>What traffic from hosts/networks needs to be encrypted?</a:t>
            </a:r>
          </a:p>
          <a:p>
            <a:pPr lvl="1"/>
            <a:r>
              <a:rPr lang="en-US" sz="2800" dirty="0"/>
              <a:t>Which Security Gateways  perform the encryption and decryption?</a:t>
            </a:r>
          </a:p>
          <a:p>
            <a:pPr lvl="1"/>
            <a:r>
              <a:rPr lang="en-US" sz="2800" dirty="0"/>
              <a:t>What encryption methods and IKE protocol will be used?</a:t>
            </a:r>
          </a:p>
          <a:p>
            <a:pPr lvl="1"/>
            <a:r>
              <a:rPr lang="en-US" sz="2800" dirty="0"/>
              <a:t>What authentication method will be used?</a:t>
            </a:r>
          </a:p>
        </p:txBody>
      </p:sp>
      <p:pic>
        <p:nvPicPr>
          <p:cNvPr id="7" name="Content Placeholder 6"/>
          <p:cNvPicPr>
            <a:picLocks noGrp="1" noChangeAspect="1"/>
          </p:cNvPicPr>
          <p:nvPr>
            <p:ph sz="half" idx="12"/>
          </p:nvPr>
        </p:nvPicPr>
        <p:blipFill>
          <a:blip r:embed="rId3" cstate="print">
            <a:extLst>
              <a:ext uri="{28A0092B-C50C-407E-A947-70E740481C1C}">
                <a14:useLocalDpi xmlns:a14="http://schemas.microsoft.com/office/drawing/2010/main" val="0"/>
              </a:ext>
            </a:extLst>
          </a:blip>
          <a:stretch>
            <a:fillRect/>
          </a:stretch>
        </p:blipFill>
        <p:spPr>
          <a:xfrm>
            <a:off x="6919914" y="1906202"/>
            <a:ext cx="5121275" cy="3406913"/>
          </a:xfrm>
        </p:spPr>
      </p:pic>
      <p:sp>
        <p:nvSpPr>
          <p:cNvPr id="2" name="Footer Placeholder 1" hidden="1">
            <a:extLst>
              <a:ext uri="{FF2B5EF4-FFF2-40B4-BE49-F238E27FC236}">
                <a16:creationId xmlns:a16="http://schemas.microsoft.com/office/drawing/2014/main" id="{DC8CA64C-0B5B-9DA4-36C3-95319CE37D86}"/>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F8EA1CA5-D5CB-F6F0-7D45-B063AFCC03C2}"/>
              </a:ext>
            </a:extLst>
          </p:cNvPr>
          <p:cNvSpPr>
            <a:spLocks noGrp="1"/>
          </p:cNvSpPr>
          <p:nvPr>
            <p:ph type="dt" sz="half" idx="13"/>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242771271"/>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2D7F7E1-9F9E-6D00-CB5C-D117BE3C152A}"/>
              </a:ext>
            </a:extLst>
          </p:cNvPr>
          <p:cNvSpPr>
            <a:spLocks noGrp="1"/>
          </p:cNvSpPr>
          <p:nvPr>
            <p:ph type="body" sz="quarter" idx="18"/>
          </p:nvPr>
        </p:nvSpPr>
        <p:spPr/>
        <p:txBody>
          <a:bodyPr/>
          <a:lstStyle/>
          <a:p>
            <a:r>
              <a:rPr lang="en-US" dirty="0"/>
              <a:t>Workflow</a:t>
            </a:r>
          </a:p>
        </p:txBody>
      </p:sp>
      <p:sp>
        <p:nvSpPr>
          <p:cNvPr id="3" name="Content Placeholder 2">
            <a:extLst>
              <a:ext uri="{FF2B5EF4-FFF2-40B4-BE49-F238E27FC236}">
                <a16:creationId xmlns:a16="http://schemas.microsoft.com/office/drawing/2014/main" id="{14323C19-DE9E-459C-9289-B01F92DD8E99}"/>
              </a:ext>
            </a:extLst>
          </p:cNvPr>
          <p:cNvSpPr>
            <a:spLocks noGrp="1"/>
          </p:cNvSpPr>
          <p:nvPr>
            <p:ph sz="half" idx="2"/>
          </p:nvPr>
        </p:nvSpPr>
        <p:spPr/>
        <p:txBody>
          <a:bodyPr/>
          <a:lstStyle/>
          <a:p>
            <a:pPr marL="514350" indent="-514350">
              <a:buSzPct val="100000"/>
              <a:buFont typeface="+mj-lt"/>
              <a:buAutoNum type="arabicPeriod"/>
            </a:pPr>
            <a:r>
              <a:rPr lang="en-US" sz="2400" dirty="0"/>
              <a:t>Enable IPSec VPN blade and set the VPN Domain (for Domain-based) &amp; Link Selection for each Security Gateway object.</a:t>
            </a:r>
          </a:p>
          <a:p>
            <a:pPr marL="514350" indent="-514350">
              <a:buSzPct val="100000"/>
              <a:buFont typeface="+mj-lt"/>
              <a:buAutoNum type="arabicPeriod"/>
            </a:pPr>
            <a:r>
              <a:rPr lang="en-US" sz="2400" dirty="0"/>
              <a:t>Create or use an existing default VPN community and add the Gateways.</a:t>
            </a:r>
          </a:p>
          <a:p>
            <a:pPr marL="514350" indent="-514350">
              <a:buSzPct val="100000"/>
              <a:buFont typeface="+mj-lt"/>
              <a:buAutoNum type="arabicPeriod"/>
            </a:pPr>
            <a:r>
              <a:rPr lang="en-US" sz="2400" dirty="0"/>
              <a:t>Select the VPN Community encryption parameters, as needed.</a:t>
            </a:r>
          </a:p>
          <a:p>
            <a:pPr marL="514350" indent="-514350">
              <a:buSzPct val="100000"/>
              <a:buFont typeface="+mj-lt"/>
              <a:buAutoNum type="arabicPeriod"/>
            </a:pPr>
            <a:r>
              <a:rPr lang="en-US" sz="2400" dirty="0"/>
              <a:t>Set the Tunnel Management and other Advanced properties. </a:t>
            </a:r>
          </a:p>
          <a:p>
            <a:pPr marL="514350" indent="-514350">
              <a:buSzPct val="100000"/>
              <a:buFont typeface="+mj-lt"/>
              <a:buAutoNum type="arabicPeriod"/>
            </a:pPr>
            <a:r>
              <a:rPr lang="en-US" sz="2400" dirty="0"/>
              <a:t>For external or third-party VPNs, optionally select the Shared Secret.</a:t>
            </a:r>
          </a:p>
          <a:p>
            <a:pPr marL="514350" indent="-514350">
              <a:buSzPct val="100000"/>
              <a:buFont typeface="+mj-lt"/>
              <a:buAutoNum type="arabicPeriod"/>
            </a:pPr>
            <a:r>
              <a:rPr lang="en-US" sz="2400" dirty="0"/>
              <a:t>Either add an explicit Firewall Rule to all traffic as required or enable the Encrypted Traffic option in the VPN community</a:t>
            </a:r>
            <a:r>
              <a:rPr lang="en-US" dirty="0"/>
              <a:t>.</a:t>
            </a:r>
          </a:p>
        </p:txBody>
      </p:sp>
      <p:sp>
        <p:nvSpPr>
          <p:cNvPr id="4" name="Footer Placeholder 3" hidden="1">
            <a:extLst>
              <a:ext uri="{FF2B5EF4-FFF2-40B4-BE49-F238E27FC236}">
                <a16:creationId xmlns:a16="http://schemas.microsoft.com/office/drawing/2014/main" id="{9EAFD92B-1D6C-1950-B1BD-B12175D6A62C}"/>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030A232C-AB99-B2A7-A9D3-F3708242AA00}"/>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22268123"/>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E54D7E81-3607-F5CE-A4B0-D55019375E33}"/>
              </a:ext>
            </a:extLst>
          </p:cNvPr>
          <p:cNvSpPr>
            <a:spLocks noGrp="1"/>
          </p:cNvSpPr>
          <p:nvPr>
            <p:ph type="body" sz="quarter" idx="18"/>
          </p:nvPr>
        </p:nvSpPr>
        <p:spPr/>
        <p:txBody>
          <a:bodyPr/>
          <a:lstStyle/>
          <a:p>
            <a:r>
              <a:rPr lang="en-US" dirty="0"/>
              <a:t>Step 1</a:t>
            </a:r>
          </a:p>
        </p:txBody>
      </p:sp>
      <p:sp>
        <p:nvSpPr>
          <p:cNvPr id="6" name="Content Placeholder 5"/>
          <p:cNvSpPr>
            <a:spLocks noGrp="1"/>
          </p:cNvSpPr>
          <p:nvPr>
            <p:ph sz="half" idx="2"/>
          </p:nvPr>
        </p:nvSpPr>
        <p:spPr>
          <a:xfrm>
            <a:off x="762002" y="2292234"/>
            <a:ext cx="3887031" cy="3025833"/>
          </a:xfrm>
        </p:spPr>
        <p:txBody>
          <a:bodyPr/>
          <a:lstStyle/>
          <a:p>
            <a:pPr marL="0" indent="0">
              <a:buNone/>
            </a:pPr>
            <a:r>
              <a:rPr lang="en-US" dirty="0"/>
              <a:t>Enable IPSec VPN Blade, set the VPN domain, and configure link selection.</a:t>
            </a:r>
          </a:p>
        </p:txBody>
      </p:sp>
      <p:pic>
        <p:nvPicPr>
          <p:cNvPr id="2" name="Picture 1"/>
          <p:cNvPicPr>
            <a:picLocks noChangeAspect="1"/>
          </p:cNvPicPr>
          <p:nvPr/>
        </p:nvPicPr>
        <p:blipFill>
          <a:blip r:embed="rId3"/>
          <a:stretch>
            <a:fillRect/>
          </a:stretch>
        </p:blipFill>
        <p:spPr>
          <a:xfrm>
            <a:off x="5000781" y="336030"/>
            <a:ext cx="6604417" cy="6068926"/>
          </a:xfrm>
          <a:prstGeom prst="rect">
            <a:avLst/>
          </a:prstGeom>
        </p:spPr>
      </p:pic>
      <p:sp>
        <p:nvSpPr>
          <p:cNvPr id="3" name="Footer Placeholder 2" hidden="1">
            <a:extLst>
              <a:ext uri="{FF2B5EF4-FFF2-40B4-BE49-F238E27FC236}">
                <a16:creationId xmlns:a16="http://schemas.microsoft.com/office/drawing/2014/main" id="{6D068DDE-2466-B372-2DED-5355445803DD}"/>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4" name="Date Placeholder 3" hidden="1">
            <a:extLst>
              <a:ext uri="{FF2B5EF4-FFF2-40B4-BE49-F238E27FC236}">
                <a16:creationId xmlns:a16="http://schemas.microsoft.com/office/drawing/2014/main" id="{EFE80B9E-6F1A-9414-85B4-3295510712F6}"/>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23959447"/>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6E82618-CDD7-A8C4-4FC1-01645131609D}"/>
              </a:ext>
            </a:extLst>
          </p:cNvPr>
          <p:cNvSpPr>
            <a:spLocks noGrp="1"/>
          </p:cNvSpPr>
          <p:nvPr>
            <p:ph type="body" sz="quarter" idx="18"/>
          </p:nvPr>
        </p:nvSpPr>
        <p:spPr/>
        <p:txBody>
          <a:bodyPr/>
          <a:lstStyle/>
          <a:p>
            <a:r>
              <a:rPr lang="en-US" dirty="0"/>
              <a:t>Step 2</a:t>
            </a:r>
          </a:p>
        </p:txBody>
      </p:sp>
      <p:sp>
        <p:nvSpPr>
          <p:cNvPr id="9" name="Content Placeholder 8">
            <a:extLst>
              <a:ext uri="{FF2B5EF4-FFF2-40B4-BE49-F238E27FC236}">
                <a16:creationId xmlns:a16="http://schemas.microsoft.com/office/drawing/2014/main" id="{000B1862-76FA-5DC6-57F9-098B89CB366C}"/>
              </a:ext>
            </a:extLst>
          </p:cNvPr>
          <p:cNvSpPr>
            <a:spLocks noGrp="1"/>
          </p:cNvSpPr>
          <p:nvPr>
            <p:ph sz="half" idx="2"/>
          </p:nvPr>
        </p:nvSpPr>
        <p:spPr/>
        <p:txBody>
          <a:bodyPr/>
          <a:lstStyle/>
          <a:p>
            <a:r>
              <a:rPr lang="en-US" dirty="0"/>
              <a:t>Add Gateways to community.</a:t>
            </a:r>
          </a:p>
          <a:p>
            <a:pPr lvl="1"/>
            <a:r>
              <a:rPr lang="en-US" dirty="0"/>
              <a:t>Create a new VPN community or use an existing default VPN Community. Add the Gateways to the community.</a:t>
            </a:r>
          </a:p>
          <a:p>
            <a:pPr lvl="1"/>
            <a:r>
              <a:rPr lang="en-US" dirty="0"/>
              <a:t>The VPN community MyIntranet is a predefined Mesh Community. Administrators can use this default community or create a new VPN community by choosing a Mesh or Star topology.</a:t>
            </a:r>
          </a:p>
          <a:p>
            <a:pPr lvl="1"/>
            <a:r>
              <a:rPr lang="en-US" dirty="0"/>
              <a:t>In a Mesh community, the Participating Gateways list must include all VPN Gateways. </a:t>
            </a:r>
          </a:p>
        </p:txBody>
      </p:sp>
      <p:sp>
        <p:nvSpPr>
          <p:cNvPr id="2" name="Footer Placeholder 1" hidden="1">
            <a:extLst>
              <a:ext uri="{FF2B5EF4-FFF2-40B4-BE49-F238E27FC236}">
                <a16:creationId xmlns:a16="http://schemas.microsoft.com/office/drawing/2014/main" id="{DF515493-30CB-94AC-514F-D59FC781EEF3}"/>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71308D41-81F3-6AD3-DB1C-F41748EBA760}"/>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678429088"/>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FBC6AD1-9F2A-5629-4162-CBB905F14D07}"/>
              </a:ext>
            </a:extLst>
          </p:cNvPr>
          <p:cNvSpPr>
            <a:spLocks noGrp="1"/>
          </p:cNvSpPr>
          <p:nvPr>
            <p:ph type="body" sz="quarter" idx="18"/>
          </p:nvPr>
        </p:nvSpPr>
        <p:spPr/>
        <p:txBody>
          <a:bodyPr/>
          <a:lstStyle/>
          <a:p>
            <a:r>
              <a:rPr lang="en-US" dirty="0"/>
              <a:t>Step 3</a:t>
            </a:r>
          </a:p>
        </p:txBody>
      </p:sp>
      <p:sp>
        <p:nvSpPr>
          <p:cNvPr id="3" name="Content Placeholder 2">
            <a:extLst>
              <a:ext uri="{FF2B5EF4-FFF2-40B4-BE49-F238E27FC236}">
                <a16:creationId xmlns:a16="http://schemas.microsoft.com/office/drawing/2014/main" id="{63166FC7-A97D-DEE1-3241-E9B267FF4290}"/>
              </a:ext>
            </a:extLst>
          </p:cNvPr>
          <p:cNvSpPr>
            <a:spLocks noGrp="1"/>
          </p:cNvSpPr>
          <p:nvPr>
            <p:ph sz="half" idx="2"/>
          </p:nvPr>
        </p:nvSpPr>
        <p:spPr>
          <a:xfrm>
            <a:off x="585430" y="1636776"/>
            <a:ext cx="10455460" cy="4422192"/>
          </a:xfrm>
        </p:spPr>
        <p:txBody>
          <a:bodyPr/>
          <a:lstStyle/>
          <a:p>
            <a:pPr>
              <a:spcBef>
                <a:spcPts val="0"/>
              </a:spcBef>
            </a:pPr>
            <a:r>
              <a:rPr lang="en-US" dirty="0"/>
              <a:t>Select the VPN community encryption parameters, as needed.</a:t>
            </a:r>
          </a:p>
          <a:p>
            <a:pPr>
              <a:spcBef>
                <a:spcPts val="0"/>
              </a:spcBef>
            </a:pPr>
            <a:r>
              <a:rPr lang="en-US" dirty="0"/>
              <a:t>The encryption parameters apply to all the Gateways in the community; however, additional set of parameters can be defined for externally managed Gateways.</a:t>
            </a:r>
          </a:p>
          <a:p>
            <a:endParaRPr lang="en-US" dirty="0"/>
          </a:p>
          <a:p>
            <a:endParaRPr lang="en-US" dirty="0"/>
          </a:p>
        </p:txBody>
      </p:sp>
      <p:graphicFrame>
        <p:nvGraphicFramePr>
          <p:cNvPr id="5" name="Table 4">
            <a:extLst>
              <a:ext uri="{FF2B5EF4-FFF2-40B4-BE49-F238E27FC236}">
                <a16:creationId xmlns:a16="http://schemas.microsoft.com/office/drawing/2014/main" id="{911B28CC-6236-473D-DA59-31A7B3DB6868}"/>
              </a:ext>
            </a:extLst>
          </p:cNvPr>
          <p:cNvGraphicFramePr>
            <a:graphicFrameLocks noGrp="1"/>
          </p:cNvGraphicFramePr>
          <p:nvPr/>
        </p:nvGraphicFramePr>
        <p:xfrm>
          <a:off x="762002" y="3772968"/>
          <a:ext cx="10971571" cy="2286000"/>
        </p:xfrm>
        <a:graphic>
          <a:graphicData uri="http://schemas.openxmlformats.org/drawingml/2006/table">
            <a:tbl>
              <a:tblPr firstRow="1" bandRow="1">
                <a:tableStyleId>{5C22544A-7EE6-4342-B048-85BDC9FD1C3A}</a:tableStyleId>
              </a:tblPr>
              <a:tblGrid>
                <a:gridCol w="4011350">
                  <a:extLst>
                    <a:ext uri="{9D8B030D-6E8A-4147-A177-3AD203B41FA5}">
                      <a16:colId xmlns:a16="http://schemas.microsoft.com/office/drawing/2014/main" val="3479188683"/>
                    </a:ext>
                  </a:extLst>
                </a:gridCol>
                <a:gridCol w="6960221">
                  <a:extLst>
                    <a:ext uri="{9D8B030D-6E8A-4147-A177-3AD203B41FA5}">
                      <a16:colId xmlns:a16="http://schemas.microsoft.com/office/drawing/2014/main" val="2705933949"/>
                    </a:ext>
                  </a:extLst>
                </a:gridCol>
              </a:tblGrid>
              <a:tr h="0">
                <a:tc>
                  <a:txBody>
                    <a:bodyPr/>
                    <a:lstStyle/>
                    <a:p>
                      <a:pPr algn="ctr"/>
                      <a:r>
                        <a:rPr lang="en-US" sz="2400" dirty="0">
                          <a:latin typeface="Arial" panose="020B0604020202020204" pitchFamily="34" charset="0"/>
                          <a:cs typeface="Arial" panose="020B0604020202020204" pitchFamily="34" charset="0"/>
                        </a:rPr>
                        <a:t>Parameter Name</a:t>
                      </a:r>
                    </a:p>
                  </a:txBody>
                  <a:tcPr/>
                </a:tc>
                <a:tc>
                  <a:txBody>
                    <a:bodyPr/>
                    <a:lstStyle/>
                    <a:p>
                      <a:pPr algn="ctr"/>
                      <a:r>
                        <a:rPr lang="en-US" sz="2400" dirty="0">
                          <a:latin typeface="Arial" panose="020B0604020202020204" pitchFamily="34" charset="0"/>
                          <a:cs typeface="Arial" panose="020B0604020202020204" pitchFamily="34" charset="0"/>
                        </a:rPr>
                        <a:t>Options</a:t>
                      </a:r>
                    </a:p>
                  </a:txBody>
                  <a:tcPr/>
                </a:tc>
                <a:extLst>
                  <a:ext uri="{0D108BD9-81ED-4DB2-BD59-A6C34878D82A}">
                    <a16:rowId xmlns:a16="http://schemas.microsoft.com/office/drawing/2014/main" val="1891998625"/>
                  </a:ext>
                </a:extLst>
              </a:tr>
              <a:tr h="370840">
                <a:tc>
                  <a:txBody>
                    <a:bodyPr/>
                    <a:lstStyle/>
                    <a:p>
                      <a:r>
                        <a:rPr lang="en-US" sz="2400" dirty="0">
                          <a:latin typeface="Arial" panose="020B0604020202020204" pitchFamily="34" charset="0"/>
                          <a:cs typeface="Arial" panose="020B0604020202020204" pitchFamily="34" charset="0"/>
                        </a:rPr>
                        <a:t>Encryption</a:t>
                      </a:r>
                      <a:r>
                        <a:rPr lang="en-US" sz="2400" baseline="0" dirty="0">
                          <a:latin typeface="Arial" panose="020B0604020202020204" pitchFamily="34" charset="0"/>
                          <a:cs typeface="Arial" panose="020B0604020202020204" pitchFamily="34" charset="0"/>
                        </a:rPr>
                        <a:t> Method</a:t>
                      </a:r>
                      <a:endParaRPr lang="en-US" sz="2400" dirty="0">
                        <a:latin typeface="Arial" panose="020B0604020202020204" pitchFamily="34" charset="0"/>
                        <a:cs typeface="Arial" panose="020B0604020202020204" pitchFamily="34" charset="0"/>
                      </a:endParaRPr>
                    </a:p>
                  </a:txBody>
                  <a:tcPr/>
                </a:tc>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IKEv1 / IKEv2</a:t>
                      </a: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94195792"/>
                  </a:ext>
                </a:extLst>
              </a:tr>
              <a:tr h="370840">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Encryption Algorithms</a:t>
                      </a:r>
                      <a:endParaRPr lang="en-US" sz="2400" dirty="0">
                        <a:latin typeface="Arial" panose="020B0604020202020204" pitchFamily="34" charset="0"/>
                        <a:cs typeface="Arial" panose="020B0604020202020204" pitchFamily="34" charset="0"/>
                      </a:endParaRPr>
                    </a:p>
                  </a:txBody>
                  <a:tcPr/>
                </a:tc>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DES, 3DES, CAST, AES-128/256 &amp; other variants</a:t>
                      </a: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45572087"/>
                  </a:ext>
                </a:extLst>
              </a:tr>
              <a:tr h="370840">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Hashing Algorithms</a:t>
                      </a:r>
                      <a:endParaRPr lang="en-US" sz="2400" dirty="0">
                        <a:latin typeface="Arial" panose="020B0604020202020204" pitchFamily="34" charset="0"/>
                        <a:cs typeface="Arial" panose="020B0604020202020204" pitchFamily="34" charset="0"/>
                      </a:endParaRPr>
                    </a:p>
                  </a:txBody>
                  <a:tcPr/>
                </a:tc>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MD5, SHA1/256/384/512, AES-XCBC</a:t>
                      </a: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858306766"/>
                  </a:ext>
                </a:extLst>
              </a:tr>
              <a:tr h="370840">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Diffie-Hellman groups</a:t>
                      </a:r>
                      <a:endParaRPr lang="en-US" sz="2400" dirty="0">
                        <a:latin typeface="Arial" panose="020B0604020202020204" pitchFamily="34" charset="0"/>
                        <a:cs typeface="Arial" panose="020B0604020202020204" pitchFamily="34" charset="0"/>
                      </a:endParaRPr>
                    </a:p>
                  </a:txBody>
                  <a:tcPr/>
                </a:tc>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Group 1/2/5/14/19/20</a:t>
                      </a:r>
                      <a:endParaRPr lang="en-US"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06191298"/>
                  </a:ext>
                </a:extLst>
              </a:tr>
            </a:tbl>
          </a:graphicData>
        </a:graphic>
      </p:graphicFrame>
      <p:sp>
        <p:nvSpPr>
          <p:cNvPr id="4" name="Footer Placeholder 3" hidden="1">
            <a:extLst>
              <a:ext uri="{FF2B5EF4-FFF2-40B4-BE49-F238E27FC236}">
                <a16:creationId xmlns:a16="http://schemas.microsoft.com/office/drawing/2014/main" id="{6E2D857B-9671-7E02-E187-5998FCA38C59}"/>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6" name="Date Placeholder 5" hidden="1">
            <a:extLst>
              <a:ext uri="{FF2B5EF4-FFF2-40B4-BE49-F238E27FC236}">
                <a16:creationId xmlns:a16="http://schemas.microsoft.com/office/drawing/2014/main" id="{F759881E-E2C6-EF38-F0AE-69EFBC371D44}"/>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509577071"/>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81C10B0-2515-8EB3-C819-24ED67DDF20D}"/>
              </a:ext>
            </a:extLst>
          </p:cNvPr>
          <p:cNvSpPr>
            <a:spLocks noGrp="1"/>
          </p:cNvSpPr>
          <p:nvPr>
            <p:ph type="body" sz="quarter" idx="18"/>
          </p:nvPr>
        </p:nvSpPr>
        <p:spPr/>
        <p:txBody>
          <a:bodyPr/>
          <a:lstStyle/>
          <a:p>
            <a:r>
              <a:rPr lang="en-US" dirty="0"/>
              <a:t>Step 4</a:t>
            </a:r>
          </a:p>
        </p:txBody>
      </p:sp>
      <p:sp>
        <p:nvSpPr>
          <p:cNvPr id="3" name="Content Placeholder 2">
            <a:extLst>
              <a:ext uri="{FF2B5EF4-FFF2-40B4-BE49-F238E27FC236}">
                <a16:creationId xmlns:a16="http://schemas.microsoft.com/office/drawing/2014/main" id="{869F2648-C7BB-E4F7-F0D4-28CE537E2224}"/>
              </a:ext>
            </a:extLst>
          </p:cNvPr>
          <p:cNvSpPr>
            <a:spLocks noGrp="1"/>
          </p:cNvSpPr>
          <p:nvPr>
            <p:ph sz="half" idx="2"/>
          </p:nvPr>
        </p:nvSpPr>
        <p:spPr/>
        <p:txBody>
          <a:bodyPr/>
          <a:lstStyle/>
          <a:p>
            <a:r>
              <a:rPr lang="en-US" dirty="0"/>
              <a:t>Tunnel management and other advanced properties.</a:t>
            </a:r>
          </a:p>
          <a:p>
            <a:pPr lvl="1"/>
            <a:r>
              <a:rPr lang="en-US" dirty="0"/>
              <a:t>Setting Permanent Tunnels </a:t>
            </a:r>
          </a:p>
          <a:p>
            <a:pPr lvl="1">
              <a:spcAft>
                <a:spcPts val="2000"/>
              </a:spcAft>
            </a:pPr>
            <a:r>
              <a:rPr lang="en-US" dirty="0"/>
              <a:t>VPN Tunnel Sharing</a:t>
            </a:r>
          </a:p>
          <a:p>
            <a:r>
              <a:rPr lang="en-US" dirty="0"/>
              <a:t>Tunnel Sharing options available in the community:</a:t>
            </a:r>
          </a:p>
          <a:p>
            <a:pPr lvl="1"/>
            <a:r>
              <a:rPr lang="en-US" dirty="0"/>
              <a:t>One VPN tunnel per each pair of hosts</a:t>
            </a:r>
          </a:p>
          <a:p>
            <a:pPr lvl="1"/>
            <a:r>
              <a:rPr lang="en-US" dirty="0"/>
              <a:t>One VPN tunnel per subnet pair</a:t>
            </a:r>
          </a:p>
          <a:p>
            <a:pPr lvl="1"/>
            <a:r>
              <a:rPr lang="en-US" dirty="0"/>
              <a:t>One VPN tunnel per Gateway pair</a:t>
            </a:r>
          </a:p>
          <a:p>
            <a:endParaRPr lang="en-US" dirty="0"/>
          </a:p>
        </p:txBody>
      </p:sp>
      <p:sp>
        <p:nvSpPr>
          <p:cNvPr id="4" name="Footer Placeholder 3" hidden="1">
            <a:extLst>
              <a:ext uri="{FF2B5EF4-FFF2-40B4-BE49-F238E27FC236}">
                <a16:creationId xmlns:a16="http://schemas.microsoft.com/office/drawing/2014/main" id="{385FD845-C6EA-5F04-FC00-44EB3424333E}"/>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FB95948D-9929-D1C5-609E-30FE97113D0D}"/>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53926664"/>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12D6AF4-0DDC-CC3E-A30E-2D0D4112A843}"/>
              </a:ext>
            </a:extLst>
          </p:cNvPr>
          <p:cNvSpPr>
            <a:spLocks noGrp="1"/>
          </p:cNvSpPr>
          <p:nvPr>
            <p:ph type="body" sz="quarter" idx="18"/>
          </p:nvPr>
        </p:nvSpPr>
        <p:spPr/>
        <p:txBody>
          <a:bodyPr/>
          <a:lstStyle/>
          <a:p>
            <a:r>
              <a:rPr lang="en-US" dirty="0"/>
              <a:t>Step 5</a:t>
            </a:r>
          </a:p>
          <a:p>
            <a:endParaRPr lang="en-US" dirty="0"/>
          </a:p>
        </p:txBody>
      </p:sp>
      <p:sp>
        <p:nvSpPr>
          <p:cNvPr id="3" name="Content Placeholder 2">
            <a:extLst>
              <a:ext uri="{FF2B5EF4-FFF2-40B4-BE49-F238E27FC236}">
                <a16:creationId xmlns:a16="http://schemas.microsoft.com/office/drawing/2014/main" id="{2FC673D9-33FD-6755-EC1B-7C5C8DF2F8DD}"/>
              </a:ext>
            </a:extLst>
          </p:cNvPr>
          <p:cNvSpPr>
            <a:spLocks noGrp="1"/>
          </p:cNvSpPr>
          <p:nvPr>
            <p:ph sz="half" idx="2"/>
          </p:nvPr>
        </p:nvSpPr>
        <p:spPr>
          <a:xfrm>
            <a:off x="762002" y="2016197"/>
            <a:ext cx="3838529" cy="2470315"/>
          </a:xfrm>
        </p:spPr>
        <p:txBody>
          <a:bodyPr/>
          <a:lstStyle/>
          <a:p>
            <a:pPr marL="0" indent="0">
              <a:buNone/>
            </a:pPr>
            <a:r>
              <a:rPr lang="en-US" dirty="0"/>
              <a:t>For external or third-party VPNs, optionally select the Shared Secret.</a:t>
            </a:r>
          </a:p>
        </p:txBody>
      </p:sp>
      <p:pic>
        <p:nvPicPr>
          <p:cNvPr id="4" name="Picture 3">
            <a:extLst>
              <a:ext uri="{FF2B5EF4-FFF2-40B4-BE49-F238E27FC236}">
                <a16:creationId xmlns:a16="http://schemas.microsoft.com/office/drawing/2014/main" id="{F42A4703-606F-048E-674D-C7A2B8E85B6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8350" b="15572"/>
          <a:stretch/>
        </p:blipFill>
        <p:spPr>
          <a:xfrm>
            <a:off x="5166920" y="1584220"/>
            <a:ext cx="5391832" cy="2375430"/>
          </a:xfrm>
          <a:prstGeom prst="rect">
            <a:avLst/>
          </a:prstGeom>
        </p:spPr>
      </p:pic>
      <p:sp>
        <p:nvSpPr>
          <p:cNvPr id="6" name="TextBox 5">
            <a:extLst>
              <a:ext uri="{FF2B5EF4-FFF2-40B4-BE49-F238E27FC236}">
                <a16:creationId xmlns:a16="http://schemas.microsoft.com/office/drawing/2014/main" id="{482F4A16-AFEB-F0CC-E55F-7627A07CA7F1}"/>
              </a:ext>
            </a:extLst>
          </p:cNvPr>
          <p:cNvSpPr txBox="1"/>
          <p:nvPr/>
        </p:nvSpPr>
        <p:spPr bwMode="auto">
          <a:xfrm>
            <a:off x="984083" y="4604246"/>
            <a:ext cx="10505695" cy="1569660"/>
          </a:xfrm>
          <a:prstGeom prst="rect">
            <a:avLst/>
          </a:prstGeom>
          <a:noFill/>
          <a:ln>
            <a:noFill/>
          </a:ln>
          <a:effectLst/>
        </p:spPr>
        <p:txBody>
          <a:bodyPr wrap="square">
            <a:spAutoFit/>
          </a:bodyPr>
          <a:lstStyle/>
          <a:p>
            <a:pPr fontAlgn="base">
              <a:spcBef>
                <a:spcPct val="20000"/>
              </a:spcBef>
              <a:spcAft>
                <a:spcPct val="0"/>
              </a:spcAft>
              <a:buClr>
                <a:srgbClr val="3075FF"/>
              </a:buClr>
              <a:buSzPct val="65000"/>
            </a:pPr>
            <a:r>
              <a:rPr lang="en-US" sz="2400" dirty="0">
                <a:solidFill>
                  <a:srgbClr val="D51067"/>
                </a:solidFill>
                <a:latin typeface="Arial" panose="020B0604020202020204" pitchFamily="34" charset="0"/>
                <a:cs typeface="Arial" panose="020B0604020202020204" pitchFamily="34" charset="0"/>
              </a:rPr>
              <a:t>If PKI certificates are not used, set a Shared Secret  for each External VPN Gateway. This must match exactly what is set on the remote device and must be at least six characters; however, is recommended to have a secret of 20 or more characters</a:t>
            </a:r>
          </a:p>
        </p:txBody>
      </p:sp>
      <p:sp>
        <p:nvSpPr>
          <p:cNvPr id="5" name="Footer Placeholder 4" hidden="1">
            <a:extLst>
              <a:ext uri="{FF2B5EF4-FFF2-40B4-BE49-F238E27FC236}">
                <a16:creationId xmlns:a16="http://schemas.microsoft.com/office/drawing/2014/main" id="{CA0ED69E-E468-100B-7304-BAC838FE95D8}"/>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7" name="Date Placeholder 6" hidden="1">
            <a:extLst>
              <a:ext uri="{FF2B5EF4-FFF2-40B4-BE49-F238E27FC236}">
                <a16:creationId xmlns:a16="http://schemas.microsoft.com/office/drawing/2014/main" id="{5F097148-8F0C-54EE-E857-53E03469C01E}"/>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557320458"/>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7DFE247-BC20-3223-DC45-CDDBDF910FB6}"/>
              </a:ext>
            </a:extLst>
          </p:cNvPr>
          <p:cNvSpPr>
            <a:spLocks noGrp="1"/>
          </p:cNvSpPr>
          <p:nvPr>
            <p:ph type="body" sz="quarter" idx="18"/>
          </p:nvPr>
        </p:nvSpPr>
        <p:spPr/>
        <p:txBody>
          <a:bodyPr/>
          <a:lstStyle/>
          <a:p>
            <a:r>
              <a:rPr lang="en-US" dirty="0"/>
              <a:t>Step 6</a:t>
            </a:r>
          </a:p>
        </p:txBody>
      </p:sp>
      <p:sp>
        <p:nvSpPr>
          <p:cNvPr id="3" name="Content Placeholder 2">
            <a:extLst>
              <a:ext uri="{FF2B5EF4-FFF2-40B4-BE49-F238E27FC236}">
                <a16:creationId xmlns:a16="http://schemas.microsoft.com/office/drawing/2014/main" id="{2403CEEB-E05B-E794-6659-F3A34229D655}"/>
              </a:ext>
            </a:extLst>
          </p:cNvPr>
          <p:cNvSpPr>
            <a:spLocks noGrp="1"/>
          </p:cNvSpPr>
          <p:nvPr>
            <p:ph sz="half" idx="2"/>
          </p:nvPr>
        </p:nvSpPr>
        <p:spPr>
          <a:xfrm>
            <a:off x="585430" y="1636776"/>
            <a:ext cx="11455758" cy="4422192"/>
          </a:xfrm>
        </p:spPr>
        <p:txBody>
          <a:bodyPr/>
          <a:lstStyle/>
          <a:p>
            <a:r>
              <a:rPr lang="en-US" dirty="0"/>
              <a:t>Create the VPN rules.</a:t>
            </a:r>
          </a:p>
          <a:p>
            <a:r>
              <a:rPr lang="en-US" dirty="0"/>
              <a:t>To allow traffic between the VPN domains of internally managed VPN Gateways in a community, either:</a:t>
            </a:r>
          </a:p>
          <a:p>
            <a:pPr lvl="1"/>
            <a:r>
              <a:rPr lang="en-US" dirty="0"/>
              <a:t>Set Accept all encrypted traffic option.</a:t>
            </a:r>
          </a:p>
          <a:p>
            <a:pPr lvl="1"/>
            <a:r>
              <a:rPr lang="en-US" dirty="0"/>
              <a:t>Create an Explicit Firewall rule.</a:t>
            </a:r>
          </a:p>
        </p:txBody>
      </p:sp>
      <p:pic>
        <p:nvPicPr>
          <p:cNvPr id="4" name="Picture 3">
            <a:extLst>
              <a:ext uri="{FF2B5EF4-FFF2-40B4-BE49-F238E27FC236}">
                <a16:creationId xmlns:a16="http://schemas.microsoft.com/office/drawing/2014/main" id="{DD2642FE-DE35-0F70-C097-B5AA0A17D27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823" t="54074" r="20598" b="19753"/>
          <a:stretch/>
        </p:blipFill>
        <p:spPr>
          <a:xfrm>
            <a:off x="7272379" y="3276354"/>
            <a:ext cx="4334192" cy="1245052"/>
          </a:xfrm>
          <a:prstGeom prst="rect">
            <a:avLst/>
          </a:prstGeom>
        </p:spPr>
      </p:pic>
      <p:sp>
        <p:nvSpPr>
          <p:cNvPr id="5" name="Footer Placeholder 4" hidden="1">
            <a:extLst>
              <a:ext uri="{FF2B5EF4-FFF2-40B4-BE49-F238E27FC236}">
                <a16:creationId xmlns:a16="http://schemas.microsoft.com/office/drawing/2014/main" id="{388994C7-1D03-F0BF-BD23-19554D84152B}"/>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6" name="Date Placeholder 5" hidden="1">
            <a:extLst>
              <a:ext uri="{FF2B5EF4-FFF2-40B4-BE49-F238E27FC236}">
                <a16:creationId xmlns:a16="http://schemas.microsoft.com/office/drawing/2014/main" id="{0BA95FFB-60A7-16A9-FC4E-3F61486E3F2F}"/>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218217958"/>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4913CD2-5F99-309B-A573-AC327A20B3AD}"/>
              </a:ext>
            </a:extLst>
          </p:cNvPr>
          <p:cNvSpPr>
            <a:spLocks noGrp="1"/>
          </p:cNvSpPr>
          <p:nvPr>
            <p:ph type="body" sz="quarter" idx="14"/>
          </p:nvPr>
        </p:nvSpPr>
        <p:spPr>
          <a:xfrm>
            <a:off x="5046067" y="1484704"/>
            <a:ext cx="5582332" cy="3888590"/>
          </a:xfrm>
        </p:spPr>
        <p:txBody>
          <a:bodyPr/>
          <a:lstStyle/>
          <a:p>
            <a:pPr>
              <a:spcBef>
                <a:spcPts val="2000"/>
              </a:spcBef>
            </a:pPr>
            <a:r>
              <a:rPr lang="en-US" kern="1200" dirty="0">
                <a:latin typeface="Arial" charset="0"/>
              </a:rPr>
              <a:t>What is a VPN community?</a:t>
            </a:r>
          </a:p>
          <a:p>
            <a:pPr>
              <a:spcBef>
                <a:spcPts val="2000"/>
              </a:spcBef>
            </a:pPr>
            <a:r>
              <a:rPr lang="en-US" kern="1200" dirty="0">
                <a:latin typeface="Arial" charset="0"/>
              </a:rPr>
              <a:t>Define IKEv1 and IKEv2.</a:t>
            </a:r>
          </a:p>
          <a:p>
            <a:pPr>
              <a:spcBef>
                <a:spcPts val="2000"/>
              </a:spcBef>
            </a:pPr>
            <a:r>
              <a:rPr lang="en-US" kern="1200" dirty="0">
                <a:latin typeface="Arial" charset="0"/>
              </a:rPr>
              <a:t>List the two topologies on which VPN communities can be based.</a:t>
            </a:r>
          </a:p>
        </p:txBody>
      </p:sp>
      <p:sp>
        <p:nvSpPr>
          <p:cNvPr id="3" name="Text Placeholder 2">
            <a:extLst>
              <a:ext uri="{FF2B5EF4-FFF2-40B4-BE49-F238E27FC236}">
                <a16:creationId xmlns:a16="http://schemas.microsoft.com/office/drawing/2014/main" id="{F5A62627-2782-513C-5FAE-BBBB00558346}"/>
              </a:ext>
            </a:extLst>
          </p:cNvPr>
          <p:cNvSpPr>
            <a:spLocks noGrp="1"/>
          </p:cNvSpPr>
          <p:nvPr>
            <p:ph type="body" sz="quarter" idx="16"/>
          </p:nvPr>
        </p:nvSpPr>
        <p:spPr/>
        <p:txBody>
          <a:bodyPr/>
          <a:lstStyle/>
          <a:p>
            <a:r>
              <a:rPr lang="en-US" b="0" dirty="0"/>
              <a:t>Review Questions</a:t>
            </a:r>
          </a:p>
        </p:txBody>
      </p:sp>
      <p:sp>
        <p:nvSpPr>
          <p:cNvPr id="4" name="Footer Placeholder 3" hidden="1">
            <a:extLst>
              <a:ext uri="{FF2B5EF4-FFF2-40B4-BE49-F238E27FC236}">
                <a16:creationId xmlns:a16="http://schemas.microsoft.com/office/drawing/2014/main" id="{461E51A1-5149-2A0F-FD65-A2D654B08EAF}"/>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FDD2BA0B-E6F6-8B7A-4D8C-5608995D6168}"/>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88703248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D71786CB-871D-4D29-A05D-4490BE5355D4}"/>
              </a:ext>
            </a:extLst>
          </p:cNvPr>
          <p:cNvSpPr>
            <a:spLocks noGrp="1"/>
          </p:cNvSpPr>
          <p:nvPr>
            <p:ph type="body" sz="quarter" idx="17"/>
          </p:nvPr>
        </p:nvSpPr>
        <p:spPr/>
        <p:txBody>
          <a:bodyPr/>
          <a:lstStyle/>
          <a:p>
            <a:r>
              <a:rPr lang="en-US" sz="3200" dirty="0"/>
              <a:t>Lab 9A</a:t>
            </a:r>
          </a:p>
          <a:p>
            <a:endParaRPr lang="en-US" sz="3200" dirty="0"/>
          </a:p>
          <a:p>
            <a:r>
              <a:rPr lang="en-US" sz="3200" dirty="0"/>
              <a:t>Configuring a Locally Managed Site-to-Site VPN</a:t>
            </a:r>
          </a:p>
        </p:txBody>
      </p:sp>
      <p:sp>
        <p:nvSpPr>
          <p:cNvPr id="8" name="TextBox 8">
            <a:extLst>
              <a:ext uri="{FF2B5EF4-FFF2-40B4-BE49-F238E27FC236}">
                <a16:creationId xmlns:a16="http://schemas.microsoft.com/office/drawing/2014/main" id="{68AF7F48-AAF0-6842-90E5-74B1A38E5216}"/>
              </a:ext>
            </a:extLst>
          </p:cNvPr>
          <p:cNvSpPr txBox="1"/>
          <p:nvPr/>
        </p:nvSpPr>
        <p:spPr bwMode="auto">
          <a:xfrm>
            <a:off x="9249509" y="1777989"/>
            <a:ext cx="1918397" cy="1404372"/>
          </a:xfrm>
          <a:prstGeom prst="rect">
            <a:avLst/>
          </a:prstGeom>
          <a:noFill/>
          <a:ln>
            <a:noFill/>
          </a:ln>
          <a:effectLst/>
        </p:spPr>
        <p:txBody>
          <a:bodyPr vert="horz" wrap="none" lIns="91440" tIns="45720" rIns="91440" bIns="45720" numCol="1" rtlCol="0" anchor="ctr" anchorCtr="0" compatLnSpc="1">
            <a:prstTxWarp prst="textCascadeUp">
              <a:avLst>
                <a:gd name="adj" fmla="val 100000"/>
              </a:avLst>
            </a:prstTxWarp>
            <a:spAutoFit/>
          </a:bodyPr>
          <a:lstStyle>
            <a:defPPr>
              <a:defRPr lang="en-US"/>
            </a:defPPr>
            <a:lvl1pPr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1pPr>
            <a:lvl2pPr marL="60949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2pPr>
            <a:lvl3pPr marL="1218987"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3pPr>
            <a:lvl4pPr marL="1828480"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4pPr>
            <a:lvl5pPr marL="243797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5pPr>
            <a:lvl6pPr marL="3047467" algn="l" defTabSz="1218987" rtl="0" eaLnBrk="1" latinLnBrk="0" hangingPunct="1">
              <a:defRPr sz="4000" kern="1200">
                <a:solidFill>
                  <a:schemeClr val="tx1"/>
                </a:solidFill>
                <a:latin typeface="Helvetica" pitchFamily="34" charset="0"/>
                <a:ea typeface="+mn-ea"/>
                <a:cs typeface="+mn-cs"/>
              </a:defRPr>
            </a:lvl6pPr>
            <a:lvl7pPr marL="3656960" algn="l" defTabSz="1218987" rtl="0" eaLnBrk="1" latinLnBrk="0" hangingPunct="1">
              <a:defRPr sz="4000" kern="1200">
                <a:solidFill>
                  <a:schemeClr val="tx1"/>
                </a:solidFill>
                <a:latin typeface="Helvetica" pitchFamily="34" charset="0"/>
                <a:ea typeface="+mn-ea"/>
                <a:cs typeface="+mn-cs"/>
              </a:defRPr>
            </a:lvl7pPr>
            <a:lvl8pPr marL="4266453" algn="l" defTabSz="1218987" rtl="0" eaLnBrk="1" latinLnBrk="0" hangingPunct="1">
              <a:defRPr sz="4000" kern="1200">
                <a:solidFill>
                  <a:schemeClr val="tx1"/>
                </a:solidFill>
                <a:latin typeface="Helvetica" pitchFamily="34" charset="0"/>
                <a:ea typeface="+mn-ea"/>
                <a:cs typeface="+mn-cs"/>
              </a:defRPr>
            </a:lvl8pPr>
            <a:lvl9pPr marL="4875947" algn="l" defTabSz="1218987" rtl="0" eaLnBrk="1" latinLnBrk="0" hangingPunct="1">
              <a:defRPr sz="4000" kern="1200">
                <a:solidFill>
                  <a:schemeClr val="tx1"/>
                </a:solidFill>
                <a:latin typeface="Helvetica" pitchFamily="34" charset="0"/>
                <a:ea typeface="+mn-ea"/>
                <a:cs typeface="+mn-cs"/>
              </a:defRPr>
            </a:lvl9pPr>
          </a:lstStyle>
          <a:p>
            <a:pPr>
              <a:spcBef>
                <a:spcPts val="0"/>
              </a:spcBef>
              <a:buClr>
                <a:srgbClr val="3075FF"/>
              </a:buClr>
            </a:pPr>
            <a:r>
              <a:rPr lang="en-US" sz="600" dirty="0">
                <a:solidFill>
                  <a:srgbClr val="4D4D4F">
                    <a:lumMod val="50000"/>
                    <a:alpha val="25000"/>
                  </a:srgbClr>
                </a:solidFill>
                <a:latin typeface="Stencil" panose="040409050D0802020404" pitchFamily="82" charset="0"/>
              </a:rPr>
              <a:t>LAB</a:t>
            </a:r>
          </a:p>
          <a:p>
            <a:pPr>
              <a:spcBef>
                <a:spcPts val="0"/>
              </a:spcBef>
              <a:buClr>
                <a:srgbClr val="3075FF"/>
              </a:buClr>
            </a:pPr>
            <a:r>
              <a:rPr lang="en-US" sz="600" dirty="0">
                <a:solidFill>
                  <a:srgbClr val="4D4D4F">
                    <a:lumMod val="50000"/>
                    <a:alpha val="25000"/>
                  </a:srgbClr>
                </a:solidFill>
                <a:latin typeface="Stencil" panose="040409050D0802020404" pitchFamily="82" charset="0"/>
              </a:rPr>
              <a:t>BREAK</a:t>
            </a:r>
            <a:endParaRPr lang="en-US" sz="1050" dirty="0">
              <a:solidFill>
                <a:srgbClr val="4D4D4F">
                  <a:lumMod val="50000"/>
                  <a:alpha val="25000"/>
                </a:srgbClr>
              </a:solidFill>
              <a:latin typeface="Stencil" panose="040409050D0802020404" pitchFamily="82" charset="0"/>
            </a:endParaRPr>
          </a:p>
        </p:txBody>
      </p:sp>
      <p:pic>
        <p:nvPicPr>
          <p:cNvPr id="6" name="Picture 5" descr="A picture containing table, indoor, desk, computer">
            <a:extLst>
              <a:ext uri="{FF2B5EF4-FFF2-40B4-BE49-F238E27FC236}">
                <a16:creationId xmlns:a16="http://schemas.microsoft.com/office/drawing/2014/main" id="{D8AF21FE-A62C-2160-7B40-D175F3B628F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68" t="7083" r="23301"/>
          <a:stretch/>
        </p:blipFill>
        <p:spPr>
          <a:xfrm>
            <a:off x="5016519" y="85723"/>
            <a:ext cx="7143750" cy="6372215"/>
          </a:xfrm>
          <a:prstGeom prst="rect">
            <a:avLst/>
          </a:prstGeom>
        </p:spPr>
      </p:pic>
      <p:sp>
        <p:nvSpPr>
          <p:cNvPr id="2" name="Footer Placeholder 1" hidden="1">
            <a:extLst>
              <a:ext uri="{FF2B5EF4-FFF2-40B4-BE49-F238E27FC236}">
                <a16:creationId xmlns:a16="http://schemas.microsoft.com/office/drawing/2014/main" id="{C657AF29-0AFA-4230-9FA1-C6188FF392C3}"/>
              </a:ext>
            </a:extLst>
          </p:cNvPr>
          <p:cNvSpPr>
            <a:spLocks noGrp="1"/>
          </p:cNvSpPr>
          <p:nvPr>
            <p:ph type="ftr" sz="quarter" idx="10"/>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98E550E5-0496-0925-76F8-067DC1380B49}"/>
              </a:ext>
            </a:extLst>
          </p:cNvPr>
          <p:cNvSpPr>
            <a:spLocks noGrp="1"/>
          </p:cNvSpPr>
          <p:nvPr>
            <p:ph type="dt" sz="half" idx="11"/>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custDataLst>
      <p:tags r:id="rId1"/>
    </p:custDataLst>
    <p:extLst>
      <p:ext uri="{BB962C8B-B14F-4D97-AF65-F5344CB8AC3E}">
        <p14:creationId xmlns:p14="http://schemas.microsoft.com/office/powerpoint/2010/main" val="1066698978"/>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sz="3400" dirty="0"/>
              <a:t>Monitoring Operations</a:t>
            </a:r>
          </a:p>
        </p:txBody>
      </p:sp>
      <p:sp>
        <p:nvSpPr>
          <p:cNvPr id="3" name="Text Placeholder 2"/>
          <p:cNvSpPr>
            <a:spLocks noGrp="1"/>
          </p:cNvSpPr>
          <p:nvPr>
            <p:ph type="body" sz="quarter" idx="16"/>
          </p:nvPr>
        </p:nvSpPr>
        <p:spPr/>
        <p:txBody>
          <a:bodyPr/>
          <a:lstStyle/>
          <a:p>
            <a:r>
              <a:rPr lang="en-US" dirty="0"/>
              <a:t>Chapter 10</a:t>
            </a:r>
          </a:p>
        </p:txBody>
      </p:sp>
      <p:sp>
        <p:nvSpPr>
          <p:cNvPr id="4" name="Footer Placeholder 3" hidden="1">
            <a:extLst>
              <a:ext uri="{FF2B5EF4-FFF2-40B4-BE49-F238E27FC236}">
                <a16:creationId xmlns:a16="http://schemas.microsoft.com/office/drawing/2014/main" id="{A77385FE-F0A5-2D73-D132-3D1F04B39FA3}"/>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FEE6F2C3-46B0-FF37-0271-A4EE6EAEC2E5}"/>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220420240"/>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P_CorpTemp2020 (1)">
  <a:themeElements>
    <a:clrScheme name="Check Point 2022">
      <a:dk1>
        <a:srgbClr val="4D4D4F"/>
      </a:dk1>
      <a:lt1>
        <a:srgbClr val="FFFFFF"/>
      </a:lt1>
      <a:dk2>
        <a:srgbClr val="920053"/>
      </a:dk2>
      <a:lt2>
        <a:srgbClr val="DA1572"/>
      </a:lt2>
      <a:accent1>
        <a:srgbClr val="DA1572"/>
      </a:accent1>
      <a:accent2>
        <a:srgbClr val="3075FF"/>
      </a:accent2>
      <a:accent3>
        <a:srgbClr val="B6DB19"/>
      </a:accent3>
      <a:accent4>
        <a:srgbClr val="FFC000"/>
      </a:accent4>
      <a:accent5>
        <a:srgbClr val="FF6600"/>
      </a:accent5>
      <a:accent6>
        <a:srgbClr val="293896"/>
      </a:accent6>
      <a:hlink>
        <a:srgbClr val="293896"/>
      </a:hlink>
      <a:folHlink>
        <a:srgbClr val="00B0F0"/>
      </a:folHlink>
    </a:clrScheme>
    <a:fontScheme name="Check Point 2016">
      <a:majorFont>
        <a:latin typeface="Calibri"/>
        <a:ea typeface=""/>
        <a:cs typeface=""/>
      </a:majorFont>
      <a:minorFont>
        <a:latin typeface="Calibri"/>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2"/>
        </a:solidFill>
        <a:ln w="12700" algn="ctr">
          <a:noFill/>
          <a:miter lim="800000"/>
          <a:headEnd/>
          <a:tailEnd/>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lnSpc>
            <a:spcPct val="80000"/>
          </a:lnSpc>
          <a:spcBef>
            <a:spcPts val="1200"/>
          </a:spcBef>
          <a:spcAft>
            <a:spcPts val="0"/>
          </a:spcAft>
          <a:buSzPct val="115000"/>
          <a:defRPr sz="2400" dirty="0" err="1" smtClean="0">
            <a:latin typeface="+mn-lt"/>
          </a:defRPr>
        </a:defPPr>
      </a:lstStyle>
    </a:spDef>
    <a:lnDef>
      <a:spPr bwMode="auto">
        <a:solidFill>
          <a:schemeClr val="bg1"/>
        </a:solidFill>
        <a:ln w="381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txDef>
      <a:spPr bwMode="auto">
        <a:noFill/>
        <a:ln>
          <a:noFill/>
        </a:ln>
        <a:effectLst/>
      </a:spPr>
      <a:bodyPr vert="horz" wrap="none" lIns="91440" tIns="45720" rIns="91440" bIns="45720" numCol="1" rtlCol="0" anchor="ctr" anchorCtr="0" compatLnSpc="1">
        <a:prstTxWarp prst="textNoShape">
          <a:avLst/>
        </a:prstTxWarp>
        <a:spAutoFit/>
      </a:bodyPr>
      <a:lstStyle>
        <a:defPPr>
          <a:spcBef>
            <a:spcPts val="0"/>
          </a:spcBef>
          <a:defRPr sz="2400" dirty="0" err="1" smtClean="0">
            <a:solidFill>
              <a:schemeClr val="bg2">
                <a:lumMod val="50000"/>
              </a:schemeClr>
            </a:solidFill>
            <a:latin typeface="Arial" panose="020B0604020202020204" pitchFamily="34" charset="0"/>
            <a:cs typeface="Arial" panose="020B0604020202020204" pitchFamily="34" charset="0"/>
          </a:defRPr>
        </a:defPPr>
      </a:lstStyle>
    </a:txDef>
  </a:objectDefaults>
  <a:extraClrSchemeLst>
    <a:extraClrScheme>
      <a:clrScheme name="PPTtemplates_10_01_26_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PTtemplates_10_01_26_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PTtemplates_10_01_26_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PTtemplates_10_01_26_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PTtemplates_10_01_26_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PTtemplates_10_01_26_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PTtemplates_10_01_26_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PTtemplates_10_01_26_rp 8">
        <a:dk1>
          <a:srgbClr val="4E4E4E"/>
        </a:dk1>
        <a:lt1>
          <a:srgbClr val="FFFFFF"/>
        </a:lt1>
        <a:dk2>
          <a:srgbClr val="245491"/>
        </a:dk2>
        <a:lt2>
          <a:srgbClr val="777777"/>
        </a:lt2>
        <a:accent1>
          <a:srgbClr val="6553A0"/>
        </a:accent1>
        <a:accent2>
          <a:srgbClr val="000073"/>
        </a:accent2>
        <a:accent3>
          <a:srgbClr val="FFFFFF"/>
        </a:accent3>
        <a:accent4>
          <a:srgbClr val="414141"/>
        </a:accent4>
        <a:accent5>
          <a:srgbClr val="B8B3CD"/>
        </a:accent5>
        <a:accent6>
          <a:srgbClr val="000068"/>
        </a:accent6>
        <a:hlink>
          <a:srgbClr val="F06414"/>
        </a:hlink>
        <a:folHlink>
          <a:srgbClr val="A2B000"/>
        </a:folHlink>
      </a:clrScheme>
      <a:clrMap bg1="lt1" tx1="dk1" bg2="lt2" tx2="dk2" accent1="accent1" accent2="accent2" accent3="accent3" accent4="accent4" accent5="accent5" accent6="accent6" hlink="hlink" folHlink="folHlink"/>
    </a:extraClrScheme>
    <a:extraClrScheme>
      <a:clrScheme name="PPTtemplates_10_01_26_rp 9">
        <a:dk1>
          <a:srgbClr val="4E4E4E"/>
        </a:dk1>
        <a:lt1>
          <a:srgbClr val="FFFFFF"/>
        </a:lt1>
        <a:dk2>
          <a:srgbClr val="245491"/>
        </a:dk2>
        <a:lt2>
          <a:srgbClr val="777777"/>
        </a:lt2>
        <a:accent1>
          <a:srgbClr val="95B8CF"/>
        </a:accent1>
        <a:accent2>
          <a:srgbClr val="000073"/>
        </a:accent2>
        <a:accent3>
          <a:srgbClr val="FFFFFF"/>
        </a:accent3>
        <a:accent4>
          <a:srgbClr val="414141"/>
        </a:accent4>
        <a:accent5>
          <a:srgbClr val="C8D8E4"/>
        </a:accent5>
        <a:accent6>
          <a:srgbClr val="000068"/>
        </a:accent6>
        <a:hlink>
          <a:srgbClr val="F06414"/>
        </a:hlink>
        <a:folHlink>
          <a:srgbClr val="A2B0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2" id="{B89A83D1-2383-4488-8014-B7835870D471}" vid="{553F8269-7BDF-4F6B-B27C-793DA905630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4261</Words>
  <Application>Microsoft Office PowerPoint</Application>
  <PresentationFormat>Widescreen</PresentationFormat>
  <Paragraphs>366</Paragraphs>
  <Slides>32</Slides>
  <Notes>30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Ciscolight</vt:lpstr>
      <vt:lpstr>MicrosoftSansSerif</vt:lpstr>
      <vt:lpstr>Aptos</vt:lpstr>
      <vt:lpstr>Arial</vt:lpstr>
      <vt:lpstr>Calibri</vt:lpstr>
      <vt:lpstr>Calibri Light</vt:lpstr>
      <vt:lpstr>Helvetica</vt:lpstr>
      <vt:lpstr>Stencil</vt:lpstr>
      <vt:lpstr>UWTSD Holding Page</vt:lpstr>
      <vt:lpstr>CP_CorpTemp2020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Authentication Between Peer VPN Gateways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Configuring Site-to-Site VPN - Considerations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Renuga Jayakumar</dc:creator>
  <cp:lastModifiedBy>Renuga Jayakumar</cp:lastModifiedBy>
  <cp:revision>3</cp:revision>
  <dcterms:created xsi:type="dcterms:W3CDTF">2025-07-09T22:31:56Z</dcterms:created>
  <dcterms:modified xsi:type="dcterms:W3CDTF">2025-08-14T09:51:49Z</dcterms:modified>
</cp:coreProperties>
</file>