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57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3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120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6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52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77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54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866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314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57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385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606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17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4258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ampus.recit.qc.ca/course/view.php?id=27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CA76E-CE53-78BF-E25C-289D4498F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" y="108177"/>
            <a:ext cx="12044680" cy="1325563"/>
          </a:xfrm>
        </p:spPr>
        <p:txBody>
          <a:bodyPr/>
          <a:lstStyle/>
          <a:p>
            <a:r>
              <a:rPr lang="en-GB" b="1" dirty="0"/>
              <a:t>Notice: </a:t>
            </a:r>
            <a:r>
              <a:rPr lang="en-GB" u="sng" dirty="0"/>
              <a:t>Use ‘Desktop OneNote’ to Export for Turnitin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226DD-8470-CAF6-F65A-C1D13246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605" y="1433740"/>
            <a:ext cx="9028611" cy="435133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dirty="0"/>
              <a:t>The </a:t>
            </a: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</a:rPr>
              <a:t>Desktop version of OneNote </a:t>
            </a:r>
            <a:r>
              <a:rPr lang="en-US" dirty="0"/>
              <a:t>allows you to </a:t>
            </a:r>
            <a:r>
              <a:rPr lang="en-US" b="1" dirty="0"/>
              <a:t>export</a:t>
            </a:r>
            <a:r>
              <a:rPr lang="en-US" dirty="0"/>
              <a:t> a notebook as a pdf for submission to Turnitin.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dirty="0"/>
              <a:t>The </a:t>
            </a:r>
            <a:r>
              <a:rPr lang="en-US" b="1" dirty="0"/>
              <a:t>online version </a:t>
            </a:r>
            <a:r>
              <a:rPr lang="en-US" dirty="0"/>
              <a:t>only allows you to </a:t>
            </a:r>
            <a:r>
              <a:rPr lang="en-US" b="1" dirty="0"/>
              <a:t>'share</a:t>
            </a:r>
            <a:r>
              <a:rPr lang="en-US" dirty="0"/>
              <a:t>’ or export 1 page at a time. &gt; </a:t>
            </a:r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Use the Desktop version</a:t>
            </a:r>
            <a:r>
              <a:rPr lang="en-US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Desktop OneNote is available to download for free</a:t>
            </a:r>
            <a:r>
              <a:rPr lang="en-US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dirty="0"/>
              <a:t>See Assignment 1 for further instructions.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477BEB-5386-84EA-8BFC-CE3F09B2E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86685" y="1630236"/>
            <a:ext cx="2029098" cy="1886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E0ACBC-B7E7-74EC-248F-5871BDAE3C66}"/>
              </a:ext>
            </a:extLst>
          </p:cNvPr>
          <p:cNvSpPr txBox="1"/>
          <p:nvPr/>
        </p:nvSpPr>
        <p:spPr>
          <a:xfrm>
            <a:off x="9365813" y="7006046"/>
            <a:ext cx="259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tooltip="https://campus.recit.qc.ca/course/view.php?id=279"/>
              </a:rPr>
              <a:t>This Photo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creativecommons.org/licenses/by-nc-sa/3.0/"/>
              </a:rPr>
              <a:t>CC BY-SA-NC</a:t>
            </a: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254FB687-1111-0D57-1457-572C17E705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772" y="4261639"/>
            <a:ext cx="5827486" cy="232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9754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1_Office Theme</vt:lpstr>
      <vt:lpstr>Notice: Use ‘Desktop OneNote’ to Export for Turnitin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Williams</dc:creator>
  <cp:lastModifiedBy>James Williams</cp:lastModifiedBy>
  <cp:revision>1</cp:revision>
  <dcterms:created xsi:type="dcterms:W3CDTF">2026-02-17T11:21:54Z</dcterms:created>
  <dcterms:modified xsi:type="dcterms:W3CDTF">2026-02-17T11:22:46Z</dcterms:modified>
</cp:coreProperties>
</file>