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70" r:id="rId4"/>
    <p:sldId id="258" r:id="rId5"/>
    <p:sldId id="268" r:id="rId6"/>
    <p:sldId id="269" r:id="rId7"/>
    <p:sldId id="260" r:id="rId8"/>
    <p:sldId id="261" r:id="rId9"/>
    <p:sldId id="262" r:id="rId10"/>
    <p:sldId id="263" r:id="rId11"/>
    <p:sldId id="272" r:id="rId12"/>
    <p:sldId id="264" r:id="rId13"/>
    <p:sldId id="265" r:id="rId14"/>
    <p:sldId id="271" r:id="rId15"/>
    <p:sldId id="266" r:id="rId16"/>
    <p:sldId id="267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993"/>
    <p:restoredTop sz="94590"/>
  </p:normalViewPr>
  <p:slideViewPr>
    <p:cSldViewPr snapToGrid="0" snapToObjects="1">
      <p:cViewPr varScale="1">
        <p:scale>
          <a:sx n="111" d="100"/>
          <a:sy n="111" d="100"/>
        </p:scale>
        <p:origin x="118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ABE1E3-3B23-F849-9A65-17900E4AB6FE}" type="doc">
      <dgm:prSet loTypeId="urn:microsoft.com/office/officeart/2005/8/layout/vList6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A0FCC4EF-9F2C-1B4C-B945-DABFE8B0EF20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Primary schools </a:t>
          </a:r>
        </a:p>
        <a:p>
          <a:pPr>
            <a:lnSpc>
              <a:spcPct val="150000"/>
            </a:lnSpc>
          </a:pPr>
          <a:r>
            <a:rPr lang="en-US" dirty="0"/>
            <a:t>Tucker and Maunder (2015) </a:t>
          </a:r>
          <a:endParaRPr lang="en-GB" dirty="0"/>
        </a:p>
      </dgm:t>
    </dgm:pt>
    <dgm:pt modelId="{92ACC126-F6CC-7342-949E-BB3EC9ABB793}" type="parTrans" cxnId="{A2AA2B6C-D97B-2245-9994-22E6C589D616}">
      <dgm:prSet/>
      <dgm:spPr/>
      <dgm:t>
        <a:bodyPr/>
        <a:lstStyle/>
        <a:p>
          <a:endParaRPr lang="en-GB"/>
        </a:p>
      </dgm:t>
    </dgm:pt>
    <dgm:pt modelId="{4A5199FA-A9BA-2A4A-AF01-A16950800371}" type="sibTrans" cxnId="{A2AA2B6C-D97B-2245-9994-22E6C589D616}">
      <dgm:prSet/>
      <dgm:spPr/>
      <dgm:t>
        <a:bodyPr/>
        <a:lstStyle/>
        <a:p>
          <a:endParaRPr lang="en-GB"/>
        </a:p>
      </dgm:t>
    </dgm:pt>
    <dgm:pt modelId="{8F567E18-BD49-A145-809D-5E3DF0DE3629}">
      <dgm:prSet phldrT="[Text]"/>
      <dgm:spPr/>
      <dgm:t>
        <a:bodyPr/>
        <a:lstStyle/>
        <a:p>
          <a:pPr algn="ctr">
            <a:lnSpc>
              <a:spcPct val="150000"/>
            </a:lnSpc>
            <a:buClrTx/>
            <a:buSzTx/>
            <a:buFontTx/>
            <a:buNone/>
          </a:pPr>
          <a:r>
            <a:rPr lang="en-US" dirty="0"/>
            <a:t>   Teachers would intervene during bullying episodes, dependent on many factors, but would not ignore the incident.</a:t>
          </a:r>
          <a:endParaRPr lang="en-GB" dirty="0"/>
        </a:p>
      </dgm:t>
    </dgm:pt>
    <dgm:pt modelId="{4636BB02-DA6F-9947-A775-7BC0CF53FDA2}" type="parTrans" cxnId="{FA30B1E8-0DB4-B342-BA4E-7EB0D86059A8}">
      <dgm:prSet/>
      <dgm:spPr/>
      <dgm:t>
        <a:bodyPr/>
        <a:lstStyle/>
        <a:p>
          <a:endParaRPr lang="en-GB"/>
        </a:p>
      </dgm:t>
    </dgm:pt>
    <dgm:pt modelId="{6133E205-301E-1A4D-9D34-349282B013DA}" type="sibTrans" cxnId="{FA30B1E8-0DB4-B342-BA4E-7EB0D86059A8}">
      <dgm:prSet/>
      <dgm:spPr/>
      <dgm:t>
        <a:bodyPr/>
        <a:lstStyle/>
        <a:p>
          <a:endParaRPr lang="en-GB"/>
        </a:p>
      </dgm:t>
    </dgm:pt>
    <dgm:pt modelId="{FDA24B78-F7F2-1449-8EBA-02CE7D32584A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Secondary schools</a:t>
          </a:r>
        </a:p>
        <a:p>
          <a:pPr>
            <a:lnSpc>
              <a:spcPct val="150000"/>
            </a:lnSpc>
          </a:pPr>
          <a:r>
            <a:rPr lang="en-US" dirty="0" err="1"/>
            <a:t>Sairanen</a:t>
          </a:r>
          <a:r>
            <a:rPr lang="en-US" dirty="0"/>
            <a:t> and Pfeffer (2011)</a:t>
          </a:r>
          <a:endParaRPr lang="en-GB" dirty="0"/>
        </a:p>
      </dgm:t>
    </dgm:pt>
    <dgm:pt modelId="{1CE476AE-DA35-E644-B706-FC6C1856C48E}" type="parTrans" cxnId="{339187F5-DEC3-6B49-93D8-68012611A711}">
      <dgm:prSet/>
      <dgm:spPr/>
      <dgm:t>
        <a:bodyPr/>
        <a:lstStyle/>
        <a:p>
          <a:endParaRPr lang="en-GB"/>
        </a:p>
      </dgm:t>
    </dgm:pt>
    <dgm:pt modelId="{955655D8-9898-7B4A-A659-B5D78CDB1257}" type="sibTrans" cxnId="{339187F5-DEC3-6B49-93D8-68012611A711}">
      <dgm:prSet/>
      <dgm:spPr/>
      <dgm:t>
        <a:bodyPr/>
        <a:lstStyle/>
        <a:p>
          <a:endParaRPr lang="en-GB"/>
        </a:p>
      </dgm:t>
    </dgm:pt>
    <dgm:pt modelId="{39A06EAC-B297-0E43-90C4-9F96F7B2A16C}">
      <dgm:prSet phldrT="[Text]"/>
      <dgm:spPr/>
      <dgm:t>
        <a:bodyPr/>
        <a:lstStyle/>
        <a:p>
          <a:pPr algn="ctr">
            <a:lnSpc>
              <a:spcPct val="150000"/>
            </a:lnSpc>
            <a:buNone/>
          </a:pPr>
          <a:r>
            <a:rPr lang="en-US" dirty="0"/>
            <a:t>    Teachers were more likely to discipline the bully before working with the victim. Teachers would not ignore the incident.</a:t>
          </a:r>
          <a:endParaRPr lang="en-GB" dirty="0"/>
        </a:p>
      </dgm:t>
    </dgm:pt>
    <dgm:pt modelId="{25849D58-9CFC-F643-88ED-E8D0B6F5FC36}" type="parTrans" cxnId="{408F4995-DB31-5248-9743-DE813F100586}">
      <dgm:prSet/>
      <dgm:spPr/>
      <dgm:t>
        <a:bodyPr/>
        <a:lstStyle/>
        <a:p>
          <a:endParaRPr lang="en-GB"/>
        </a:p>
      </dgm:t>
    </dgm:pt>
    <dgm:pt modelId="{66E56A17-1DC6-EE44-AE38-60E229ACF54E}" type="sibTrans" cxnId="{408F4995-DB31-5248-9743-DE813F100586}">
      <dgm:prSet/>
      <dgm:spPr/>
      <dgm:t>
        <a:bodyPr/>
        <a:lstStyle/>
        <a:p>
          <a:endParaRPr lang="en-GB"/>
        </a:p>
      </dgm:t>
    </dgm:pt>
    <dgm:pt modelId="{D01301D1-A12A-2A40-8864-E751CBD25853}" type="pres">
      <dgm:prSet presAssocID="{AAABE1E3-3B23-F849-9A65-17900E4AB6FE}" presName="Name0" presStyleCnt="0">
        <dgm:presLayoutVars>
          <dgm:dir/>
          <dgm:animLvl val="lvl"/>
          <dgm:resizeHandles/>
        </dgm:presLayoutVars>
      </dgm:prSet>
      <dgm:spPr/>
    </dgm:pt>
    <dgm:pt modelId="{0039DE9C-B44C-0D4A-8C49-E2D4A150F01D}" type="pres">
      <dgm:prSet presAssocID="{A0FCC4EF-9F2C-1B4C-B945-DABFE8B0EF20}" presName="linNode" presStyleCnt="0"/>
      <dgm:spPr/>
    </dgm:pt>
    <dgm:pt modelId="{A7D78C93-820C-DB44-8180-FDB721A6BFD1}" type="pres">
      <dgm:prSet presAssocID="{A0FCC4EF-9F2C-1B4C-B945-DABFE8B0EF20}" presName="parentShp" presStyleLbl="node1" presStyleIdx="0" presStyleCnt="2">
        <dgm:presLayoutVars>
          <dgm:bulletEnabled val="1"/>
        </dgm:presLayoutVars>
      </dgm:prSet>
      <dgm:spPr/>
    </dgm:pt>
    <dgm:pt modelId="{EE8A1264-FA4E-6144-B992-CD7BE22755F5}" type="pres">
      <dgm:prSet presAssocID="{A0FCC4EF-9F2C-1B4C-B945-DABFE8B0EF20}" presName="childShp" presStyleLbl="bgAccFollowNode1" presStyleIdx="0" presStyleCnt="2">
        <dgm:presLayoutVars>
          <dgm:bulletEnabled val="1"/>
        </dgm:presLayoutVars>
      </dgm:prSet>
      <dgm:spPr/>
    </dgm:pt>
    <dgm:pt modelId="{972C5C87-2467-BE41-AF36-EB608F4B33F3}" type="pres">
      <dgm:prSet presAssocID="{4A5199FA-A9BA-2A4A-AF01-A16950800371}" presName="spacing" presStyleCnt="0"/>
      <dgm:spPr/>
    </dgm:pt>
    <dgm:pt modelId="{EF818473-170D-6147-B56B-43D89C256A14}" type="pres">
      <dgm:prSet presAssocID="{FDA24B78-F7F2-1449-8EBA-02CE7D32584A}" presName="linNode" presStyleCnt="0"/>
      <dgm:spPr/>
    </dgm:pt>
    <dgm:pt modelId="{27F46C77-9590-7740-A611-6BF09FAE8B83}" type="pres">
      <dgm:prSet presAssocID="{FDA24B78-F7F2-1449-8EBA-02CE7D32584A}" presName="parentShp" presStyleLbl="node1" presStyleIdx="1" presStyleCnt="2">
        <dgm:presLayoutVars>
          <dgm:bulletEnabled val="1"/>
        </dgm:presLayoutVars>
      </dgm:prSet>
      <dgm:spPr/>
    </dgm:pt>
    <dgm:pt modelId="{41D776BC-D474-964F-A8B4-1E90230FEC52}" type="pres">
      <dgm:prSet presAssocID="{FDA24B78-F7F2-1449-8EBA-02CE7D32584A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87815529-8091-2743-A9E4-17D5E5A8D2A3}" type="presOf" srcId="{FDA24B78-F7F2-1449-8EBA-02CE7D32584A}" destId="{27F46C77-9590-7740-A611-6BF09FAE8B83}" srcOrd="0" destOrd="0" presId="urn:microsoft.com/office/officeart/2005/8/layout/vList6"/>
    <dgm:cxn modelId="{EC744062-2384-1042-8EE6-8E6F33E1FB81}" type="presOf" srcId="{8F567E18-BD49-A145-809D-5E3DF0DE3629}" destId="{EE8A1264-FA4E-6144-B992-CD7BE22755F5}" srcOrd="0" destOrd="0" presId="urn:microsoft.com/office/officeart/2005/8/layout/vList6"/>
    <dgm:cxn modelId="{A2AA2B6C-D97B-2245-9994-22E6C589D616}" srcId="{AAABE1E3-3B23-F849-9A65-17900E4AB6FE}" destId="{A0FCC4EF-9F2C-1B4C-B945-DABFE8B0EF20}" srcOrd="0" destOrd="0" parTransId="{92ACC126-F6CC-7342-949E-BB3EC9ABB793}" sibTransId="{4A5199FA-A9BA-2A4A-AF01-A16950800371}"/>
    <dgm:cxn modelId="{58EA0492-F0D3-4F41-9138-20E5C0803CEB}" type="presOf" srcId="{39A06EAC-B297-0E43-90C4-9F96F7B2A16C}" destId="{41D776BC-D474-964F-A8B4-1E90230FEC52}" srcOrd="0" destOrd="0" presId="urn:microsoft.com/office/officeart/2005/8/layout/vList6"/>
    <dgm:cxn modelId="{408F4995-DB31-5248-9743-DE813F100586}" srcId="{FDA24B78-F7F2-1449-8EBA-02CE7D32584A}" destId="{39A06EAC-B297-0E43-90C4-9F96F7B2A16C}" srcOrd="0" destOrd="0" parTransId="{25849D58-9CFC-F643-88ED-E8D0B6F5FC36}" sibTransId="{66E56A17-1DC6-EE44-AE38-60E229ACF54E}"/>
    <dgm:cxn modelId="{54E6E197-B9D6-C24B-9D89-B9BF3F442279}" type="presOf" srcId="{A0FCC4EF-9F2C-1B4C-B945-DABFE8B0EF20}" destId="{A7D78C93-820C-DB44-8180-FDB721A6BFD1}" srcOrd="0" destOrd="0" presId="urn:microsoft.com/office/officeart/2005/8/layout/vList6"/>
    <dgm:cxn modelId="{413FB3B9-6793-9F42-B4F3-8412B37B759E}" type="presOf" srcId="{AAABE1E3-3B23-F849-9A65-17900E4AB6FE}" destId="{D01301D1-A12A-2A40-8864-E751CBD25853}" srcOrd="0" destOrd="0" presId="urn:microsoft.com/office/officeart/2005/8/layout/vList6"/>
    <dgm:cxn modelId="{FA30B1E8-0DB4-B342-BA4E-7EB0D86059A8}" srcId="{A0FCC4EF-9F2C-1B4C-B945-DABFE8B0EF20}" destId="{8F567E18-BD49-A145-809D-5E3DF0DE3629}" srcOrd="0" destOrd="0" parTransId="{4636BB02-DA6F-9947-A775-7BC0CF53FDA2}" sibTransId="{6133E205-301E-1A4D-9D34-349282B013DA}"/>
    <dgm:cxn modelId="{339187F5-DEC3-6B49-93D8-68012611A711}" srcId="{AAABE1E3-3B23-F849-9A65-17900E4AB6FE}" destId="{FDA24B78-F7F2-1449-8EBA-02CE7D32584A}" srcOrd="1" destOrd="0" parTransId="{1CE476AE-DA35-E644-B706-FC6C1856C48E}" sibTransId="{955655D8-9898-7B4A-A659-B5D78CDB1257}"/>
    <dgm:cxn modelId="{3F238812-C73F-B34F-8DF9-62D8FC36D826}" type="presParOf" srcId="{D01301D1-A12A-2A40-8864-E751CBD25853}" destId="{0039DE9C-B44C-0D4A-8C49-E2D4A150F01D}" srcOrd="0" destOrd="0" presId="urn:microsoft.com/office/officeart/2005/8/layout/vList6"/>
    <dgm:cxn modelId="{E440F4B8-FB19-1644-9A4B-BE707406FEC2}" type="presParOf" srcId="{0039DE9C-B44C-0D4A-8C49-E2D4A150F01D}" destId="{A7D78C93-820C-DB44-8180-FDB721A6BFD1}" srcOrd="0" destOrd="0" presId="urn:microsoft.com/office/officeart/2005/8/layout/vList6"/>
    <dgm:cxn modelId="{AD1657BE-B976-0C47-B192-43254CE84829}" type="presParOf" srcId="{0039DE9C-B44C-0D4A-8C49-E2D4A150F01D}" destId="{EE8A1264-FA4E-6144-B992-CD7BE22755F5}" srcOrd="1" destOrd="0" presId="urn:microsoft.com/office/officeart/2005/8/layout/vList6"/>
    <dgm:cxn modelId="{64463A4A-66EB-504D-8529-30375019B9D4}" type="presParOf" srcId="{D01301D1-A12A-2A40-8864-E751CBD25853}" destId="{972C5C87-2467-BE41-AF36-EB608F4B33F3}" srcOrd="1" destOrd="0" presId="urn:microsoft.com/office/officeart/2005/8/layout/vList6"/>
    <dgm:cxn modelId="{1F5F93D3-1E08-7643-B187-F81A39D1F29A}" type="presParOf" srcId="{D01301D1-A12A-2A40-8864-E751CBD25853}" destId="{EF818473-170D-6147-B56B-43D89C256A14}" srcOrd="2" destOrd="0" presId="urn:microsoft.com/office/officeart/2005/8/layout/vList6"/>
    <dgm:cxn modelId="{66DA5C64-F62E-464D-BADB-460571010E75}" type="presParOf" srcId="{EF818473-170D-6147-B56B-43D89C256A14}" destId="{27F46C77-9590-7740-A611-6BF09FAE8B83}" srcOrd="0" destOrd="0" presId="urn:microsoft.com/office/officeart/2005/8/layout/vList6"/>
    <dgm:cxn modelId="{B0279118-5CA8-1341-B2A5-D436C98650DA}" type="presParOf" srcId="{EF818473-170D-6147-B56B-43D89C256A14}" destId="{41D776BC-D474-964F-A8B4-1E90230FEC5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2FBC7D-DFA8-9D4E-8397-647F62EBA906}" type="doc">
      <dgm:prSet loTypeId="urn:microsoft.com/office/officeart/2005/8/layout/hierarchy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8F4AAF2-81E9-D34B-AD15-4F0C7090521E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500" dirty="0"/>
            <a:t>Length of teaching experience (Oldenburg et al., 2014)</a:t>
          </a:r>
        </a:p>
      </dgm:t>
    </dgm:pt>
    <dgm:pt modelId="{494591B1-077B-A64B-B4B4-26E58C3D7754}" type="parTrans" cxnId="{BA099031-1F68-6542-8082-2D99CD053117}">
      <dgm:prSet/>
      <dgm:spPr/>
      <dgm:t>
        <a:bodyPr/>
        <a:lstStyle/>
        <a:p>
          <a:endParaRPr lang="en-GB"/>
        </a:p>
      </dgm:t>
    </dgm:pt>
    <dgm:pt modelId="{701CEA1E-5A4F-DC4B-B4D1-F594AE912A75}" type="sibTrans" cxnId="{BA099031-1F68-6542-8082-2D99CD053117}">
      <dgm:prSet/>
      <dgm:spPr/>
      <dgm:t>
        <a:bodyPr/>
        <a:lstStyle/>
        <a:p>
          <a:endParaRPr lang="en-GB"/>
        </a:p>
      </dgm:t>
    </dgm:pt>
    <dgm:pt modelId="{B2140F19-69F8-A94F-AB63-7F3B00C5DEA3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/>
            <a:t>Teachers who are new to their careers are less likely to intervene during bullying episodes</a:t>
          </a:r>
        </a:p>
      </dgm:t>
    </dgm:pt>
    <dgm:pt modelId="{FD6C2498-AB2C-C14C-8E29-9C64C88379ED}" type="parTrans" cxnId="{05F3F66E-2526-754A-AC62-6E98AE661C90}">
      <dgm:prSet/>
      <dgm:spPr/>
      <dgm:t>
        <a:bodyPr/>
        <a:lstStyle/>
        <a:p>
          <a:endParaRPr lang="en-GB"/>
        </a:p>
      </dgm:t>
    </dgm:pt>
    <dgm:pt modelId="{75391F50-D078-464C-A1F7-1EC4B7B6753B}" type="sibTrans" cxnId="{05F3F66E-2526-754A-AC62-6E98AE661C90}">
      <dgm:prSet/>
      <dgm:spPr/>
      <dgm:t>
        <a:bodyPr/>
        <a:lstStyle/>
        <a:p>
          <a:endParaRPr lang="en-GB"/>
        </a:p>
      </dgm:t>
    </dgm:pt>
    <dgm:pt modelId="{998A3360-4DF4-7943-B527-926409E7BDE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100" dirty="0"/>
            <a:t>Teachers who are more experienced in their role will be more likely to intervene during incidences of bullying </a:t>
          </a:r>
        </a:p>
      </dgm:t>
    </dgm:pt>
    <dgm:pt modelId="{8246B04A-6E71-DA4C-9AC9-BC37D9DAEFCD}" type="parTrans" cxnId="{6A92C1A7-C352-714D-9B9C-BD78FCC7C90C}">
      <dgm:prSet/>
      <dgm:spPr/>
      <dgm:t>
        <a:bodyPr/>
        <a:lstStyle/>
        <a:p>
          <a:endParaRPr lang="en-GB"/>
        </a:p>
      </dgm:t>
    </dgm:pt>
    <dgm:pt modelId="{20D193B4-E18D-6C41-8E6A-A60553ECF9E5}" type="sibTrans" cxnId="{6A92C1A7-C352-714D-9B9C-BD78FCC7C90C}">
      <dgm:prSet/>
      <dgm:spPr/>
      <dgm:t>
        <a:bodyPr/>
        <a:lstStyle/>
        <a:p>
          <a:endParaRPr lang="en-GB"/>
        </a:p>
      </dgm:t>
    </dgm:pt>
    <dgm:pt modelId="{009CA8E5-154A-CB48-8474-92640A9F1E43}" type="pres">
      <dgm:prSet presAssocID="{062FBC7D-DFA8-9D4E-8397-647F62EBA90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EAA2B14-1112-9C49-AD68-944F6A3B18B3}" type="pres">
      <dgm:prSet presAssocID="{88F4AAF2-81E9-D34B-AD15-4F0C7090521E}" presName="root" presStyleCnt="0"/>
      <dgm:spPr/>
    </dgm:pt>
    <dgm:pt modelId="{BAC960DF-C3D4-0248-867B-3607A7842454}" type="pres">
      <dgm:prSet presAssocID="{88F4AAF2-81E9-D34B-AD15-4F0C7090521E}" presName="rootComposite" presStyleCnt="0"/>
      <dgm:spPr/>
    </dgm:pt>
    <dgm:pt modelId="{33507864-53CE-F14E-B454-FC78E22317FC}" type="pres">
      <dgm:prSet presAssocID="{88F4AAF2-81E9-D34B-AD15-4F0C7090521E}" presName="rootText" presStyleLbl="node1" presStyleIdx="0" presStyleCnt="1"/>
      <dgm:spPr/>
    </dgm:pt>
    <dgm:pt modelId="{1D04A67A-D973-BD48-99B8-485AF25FEFFA}" type="pres">
      <dgm:prSet presAssocID="{88F4AAF2-81E9-D34B-AD15-4F0C7090521E}" presName="rootConnector" presStyleLbl="node1" presStyleIdx="0" presStyleCnt="1"/>
      <dgm:spPr/>
    </dgm:pt>
    <dgm:pt modelId="{DC6D4BBD-B550-6245-85DC-22EFE10A605F}" type="pres">
      <dgm:prSet presAssocID="{88F4AAF2-81E9-D34B-AD15-4F0C7090521E}" presName="childShape" presStyleCnt="0"/>
      <dgm:spPr/>
    </dgm:pt>
    <dgm:pt modelId="{28F84DF6-115A-D84A-A0A8-4A083D95D67A}" type="pres">
      <dgm:prSet presAssocID="{FD6C2498-AB2C-C14C-8E29-9C64C88379ED}" presName="Name13" presStyleLbl="parChTrans1D2" presStyleIdx="0" presStyleCnt="2"/>
      <dgm:spPr/>
    </dgm:pt>
    <dgm:pt modelId="{8C6BEC9A-B438-6748-B083-E1A65B99A265}" type="pres">
      <dgm:prSet presAssocID="{B2140F19-69F8-A94F-AB63-7F3B00C5DEA3}" presName="childText" presStyleLbl="bgAcc1" presStyleIdx="0" presStyleCnt="2" custScaleX="113586">
        <dgm:presLayoutVars>
          <dgm:bulletEnabled val="1"/>
        </dgm:presLayoutVars>
      </dgm:prSet>
      <dgm:spPr/>
    </dgm:pt>
    <dgm:pt modelId="{4900C875-679B-7448-B62D-2E07C8DC9495}" type="pres">
      <dgm:prSet presAssocID="{8246B04A-6E71-DA4C-9AC9-BC37D9DAEFCD}" presName="Name13" presStyleLbl="parChTrans1D2" presStyleIdx="1" presStyleCnt="2"/>
      <dgm:spPr/>
    </dgm:pt>
    <dgm:pt modelId="{1325E744-5A5B-6548-821E-A39DD16C5CF9}" type="pres">
      <dgm:prSet presAssocID="{998A3360-4DF4-7943-B527-926409E7BDE5}" presName="childText" presStyleLbl="bgAcc1" presStyleIdx="1" presStyleCnt="2" custScaleX="113634">
        <dgm:presLayoutVars>
          <dgm:bulletEnabled val="1"/>
        </dgm:presLayoutVars>
      </dgm:prSet>
      <dgm:spPr/>
    </dgm:pt>
  </dgm:ptLst>
  <dgm:cxnLst>
    <dgm:cxn modelId="{BA099031-1F68-6542-8082-2D99CD053117}" srcId="{062FBC7D-DFA8-9D4E-8397-647F62EBA906}" destId="{88F4AAF2-81E9-D34B-AD15-4F0C7090521E}" srcOrd="0" destOrd="0" parTransId="{494591B1-077B-A64B-B4B4-26E58C3D7754}" sibTransId="{701CEA1E-5A4F-DC4B-B4D1-F594AE912A75}"/>
    <dgm:cxn modelId="{821A514A-AD8B-CC47-B808-2C316D9870E0}" type="presOf" srcId="{062FBC7D-DFA8-9D4E-8397-647F62EBA906}" destId="{009CA8E5-154A-CB48-8474-92640A9F1E43}" srcOrd="0" destOrd="0" presId="urn:microsoft.com/office/officeart/2005/8/layout/hierarchy3"/>
    <dgm:cxn modelId="{05F3F66E-2526-754A-AC62-6E98AE661C90}" srcId="{88F4AAF2-81E9-D34B-AD15-4F0C7090521E}" destId="{B2140F19-69F8-A94F-AB63-7F3B00C5DEA3}" srcOrd="0" destOrd="0" parTransId="{FD6C2498-AB2C-C14C-8E29-9C64C88379ED}" sibTransId="{75391F50-D078-464C-A1F7-1EC4B7B6753B}"/>
    <dgm:cxn modelId="{47C2367D-782B-054B-A593-BD3C5A27946D}" type="presOf" srcId="{FD6C2498-AB2C-C14C-8E29-9C64C88379ED}" destId="{28F84DF6-115A-D84A-A0A8-4A083D95D67A}" srcOrd="0" destOrd="0" presId="urn:microsoft.com/office/officeart/2005/8/layout/hierarchy3"/>
    <dgm:cxn modelId="{22B91783-FB94-FE4C-965A-99FE1CFA36B5}" type="presOf" srcId="{88F4AAF2-81E9-D34B-AD15-4F0C7090521E}" destId="{33507864-53CE-F14E-B454-FC78E22317FC}" srcOrd="0" destOrd="0" presId="urn:microsoft.com/office/officeart/2005/8/layout/hierarchy3"/>
    <dgm:cxn modelId="{8EB7A888-4541-8843-8263-A73D1556361C}" type="presOf" srcId="{998A3360-4DF4-7943-B527-926409E7BDE5}" destId="{1325E744-5A5B-6548-821E-A39DD16C5CF9}" srcOrd="0" destOrd="0" presId="urn:microsoft.com/office/officeart/2005/8/layout/hierarchy3"/>
    <dgm:cxn modelId="{4040319D-C041-DD43-BD1F-F3A8F9476C32}" type="presOf" srcId="{88F4AAF2-81E9-D34B-AD15-4F0C7090521E}" destId="{1D04A67A-D973-BD48-99B8-485AF25FEFFA}" srcOrd="1" destOrd="0" presId="urn:microsoft.com/office/officeart/2005/8/layout/hierarchy3"/>
    <dgm:cxn modelId="{6A92C1A7-C352-714D-9B9C-BD78FCC7C90C}" srcId="{88F4AAF2-81E9-D34B-AD15-4F0C7090521E}" destId="{998A3360-4DF4-7943-B527-926409E7BDE5}" srcOrd="1" destOrd="0" parTransId="{8246B04A-6E71-DA4C-9AC9-BC37D9DAEFCD}" sibTransId="{20D193B4-E18D-6C41-8E6A-A60553ECF9E5}"/>
    <dgm:cxn modelId="{18B8BFE5-B9B6-A842-8F9E-168B04E8BA71}" type="presOf" srcId="{B2140F19-69F8-A94F-AB63-7F3B00C5DEA3}" destId="{8C6BEC9A-B438-6748-B083-E1A65B99A265}" srcOrd="0" destOrd="0" presId="urn:microsoft.com/office/officeart/2005/8/layout/hierarchy3"/>
    <dgm:cxn modelId="{A5EC21F5-50E8-6A46-8194-4E8876278516}" type="presOf" srcId="{8246B04A-6E71-DA4C-9AC9-BC37D9DAEFCD}" destId="{4900C875-679B-7448-B62D-2E07C8DC9495}" srcOrd="0" destOrd="0" presId="urn:microsoft.com/office/officeart/2005/8/layout/hierarchy3"/>
    <dgm:cxn modelId="{FF295C58-CD9B-CD43-BD91-8ABAAC1E5A88}" type="presParOf" srcId="{009CA8E5-154A-CB48-8474-92640A9F1E43}" destId="{AEAA2B14-1112-9C49-AD68-944F6A3B18B3}" srcOrd="0" destOrd="0" presId="urn:microsoft.com/office/officeart/2005/8/layout/hierarchy3"/>
    <dgm:cxn modelId="{4014197E-B788-FA41-9224-86EDAF3D9373}" type="presParOf" srcId="{AEAA2B14-1112-9C49-AD68-944F6A3B18B3}" destId="{BAC960DF-C3D4-0248-867B-3607A7842454}" srcOrd="0" destOrd="0" presId="urn:microsoft.com/office/officeart/2005/8/layout/hierarchy3"/>
    <dgm:cxn modelId="{C59E5596-9837-294B-941E-209C804BE3CC}" type="presParOf" srcId="{BAC960DF-C3D4-0248-867B-3607A7842454}" destId="{33507864-53CE-F14E-B454-FC78E22317FC}" srcOrd="0" destOrd="0" presId="urn:microsoft.com/office/officeart/2005/8/layout/hierarchy3"/>
    <dgm:cxn modelId="{356AB4BB-C166-F54D-9BC6-57EB9FEA4E27}" type="presParOf" srcId="{BAC960DF-C3D4-0248-867B-3607A7842454}" destId="{1D04A67A-D973-BD48-99B8-485AF25FEFFA}" srcOrd="1" destOrd="0" presId="urn:microsoft.com/office/officeart/2005/8/layout/hierarchy3"/>
    <dgm:cxn modelId="{5999BF04-AAA4-8240-9700-D81227861F7D}" type="presParOf" srcId="{AEAA2B14-1112-9C49-AD68-944F6A3B18B3}" destId="{DC6D4BBD-B550-6245-85DC-22EFE10A605F}" srcOrd="1" destOrd="0" presId="urn:microsoft.com/office/officeart/2005/8/layout/hierarchy3"/>
    <dgm:cxn modelId="{B3EB7D86-D18F-D04D-9A78-507D2A554C78}" type="presParOf" srcId="{DC6D4BBD-B550-6245-85DC-22EFE10A605F}" destId="{28F84DF6-115A-D84A-A0A8-4A083D95D67A}" srcOrd="0" destOrd="0" presId="urn:microsoft.com/office/officeart/2005/8/layout/hierarchy3"/>
    <dgm:cxn modelId="{A9A885B4-7DA0-5944-8D72-0955C88F152C}" type="presParOf" srcId="{DC6D4BBD-B550-6245-85DC-22EFE10A605F}" destId="{8C6BEC9A-B438-6748-B083-E1A65B99A265}" srcOrd="1" destOrd="0" presId="urn:microsoft.com/office/officeart/2005/8/layout/hierarchy3"/>
    <dgm:cxn modelId="{6DB851FC-416F-6040-98E1-C52ACD8822C3}" type="presParOf" srcId="{DC6D4BBD-B550-6245-85DC-22EFE10A605F}" destId="{4900C875-679B-7448-B62D-2E07C8DC9495}" srcOrd="2" destOrd="0" presId="urn:microsoft.com/office/officeart/2005/8/layout/hierarchy3"/>
    <dgm:cxn modelId="{0ECAC379-6322-8F42-B5C4-0B8A2BB9BD36}" type="presParOf" srcId="{DC6D4BBD-B550-6245-85DC-22EFE10A605F}" destId="{1325E744-5A5B-6548-821E-A39DD16C5CF9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414003-E490-C841-BE24-9E9725D74736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GB"/>
        </a:p>
      </dgm:t>
    </dgm:pt>
    <dgm:pt modelId="{A968C6DE-E038-624E-89E7-675037C56AB6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Training</a:t>
          </a:r>
        </a:p>
      </dgm:t>
    </dgm:pt>
    <dgm:pt modelId="{2BCBAF06-315D-8D47-86B3-5AC8D08668C8}" type="parTrans" cxnId="{98A3884A-62E9-2143-873D-8211FB262488}">
      <dgm:prSet/>
      <dgm:spPr/>
      <dgm:t>
        <a:bodyPr/>
        <a:lstStyle/>
        <a:p>
          <a:endParaRPr lang="en-GB"/>
        </a:p>
      </dgm:t>
    </dgm:pt>
    <dgm:pt modelId="{6E2A7CC5-422C-2841-B5AB-3A0543CD296A}" type="sibTrans" cxnId="{98A3884A-62E9-2143-873D-8211FB262488}">
      <dgm:prSet/>
      <dgm:spPr/>
      <dgm:t>
        <a:bodyPr/>
        <a:lstStyle/>
        <a:p>
          <a:endParaRPr lang="en-GB"/>
        </a:p>
      </dgm:t>
    </dgm:pt>
    <dgm:pt modelId="{3BB60F24-AF44-014A-8309-90B54F39A3AF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Provide teachers with bullying training to educate them on the many factors that can influence intervention.</a:t>
          </a:r>
        </a:p>
      </dgm:t>
    </dgm:pt>
    <dgm:pt modelId="{BA53BE76-CE59-5841-9444-63983BBD39E5}" type="parTrans" cxnId="{F2E65FED-D024-764F-A732-9A301C9DA791}">
      <dgm:prSet/>
      <dgm:spPr/>
      <dgm:t>
        <a:bodyPr/>
        <a:lstStyle/>
        <a:p>
          <a:endParaRPr lang="en-GB"/>
        </a:p>
      </dgm:t>
    </dgm:pt>
    <dgm:pt modelId="{34773F41-DF66-B846-A57E-EFE72C748805}" type="sibTrans" cxnId="{F2E65FED-D024-764F-A732-9A301C9DA791}">
      <dgm:prSet/>
      <dgm:spPr/>
      <dgm:t>
        <a:bodyPr/>
        <a:lstStyle/>
        <a:p>
          <a:endParaRPr lang="en-GB"/>
        </a:p>
      </dgm:t>
    </dgm:pt>
    <dgm:pt modelId="{63920AD2-7677-5C44-A0A2-01E5F9BCC2FA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Research has shown that teachers who have received training, provide a positive learning environment.</a:t>
          </a:r>
        </a:p>
      </dgm:t>
    </dgm:pt>
    <dgm:pt modelId="{C2031ED2-F613-8D49-9584-A158179EBAF9}" type="parTrans" cxnId="{8CE87311-EA96-3547-98F9-093E3275C911}">
      <dgm:prSet/>
      <dgm:spPr/>
      <dgm:t>
        <a:bodyPr/>
        <a:lstStyle/>
        <a:p>
          <a:endParaRPr lang="en-GB"/>
        </a:p>
      </dgm:t>
    </dgm:pt>
    <dgm:pt modelId="{0573EEF9-CA13-F545-8AF8-5AAC035B8BC4}" type="sibTrans" cxnId="{8CE87311-EA96-3547-98F9-093E3275C911}">
      <dgm:prSet/>
      <dgm:spPr/>
      <dgm:t>
        <a:bodyPr/>
        <a:lstStyle/>
        <a:p>
          <a:endParaRPr lang="en-GB"/>
        </a:p>
      </dgm:t>
    </dgm:pt>
    <dgm:pt modelId="{F348BDEB-1113-8F49-846C-FEF84EE3A325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Understanding</a:t>
          </a:r>
        </a:p>
      </dgm:t>
    </dgm:pt>
    <dgm:pt modelId="{1293079B-B7E7-624C-9848-E3A243C68F4A}" type="parTrans" cxnId="{4352082D-8CAD-6742-A8DD-D2DF4058C3CA}">
      <dgm:prSet/>
      <dgm:spPr/>
      <dgm:t>
        <a:bodyPr/>
        <a:lstStyle/>
        <a:p>
          <a:endParaRPr lang="en-GB"/>
        </a:p>
      </dgm:t>
    </dgm:pt>
    <dgm:pt modelId="{520A87AE-618D-8A41-B4E3-39F6D27806E3}" type="sibTrans" cxnId="{4352082D-8CAD-6742-A8DD-D2DF4058C3CA}">
      <dgm:prSet/>
      <dgm:spPr/>
      <dgm:t>
        <a:bodyPr/>
        <a:lstStyle/>
        <a:p>
          <a:endParaRPr lang="en-GB"/>
        </a:p>
      </dgm:t>
    </dgm:pt>
    <dgm:pt modelId="{FCE94155-5B29-3142-BE77-897A00D8EFB5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Teachers need to understand how to recognise incidences of bullying and to know what signs to look out for.</a:t>
          </a:r>
        </a:p>
      </dgm:t>
    </dgm:pt>
    <dgm:pt modelId="{759EE62E-9B8F-0247-9195-CE14AB904FF7}" type="parTrans" cxnId="{E2ED695D-D791-6848-9081-AA50BD7CF774}">
      <dgm:prSet/>
      <dgm:spPr/>
      <dgm:t>
        <a:bodyPr/>
        <a:lstStyle/>
        <a:p>
          <a:endParaRPr lang="en-GB"/>
        </a:p>
      </dgm:t>
    </dgm:pt>
    <dgm:pt modelId="{36070224-61E0-E140-A9B9-AF6C88B9742E}" type="sibTrans" cxnId="{E2ED695D-D791-6848-9081-AA50BD7CF774}">
      <dgm:prSet/>
      <dgm:spPr/>
      <dgm:t>
        <a:bodyPr/>
        <a:lstStyle/>
        <a:p>
          <a:endParaRPr lang="en-GB"/>
        </a:p>
      </dgm:t>
    </dgm:pt>
    <dgm:pt modelId="{92594A63-CB7E-AD42-9DAC-43D1D478AF40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Research has indicated that teachers often mistake bullying incidences for general play. </a:t>
          </a:r>
        </a:p>
      </dgm:t>
    </dgm:pt>
    <dgm:pt modelId="{7DD64890-FA05-CA4D-B0E3-328E3366F14D}" type="parTrans" cxnId="{EB5DB737-B806-764C-9393-C9F3344EF4A9}">
      <dgm:prSet/>
      <dgm:spPr/>
      <dgm:t>
        <a:bodyPr/>
        <a:lstStyle/>
        <a:p>
          <a:endParaRPr lang="en-GB"/>
        </a:p>
      </dgm:t>
    </dgm:pt>
    <dgm:pt modelId="{A5C67670-7336-F641-AAC4-99DE433A942E}" type="sibTrans" cxnId="{EB5DB737-B806-764C-9393-C9F3344EF4A9}">
      <dgm:prSet/>
      <dgm:spPr/>
      <dgm:t>
        <a:bodyPr/>
        <a:lstStyle/>
        <a:p>
          <a:endParaRPr lang="en-GB"/>
        </a:p>
      </dgm:t>
    </dgm:pt>
    <dgm:pt modelId="{3971E02A-7E4A-5E48-BB1E-CE1533DA212A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Importance</a:t>
          </a:r>
        </a:p>
      </dgm:t>
    </dgm:pt>
    <dgm:pt modelId="{7EE74C4D-DC4F-3846-B134-30A12F1536EE}" type="parTrans" cxnId="{A6D6A9C7-1102-AB4D-805F-7DB8B1B29DA6}">
      <dgm:prSet/>
      <dgm:spPr/>
      <dgm:t>
        <a:bodyPr/>
        <a:lstStyle/>
        <a:p>
          <a:endParaRPr lang="en-GB"/>
        </a:p>
      </dgm:t>
    </dgm:pt>
    <dgm:pt modelId="{0ED9C2D3-0FC1-2B4E-BB02-A8E65FC3BC6E}" type="sibTrans" cxnId="{A6D6A9C7-1102-AB4D-805F-7DB8B1B29DA6}">
      <dgm:prSet/>
      <dgm:spPr/>
      <dgm:t>
        <a:bodyPr/>
        <a:lstStyle/>
        <a:p>
          <a:endParaRPr lang="en-GB"/>
        </a:p>
      </dgm:t>
    </dgm:pt>
    <dgm:pt modelId="{67667A69-79E4-B746-97FA-0E9841D79E0B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Previous research has suggested that teachers become aware of their responsibility after receiving training.</a:t>
          </a:r>
        </a:p>
      </dgm:t>
    </dgm:pt>
    <dgm:pt modelId="{CFF3B45F-714A-3547-BB1E-1158F7EE6B2E}" type="parTrans" cxnId="{4DA98FA8-C2B4-C24A-86C9-411AB5C4EC1F}">
      <dgm:prSet/>
      <dgm:spPr/>
      <dgm:t>
        <a:bodyPr/>
        <a:lstStyle/>
        <a:p>
          <a:endParaRPr lang="en-GB"/>
        </a:p>
      </dgm:t>
    </dgm:pt>
    <dgm:pt modelId="{85E7F310-AD83-F549-BC21-A3D7988A12F8}" type="sibTrans" cxnId="{4DA98FA8-C2B4-C24A-86C9-411AB5C4EC1F}">
      <dgm:prSet/>
      <dgm:spPr/>
      <dgm:t>
        <a:bodyPr/>
        <a:lstStyle/>
        <a:p>
          <a:endParaRPr lang="en-GB"/>
        </a:p>
      </dgm:t>
    </dgm:pt>
    <dgm:pt modelId="{248EE15F-ED10-FF42-8B4B-34E6470577D1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Teachers need to become aware of the importance of implementing effective anti-bullying strategies.</a:t>
          </a:r>
        </a:p>
      </dgm:t>
    </dgm:pt>
    <dgm:pt modelId="{6E437D09-FE85-F748-B2E2-E992F78AAD4C}" type="parTrans" cxnId="{0F5526A3-2E8F-5947-AB0C-E7DBF77508D1}">
      <dgm:prSet/>
      <dgm:spPr/>
      <dgm:t>
        <a:bodyPr/>
        <a:lstStyle/>
        <a:p>
          <a:endParaRPr lang="en-GB"/>
        </a:p>
      </dgm:t>
    </dgm:pt>
    <dgm:pt modelId="{FBFFCDAA-8BDB-834A-831A-6BB1B862C55C}" type="sibTrans" cxnId="{0F5526A3-2E8F-5947-AB0C-E7DBF77508D1}">
      <dgm:prSet/>
      <dgm:spPr/>
      <dgm:t>
        <a:bodyPr/>
        <a:lstStyle/>
        <a:p>
          <a:endParaRPr lang="en-GB"/>
        </a:p>
      </dgm:t>
    </dgm:pt>
    <dgm:pt modelId="{D52E8F2D-05E0-414B-B6C4-FFA229209512}" type="pres">
      <dgm:prSet presAssocID="{E9414003-E490-C841-BE24-9E9725D74736}" presName="root" presStyleCnt="0">
        <dgm:presLayoutVars>
          <dgm:dir/>
          <dgm:resizeHandles val="exact"/>
        </dgm:presLayoutVars>
      </dgm:prSet>
      <dgm:spPr/>
    </dgm:pt>
    <dgm:pt modelId="{8E66C249-20EE-4998-8E3D-1C25A9155E7B}" type="pres">
      <dgm:prSet presAssocID="{A968C6DE-E038-624E-89E7-675037C56AB6}" presName="compNode" presStyleCnt="0"/>
      <dgm:spPr/>
    </dgm:pt>
    <dgm:pt modelId="{06A405F5-F26D-46DA-84E1-0FA159475BC6}" type="pres">
      <dgm:prSet presAssocID="{A968C6DE-E038-624E-89E7-675037C56A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7D4F31D-3FB1-492E-84B3-4CAFF8394671}" type="pres">
      <dgm:prSet presAssocID="{A968C6DE-E038-624E-89E7-675037C56AB6}" presName="iconSpace" presStyleCnt="0"/>
      <dgm:spPr/>
    </dgm:pt>
    <dgm:pt modelId="{77D25417-F662-4559-BB95-8188508F2175}" type="pres">
      <dgm:prSet presAssocID="{A968C6DE-E038-624E-89E7-675037C56AB6}" presName="parTx" presStyleLbl="revTx" presStyleIdx="0" presStyleCnt="6">
        <dgm:presLayoutVars>
          <dgm:chMax val="0"/>
          <dgm:chPref val="0"/>
        </dgm:presLayoutVars>
      </dgm:prSet>
      <dgm:spPr/>
    </dgm:pt>
    <dgm:pt modelId="{CBE9CFE6-C1A3-4B1B-91D7-D2E14E8A7096}" type="pres">
      <dgm:prSet presAssocID="{A968C6DE-E038-624E-89E7-675037C56AB6}" presName="txSpace" presStyleCnt="0"/>
      <dgm:spPr/>
    </dgm:pt>
    <dgm:pt modelId="{9498A0A7-009D-4B1C-B815-005A55981982}" type="pres">
      <dgm:prSet presAssocID="{A968C6DE-E038-624E-89E7-675037C56AB6}" presName="desTx" presStyleLbl="revTx" presStyleIdx="1" presStyleCnt="6">
        <dgm:presLayoutVars/>
      </dgm:prSet>
      <dgm:spPr/>
    </dgm:pt>
    <dgm:pt modelId="{5D7049EE-A0DF-4580-B6E2-88605E4644D4}" type="pres">
      <dgm:prSet presAssocID="{6E2A7CC5-422C-2841-B5AB-3A0543CD296A}" presName="sibTrans" presStyleCnt="0"/>
      <dgm:spPr/>
    </dgm:pt>
    <dgm:pt modelId="{9B464398-780B-4C8B-95B2-38EE1D394BDF}" type="pres">
      <dgm:prSet presAssocID="{F348BDEB-1113-8F49-846C-FEF84EE3A325}" presName="compNode" presStyleCnt="0"/>
      <dgm:spPr/>
    </dgm:pt>
    <dgm:pt modelId="{37B9A076-FB15-42E4-B4F2-6F9A1EBEDA84}" type="pres">
      <dgm:prSet presAssocID="{F348BDEB-1113-8F49-846C-FEF84EE3A32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AB0E74A-CC46-4B5A-B01D-A2ABF0089744}" type="pres">
      <dgm:prSet presAssocID="{F348BDEB-1113-8F49-846C-FEF84EE3A325}" presName="iconSpace" presStyleCnt="0"/>
      <dgm:spPr/>
    </dgm:pt>
    <dgm:pt modelId="{26268703-FCC9-48B8-AB42-28BE3643BF65}" type="pres">
      <dgm:prSet presAssocID="{F348BDEB-1113-8F49-846C-FEF84EE3A325}" presName="parTx" presStyleLbl="revTx" presStyleIdx="2" presStyleCnt="6">
        <dgm:presLayoutVars>
          <dgm:chMax val="0"/>
          <dgm:chPref val="0"/>
        </dgm:presLayoutVars>
      </dgm:prSet>
      <dgm:spPr/>
    </dgm:pt>
    <dgm:pt modelId="{4A8E14F3-5959-4B55-B891-FE97336369E0}" type="pres">
      <dgm:prSet presAssocID="{F348BDEB-1113-8F49-846C-FEF84EE3A325}" presName="txSpace" presStyleCnt="0"/>
      <dgm:spPr/>
    </dgm:pt>
    <dgm:pt modelId="{5C58A378-9777-4B1D-8810-758B5FE905FA}" type="pres">
      <dgm:prSet presAssocID="{F348BDEB-1113-8F49-846C-FEF84EE3A325}" presName="desTx" presStyleLbl="revTx" presStyleIdx="3" presStyleCnt="6">
        <dgm:presLayoutVars/>
      </dgm:prSet>
      <dgm:spPr/>
    </dgm:pt>
    <dgm:pt modelId="{44D23D8B-A1EC-4811-B5E6-BA515397095E}" type="pres">
      <dgm:prSet presAssocID="{520A87AE-618D-8A41-B4E3-39F6D27806E3}" presName="sibTrans" presStyleCnt="0"/>
      <dgm:spPr/>
    </dgm:pt>
    <dgm:pt modelId="{611AA3BC-119B-4BF5-86E2-ECB7E701AB02}" type="pres">
      <dgm:prSet presAssocID="{3971E02A-7E4A-5E48-BB1E-CE1533DA212A}" presName="compNode" presStyleCnt="0"/>
      <dgm:spPr/>
    </dgm:pt>
    <dgm:pt modelId="{F5168953-4C73-4821-BE7F-4D7B60235739}" type="pres">
      <dgm:prSet presAssocID="{3971E02A-7E4A-5E48-BB1E-CE1533DA212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F456D8-B977-4916-B6E0-203B25235F55}" type="pres">
      <dgm:prSet presAssocID="{3971E02A-7E4A-5E48-BB1E-CE1533DA212A}" presName="iconSpace" presStyleCnt="0"/>
      <dgm:spPr/>
    </dgm:pt>
    <dgm:pt modelId="{0F482BF9-AE2C-488B-ACDA-ACC245766B95}" type="pres">
      <dgm:prSet presAssocID="{3971E02A-7E4A-5E48-BB1E-CE1533DA212A}" presName="parTx" presStyleLbl="revTx" presStyleIdx="4" presStyleCnt="6">
        <dgm:presLayoutVars>
          <dgm:chMax val="0"/>
          <dgm:chPref val="0"/>
        </dgm:presLayoutVars>
      </dgm:prSet>
      <dgm:spPr/>
    </dgm:pt>
    <dgm:pt modelId="{39C36CDB-0745-46CE-9D30-D7EC6C57AF37}" type="pres">
      <dgm:prSet presAssocID="{3971E02A-7E4A-5E48-BB1E-CE1533DA212A}" presName="txSpace" presStyleCnt="0"/>
      <dgm:spPr/>
    </dgm:pt>
    <dgm:pt modelId="{56EC7F2B-7DB8-46B1-8E02-F48B7058E1F8}" type="pres">
      <dgm:prSet presAssocID="{3971E02A-7E4A-5E48-BB1E-CE1533DA212A}" presName="desTx" presStyleLbl="revTx" presStyleIdx="5" presStyleCnt="6">
        <dgm:presLayoutVars/>
      </dgm:prSet>
      <dgm:spPr/>
    </dgm:pt>
  </dgm:ptLst>
  <dgm:cxnLst>
    <dgm:cxn modelId="{F02D2B09-4894-0446-B772-1D2887FAF3F2}" type="presOf" srcId="{A968C6DE-E038-624E-89E7-675037C56AB6}" destId="{77D25417-F662-4559-BB95-8188508F2175}" srcOrd="0" destOrd="0" presId="urn:microsoft.com/office/officeart/2018/5/layout/CenteredIconLabelDescriptionList"/>
    <dgm:cxn modelId="{8CE87311-EA96-3547-98F9-093E3275C911}" srcId="{A968C6DE-E038-624E-89E7-675037C56AB6}" destId="{63920AD2-7677-5C44-A0A2-01E5F9BCC2FA}" srcOrd="1" destOrd="0" parTransId="{C2031ED2-F613-8D49-9584-A158179EBAF9}" sibTransId="{0573EEF9-CA13-F545-8AF8-5AAC035B8BC4}"/>
    <dgm:cxn modelId="{4352082D-8CAD-6742-A8DD-D2DF4058C3CA}" srcId="{E9414003-E490-C841-BE24-9E9725D74736}" destId="{F348BDEB-1113-8F49-846C-FEF84EE3A325}" srcOrd="1" destOrd="0" parTransId="{1293079B-B7E7-624C-9848-E3A243C68F4A}" sibTransId="{520A87AE-618D-8A41-B4E3-39F6D27806E3}"/>
    <dgm:cxn modelId="{13825035-3B1B-F147-BEDE-ECBC7E440D60}" type="presOf" srcId="{248EE15F-ED10-FF42-8B4B-34E6470577D1}" destId="{56EC7F2B-7DB8-46B1-8E02-F48B7058E1F8}" srcOrd="0" destOrd="0" presId="urn:microsoft.com/office/officeart/2018/5/layout/CenteredIconLabelDescriptionList"/>
    <dgm:cxn modelId="{EB5DB737-B806-764C-9393-C9F3344EF4A9}" srcId="{F348BDEB-1113-8F49-846C-FEF84EE3A325}" destId="{92594A63-CB7E-AD42-9DAC-43D1D478AF40}" srcOrd="1" destOrd="0" parTransId="{7DD64890-FA05-CA4D-B0E3-328E3366F14D}" sibTransId="{A5C67670-7336-F641-AAC4-99DE433A942E}"/>
    <dgm:cxn modelId="{7EEB873C-4890-214F-AC35-782643DFA1BB}" type="presOf" srcId="{E9414003-E490-C841-BE24-9E9725D74736}" destId="{D52E8F2D-05E0-414B-B6C4-FFA229209512}" srcOrd="0" destOrd="0" presId="urn:microsoft.com/office/officeart/2018/5/layout/CenteredIconLabelDescriptionList"/>
    <dgm:cxn modelId="{98A3884A-62E9-2143-873D-8211FB262488}" srcId="{E9414003-E490-C841-BE24-9E9725D74736}" destId="{A968C6DE-E038-624E-89E7-675037C56AB6}" srcOrd="0" destOrd="0" parTransId="{2BCBAF06-315D-8D47-86B3-5AC8D08668C8}" sibTransId="{6E2A7CC5-422C-2841-B5AB-3A0543CD296A}"/>
    <dgm:cxn modelId="{D6699A52-3B41-CF4C-8D3E-4709CF444522}" type="presOf" srcId="{63920AD2-7677-5C44-A0A2-01E5F9BCC2FA}" destId="{9498A0A7-009D-4B1C-B815-005A55981982}" srcOrd="0" destOrd="1" presId="urn:microsoft.com/office/officeart/2018/5/layout/CenteredIconLabelDescriptionList"/>
    <dgm:cxn modelId="{E2ED695D-D791-6848-9081-AA50BD7CF774}" srcId="{F348BDEB-1113-8F49-846C-FEF84EE3A325}" destId="{FCE94155-5B29-3142-BE77-897A00D8EFB5}" srcOrd="0" destOrd="0" parTransId="{759EE62E-9B8F-0247-9195-CE14AB904FF7}" sibTransId="{36070224-61E0-E140-A9B9-AF6C88B9742E}"/>
    <dgm:cxn modelId="{0B17EE9D-6618-4D41-A2F9-620CA8938B55}" type="presOf" srcId="{3BB60F24-AF44-014A-8309-90B54F39A3AF}" destId="{9498A0A7-009D-4B1C-B815-005A55981982}" srcOrd="0" destOrd="0" presId="urn:microsoft.com/office/officeart/2018/5/layout/CenteredIconLabelDescriptionList"/>
    <dgm:cxn modelId="{0F5526A3-2E8F-5947-AB0C-E7DBF77508D1}" srcId="{3971E02A-7E4A-5E48-BB1E-CE1533DA212A}" destId="{248EE15F-ED10-FF42-8B4B-34E6470577D1}" srcOrd="0" destOrd="0" parTransId="{6E437D09-FE85-F748-B2E2-E992F78AAD4C}" sibTransId="{FBFFCDAA-8BDB-834A-831A-6BB1B862C55C}"/>
    <dgm:cxn modelId="{4DA98FA8-C2B4-C24A-86C9-411AB5C4EC1F}" srcId="{3971E02A-7E4A-5E48-BB1E-CE1533DA212A}" destId="{67667A69-79E4-B746-97FA-0E9841D79E0B}" srcOrd="1" destOrd="0" parTransId="{CFF3B45F-714A-3547-BB1E-1158F7EE6B2E}" sibTransId="{85E7F310-AD83-F549-BC21-A3D7988A12F8}"/>
    <dgm:cxn modelId="{71E0F0AF-6CD4-4749-ABD1-B34F830DBAE0}" type="presOf" srcId="{67667A69-79E4-B746-97FA-0E9841D79E0B}" destId="{56EC7F2B-7DB8-46B1-8E02-F48B7058E1F8}" srcOrd="0" destOrd="1" presId="urn:microsoft.com/office/officeart/2018/5/layout/CenteredIconLabelDescriptionList"/>
    <dgm:cxn modelId="{D5D8EABB-A6E6-434A-A476-34EAF3D60AC0}" type="presOf" srcId="{92594A63-CB7E-AD42-9DAC-43D1D478AF40}" destId="{5C58A378-9777-4B1D-8810-758B5FE905FA}" srcOrd="0" destOrd="1" presId="urn:microsoft.com/office/officeart/2018/5/layout/CenteredIconLabelDescriptionList"/>
    <dgm:cxn modelId="{A6D6A9C7-1102-AB4D-805F-7DB8B1B29DA6}" srcId="{E9414003-E490-C841-BE24-9E9725D74736}" destId="{3971E02A-7E4A-5E48-BB1E-CE1533DA212A}" srcOrd="2" destOrd="0" parTransId="{7EE74C4D-DC4F-3846-B134-30A12F1536EE}" sibTransId="{0ED9C2D3-0FC1-2B4E-BB02-A8E65FC3BC6E}"/>
    <dgm:cxn modelId="{F2E65FED-D024-764F-A732-9A301C9DA791}" srcId="{A968C6DE-E038-624E-89E7-675037C56AB6}" destId="{3BB60F24-AF44-014A-8309-90B54F39A3AF}" srcOrd="0" destOrd="0" parTransId="{BA53BE76-CE59-5841-9444-63983BBD39E5}" sibTransId="{34773F41-DF66-B846-A57E-EFE72C748805}"/>
    <dgm:cxn modelId="{B2813EEE-E7FD-9744-8645-253640509C75}" type="presOf" srcId="{3971E02A-7E4A-5E48-BB1E-CE1533DA212A}" destId="{0F482BF9-AE2C-488B-ACDA-ACC245766B95}" srcOrd="0" destOrd="0" presId="urn:microsoft.com/office/officeart/2018/5/layout/CenteredIconLabelDescriptionList"/>
    <dgm:cxn modelId="{C124C3F4-F81D-7E44-8150-90E7EAF3B2DF}" type="presOf" srcId="{FCE94155-5B29-3142-BE77-897A00D8EFB5}" destId="{5C58A378-9777-4B1D-8810-758B5FE905FA}" srcOrd="0" destOrd="0" presId="urn:microsoft.com/office/officeart/2018/5/layout/CenteredIconLabelDescriptionList"/>
    <dgm:cxn modelId="{FC3D6BF5-F222-A242-8C17-352F4E87034B}" type="presOf" srcId="{F348BDEB-1113-8F49-846C-FEF84EE3A325}" destId="{26268703-FCC9-48B8-AB42-28BE3643BF65}" srcOrd="0" destOrd="0" presId="urn:microsoft.com/office/officeart/2018/5/layout/CenteredIconLabelDescriptionList"/>
    <dgm:cxn modelId="{EBE05545-3561-F446-9D83-B0F742297DCC}" type="presParOf" srcId="{D52E8F2D-05E0-414B-B6C4-FFA229209512}" destId="{8E66C249-20EE-4998-8E3D-1C25A9155E7B}" srcOrd="0" destOrd="0" presId="urn:microsoft.com/office/officeart/2018/5/layout/CenteredIconLabelDescriptionList"/>
    <dgm:cxn modelId="{A9F330C7-D328-AF42-8172-A2B111D30683}" type="presParOf" srcId="{8E66C249-20EE-4998-8E3D-1C25A9155E7B}" destId="{06A405F5-F26D-46DA-84E1-0FA159475BC6}" srcOrd="0" destOrd="0" presId="urn:microsoft.com/office/officeart/2018/5/layout/CenteredIconLabelDescriptionList"/>
    <dgm:cxn modelId="{EE6B720D-A486-3245-92DF-63A64308E990}" type="presParOf" srcId="{8E66C249-20EE-4998-8E3D-1C25A9155E7B}" destId="{67D4F31D-3FB1-492E-84B3-4CAFF8394671}" srcOrd="1" destOrd="0" presId="urn:microsoft.com/office/officeart/2018/5/layout/CenteredIconLabelDescriptionList"/>
    <dgm:cxn modelId="{925000B3-3333-9540-8E81-74C6100D927D}" type="presParOf" srcId="{8E66C249-20EE-4998-8E3D-1C25A9155E7B}" destId="{77D25417-F662-4559-BB95-8188508F2175}" srcOrd="2" destOrd="0" presId="urn:microsoft.com/office/officeart/2018/5/layout/CenteredIconLabelDescriptionList"/>
    <dgm:cxn modelId="{7CB2B68F-FE86-0F49-90D9-72C06ACEDE5C}" type="presParOf" srcId="{8E66C249-20EE-4998-8E3D-1C25A9155E7B}" destId="{CBE9CFE6-C1A3-4B1B-91D7-D2E14E8A7096}" srcOrd="3" destOrd="0" presId="urn:microsoft.com/office/officeart/2018/5/layout/CenteredIconLabelDescriptionList"/>
    <dgm:cxn modelId="{4B4EBFE3-94EF-6B42-AA7C-E52881EF81A9}" type="presParOf" srcId="{8E66C249-20EE-4998-8E3D-1C25A9155E7B}" destId="{9498A0A7-009D-4B1C-B815-005A55981982}" srcOrd="4" destOrd="0" presId="urn:microsoft.com/office/officeart/2018/5/layout/CenteredIconLabelDescriptionList"/>
    <dgm:cxn modelId="{53C34635-89A6-8341-B515-247B0A4C211F}" type="presParOf" srcId="{D52E8F2D-05E0-414B-B6C4-FFA229209512}" destId="{5D7049EE-A0DF-4580-B6E2-88605E4644D4}" srcOrd="1" destOrd="0" presId="urn:microsoft.com/office/officeart/2018/5/layout/CenteredIconLabelDescriptionList"/>
    <dgm:cxn modelId="{92226A1C-E44B-114E-980D-E9A1F9BBD89D}" type="presParOf" srcId="{D52E8F2D-05E0-414B-B6C4-FFA229209512}" destId="{9B464398-780B-4C8B-95B2-38EE1D394BDF}" srcOrd="2" destOrd="0" presId="urn:microsoft.com/office/officeart/2018/5/layout/CenteredIconLabelDescriptionList"/>
    <dgm:cxn modelId="{9E056368-3C9D-7946-B623-97077020243D}" type="presParOf" srcId="{9B464398-780B-4C8B-95B2-38EE1D394BDF}" destId="{37B9A076-FB15-42E4-B4F2-6F9A1EBEDA84}" srcOrd="0" destOrd="0" presId="urn:microsoft.com/office/officeart/2018/5/layout/CenteredIconLabelDescriptionList"/>
    <dgm:cxn modelId="{D9E65E4B-EE49-D544-A378-739FC2641B72}" type="presParOf" srcId="{9B464398-780B-4C8B-95B2-38EE1D394BDF}" destId="{CAB0E74A-CC46-4B5A-B01D-A2ABF0089744}" srcOrd="1" destOrd="0" presId="urn:microsoft.com/office/officeart/2018/5/layout/CenteredIconLabelDescriptionList"/>
    <dgm:cxn modelId="{E4B269B0-10C1-1342-BADA-E03BCB893731}" type="presParOf" srcId="{9B464398-780B-4C8B-95B2-38EE1D394BDF}" destId="{26268703-FCC9-48B8-AB42-28BE3643BF65}" srcOrd="2" destOrd="0" presId="urn:microsoft.com/office/officeart/2018/5/layout/CenteredIconLabelDescriptionList"/>
    <dgm:cxn modelId="{3732D90F-8DAA-0944-952A-A2AD145E7CC5}" type="presParOf" srcId="{9B464398-780B-4C8B-95B2-38EE1D394BDF}" destId="{4A8E14F3-5959-4B55-B891-FE97336369E0}" srcOrd="3" destOrd="0" presId="urn:microsoft.com/office/officeart/2018/5/layout/CenteredIconLabelDescriptionList"/>
    <dgm:cxn modelId="{7D192F8C-9EEF-5D4D-8148-51968DEA8FCC}" type="presParOf" srcId="{9B464398-780B-4C8B-95B2-38EE1D394BDF}" destId="{5C58A378-9777-4B1D-8810-758B5FE905FA}" srcOrd="4" destOrd="0" presId="urn:microsoft.com/office/officeart/2018/5/layout/CenteredIconLabelDescriptionList"/>
    <dgm:cxn modelId="{0027CA10-85E8-5841-B058-A31089F7E612}" type="presParOf" srcId="{D52E8F2D-05E0-414B-B6C4-FFA229209512}" destId="{44D23D8B-A1EC-4811-B5E6-BA515397095E}" srcOrd="3" destOrd="0" presId="urn:microsoft.com/office/officeart/2018/5/layout/CenteredIconLabelDescriptionList"/>
    <dgm:cxn modelId="{C9BBD073-1CB7-074E-BEE7-32DBD5A92DD7}" type="presParOf" srcId="{D52E8F2D-05E0-414B-B6C4-FFA229209512}" destId="{611AA3BC-119B-4BF5-86E2-ECB7E701AB02}" srcOrd="4" destOrd="0" presId="urn:microsoft.com/office/officeart/2018/5/layout/CenteredIconLabelDescriptionList"/>
    <dgm:cxn modelId="{C39FA511-A078-3B4D-8733-E6C34D45CFDA}" type="presParOf" srcId="{611AA3BC-119B-4BF5-86E2-ECB7E701AB02}" destId="{F5168953-4C73-4821-BE7F-4D7B60235739}" srcOrd="0" destOrd="0" presId="urn:microsoft.com/office/officeart/2018/5/layout/CenteredIconLabelDescriptionList"/>
    <dgm:cxn modelId="{CA9BCAC8-B7D0-6141-A330-9D7A4CE3638A}" type="presParOf" srcId="{611AA3BC-119B-4BF5-86E2-ECB7E701AB02}" destId="{96F456D8-B977-4916-B6E0-203B25235F55}" srcOrd="1" destOrd="0" presId="urn:microsoft.com/office/officeart/2018/5/layout/CenteredIconLabelDescriptionList"/>
    <dgm:cxn modelId="{E8FA92BA-E0A7-414A-A9DA-99394154C5F0}" type="presParOf" srcId="{611AA3BC-119B-4BF5-86E2-ECB7E701AB02}" destId="{0F482BF9-AE2C-488B-ACDA-ACC245766B95}" srcOrd="2" destOrd="0" presId="urn:microsoft.com/office/officeart/2018/5/layout/CenteredIconLabelDescriptionList"/>
    <dgm:cxn modelId="{62422D0E-0681-2546-A043-D41CB11D4463}" type="presParOf" srcId="{611AA3BC-119B-4BF5-86E2-ECB7E701AB02}" destId="{39C36CDB-0745-46CE-9D30-D7EC6C57AF37}" srcOrd="3" destOrd="0" presId="urn:microsoft.com/office/officeart/2018/5/layout/CenteredIconLabelDescriptionList"/>
    <dgm:cxn modelId="{11E8DC0F-2F23-D044-B947-C93E294152DC}" type="presParOf" srcId="{611AA3BC-119B-4BF5-86E2-ECB7E701AB02}" destId="{56EC7F2B-7DB8-46B1-8E02-F48B7058E1F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C64E66-5BD8-4394-A0F8-DA2AABD10FB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7AB743-B818-4B2B-A311-72E2C9F6271A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To explore the extent to which a hypothetical bullying scenario is handled </a:t>
          </a:r>
        </a:p>
      </dgm:t>
    </dgm:pt>
    <dgm:pt modelId="{C27C739D-F490-40A7-BFE8-BCB7AFD44B24}" type="parTrans" cxnId="{695D5CA7-B7CA-4CF2-8884-2E4C536C7197}">
      <dgm:prSet/>
      <dgm:spPr/>
      <dgm:t>
        <a:bodyPr/>
        <a:lstStyle/>
        <a:p>
          <a:endParaRPr lang="en-US"/>
        </a:p>
      </dgm:t>
    </dgm:pt>
    <dgm:pt modelId="{EF4AE81C-09C5-44F1-BAA2-161E72C92DD6}" type="sibTrans" cxnId="{695D5CA7-B7CA-4CF2-8884-2E4C536C7197}">
      <dgm:prSet/>
      <dgm:spPr/>
      <dgm:t>
        <a:bodyPr/>
        <a:lstStyle/>
        <a:p>
          <a:endParaRPr lang="en-US"/>
        </a:p>
      </dgm:t>
    </dgm:pt>
    <dgm:pt modelId="{085117CE-DFB5-41F0-AE06-C5A242B6A1FA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To establish whether primary and secondary schools differ in their handling of a bullying scenario</a:t>
          </a:r>
        </a:p>
      </dgm:t>
    </dgm:pt>
    <dgm:pt modelId="{7BB3225A-A047-406F-BB55-1A8943823DCB}" type="parTrans" cxnId="{8231069B-EE1C-43C2-ABAF-32219BE57B29}">
      <dgm:prSet/>
      <dgm:spPr/>
      <dgm:t>
        <a:bodyPr/>
        <a:lstStyle/>
        <a:p>
          <a:endParaRPr lang="en-US"/>
        </a:p>
      </dgm:t>
    </dgm:pt>
    <dgm:pt modelId="{16BA2B28-DAE6-4FFA-B31B-9E26C464C0BC}" type="sibTrans" cxnId="{8231069B-EE1C-43C2-ABAF-32219BE57B29}">
      <dgm:prSet/>
      <dgm:spPr/>
      <dgm:t>
        <a:bodyPr/>
        <a:lstStyle/>
        <a:p>
          <a:endParaRPr lang="en-US"/>
        </a:p>
      </dgm:t>
    </dgm:pt>
    <dgm:pt modelId="{ADDABC2A-20C5-4228-8E38-F9BDBB95BC16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To establish any differences in the handing of bullying scenarios dependent on years of teaching experience</a:t>
          </a:r>
        </a:p>
      </dgm:t>
    </dgm:pt>
    <dgm:pt modelId="{53B9AD8C-0791-4F4C-B138-A885C375E4E9}" type="parTrans" cxnId="{5AC88DE8-DE8C-49DE-932D-3DB672885996}">
      <dgm:prSet/>
      <dgm:spPr/>
      <dgm:t>
        <a:bodyPr/>
        <a:lstStyle/>
        <a:p>
          <a:endParaRPr lang="en-US"/>
        </a:p>
      </dgm:t>
    </dgm:pt>
    <dgm:pt modelId="{39D0A8BC-4D4B-40D6-A763-5390AADE34FC}" type="sibTrans" cxnId="{5AC88DE8-DE8C-49DE-932D-3DB672885996}">
      <dgm:prSet/>
      <dgm:spPr/>
      <dgm:t>
        <a:bodyPr/>
        <a:lstStyle/>
        <a:p>
          <a:endParaRPr lang="en-US"/>
        </a:p>
      </dgm:t>
    </dgm:pt>
    <dgm:pt modelId="{A2CF5D17-6F20-4DC2-ACCF-65522A25BC81}" type="pres">
      <dgm:prSet presAssocID="{5AC64E66-5BD8-4394-A0F8-DA2AABD10FB8}" presName="root" presStyleCnt="0">
        <dgm:presLayoutVars>
          <dgm:dir/>
          <dgm:resizeHandles val="exact"/>
        </dgm:presLayoutVars>
      </dgm:prSet>
      <dgm:spPr/>
    </dgm:pt>
    <dgm:pt modelId="{487E6DF3-15E9-4CD5-93E1-60754BD121B9}" type="pres">
      <dgm:prSet presAssocID="{AA7AB743-B818-4B2B-A311-72E2C9F6271A}" presName="compNode" presStyleCnt="0"/>
      <dgm:spPr/>
    </dgm:pt>
    <dgm:pt modelId="{6583A636-1B41-4F1A-BBBC-83909FE60376}" type="pres">
      <dgm:prSet presAssocID="{AA7AB743-B818-4B2B-A311-72E2C9F6271A}" presName="bgRect" presStyleLbl="bgShp" presStyleIdx="0" presStyleCnt="3"/>
      <dgm:spPr/>
    </dgm:pt>
    <dgm:pt modelId="{86F81707-9A97-45C0-882F-F9F6E9141323}" type="pres">
      <dgm:prSet presAssocID="{AA7AB743-B818-4B2B-A311-72E2C9F6271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5C081C2-D143-4613-ACF1-2404DF4E8934}" type="pres">
      <dgm:prSet presAssocID="{AA7AB743-B818-4B2B-A311-72E2C9F6271A}" presName="spaceRect" presStyleCnt="0"/>
      <dgm:spPr/>
    </dgm:pt>
    <dgm:pt modelId="{E74BE700-998A-499E-A5E8-075DA7238E9C}" type="pres">
      <dgm:prSet presAssocID="{AA7AB743-B818-4B2B-A311-72E2C9F6271A}" presName="parTx" presStyleLbl="revTx" presStyleIdx="0" presStyleCnt="3">
        <dgm:presLayoutVars>
          <dgm:chMax val="0"/>
          <dgm:chPref val="0"/>
        </dgm:presLayoutVars>
      </dgm:prSet>
      <dgm:spPr/>
    </dgm:pt>
    <dgm:pt modelId="{B82BCDD7-D89E-4C69-8A62-519C3D058CFA}" type="pres">
      <dgm:prSet presAssocID="{EF4AE81C-09C5-44F1-BAA2-161E72C92DD6}" presName="sibTrans" presStyleCnt="0"/>
      <dgm:spPr/>
    </dgm:pt>
    <dgm:pt modelId="{1F5C13F6-1428-4D32-813B-877CFDA2299F}" type="pres">
      <dgm:prSet presAssocID="{085117CE-DFB5-41F0-AE06-C5A242B6A1FA}" presName="compNode" presStyleCnt="0"/>
      <dgm:spPr/>
    </dgm:pt>
    <dgm:pt modelId="{4929D1DE-4691-4985-8A1F-7E08FC35E594}" type="pres">
      <dgm:prSet presAssocID="{085117CE-DFB5-41F0-AE06-C5A242B6A1FA}" presName="bgRect" presStyleLbl="bgShp" presStyleIdx="1" presStyleCnt="3"/>
      <dgm:spPr/>
    </dgm:pt>
    <dgm:pt modelId="{B0F81847-ABAE-4397-8E4E-26F0D99BDF05}" type="pres">
      <dgm:prSet presAssocID="{085117CE-DFB5-41F0-AE06-C5A242B6A1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1FFB3B88-A7D2-4390-A628-D9C7C70A3BA0}" type="pres">
      <dgm:prSet presAssocID="{085117CE-DFB5-41F0-AE06-C5A242B6A1FA}" presName="spaceRect" presStyleCnt="0"/>
      <dgm:spPr/>
    </dgm:pt>
    <dgm:pt modelId="{745B5E8F-9329-4898-93AD-7D962D0C7848}" type="pres">
      <dgm:prSet presAssocID="{085117CE-DFB5-41F0-AE06-C5A242B6A1FA}" presName="parTx" presStyleLbl="revTx" presStyleIdx="1" presStyleCnt="3">
        <dgm:presLayoutVars>
          <dgm:chMax val="0"/>
          <dgm:chPref val="0"/>
        </dgm:presLayoutVars>
      </dgm:prSet>
      <dgm:spPr/>
    </dgm:pt>
    <dgm:pt modelId="{B321CE55-7309-48DF-8FE9-E3C261F38DE3}" type="pres">
      <dgm:prSet presAssocID="{16BA2B28-DAE6-4FFA-B31B-9E26C464C0BC}" presName="sibTrans" presStyleCnt="0"/>
      <dgm:spPr/>
    </dgm:pt>
    <dgm:pt modelId="{5A4DB3EC-9B90-44E0-86A9-5A7C97E3D410}" type="pres">
      <dgm:prSet presAssocID="{ADDABC2A-20C5-4228-8E38-F9BDBB95BC16}" presName="compNode" presStyleCnt="0"/>
      <dgm:spPr/>
    </dgm:pt>
    <dgm:pt modelId="{F88743F4-6681-48E8-B6C6-7F9F0361DC88}" type="pres">
      <dgm:prSet presAssocID="{ADDABC2A-20C5-4228-8E38-F9BDBB95BC16}" presName="bgRect" presStyleLbl="bgShp" presStyleIdx="2" presStyleCnt="3"/>
      <dgm:spPr/>
    </dgm:pt>
    <dgm:pt modelId="{30A95F0B-5BF2-45FB-932B-7CC93FFCF3A7}" type="pres">
      <dgm:prSet presAssocID="{ADDABC2A-20C5-4228-8E38-F9BDBB95BC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214E101-F9DB-4BB7-ADE2-9F97F4E7F27A}" type="pres">
      <dgm:prSet presAssocID="{ADDABC2A-20C5-4228-8E38-F9BDBB95BC16}" presName="spaceRect" presStyleCnt="0"/>
      <dgm:spPr/>
    </dgm:pt>
    <dgm:pt modelId="{81E4593C-5360-4C13-85DF-BCBEA018B08A}" type="pres">
      <dgm:prSet presAssocID="{ADDABC2A-20C5-4228-8E38-F9BDBB95BC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905862-BE09-4B66-A92B-25960C913E08}" type="presOf" srcId="{AA7AB743-B818-4B2B-A311-72E2C9F6271A}" destId="{E74BE700-998A-499E-A5E8-075DA7238E9C}" srcOrd="0" destOrd="0" presId="urn:microsoft.com/office/officeart/2018/2/layout/IconVerticalSolidList"/>
    <dgm:cxn modelId="{8231069B-EE1C-43C2-ABAF-32219BE57B29}" srcId="{5AC64E66-5BD8-4394-A0F8-DA2AABD10FB8}" destId="{085117CE-DFB5-41F0-AE06-C5A242B6A1FA}" srcOrd="1" destOrd="0" parTransId="{7BB3225A-A047-406F-BB55-1A8943823DCB}" sibTransId="{16BA2B28-DAE6-4FFA-B31B-9E26C464C0BC}"/>
    <dgm:cxn modelId="{695D5CA7-B7CA-4CF2-8884-2E4C536C7197}" srcId="{5AC64E66-5BD8-4394-A0F8-DA2AABD10FB8}" destId="{AA7AB743-B818-4B2B-A311-72E2C9F6271A}" srcOrd="0" destOrd="0" parTransId="{C27C739D-F490-40A7-BFE8-BCB7AFD44B24}" sibTransId="{EF4AE81C-09C5-44F1-BAA2-161E72C92DD6}"/>
    <dgm:cxn modelId="{137360B8-BD2E-4D3C-9E79-13FA2D1818A0}" type="presOf" srcId="{5AC64E66-5BD8-4394-A0F8-DA2AABD10FB8}" destId="{A2CF5D17-6F20-4DC2-ACCF-65522A25BC81}" srcOrd="0" destOrd="0" presId="urn:microsoft.com/office/officeart/2018/2/layout/IconVerticalSolidList"/>
    <dgm:cxn modelId="{5AC88DE8-DE8C-49DE-932D-3DB672885996}" srcId="{5AC64E66-5BD8-4394-A0F8-DA2AABD10FB8}" destId="{ADDABC2A-20C5-4228-8E38-F9BDBB95BC16}" srcOrd="2" destOrd="0" parTransId="{53B9AD8C-0791-4F4C-B138-A885C375E4E9}" sibTransId="{39D0A8BC-4D4B-40D6-A763-5390AADE34FC}"/>
    <dgm:cxn modelId="{A065C8F5-F7BB-405B-993B-1F7C1555D043}" type="presOf" srcId="{ADDABC2A-20C5-4228-8E38-F9BDBB95BC16}" destId="{81E4593C-5360-4C13-85DF-BCBEA018B08A}" srcOrd="0" destOrd="0" presId="urn:microsoft.com/office/officeart/2018/2/layout/IconVerticalSolidList"/>
    <dgm:cxn modelId="{8B449FFA-8250-46D2-8B41-758D63305681}" type="presOf" srcId="{085117CE-DFB5-41F0-AE06-C5A242B6A1FA}" destId="{745B5E8F-9329-4898-93AD-7D962D0C7848}" srcOrd="0" destOrd="0" presId="urn:microsoft.com/office/officeart/2018/2/layout/IconVerticalSolidList"/>
    <dgm:cxn modelId="{9A67C7D8-7D03-4EF1-BDDC-9C8D89CE87F4}" type="presParOf" srcId="{A2CF5D17-6F20-4DC2-ACCF-65522A25BC81}" destId="{487E6DF3-15E9-4CD5-93E1-60754BD121B9}" srcOrd="0" destOrd="0" presId="urn:microsoft.com/office/officeart/2018/2/layout/IconVerticalSolidList"/>
    <dgm:cxn modelId="{2A0BAE94-9140-46D8-A59F-541D8864C83F}" type="presParOf" srcId="{487E6DF3-15E9-4CD5-93E1-60754BD121B9}" destId="{6583A636-1B41-4F1A-BBBC-83909FE60376}" srcOrd="0" destOrd="0" presId="urn:microsoft.com/office/officeart/2018/2/layout/IconVerticalSolidList"/>
    <dgm:cxn modelId="{96FF64AA-743A-441E-89AB-615637E6C00C}" type="presParOf" srcId="{487E6DF3-15E9-4CD5-93E1-60754BD121B9}" destId="{86F81707-9A97-45C0-882F-F9F6E9141323}" srcOrd="1" destOrd="0" presId="urn:microsoft.com/office/officeart/2018/2/layout/IconVerticalSolidList"/>
    <dgm:cxn modelId="{43025859-4831-42C1-9062-52D6E1462932}" type="presParOf" srcId="{487E6DF3-15E9-4CD5-93E1-60754BD121B9}" destId="{05C081C2-D143-4613-ACF1-2404DF4E8934}" srcOrd="2" destOrd="0" presId="urn:microsoft.com/office/officeart/2018/2/layout/IconVerticalSolidList"/>
    <dgm:cxn modelId="{3B5832BC-A2C2-41F4-BFA3-91E5DE12F9E7}" type="presParOf" srcId="{487E6DF3-15E9-4CD5-93E1-60754BD121B9}" destId="{E74BE700-998A-499E-A5E8-075DA7238E9C}" srcOrd="3" destOrd="0" presId="urn:microsoft.com/office/officeart/2018/2/layout/IconVerticalSolidList"/>
    <dgm:cxn modelId="{F5CF3095-BCD7-4116-BDA3-DB8961834B1E}" type="presParOf" srcId="{A2CF5D17-6F20-4DC2-ACCF-65522A25BC81}" destId="{B82BCDD7-D89E-4C69-8A62-519C3D058CFA}" srcOrd="1" destOrd="0" presId="urn:microsoft.com/office/officeart/2018/2/layout/IconVerticalSolidList"/>
    <dgm:cxn modelId="{651D2477-19FD-4114-A6C2-3D15E327877A}" type="presParOf" srcId="{A2CF5D17-6F20-4DC2-ACCF-65522A25BC81}" destId="{1F5C13F6-1428-4D32-813B-877CFDA2299F}" srcOrd="2" destOrd="0" presId="urn:microsoft.com/office/officeart/2018/2/layout/IconVerticalSolidList"/>
    <dgm:cxn modelId="{E341AA37-BC37-4D20-805A-E9C1B43DDF6E}" type="presParOf" srcId="{1F5C13F6-1428-4D32-813B-877CFDA2299F}" destId="{4929D1DE-4691-4985-8A1F-7E08FC35E594}" srcOrd="0" destOrd="0" presId="urn:microsoft.com/office/officeart/2018/2/layout/IconVerticalSolidList"/>
    <dgm:cxn modelId="{C9979F5C-E29D-483F-85BB-DB2251ED59A2}" type="presParOf" srcId="{1F5C13F6-1428-4D32-813B-877CFDA2299F}" destId="{B0F81847-ABAE-4397-8E4E-26F0D99BDF05}" srcOrd="1" destOrd="0" presId="urn:microsoft.com/office/officeart/2018/2/layout/IconVerticalSolidList"/>
    <dgm:cxn modelId="{261B5E2C-6D8E-4839-882A-FA334B0A5C30}" type="presParOf" srcId="{1F5C13F6-1428-4D32-813B-877CFDA2299F}" destId="{1FFB3B88-A7D2-4390-A628-D9C7C70A3BA0}" srcOrd="2" destOrd="0" presId="urn:microsoft.com/office/officeart/2018/2/layout/IconVerticalSolidList"/>
    <dgm:cxn modelId="{B2F8C491-D2FF-4F49-A6C2-7D10F68BE341}" type="presParOf" srcId="{1F5C13F6-1428-4D32-813B-877CFDA2299F}" destId="{745B5E8F-9329-4898-93AD-7D962D0C7848}" srcOrd="3" destOrd="0" presId="urn:microsoft.com/office/officeart/2018/2/layout/IconVerticalSolidList"/>
    <dgm:cxn modelId="{8CBDC406-F5F7-4F38-AD8D-AE71173C1756}" type="presParOf" srcId="{A2CF5D17-6F20-4DC2-ACCF-65522A25BC81}" destId="{B321CE55-7309-48DF-8FE9-E3C261F38DE3}" srcOrd="3" destOrd="0" presId="urn:microsoft.com/office/officeart/2018/2/layout/IconVerticalSolidList"/>
    <dgm:cxn modelId="{54CDAF81-9898-4EC7-A692-402B314479C7}" type="presParOf" srcId="{A2CF5D17-6F20-4DC2-ACCF-65522A25BC81}" destId="{5A4DB3EC-9B90-44E0-86A9-5A7C97E3D410}" srcOrd="4" destOrd="0" presId="urn:microsoft.com/office/officeart/2018/2/layout/IconVerticalSolidList"/>
    <dgm:cxn modelId="{3ED547F6-1CC4-49D6-AC75-8876B6764081}" type="presParOf" srcId="{5A4DB3EC-9B90-44E0-86A9-5A7C97E3D410}" destId="{F88743F4-6681-48E8-B6C6-7F9F0361DC88}" srcOrd="0" destOrd="0" presId="urn:microsoft.com/office/officeart/2018/2/layout/IconVerticalSolidList"/>
    <dgm:cxn modelId="{B5A4F8BD-9791-43D3-A9C7-616A02819C44}" type="presParOf" srcId="{5A4DB3EC-9B90-44E0-86A9-5A7C97E3D410}" destId="{30A95F0B-5BF2-45FB-932B-7CC93FFCF3A7}" srcOrd="1" destOrd="0" presId="urn:microsoft.com/office/officeart/2018/2/layout/IconVerticalSolidList"/>
    <dgm:cxn modelId="{88F9CC94-9018-46A5-8B58-E8D604474CBF}" type="presParOf" srcId="{5A4DB3EC-9B90-44E0-86A9-5A7C97E3D410}" destId="{3214E101-F9DB-4BB7-ADE2-9F97F4E7F27A}" srcOrd="2" destOrd="0" presId="urn:microsoft.com/office/officeart/2018/2/layout/IconVerticalSolidList"/>
    <dgm:cxn modelId="{5328048C-E477-4831-9DF3-0F8FDF3CD995}" type="presParOf" srcId="{5A4DB3EC-9B90-44E0-86A9-5A7C97E3D410}" destId="{81E4593C-5360-4C13-85DF-BCBEA018B0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290DCC-9B61-4398-8B61-63CD1EC794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80CB59E-A242-4EA4-B091-0D4FCF01B5F3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1.  Teachers will be more inclined to handle bullying situations, rather than ignore them</a:t>
          </a:r>
        </a:p>
      </dgm:t>
    </dgm:pt>
    <dgm:pt modelId="{F437B01D-75D6-4553-81C5-E5EA8D1E391C}" type="parTrans" cxnId="{1CDE4919-7502-4470-9B94-F5026560E44A}">
      <dgm:prSet/>
      <dgm:spPr/>
      <dgm:t>
        <a:bodyPr/>
        <a:lstStyle/>
        <a:p>
          <a:endParaRPr lang="en-US"/>
        </a:p>
      </dgm:t>
    </dgm:pt>
    <dgm:pt modelId="{08F82E63-DC6F-4194-B660-8E034A696DB4}" type="sibTrans" cxnId="{1CDE4919-7502-4470-9B94-F5026560E44A}">
      <dgm:prSet/>
      <dgm:spPr/>
      <dgm:t>
        <a:bodyPr/>
        <a:lstStyle/>
        <a:p>
          <a:endParaRPr lang="en-US"/>
        </a:p>
      </dgm:t>
    </dgm:pt>
    <dgm:pt modelId="{ABCF50D7-6880-4ECD-A7D0-6609D142B2FB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2.  Primary school teachers and secondary school teachers will differ in how they handle bullying situations </a:t>
          </a:r>
        </a:p>
      </dgm:t>
    </dgm:pt>
    <dgm:pt modelId="{EA73A55D-693D-491D-A62E-9D1FA1325A2C}" type="parTrans" cxnId="{78B2A880-5843-4366-B873-F9A114C03E34}">
      <dgm:prSet/>
      <dgm:spPr/>
      <dgm:t>
        <a:bodyPr/>
        <a:lstStyle/>
        <a:p>
          <a:endParaRPr lang="en-US"/>
        </a:p>
      </dgm:t>
    </dgm:pt>
    <dgm:pt modelId="{AB695954-A1AA-458F-95AE-D8EB26AB0913}" type="sibTrans" cxnId="{78B2A880-5843-4366-B873-F9A114C03E34}">
      <dgm:prSet/>
      <dgm:spPr/>
      <dgm:t>
        <a:bodyPr/>
        <a:lstStyle/>
        <a:p>
          <a:endParaRPr lang="en-US"/>
        </a:p>
      </dgm:t>
    </dgm:pt>
    <dgm:pt modelId="{A993F634-59CA-4CEF-8A44-1A0F19BE8F35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3.  Teachers with 1-4 years teaching experience and teachers with 5+ years teaching experience will differ in how they handle bullying situations </a:t>
          </a:r>
        </a:p>
      </dgm:t>
    </dgm:pt>
    <dgm:pt modelId="{4ED98149-E64C-4449-BFCE-AEF4B21B7959}" type="parTrans" cxnId="{E0989362-7518-4186-8DC0-4D8C9EA0374D}">
      <dgm:prSet/>
      <dgm:spPr/>
      <dgm:t>
        <a:bodyPr/>
        <a:lstStyle/>
        <a:p>
          <a:endParaRPr lang="en-US"/>
        </a:p>
      </dgm:t>
    </dgm:pt>
    <dgm:pt modelId="{8219F946-61E5-4646-A962-91960F2ABEC8}" type="sibTrans" cxnId="{E0989362-7518-4186-8DC0-4D8C9EA0374D}">
      <dgm:prSet/>
      <dgm:spPr/>
      <dgm:t>
        <a:bodyPr/>
        <a:lstStyle/>
        <a:p>
          <a:endParaRPr lang="en-US"/>
        </a:p>
      </dgm:t>
    </dgm:pt>
    <dgm:pt modelId="{72A8697B-19B3-456F-8250-01EE1ED52284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4.  Primary school teachers with 1-4 years teaching experience and secondary school teachers with 5+ years teaching experience will differ in how they handle bullying situations </a:t>
          </a:r>
        </a:p>
      </dgm:t>
    </dgm:pt>
    <dgm:pt modelId="{C6C350A5-6919-4778-ADF5-E8C3C085103B}" type="parTrans" cxnId="{1BA278DF-94BC-4155-A31A-D32CB8F1C20A}">
      <dgm:prSet/>
      <dgm:spPr/>
      <dgm:t>
        <a:bodyPr/>
        <a:lstStyle/>
        <a:p>
          <a:endParaRPr lang="en-US"/>
        </a:p>
      </dgm:t>
    </dgm:pt>
    <dgm:pt modelId="{B5DC07E2-C4BC-4176-8E7A-5E713FC22C2F}" type="sibTrans" cxnId="{1BA278DF-94BC-4155-A31A-D32CB8F1C20A}">
      <dgm:prSet/>
      <dgm:spPr/>
      <dgm:t>
        <a:bodyPr/>
        <a:lstStyle/>
        <a:p>
          <a:endParaRPr lang="en-US"/>
        </a:p>
      </dgm:t>
    </dgm:pt>
    <dgm:pt modelId="{625BA336-1358-4DCB-A42E-8BB5C868CEAC}" type="pres">
      <dgm:prSet presAssocID="{34290DCC-9B61-4398-8B61-63CD1EC79461}" presName="root" presStyleCnt="0">
        <dgm:presLayoutVars>
          <dgm:dir/>
          <dgm:resizeHandles val="exact"/>
        </dgm:presLayoutVars>
      </dgm:prSet>
      <dgm:spPr/>
    </dgm:pt>
    <dgm:pt modelId="{B991D09E-3283-4883-999B-F4AA7A3E7423}" type="pres">
      <dgm:prSet presAssocID="{680CB59E-A242-4EA4-B091-0D4FCF01B5F3}" presName="compNode" presStyleCnt="0"/>
      <dgm:spPr/>
    </dgm:pt>
    <dgm:pt modelId="{A3F8578F-FE17-414B-A8AE-E9FA3EFAFEF7}" type="pres">
      <dgm:prSet presAssocID="{680CB59E-A242-4EA4-B091-0D4FCF01B5F3}" presName="bgRect" presStyleLbl="bgShp" presStyleIdx="0" presStyleCnt="4"/>
      <dgm:spPr/>
    </dgm:pt>
    <dgm:pt modelId="{9BC2D68E-E967-41C7-8C19-3E195D4E04AA}" type="pres">
      <dgm:prSet presAssocID="{680CB59E-A242-4EA4-B091-0D4FCF01B5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9F8B318-A68D-427F-A68C-F2B271FCE32D}" type="pres">
      <dgm:prSet presAssocID="{680CB59E-A242-4EA4-B091-0D4FCF01B5F3}" presName="spaceRect" presStyleCnt="0"/>
      <dgm:spPr/>
    </dgm:pt>
    <dgm:pt modelId="{886663AA-3D0C-4609-9C4E-A34717D71839}" type="pres">
      <dgm:prSet presAssocID="{680CB59E-A242-4EA4-B091-0D4FCF01B5F3}" presName="parTx" presStyleLbl="revTx" presStyleIdx="0" presStyleCnt="4">
        <dgm:presLayoutVars>
          <dgm:chMax val="0"/>
          <dgm:chPref val="0"/>
        </dgm:presLayoutVars>
      </dgm:prSet>
      <dgm:spPr/>
    </dgm:pt>
    <dgm:pt modelId="{81C4905B-50AA-4D64-9952-48D311D0BB5C}" type="pres">
      <dgm:prSet presAssocID="{08F82E63-DC6F-4194-B660-8E034A696DB4}" presName="sibTrans" presStyleCnt="0"/>
      <dgm:spPr/>
    </dgm:pt>
    <dgm:pt modelId="{F520E05C-469D-4A08-9418-280507B6693B}" type="pres">
      <dgm:prSet presAssocID="{ABCF50D7-6880-4ECD-A7D0-6609D142B2FB}" presName="compNode" presStyleCnt="0"/>
      <dgm:spPr/>
    </dgm:pt>
    <dgm:pt modelId="{FE459A13-2067-48DA-A9E4-53B1A9E45A0C}" type="pres">
      <dgm:prSet presAssocID="{ABCF50D7-6880-4ECD-A7D0-6609D142B2FB}" presName="bgRect" presStyleLbl="bgShp" presStyleIdx="1" presStyleCnt="4"/>
      <dgm:spPr/>
    </dgm:pt>
    <dgm:pt modelId="{428DD4B9-57A3-4FA5-9EF4-E70C764A8A36}" type="pres">
      <dgm:prSet presAssocID="{ABCF50D7-6880-4ECD-A7D0-6609D142B2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F8F23F0E-36E3-4D85-8483-B4E84FF64A2B}" type="pres">
      <dgm:prSet presAssocID="{ABCF50D7-6880-4ECD-A7D0-6609D142B2FB}" presName="spaceRect" presStyleCnt="0"/>
      <dgm:spPr/>
    </dgm:pt>
    <dgm:pt modelId="{52AFC9CF-617F-4D88-9C97-7233FAB09514}" type="pres">
      <dgm:prSet presAssocID="{ABCF50D7-6880-4ECD-A7D0-6609D142B2FB}" presName="parTx" presStyleLbl="revTx" presStyleIdx="1" presStyleCnt="4">
        <dgm:presLayoutVars>
          <dgm:chMax val="0"/>
          <dgm:chPref val="0"/>
        </dgm:presLayoutVars>
      </dgm:prSet>
      <dgm:spPr/>
    </dgm:pt>
    <dgm:pt modelId="{38FA3EB9-DD91-4676-AEC8-17F80BEC0DA9}" type="pres">
      <dgm:prSet presAssocID="{AB695954-A1AA-458F-95AE-D8EB26AB0913}" presName="sibTrans" presStyleCnt="0"/>
      <dgm:spPr/>
    </dgm:pt>
    <dgm:pt modelId="{359AA05E-8D8F-4940-80A0-DFDAA03375A9}" type="pres">
      <dgm:prSet presAssocID="{A993F634-59CA-4CEF-8A44-1A0F19BE8F35}" presName="compNode" presStyleCnt="0"/>
      <dgm:spPr/>
    </dgm:pt>
    <dgm:pt modelId="{D42557C4-01C1-42C8-880D-1BC9E7060226}" type="pres">
      <dgm:prSet presAssocID="{A993F634-59CA-4CEF-8A44-1A0F19BE8F35}" presName="bgRect" presStyleLbl="bgShp" presStyleIdx="2" presStyleCnt="4"/>
      <dgm:spPr/>
    </dgm:pt>
    <dgm:pt modelId="{27CD6A29-A627-4EFD-9B04-4CC4AC4CD7E5}" type="pres">
      <dgm:prSet presAssocID="{A993F634-59CA-4CEF-8A44-1A0F19BE8F3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120D73E-E9E2-44EA-82A7-140D62B7FE79}" type="pres">
      <dgm:prSet presAssocID="{A993F634-59CA-4CEF-8A44-1A0F19BE8F35}" presName="spaceRect" presStyleCnt="0"/>
      <dgm:spPr/>
    </dgm:pt>
    <dgm:pt modelId="{07AABAEA-0A3D-4493-AD90-DD01C4402CE9}" type="pres">
      <dgm:prSet presAssocID="{A993F634-59CA-4CEF-8A44-1A0F19BE8F35}" presName="parTx" presStyleLbl="revTx" presStyleIdx="2" presStyleCnt="4">
        <dgm:presLayoutVars>
          <dgm:chMax val="0"/>
          <dgm:chPref val="0"/>
        </dgm:presLayoutVars>
      </dgm:prSet>
      <dgm:spPr/>
    </dgm:pt>
    <dgm:pt modelId="{BC3C8D7A-90F2-43AC-ADFF-55BB4FE08C32}" type="pres">
      <dgm:prSet presAssocID="{8219F946-61E5-4646-A962-91960F2ABEC8}" presName="sibTrans" presStyleCnt="0"/>
      <dgm:spPr/>
    </dgm:pt>
    <dgm:pt modelId="{7E319A89-3F9E-458E-8E7D-97EB4F0FDA87}" type="pres">
      <dgm:prSet presAssocID="{72A8697B-19B3-456F-8250-01EE1ED52284}" presName="compNode" presStyleCnt="0"/>
      <dgm:spPr/>
    </dgm:pt>
    <dgm:pt modelId="{E9FB324C-A000-4D62-8AAB-8CBA7DC1DE61}" type="pres">
      <dgm:prSet presAssocID="{72A8697B-19B3-456F-8250-01EE1ED52284}" presName="bgRect" presStyleLbl="bgShp" presStyleIdx="3" presStyleCnt="4"/>
      <dgm:spPr/>
    </dgm:pt>
    <dgm:pt modelId="{F1687066-3993-4E66-99B6-0DCEDB3930C9}" type="pres">
      <dgm:prSet presAssocID="{72A8697B-19B3-456F-8250-01EE1ED5228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AFDF88E-1114-438E-8C87-F9150508BF75}" type="pres">
      <dgm:prSet presAssocID="{72A8697B-19B3-456F-8250-01EE1ED52284}" presName="spaceRect" presStyleCnt="0"/>
      <dgm:spPr/>
    </dgm:pt>
    <dgm:pt modelId="{53A71E59-6601-4F16-9957-A6EB0F1B7844}" type="pres">
      <dgm:prSet presAssocID="{72A8697B-19B3-456F-8250-01EE1ED5228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CDE4919-7502-4470-9B94-F5026560E44A}" srcId="{34290DCC-9B61-4398-8B61-63CD1EC79461}" destId="{680CB59E-A242-4EA4-B091-0D4FCF01B5F3}" srcOrd="0" destOrd="0" parTransId="{F437B01D-75D6-4553-81C5-E5EA8D1E391C}" sibTransId="{08F82E63-DC6F-4194-B660-8E034A696DB4}"/>
    <dgm:cxn modelId="{E1442242-7AE8-4B23-AFC9-9BF33C65D375}" type="presOf" srcId="{34290DCC-9B61-4398-8B61-63CD1EC79461}" destId="{625BA336-1358-4DCB-A42E-8BB5C868CEAC}" srcOrd="0" destOrd="0" presId="urn:microsoft.com/office/officeart/2018/2/layout/IconVerticalSolidList"/>
    <dgm:cxn modelId="{E0989362-7518-4186-8DC0-4D8C9EA0374D}" srcId="{34290DCC-9B61-4398-8B61-63CD1EC79461}" destId="{A993F634-59CA-4CEF-8A44-1A0F19BE8F35}" srcOrd="2" destOrd="0" parTransId="{4ED98149-E64C-4449-BFCE-AEF4B21B7959}" sibTransId="{8219F946-61E5-4646-A962-91960F2ABEC8}"/>
    <dgm:cxn modelId="{A976657F-DEB0-4A4D-8BBC-494DFB907710}" type="presOf" srcId="{A993F634-59CA-4CEF-8A44-1A0F19BE8F35}" destId="{07AABAEA-0A3D-4493-AD90-DD01C4402CE9}" srcOrd="0" destOrd="0" presId="urn:microsoft.com/office/officeart/2018/2/layout/IconVerticalSolidList"/>
    <dgm:cxn modelId="{78B2A880-5843-4366-B873-F9A114C03E34}" srcId="{34290DCC-9B61-4398-8B61-63CD1EC79461}" destId="{ABCF50D7-6880-4ECD-A7D0-6609D142B2FB}" srcOrd="1" destOrd="0" parTransId="{EA73A55D-693D-491D-A62E-9D1FA1325A2C}" sibTransId="{AB695954-A1AA-458F-95AE-D8EB26AB0913}"/>
    <dgm:cxn modelId="{C6DE70C4-799E-4826-AFCF-BDEBBBB2ED80}" type="presOf" srcId="{680CB59E-A242-4EA4-B091-0D4FCF01B5F3}" destId="{886663AA-3D0C-4609-9C4E-A34717D71839}" srcOrd="0" destOrd="0" presId="urn:microsoft.com/office/officeart/2018/2/layout/IconVerticalSolidList"/>
    <dgm:cxn modelId="{1BA278DF-94BC-4155-A31A-D32CB8F1C20A}" srcId="{34290DCC-9B61-4398-8B61-63CD1EC79461}" destId="{72A8697B-19B3-456F-8250-01EE1ED52284}" srcOrd="3" destOrd="0" parTransId="{C6C350A5-6919-4778-ADF5-E8C3C085103B}" sibTransId="{B5DC07E2-C4BC-4176-8E7A-5E713FC22C2F}"/>
    <dgm:cxn modelId="{75920EF4-EADC-4404-B951-329D3C360244}" type="presOf" srcId="{72A8697B-19B3-456F-8250-01EE1ED52284}" destId="{53A71E59-6601-4F16-9957-A6EB0F1B7844}" srcOrd="0" destOrd="0" presId="urn:microsoft.com/office/officeart/2018/2/layout/IconVerticalSolidList"/>
    <dgm:cxn modelId="{D2DDEEF8-753D-4123-9BEC-95D5D39C7ACE}" type="presOf" srcId="{ABCF50D7-6880-4ECD-A7D0-6609D142B2FB}" destId="{52AFC9CF-617F-4D88-9C97-7233FAB09514}" srcOrd="0" destOrd="0" presId="urn:microsoft.com/office/officeart/2018/2/layout/IconVerticalSolidList"/>
    <dgm:cxn modelId="{2F113671-C2E8-41C5-9CC0-85194A93ED0C}" type="presParOf" srcId="{625BA336-1358-4DCB-A42E-8BB5C868CEAC}" destId="{B991D09E-3283-4883-999B-F4AA7A3E7423}" srcOrd="0" destOrd="0" presId="urn:microsoft.com/office/officeart/2018/2/layout/IconVerticalSolidList"/>
    <dgm:cxn modelId="{04105D30-7FE0-472D-95F3-06F95D44FE07}" type="presParOf" srcId="{B991D09E-3283-4883-999B-F4AA7A3E7423}" destId="{A3F8578F-FE17-414B-A8AE-E9FA3EFAFEF7}" srcOrd="0" destOrd="0" presId="urn:microsoft.com/office/officeart/2018/2/layout/IconVerticalSolidList"/>
    <dgm:cxn modelId="{706537F8-2D22-4BC6-9F48-F9B086A818FB}" type="presParOf" srcId="{B991D09E-3283-4883-999B-F4AA7A3E7423}" destId="{9BC2D68E-E967-41C7-8C19-3E195D4E04AA}" srcOrd="1" destOrd="0" presId="urn:microsoft.com/office/officeart/2018/2/layout/IconVerticalSolidList"/>
    <dgm:cxn modelId="{86E31DF0-33B8-4CB4-AA97-5DA955D81FCB}" type="presParOf" srcId="{B991D09E-3283-4883-999B-F4AA7A3E7423}" destId="{99F8B318-A68D-427F-A68C-F2B271FCE32D}" srcOrd="2" destOrd="0" presId="urn:microsoft.com/office/officeart/2018/2/layout/IconVerticalSolidList"/>
    <dgm:cxn modelId="{C3829DAA-A683-4E5F-ADD9-BA77DA0F0CD3}" type="presParOf" srcId="{B991D09E-3283-4883-999B-F4AA7A3E7423}" destId="{886663AA-3D0C-4609-9C4E-A34717D71839}" srcOrd="3" destOrd="0" presId="urn:microsoft.com/office/officeart/2018/2/layout/IconVerticalSolidList"/>
    <dgm:cxn modelId="{AC61DD09-E157-47C9-ABE9-CF7E6247959C}" type="presParOf" srcId="{625BA336-1358-4DCB-A42E-8BB5C868CEAC}" destId="{81C4905B-50AA-4D64-9952-48D311D0BB5C}" srcOrd="1" destOrd="0" presId="urn:microsoft.com/office/officeart/2018/2/layout/IconVerticalSolidList"/>
    <dgm:cxn modelId="{D6E1E8D7-78A4-415B-961C-CC79239FA193}" type="presParOf" srcId="{625BA336-1358-4DCB-A42E-8BB5C868CEAC}" destId="{F520E05C-469D-4A08-9418-280507B6693B}" srcOrd="2" destOrd="0" presId="urn:microsoft.com/office/officeart/2018/2/layout/IconVerticalSolidList"/>
    <dgm:cxn modelId="{B1148EFA-F26D-42B1-B0B3-33114E51E9DE}" type="presParOf" srcId="{F520E05C-469D-4A08-9418-280507B6693B}" destId="{FE459A13-2067-48DA-A9E4-53B1A9E45A0C}" srcOrd="0" destOrd="0" presId="urn:microsoft.com/office/officeart/2018/2/layout/IconVerticalSolidList"/>
    <dgm:cxn modelId="{AF2D0D58-35D6-42D8-B049-9B78A125C775}" type="presParOf" srcId="{F520E05C-469D-4A08-9418-280507B6693B}" destId="{428DD4B9-57A3-4FA5-9EF4-E70C764A8A36}" srcOrd="1" destOrd="0" presId="urn:microsoft.com/office/officeart/2018/2/layout/IconVerticalSolidList"/>
    <dgm:cxn modelId="{ED2D2C54-A31B-445C-A30A-E219D6004FC5}" type="presParOf" srcId="{F520E05C-469D-4A08-9418-280507B6693B}" destId="{F8F23F0E-36E3-4D85-8483-B4E84FF64A2B}" srcOrd="2" destOrd="0" presId="urn:microsoft.com/office/officeart/2018/2/layout/IconVerticalSolidList"/>
    <dgm:cxn modelId="{4F99786C-D296-4C3F-8C5B-02FA1F765B16}" type="presParOf" srcId="{F520E05C-469D-4A08-9418-280507B6693B}" destId="{52AFC9CF-617F-4D88-9C97-7233FAB09514}" srcOrd="3" destOrd="0" presId="urn:microsoft.com/office/officeart/2018/2/layout/IconVerticalSolidList"/>
    <dgm:cxn modelId="{221F02EC-52F5-4343-B1E5-B3AF228BA769}" type="presParOf" srcId="{625BA336-1358-4DCB-A42E-8BB5C868CEAC}" destId="{38FA3EB9-DD91-4676-AEC8-17F80BEC0DA9}" srcOrd="3" destOrd="0" presId="urn:microsoft.com/office/officeart/2018/2/layout/IconVerticalSolidList"/>
    <dgm:cxn modelId="{1B3035EB-CD14-47D8-8706-23A8DF95A10F}" type="presParOf" srcId="{625BA336-1358-4DCB-A42E-8BB5C868CEAC}" destId="{359AA05E-8D8F-4940-80A0-DFDAA03375A9}" srcOrd="4" destOrd="0" presId="urn:microsoft.com/office/officeart/2018/2/layout/IconVerticalSolidList"/>
    <dgm:cxn modelId="{1F0A4C2B-D471-40EA-B52F-20E1224425D9}" type="presParOf" srcId="{359AA05E-8D8F-4940-80A0-DFDAA03375A9}" destId="{D42557C4-01C1-42C8-880D-1BC9E7060226}" srcOrd="0" destOrd="0" presId="urn:microsoft.com/office/officeart/2018/2/layout/IconVerticalSolidList"/>
    <dgm:cxn modelId="{1436F3CE-B2DC-48BD-AA08-08951CA89988}" type="presParOf" srcId="{359AA05E-8D8F-4940-80A0-DFDAA03375A9}" destId="{27CD6A29-A627-4EFD-9B04-4CC4AC4CD7E5}" srcOrd="1" destOrd="0" presId="urn:microsoft.com/office/officeart/2018/2/layout/IconVerticalSolidList"/>
    <dgm:cxn modelId="{272480FA-EA0D-4A6A-BEF1-5CE056CCF41F}" type="presParOf" srcId="{359AA05E-8D8F-4940-80A0-DFDAA03375A9}" destId="{4120D73E-E9E2-44EA-82A7-140D62B7FE79}" srcOrd="2" destOrd="0" presId="urn:microsoft.com/office/officeart/2018/2/layout/IconVerticalSolidList"/>
    <dgm:cxn modelId="{61326988-0CE4-4149-86F2-B5A78E3A5093}" type="presParOf" srcId="{359AA05E-8D8F-4940-80A0-DFDAA03375A9}" destId="{07AABAEA-0A3D-4493-AD90-DD01C4402CE9}" srcOrd="3" destOrd="0" presId="urn:microsoft.com/office/officeart/2018/2/layout/IconVerticalSolidList"/>
    <dgm:cxn modelId="{FE5CED4D-35BD-49A2-A8EB-58B528CD66F9}" type="presParOf" srcId="{625BA336-1358-4DCB-A42E-8BB5C868CEAC}" destId="{BC3C8D7A-90F2-43AC-ADFF-55BB4FE08C32}" srcOrd="5" destOrd="0" presId="urn:microsoft.com/office/officeart/2018/2/layout/IconVerticalSolidList"/>
    <dgm:cxn modelId="{3911E429-75FA-4CDC-8988-C75CB793D9B0}" type="presParOf" srcId="{625BA336-1358-4DCB-A42E-8BB5C868CEAC}" destId="{7E319A89-3F9E-458E-8E7D-97EB4F0FDA87}" srcOrd="6" destOrd="0" presId="urn:microsoft.com/office/officeart/2018/2/layout/IconVerticalSolidList"/>
    <dgm:cxn modelId="{C6242F6F-091D-4CB7-85CB-64C23A3B3422}" type="presParOf" srcId="{7E319A89-3F9E-458E-8E7D-97EB4F0FDA87}" destId="{E9FB324C-A000-4D62-8AAB-8CBA7DC1DE61}" srcOrd="0" destOrd="0" presId="urn:microsoft.com/office/officeart/2018/2/layout/IconVerticalSolidList"/>
    <dgm:cxn modelId="{D99866EC-A516-4E46-B331-C68C7DF8CEE9}" type="presParOf" srcId="{7E319A89-3F9E-458E-8E7D-97EB4F0FDA87}" destId="{F1687066-3993-4E66-99B6-0DCEDB3930C9}" srcOrd="1" destOrd="0" presId="urn:microsoft.com/office/officeart/2018/2/layout/IconVerticalSolidList"/>
    <dgm:cxn modelId="{0E9B293D-05ED-452C-B4E2-BB15398DBCF7}" type="presParOf" srcId="{7E319A89-3F9E-458E-8E7D-97EB4F0FDA87}" destId="{6AFDF88E-1114-438E-8C87-F9150508BF75}" srcOrd="2" destOrd="0" presId="urn:microsoft.com/office/officeart/2018/2/layout/IconVerticalSolidList"/>
    <dgm:cxn modelId="{304503FF-1AB7-47E1-9B98-421519A224DB}" type="presParOf" srcId="{7E319A89-3F9E-458E-8E7D-97EB4F0FDA87}" destId="{53A71E59-6601-4F16-9957-A6EB0F1B78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ED8D13D-2D14-4342-87BF-E7472AC66B78}" type="doc">
      <dgm:prSet loTypeId="urn:microsoft.com/office/officeart/2005/8/layout/hierarchy3" loCatId="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3111B7B1-4E03-994B-BCDC-996C06EB1592}">
      <dgm:prSet phldrT="[Text]"/>
      <dgm:spPr/>
      <dgm:t>
        <a:bodyPr/>
        <a:lstStyle/>
        <a:p>
          <a:r>
            <a:rPr lang="en-GB" dirty="0"/>
            <a:t>Handling Bullying Questionnaire (Bauman, Rigby and </a:t>
          </a:r>
          <a:r>
            <a:rPr lang="en-GB" dirty="0" err="1"/>
            <a:t>Hoppa</a:t>
          </a:r>
          <a:r>
            <a:rPr lang="en-GB" dirty="0"/>
            <a:t>, 2008)</a:t>
          </a:r>
        </a:p>
      </dgm:t>
    </dgm:pt>
    <dgm:pt modelId="{A1D76170-1A1B-1046-8880-01EECFD87D7B}" type="parTrans" cxnId="{6B3EBBE3-631F-FF49-841E-D01775FD3A9F}">
      <dgm:prSet/>
      <dgm:spPr/>
      <dgm:t>
        <a:bodyPr/>
        <a:lstStyle/>
        <a:p>
          <a:endParaRPr lang="en-GB"/>
        </a:p>
      </dgm:t>
    </dgm:pt>
    <dgm:pt modelId="{B34B89AA-D6ED-3245-99A8-61D83DA2984D}" type="sibTrans" cxnId="{6B3EBBE3-631F-FF49-841E-D01775FD3A9F}">
      <dgm:prSet/>
      <dgm:spPr/>
      <dgm:t>
        <a:bodyPr/>
        <a:lstStyle/>
        <a:p>
          <a:endParaRPr lang="en-GB"/>
        </a:p>
      </dgm:t>
    </dgm:pt>
    <dgm:pt modelId="{E8D069C7-ABE5-B14F-8274-C6BDD4F07959}">
      <dgm:prSet phldrT="[Text]" custT="1"/>
      <dgm:spPr/>
      <dgm:t>
        <a:bodyPr/>
        <a:lstStyle/>
        <a:p>
          <a:r>
            <a:rPr lang="en-GB" sz="1600" dirty="0"/>
            <a:t>Working with  the victim</a:t>
          </a:r>
        </a:p>
      </dgm:t>
    </dgm:pt>
    <dgm:pt modelId="{7B7E7091-7780-DA4A-8CAA-FE1E9EE027ED}" type="parTrans" cxnId="{8CF550E8-141E-C543-91D0-0B332855E5B0}">
      <dgm:prSet/>
      <dgm:spPr/>
      <dgm:t>
        <a:bodyPr/>
        <a:lstStyle/>
        <a:p>
          <a:endParaRPr lang="en-GB"/>
        </a:p>
      </dgm:t>
    </dgm:pt>
    <dgm:pt modelId="{0DA3872D-4C29-E74A-95F9-AA18F80A6171}" type="sibTrans" cxnId="{8CF550E8-141E-C543-91D0-0B332855E5B0}">
      <dgm:prSet/>
      <dgm:spPr/>
      <dgm:t>
        <a:bodyPr/>
        <a:lstStyle/>
        <a:p>
          <a:endParaRPr lang="en-GB"/>
        </a:p>
      </dgm:t>
    </dgm:pt>
    <dgm:pt modelId="{93DB2F42-3BDE-334C-A22A-D4A2FB56FDF8}">
      <dgm:prSet phldrT="[Text]" custT="1"/>
      <dgm:spPr/>
      <dgm:t>
        <a:bodyPr/>
        <a:lstStyle/>
        <a:p>
          <a:r>
            <a:rPr lang="en-GB" sz="1600" dirty="0"/>
            <a:t>Working with  the bully</a:t>
          </a:r>
        </a:p>
      </dgm:t>
    </dgm:pt>
    <dgm:pt modelId="{D8273128-6D85-754B-972D-4D0CE7CA46BC}" type="parTrans" cxnId="{FD277019-D42E-CB44-8067-E26C890CE9F8}">
      <dgm:prSet/>
      <dgm:spPr/>
      <dgm:t>
        <a:bodyPr/>
        <a:lstStyle/>
        <a:p>
          <a:endParaRPr lang="en-GB"/>
        </a:p>
      </dgm:t>
    </dgm:pt>
    <dgm:pt modelId="{12A4EA27-DD50-024A-A8A3-D2AB20F8CC2F}" type="sibTrans" cxnId="{FD277019-D42E-CB44-8067-E26C890CE9F8}">
      <dgm:prSet/>
      <dgm:spPr/>
      <dgm:t>
        <a:bodyPr/>
        <a:lstStyle/>
        <a:p>
          <a:endParaRPr lang="en-GB"/>
        </a:p>
      </dgm:t>
    </dgm:pt>
    <dgm:pt modelId="{82EC3937-9EB2-664A-8BBB-0E81B6527D0F}">
      <dgm:prSet phldrT="[Text]" custT="1"/>
      <dgm:spPr/>
      <dgm:t>
        <a:bodyPr/>
        <a:lstStyle/>
        <a:p>
          <a:r>
            <a:rPr lang="en-GB" sz="1600" dirty="0"/>
            <a:t>Disciplining     the bully</a:t>
          </a:r>
        </a:p>
      </dgm:t>
    </dgm:pt>
    <dgm:pt modelId="{B0C2510B-E900-0945-928B-19EE7C6D20E1}" type="parTrans" cxnId="{96FB96F3-0126-284B-83A1-EA18BDFE050F}">
      <dgm:prSet/>
      <dgm:spPr/>
      <dgm:t>
        <a:bodyPr/>
        <a:lstStyle/>
        <a:p>
          <a:endParaRPr lang="en-GB"/>
        </a:p>
      </dgm:t>
    </dgm:pt>
    <dgm:pt modelId="{680EF1C7-76E0-374B-BC89-93F2BABEC921}" type="sibTrans" cxnId="{96FB96F3-0126-284B-83A1-EA18BDFE050F}">
      <dgm:prSet/>
      <dgm:spPr/>
      <dgm:t>
        <a:bodyPr/>
        <a:lstStyle/>
        <a:p>
          <a:endParaRPr lang="en-GB"/>
        </a:p>
      </dgm:t>
    </dgm:pt>
    <dgm:pt modelId="{077A3713-9B43-C348-B3A0-50AAF708A453}">
      <dgm:prSet phldrT="[Text]" custT="1"/>
      <dgm:spPr/>
      <dgm:t>
        <a:bodyPr/>
        <a:lstStyle/>
        <a:p>
          <a:r>
            <a:rPr lang="en-GB" sz="1600" dirty="0"/>
            <a:t>Ignoring the incident</a:t>
          </a:r>
        </a:p>
      </dgm:t>
    </dgm:pt>
    <dgm:pt modelId="{CDEDA87C-651E-284F-A8B5-D3026C38DEFF}" type="parTrans" cxnId="{62A18B5F-39F2-8C4A-BE22-A95962AD417C}">
      <dgm:prSet/>
      <dgm:spPr/>
      <dgm:t>
        <a:bodyPr/>
        <a:lstStyle/>
        <a:p>
          <a:endParaRPr lang="en-GB"/>
        </a:p>
      </dgm:t>
    </dgm:pt>
    <dgm:pt modelId="{AE545017-22B0-4F4F-A4BB-30AEB0970D66}" type="sibTrans" cxnId="{62A18B5F-39F2-8C4A-BE22-A95962AD417C}">
      <dgm:prSet/>
      <dgm:spPr/>
      <dgm:t>
        <a:bodyPr/>
        <a:lstStyle/>
        <a:p>
          <a:endParaRPr lang="en-GB"/>
        </a:p>
      </dgm:t>
    </dgm:pt>
    <dgm:pt modelId="{CA44E41D-C2B5-CC43-A898-31827F621C3F}">
      <dgm:prSet phldrT="[Text]" custT="1"/>
      <dgm:spPr/>
      <dgm:t>
        <a:bodyPr/>
        <a:lstStyle/>
        <a:p>
          <a:r>
            <a:rPr lang="en-GB" sz="1600" dirty="0"/>
            <a:t>Enlisting other adults</a:t>
          </a:r>
        </a:p>
      </dgm:t>
    </dgm:pt>
    <dgm:pt modelId="{AB96737E-EF04-6E45-8E4F-2C3B0995EEB8}" type="parTrans" cxnId="{CFB0FE54-480F-3B48-9021-11D6F3ECE7A2}">
      <dgm:prSet/>
      <dgm:spPr/>
      <dgm:t>
        <a:bodyPr/>
        <a:lstStyle/>
        <a:p>
          <a:endParaRPr lang="en-GB"/>
        </a:p>
      </dgm:t>
    </dgm:pt>
    <dgm:pt modelId="{A785A894-1ABB-3641-8B68-E999A87CDFF2}" type="sibTrans" cxnId="{CFB0FE54-480F-3B48-9021-11D6F3ECE7A2}">
      <dgm:prSet/>
      <dgm:spPr/>
      <dgm:t>
        <a:bodyPr/>
        <a:lstStyle/>
        <a:p>
          <a:endParaRPr lang="en-GB"/>
        </a:p>
      </dgm:t>
    </dgm:pt>
    <dgm:pt modelId="{ADF273DE-F275-324A-9EA6-AA327428001F}" type="pres">
      <dgm:prSet presAssocID="{AED8D13D-2D14-4342-87BF-E7472AC66B7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7B85A32-58FD-BC45-8AD6-52F41DE39FA8}" type="pres">
      <dgm:prSet presAssocID="{3111B7B1-4E03-994B-BCDC-996C06EB1592}" presName="root" presStyleCnt="0"/>
      <dgm:spPr/>
    </dgm:pt>
    <dgm:pt modelId="{9882F3B8-194F-8F4E-AC1A-5D108B9E65B5}" type="pres">
      <dgm:prSet presAssocID="{3111B7B1-4E03-994B-BCDC-996C06EB1592}" presName="rootComposite" presStyleCnt="0"/>
      <dgm:spPr/>
    </dgm:pt>
    <dgm:pt modelId="{B655B46C-1F6D-CB4E-B468-D8B4E041CDB0}" type="pres">
      <dgm:prSet presAssocID="{3111B7B1-4E03-994B-BCDC-996C06EB1592}" presName="rootText" presStyleLbl="node1" presStyleIdx="0" presStyleCnt="1" custScaleX="142183"/>
      <dgm:spPr/>
    </dgm:pt>
    <dgm:pt modelId="{44C1116B-43B2-0B42-9130-C7730102DF9F}" type="pres">
      <dgm:prSet presAssocID="{3111B7B1-4E03-994B-BCDC-996C06EB1592}" presName="rootConnector" presStyleLbl="node1" presStyleIdx="0" presStyleCnt="1"/>
      <dgm:spPr/>
    </dgm:pt>
    <dgm:pt modelId="{7D9C2C6D-BBE8-A444-A5EC-ABE74C370FE5}" type="pres">
      <dgm:prSet presAssocID="{3111B7B1-4E03-994B-BCDC-996C06EB1592}" presName="childShape" presStyleCnt="0"/>
      <dgm:spPr/>
    </dgm:pt>
    <dgm:pt modelId="{19548EE4-FD6D-314E-A17E-3FDC83402287}" type="pres">
      <dgm:prSet presAssocID="{7B7E7091-7780-DA4A-8CAA-FE1E9EE027ED}" presName="Name13" presStyleLbl="parChTrans1D2" presStyleIdx="0" presStyleCnt="5"/>
      <dgm:spPr/>
    </dgm:pt>
    <dgm:pt modelId="{9FE52B46-9874-AA48-8353-C86BB5C2F215}" type="pres">
      <dgm:prSet presAssocID="{E8D069C7-ABE5-B14F-8274-C6BDD4F07959}" presName="childText" presStyleLbl="bgAcc1" presStyleIdx="0" presStyleCnt="5" custScaleX="154741">
        <dgm:presLayoutVars>
          <dgm:bulletEnabled val="1"/>
        </dgm:presLayoutVars>
      </dgm:prSet>
      <dgm:spPr/>
    </dgm:pt>
    <dgm:pt modelId="{CD2283F4-79BA-DF45-A7AE-79067345EE1B}" type="pres">
      <dgm:prSet presAssocID="{D8273128-6D85-754B-972D-4D0CE7CA46BC}" presName="Name13" presStyleLbl="parChTrans1D2" presStyleIdx="1" presStyleCnt="5"/>
      <dgm:spPr/>
    </dgm:pt>
    <dgm:pt modelId="{B6C5A3C9-9C3C-1243-8B23-5EA1132A78D5}" type="pres">
      <dgm:prSet presAssocID="{93DB2F42-3BDE-334C-A22A-D4A2FB56FDF8}" presName="childText" presStyleLbl="bgAcc1" presStyleIdx="1" presStyleCnt="5" custScaleX="154741">
        <dgm:presLayoutVars>
          <dgm:bulletEnabled val="1"/>
        </dgm:presLayoutVars>
      </dgm:prSet>
      <dgm:spPr/>
    </dgm:pt>
    <dgm:pt modelId="{B46D5788-D29F-0B43-BA8B-1A6BDF1D5271}" type="pres">
      <dgm:prSet presAssocID="{CDEDA87C-651E-284F-A8B5-D3026C38DEFF}" presName="Name13" presStyleLbl="parChTrans1D2" presStyleIdx="2" presStyleCnt="5"/>
      <dgm:spPr/>
    </dgm:pt>
    <dgm:pt modelId="{86BFB2B9-1345-B649-8FC1-5B0A0E0E2F90}" type="pres">
      <dgm:prSet presAssocID="{077A3713-9B43-C348-B3A0-50AAF708A453}" presName="childText" presStyleLbl="bgAcc1" presStyleIdx="2" presStyleCnt="5" custScaleX="154092">
        <dgm:presLayoutVars>
          <dgm:bulletEnabled val="1"/>
        </dgm:presLayoutVars>
      </dgm:prSet>
      <dgm:spPr/>
    </dgm:pt>
    <dgm:pt modelId="{35843A5E-6508-644B-B56D-6553E3F04C74}" type="pres">
      <dgm:prSet presAssocID="{AB96737E-EF04-6E45-8E4F-2C3B0995EEB8}" presName="Name13" presStyleLbl="parChTrans1D2" presStyleIdx="3" presStyleCnt="5"/>
      <dgm:spPr/>
    </dgm:pt>
    <dgm:pt modelId="{4089549B-AD6C-A74D-9B49-5F12322A7BC8}" type="pres">
      <dgm:prSet presAssocID="{CA44E41D-C2B5-CC43-A898-31827F621C3F}" presName="childText" presStyleLbl="bgAcc1" presStyleIdx="3" presStyleCnt="5" custScaleX="154092">
        <dgm:presLayoutVars>
          <dgm:bulletEnabled val="1"/>
        </dgm:presLayoutVars>
      </dgm:prSet>
      <dgm:spPr/>
    </dgm:pt>
    <dgm:pt modelId="{9100C918-3B87-D447-A2FF-AA6EE6F4CAD4}" type="pres">
      <dgm:prSet presAssocID="{B0C2510B-E900-0945-928B-19EE7C6D20E1}" presName="Name13" presStyleLbl="parChTrans1D2" presStyleIdx="4" presStyleCnt="5"/>
      <dgm:spPr/>
    </dgm:pt>
    <dgm:pt modelId="{6C4BDDDE-01AE-E94A-9FB1-E904F27F5521}" type="pres">
      <dgm:prSet presAssocID="{82EC3937-9EB2-664A-8BBB-0E81B6527D0F}" presName="childText" presStyleLbl="bgAcc1" presStyleIdx="4" presStyleCnt="5" custScaleX="154092">
        <dgm:presLayoutVars>
          <dgm:bulletEnabled val="1"/>
        </dgm:presLayoutVars>
      </dgm:prSet>
      <dgm:spPr/>
    </dgm:pt>
  </dgm:ptLst>
  <dgm:cxnLst>
    <dgm:cxn modelId="{FD277019-D42E-CB44-8067-E26C890CE9F8}" srcId="{3111B7B1-4E03-994B-BCDC-996C06EB1592}" destId="{93DB2F42-3BDE-334C-A22A-D4A2FB56FDF8}" srcOrd="1" destOrd="0" parTransId="{D8273128-6D85-754B-972D-4D0CE7CA46BC}" sibTransId="{12A4EA27-DD50-024A-A8A3-D2AB20F8CC2F}"/>
    <dgm:cxn modelId="{92C4FF39-89B7-6343-A379-39932DE17A35}" type="presOf" srcId="{077A3713-9B43-C348-B3A0-50AAF708A453}" destId="{86BFB2B9-1345-B649-8FC1-5B0A0E0E2F90}" srcOrd="0" destOrd="0" presId="urn:microsoft.com/office/officeart/2005/8/layout/hierarchy3"/>
    <dgm:cxn modelId="{7295B942-CEB4-4945-BEBF-6EFECDD97765}" type="presOf" srcId="{CDEDA87C-651E-284F-A8B5-D3026C38DEFF}" destId="{B46D5788-D29F-0B43-BA8B-1A6BDF1D5271}" srcOrd="0" destOrd="0" presId="urn:microsoft.com/office/officeart/2005/8/layout/hierarchy3"/>
    <dgm:cxn modelId="{D7E57E4E-3922-D34C-9A13-AF6265EA9AA3}" type="presOf" srcId="{AED8D13D-2D14-4342-87BF-E7472AC66B78}" destId="{ADF273DE-F275-324A-9EA6-AA327428001F}" srcOrd="0" destOrd="0" presId="urn:microsoft.com/office/officeart/2005/8/layout/hierarchy3"/>
    <dgm:cxn modelId="{F101ED54-AB65-8442-BB86-7CD5BF203C2B}" type="presOf" srcId="{3111B7B1-4E03-994B-BCDC-996C06EB1592}" destId="{44C1116B-43B2-0B42-9130-C7730102DF9F}" srcOrd="1" destOrd="0" presId="urn:microsoft.com/office/officeart/2005/8/layout/hierarchy3"/>
    <dgm:cxn modelId="{CFB0FE54-480F-3B48-9021-11D6F3ECE7A2}" srcId="{3111B7B1-4E03-994B-BCDC-996C06EB1592}" destId="{CA44E41D-C2B5-CC43-A898-31827F621C3F}" srcOrd="3" destOrd="0" parTransId="{AB96737E-EF04-6E45-8E4F-2C3B0995EEB8}" sibTransId="{A785A894-1ABB-3641-8B68-E999A87CDFF2}"/>
    <dgm:cxn modelId="{62A18B5F-39F2-8C4A-BE22-A95962AD417C}" srcId="{3111B7B1-4E03-994B-BCDC-996C06EB1592}" destId="{077A3713-9B43-C348-B3A0-50AAF708A453}" srcOrd="2" destOrd="0" parTransId="{CDEDA87C-651E-284F-A8B5-D3026C38DEFF}" sibTransId="{AE545017-22B0-4F4F-A4BB-30AEB0970D66}"/>
    <dgm:cxn modelId="{23559A6C-1CF0-E643-A2EC-484A54298850}" type="presOf" srcId="{3111B7B1-4E03-994B-BCDC-996C06EB1592}" destId="{B655B46C-1F6D-CB4E-B468-D8B4E041CDB0}" srcOrd="0" destOrd="0" presId="urn:microsoft.com/office/officeart/2005/8/layout/hierarchy3"/>
    <dgm:cxn modelId="{F1CE2D83-07DA-AE41-BA77-C61A53E9152E}" type="presOf" srcId="{93DB2F42-3BDE-334C-A22A-D4A2FB56FDF8}" destId="{B6C5A3C9-9C3C-1243-8B23-5EA1132A78D5}" srcOrd="0" destOrd="0" presId="urn:microsoft.com/office/officeart/2005/8/layout/hierarchy3"/>
    <dgm:cxn modelId="{E4AA37B5-6AF0-CD4B-B154-0FE6062EB1CB}" type="presOf" srcId="{82EC3937-9EB2-664A-8BBB-0E81B6527D0F}" destId="{6C4BDDDE-01AE-E94A-9FB1-E904F27F5521}" srcOrd="0" destOrd="0" presId="urn:microsoft.com/office/officeart/2005/8/layout/hierarchy3"/>
    <dgm:cxn modelId="{332C84BB-39F5-D64B-9937-099745AE4A76}" type="presOf" srcId="{AB96737E-EF04-6E45-8E4F-2C3B0995EEB8}" destId="{35843A5E-6508-644B-B56D-6553E3F04C74}" srcOrd="0" destOrd="0" presId="urn:microsoft.com/office/officeart/2005/8/layout/hierarchy3"/>
    <dgm:cxn modelId="{C2A4E6C1-E18C-364B-8C7F-B248C81D2AC8}" type="presOf" srcId="{B0C2510B-E900-0945-928B-19EE7C6D20E1}" destId="{9100C918-3B87-D447-A2FF-AA6EE6F4CAD4}" srcOrd="0" destOrd="0" presId="urn:microsoft.com/office/officeart/2005/8/layout/hierarchy3"/>
    <dgm:cxn modelId="{6F082FC7-629B-F847-A37A-E6464CE5B2AB}" type="presOf" srcId="{7B7E7091-7780-DA4A-8CAA-FE1E9EE027ED}" destId="{19548EE4-FD6D-314E-A17E-3FDC83402287}" srcOrd="0" destOrd="0" presId="urn:microsoft.com/office/officeart/2005/8/layout/hierarchy3"/>
    <dgm:cxn modelId="{3DAA13CB-0749-0E42-A53B-92BAD3BDCA8F}" type="presOf" srcId="{D8273128-6D85-754B-972D-4D0CE7CA46BC}" destId="{CD2283F4-79BA-DF45-A7AE-79067345EE1B}" srcOrd="0" destOrd="0" presId="urn:microsoft.com/office/officeart/2005/8/layout/hierarchy3"/>
    <dgm:cxn modelId="{6B3EBBE3-631F-FF49-841E-D01775FD3A9F}" srcId="{AED8D13D-2D14-4342-87BF-E7472AC66B78}" destId="{3111B7B1-4E03-994B-BCDC-996C06EB1592}" srcOrd="0" destOrd="0" parTransId="{A1D76170-1A1B-1046-8880-01EECFD87D7B}" sibTransId="{B34B89AA-D6ED-3245-99A8-61D83DA2984D}"/>
    <dgm:cxn modelId="{0F6F89E4-1E1A-9044-8BB0-D7DB5FF0059F}" type="presOf" srcId="{E8D069C7-ABE5-B14F-8274-C6BDD4F07959}" destId="{9FE52B46-9874-AA48-8353-C86BB5C2F215}" srcOrd="0" destOrd="0" presId="urn:microsoft.com/office/officeart/2005/8/layout/hierarchy3"/>
    <dgm:cxn modelId="{8CF550E8-141E-C543-91D0-0B332855E5B0}" srcId="{3111B7B1-4E03-994B-BCDC-996C06EB1592}" destId="{E8D069C7-ABE5-B14F-8274-C6BDD4F07959}" srcOrd="0" destOrd="0" parTransId="{7B7E7091-7780-DA4A-8CAA-FE1E9EE027ED}" sibTransId="{0DA3872D-4C29-E74A-95F9-AA18F80A6171}"/>
    <dgm:cxn modelId="{96FB96F3-0126-284B-83A1-EA18BDFE050F}" srcId="{3111B7B1-4E03-994B-BCDC-996C06EB1592}" destId="{82EC3937-9EB2-664A-8BBB-0E81B6527D0F}" srcOrd="4" destOrd="0" parTransId="{B0C2510B-E900-0945-928B-19EE7C6D20E1}" sibTransId="{680EF1C7-76E0-374B-BC89-93F2BABEC921}"/>
    <dgm:cxn modelId="{982892FE-43DB-E945-B66C-B6747A5C8A59}" type="presOf" srcId="{CA44E41D-C2B5-CC43-A898-31827F621C3F}" destId="{4089549B-AD6C-A74D-9B49-5F12322A7BC8}" srcOrd="0" destOrd="0" presId="urn:microsoft.com/office/officeart/2005/8/layout/hierarchy3"/>
    <dgm:cxn modelId="{65CB6BE5-ACCB-A344-9F49-B9C525B12AED}" type="presParOf" srcId="{ADF273DE-F275-324A-9EA6-AA327428001F}" destId="{57B85A32-58FD-BC45-8AD6-52F41DE39FA8}" srcOrd="0" destOrd="0" presId="urn:microsoft.com/office/officeart/2005/8/layout/hierarchy3"/>
    <dgm:cxn modelId="{AA3ABE36-0370-6547-94D8-77A2D645CFCF}" type="presParOf" srcId="{57B85A32-58FD-BC45-8AD6-52F41DE39FA8}" destId="{9882F3B8-194F-8F4E-AC1A-5D108B9E65B5}" srcOrd="0" destOrd="0" presId="urn:microsoft.com/office/officeart/2005/8/layout/hierarchy3"/>
    <dgm:cxn modelId="{CE97D2AC-F2C7-1841-80C5-A50087A92E55}" type="presParOf" srcId="{9882F3B8-194F-8F4E-AC1A-5D108B9E65B5}" destId="{B655B46C-1F6D-CB4E-B468-D8B4E041CDB0}" srcOrd="0" destOrd="0" presId="urn:microsoft.com/office/officeart/2005/8/layout/hierarchy3"/>
    <dgm:cxn modelId="{073766F0-EDAC-D242-AF09-5E0974AC38FE}" type="presParOf" srcId="{9882F3B8-194F-8F4E-AC1A-5D108B9E65B5}" destId="{44C1116B-43B2-0B42-9130-C7730102DF9F}" srcOrd="1" destOrd="0" presId="urn:microsoft.com/office/officeart/2005/8/layout/hierarchy3"/>
    <dgm:cxn modelId="{DC10D087-02D4-0F45-A0B6-C5414AC5C057}" type="presParOf" srcId="{57B85A32-58FD-BC45-8AD6-52F41DE39FA8}" destId="{7D9C2C6D-BBE8-A444-A5EC-ABE74C370FE5}" srcOrd="1" destOrd="0" presId="urn:microsoft.com/office/officeart/2005/8/layout/hierarchy3"/>
    <dgm:cxn modelId="{5A86951F-F1E5-E441-8C72-F9966D0A7BCE}" type="presParOf" srcId="{7D9C2C6D-BBE8-A444-A5EC-ABE74C370FE5}" destId="{19548EE4-FD6D-314E-A17E-3FDC83402287}" srcOrd="0" destOrd="0" presId="urn:microsoft.com/office/officeart/2005/8/layout/hierarchy3"/>
    <dgm:cxn modelId="{21D29859-68F6-C44B-BFEA-06CEA6BCB034}" type="presParOf" srcId="{7D9C2C6D-BBE8-A444-A5EC-ABE74C370FE5}" destId="{9FE52B46-9874-AA48-8353-C86BB5C2F215}" srcOrd="1" destOrd="0" presId="urn:microsoft.com/office/officeart/2005/8/layout/hierarchy3"/>
    <dgm:cxn modelId="{A46B3F4A-E126-3644-A2BB-61CB17FD0348}" type="presParOf" srcId="{7D9C2C6D-BBE8-A444-A5EC-ABE74C370FE5}" destId="{CD2283F4-79BA-DF45-A7AE-79067345EE1B}" srcOrd="2" destOrd="0" presId="urn:microsoft.com/office/officeart/2005/8/layout/hierarchy3"/>
    <dgm:cxn modelId="{13AFDA19-3857-FA42-B32D-1169F9A80AAD}" type="presParOf" srcId="{7D9C2C6D-BBE8-A444-A5EC-ABE74C370FE5}" destId="{B6C5A3C9-9C3C-1243-8B23-5EA1132A78D5}" srcOrd="3" destOrd="0" presId="urn:microsoft.com/office/officeart/2005/8/layout/hierarchy3"/>
    <dgm:cxn modelId="{AC74C167-B8CA-DE4C-8539-2D170FA061B4}" type="presParOf" srcId="{7D9C2C6D-BBE8-A444-A5EC-ABE74C370FE5}" destId="{B46D5788-D29F-0B43-BA8B-1A6BDF1D5271}" srcOrd="4" destOrd="0" presId="urn:microsoft.com/office/officeart/2005/8/layout/hierarchy3"/>
    <dgm:cxn modelId="{9D712AEF-6CC3-3142-BCA2-0838701BC548}" type="presParOf" srcId="{7D9C2C6D-BBE8-A444-A5EC-ABE74C370FE5}" destId="{86BFB2B9-1345-B649-8FC1-5B0A0E0E2F90}" srcOrd="5" destOrd="0" presId="urn:microsoft.com/office/officeart/2005/8/layout/hierarchy3"/>
    <dgm:cxn modelId="{FAE93A61-24FF-034F-948D-CBFBD2EA4905}" type="presParOf" srcId="{7D9C2C6D-BBE8-A444-A5EC-ABE74C370FE5}" destId="{35843A5E-6508-644B-B56D-6553E3F04C74}" srcOrd="6" destOrd="0" presId="urn:microsoft.com/office/officeart/2005/8/layout/hierarchy3"/>
    <dgm:cxn modelId="{04B9CC00-C94C-5149-A2E6-0D3F4A0CA345}" type="presParOf" srcId="{7D9C2C6D-BBE8-A444-A5EC-ABE74C370FE5}" destId="{4089549B-AD6C-A74D-9B49-5F12322A7BC8}" srcOrd="7" destOrd="0" presId="urn:microsoft.com/office/officeart/2005/8/layout/hierarchy3"/>
    <dgm:cxn modelId="{A7509C14-5EFE-2C41-826C-DDEFF8FBA670}" type="presParOf" srcId="{7D9C2C6D-BBE8-A444-A5EC-ABE74C370FE5}" destId="{9100C918-3B87-D447-A2FF-AA6EE6F4CAD4}" srcOrd="8" destOrd="0" presId="urn:microsoft.com/office/officeart/2005/8/layout/hierarchy3"/>
    <dgm:cxn modelId="{51121F47-E412-944C-B150-60E47439D9C6}" type="presParOf" srcId="{7D9C2C6D-BBE8-A444-A5EC-ABE74C370FE5}" destId="{6C4BDDDE-01AE-E94A-9FB1-E904F27F5521}" srcOrd="9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ED8D13D-2D14-4342-87BF-E7472AC66B78}" type="doc">
      <dgm:prSet loTypeId="urn:microsoft.com/office/officeart/2005/8/layout/radial3" loCatId="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3111B7B1-4E03-994B-BCDC-996C06EB1592}">
      <dgm:prSet phldrT="[Text]" custT="1"/>
      <dgm:spPr/>
      <dgm:t>
        <a:bodyPr/>
        <a:lstStyle/>
        <a:p>
          <a:r>
            <a:rPr lang="en-GB" sz="1900" dirty="0"/>
            <a:t>Survey</a:t>
          </a:r>
        </a:p>
      </dgm:t>
    </dgm:pt>
    <dgm:pt modelId="{A1D76170-1A1B-1046-8880-01EECFD87D7B}" type="parTrans" cxnId="{6B3EBBE3-631F-FF49-841E-D01775FD3A9F}">
      <dgm:prSet/>
      <dgm:spPr/>
      <dgm:t>
        <a:bodyPr/>
        <a:lstStyle/>
        <a:p>
          <a:endParaRPr lang="en-GB"/>
        </a:p>
      </dgm:t>
    </dgm:pt>
    <dgm:pt modelId="{B34B89AA-D6ED-3245-99A8-61D83DA2984D}" type="sibTrans" cxnId="{6B3EBBE3-631F-FF49-841E-D01775FD3A9F}">
      <dgm:prSet/>
      <dgm:spPr/>
      <dgm:t>
        <a:bodyPr/>
        <a:lstStyle/>
        <a:p>
          <a:endParaRPr lang="en-GB"/>
        </a:p>
      </dgm:t>
    </dgm:pt>
    <dgm:pt modelId="{E8D069C7-ABE5-B14F-8274-C6BDD4F07959}">
      <dgm:prSet phldrT="[Text]" custT="1"/>
      <dgm:spPr/>
      <dgm:t>
        <a:bodyPr/>
        <a:lstStyle/>
        <a:p>
          <a:r>
            <a:rPr lang="en-GB" sz="1200" dirty="0"/>
            <a:t>Information section</a:t>
          </a:r>
        </a:p>
      </dgm:t>
    </dgm:pt>
    <dgm:pt modelId="{7B7E7091-7780-DA4A-8CAA-FE1E9EE027ED}" type="parTrans" cxnId="{8CF550E8-141E-C543-91D0-0B332855E5B0}">
      <dgm:prSet/>
      <dgm:spPr/>
      <dgm:t>
        <a:bodyPr/>
        <a:lstStyle/>
        <a:p>
          <a:endParaRPr lang="en-GB"/>
        </a:p>
      </dgm:t>
    </dgm:pt>
    <dgm:pt modelId="{0DA3872D-4C29-E74A-95F9-AA18F80A6171}" type="sibTrans" cxnId="{8CF550E8-141E-C543-91D0-0B332855E5B0}">
      <dgm:prSet/>
      <dgm:spPr/>
      <dgm:t>
        <a:bodyPr/>
        <a:lstStyle/>
        <a:p>
          <a:endParaRPr lang="en-GB"/>
        </a:p>
      </dgm:t>
    </dgm:pt>
    <dgm:pt modelId="{93DB2F42-3BDE-334C-A22A-D4A2FB56FDF8}">
      <dgm:prSet phldrT="[Text]" custT="1"/>
      <dgm:spPr/>
      <dgm:t>
        <a:bodyPr/>
        <a:lstStyle/>
        <a:p>
          <a:r>
            <a:rPr lang="en-GB" sz="1200" dirty="0"/>
            <a:t>Consent information</a:t>
          </a:r>
        </a:p>
      </dgm:t>
    </dgm:pt>
    <dgm:pt modelId="{D8273128-6D85-754B-972D-4D0CE7CA46BC}" type="parTrans" cxnId="{FD277019-D42E-CB44-8067-E26C890CE9F8}">
      <dgm:prSet/>
      <dgm:spPr/>
      <dgm:t>
        <a:bodyPr/>
        <a:lstStyle/>
        <a:p>
          <a:endParaRPr lang="en-GB"/>
        </a:p>
      </dgm:t>
    </dgm:pt>
    <dgm:pt modelId="{12A4EA27-DD50-024A-A8A3-D2AB20F8CC2F}" type="sibTrans" cxnId="{FD277019-D42E-CB44-8067-E26C890CE9F8}">
      <dgm:prSet/>
      <dgm:spPr/>
      <dgm:t>
        <a:bodyPr/>
        <a:lstStyle/>
        <a:p>
          <a:endParaRPr lang="en-GB"/>
        </a:p>
      </dgm:t>
    </dgm:pt>
    <dgm:pt modelId="{82EC3937-9EB2-664A-8BBB-0E81B6527D0F}">
      <dgm:prSet phldrT="[Text]"/>
      <dgm:spPr/>
      <dgm:t>
        <a:bodyPr/>
        <a:lstStyle/>
        <a:p>
          <a:r>
            <a:rPr lang="en-GB" dirty="0"/>
            <a:t>Debrief information</a:t>
          </a:r>
        </a:p>
      </dgm:t>
    </dgm:pt>
    <dgm:pt modelId="{B0C2510B-E900-0945-928B-19EE7C6D20E1}" type="parTrans" cxnId="{96FB96F3-0126-284B-83A1-EA18BDFE050F}">
      <dgm:prSet/>
      <dgm:spPr/>
      <dgm:t>
        <a:bodyPr/>
        <a:lstStyle/>
        <a:p>
          <a:endParaRPr lang="en-GB"/>
        </a:p>
      </dgm:t>
    </dgm:pt>
    <dgm:pt modelId="{680EF1C7-76E0-374B-BC89-93F2BABEC921}" type="sibTrans" cxnId="{96FB96F3-0126-284B-83A1-EA18BDFE050F}">
      <dgm:prSet/>
      <dgm:spPr/>
      <dgm:t>
        <a:bodyPr/>
        <a:lstStyle/>
        <a:p>
          <a:endParaRPr lang="en-GB"/>
        </a:p>
      </dgm:t>
    </dgm:pt>
    <dgm:pt modelId="{077A3713-9B43-C348-B3A0-50AAF708A453}">
      <dgm:prSet phldrT="[Text]" custT="1"/>
      <dgm:spPr/>
      <dgm:t>
        <a:bodyPr/>
        <a:lstStyle/>
        <a:p>
          <a:r>
            <a:rPr lang="en-GB" sz="1050" dirty="0"/>
            <a:t>Demographic questionnaire</a:t>
          </a:r>
        </a:p>
      </dgm:t>
    </dgm:pt>
    <dgm:pt modelId="{CDEDA87C-651E-284F-A8B5-D3026C38DEFF}" type="parTrans" cxnId="{62A18B5F-39F2-8C4A-BE22-A95962AD417C}">
      <dgm:prSet/>
      <dgm:spPr/>
      <dgm:t>
        <a:bodyPr/>
        <a:lstStyle/>
        <a:p>
          <a:endParaRPr lang="en-GB"/>
        </a:p>
      </dgm:t>
    </dgm:pt>
    <dgm:pt modelId="{AE545017-22B0-4F4F-A4BB-30AEB0970D66}" type="sibTrans" cxnId="{62A18B5F-39F2-8C4A-BE22-A95962AD417C}">
      <dgm:prSet/>
      <dgm:spPr/>
      <dgm:t>
        <a:bodyPr/>
        <a:lstStyle/>
        <a:p>
          <a:endParaRPr lang="en-GB"/>
        </a:p>
      </dgm:t>
    </dgm:pt>
    <dgm:pt modelId="{CA44E41D-C2B5-CC43-A898-31827F621C3F}">
      <dgm:prSet phldrT="[Text]" custT="1"/>
      <dgm:spPr/>
      <dgm:t>
        <a:bodyPr/>
        <a:lstStyle/>
        <a:p>
          <a:r>
            <a:rPr lang="en-GB" sz="1200" dirty="0"/>
            <a:t>Handling Bullying Questionnaire</a:t>
          </a:r>
        </a:p>
      </dgm:t>
    </dgm:pt>
    <dgm:pt modelId="{AB96737E-EF04-6E45-8E4F-2C3B0995EEB8}" type="parTrans" cxnId="{CFB0FE54-480F-3B48-9021-11D6F3ECE7A2}">
      <dgm:prSet/>
      <dgm:spPr/>
      <dgm:t>
        <a:bodyPr/>
        <a:lstStyle/>
        <a:p>
          <a:endParaRPr lang="en-GB"/>
        </a:p>
      </dgm:t>
    </dgm:pt>
    <dgm:pt modelId="{A785A894-1ABB-3641-8B68-E999A87CDFF2}" type="sibTrans" cxnId="{CFB0FE54-480F-3B48-9021-11D6F3ECE7A2}">
      <dgm:prSet/>
      <dgm:spPr/>
      <dgm:t>
        <a:bodyPr/>
        <a:lstStyle/>
        <a:p>
          <a:endParaRPr lang="en-GB"/>
        </a:p>
      </dgm:t>
    </dgm:pt>
    <dgm:pt modelId="{011A6265-0C76-4E47-AC50-9761F5AEE0D4}" type="pres">
      <dgm:prSet presAssocID="{AED8D13D-2D14-4342-87BF-E7472AC66B78}" presName="composite" presStyleCnt="0">
        <dgm:presLayoutVars>
          <dgm:chMax val="1"/>
          <dgm:dir/>
          <dgm:resizeHandles val="exact"/>
        </dgm:presLayoutVars>
      </dgm:prSet>
      <dgm:spPr/>
    </dgm:pt>
    <dgm:pt modelId="{6F0334E4-1625-CD47-AF9C-9FDF34FCF9FD}" type="pres">
      <dgm:prSet presAssocID="{AED8D13D-2D14-4342-87BF-E7472AC66B78}" presName="radial" presStyleCnt="0">
        <dgm:presLayoutVars>
          <dgm:animLvl val="ctr"/>
        </dgm:presLayoutVars>
      </dgm:prSet>
      <dgm:spPr/>
    </dgm:pt>
    <dgm:pt modelId="{3E2B185A-8022-104F-AAC1-C7BAC97AFFAB}" type="pres">
      <dgm:prSet presAssocID="{3111B7B1-4E03-994B-BCDC-996C06EB1592}" presName="centerShape" presStyleLbl="vennNode1" presStyleIdx="0" presStyleCnt="6"/>
      <dgm:spPr/>
    </dgm:pt>
    <dgm:pt modelId="{20A6E023-CAA0-1248-A6B9-A520A97127ED}" type="pres">
      <dgm:prSet presAssocID="{E8D069C7-ABE5-B14F-8274-C6BDD4F07959}" presName="node" presStyleLbl="vennNode1" presStyleIdx="1" presStyleCnt="6" custScaleX="110342" custScaleY="109991">
        <dgm:presLayoutVars>
          <dgm:bulletEnabled val="1"/>
        </dgm:presLayoutVars>
      </dgm:prSet>
      <dgm:spPr/>
    </dgm:pt>
    <dgm:pt modelId="{465C3BB7-4EDF-5E47-95F1-06F7EADD92E7}" type="pres">
      <dgm:prSet presAssocID="{93DB2F42-3BDE-334C-A22A-D4A2FB56FDF8}" presName="node" presStyleLbl="vennNode1" presStyleIdx="2" presStyleCnt="6" custScaleX="113022" custScaleY="113342">
        <dgm:presLayoutVars>
          <dgm:bulletEnabled val="1"/>
        </dgm:presLayoutVars>
      </dgm:prSet>
      <dgm:spPr/>
    </dgm:pt>
    <dgm:pt modelId="{5F3D98BE-99E2-614C-A6AF-2E026255FC01}" type="pres">
      <dgm:prSet presAssocID="{077A3713-9B43-C348-B3A0-50AAF708A453}" presName="node" presStyleLbl="vennNode1" presStyleIdx="3" presStyleCnt="6" custScaleX="113531" custScaleY="107532">
        <dgm:presLayoutVars>
          <dgm:bulletEnabled val="1"/>
        </dgm:presLayoutVars>
      </dgm:prSet>
      <dgm:spPr/>
    </dgm:pt>
    <dgm:pt modelId="{E1AADAEC-D917-A540-B064-DE4A05387590}" type="pres">
      <dgm:prSet presAssocID="{CA44E41D-C2B5-CC43-A898-31827F621C3F}" presName="node" presStyleLbl="vennNode1" presStyleIdx="4" presStyleCnt="6" custScaleX="116909" custScaleY="113171">
        <dgm:presLayoutVars>
          <dgm:bulletEnabled val="1"/>
        </dgm:presLayoutVars>
      </dgm:prSet>
      <dgm:spPr/>
    </dgm:pt>
    <dgm:pt modelId="{5D5A4CC9-BAF3-534A-934A-84D9115C39D8}" type="pres">
      <dgm:prSet presAssocID="{82EC3937-9EB2-664A-8BBB-0E81B6527D0F}" presName="node" presStyleLbl="vennNode1" presStyleIdx="5" presStyleCnt="6" custScaleX="105480" custScaleY="103893">
        <dgm:presLayoutVars>
          <dgm:bulletEnabled val="1"/>
        </dgm:presLayoutVars>
      </dgm:prSet>
      <dgm:spPr/>
    </dgm:pt>
  </dgm:ptLst>
  <dgm:cxnLst>
    <dgm:cxn modelId="{F2B48606-A311-BF42-AD39-6C09ABEDBD69}" type="presOf" srcId="{3111B7B1-4E03-994B-BCDC-996C06EB1592}" destId="{3E2B185A-8022-104F-AAC1-C7BAC97AFFAB}" srcOrd="0" destOrd="0" presId="urn:microsoft.com/office/officeart/2005/8/layout/radial3"/>
    <dgm:cxn modelId="{FD277019-D42E-CB44-8067-E26C890CE9F8}" srcId="{3111B7B1-4E03-994B-BCDC-996C06EB1592}" destId="{93DB2F42-3BDE-334C-A22A-D4A2FB56FDF8}" srcOrd="1" destOrd="0" parTransId="{D8273128-6D85-754B-972D-4D0CE7CA46BC}" sibTransId="{12A4EA27-DD50-024A-A8A3-D2AB20F8CC2F}"/>
    <dgm:cxn modelId="{CFB0FE54-480F-3B48-9021-11D6F3ECE7A2}" srcId="{3111B7B1-4E03-994B-BCDC-996C06EB1592}" destId="{CA44E41D-C2B5-CC43-A898-31827F621C3F}" srcOrd="3" destOrd="0" parTransId="{AB96737E-EF04-6E45-8E4F-2C3B0995EEB8}" sibTransId="{A785A894-1ABB-3641-8B68-E999A87CDFF2}"/>
    <dgm:cxn modelId="{62A18B5F-39F2-8C4A-BE22-A95962AD417C}" srcId="{3111B7B1-4E03-994B-BCDC-996C06EB1592}" destId="{077A3713-9B43-C348-B3A0-50AAF708A453}" srcOrd="2" destOrd="0" parTransId="{CDEDA87C-651E-284F-A8B5-D3026C38DEFF}" sibTransId="{AE545017-22B0-4F4F-A4BB-30AEB0970D66}"/>
    <dgm:cxn modelId="{A0BC088C-8392-3743-8CEB-894914EA1011}" type="presOf" srcId="{077A3713-9B43-C348-B3A0-50AAF708A453}" destId="{5F3D98BE-99E2-614C-A6AF-2E026255FC01}" srcOrd="0" destOrd="0" presId="urn:microsoft.com/office/officeart/2005/8/layout/radial3"/>
    <dgm:cxn modelId="{7EFCACB0-653E-214E-9F62-DAC3AD7D7B8C}" type="presOf" srcId="{E8D069C7-ABE5-B14F-8274-C6BDD4F07959}" destId="{20A6E023-CAA0-1248-A6B9-A520A97127ED}" srcOrd="0" destOrd="0" presId="urn:microsoft.com/office/officeart/2005/8/layout/radial3"/>
    <dgm:cxn modelId="{C94CF0B0-5DAC-6A4E-9A5D-7197B7B8851F}" type="presOf" srcId="{93DB2F42-3BDE-334C-A22A-D4A2FB56FDF8}" destId="{465C3BB7-4EDF-5E47-95F1-06F7EADD92E7}" srcOrd="0" destOrd="0" presId="urn:microsoft.com/office/officeart/2005/8/layout/radial3"/>
    <dgm:cxn modelId="{D46E65C0-C2C5-1C4C-B9E2-F1D4C8E76094}" type="presOf" srcId="{CA44E41D-C2B5-CC43-A898-31827F621C3F}" destId="{E1AADAEC-D917-A540-B064-DE4A05387590}" srcOrd="0" destOrd="0" presId="urn:microsoft.com/office/officeart/2005/8/layout/radial3"/>
    <dgm:cxn modelId="{73B07CCA-DCEC-C246-B2F7-E2CC5183375B}" type="presOf" srcId="{82EC3937-9EB2-664A-8BBB-0E81B6527D0F}" destId="{5D5A4CC9-BAF3-534A-934A-84D9115C39D8}" srcOrd="0" destOrd="0" presId="urn:microsoft.com/office/officeart/2005/8/layout/radial3"/>
    <dgm:cxn modelId="{741624E3-1D81-E34E-9169-F0DF62C7FECD}" type="presOf" srcId="{AED8D13D-2D14-4342-87BF-E7472AC66B78}" destId="{011A6265-0C76-4E47-AC50-9761F5AEE0D4}" srcOrd="0" destOrd="0" presId="urn:microsoft.com/office/officeart/2005/8/layout/radial3"/>
    <dgm:cxn modelId="{6B3EBBE3-631F-FF49-841E-D01775FD3A9F}" srcId="{AED8D13D-2D14-4342-87BF-E7472AC66B78}" destId="{3111B7B1-4E03-994B-BCDC-996C06EB1592}" srcOrd="0" destOrd="0" parTransId="{A1D76170-1A1B-1046-8880-01EECFD87D7B}" sibTransId="{B34B89AA-D6ED-3245-99A8-61D83DA2984D}"/>
    <dgm:cxn modelId="{8CF550E8-141E-C543-91D0-0B332855E5B0}" srcId="{3111B7B1-4E03-994B-BCDC-996C06EB1592}" destId="{E8D069C7-ABE5-B14F-8274-C6BDD4F07959}" srcOrd="0" destOrd="0" parTransId="{7B7E7091-7780-DA4A-8CAA-FE1E9EE027ED}" sibTransId="{0DA3872D-4C29-E74A-95F9-AA18F80A6171}"/>
    <dgm:cxn modelId="{96FB96F3-0126-284B-83A1-EA18BDFE050F}" srcId="{3111B7B1-4E03-994B-BCDC-996C06EB1592}" destId="{82EC3937-9EB2-664A-8BBB-0E81B6527D0F}" srcOrd="4" destOrd="0" parTransId="{B0C2510B-E900-0945-928B-19EE7C6D20E1}" sibTransId="{680EF1C7-76E0-374B-BC89-93F2BABEC921}"/>
    <dgm:cxn modelId="{5FD098CB-E8A9-7040-966C-86F432755673}" type="presParOf" srcId="{011A6265-0C76-4E47-AC50-9761F5AEE0D4}" destId="{6F0334E4-1625-CD47-AF9C-9FDF34FCF9FD}" srcOrd="0" destOrd="0" presId="urn:microsoft.com/office/officeart/2005/8/layout/radial3"/>
    <dgm:cxn modelId="{F3B05039-7CAF-844C-8FF6-3F077DA4A0AD}" type="presParOf" srcId="{6F0334E4-1625-CD47-AF9C-9FDF34FCF9FD}" destId="{3E2B185A-8022-104F-AAC1-C7BAC97AFFAB}" srcOrd="0" destOrd="0" presId="urn:microsoft.com/office/officeart/2005/8/layout/radial3"/>
    <dgm:cxn modelId="{FE52CD54-D0CF-BB45-B0F1-381F98234906}" type="presParOf" srcId="{6F0334E4-1625-CD47-AF9C-9FDF34FCF9FD}" destId="{20A6E023-CAA0-1248-A6B9-A520A97127ED}" srcOrd="1" destOrd="0" presId="urn:microsoft.com/office/officeart/2005/8/layout/radial3"/>
    <dgm:cxn modelId="{4DC82D98-E2A6-C34C-8555-DE2D4CBA9242}" type="presParOf" srcId="{6F0334E4-1625-CD47-AF9C-9FDF34FCF9FD}" destId="{465C3BB7-4EDF-5E47-95F1-06F7EADD92E7}" srcOrd="2" destOrd="0" presId="urn:microsoft.com/office/officeart/2005/8/layout/radial3"/>
    <dgm:cxn modelId="{FA666FD1-8505-8D4E-97D8-1D5597057BA7}" type="presParOf" srcId="{6F0334E4-1625-CD47-AF9C-9FDF34FCF9FD}" destId="{5F3D98BE-99E2-614C-A6AF-2E026255FC01}" srcOrd="3" destOrd="0" presId="urn:microsoft.com/office/officeart/2005/8/layout/radial3"/>
    <dgm:cxn modelId="{8E4CB547-1372-3744-8BDD-6734AE968C3E}" type="presParOf" srcId="{6F0334E4-1625-CD47-AF9C-9FDF34FCF9FD}" destId="{E1AADAEC-D917-A540-B064-DE4A05387590}" srcOrd="4" destOrd="0" presId="urn:microsoft.com/office/officeart/2005/8/layout/radial3"/>
    <dgm:cxn modelId="{B25838C3-59B4-9743-A54A-090D732445BE}" type="presParOf" srcId="{6F0334E4-1625-CD47-AF9C-9FDF34FCF9FD}" destId="{5D5A4CC9-BAF3-534A-934A-84D9115C39D8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E18FF6-DE59-AE49-B840-9659D3AE2C4E}" type="doc">
      <dgm:prSet loTypeId="urn:microsoft.com/office/officeart/2005/8/layout/bProcess2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B05C1A0-8BEB-8B42-8151-7EACACFF7213}">
      <dgm:prSet phldrT="[Text]" custT="1"/>
      <dgm:spPr/>
      <dgm:t>
        <a:bodyPr/>
        <a:lstStyle/>
        <a:p>
          <a:r>
            <a:rPr lang="en-GB" sz="1400" dirty="0"/>
            <a:t>Ethical approval granted</a:t>
          </a:r>
        </a:p>
      </dgm:t>
    </dgm:pt>
    <dgm:pt modelId="{FDD811AE-DD8D-614A-B87D-EC3CD74B7C77}" type="parTrans" cxnId="{814F0CF2-B210-3947-89B1-A2008C1A309E}">
      <dgm:prSet/>
      <dgm:spPr/>
      <dgm:t>
        <a:bodyPr/>
        <a:lstStyle/>
        <a:p>
          <a:endParaRPr lang="en-GB"/>
        </a:p>
      </dgm:t>
    </dgm:pt>
    <dgm:pt modelId="{0C9BBF1A-6142-4C43-BDB3-C95F2DCE550C}" type="sibTrans" cxnId="{814F0CF2-B210-3947-89B1-A2008C1A309E}">
      <dgm:prSet/>
      <dgm:spPr/>
      <dgm:t>
        <a:bodyPr/>
        <a:lstStyle/>
        <a:p>
          <a:endParaRPr lang="en-GB"/>
        </a:p>
      </dgm:t>
    </dgm:pt>
    <dgm:pt modelId="{73E0F6E5-6994-D945-850A-4ED78945913D}">
      <dgm:prSet phldrT="[Text]" custT="1"/>
      <dgm:spPr/>
      <dgm:t>
        <a:bodyPr/>
        <a:lstStyle/>
        <a:p>
          <a:r>
            <a:rPr lang="en-GB" sz="1200" dirty="0"/>
            <a:t>Link to Qualtrics emailed</a:t>
          </a:r>
        </a:p>
      </dgm:t>
    </dgm:pt>
    <dgm:pt modelId="{A6C299D8-1BD5-9148-AC6A-96C52ECC8078}" type="parTrans" cxnId="{EC3F6FBB-C640-CD43-AAE4-D8DCFF34F164}">
      <dgm:prSet/>
      <dgm:spPr/>
      <dgm:t>
        <a:bodyPr/>
        <a:lstStyle/>
        <a:p>
          <a:endParaRPr lang="en-GB"/>
        </a:p>
      </dgm:t>
    </dgm:pt>
    <dgm:pt modelId="{FBB287AF-A4BC-B940-9424-97E266D03697}" type="sibTrans" cxnId="{EC3F6FBB-C640-CD43-AAE4-D8DCFF34F164}">
      <dgm:prSet/>
      <dgm:spPr/>
      <dgm:t>
        <a:bodyPr/>
        <a:lstStyle/>
        <a:p>
          <a:endParaRPr lang="en-GB"/>
        </a:p>
      </dgm:t>
    </dgm:pt>
    <dgm:pt modelId="{1C4DB66F-CE6E-1A41-A6E7-6CA48245325D}">
      <dgm:prSet phldrT="[Text]" custT="1"/>
      <dgm:spPr/>
      <dgm:t>
        <a:bodyPr/>
        <a:lstStyle/>
        <a:p>
          <a:r>
            <a:rPr lang="en-GB" sz="1200" dirty="0"/>
            <a:t>Bullying information</a:t>
          </a:r>
        </a:p>
      </dgm:t>
    </dgm:pt>
    <dgm:pt modelId="{A543F6E2-989D-C049-A826-A0ECDD37D8B0}" type="parTrans" cxnId="{09F6A9BC-8A95-2744-92CE-11AC09B1B828}">
      <dgm:prSet/>
      <dgm:spPr/>
      <dgm:t>
        <a:bodyPr/>
        <a:lstStyle/>
        <a:p>
          <a:endParaRPr lang="en-GB"/>
        </a:p>
      </dgm:t>
    </dgm:pt>
    <dgm:pt modelId="{EAFD5EC8-8B05-CB41-9238-41C698E83A5A}" type="sibTrans" cxnId="{09F6A9BC-8A95-2744-92CE-11AC09B1B828}">
      <dgm:prSet/>
      <dgm:spPr/>
      <dgm:t>
        <a:bodyPr/>
        <a:lstStyle/>
        <a:p>
          <a:endParaRPr lang="en-GB"/>
        </a:p>
      </dgm:t>
    </dgm:pt>
    <dgm:pt modelId="{D25E00C9-CE61-214E-821D-32DE2E725736}">
      <dgm:prSet phldrT="[Text]" custT="1"/>
      <dgm:spPr/>
      <dgm:t>
        <a:bodyPr/>
        <a:lstStyle/>
        <a:p>
          <a:r>
            <a:rPr lang="en-GB" sz="1200" dirty="0"/>
            <a:t>Demographic information collected</a:t>
          </a:r>
        </a:p>
      </dgm:t>
    </dgm:pt>
    <dgm:pt modelId="{8DE65E2C-DC5B-8F4E-A26F-6B05570A425F}" type="parTrans" cxnId="{19684629-FE0E-3F44-98CD-129F24C1D1B4}">
      <dgm:prSet/>
      <dgm:spPr/>
      <dgm:t>
        <a:bodyPr/>
        <a:lstStyle/>
        <a:p>
          <a:endParaRPr lang="en-GB"/>
        </a:p>
      </dgm:t>
    </dgm:pt>
    <dgm:pt modelId="{25A1269F-521A-BE47-B538-253A3F71F65C}" type="sibTrans" cxnId="{19684629-FE0E-3F44-98CD-129F24C1D1B4}">
      <dgm:prSet/>
      <dgm:spPr/>
      <dgm:t>
        <a:bodyPr/>
        <a:lstStyle/>
        <a:p>
          <a:endParaRPr lang="en-GB"/>
        </a:p>
      </dgm:t>
    </dgm:pt>
    <dgm:pt modelId="{1C1833B6-D932-6143-BC6E-3CC507143822}">
      <dgm:prSet phldrT="[Text]" custT="1"/>
      <dgm:spPr/>
      <dgm:t>
        <a:bodyPr/>
        <a:lstStyle/>
        <a:p>
          <a:r>
            <a:rPr lang="en-GB" sz="1200" dirty="0"/>
            <a:t>Consent section</a:t>
          </a:r>
        </a:p>
      </dgm:t>
    </dgm:pt>
    <dgm:pt modelId="{8B3708F1-5B7B-F846-A1B3-6AD4F8EBC4B5}" type="parTrans" cxnId="{10CEB554-8B08-E34D-96DE-39EA8DF8F27F}">
      <dgm:prSet/>
      <dgm:spPr/>
      <dgm:t>
        <a:bodyPr/>
        <a:lstStyle/>
        <a:p>
          <a:endParaRPr lang="en-GB"/>
        </a:p>
      </dgm:t>
    </dgm:pt>
    <dgm:pt modelId="{635D02DD-1F0F-324C-BAA0-070E156C6507}" type="sibTrans" cxnId="{10CEB554-8B08-E34D-96DE-39EA8DF8F27F}">
      <dgm:prSet/>
      <dgm:spPr/>
      <dgm:t>
        <a:bodyPr/>
        <a:lstStyle/>
        <a:p>
          <a:endParaRPr lang="en-GB"/>
        </a:p>
      </dgm:t>
    </dgm:pt>
    <dgm:pt modelId="{7C495D67-20BC-5F47-9FE1-35A79A2B06C7}">
      <dgm:prSet phldrT="[Text]" custT="1"/>
      <dgm:spPr/>
      <dgm:t>
        <a:bodyPr/>
        <a:lstStyle/>
        <a:p>
          <a:r>
            <a:rPr lang="en-GB" sz="1200" dirty="0"/>
            <a:t>Completion of 22 questions </a:t>
          </a:r>
        </a:p>
      </dgm:t>
    </dgm:pt>
    <dgm:pt modelId="{FB4E7F08-19EC-5148-9E32-EB9726AC24CE}" type="parTrans" cxnId="{1918E001-AF85-F841-BA41-776D536D09AB}">
      <dgm:prSet/>
      <dgm:spPr/>
      <dgm:t>
        <a:bodyPr/>
        <a:lstStyle/>
        <a:p>
          <a:endParaRPr lang="en-GB"/>
        </a:p>
      </dgm:t>
    </dgm:pt>
    <dgm:pt modelId="{5ADA0A37-8F68-AE40-B24B-24AA2D293CF2}" type="sibTrans" cxnId="{1918E001-AF85-F841-BA41-776D536D09AB}">
      <dgm:prSet/>
      <dgm:spPr/>
      <dgm:t>
        <a:bodyPr/>
        <a:lstStyle/>
        <a:p>
          <a:endParaRPr lang="en-GB"/>
        </a:p>
      </dgm:t>
    </dgm:pt>
    <dgm:pt modelId="{236A0491-8C48-394F-B0C5-C231DA2E81C9}">
      <dgm:prSet phldrT="[Text]" custT="1"/>
      <dgm:spPr/>
      <dgm:t>
        <a:bodyPr/>
        <a:lstStyle/>
        <a:p>
          <a:r>
            <a:rPr lang="en-GB" sz="1200" dirty="0"/>
            <a:t>Debrief section</a:t>
          </a:r>
        </a:p>
      </dgm:t>
    </dgm:pt>
    <dgm:pt modelId="{9CD66355-3DE9-0F46-B890-420F5F735747}" type="parTrans" cxnId="{21B34845-34AE-2046-95ED-316E7E28412E}">
      <dgm:prSet/>
      <dgm:spPr/>
      <dgm:t>
        <a:bodyPr/>
        <a:lstStyle/>
        <a:p>
          <a:endParaRPr lang="en-GB"/>
        </a:p>
      </dgm:t>
    </dgm:pt>
    <dgm:pt modelId="{84CC5594-81BF-B84B-902F-BC288E04315E}" type="sibTrans" cxnId="{21B34845-34AE-2046-95ED-316E7E28412E}">
      <dgm:prSet/>
      <dgm:spPr/>
      <dgm:t>
        <a:bodyPr/>
        <a:lstStyle/>
        <a:p>
          <a:endParaRPr lang="en-GB"/>
        </a:p>
      </dgm:t>
    </dgm:pt>
    <dgm:pt modelId="{7C4E7D34-979A-0F4A-BA14-66AA108AB10D}">
      <dgm:prSet phldrT="[Text]" custT="1"/>
      <dgm:spPr/>
      <dgm:t>
        <a:bodyPr/>
        <a:lstStyle/>
        <a:p>
          <a:r>
            <a:rPr lang="en-GB" sz="1400" dirty="0"/>
            <a:t>Analysis of data began </a:t>
          </a:r>
        </a:p>
      </dgm:t>
    </dgm:pt>
    <dgm:pt modelId="{F089558A-B5E0-C844-8875-C49E5001C7E1}" type="parTrans" cxnId="{ADE8628C-D253-BA44-80AA-1485E563703E}">
      <dgm:prSet/>
      <dgm:spPr/>
      <dgm:t>
        <a:bodyPr/>
        <a:lstStyle/>
        <a:p>
          <a:endParaRPr lang="en-GB"/>
        </a:p>
      </dgm:t>
    </dgm:pt>
    <dgm:pt modelId="{D114D7C6-0350-F646-B2F4-D4D0463737CF}" type="sibTrans" cxnId="{ADE8628C-D253-BA44-80AA-1485E563703E}">
      <dgm:prSet/>
      <dgm:spPr/>
      <dgm:t>
        <a:bodyPr/>
        <a:lstStyle/>
        <a:p>
          <a:endParaRPr lang="en-GB"/>
        </a:p>
      </dgm:t>
    </dgm:pt>
    <dgm:pt modelId="{0A0DCE4B-51E8-2A44-B779-D179297C2B6B}">
      <dgm:prSet phldrT="[Text]" custT="1"/>
      <dgm:spPr/>
      <dgm:t>
        <a:bodyPr/>
        <a:lstStyle/>
        <a:p>
          <a:r>
            <a:rPr lang="en-GB" sz="1200" dirty="0"/>
            <a:t>Completion of data collection</a:t>
          </a:r>
        </a:p>
      </dgm:t>
    </dgm:pt>
    <dgm:pt modelId="{44A6A384-1B46-E24B-A641-3F0DEC863A54}" type="parTrans" cxnId="{63BCACD8-FFA1-7346-BF09-4C03C932007C}">
      <dgm:prSet/>
      <dgm:spPr/>
      <dgm:t>
        <a:bodyPr/>
        <a:lstStyle/>
        <a:p>
          <a:endParaRPr lang="en-GB"/>
        </a:p>
      </dgm:t>
    </dgm:pt>
    <dgm:pt modelId="{8E6216AE-187F-E64F-B881-C369E33B4BEF}" type="sibTrans" cxnId="{63BCACD8-FFA1-7346-BF09-4C03C932007C}">
      <dgm:prSet/>
      <dgm:spPr/>
      <dgm:t>
        <a:bodyPr/>
        <a:lstStyle/>
        <a:p>
          <a:endParaRPr lang="en-GB"/>
        </a:p>
      </dgm:t>
    </dgm:pt>
    <dgm:pt modelId="{BF36FDC2-EEDE-0D47-95A1-319840CB29A1}" type="pres">
      <dgm:prSet presAssocID="{98E18FF6-DE59-AE49-B840-9659D3AE2C4E}" presName="diagram" presStyleCnt="0">
        <dgm:presLayoutVars>
          <dgm:dir/>
          <dgm:resizeHandles/>
        </dgm:presLayoutVars>
      </dgm:prSet>
      <dgm:spPr/>
    </dgm:pt>
    <dgm:pt modelId="{EC106E58-42AA-0A4D-9304-2BCDF508CF71}" type="pres">
      <dgm:prSet presAssocID="{1B05C1A0-8BEB-8B42-8151-7EACACFF7213}" presName="firstNode" presStyleLbl="node1" presStyleIdx="0" presStyleCnt="9">
        <dgm:presLayoutVars>
          <dgm:bulletEnabled val="1"/>
        </dgm:presLayoutVars>
      </dgm:prSet>
      <dgm:spPr/>
    </dgm:pt>
    <dgm:pt modelId="{CED45DB6-FEA6-1E4D-A62A-09C4A9A61A23}" type="pres">
      <dgm:prSet presAssocID="{0C9BBF1A-6142-4C43-BDB3-C95F2DCE550C}" presName="sibTrans" presStyleLbl="sibTrans2D1" presStyleIdx="0" presStyleCnt="8"/>
      <dgm:spPr/>
    </dgm:pt>
    <dgm:pt modelId="{3EEC72C6-74BD-4B47-90D7-AE7B41F1C50E}" type="pres">
      <dgm:prSet presAssocID="{73E0F6E5-6994-D945-850A-4ED78945913D}" presName="middleNode" presStyleCnt="0"/>
      <dgm:spPr/>
    </dgm:pt>
    <dgm:pt modelId="{1B6C03E6-F579-2040-B5E2-6810BEF5B6B3}" type="pres">
      <dgm:prSet presAssocID="{73E0F6E5-6994-D945-850A-4ED78945913D}" presName="padding" presStyleLbl="node1" presStyleIdx="0" presStyleCnt="9"/>
      <dgm:spPr/>
    </dgm:pt>
    <dgm:pt modelId="{ED40F45B-1A21-F84E-8E84-9575AD328586}" type="pres">
      <dgm:prSet presAssocID="{73E0F6E5-6994-D945-850A-4ED78945913D}" presName="shape" presStyleLbl="node1" presStyleIdx="1" presStyleCnt="9" custScaleX="121462" custScaleY="112710">
        <dgm:presLayoutVars>
          <dgm:bulletEnabled val="1"/>
        </dgm:presLayoutVars>
      </dgm:prSet>
      <dgm:spPr/>
    </dgm:pt>
    <dgm:pt modelId="{48CE8E82-507C-BD4D-9733-B11C61CAA202}" type="pres">
      <dgm:prSet presAssocID="{FBB287AF-A4BC-B940-9424-97E266D03697}" presName="sibTrans" presStyleLbl="sibTrans2D1" presStyleIdx="1" presStyleCnt="8"/>
      <dgm:spPr/>
    </dgm:pt>
    <dgm:pt modelId="{9488AAA2-5B75-4949-BFC2-48EC6E4A6A8E}" type="pres">
      <dgm:prSet presAssocID="{1C4DB66F-CE6E-1A41-A6E7-6CA48245325D}" presName="middleNode" presStyleCnt="0"/>
      <dgm:spPr/>
    </dgm:pt>
    <dgm:pt modelId="{F20EF6CE-717F-8E4A-AEBF-195453E585AF}" type="pres">
      <dgm:prSet presAssocID="{1C4DB66F-CE6E-1A41-A6E7-6CA48245325D}" presName="padding" presStyleLbl="node1" presStyleIdx="1" presStyleCnt="9"/>
      <dgm:spPr/>
    </dgm:pt>
    <dgm:pt modelId="{B4ED299E-497A-2E48-952C-D90FDF60CE49}" type="pres">
      <dgm:prSet presAssocID="{1C4DB66F-CE6E-1A41-A6E7-6CA48245325D}" presName="shape" presStyleLbl="node1" presStyleIdx="2" presStyleCnt="9" custScaleX="124070" custScaleY="124327">
        <dgm:presLayoutVars>
          <dgm:bulletEnabled val="1"/>
        </dgm:presLayoutVars>
      </dgm:prSet>
      <dgm:spPr/>
    </dgm:pt>
    <dgm:pt modelId="{AC331CD1-FC4E-C241-BD3F-99625FB309A6}" type="pres">
      <dgm:prSet presAssocID="{EAFD5EC8-8B05-CB41-9238-41C698E83A5A}" presName="sibTrans" presStyleLbl="sibTrans2D1" presStyleIdx="2" presStyleCnt="8"/>
      <dgm:spPr/>
    </dgm:pt>
    <dgm:pt modelId="{DAFB6A5A-8130-B74F-9DE8-44C9BF72244A}" type="pres">
      <dgm:prSet presAssocID="{D25E00C9-CE61-214E-821D-32DE2E725736}" presName="middleNode" presStyleCnt="0"/>
      <dgm:spPr/>
    </dgm:pt>
    <dgm:pt modelId="{55043134-F67E-5840-BEF0-6E197724B91C}" type="pres">
      <dgm:prSet presAssocID="{D25E00C9-CE61-214E-821D-32DE2E725736}" presName="padding" presStyleLbl="node1" presStyleIdx="2" presStyleCnt="9"/>
      <dgm:spPr/>
    </dgm:pt>
    <dgm:pt modelId="{9BB4967F-A988-F148-A7A5-167D82CDBE56}" type="pres">
      <dgm:prSet presAssocID="{D25E00C9-CE61-214E-821D-32DE2E725736}" presName="shape" presStyleLbl="node1" presStyleIdx="3" presStyleCnt="9" custScaleX="139872" custScaleY="134578">
        <dgm:presLayoutVars>
          <dgm:bulletEnabled val="1"/>
        </dgm:presLayoutVars>
      </dgm:prSet>
      <dgm:spPr/>
    </dgm:pt>
    <dgm:pt modelId="{A5D0CFCE-04F6-614C-B06A-D2EAAAE16BE5}" type="pres">
      <dgm:prSet presAssocID="{25A1269F-521A-BE47-B538-253A3F71F65C}" presName="sibTrans" presStyleLbl="sibTrans2D1" presStyleIdx="3" presStyleCnt="8"/>
      <dgm:spPr/>
    </dgm:pt>
    <dgm:pt modelId="{D0D40DBE-38CB-FB49-A704-30F307EC436B}" type="pres">
      <dgm:prSet presAssocID="{1C1833B6-D932-6143-BC6E-3CC507143822}" presName="middleNode" presStyleCnt="0"/>
      <dgm:spPr/>
    </dgm:pt>
    <dgm:pt modelId="{A0B13E15-F21D-E349-B944-D8EC8BC3F0CA}" type="pres">
      <dgm:prSet presAssocID="{1C1833B6-D932-6143-BC6E-3CC507143822}" presName="padding" presStyleLbl="node1" presStyleIdx="3" presStyleCnt="9"/>
      <dgm:spPr/>
    </dgm:pt>
    <dgm:pt modelId="{DA728F48-E1F9-D940-8D31-4E6A8DEAFAD5}" type="pres">
      <dgm:prSet presAssocID="{1C1833B6-D932-6143-BC6E-3CC507143822}" presName="shape" presStyleLbl="node1" presStyleIdx="4" presStyleCnt="9" custScaleX="127297" custScaleY="123529">
        <dgm:presLayoutVars>
          <dgm:bulletEnabled val="1"/>
        </dgm:presLayoutVars>
      </dgm:prSet>
      <dgm:spPr/>
    </dgm:pt>
    <dgm:pt modelId="{D1D9ED17-D812-9C48-8C23-7C20F2114D34}" type="pres">
      <dgm:prSet presAssocID="{635D02DD-1F0F-324C-BAA0-070E156C6507}" presName="sibTrans" presStyleLbl="sibTrans2D1" presStyleIdx="4" presStyleCnt="8"/>
      <dgm:spPr/>
    </dgm:pt>
    <dgm:pt modelId="{AAB19F45-F8D9-8546-8214-10E6ED6F15D4}" type="pres">
      <dgm:prSet presAssocID="{7C495D67-20BC-5F47-9FE1-35A79A2B06C7}" presName="middleNode" presStyleCnt="0"/>
      <dgm:spPr/>
    </dgm:pt>
    <dgm:pt modelId="{557AF425-3CE8-214E-BF3B-9ED1E0F815F3}" type="pres">
      <dgm:prSet presAssocID="{7C495D67-20BC-5F47-9FE1-35A79A2B06C7}" presName="padding" presStyleLbl="node1" presStyleIdx="4" presStyleCnt="9"/>
      <dgm:spPr/>
    </dgm:pt>
    <dgm:pt modelId="{AB71EC21-62B1-B346-89E1-847EBFBD6E0A}" type="pres">
      <dgm:prSet presAssocID="{7C495D67-20BC-5F47-9FE1-35A79A2B06C7}" presName="shape" presStyleLbl="node1" presStyleIdx="5" presStyleCnt="9" custScaleX="128175" custScaleY="124326">
        <dgm:presLayoutVars>
          <dgm:bulletEnabled val="1"/>
        </dgm:presLayoutVars>
      </dgm:prSet>
      <dgm:spPr/>
    </dgm:pt>
    <dgm:pt modelId="{5EAD2E7D-31C2-7D48-B666-DFC4CB53D100}" type="pres">
      <dgm:prSet presAssocID="{5ADA0A37-8F68-AE40-B24B-24AA2D293CF2}" presName="sibTrans" presStyleLbl="sibTrans2D1" presStyleIdx="5" presStyleCnt="8"/>
      <dgm:spPr/>
    </dgm:pt>
    <dgm:pt modelId="{021143F7-F03A-0546-922E-1CDF65464C4C}" type="pres">
      <dgm:prSet presAssocID="{236A0491-8C48-394F-B0C5-C231DA2E81C9}" presName="middleNode" presStyleCnt="0"/>
      <dgm:spPr/>
    </dgm:pt>
    <dgm:pt modelId="{040A7408-662B-FD4E-9727-CC5E0849E078}" type="pres">
      <dgm:prSet presAssocID="{236A0491-8C48-394F-B0C5-C231DA2E81C9}" presName="padding" presStyleLbl="node1" presStyleIdx="5" presStyleCnt="9"/>
      <dgm:spPr/>
    </dgm:pt>
    <dgm:pt modelId="{216F66DA-F40C-054C-843D-7C0C24D5EB90}" type="pres">
      <dgm:prSet presAssocID="{236A0491-8C48-394F-B0C5-C231DA2E81C9}" presName="shape" presStyleLbl="node1" presStyleIdx="6" presStyleCnt="9" custScaleX="114723" custScaleY="116425">
        <dgm:presLayoutVars>
          <dgm:bulletEnabled val="1"/>
        </dgm:presLayoutVars>
      </dgm:prSet>
      <dgm:spPr/>
    </dgm:pt>
    <dgm:pt modelId="{A37CFB1D-55AC-864A-A871-FFC249B6E29E}" type="pres">
      <dgm:prSet presAssocID="{84CC5594-81BF-B84B-902F-BC288E04315E}" presName="sibTrans" presStyleLbl="sibTrans2D1" presStyleIdx="6" presStyleCnt="8"/>
      <dgm:spPr/>
    </dgm:pt>
    <dgm:pt modelId="{EFEA015A-3399-1542-A4B5-679F8E9E98DD}" type="pres">
      <dgm:prSet presAssocID="{0A0DCE4B-51E8-2A44-B779-D179297C2B6B}" presName="middleNode" presStyleCnt="0"/>
      <dgm:spPr/>
    </dgm:pt>
    <dgm:pt modelId="{483582D2-B8BC-1B46-96AC-F45D6CA1E4CD}" type="pres">
      <dgm:prSet presAssocID="{0A0DCE4B-51E8-2A44-B779-D179297C2B6B}" presName="padding" presStyleLbl="node1" presStyleIdx="6" presStyleCnt="9"/>
      <dgm:spPr/>
    </dgm:pt>
    <dgm:pt modelId="{29F2087E-EE41-C141-B3EB-AF70326E2E29}" type="pres">
      <dgm:prSet presAssocID="{0A0DCE4B-51E8-2A44-B779-D179297C2B6B}" presName="shape" presStyleLbl="node1" presStyleIdx="7" presStyleCnt="9" custScaleX="124948" custScaleY="121409">
        <dgm:presLayoutVars>
          <dgm:bulletEnabled val="1"/>
        </dgm:presLayoutVars>
      </dgm:prSet>
      <dgm:spPr/>
    </dgm:pt>
    <dgm:pt modelId="{D67D6602-5E5F-9D43-8525-4EBCCD7F9DC7}" type="pres">
      <dgm:prSet presAssocID="{8E6216AE-187F-E64F-B881-C369E33B4BEF}" presName="sibTrans" presStyleLbl="sibTrans2D1" presStyleIdx="7" presStyleCnt="8"/>
      <dgm:spPr/>
    </dgm:pt>
    <dgm:pt modelId="{86A80665-DE5E-ED41-B62E-7CDF8BAF2C99}" type="pres">
      <dgm:prSet presAssocID="{7C4E7D34-979A-0F4A-BA14-66AA108AB10D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1918E001-AF85-F841-BA41-776D536D09AB}" srcId="{98E18FF6-DE59-AE49-B840-9659D3AE2C4E}" destId="{7C495D67-20BC-5F47-9FE1-35A79A2B06C7}" srcOrd="5" destOrd="0" parTransId="{FB4E7F08-19EC-5148-9E32-EB9726AC24CE}" sibTransId="{5ADA0A37-8F68-AE40-B24B-24AA2D293CF2}"/>
    <dgm:cxn modelId="{DB36E116-83BE-604E-AF9A-2909815C479B}" type="presOf" srcId="{0A0DCE4B-51E8-2A44-B779-D179297C2B6B}" destId="{29F2087E-EE41-C141-B3EB-AF70326E2E29}" srcOrd="0" destOrd="0" presId="urn:microsoft.com/office/officeart/2005/8/layout/bProcess2"/>
    <dgm:cxn modelId="{B3B10818-7DD7-1F47-8638-F33BE016D86D}" type="presOf" srcId="{8E6216AE-187F-E64F-B881-C369E33B4BEF}" destId="{D67D6602-5E5F-9D43-8525-4EBCCD7F9DC7}" srcOrd="0" destOrd="0" presId="urn:microsoft.com/office/officeart/2005/8/layout/bProcess2"/>
    <dgm:cxn modelId="{D8B3C31F-06FF-5049-A073-B88102102325}" type="presOf" srcId="{FBB287AF-A4BC-B940-9424-97E266D03697}" destId="{48CE8E82-507C-BD4D-9733-B11C61CAA202}" srcOrd="0" destOrd="0" presId="urn:microsoft.com/office/officeart/2005/8/layout/bProcess2"/>
    <dgm:cxn modelId="{19684629-FE0E-3F44-98CD-129F24C1D1B4}" srcId="{98E18FF6-DE59-AE49-B840-9659D3AE2C4E}" destId="{D25E00C9-CE61-214E-821D-32DE2E725736}" srcOrd="3" destOrd="0" parTransId="{8DE65E2C-DC5B-8F4E-A26F-6B05570A425F}" sibTransId="{25A1269F-521A-BE47-B538-253A3F71F65C}"/>
    <dgm:cxn modelId="{DF300F2E-3B2D-E246-9C07-65D211E1CD2E}" type="presOf" srcId="{73E0F6E5-6994-D945-850A-4ED78945913D}" destId="{ED40F45B-1A21-F84E-8E84-9575AD328586}" srcOrd="0" destOrd="0" presId="urn:microsoft.com/office/officeart/2005/8/layout/bProcess2"/>
    <dgm:cxn modelId="{9F67DE31-C9C7-6B42-939E-CC638A284C90}" type="presOf" srcId="{1C4DB66F-CE6E-1A41-A6E7-6CA48245325D}" destId="{B4ED299E-497A-2E48-952C-D90FDF60CE49}" srcOrd="0" destOrd="0" presId="urn:microsoft.com/office/officeart/2005/8/layout/bProcess2"/>
    <dgm:cxn modelId="{7F278C37-5415-ED48-B04B-A3B7E3422C05}" type="presOf" srcId="{1C1833B6-D932-6143-BC6E-3CC507143822}" destId="{DA728F48-E1F9-D940-8D31-4E6A8DEAFAD5}" srcOrd="0" destOrd="0" presId="urn:microsoft.com/office/officeart/2005/8/layout/bProcess2"/>
    <dgm:cxn modelId="{5A87EF3E-6F94-D24F-A5D7-7597226C98BE}" type="presOf" srcId="{1B05C1A0-8BEB-8B42-8151-7EACACFF7213}" destId="{EC106E58-42AA-0A4D-9304-2BCDF508CF71}" srcOrd="0" destOrd="0" presId="urn:microsoft.com/office/officeart/2005/8/layout/bProcess2"/>
    <dgm:cxn modelId="{21B34845-34AE-2046-95ED-316E7E28412E}" srcId="{98E18FF6-DE59-AE49-B840-9659D3AE2C4E}" destId="{236A0491-8C48-394F-B0C5-C231DA2E81C9}" srcOrd="6" destOrd="0" parTransId="{9CD66355-3DE9-0F46-B890-420F5F735747}" sibTransId="{84CC5594-81BF-B84B-902F-BC288E04315E}"/>
    <dgm:cxn modelId="{DBE9E64C-D722-7143-A459-71333E1B1A63}" type="presOf" srcId="{98E18FF6-DE59-AE49-B840-9659D3AE2C4E}" destId="{BF36FDC2-EEDE-0D47-95A1-319840CB29A1}" srcOrd="0" destOrd="0" presId="urn:microsoft.com/office/officeart/2005/8/layout/bProcess2"/>
    <dgm:cxn modelId="{10CEB554-8B08-E34D-96DE-39EA8DF8F27F}" srcId="{98E18FF6-DE59-AE49-B840-9659D3AE2C4E}" destId="{1C1833B6-D932-6143-BC6E-3CC507143822}" srcOrd="4" destOrd="0" parTransId="{8B3708F1-5B7B-F846-A1B3-6AD4F8EBC4B5}" sibTransId="{635D02DD-1F0F-324C-BAA0-070E156C6507}"/>
    <dgm:cxn modelId="{20C6395B-C54C-B845-B8A9-E06BCAFC576F}" type="presOf" srcId="{EAFD5EC8-8B05-CB41-9238-41C698E83A5A}" destId="{AC331CD1-FC4E-C241-BD3F-99625FB309A6}" srcOrd="0" destOrd="0" presId="urn:microsoft.com/office/officeart/2005/8/layout/bProcess2"/>
    <dgm:cxn modelId="{7E992E61-8B7F-3049-B642-B9181396DD37}" type="presOf" srcId="{5ADA0A37-8F68-AE40-B24B-24AA2D293CF2}" destId="{5EAD2E7D-31C2-7D48-B666-DFC4CB53D100}" srcOrd="0" destOrd="0" presId="urn:microsoft.com/office/officeart/2005/8/layout/bProcess2"/>
    <dgm:cxn modelId="{ADE8628C-D253-BA44-80AA-1485E563703E}" srcId="{98E18FF6-DE59-AE49-B840-9659D3AE2C4E}" destId="{7C4E7D34-979A-0F4A-BA14-66AA108AB10D}" srcOrd="8" destOrd="0" parTransId="{F089558A-B5E0-C844-8875-C49E5001C7E1}" sibTransId="{D114D7C6-0350-F646-B2F4-D4D0463737CF}"/>
    <dgm:cxn modelId="{ECCD1198-EE5D-F048-93C3-242622E4AE44}" type="presOf" srcId="{236A0491-8C48-394F-B0C5-C231DA2E81C9}" destId="{216F66DA-F40C-054C-843D-7C0C24D5EB90}" srcOrd="0" destOrd="0" presId="urn:microsoft.com/office/officeart/2005/8/layout/bProcess2"/>
    <dgm:cxn modelId="{AAE66EAB-7A85-064B-8735-8F3388C48550}" type="presOf" srcId="{7C4E7D34-979A-0F4A-BA14-66AA108AB10D}" destId="{86A80665-DE5E-ED41-B62E-7CDF8BAF2C99}" srcOrd="0" destOrd="0" presId="urn:microsoft.com/office/officeart/2005/8/layout/bProcess2"/>
    <dgm:cxn modelId="{EC3F6FBB-C640-CD43-AAE4-D8DCFF34F164}" srcId="{98E18FF6-DE59-AE49-B840-9659D3AE2C4E}" destId="{73E0F6E5-6994-D945-850A-4ED78945913D}" srcOrd="1" destOrd="0" parTransId="{A6C299D8-1BD5-9148-AC6A-96C52ECC8078}" sibTransId="{FBB287AF-A4BC-B940-9424-97E266D03697}"/>
    <dgm:cxn modelId="{09F6A9BC-8A95-2744-92CE-11AC09B1B828}" srcId="{98E18FF6-DE59-AE49-B840-9659D3AE2C4E}" destId="{1C4DB66F-CE6E-1A41-A6E7-6CA48245325D}" srcOrd="2" destOrd="0" parTransId="{A543F6E2-989D-C049-A826-A0ECDD37D8B0}" sibTransId="{EAFD5EC8-8B05-CB41-9238-41C698E83A5A}"/>
    <dgm:cxn modelId="{AA69E2C8-1D45-3742-8CBC-C001843A26DD}" type="presOf" srcId="{7C495D67-20BC-5F47-9FE1-35A79A2B06C7}" destId="{AB71EC21-62B1-B346-89E1-847EBFBD6E0A}" srcOrd="0" destOrd="0" presId="urn:microsoft.com/office/officeart/2005/8/layout/bProcess2"/>
    <dgm:cxn modelId="{E5833CCC-748F-C54C-A69E-4D448EFE95E9}" type="presOf" srcId="{0C9BBF1A-6142-4C43-BDB3-C95F2DCE550C}" destId="{CED45DB6-FEA6-1E4D-A62A-09C4A9A61A23}" srcOrd="0" destOrd="0" presId="urn:microsoft.com/office/officeart/2005/8/layout/bProcess2"/>
    <dgm:cxn modelId="{2C16FACC-76B4-474F-BA0C-2E47B7491529}" type="presOf" srcId="{25A1269F-521A-BE47-B538-253A3F71F65C}" destId="{A5D0CFCE-04F6-614C-B06A-D2EAAAE16BE5}" srcOrd="0" destOrd="0" presId="urn:microsoft.com/office/officeart/2005/8/layout/bProcess2"/>
    <dgm:cxn modelId="{37C875D8-C292-4249-935F-33708BF24BA2}" type="presOf" srcId="{D25E00C9-CE61-214E-821D-32DE2E725736}" destId="{9BB4967F-A988-F148-A7A5-167D82CDBE56}" srcOrd="0" destOrd="0" presId="urn:microsoft.com/office/officeart/2005/8/layout/bProcess2"/>
    <dgm:cxn modelId="{63BCACD8-FFA1-7346-BF09-4C03C932007C}" srcId="{98E18FF6-DE59-AE49-B840-9659D3AE2C4E}" destId="{0A0DCE4B-51E8-2A44-B779-D179297C2B6B}" srcOrd="7" destOrd="0" parTransId="{44A6A384-1B46-E24B-A641-3F0DEC863A54}" sibTransId="{8E6216AE-187F-E64F-B881-C369E33B4BEF}"/>
    <dgm:cxn modelId="{E99385DD-C103-0745-9539-699AE6120826}" type="presOf" srcId="{84CC5594-81BF-B84B-902F-BC288E04315E}" destId="{A37CFB1D-55AC-864A-A871-FFC249B6E29E}" srcOrd="0" destOrd="0" presId="urn:microsoft.com/office/officeart/2005/8/layout/bProcess2"/>
    <dgm:cxn modelId="{405C3DDF-7F0F-234D-8AFF-4CC389D32815}" type="presOf" srcId="{635D02DD-1F0F-324C-BAA0-070E156C6507}" destId="{D1D9ED17-D812-9C48-8C23-7C20F2114D34}" srcOrd="0" destOrd="0" presId="urn:microsoft.com/office/officeart/2005/8/layout/bProcess2"/>
    <dgm:cxn modelId="{814F0CF2-B210-3947-89B1-A2008C1A309E}" srcId="{98E18FF6-DE59-AE49-B840-9659D3AE2C4E}" destId="{1B05C1A0-8BEB-8B42-8151-7EACACFF7213}" srcOrd="0" destOrd="0" parTransId="{FDD811AE-DD8D-614A-B87D-EC3CD74B7C77}" sibTransId="{0C9BBF1A-6142-4C43-BDB3-C95F2DCE550C}"/>
    <dgm:cxn modelId="{64D24A61-563F-1C4F-ACA2-6DA918AC5031}" type="presParOf" srcId="{BF36FDC2-EEDE-0D47-95A1-319840CB29A1}" destId="{EC106E58-42AA-0A4D-9304-2BCDF508CF71}" srcOrd="0" destOrd="0" presId="urn:microsoft.com/office/officeart/2005/8/layout/bProcess2"/>
    <dgm:cxn modelId="{080EA338-CCA1-0C40-A65F-49946C5E9125}" type="presParOf" srcId="{BF36FDC2-EEDE-0D47-95A1-319840CB29A1}" destId="{CED45DB6-FEA6-1E4D-A62A-09C4A9A61A23}" srcOrd="1" destOrd="0" presId="urn:microsoft.com/office/officeart/2005/8/layout/bProcess2"/>
    <dgm:cxn modelId="{653BE57F-2CEF-284C-A126-40623777750F}" type="presParOf" srcId="{BF36FDC2-EEDE-0D47-95A1-319840CB29A1}" destId="{3EEC72C6-74BD-4B47-90D7-AE7B41F1C50E}" srcOrd="2" destOrd="0" presId="urn:microsoft.com/office/officeart/2005/8/layout/bProcess2"/>
    <dgm:cxn modelId="{BD1C61C5-8492-D442-B6DD-5595D483F1F9}" type="presParOf" srcId="{3EEC72C6-74BD-4B47-90D7-AE7B41F1C50E}" destId="{1B6C03E6-F579-2040-B5E2-6810BEF5B6B3}" srcOrd="0" destOrd="0" presId="urn:microsoft.com/office/officeart/2005/8/layout/bProcess2"/>
    <dgm:cxn modelId="{630797E6-A016-8148-A1DF-E2C239CDBD86}" type="presParOf" srcId="{3EEC72C6-74BD-4B47-90D7-AE7B41F1C50E}" destId="{ED40F45B-1A21-F84E-8E84-9575AD328586}" srcOrd="1" destOrd="0" presId="urn:microsoft.com/office/officeart/2005/8/layout/bProcess2"/>
    <dgm:cxn modelId="{591E0182-82C1-D54E-B21A-22F88E8CC12F}" type="presParOf" srcId="{BF36FDC2-EEDE-0D47-95A1-319840CB29A1}" destId="{48CE8E82-507C-BD4D-9733-B11C61CAA202}" srcOrd="3" destOrd="0" presId="urn:microsoft.com/office/officeart/2005/8/layout/bProcess2"/>
    <dgm:cxn modelId="{078745B7-9FA8-1A4C-9D50-EADF934EFD51}" type="presParOf" srcId="{BF36FDC2-EEDE-0D47-95A1-319840CB29A1}" destId="{9488AAA2-5B75-4949-BFC2-48EC6E4A6A8E}" srcOrd="4" destOrd="0" presId="urn:microsoft.com/office/officeart/2005/8/layout/bProcess2"/>
    <dgm:cxn modelId="{BF181D28-FBD9-FC4D-9C20-DB6DA23C9C21}" type="presParOf" srcId="{9488AAA2-5B75-4949-BFC2-48EC6E4A6A8E}" destId="{F20EF6CE-717F-8E4A-AEBF-195453E585AF}" srcOrd="0" destOrd="0" presId="urn:microsoft.com/office/officeart/2005/8/layout/bProcess2"/>
    <dgm:cxn modelId="{7623D2B3-9D02-9C4B-83B7-27AE6FDBBAC5}" type="presParOf" srcId="{9488AAA2-5B75-4949-BFC2-48EC6E4A6A8E}" destId="{B4ED299E-497A-2E48-952C-D90FDF60CE49}" srcOrd="1" destOrd="0" presId="urn:microsoft.com/office/officeart/2005/8/layout/bProcess2"/>
    <dgm:cxn modelId="{CC02F447-B0F9-DC4A-9990-DE32D39E412B}" type="presParOf" srcId="{BF36FDC2-EEDE-0D47-95A1-319840CB29A1}" destId="{AC331CD1-FC4E-C241-BD3F-99625FB309A6}" srcOrd="5" destOrd="0" presId="urn:microsoft.com/office/officeart/2005/8/layout/bProcess2"/>
    <dgm:cxn modelId="{0CB98F97-9B96-8847-BCED-C2A032D1EEED}" type="presParOf" srcId="{BF36FDC2-EEDE-0D47-95A1-319840CB29A1}" destId="{DAFB6A5A-8130-B74F-9DE8-44C9BF72244A}" srcOrd="6" destOrd="0" presId="urn:microsoft.com/office/officeart/2005/8/layout/bProcess2"/>
    <dgm:cxn modelId="{C5707D9B-6DDB-DA47-8090-1D636748A9EB}" type="presParOf" srcId="{DAFB6A5A-8130-B74F-9DE8-44C9BF72244A}" destId="{55043134-F67E-5840-BEF0-6E197724B91C}" srcOrd="0" destOrd="0" presId="urn:microsoft.com/office/officeart/2005/8/layout/bProcess2"/>
    <dgm:cxn modelId="{F1E6B791-7D88-184D-93D0-173DA7A418CB}" type="presParOf" srcId="{DAFB6A5A-8130-B74F-9DE8-44C9BF72244A}" destId="{9BB4967F-A988-F148-A7A5-167D82CDBE56}" srcOrd="1" destOrd="0" presId="urn:microsoft.com/office/officeart/2005/8/layout/bProcess2"/>
    <dgm:cxn modelId="{5F33FFDD-89B4-CD4B-97AF-386D09C66DDE}" type="presParOf" srcId="{BF36FDC2-EEDE-0D47-95A1-319840CB29A1}" destId="{A5D0CFCE-04F6-614C-B06A-D2EAAAE16BE5}" srcOrd="7" destOrd="0" presId="urn:microsoft.com/office/officeart/2005/8/layout/bProcess2"/>
    <dgm:cxn modelId="{9ADA856F-7362-9747-A5CC-6FED116BAAB7}" type="presParOf" srcId="{BF36FDC2-EEDE-0D47-95A1-319840CB29A1}" destId="{D0D40DBE-38CB-FB49-A704-30F307EC436B}" srcOrd="8" destOrd="0" presId="urn:microsoft.com/office/officeart/2005/8/layout/bProcess2"/>
    <dgm:cxn modelId="{046BD056-6932-1B46-8875-F14031B092B7}" type="presParOf" srcId="{D0D40DBE-38CB-FB49-A704-30F307EC436B}" destId="{A0B13E15-F21D-E349-B944-D8EC8BC3F0CA}" srcOrd="0" destOrd="0" presId="urn:microsoft.com/office/officeart/2005/8/layout/bProcess2"/>
    <dgm:cxn modelId="{481D99F6-155D-C84B-A18D-E7F397AB031F}" type="presParOf" srcId="{D0D40DBE-38CB-FB49-A704-30F307EC436B}" destId="{DA728F48-E1F9-D940-8D31-4E6A8DEAFAD5}" srcOrd="1" destOrd="0" presId="urn:microsoft.com/office/officeart/2005/8/layout/bProcess2"/>
    <dgm:cxn modelId="{1AC9A799-C21F-944D-8D83-33500E6463AF}" type="presParOf" srcId="{BF36FDC2-EEDE-0D47-95A1-319840CB29A1}" destId="{D1D9ED17-D812-9C48-8C23-7C20F2114D34}" srcOrd="9" destOrd="0" presId="urn:microsoft.com/office/officeart/2005/8/layout/bProcess2"/>
    <dgm:cxn modelId="{C26F2684-0397-5F41-803D-00C649129A9F}" type="presParOf" srcId="{BF36FDC2-EEDE-0D47-95A1-319840CB29A1}" destId="{AAB19F45-F8D9-8546-8214-10E6ED6F15D4}" srcOrd="10" destOrd="0" presId="urn:microsoft.com/office/officeart/2005/8/layout/bProcess2"/>
    <dgm:cxn modelId="{508E7610-89AD-7942-B867-54067655FF6F}" type="presParOf" srcId="{AAB19F45-F8D9-8546-8214-10E6ED6F15D4}" destId="{557AF425-3CE8-214E-BF3B-9ED1E0F815F3}" srcOrd="0" destOrd="0" presId="urn:microsoft.com/office/officeart/2005/8/layout/bProcess2"/>
    <dgm:cxn modelId="{0003C88C-452E-B14D-A15A-1C83D854A927}" type="presParOf" srcId="{AAB19F45-F8D9-8546-8214-10E6ED6F15D4}" destId="{AB71EC21-62B1-B346-89E1-847EBFBD6E0A}" srcOrd="1" destOrd="0" presId="urn:microsoft.com/office/officeart/2005/8/layout/bProcess2"/>
    <dgm:cxn modelId="{48432EED-6B89-8740-87F3-0F45D3523838}" type="presParOf" srcId="{BF36FDC2-EEDE-0D47-95A1-319840CB29A1}" destId="{5EAD2E7D-31C2-7D48-B666-DFC4CB53D100}" srcOrd="11" destOrd="0" presId="urn:microsoft.com/office/officeart/2005/8/layout/bProcess2"/>
    <dgm:cxn modelId="{7528EC0A-0376-EB48-B616-0A29FB325E48}" type="presParOf" srcId="{BF36FDC2-EEDE-0D47-95A1-319840CB29A1}" destId="{021143F7-F03A-0546-922E-1CDF65464C4C}" srcOrd="12" destOrd="0" presId="urn:microsoft.com/office/officeart/2005/8/layout/bProcess2"/>
    <dgm:cxn modelId="{78D5E575-BEF0-2A43-9E72-80962C3F9B3E}" type="presParOf" srcId="{021143F7-F03A-0546-922E-1CDF65464C4C}" destId="{040A7408-662B-FD4E-9727-CC5E0849E078}" srcOrd="0" destOrd="0" presId="urn:microsoft.com/office/officeart/2005/8/layout/bProcess2"/>
    <dgm:cxn modelId="{AB067ECF-931F-C44D-861E-33A7B7B5E775}" type="presParOf" srcId="{021143F7-F03A-0546-922E-1CDF65464C4C}" destId="{216F66DA-F40C-054C-843D-7C0C24D5EB90}" srcOrd="1" destOrd="0" presId="urn:microsoft.com/office/officeart/2005/8/layout/bProcess2"/>
    <dgm:cxn modelId="{9A1E0651-AE13-164F-9C00-657878E3FCB5}" type="presParOf" srcId="{BF36FDC2-EEDE-0D47-95A1-319840CB29A1}" destId="{A37CFB1D-55AC-864A-A871-FFC249B6E29E}" srcOrd="13" destOrd="0" presId="urn:microsoft.com/office/officeart/2005/8/layout/bProcess2"/>
    <dgm:cxn modelId="{A241ED9B-3FB7-FA49-A794-0A1B3A3FF9E1}" type="presParOf" srcId="{BF36FDC2-EEDE-0D47-95A1-319840CB29A1}" destId="{EFEA015A-3399-1542-A4B5-679F8E9E98DD}" srcOrd="14" destOrd="0" presId="urn:microsoft.com/office/officeart/2005/8/layout/bProcess2"/>
    <dgm:cxn modelId="{636F7BB6-C737-0E41-98C1-40206F2A41A3}" type="presParOf" srcId="{EFEA015A-3399-1542-A4B5-679F8E9E98DD}" destId="{483582D2-B8BC-1B46-96AC-F45D6CA1E4CD}" srcOrd="0" destOrd="0" presId="urn:microsoft.com/office/officeart/2005/8/layout/bProcess2"/>
    <dgm:cxn modelId="{BAD6FA9A-BEFB-264F-9B56-3BD1CE38CB97}" type="presParOf" srcId="{EFEA015A-3399-1542-A4B5-679F8E9E98DD}" destId="{29F2087E-EE41-C141-B3EB-AF70326E2E29}" srcOrd="1" destOrd="0" presId="urn:microsoft.com/office/officeart/2005/8/layout/bProcess2"/>
    <dgm:cxn modelId="{7FFD3A7C-9C30-014F-8B73-42DA78091C70}" type="presParOf" srcId="{BF36FDC2-EEDE-0D47-95A1-319840CB29A1}" destId="{D67D6602-5E5F-9D43-8525-4EBCCD7F9DC7}" srcOrd="15" destOrd="0" presId="urn:microsoft.com/office/officeart/2005/8/layout/bProcess2"/>
    <dgm:cxn modelId="{9F99AF3C-E3D8-0049-B787-C7C37F480670}" type="presParOf" srcId="{BF36FDC2-EEDE-0D47-95A1-319840CB29A1}" destId="{86A80665-DE5E-ED41-B62E-7CDF8BAF2C99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4173FDB-A8F6-F042-B43C-3990881CABBF}" type="doc">
      <dgm:prSet loTypeId="urn:microsoft.com/office/officeart/2005/8/layout/vList6" loCatId="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0420C73-93C8-FF49-B700-81470E992E01}">
      <dgm:prSet phldrT="[Text]" custT="1"/>
      <dgm:spPr/>
      <dgm:t>
        <a:bodyPr/>
        <a:lstStyle/>
        <a:p>
          <a:r>
            <a:rPr lang="en-GB" sz="1400" dirty="0"/>
            <a:t>Working with the victim</a:t>
          </a:r>
        </a:p>
      </dgm:t>
    </dgm:pt>
    <dgm:pt modelId="{1DCAF267-9DA5-6940-8BBB-82ADC2493B15}" type="parTrans" cxnId="{64D46075-662E-D243-BC18-CDA954F0A409}">
      <dgm:prSet/>
      <dgm:spPr/>
      <dgm:t>
        <a:bodyPr/>
        <a:lstStyle/>
        <a:p>
          <a:endParaRPr lang="en-GB"/>
        </a:p>
      </dgm:t>
    </dgm:pt>
    <dgm:pt modelId="{9797B3C9-8B88-9444-86A3-B985832F9925}" type="sibTrans" cxnId="{64D46075-662E-D243-BC18-CDA954F0A409}">
      <dgm:prSet/>
      <dgm:spPr/>
      <dgm:t>
        <a:bodyPr/>
        <a:lstStyle/>
        <a:p>
          <a:endParaRPr lang="en-GB"/>
        </a:p>
      </dgm:t>
    </dgm:pt>
    <dgm:pt modelId="{425DBCA7-B199-134E-9DD9-E721FADA97A0}">
      <dgm:prSet phldrT="[Text]" custT="1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sz="800" dirty="0"/>
            <a:t>Significant differences were found for school type, but not for teaching experience or the interaction. </a:t>
          </a:r>
        </a:p>
      </dgm:t>
    </dgm:pt>
    <dgm:pt modelId="{48C31DBE-AF65-2C4C-97C0-66F68EC1936D}" type="parTrans" cxnId="{F660675F-2FB3-B843-B576-54FFA8E70A68}">
      <dgm:prSet/>
      <dgm:spPr/>
      <dgm:t>
        <a:bodyPr/>
        <a:lstStyle/>
        <a:p>
          <a:endParaRPr lang="en-GB"/>
        </a:p>
      </dgm:t>
    </dgm:pt>
    <dgm:pt modelId="{AC8D21AD-EABF-B942-A1C8-ABE9B44CE174}" type="sibTrans" cxnId="{F660675F-2FB3-B843-B576-54FFA8E70A68}">
      <dgm:prSet/>
      <dgm:spPr/>
      <dgm:t>
        <a:bodyPr/>
        <a:lstStyle/>
        <a:p>
          <a:endParaRPr lang="en-GB"/>
        </a:p>
      </dgm:t>
    </dgm:pt>
    <dgm:pt modelId="{55D8866E-E2C5-8648-93B4-A4CB8C3E9407}">
      <dgm:prSet phldrT="[Text]" custT="1"/>
      <dgm:spPr/>
      <dgm:t>
        <a:bodyPr/>
        <a:lstStyle/>
        <a:p>
          <a:r>
            <a:rPr lang="en-GB" sz="1400" dirty="0"/>
            <a:t>Working with the bully</a:t>
          </a:r>
        </a:p>
      </dgm:t>
    </dgm:pt>
    <dgm:pt modelId="{67977125-279B-8D4C-8685-22D6177D687D}" type="parTrans" cxnId="{7B235649-50D9-2741-8E9A-32FB889ECB66}">
      <dgm:prSet/>
      <dgm:spPr/>
      <dgm:t>
        <a:bodyPr/>
        <a:lstStyle/>
        <a:p>
          <a:endParaRPr lang="en-GB"/>
        </a:p>
      </dgm:t>
    </dgm:pt>
    <dgm:pt modelId="{E21F192E-5717-9B4F-B66F-462B84CB4CEF}" type="sibTrans" cxnId="{7B235649-50D9-2741-8E9A-32FB889ECB66}">
      <dgm:prSet/>
      <dgm:spPr/>
      <dgm:t>
        <a:bodyPr/>
        <a:lstStyle/>
        <a:p>
          <a:endParaRPr lang="en-GB"/>
        </a:p>
      </dgm:t>
    </dgm:pt>
    <dgm:pt modelId="{1CD72D6B-33EF-AD41-8752-48ECD87F4B1B}">
      <dgm:prSet phldrT="[Text]" custT="1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sz="800" dirty="0"/>
            <a:t>No significant differences were found among the variables</a:t>
          </a:r>
        </a:p>
      </dgm:t>
    </dgm:pt>
    <dgm:pt modelId="{E10CE7F5-8F59-AE4F-ABED-7A67EB2596F2}" type="parTrans" cxnId="{7284B975-2190-D644-A982-0D7DDE0FE325}">
      <dgm:prSet/>
      <dgm:spPr/>
      <dgm:t>
        <a:bodyPr/>
        <a:lstStyle/>
        <a:p>
          <a:endParaRPr lang="en-GB"/>
        </a:p>
      </dgm:t>
    </dgm:pt>
    <dgm:pt modelId="{29A1AAA4-36A5-3E4D-984C-93FAB3C84800}" type="sibTrans" cxnId="{7284B975-2190-D644-A982-0D7DDE0FE325}">
      <dgm:prSet/>
      <dgm:spPr/>
      <dgm:t>
        <a:bodyPr/>
        <a:lstStyle/>
        <a:p>
          <a:endParaRPr lang="en-GB"/>
        </a:p>
      </dgm:t>
    </dgm:pt>
    <dgm:pt modelId="{61D24116-CFF5-3748-8F0E-55EEC74C1D7B}">
      <dgm:prSet phldrT="[Text]" custT="1"/>
      <dgm:spPr/>
      <dgm:t>
        <a:bodyPr/>
        <a:lstStyle/>
        <a:p>
          <a:r>
            <a:rPr lang="en-GB" sz="1400" dirty="0"/>
            <a:t>Ignoring the incident</a:t>
          </a:r>
        </a:p>
      </dgm:t>
    </dgm:pt>
    <dgm:pt modelId="{88D20037-23DE-EB4B-A653-BC6E24D0AEDA}" type="parTrans" cxnId="{A6388592-9BF9-2F4B-BE9E-368FBC56A252}">
      <dgm:prSet/>
      <dgm:spPr/>
      <dgm:t>
        <a:bodyPr/>
        <a:lstStyle/>
        <a:p>
          <a:endParaRPr lang="en-GB"/>
        </a:p>
      </dgm:t>
    </dgm:pt>
    <dgm:pt modelId="{676282EE-CA72-054F-9887-77E923382CB0}" type="sibTrans" cxnId="{A6388592-9BF9-2F4B-BE9E-368FBC56A252}">
      <dgm:prSet/>
      <dgm:spPr/>
      <dgm:t>
        <a:bodyPr/>
        <a:lstStyle/>
        <a:p>
          <a:endParaRPr lang="en-GB"/>
        </a:p>
      </dgm:t>
    </dgm:pt>
    <dgm:pt modelId="{1E88B8E0-14BD-7A48-8C77-86D7B532B796}">
      <dgm:prSet phldrT="[Text]" custT="1"/>
      <dgm:spPr/>
      <dgm:t>
        <a:bodyPr/>
        <a:lstStyle/>
        <a:p>
          <a:r>
            <a:rPr lang="en-GB" sz="1400" dirty="0"/>
            <a:t>Enlisting other adults</a:t>
          </a:r>
        </a:p>
      </dgm:t>
    </dgm:pt>
    <dgm:pt modelId="{9F666799-38D7-D149-A028-D284EA0ED11D}" type="parTrans" cxnId="{184A16DD-F03E-CE4E-B340-EBE7805F3D5D}">
      <dgm:prSet/>
      <dgm:spPr/>
      <dgm:t>
        <a:bodyPr/>
        <a:lstStyle/>
        <a:p>
          <a:endParaRPr lang="en-GB"/>
        </a:p>
      </dgm:t>
    </dgm:pt>
    <dgm:pt modelId="{58FD931C-589E-8143-8DC9-289282D01A5E}" type="sibTrans" cxnId="{184A16DD-F03E-CE4E-B340-EBE7805F3D5D}">
      <dgm:prSet/>
      <dgm:spPr/>
      <dgm:t>
        <a:bodyPr/>
        <a:lstStyle/>
        <a:p>
          <a:endParaRPr lang="en-GB"/>
        </a:p>
      </dgm:t>
    </dgm:pt>
    <dgm:pt modelId="{2C37AC56-65FE-1F4F-A983-14C143AE6CED}">
      <dgm:prSet phldrT="[Text]" custT="1"/>
      <dgm:spPr/>
      <dgm:t>
        <a:bodyPr/>
        <a:lstStyle/>
        <a:p>
          <a:r>
            <a:rPr lang="en-GB" sz="1400" dirty="0"/>
            <a:t>Disciplining the bully</a:t>
          </a:r>
        </a:p>
      </dgm:t>
    </dgm:pt>
    <dgm:pt modelId="{25AF0B7D-B0F2-3740-B9D1-B606C4702506}" type="parTrans" cxnId="{AD3491B2-0E54-3741-AE82-15D6866318EF}">
      <dgm:prSet/>
      <dgm:spPr/>
      <dgm:t>
        <a:bodyPr/>
        <a:lstStyle/>
        <a:p>
          <a:endParaRPr lang="en-GB"/>
        </a:p>
      </dgm:t>
    </dgm:pt>
    <dgm:pt modelId="{D39F6E3C-CD71-E048-A5BE-10A6D300F9C7}" type="sibTrans" cxnId="{AD3491B2-0E54-3741-AE82-15D6866318EF}">
      <dgm:prSet/>
      <dgm:spPr/>
      <dgm:t>
        <a:bodyPr/>
        <a:lstStyle/>
        <a:p>
          <a:endParaRPr lang="en-GB"/>
        </a:p>
      </dgm:t>
    </dgm:pt>
    <dgm:pt modelId="{50A77422-41B8-A741-8D5B-33B684E104FC}">
      <dgm:prSet custT="1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sz="800" dirty="0"/>
            <a:t>No significant differences were found among the variables</a:t>
          </a:r>
        </a:p>
      </dgm:t>
    </dgm:pt>
    <dgm:pt modelId="{08440AC8-048F-FC41-A59A-FD00C8F67719}" type="parTrans" cxnId="{7E235FE8-7FB3-1E45-AAD9-F2667C5120BC}">
      <dgm:prSet/>
      <dgm:spPr/>
      <dgm:t>
        <a:bodyPr/>
        <a:lstStyle/>
        <a:p>
          <a:endParaRPr lang="en-GB"/>
        </a:p>
      </dgm:t>
    </dgm:pt>
    <dgm:pt modelId="{A1E22E98-7227-BE43-BFB7-3A958228B164}" type="sibTrans" cxnId="{7E235FE8-7FB3-1E45-AAD9-F2667C5120BC}">
      <dgm:prSet/>
      <dgm:spPr/>
      <dgm:t>
        <a:bodyPr/>
        <a:lstStyle/>
        <a:p>
          <a:endParaRPr lang="en-GB"/>
        </a:p>
      </dgm:t>
    </dgm:pt>
    <dgm:pt modelId="{D798B65F-5C98-E741-B96D-53329FFED0BA}">
      <dgm:prSet custT="1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sz="800" dirty="0"/>
            <a:t>No significant differences were found among the variables</a:t>
          </a:r>
        </a:p>
      </dgm:t>
    </dgm:pt>
    <dgm:pt modelId="{D2F5183C-4800-3E4B-8395-D73B626255ED}" type="parTrans" cxnId="{F4EA014E-7476-304D-A406-37266F805FA6}">
      <dgm:prSet/>
      <dgm:spPr/>
      <dgm:t>
        <a:bodyPr/>
        <a:lstStyle/>
        <a:p>
          <a:endParaRPr lang="en-GB"/>
        </a:p>
      </dgm:t>
    </dgm:pt>
    <dgm:pt modelId="{24E4E90F-C1CF-D34A-94A1-37D13E4FB9DE}" type="sibTrans" cxnId="{F4EA014E-7476-304D-A406-37266F805FA6}">
      <dgm:prSet/>
      <dgm:spPr/>
      <dgm:t>
        <a:bodyPr/>
        <a:lstStyle/>
        <a:p>
          <a:endParaRPr lang="en-GB"/>
        </a:p>
      </dgm:t>
    </dgm:pt>
    <dgm:pt modelId="{A613220E-2D6E-3F44-997E-8E0166C9BF85}">
      <dgm:prSet custT="1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sz="800" dirty="0"/>
            <a:t>Significant differences were found for school type, but not for teaching experience or the interaction. </a:t>
          </a:r>
        </a:p>
      </dgm:t>
    </dgm:pt>
    <dgm:pt modelId="{14434F83-071C-F94D-936A-AC66657622C3}" type="parTrans" cxnId="{A851F78F-6673-9947-91A6-867AEFA73F5A}">
      <dgm:prSet/>
      <dgm:spPr/>
      <dgm:t>
        <a:bodyPr/>
        <a:lstStyle/>
        <a:p>
          <a:endParaRPr lang="en-GB"/>
        </a:p>
      </dgm:t>
    </dgm:pt>
    <dgm:pt modelId="{53B49444-77FA-7B4C-A0B8-A9772890BB50}" type="sibTrans" cxnId="{A851F78F-6673-9947-91A6-867AEFA73F5A}">
      <dgm:prSet/>
      <dgm:spPr/>
      <dgm:t>
        <a:bodyPr/>
        <a:lstStyle/>
        <a:p>
          <a:endParaRPr lang="en-GB"/>
        </a:p>
      </dgm:t>
    </dgm:pt>
    <dgm:pt modelId="{0643DF43-52B9-AF49-B4BD-9D3FAB467D74}" type="pres">
      <dgm:prSet presAssocID="{44173FDB-A8F6-F042-B43C-3990881CABBF}" presName="Name0" presStyleCnt="0">
        <dgm:presLayoutVars>
          <dgm:dir/>
          <dgm:animLvl val="lvl"/>
          <dgm:resizeHandles/>
        </dgm:presLayoutVars>
      </dgm:prSet>
      <dgm:spPr/>
    </dgm:pt>
    <dgm:pt modelId="{223BBA59-6CBD-3941-AD5A-5B5CE6B7D9B4}" type="pres">
      <dgm:prSet presAssocID="{A0420C73-93C8-FF49-B700-81470E992E01}" presName="linNode" presStyleCnt="0"/>
      <dgm:spPr/>
    </dgm:pt>
    <dgm:pt modelId="{B6D78D79-704E-F34E-BE5D-9A3A54CAD9BB}" type="pres">
      <dgm:prSet presAssocID="{A0420C73-93C8-FF49-B700-81470E992E01}" presName="parentShp" presStyleLbl="node1" presStyleIdx="0" presStyleCnt="5">
        <dgm:presLayoutVars>
          <dgm:bulletEnabled val="1"/>
        </dgm:presLayoutVars>
      </dgm:prSet>
      <dgm:spPr/>
    </dgm:pt>
    <dgm:pt modelId="{329F7E0F-42F3-F64C-99BC-701C75E91146}" type="pres">
      <dgm:prSet presAssocID="{A0420C73-93C8-FF49-B700-81470E992E01}" presName="childShp" presStyleLbl="bgAccFollowNode1" presStyleIdx="0" presStyleCnt="5">
        <dgm:presLayoutVars>
          <dgm:bulletEnabled val="1"/>
        </dgm:presLayoutVars>
      </dgm:prSet>
      <dgm:spPr/>
    </dgm:pt>
    <dgm:pt modelId="{5FC234C2-C074-4645-9684-7EB22C4BB02A}" type="pres">
      <dgm:prSet presAssocID="{9797B3C9-8B88-9444-86A3-B985832F9925}" presName="spacing" presStyleCnt="0"/>
      <dgm:spPr/>
    </dgm:pt>
    <dgm:pt modelId="{FBE487F7-9622-B74B-984C-8C86CEF3E294}" type="pres">
      <dgm:prSet presAssocID="{55D8866E-E2C5-8648-93B4-A4CB8C3E9407}" presName="linNode" presStyleCnt="0"/>
      <dgm:spPr/>
    </dgm:pt>
    <dgm:pt modelId="{912DBA2D-8088-1146-AA5F-B2DB14923139}" type="pres">
      <dgm:prSet presAssocID="{55D8866E-E2C5-8648-93B4-A4CB8C3E9407}" presName="parentShp" presStyleLbl="node1" presStyleIdx="1" presStyleCnt="5">
        <dgm:presLayoutVars>
          <dgm:bulletEnabled val="1"/>
        </dgm:presLayoutVars>
      </dgm:prSet>
      <dgm:spPr/>
    </dgm:pt>
    <dgm:pt modelId="{806FA463-37C8-B349-B196-406FB50E489E}" type="pres">
      <dgm:prSet presAssocID="{55D8866E-E2C5-8648-93B4-A4CB8C3E9407}" presName="childShp" presStyleLbl="bgAccFollowNode1" presStyleIdx="1" presStyleCnt="5">
        <dgm:presLayoutVars>
          <dgm:bulletEnabled val="1"/>
        </dgm:presLayoutVars>
      </dgm:prSet>
      <dgm:spPr/>
    </dgm:pt>
    <dgm:pt modelId="{F1339DF2-4E7A-4E4C-A8F2-3DE05A5156D3}" type="pres">
      <dgm:prSet presAssocID="{E21F192E-5717-9B4F-B66F-462B84CB4CEF}" presName="spacing" presStyleCnt="0"/>
      <dgm:spPr/>
    </dgm:pt>
    <dgm:pt modelId="{F18C8328-1888-8248-8554-95E0F52FE5EA}" type="pres">
      <dgm:prSet presAssocID="{61D24116-CFF5-3748-8F0E-55EEC74C1D7B}" presName="linNode" presStyleCnt="0"/>
      <dgm:spPr/>
    </dgm:pt>
    <dgm:pt modelId="{631765B2-1CC8-CF41-984C-790CF9863C2B}" type="pres">
      <dgm:prSet presAssocID="{61D24116-CFF5-3748-8F0E-55EEC74C1D7B}" presName="parentShp" presStyleLbl="node1" presStyleIdx="2" presStyleCnt="5">
        <dgm:presLayoutVars>
          <dgm:bulletEnabled val="1"/>
        </dgm:presLayoutVars>
      </dgm:prSet>
      <dgm:spPr/>
    </dgm:pt>
    <dgm:pt modelId="{3ED90FA1-B2A8-E445-A744-F4AF503EE218}" type="pres">
      <dgm:prSet presAssocID="{61D24116-CFF5-3748-8F0E-55EEC74C1D7B}" presName="childShp" presStyleLbl="bgAccFollowNode1" presStyleIdx="2" presStyleCnt="5">
        <dgm:presLayoutVars>
          <dgm:bulletEnabled val="1"/>
        </dgm:presLayoutVars>
      </dgm:prSet>
      <dgm:spPr/>
    </dgm:pt>
    <dgm:pt modelId="{4216368E-D786-0244-BD04-B670BD37D040}" type="pres">
      <dgm:prSet presAssocID="{676282EE-CA72-054F-9887-77E923382CB0}" presName="spacing" presStyleCnt="0"/>
      <dgm:spPr/>
    </dgm:pt>
    <dgm:pt modelId="{7124E862-76B8-8748-9F15-14BAA0795569}" type="pres">
      <dgm:prSet presAssocID="{1E88B8E0-14BD-7A48-8C77-86D7B532B796}" presName="linNode" presStyleCnt="0"/>
      <dgm:spPr/>
    </dgm:pt>
    <dgm:pt modelId="{44807B88-350C-3248-A28B-6821E9C61712}" type="pres">
      <dgm:prSet presAssocID="{1E88B8E0-14BD-7A48-8C77-86D7B532B796}" presName="parentShp" presStyleLbl="node1" presStyleIdx="3" presStyleCnt="5">
        <dgm:presLayoutVars>
          <dgm:bulletEnabled val="1"/>
        </dgm:presLayoutVars>
      </dgm:prSet>
      <dgm:spPr/>
    </dgm:pt>
    <dgm:pt modelId="{9DCA0411-4DDF-BB42-8168-EB40ED15294F}" type="pres">
      <dgm:prSet presAssocID="{1E88B8E0-14BD-7A48-8C77-86D7B532B796}" presName="childShp" presStyleLbl="bgAccFollowNode1" presStyleIdx="3" presStyleCnt="5">
        <dgm:presLayoutVars>
          <dgm:bulletEnabled val="1"/>
        </dgm:presLayoutVars>
      </dgm:prSet>
      <dgm:spPr/>
    </dgm:pt>
    <dgm:pt modelId="{021DC417-BE3B-F74F-873F-F64F78DD250F}" type="pres">
      <dgm:prSet presAssocID="{58FD931C-589E-8143-8DC9-289282D01A5E}" presName="spacing" presStyleCnt="0"/>
      <dgm:spPr/>
    </dgm:pt>
    <dgm:pt modelId="{751539C1-76A7-DC46-9F6E-B1B8F5AE3853}" type="pres">
      <dgm:prSet presAssocID="{2C37AC56-65FE-1F4F-A983-14C143AE6CED}" presName="linNode" presStyleCnt="0"/>
      <dgm:spPr/>
    </dgm:pt>
    <dgm:pt modelId="{7C00A7A4-CBC2-4B47-91E4-8474DCFE2EC4}" type="pres">
      <dgm:prSet presAssocID="{2C37AC56-65FE-1F4F-A983-14C143AE6CED}" presName="parentShp" presStyleLbl="node1" presStyleIdx="4" presStyleCnt="5">
        <dgm:presLayoutVars>
          <dgm:bulletEnabled val="1"/>
        </dgm:presLayoutVars>
      </dgm:prSet>
      <dgm:spPr/>
    </dgm:pt>
    <dgm:pt modelId="{64A4D513-AA96-9347-84AB-91D7A5182AEA}" type="pres">
      <dgm:prSet presAssocID="{2C37AC56-65FE-1F4F-A983-14C143AE6CED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A688B208-CDBB-034D-8DE0-EB99287DA324}" type="presOf" srcId="{D798B65F-5C98-E741-B96D-53329FFED0BA}" destId="{64A4D513-AA96-9347-84AB-91D7A5182AEA}" srcOrd="0" destOrd="0" presId="urn:microsoft.com/office/officeart/2005/8/layout/vList6"/>
    <dgm:cxn modelId="{A982FD30-D7DC-A247-BD11-30B870216DC6}" type="presOf" srcId="{425DBCA7-B199-134E-9DD9-E721FADA97A0}" destId="{329F7E0F-42F3-F64C-99BC-701C75E91146}" srcOrd="0" destOrd="0" presId="urn:microsoft.com/office/officeart/2005/8/layout/vList6"/>
    <dgm:cxn modelId="{7B235649-50D9-2741-8E9A-32FB889ECB66}" srcId="{44173FDB-A8F6-F042-B43C-3990881CABBF}" destId="{55D8866E-E2C5-8648-93B4-A4CB8C3E9407}" srcOrd="1" destOrd="0" parTransId="{67977125-279B-8D4C-8685-22D6177D687D}" sibTransId="{E21F192E-5717-9B4F-B66F-462B84CB4CEF}"/>
    <dgm:cxn modelId="{F4EA014E-7476-304D-A406-37266F805FA6}" srcId="{2C37AC56-65FE-1F4F-A983-14C143AE6CED}" destId="{D798B65F-5C98-E741-B96D-53329FFED0BA}" srcOrd="0" destOrd="0" parTransId="{D2F5183C-4800-3E4B-8395-D73B626255ED}" sibTransId="{24E4E90F-C1CF-D34A-94A1-37D13E4FB9DE}"/>
    <dgm:cxn modelId="{F660675F-2FB3-B843-B576-54FFA8E70A68}" srcId="{A0420C73-93C8-FF49-B700-81470E992E01}" destId="{425DBCA7-B199-134E-9DD9-E721FADA97A0}" srcOrd="0" destOrd="0" parTransId="{48C31DBE-AF65-2C4C-97C0-66F68EC1936D}" sibTransId="{AC8D21AD-EABF-B942-A1C8-ABE9B44CE174}"/>
    <dgm:cxn modelId="{A37A4066-287B-0942-8886-30EE197257F9}" type="presOf" srcId="{50A77422-41B8-A741-8D5B-33B684E104FC}" destId="{3ED90FA1-B2A8-E445-A744-F4AF503EE218}" srcOrd="0" destOrd="0" presId="urn:microsoft.com/office/officeart/2005/8/layout/vList6"/>
    <dgm:cxn modelId="{64D46075-662E-D243-BC18-CDA954F0A409}" srcId="{44173FDB-A8F6-F042-B43C-3990881CABBF}" destId="{A0420C73-93C8-FF49-B700-81470E992E01}" srcOrd="0" destOrd="0" parTransId="{1DCAF267-9DA5-6940-8BBB-82ADC2493B15}" sibTransId="{9797B3C9-8B88-9444-86A3-B985832F9925}"/>
    <dgm:cxn modelId="{7284B975-2190-D644-A982-0D7DDE0FE325}" srcId="{55D8866E-E2C5-8648-93B4-A4CB8C3E9407}" destId="{1CD72D6B-33EF-AD41-8752-48ECD87F4B1B}" srcOrd="0" destOrd="0" parTransId="{E10CE7F5-8F59-AE4F-ABED-7A67EB2596F2}" sibTransId="{29A1AAA4-36A5-3E4D-984C-93FAB3C84800}"/>
    <dgm:cxn modelId="{28C10B78-71A2-A349-960E-027F93CC4152}" type="presOf" srcId="{1CD72D6B-33EF-AD41-8752-48ECD87F4B1B}" destId="{806FA463-37C8-B349-B196-406FB50E489E}" srcOrd="0" destOrd="0" presId="urn:microsoft.com/office/officeart/2005/8/layout/vList6"/>
    <dgm:cxn modelId="{A851F78F-6673-9947-91A6-867AEFA73F5A}" srcId="{1E88B8E0-14BD-7A48-8C77-86D7B532B796}" destId="{A613220E-2D6E-3F44-997E-8E0166C9BF85}" srcOrd="0" destOrd="0" parTransId="{14434F83-071C-F94D-936A-AC66657622C3}" sibTransId="{53B49444-77FA-7B4C-A0B8-A9772890BB50}"/>
    <dgm:cxn modelId="{36042690-B35E-3141-8452-1E95B85D8FEF}" type="presOf" srcId="{A613220E-2D6E-3F44-997E-8E0166C9BF85}" destId="{9DCA0411-4DDF-BB42-8168-EB40ED15294F}" srcOrd="0" destOrd="0" presId="urn:microsoft.com/office/officeart/2005/8/layout/vList6"/>
    <dgm:cxn modelId="{AA682091-E573-7B46-BBBA-8923EE287E2D}" type="presOf" srcId="{A0420C73-93C8-FF49-B700-81470E992E01}" destId="{B6D78D79-704E-F34E-BE5D-9A3A54CAD9BB}" srcOrd="0" destOrd="0" presId="urn:microsoft.com/office/officeart/2005/8/layout/vList6"/>
    <dgm:cxn modelId="{A6388592-9BF9-2F4B-BE9E-368FBC56A252}" srcId="{44173FDB-A8F6-F042-B43C-3990881CABBF}" destId="{61D24116-CFF5-3748-8F0E-55EEC74C1D7B}" srcOrd="2" destOrd="0" parTransId="{88D20037-23DE-EB4B-A653-BC6E24D0AEDA}" sibTransId="{676282EE-CA72-054F-9887-77E923382CB0}"/>
    <dgm:cxn modelId="{9163EA9F-9619-B745-B953-D141C411E4FF}" type="presOf" srcId="{2C37AC56-65FE-1F4F-A983-14C143AE6CED}" destId="{7C00A7A4-CBC2-4B47-91E4-8474DCFE2EC4}" srcOrd="0" destOrd="0" presId="urn:microsoft.com/office/officeart/2005/8/layout/vList6"/>
    <dgm:cxn modelId="{AD3491B2-0E54-3741-AE82-15D6866318EF}" srcId="{44173FDB-A8F6-F042-B43C-3990881CABBF}" destId="{2C37AC56-65FE-1F4F-A983-14C143AE6CED}" srcOrd="4" destOrd="0" parTransId="{25AF0B7D-B0F2-3740-B9D1-B606C4702506}" sibTransId="{D39F6E3C-CD71-E048-A5BE-10A6D300F9C7}"/>
    <dgm:cxn modelId="{85178EC1-C4EA-0344-BDF9-72A3CE1D3226}" type="presOf" srcId="{44173FDB-A8F6-F042-B43C-3990881CABBF}" destId="{0643DF43-52B9-AF49-B4BD-9D3FAB467D74}" srcOrd="0" destOrd="0" presId="urn:microsoft.com/office/officeart/2005/8/layout/vList6"/>
    <dgm:cxn modelId="{5F87DDC2-A997-DC47-8A16-49FEAA716E48}" type="presOf" srcId="{1E88B8E0-14BD-7A48-8C77-86D7B532B796}" destId="{44807B88-350C-3248-A28B-6821E9C61712}" srcOrd="0" destOrd="0" presId="urn:microsoft.com/office/officeart/2005/8/layout/vList6"/>
    <dgm:cxn modelId="{F8AC73DA-3179-A84B-95CF-ACD84B9FD4F1}" type="presOf" srcId="{61D24116-CFF5-3748-8F0E-55EEC74C1D7B}" destId="{631765B2-1CC8-CF41-984C-790CF9863C2B}" srcOrd="0" destOrd="0" presId="urn:microsoft.com/office/officeart/2005/8/layout/vList6"/>
    <dgm:cxn modelId="{1D0D80DA-18A6-D04E-B161-00CA7156E5A8}" type="presOf" srcId="{55D8866E-E2C5-8648-93B4-A4CB8C3E9407}" destId="{912DBA2D-8088-1146-AA5F-B2DB14923139}" srcOrd="0" destOrd="0" presId="urn:microsoft.com/office/officeart/2005/8/layout/vList6"/>
    <dgm:cxn modelId="{184A16DD-F03E-CE4E-B340-EBE7805F3D5D}" srcId="{44173FDB-A8F6-F042-B43C-3990881CABBF}" destId="{1E88B8E0-14BD-7A48-8C77-86D7B532B796}" srcOrd="3" destOrd="0" parTransId="{9F666799-38D7-D149-A028-D284EA0ED11D}" sibTransId="{58FD931C-589E-8143-8DC9-289282D01A5E}"/>
    <dgm:cxn modelId="{7E235FE8-7FB3-1E45-AAD9-F2667C5120BC}" srcId="{61D24116-CFF5-3748-8F0E-55EEC74C1D7B}" destId="{50A77422-41B8-A741-8D5B-33B684E104FC}" srcOrd="0" destOrd="0" parTransId="{08440AC8-048F-FC41-A59A-FD00C8F67719}" sibTransId="{A1E22E98-7227-BE43-BFB7-3A958228B164}"/>
    <dgm:cxn modelId="{95B079D2-92B6-B744-BEAC-1C37DB73626E}" type="presParOf" srcId="{0643DF43-52B9-AF49-B4BD-9D3FAB467D74}" destId="{223BBA59-6CBD-3941-AD5A-5B5CE6B7D9B4}" srcOrd="0" destOrd="0" presId="urn:microsoft.com/office/officeart/2005/8/layout/vList6"/>
    <dgm:cxn modelId="{078C99EA-A3B7-E847-B861-5BD668F658DC}" type="presParOf" srcId="{223BBA59-6CBD-3941-AD5A-5B5CE6B7D9B4}" destId="{B6D78D79-704E-F34E-BE5D-9A3A54CAD9BB}" srcOrd="0" destOrd="0" presId="urn:microsoft.com/office/officeart/2005/8/layout/vList6"/>
    <dgm:cxn modelId="{32804DFD-CA0A-CB44-87B2-1BCD807825DB}" type="presParOf" srcId="{223BBA59-6CBD-3941-AD5A-5B5CE6B7D9B4}" destId="{329F7E0F-42F3-F64C-99BC-701C75E91146}" srcOrd="1" destOrd="0" presId="urn:microsoft.com/office/officeart/2005/8/layout/vList6"/>
    <dgm:cxn modelId="{DB376815-4D57-BB47-9707-C3E0D359EAFD}" type="presParOf" srcId="{0643DF43-52B9-AF49-B4BD-9D3FAB467D74}" destId="{5FC234C2-C074-4645-9684-7EB22C4BB02A}" srcOrd="1" destOrd="0" presId="urn:microsoft.com/office/officeart/2005/8/layout/vList6"/>
    <dgm:cxn modelId="{4201722C-684B-6D40-A694-365F6D29E248}" type="presParOf" srcId="{0643DF43-52B9-AF49-B4BD-9D3FAB467D74}" destId="{FBE487F7-9622-B74B-984C-8C86CEF3E294}" srcOrd="2" destOrd="0" presId="urn:microsoft.com/office/officeart/2005/8/layout/vList6"/>
    <dgm:cxn modelId="{DF66DC3D-EF1D-684A-8E69-24B0E8BA49F0}" type="presParOf" srcId="{FBE487F7-9622-B74B-984C-8C86CEF3E294}" destId="{912DBA2D-8088-1146-AA5F-B2DB14923139}" srcOrd="0" destOrd="0" presId="urn:microsoft.com/office/officeart/2005/8/layout/vList6"/>
    <dgm:cxn modelId="{C44F6B0B-21BD-4D45-AE29-089728DD6E9E}" type="presParOf" srcId="{FBE487F7-9622-B74B-984C-8C86CEF3E294}" destId="{806FA463-37C8-B349-B196-406FB50E489E}" srcOrd="1" destOrd="0" presId="urn:microsoft.com/office/officeart/2005/8/layout/vList6"/>
    <dgm:cxn modelId="{487AE31F-E189-9A44-B4F4-805C6EF9A506}" type="presParOf" srcId="{0643DF43-52B9-AF49-B4BD-9D3FAB467D74}" destId="{F1339DF2-4E7A-4E4C-A8F2-3DE05A5156D3}" srcOrd="3" destOrd="0" presId="urn:microsoft.com/office/officeart/2005/8/layout/vList6"/>
    <dgm:cxn modelId="{32A333C7-F79D-D745-92DA-C5F0547F5882}" type="presParOf" srcId="{0643DF43-52B9-AF49-B4BD-9D3FAB467D74}" destId="{F18C8328-1888-8248-8554-95E0F52FE5EA}" srcOrd="4" destOrd="0" presId="urn:microsoft.com/office/officeart/2005/8/layout/vList6"/>
    <dgm:cxn modelId="{12B02F71-D0FA-F446-9CDE-60512506690C}" type="presParOf" srcId="{F18C8328-1888-8248-8554-95E0F52FE5EA}" destId="{631765B2-1CC8-CF41-984C-790CF9863C2B}" srcOrd="0" destOrd="0" presId="urn:microsoft.com/office/officeart/2005/8/layout/vList6"/>
    <dgm:cxn modelId="{A34927CC-E573-C246-9C67-11EA2235E09E}" type="presParOf" srcId="{F18C8328-1888-8248-8554-95E0F52FE5EA}" destId="{3ED90FA1-B2A8-E445-A744-F4AF503EE218}" srcOrd="1" destOrd="0" presId="urn:microsoft.com/office/officeart/2005/8/layout/vList6"/>
    <dgm:cxn modelId="{F2B4BF40-9515-7744-910F-B574357A0515}" type="presParOf" srcId="{0643DF43-52B9-AF49-B4BD-9D3FAB467D74}" destId="{4216368E-D786-0244-BD04-B670BD37D040}" srcOrd="5" destOrd="0" presId="urn:microsoft.com/office/officeart/2005/8/layout/vList6"/>
    <dgm:cxn modelId="{0B0D6C8B-21A0-144A-BE11-F0DB9F9C3045}" type="presParOf" srcId="{0643DF43-52B9-AF49-B4BD-9D3FAB467D74}" destId="{7124E862-76B8-8748-9F15-14BAA0795569}" srcOrd="6" destOrd="0" presId="urn:microsoft.com/office/officeart/2005/8/layout/vList6"/>
    <dgm:cxn modelId="{D5DE45A2-F21F-0341-B5F9-A30D2C788E87}" type="presParOf" srcId="{7124E862-76B8-8748-9F15-14BAA0795569}" destId="{44807B88-350C-3248-A28B-6821E9C61712}" srcOrd="0" destOrd="0" presId="urn:microsoft.com/office/officeart/2005/8/layout/vList6"/>
    <dgm:cxn modelId="{F0480443-B8C5-4844-96C8-0DE82D2CF50A}" type="presParOf" srcId="{7124E862-76B8-8748-9F15-14BAA0795569}" destId="{9DCA0411-4DDF-BB42-8168-EB40ED15294F}" srcOrd="1" destOrd="0" presId="urn:microsoft.com/office/officeart/2005/8/layout/vList6"/>
    <dgm:cxn modelId="{AD9C3C3B-F91A-FC41-AE22-9434A6DF1D13}" type="presParOf" srcId="{0643DF43-52B9-AF49-B4BD-9D3FAB467D74}" destId="{021DC417-BE3B-F74F-873F-F64F78DD250F}" srcOrd="7" destOrd="0" presId="urn:microsoft.com/office/officeart/2005/8/layout/vList6"/>
    <dgm:cxn modelId="{6C82BBCB-90E3-7E48-A65C-349D566AD5AE}" type="presParOf" srcId="{0643DF43-52B9-AF49-B4BD-9D3FAB467D74}" destId="{751539C1-76A7-DC46-9F6E-B1B8F5AE3853}" srcOrd="8" destOrd="0" presId="urn:microsoft.com/office/officeart/2005/8/layout/vList6"/>
    <dgm:cxn modelId="{8BCC25F6-5902-7948-86F9-E74ECA20CFA3}" type="presParOf" srcId="{751539C1-76A7-DC46-9F6E-B1B8F5AE3853}" destId="{7C00A7A4-CBC2-4B47-91E4-8474DCFE2EC4}" srcOrd="0" destOrd="0" presId="urn:microsoft.com/office/officeart/2005/8/layout/vList6"/>
    <dgm:cxn modelId="{B6571246-EF0D-F740-9001-E51CBA703D95}" type="presParOf" srcId="{751539C1-76A7-DC46-9F6E-B1B8F5AE3853}" destId="{64A4D513-AA96-9347-84AB-91D7A5182AEA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64717D5-6F20-E64D-8D9C-D0E7E7FCFB6F}" type="doc">
      <dgm:prSet loTypeId="urn:microsoft.com/office/officeart/2005/8/layout/vList6" loCatId="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1D036A3-3C0D-B540-BA0F-866E5D07B2DC}">
      <dgm:prSet phldrT="[Text]" custT="1"/>
      <dgm:spPr/>
      <dgm:t>
        <a:bodyPr/>
        <a:lstStyle/>
        <a:p>
          <a:r>
            <a:rPr lang="en-GB" sz="1400" dirty="0"/>
            <a:t>Primary school teachers</a:t>
          </a:r>
        </a:p>
      </dgm:t>
    </dgm:pt>
    <dgm:pt modelId="{FF54C737-BC75-9D46-930C-95A6C82039FD}" type="parTrans" cxnId="{AB8017F0-9686-BE49-BDB2-E761ED28F8B0}">
      <dgm:prSet/>
      <dgm:spPr/>
      <dgm:t>
        <a:bodyPr/>
        <a:lstStyle/>
        <a:p>
          <a:endParaRPr lang="en-GB"/>
        </a:p>
      </dgm:t>
    </dgm:pt>
    <dgm:pt modelId="{8E2C4284-F943-B94E-93CC-3BED8EF560F0}" type="sibTrans" cxnId="{AB8017F0-9686-BE49-BDB2-E761ED28F8B0}">
      <dgm:prSet/>
      <dgm:spPr/>
      <dgm:t>
        <a:bodyPr/>
        <a:lstStyle/>
        <a:p>
          <a:endParaRPr lang="en-GB"/>
        </a:p>
      </dgm:t>
    </dgm:pt>
    <dgm:pt modelId="{366D6B95-1C0B-C642-81F8-7BB9A4DBBAFD}">
      <dgm:prSet phldrT="[Text]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dirty="0"/>
            <a:t>Significant differences were found across all the handling measures (p &lt;.05)</a:t>
          </a:r>
        </a:p>
      </dgm:t>
    </dgm:pt>
    <dgm:pt modelId="{128C9A8D-AB3E-4D46-B038-82D7BE5CC67C}" type="parTrans" cxnId="{C7504C0B-FDCB-5C4D-84BF-E92FE669B5BE}">
      <dgm:prSet/>
      <dgm:spPr/>
      <dgm:t>
        <a:bodyPr/>
        <a:lstStyle/>
        <a:p>
          <a:endParaRPr lang="en-GB"/>
        </a:p>
      </dgm:t>
    </dgm:pt>
    <dgm:pt modelId="{137E5F1A-67B5-F846-8177-1BAA83F1ABAD}" type="sibTrans" cxnId="{C7504C0B-FDCB-5C4D-84BF-E92FE669B5BE}">
      <dgm:prSet/>
      <dgm:spPr/>
      <dgm:t>
        <a:bodyPr/>
        <a:lstStyle/>
        <a:p>
          <a:endParaRPr lang="en-GB"/>
        </a:p>
      </dgm:t>
    </dgm:pt>
    <dgm:pt modelId="{6241848F-B58F-1A40-AD85-5C951C47BEFC}">
      <dgm:prSet phldrT="[Text]" custT="1"/>
      <dgm:spPr/>
      <dgm:t>
        <a:bodyPr/>
        <a:lstStyle/>
        <a:p>
          <a:r>
            <a:rPr lang="en-GB" sz="1400" dirty="0"/>
            <a:t>Secondary school teachers</a:t>
          </a:r>
        </a:p>
      </dgm:t>
    </dgm:pt>
    <dgm:pt modelId="{45C407E1-378E-7443-876A-74E166B8D033}" type="parTrans" cxnId="{C96EA020-4305-A940-A422-D1E2F188542C}">
      <dgm:prSet/>
      <dgm:spPr/>
      <dgm:t>
        <a:bodyPr/>
        <a:lstStyle/>
        <a:p>
          <a:endParaRPr lang="en-GB"/>
        </a:p>
      </dgm:t>
    </dgm:pt>
    <dgm:pt modelId="{B50E96D5-E550-364A-8EAA-F20F1B22F308}" type="sibTrans" cxnId="{C96EA020-4305-A940-A422-D1E2F188542C}">
      <dgm:prSet/>
      <dgm:spPr/>
      <dgm:t>
        <a:bodyPr/>
        <a:lstStyle/>
        <a:p>
          <a:endParaRPr lang="en-GB"/>
        </a:p>
      </dgm:t>
    </dgm:pt>
    <dgm:pt modelId="{02E934C9-2631-C947-8FB4-92D9A10BA551}">
      <dgm:prSet phldrT="[Text]"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dirty="0"/>
            <a:t>Significant differences were found across all the handling measures, except working with the bully and enlisting other adults (p &lt;.05) </a:t>
          </a:r>
        </a:p>
      </dgm:t>
    </dgm:pt>
    <dgm:pt modelId="{E941A324-14DD-BE48-8677-51A9970A7231}" type="parTrans" cxnId="{A22817DE-C044-484E-8AF1-985D84B45458}">
      <dgm:prSet/>
      <dgm:spPr/>
      <dgm:t>
        <a:bodyPr/>
        <a:lstStyle/>
        <a:p>
          <a:endParaRPr lang="en-GB"/>
        </a:p>
      </dgm:t>
    </dgm:pt>
    <dgm:pt modelId="{96D61BF1-E8E3-2948-B808-D37D62848E8E}" type="sibTrans" cxnId="{A22817DE-C044-484E-8AF1-985D84B45458}">
      <dgm:prSet/>
      <dgm:spPr/>
      <dgm:t>
        <a:bodyPr/>
        <a:lstStyle/>
        <a:p>
          <a:endParaRPr lang="en-GB"/>
        </a:p>
      </dgm:t>
    </dgm:pt>
    <dgm:pt modelId="{BC46CC13-932D-E340-BB98-EB4F0ACEB76E}">
      <dgm:prSet phldrT="[Text]" custT="1"/>
      <dgm:spPr/>
      <dgm:t>
        <a:bodyPr/>
        <a:lstStyle/>
        <a:p>
          <a:r>
            <a:rPr lang="en-GB" sz="1400" dirty="0"/>
            <a:t>1-4 years teaching experience</a:t>
          </a:r>
        </a:p>
      </dgm:t>
    </dgm:pt>
    <dgm:pt modelId="{05B7E481-F86D-7E44-B17D-353A8A4E3914}" type="parTrans" cxnId="{E86E5811-9417-AD4E-BD37-95F30A37C97A}">
      <dgm:prSet/>
      <dgm:spPr/>
      <dgm:t>
        <a:bodyPr/>
        <a:lstStyle/>
        <a:p>
          <a:endParaRPr lang="en-GB"/>
        </a:p>
      </dgm:t>
    </dgm:pt>
    <dgm:pt modelId="{B5217874-1F09-1544-AED3-3377B333C283}" type="sibTrans" cxnId="{E86E5811-9417-AD4E-BD37-95F30A37C97A}">
      <dgm:prSet/>
      <dgm:spPr/>
      <dgm:t>
        <a:bodyPr/>
        <a:lstStyle/>
        <a:p>
          <a:endParaRPr lang="en-GB"/>
        </a:p>
      </dgm:t>
    </dgm:pt>
    <dgm:pt modelId="{9333F627-7A2D-B248-8EDA-2BBF18119639}">
      <dgm:prSet phldrT="[Text]" custT="1"/>
      <dgm:spPr/>
      <dgm:t>
        <a:bodyPr/>
        <a:lstStyle/>
        <a:p>
          <a:r>
            <a:rPr lang="en-GB" sz="1400" dirty="0"/>
            <a:t>5+ years teaching experience</a:t>
          </a:r>
        </a:p>
      </dgm:t>
    </dgm:pt>
    <dgm:pt modelId="{2040020C-3172-A040-AE66-E049A14C9F6B}" type="parTrans" cxnId="{EEDDD491-D7E9-594A-9DE6-80F5A7B9D731}">
      <dgm:prSet/>
      <dgm:spPr/>
      <dgm:t>
        <a:bodyPr/>
        <a:lstStyle/>
        <a:p>
          <a:endParaRPr lang="en-GB"/>
        </a:p>
      </dgm:t>
    </dgm:pt>
    <dgm:pt modelId="{0C21CAC3-95BE-4349-8BA9-E172661F8C03}" type="sibTrans" cxnId="{EEDDD491-D7E9-594A-9DE6-80F5A7B9D731}">
      <dgm:prSet/>
      <dgm:spPr/>
      <dgm:t>
        <a:bodyPr/>
        <a:lstStyle/>
        <a:p>
          <a:endParaRPr lang="en-GB"/>
        </a:p>
      </dgm:t>
    </dgm:pt>
    <dgm:pt modelId="{9D9F1A7B-6122-3C4F-A94D-72C7EE4F842E}">
      <dgm:prSet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dirty="0"/>
            <a:t>Significant differences were found across all the handling measures, except working with the bully and enlisting other adults (p &lt;.05).</a:t>
          </a:r>
        </a:p>
      </dgm:t>
    </dgm:pt>
    <dgm:pt modelId="{2DE7EE9E-16F3-6A47-9D6D-43FC3BD1D97D}" type="parTrans" cxnId="{DE31BDD7-4009-1942-B80A-390D693762C6}">
      <dgm:prSet/>
      <dgm:spPr/>
      <dgm:t>
        <a:bodyPr/>
        <a:lstStyle/>
        <a:p>
          <a:endParaRPr lang="en-GB"/>
        </a:p>
      </dgm:t>
    </dgm:pt>
    <dgm:pt modelId="{A70A7387-0E9C-114A-9A84-413B9E4EDBD6}" type="sibTrans" cxnId="{DE31BDD7-4009-1942-B80A-390D693762C6}">
      <dgm:prSet/>
      <dgm:spPr/>
      <dgm:t>
        <a:bodyPr/>
        <a:lstStyle/>
        <a:p>
          <a:endParaRPr lang="en-GB"/>
        </a:p>
      </dgm:t>
    </dgm:pt>
    <dgm:pt modelId="{A612BF1A-835D-814B-B414-3A1DC1135123}">
      <dgm:prSet/>
      <dgm:spPr/>
      <dgm:t>
        <a:bodyPr/>
        <a:lstStyle/>
        <a:p>
          <a:pPr>
            <a:lnSpc>
              <a:spcPct val="150000"/>
            </a:lnSpc>
            <a:buChar char="•"/>
          </a:pPr>
          <a:r>
            <a:rPr lang="en-GB" dirty="0"/>
            <a:t>Significant differences were found across all bullying measures, except working with the bully and enlisting other adults (p &lt;.05).</a:t>
          </a:r>
        </a:p>
      </dgm:t>
    </dgm:pt>
    <dgm:pt modelId="{D5003ED6-E636-084E-A5EF-C23289A8211A}" type="parTrans" cxnId="{89FDD81B-AAA1-E748-85C7-4750496CF84F}">
      <dgm:prSet/>
      <dgm:spPr/>
      <dgm:t>
        <a:bodyPr/>
        <a:lstStyle/>
        <a:p>
          <a:endParaRPr lang="en-GB"/>
        </a:p>
      </dgm:t>
    </dgm:pt>
    <dgm:pt modelId="{056E266F-9852-3944-819D-67A23C8532C8}" type="sibTrans" cxnId="{89FDD81B-AAA1-E748-85C7-4750496CF84F}">
      <dgm:prSet/>
      <dgm:spPr/>
      <dgm:t>
        <a:bodyPr/>
        <a:lstStyle/>
        <a:p>
          <a:endParaRPr lang="en-GB"/>
        </a:p>
      </dgm:t>
    </dgm:pt>
    <dgm:pt modelId="{BBA99685-4E90-3349-B291-F6E75B89A3FB}" type="pres">
      <dgm:prSet presAssocID="{064717D5-6F20-E64D-8D9C-D0E7E7FCFB6F}" presName="Name0" presStyleCnt="0">
        <dgm:presLayoutVars>
          <dgm:dir/>
          <dgm:animLvl val="lvl"/>
          <dgm:resizeHandles/>
        </dgm:presLayoutVars>
      </dgm:prSet>
      <dgm:spPr/>
    </dgm:pt>
    <dgm:pt modelId="{2337E7C7-2EE8-E84A-8E44-E430451A87B6}" type="pres">
      <dgm:prSet presAssocID="{B1D036A3-3C0D-B540-BA0F-866E5D07B2DC}" presName="linNode" presStyleCnt="0"/>
      <dgm:spPr/>
    </dgm:pt>
    <dgm:pt modelId="{8273D773-C1DD-5344-97DB-07B0587DF5C2}" type="pres">
      <dgm:prSet presAssocID="{B1D036A3-3C0D-B540-BA0F-866E5D07B2DC}" presName="parentShp" presStyleLbl="node1" presStyleIdx="0" presStyleCnt="4">
        <dgm:presLayoutVars>
          <dgm:bulletEnabled val="1"/>
        </dgm:presLayoutVars>
      </dgm:prSet>
      <dgm:spPr/>
    </dgm:pt>
    <dgm:pt modelId="{BC064AED-74A8-FD44-9ECA-FDE71F5153DF}" type="pres">
      <dgm:prSet presAssocID="{B1D036A3-3C0D-B540-BA0F-866E5D07B2DC}" presName="childShp" presStyleLbl="bgAccFollowNode1" presStyleIdx="0" presStyleCnt="4">
        <dgm:presLayoutVars>
          <dgm:bulletEnabled val="1"/>
        </dgm:presLayoutVars>
      </dgm:prSet>
      <dgm:spPr/>
    </dgm:pt>
    <dgm:pt modelId="{9CD4115E-FB05-6947-BDE0-A3B661257D16}" type="pres">
      <dgm:prSet presAssocID="{8E2C4284-F943-B94E-93CC-3BED8EF560F0}" presName="spacing" presStyleCnt="0"/>
      <dgm:spPr/>
    </dgm:pt>
    <dgm:pt modelId="{AD0C569E-414F-214A-A40B-665B1E39835B}" type="pres">
      <dgm:prSet presAssocID="{6241848F-B58F-1A40-AD85-5C951C47BEFC}" presName="linNode" presStyleCnt="0"/>
      <dgm:spPr/>
    </dgm:pt>
    <dgm:pt modelId="{1260AD63-FD28-C44B-8778-6110F0EF0770}" type="pres">
      <dgm:prSet presAssocID="{6241848F-B58F-1A40-AD85-5C951C47BEFC}" presName="parentShp" presStyleLbl="node1" presStyleIdx="1" presStyleCnt="4">
        <dgm:presLayoutVars>
          <dgm:bulletEnabled val="1"/>
        </dgm:presLayoutVars>
      </dgm:prSet>
      <dgm:spPr/>
    </dgm:pt>
    <dgm:pt modelId="{1C412741-437D-ED4E-99EF-5F701A3B867D}" type="pres">
      <dgm:prSet presAssocID="{6241848F-B58F-1A40-AD85-5C951C47BEFC}" presName="childShp" presStyleLbl="bgAccFollowNode1" presStyleIdx="1" presStyleCnt="4">
        <dgm:presLayoutVars>
          <dgm:bulletEnabled val="1"/>
        </dgm:presLayoutVars>
      </dgm:prSet>
      <dgm:spPr/>
    </dgm:pt>
    <dgm:pt modelId="{5F3443A6-05B7-274B-8108-9C9350CF2B15}" type="pres">
      <dgm:prSet presAssocID="{B50E96D5-E550-364A-8EAA-F20F1B22F308}" presName="spacing" presStyleCnt="0"/>
      <dgm:spPr/>
    </dgm:pt>
    <dgm:pt modelId="{1D3F95B1-9A3B-5B49-8CC6-AD1DB45AB40D}" type="pres">
      <dgm:prSet presAssocID="{BC46CC13-932D-E340-BB98-EB4F0ACEB76E}" presName="linNode" presStyleCnt="0"/>
      <dgm:spPr/>
    </dgm:pt>
    <dgm:pt modelId="{13021ADA-AEA7-FD43-9BDB-152AC867B1C3}" type="pres">
      <dgm:prSet presAssocID="{BC46CC13-932D-E340-BB98-EB4F0ACEB76E}" presName="parentShp" presStyleLbl="node1" presStyleIdx="2" presStyleCnt="4">
        <dgm:presLayoutVars>
          <dgm:bulletEnabled val="1"/>
        </dgm:presLayoutVars>
      </dgm:prSet>
      <dgm:spPr/>
    </dgm:pt>
    <dgm:pt modelId="{017C0575-319C-A249-8B70-2A1DBFEA037F}" type="pres">
      <dgm:prSet presAssocID="{BC46CC13-932D-E340-BB98-EB4F0ACEB76E}" presName="childShp" presStyleLbl="bgAccFollowNode1" presStyleIdx="2" presStyleCnt="4">
        <dgm:presLayoutVars>
          <dgm:bulletEnabled val="1"/>
        </dgm:presLayoutVars>
      </dgm:prSet>
      <dgm:spPr/>
    </dgm:pt>
    <dgm:pt modelId="{F5A42320-6B76-7841-A4E2-493EF25C34AB}" type="pres">
      <dgm:prSet presAssocID="{B5217874-1F09-1544-AED3-3377B333C283}" presName="spacing" presStyleCnt="0"/>
      <dgm:spPr/>
    </dgm:pt>
    <dgm:pt modelId="{5096ED35-5E63-934B-8F17-70002DCC1288}" type="pres">
      <dgm:prSet presAssocID="{9333F627-7A2D-B248-8EDA-2BBF18119639}" presName="linNode" presStyleCnt="0"/>
      <dgm:spPr/>
    </dgm:pt>
    <dgm:pt modelId="{BE0EA7F0-3F3A-A84B-8D18-A939CA3EC46F}" type="pres">
      <dgm:prSet presAssocID="{9333F627-7A2D-B248-8EDA-2BBF18119639}" presName="parentShp" presStyleLbl="node1" presStyleIdx="3" presStyleCnt="4">
        <dgm:presLayoutVars>
          <dgm:bulletEnabled val="1"/>
        </dgm:presLayoutVars>
      </dgm:prSet>
      <dgm:spPr/>
    </dgm:pt>
    <dgm:pt modelId="{060F0963-B447-C54B-A265-454AA75600CD}" type="pres">
      <dgm:prSet presAssocID="{9333F627-7A2D-B248-8EDA-2BBF18119639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C7504C0B-FDCB-5C4D-84BF-E92FE669B5BE}" srcId="{B1D036A3-3C0D-B540-BA0F-866E5D07B2DC}" destId="{366D6B95-1C0B-C642-81F8-7BB9A4DBBAFD}" srcOrd="0" destOrd="0" parTransId="{128C9A8D-AB3E-4D46-B038-82D7BE5CC67C}" sibTransId="{137E5F1A-67B5-F846-8177-1BAA83F1ABAD}"/>
    <dgm:cxn modelId="{E86E5811-9417-AD4E-BD37-95F30A37C97A}" srcId="{064717D5-6F20-E64D-8D9C-D0E7E7FCFB6F}" destId="{BC46CC13-932D-E340-BB98-EB4F0ACEB76E}" srcOrd="2" destOrd="0" parTransId="{05B7E481-F86D-7E44-B17D-353A8A4E3914}" sibTransId="{B5217874-1F09-1544-AED3-3377B333C283}"/>
    <dgm:cxn modelId="{89FDD81B-AAA1-E748-85C7-4750496CF84F}" srcId="{9333F627-7A2D-B248-8EDA-2BBF18119639}" destId="{A612BF1A-835D-814B-B414-3A1DC1135123}" srcOrd="0" destOrd="0" parTransId="{D5003ED6-E636-084E-A5EF-C23289A8211A}" sibTransId="{056E266F-9852-3944-819D-67A23C8532C8}"/>
    <dgm:cxn modelId="{C96EA020-4305-A940-A422-D1E2F188542C}" srcId="{064717D5-6F20-E64D-8D9C-D0E7E7FCFB6F}" destId="{6241848F-B58F-1A40-AD85-5C951C47BEFC}" srcOrd="1" destOrd="0" parTransId="{45C407E1-378E-7443-876A-74E166B8D033}" sibTransId="{B50E96D5-E550-364A-8EAA-F20F1B22F308}"/>
    <dgm:cxn modelId="{9CC7B826-80E6-9F43-AFAF-AC3CBE21A12A}" type="presOf" srcId="{064717D5-6F20-E64D-8D9C-D0E7E7FCFB6F}" destId="{BBA99685-4E90-3349-B291-F6E75B89A3FB}" srcOrd="0" destOrd="0" presId="urn:microsoft.com/office/officeart/2005/8/layout/vList6"/>
    <dgm:cxn modelId="{9E29C34A-34D3-6646-A8F1-D2BC18727843}" type="presOf" srcId="{B1D036A3-3C0D-B540-BA0F-866E5D07B2DC}" destId="{8273D773-C1DD-5344-97DB-07B0587DF5C2}" srcOrd="0" destOrd="0" presId="urn:microsoft.com/office/officeart/2005/8/layout/vList6"/>
    <dgm:cxn modelId="{07A63E50-F895-B24E-A59F-4D160026639D}" type="presOf" srcId="{9333F627-7A2D-B248-8EDA-2BBF18119639}" destId="{BE0EA7F0-3F3A-A84B-8D18-A939CA3EC46F}" srcOrd="0" destOrd="0" presId="urn:microsoft.com/office/officeart/2005/8/layout/vList6"/>
    <dgm:cxn modelId="{B0C42C72-128A-114C-916F-DD93B34EF97F}" type="presOf" srcId="{366D6B95-1C0B-C642-81F8-7BB9A4DBBAFD}" destId="{BC064AED-74A8-FD44-9ECA-FDE71F5153DF}" srcOrd="0" destOrd="0" presId="urn:microsoft.com/office/officeart/2005/8/layout/vList6"/>
    <dgm:cxn modelId="{D3E12074-4E6F-0C44-B88D-4EB469E29517}" type="presOf" srcId="{A612BF1A-835D-814B-B414-3A1DC1135123}" destId="{060F0963-B447-C54B-A265-454AA75600CD}" srcOrd="0" destOrd="0" presId="urn:microsoft.com/office/officeart/2005/8/layout/vList6"/>
    <dgm:cxn modelId="{60DF067F-92AB-104F-9F15-3D5E01D0A381}" type="presOf" srcId="{BC46CC13-932D-E340-BB98-EB4F0ACEB76E}" destId="{13021ADA-AEA7-FD43-9BDB-152AC867B1C3}" srcOrd="0" destOrd="0" presId="urn:microsoft.com/office/officeart/2005/8/layout/vList6"/>
    <dgm:cxn modelId="{EEDDD491-D7E9-594A-9DE6-80F5A7B9D731}" srcId="{064717D5-6F20-E64D-8D9C-D0E7E7FCFB6F}" destId="{9333F627-7A2D-B248-8EDA-2BBF18119639}" srcOrd="3" destOrd="0" parTransId="{2040020C-3172-A040-AE66-E049A14C9F6B}" sibTransId="{0C21CAC3-95BE-4349-8BA9-E172661F8C03}"/>
    <dgm:cxn modelId="{60088498-8E66-C34E-B167-0828F16EBC32}" type="presOf" srcId="{6241848F-B58F-1A40-AD85-5C951C47BEFC}" destId="{1260AD63-FD28-C44B-8778-6110F0EF0770}" srcOrd="0" destOrd="0" presId="urn:microsoft.com/office/officeart/2005/8/layout/vList6"/>
    <dgm:cxn modelId="{7E7456A5-7BC9-1743-99FC-1864669E3E21}" type="presOf" srcId="{9D9F1A7B-6122-3C4F-A94D-72C7EE4F842E}" destId="{017C0575-319C-A249-8B70-2A1DBFEA037F}" srcOrd="0" destOrd="0" presId="urn:microsoft.com/office/officeart/2005/8/layout/vList6"/>
    <dgm:cxn modelId="{DE31BDD7-4009-1942-B80A-390D693762C6}" srcId="{BC46CC13-932D-E340-BB98-EB4F0ACEB76E}" destId="{9D9F1A7B-6122-3C4F-A94D-72C7EE4F842E}" srcOrd="0" destOrd="0" parTransId="{2DE7EE9E-16F3-6A47-9D6D-43FC3BD1D97D}" sibTransId="{A70A7387-0E9C-114A-9A84-413B9E4EDBD6}"/>
    <dgm:cxn modelId="{A22817DE-C044-484E-8AF1-985D84B45458}" srcId="{6241848F-B58F-1A40-AD85-5C951C47BEFC}" destId="{02E934C9-2631-C947-8FB4-92D9A10BA551}" srcOrd="0" destOrd="0" parTransId="{E941A324-14DD-BE48-8677-51A9970A7231}" sibTransId="{96D61BF1-E8E3-2948-B808-D37D62848E8E}"/>
    <dgm:cxn modelId="{43389DE4-4D47-0746-881F-CB7DACF0E78B}" type="presOf" srcId="{02E934C9-2631-C947-8FB4-92D9A10BA551}" destId="{1C412741-437D-ED4E-99EF-5F701A3B867D}" srcOrd="0" destOrd="0" presId="urn:microsoft.com/office/officeart/2005/8/layout/vList6"/>
    <dgm:cxn modelId="{AB8017F0-9686-BE49-BDB2-E761ED28F8B0}" srcId="{064717D5-6F20-E64D-8D9C-D0E7E7FCFB6F}" destId="{B1D036A3-3C0D-B540-BA0F-866E5D07B2DC}" srcOrd="0" destOrd="0" parTransId="{FF54C737-BC75-9D46-930C-95A6C82039FD}" sibTransId="{8E2C4284-F943-B94E-93CC-3BED8EF560F0}"/>
    <dgm:cxn modelId="{48F8AE7B-F733-EB4E-9EA1-B1F2DC0B25EC}" type="presParOf" srcId="{BBA99685-4E90-3349-B291-F6E75B89A3FB}" destId="{2337E7C7-2EE8-E84A-8E44-E430451A87B6}" srcOrd="0" destOrd="0" presId="urn:microsoft.com/office/officeart/2005/8/layout/vList6"/>
    <dgm:cxn modelId="{0F0F763A-A94C-DE40-ADC2-C1E3662B4509}" type="presParOf" srcId="{2337E7C7-2EE8-E84A-8E44-E430451A87B6}" destId="{8273D773-C1DD-5344-97DB-07B0587DF5C2}" srcOrd="0" destOrd="0" presId="urn:microsoft.com/office/officeart/2005/8/layout/vList6"/>
    <dgm:cxn modelId="{106A73F6-607E-3842-9561-E974E47BA4CA}" type="presParOf" srcId="{2337E7C7-2EE8-E84A-8E44-E430451A87B6}" destId="{BC064AED-74A8-FD44-9ECA-FDE71F5153DF}" srcOrd="1" destOrd="0" presId="urn:microsoft.com/office/officeart/2005/8/layout/vList6"/>
    <dgm:cxn modelId="{5741F999-2CB9-C247-A35E-C84868A96049}" type="presParOf" srcId="{BBA99685-4E90-3349-B291-F6E75B89A3FB}" destId="{9CD4115E-FB05-6947-BDE0-A3B661257D16}" srcOrd="1" destOrd="0" presId="urn:microsoft.com/office/officeart/2005/8/layout/vList6"/>
    <dgm:cxn modelId="{B6480CF9-7DB0-CC41-9E72-1D792A9CA886}" type="presParOf" srcId="{BBA99685-4E90-3349-B291-F6E75B89A3FB}" destId="{AD0C569E-414F-214A-A40B-665B1E39835B}" srcOrd="2" destOrd="0" presId="urn:microsoft.com/office/officeart/2005/8/layout/vList6"/>
    <dgm:cxn modelId="{8AC4F776-8DCC-374F-B914-7DD5307F1DC8}" type="presParOf" srcId="{AD0C569E-414F-214A-A40B-665B1E39835B}" destId="{1260AD63-FD28-C44B-8778-6110F0EF0770}" srcOrd="0" destOrd="0" presId="urn:microsoft.com/office/officeart/2005/8/layout/vList6"/>
    <dgm:cxn modelId="{0F9A08C5-B99E-5E4F-BFA4-3963A5108D81}" type="presParOf" srcId="{AD0C569E-414F-214A-A40B-665B1E39835B}" destId="{1C412741-437D-ED4E-99EF-5F701A3B867D}" srcOrd="1" destOrd="0" presId="urn:microsoft.com/office/officeart/2005/8/layout/vList6"/>
    <dgm:cxn modelId="{98B68ACD-0B9D-6646-81FC-BA1B2B8BBF25}" type="presParOf" srcId="{BBA99685-4E90-3349-B291-F6E75B89A3FB}" destId="{5F3443A6-05B7-274B-8108-9C9350CF2B15}" srcOrd="3" destOrd="0" presId="urn:microsoft.com/office/officeart/2005/8/layout/vList6"/>
    <dgm:cxn modelId="{CBD1AF11-4D0C-C54C-932C-CF3E22A361E0}" type="presParOf" srcId="{BBA99685-4E90-3349-B291-F6E75B89A3FB}" destId="{1D3F95B1-9A3B-5B49-8CC6-AD1DB45AB40D}" srcOrd="4" destOrd="0" presId="urn:microsoft.com/office/officeart/2005/8/layout/vList6"/>
    <dgm:cxn modelId="{36C23AE7-470A-BA4E-8A4E-804F52719D2C}" type="presParOf" srcId="{1D3F95B1-9A3B-5B49-8CC6-AD1DB45AB40D}" destId="{13021ADA-AEA7-FD43-9BDB-152AC867B1C3}" srcOrd="0" destOrd="0" presId="urn:microsoft.com/office/officeart/2005/8/layout/vList6"/>
    <dgm:cxn modelId="{B08889EE-B402-AB4F-9C11-B4632F34F607}" type="presParOf" srcId="{1D3F95B1-9A3B-5B49-8CC6-AD1DB45AB40D}" destId="{017C0575-319C-A249-8B70-2A1DBFEA037F}" srcOrd="1" destOrd="0" presId="urn:microsoft.com/office/officeart/2005/8/layout/vList6"/>
    <dgm:cxn modelId="{039020CA-B500-A346-856E-46D360372FC4}" type="presParOf" srcId="{BBA99685-4E90-3349-B291-F6E75B89A3FB}" destId="{F5A42320-6B76-7841-A4E2-493EF25C34AB}" srcOrd="5" destOrd="0" presId="urn:microsoft.com/office/officeart/2005/8/layout/vList6"/>
    <dgm:cxn modelId="{D5C49E6A-B297-3148-BE74-EEF9DFBDF64B}" type="presParOf" srcId="{BBA99685-4E90-3349-B291-F6E75B89A3FB}" destId="{5096ED35-5E63-934B-8F17-70002DCC1288}" srcOrd="6" destOrd="0" presId="urn:microsoft.com/office/officeart/2005/8/layout/vList6"/>
    <dgm:cxn modelId="{8FD24AED-413F-D848-89F1-11218DF28B21}" type="presParOf" srcId="{5096ED35-5E63-934B-8F17-70002DCC1288}" destId="{BE0EA7F0-3F3A-A84B-8D18-A939CA3EC46F}" srcOrd="0" destOrd="0" presId="urn:microsoft.com/office/officeart/2005/8/layout/vList6"/>
    <dgm:cxn modelId="{BA0E4E5E-F3CD-7349-8F2C-0E80F6100BF8}" type="presParOf" srcId="{5096ED35-5E63-934B-8F17-70002DCC1288}" destId="{060F0963-B447-C54B-A265-454AA75600CD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CCA8E68-31FF-5044-B899-D9431025377C}" type="doc">
      <dgm:prSet loTypeId="urn:microsoft.com/office/officeart/2016/7/layout/Basic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D45FFDB-D3B6-CA40-A712-30E5523BD55A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Supporting hypothesis 1, all teachers were more likely to handle bullying scenarios, rather than ignore them. </a:t>
          </a:r>
          <a:endParaRPr lang="en-GB" dirty="0"/>
        </a:p>
      </dgm:t>
    </dgm:pt>
    <dgm:pt modelId="{3D6BF251-AC36-564C-A76E-BBE36698B3D5}" type="parTrans" cxnId="{3C34BBC7-8D60-E548-B729-A282B14E7025}">
      <dgm:prSet/>
      <dgm:spPr/>
      <dgm:t>
        <a:bodyPr/>
        <a:lstStyle/>
        <a:p>
          <a:endParaRPr lang="en-GB"/>
        </a:p>
      </dgm:t>
    </dgm:pt>
    <dgm:pt modelId="{F503A633-8136-3549-8595-E9224D7E634F}" type="sibTrans" cxnId="{3C34BBC7-8D60-E548-B729-A282B14E7025}">
      <dgm:prSet/>
      <dgm:spPr/>
      <dgm:t>
        <a:bodyPr/>
        <a:lstStyle/>
        <a:p>
          <a:endParaRPr lang="en-GB"/>
        </a:p>
      </dgm:t>
    </dgm:pt>
    <dgm:pt modelId="{7C88DA70-5B4C-9143-A676-9519DE55AAEB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Primary school and secondary school teachers scored differently on the subscales, supporting hypothesis 2</a:t>
          </a:r>
          <a:endParaRPr lang="en-GB" dirty="0"/>
        </a:p>
      </dgm:t>
    </dgm:pt>
    <dgm:pt modelId="{5D243CB3-32B5-9E48-97CC-74206BA71751}" type="parTrans" cxnId="{C39E1E2A-3E5E-7747-8380-53A2DB945363}">
      <dgm:prSet/>
      <dgm:spPr/>
      <dgm:t>
        <a:bodyPr/>
        <a:lstStyle/>
        <a:p>
          <a:endParaRPr lang="en-GB"/>
        </a:p>
      </dgm:t>
    </dgm:pt>
    <dgm:pt modelId="{985373F4-56BE-8247-80A7-1479A464A158}" type="sibTrans" cxnId="{C39E1E2A-3E5E-7747-8380-53A2DB945363}">
      <dgm:prSet/>
      <dgm:spPr/>
      <dgm:t>
        <a:bodyPr/>
        <a:lstStyle/>
        <a:p>
          <a:endParaRPr lang="en-GB"/>
        </a:p>
      </dgm:t>
    </dgm:pt>
    <dgm:pt modelId="{02C18F09-5AE2-CD4A-9AD6-BCB50F65D5C6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Findings of Tucker and Maunder (2015) were supported, as the results showed that primary school teachers would intervene during bullying episodes.</a:t>
          </a:r>
          <a:endParaRPr lang="en-GB" dirty="0"/>
        </a:p>
      </dgm:t>
    </dgm:pt>
    <dgm:pt modelId="{709AA419-63AB-AB45-912E-CE10E5B60F32}" type="parTrans" cxnId="{2949B6ED-0386-AE46-AA28-DA853EFF9305}">
      <dgm:prSet/>
      <dgm:spPr/>
      <dgm:t>
        <a:bodyPr/>
        <a:lstStyle/>
        <a:p>
          <a:endParaRPr lang="en-GB"/>
        </a:p>
      </dgm:t>
    </dgm:pt>
    <dgm:pt modelId="{C6174F70-413D-6945-BADE-FE76C39667D6}" type="sibTrans" cxnId="{2949B6ED-0386-AE46-AA28-DA853EFF9305}">
      <dgm:prSet/>
      <dgm:spPr/>
      <dgm:t>
        <a:bodyPr/>
        <a:lstStyle/>
        <a:p>
          <a:endParaRPr lang="en-GB"/>
        </a:p>
      </dgm:t>
    </dgm:pt>
    <dgm:pt modelId="{C94318B2-FC06-334F-8304-CF8401F1E1BA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Supported findings of </a:t>
          </a:r>
          <a:r>
            <a:rPr lang="en-US" dirty="0" err="1"/>
            <a:t>Sairanen</a:t>
          </a:r>
          <a:r>
            <a:rPr lang="en-US" dirty="0"/>
            <a:t> and Pfeffer (2011), results indicated that secondary school teachers would discipline the bully, before working with the victim</a:t>
          </a:r>
          <a:endParaRPr lang="en-GB" dirty="0"/>
        </a:p>
      </dgm:t>
    </dgm:pt>
    <dgm:pt modelId="{17CA96F8-5878-4442-A9BC-1744354436E7}" type="parTrans" cxnId="{03B20FD6-0553-454F-9188-CB283E825782}">
      <dgm:prSet/>
      <dgm:spPr/>
      <dgm:t>
        <a:bodyPr/>
        <a:lstStyle/>
        <a:p>
          <a:endParaRPr lang="en-GB"/>
        </a:p>
      </dgm:t>
    </dgm:pt>
    <dgm:pt modelId="{1D024280-1C99-4F4D-981F-9F83CA1BECAA}" type="sibTrans" cxnId="{03B20FD6-0553-454F-9188-CB283E825782}">
      <dgm:prSet/>
      <dgm:spPr/>
      <dgm:t>
        <a:bodyPr/>
        <a:lstStyle/>
        <a:p>
          <a:endParaRPr lang="en-GB"/>
        </a:p>
      </dgm:t>
    </dgm:pt>
    <dgm:pt modelId="{D680B1A4-79E2-4348-B457-08F269641AB7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Findings did not support  hypothesis 3, as no significant differences were found</a:t>
          </a:r>
          <a:endParaRPr lang="en-GB" dirty="0"/>
        </a:p>
      </dgm:t>
    </dgm:pt>
    <dgm:pt modelId="{0EFEA672-5EA6-BE4E-8B11-475963BE0DEE}" type="parTrans" cxnId="{8CD1A1A3-A4A7-CE48-8D69-D3E8DB4EAD62}">
      <dgm:prSet/>
      <dgm:spPr/>
      <dgm:t>
        <a:bodyPr/>
        <a:lstStyle/>
        <a:p>
          <a:endParaRPr lang="en-GB"/>
        </a:p>
      </dgm:t>
    </dgm:pt>
    <dgm:pt modelId="{D451A78D-4664-1946-9471-13348FAF5BFE}" type="sibTrans" cxnId="{8CD1A1A3-A4A7-CE48-8D69-D3E8DB4EAD62}">
      <dgm:prSet/>
      <dgm:spPr/>
      <dgm:t>
        <a:bodyPr/>
        <a:lstStyle/>
        <a:p>
          <a:endParaRPr lang="en-GB"/>
        </a:p>
      </dgm:t>
    </dgm:pt>
    <dgm:pt modelId="{481D4BD3-09B0-5541-A462-60002638797C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Findings of Oldenburg et al., 2014 were not supported, as no significant differences were found in handling scores of teachers with    1-4 years and 5+ years teaching experience</a:t>
          </a:r>
        </a:p>
      </dgm:t>
    </dgm:pt>
    <dgm:pt modelId="{CF28AE6D-0ECC-D946-B24A-6691C9809EE9}" type="parTrans" cxnId="{96EAFA15-EEFF-FA48-A3B7-9E6CBA7DE94C}">
      <dgm:prSet/>
      <dgm:spPr/>
      <dgm:t>
        <a:bodyPr/>
        <a:lstStyle/>
        <a:p>
          <a:endParaRPr lang="en-GB"/>
        </a:p>
      </dgm:t>
    </dgm:pt>
    <dgm:pt modelId="{E723A977-2967-2B4D-8505-AE8A80219181}" type="sibTrans" cxnId="{96EAFA15-EEFF-FA48-A3B7-9E6CBA7DE94C}">
      <dgm:prSet/>
      <dgm:spPr/>
      <dgm:t>
        <a:bodyPr/>
        <a:lstStyle/>
        <a:p>
          <a:endParaRPr lang="en-GB"/>
        </a:p>
      </dgm:t>
    </dgm:pt>
    <dgm:pt modelId="{57629330-36EE-534C-AF83-585EC81F9D51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Findings did not support hypothesis 4, as no significant differences were found</a:t>
          </a:r>
          <a:endParaRPr lang="en-GB" dirty="0"/>
        </a:p>
      </dgm:t>
    </dgm:pt>
    <dgm:pt modelId="{6146DE93-B681-7643-BD8D-205A0B0F232A}" type="parTrans" cxnId="{BA43FB77-550D-6443-B139-BF1B884599A0}">
      <dgm:prSet/>
      <dgm:spPr/>
      <dgm:t>
        <a:bodyPr/>
        <a:lstStyle/>
        <a:p>
          <a:endParaRPr lang="en-GB"/>
        </a:p>
      </dgm:t>
    </dgm:pt>
    <dgm:pt modelId="{42A84017-5AE7-E04E-9043-860A2987CD32}" type="sibTrans" cxnId="{BA43FB77-550D-6443-B139-BF1B884599A0}">
      <dgm:prSet/>
      <dgm:spPr/>
      <dgm:t>
        <a:bodyPr/>
        <a:lstStyle/>
        <a:p>
          <a:endParaRPr lang="en-GB"/>
        </a:p>
      </dgm:t>
    </dgm:pt>
    <dgm:pt modelId="{B578EBC1-15C6-7744-8B73-598259EECFB9}" type="pres">
      <dgm:prSet presAssocID="{CCCA8E68-31FF-5044-B899-D9431025377C}" presName="Name0" presStyleCnt="0">
        <dgm:presLayoutVars>
          <dgm:dir/>
          <dgm:resizeHandles val="exact"/>
        </dgm:presLayoutVars>
      </dgm:prSet>
      <dgm:spPr/>
    </dgm:pt>
    <dgm:pt modelId="{029BCAAA-6386-5847-96A0-86511EE28007}" type="pres">
      <dgm:prSet presAssocID="{6D45FFDB-D3B6-CA40-A712-30E5523BD55A}" presName="node" presStyleLbl="node1" presStyleIdx="0" presStyleCnt="13">
        <dgm:presLayoutVars>
          <dgm:bulletEnabled val="1"/>
        </dgm:presLayoutVars>
      </dgm:prSet>
      <dgm:spPr/>
    </dgm:pt>
    <dgm:pt modelId="{E00B4658-A382-FE4F-B1D2-BF21AB03483C}" type="pres">
      <dgm:prSet presAssocID="{F503A633-8136-3549-8595-E9224D7E634F}" presName="sibTransSpacerBeforeConnector" presStyleCnt="0"/>
      <dgm:spPr/>
    </dgm:pt>
    <dgm:pt modelId="{617F3919-449F-C14F-8949-F3713D01ABE8}" type="pres">
      <dgm:prSet presAssocID="{F503A633-8136-3549-8595-E9224D7E634F}" presName="sibTrans" presStyleLbl="node1" presStyleIdx="1" presStyleCnt="13"/>
      <dgm:spPr/>
    </dgm:pt>
    <dgm:pt modelId="{DAF3560D-45A0-DF43-A6AC-5963A796F9F8}" type="pres">
      <dgm:prSet presAssocID="{F503A633-8136-3549-8595-E9224D7E634F}" presName="sibTransSpacerAfterConnector" presStyleCnt="0"/>
      <dgm:spPr/>
    </dgm:pt>
    <dgm:pt modelId="{764A1B02-101D-E046-BA31-7B42A265021F}" type="pres">
      <dgm:prSet presAssocID="{7C88DA70-5B4C-9143-A676-9519DE55AAEB}" presName="node" presStyleLbl="node1" presStyleIdx="2" presStyleCnt="13">
        <dgm:presLayoutVars>
          <dgm:bulletEnabled val="1"/>
        </dgm:presLayoutVars>
      </dgm:prSet>
      <dgm:spPr/>
    </dgm:pt>
    <dgm:pt modelId="{A42581B3-7C6F-3145-B098-AD3AA6229D2F}" type="pres">
      <dgm:prSet presAssocID="{985373F4-56BE-8247-80A7-1479A464A158}" presName="sibTransSpacerBeforeConnector" presStyleCnt="0"/>
      <dgm:spPr/>
    </dgm:pt>
    <dgm:pt modelId="{28267E84-FFBE-5541-8479-CE2BE959930A}" type="pres">
      <dgm:prSet presAssocID="{985373F4-56BE-8247-80A7-1479A464A158}" presName="sibTrans" presStyleLbl="node1" presStyleIdx="3" presStyleCnt="13"/>
      <dgm:spPr/>
    </dgm:pt>
    <dgm:pt modelId="{BA7FC6C6-FF06-9D4B-9AA5-BF92A970B141}" type="pres">
      <dgm:prSet presAssocID="{985373F4-56BE-8247-80A7-1479A464A158}" presName="sibTransSpacerAfterConnector" presStyleCnt="0"/>
      <dgm:spPr/>
    </dgm:pt>
    <dgm:pt modelId="{F1C79668-2304-CE44-ADFB-5175533D5A01}" type="pres">
      <dgm:prSet presAssocID="{02C18F09-5AE2-CD4A-9AD6-BCB50F65D5C6}" presName="node" presStyleLbl="node1" presStyleIdx="4" presStyleCnt="13">
        <dgm:presLayoutVars>
          <dgm:bulletEnabled val="1"/>
        </dgm:presLayoutVars>
      </dgm:prSet>
      <dgm:spPr/>
    </dgm:pt>
    <dgm:pt modelId="{C63682C9-45C4-3C4D-BDE1-09E1965D214F}" type="pres">
      <dgm:prSet presAssocID="{C6174F70-413D-6945-BADE-FE76C39667D6}" presName="sibTransSpacerBeforeConnector" presStyleCnt="0"/>
      <dgm:spPr/>
    </dgm:pt>
    <dgm:pt modelId="{16ACBC06-BDF2-214C-855A-251074F7A4D8}" type="pres">
      <dgm:prSet presAssocID="{C6174F70-413D-6945-BADE-FE76C39667D6}" presName="sibTrans" presStyleLbl="node1" presStyleIdx="5" presStyleCnt="13"/>
      <dgm:spPr/>
    </dgm:pt>
    <dgm:pt modelId="{7176C928-0445-6D47-BB2B-D6867170342C}" type="pres">
      <dgm:prSet presAssocID="{C6174F70-413D-6945-BADE-FE76C39667D6}" presName="sibTransSpacerAfterConnector" presStyleCnt="0"/>
      <dgm:spPr/>
    </dgm:pt>
    <dgm:pt modelId="{C71BDE8E-6959-0547-AF8C-319CE7477100}" type="pres">
      <dgm:prSet presAssocID="{C94318B2-FC06-334F-8304-CF8401F1E1BA}" presName="node" presStyleLbl="node1" presStyleIdx="6" presStyleCnt="13">
        <dgm:presLayoutVars>
          <dgm:bulletEnabled val="1"/>
        </dgm:presLayoutVars>
      </dgm:prSet>
      <dgm:spPr/>
    </dgm:pt>
    <dgm:pt modelId="{E867DDDE-2E0A-364A-B7BD-A7AA8CAE326C}" type="pres">
      <dgm:prSet presAssocID="{1D024280-1C99-4F4D-981F-9F83CA1BECAA}" presName="sibTransSpacerBeforeConnector" presStyleCnt="0"/>
      <dgm:spPr/>
    </dgm:pt>
    <dgm:pt modelId="{0580D014-144B-0B4D-9571-4C6AD3BFD70A}" type="pres">
      <dgm:prSet presAssocID="{1D024280-1C99-4F4D-981F-9F83CA1BECAA}" presName="sibTrans" presStyleLbl="node1" presStyleIdx="7" presStyleCnt="13"/>
      <dgm:spPr/>
    </dgm:pt>
    <dgm:pt modelId="{5C71F3AF-9073-AA46-97C4-FC2DB52DB3AD}" type="pres">
      <dgm:prSet presAssocID="{1D024280-1C99-4F4D-981F-9F83CA1BECAA}" presName="sibTransSpacerAfterConnector" presStyleCnt="0"/>
      <dgm:spPr/>
    </dgm:pt>
    <dgm:pt modelId="{0B706C07-213B-0E48-836A-732AB5181D24}" type="pres">
      <dgm:prSet presAssocID="{D680B1A4-79E2-4348-B457-08F269641AB7}" presName="node" presStyleLbl="node1" presStyleIdx="8" presStyleCnt="13">
        <dgm:presLayoutVars>
          <dgm:bulletEnabled val="1"/>
        </dgm:presLayoutVars>
      </dgm:prSet>
      <dgm:spPr/>
    </dgm:pt>
    <dgm:pt modelId="{6B63DA1C-41A6-2740-B846-24CE45F15954}" type="pres">
      <dgm:prSet presAssocID="{D451A78D-4664-1946-9471-13348FAF5BFE}" presName="sibTransSpacerBeforeConnector" presStyleCnt="0"/>
      <dgm:spPr/>
    </dgm:pt>
    <dgm:pt modelId="{5288CB12-C457-324B-B7B1-7523FF269868}" type="pres">
      <dgm:prSet presAssocID="{D451A78D-4664-1946-9471-13348FAF5BFE}" presName="sibTrans" presStyleLbl="node1" presStyleIdx="9" presStyleCnt="13"/>
      <dgm:spPr/>
    </dgm:pt>
    <dgm:pt modelId="{3A977E36-8FD5-7545-8121-80EBFAA1C6B7}" type="pres">
      <dgm:prSet presAssocID="{D451A78D-4664-1946-9471-13348FAF5BFE}" presName="sibTransSpacerAfterConnector" presStyleCnt="0"/>
      <dgm:spPr/>
    </dgm:pt>
    <dgm:pt modelId="{133C0F7B-4BFF-3044-8845-2198CEA7E17D}" type="pres">
      <dgm:prSet presAssocID="{481D4BD3-09B0-5541-A462-60002638797C}" presName="node" presStyleLbl="node1" presStyleIdx="10" presStyleCnt="13">
        <dgm:presLayoutVars>
          <dgm:bulletEnabled val="1"/>
        </dgm:presLayoutVars>
      </dgm:prSet>
      <dgm:spPr/>
    </dgm:pt>
    <dgm:pt modelId="{0EC5A2EA-85B6-6248-9938-5AC34AFE1785}" type="pres">
      <dgm:prSet presAssocID="{E723A977-2967-2B4D-8505-AE8A80219181}" presName="sibTransSpacerBeforeConnector" presStyleCnt="0"/>
      <dgm:spPr/>
    </dgm:pt>
    <dgm:pt modelId="{51A5CC74-BFE2-0240-B521-9330575CC2FD}" type="pres">
      <dgm:prSet presAssocID="{E723A977-2967-2B4D-8505-AE8A80219181}" presName="sibTrans" presStyleLbl="node1" presStyleIdx="11" presStyleCnt="13"/>
      <dgm:spPr/>
    </dgm:pt>
    <dgm:pt modelId="{C0C8541B-97D6-B74E-8819-6FAA93BDFBBC}" type="pres">
      <dgm:prSet presAssocID="{E723A977-2967-2B4D-8505-AE8A80219181}" presName="sibTransSpacerAfterConnector" presStyleCnt="0"/>
      <dgm:spPr/>
    </dgm:pt>
    <dgm:pt modelId="{A8076026-9E40-DB48-9C11-658FB2C6686C}" type="pres">
      <dgm:prSet presAssocID="{57629330-36EE-534C-AF83-585EC81F9D51}" presName="node" presStyleLbl="node1" presStyleIdx="12" presStyleCnt="13">
        <dgm:presLayoutVars>
          <dgm:bulletEnabled val="1"/>
        </dgm:presLayoutVars>
      </dgm:prSet>
      <dgm:spPr/>
    </dgm:pt>
  </dgm:ptLst>
  <dgm:cxnLst>
    <dgm:cxn modelId="{0475B80A-31E9-C74C-AD7A-7FCCE6E4B09B}" type="presOf" srcId="{D680B1A4-79E2-4348-B457-08F269641AB7}" destId="{0B706C07-213B-0E48-836A-732AB5181D24}" srcOrd="0" destOrd="0" presId="urn:microsoft.com/office/officeart/2016/7/layout/BasicProcessNew"/>
    <dgm:cxn modelId="{96EAFA15-EEFF-FA48-A3B7-9E6CBA7DE94C}" srcId="{CCCA8E68-31FF-5044-B899-D9431025377C}" destId="{481D4BD3-09B0-5541-A462-60002638797C}" srcOrd="5" destOrd="0" parTransId="{CF28AE6D-0ECC-D946-B24A-6691C9809EE9}" sibTransId="{E723A977-2967-2B4D-8505-AE8A80219181}"/>
    <dgm:cxn modelId="{082D3627-7CE7-D441-A0CC-DCA593E208B5}" type="presOf" srcId="{481D4BD3-09B0-5541-A462-60002638797C}" destId="{133C0F7B-4BFF-3044-8845-2198CEA7E17D}" srcOrd="0" destOrd="0" presId="urn:microsoft.com/office/officeart/2016/7/layout/BasicProcessNew"/>
    <dgm:cxn modelId="{C39E1E2A-3E5E-7747-8380-53A2DB945363}" srcId="{CCCA8E68-31FF-5044-B899-D9431025377C}" destId="{7C88DA70-5B4C-9143-A676-9519DE55AAEB}" srcOrd="1" destOrd="0" parTransId="{5D243CB3-32B5-9E48-97CC-74206BA71751}" sibTransId="{985373F4-56BE-8247-80A7-1479A464A158}"/>
    <dgm:cxn modelId="{316C092D-865C-3C48-94C1-20F0318E6379}" type="presOf" srcId="{C94318B2-FC06-334F-8304-CF8401F1E1BA}" destId="{C71BDE8E-6959-0547-AF8C-319CE7477100}" srcOrd="0" destOrd="0" presId="urn:microsoft.com/office/officeart/2016/7/layout/BasicProcessNew"/>
    <dgm:cxn modelId="{D3CBB83A-FF3B-E14E-838E-506DD507D16E}" type="presOf" srcId="{1D024280-1C99-4F4D-981F-9F83CA1BECAA}" destId="{0580D014-144B-0B4D-9571-4C6AD3BFD70A}" srcOrd="0" destOrd="0" presId="urn:microsoft.com/office/officeart/2016/7/layout/BasicProcessNew"/>
    <dgm:cxn modelId="{B2F31176-D3BB-9640-BE20-9C2B78BD1227}" type="presOf" srcId="{F503A633-8136-3549-8595-E9224D7E634F}" destId="{617F3919-449F-C14F-8949-F3713D01ABE8}" srcOrd="0" destOrd="0" presId="urn:microsoft.com/office/officeart/2016/7/layout/BasicProcessNew"/>
    <dgm:cxn modelId="{BA43FB77-550D-6443-B139-BF1B884599A0}" srcId="{CCCA8E68-31FF-5044-B899-D9431025377C}" destId="{57629330-36EE-534C-AF83-585EC81F9D51}" srcOrd="6" destOrd="0" parTransId="{6146DE93-B681-7643-BD8D-205A0B0F232A}" sibTransId="{42A84017-5AE7-E04E-9043-860A2987CD32}"/>
    <dgm:cxn modelId="{2A359B81-B714-FF44-AE9A-2C391A825ADA}" type="presOf" srcId="{C6174F70-413D-6945-BADE-FE76C39667D6}" destId="{16ACBC06-BDF2-214C-855A-251074F7A4D8}" srcOrd="0" destOrd="0" presId="urn:microsoft.com/office/officeart/2016/7/layout/BasicProcessNew"/>
    <dgm:cxn modelId="{0698D995-262E-434D-878D-7A1CC83794F7}" type="presOf" srcId="{02C18F09-5AE2-CD4A-9AD6-BCB50F65D5C6}" destId="{F1C79668-2304-CE44-ADFB-5175533D5A01}" srcOrd="0" destOrd="0" presId="urn:microsoft.com/office/officeart/2016/7/layout/BasicProcessNew"/>
    <dgm:cxn modelId="{A1F24A9B-D704-184E-A4EB-11ABF1FEC29D}" type="presOf" srcId="{6D45FFDB-D3B6-CA40-A712-30E5523BD55A}" destId="{029BCAAA-6386-5847-96A0-86511EE28007}" srcOrd="0" destOrd="0" presId="urn:microsoft.com/office/officeart/2016/7/layout/BasicProcessNew"/>
    <dgm:cxn modelId="{8CD1A1A3-A4A7-CE48-8D69-D3E8DB4EAD62}" srcId="{CCCA8E68-31FF-5044-B899-D9431025377C}" destId="{D680B1A4-79E2-4348-B457-08F269641AB7}" srcOrd="4" destOrd="0" parTransId="{0EFEA672-5EA6-BE4E-8B11-475963BE0DEE}" sibTransId="{D451A78D-4664-1946-9471-13348FAF5BFE}"/>
    <dgm:cxn modelId="{BEA51BA6-FDE2-A644-A708-164403266694}" type="presOf" srcId="{57629330-36EE-534C-AF83-585EC81F9D51}" destId="{A8076026-9E40-DB48-9C11-658FB2C6686C}" srcOrd="0" destOrd="0" presId="urn:microsoft.com/office/officeart/2016/7/layout/BasicProcessNew"/>
    <dgm:cxn modelId="{1FAD49B6-ED86-F54F-878F-6CFBA9D79AF7}" type="presOf" srcId="{985373F4-56BE-8247-80A7-1479A464A158}" destId="{28267E84-FFBE-5541-8479-CE2BE959930A}" srcOrd="0" destOrd="0" presId="urn:microsoft.com/office/officeart/2016/7/layout/BasicProcessNew"/>
    <dgm:cxn modelId="{27067DC4-31CF-604F-80E0-98D77BA8E5F2}" type="presOf" srcId="{E723A977-2967-2B4D-8505-AE8A80219181}" destId="{51A5CC74-BFE2-0240-B521-9330575CC2FD}" srcOrd="0" destOrd="0" presId="urn:microsoft.com/office/officeart/2016/7/layout/BasicProcessNew"/>
    <dgm:cxn modelId="{3C34BBC7-8D60-E548-B729-A282B14E7025}" srcId="{CCCA8E68-31FF-5044-B899-D9431025377C}" destId="{6D45FFDB-D3B6-CA40-A712-30E5523BD55A}" srcOrd="0" destOrd="0" parTransId="{3D6BF251-AC36-564C-A76E-BBE36698B3D5}" sibTransId="{F503A633-8136-3549-8595-E9224D7E634F}"/>
    <dgm:cxn modelId="{41515DC8-266E-5E43-AD97-5D599A3555AC}" type="presOf" srcId="{7C88DA70-5B4C-9143-A676-9519DE55AAEB}" destId="{764A1B02-101D-E046-BA31-7B42A265021F}" srcOrd="0" destOrd="0" presId="urn:microsoft.com/office/officeart/2016/7/layout/BasicProcessNew"/>
    <dgm:cxn modelId="{5F2A7ACD-15FE-1849-B4DA-39BB2DF4F265}" type="presOf" srcId="{CCCA8E68-31FF-5044-B899-D9431025377C}" destId="{B578EBC1-15C6-7744-8B73-598259EECFB9}" srcOrd="0" destOrd="0" presId="urn:microsoft.com/office/officeart/2016/7/layout/BasicProcessNew"/>
    <dgm:cxn modelId="{03B20FD6-0553-454F-9188-CB283E825782}" srcId="{CCCA8E68-31FF-5044-B899-D9431025377C}" destId="{C94318B2-FC06-334F-8304-CF8401F1E1BA}" srcOrd="3" destOrd="0" parTransId="{17CA96F8-5878-4442-A9BC-1744354436E7}" sibTransId="{1D024280-1C99-4F4D-981F-9F83CA1BECAA}"/>
    <dgm:cxn modelId="{2949B6ED-0386-AE46-AA28-DA853EFF9305}" srcId="{CCCA8E68-31FF-5044-B899-D9431025377C}" destId="{02C18F09-5AE2-CD4A-9AD6-BCB50F65D5C6}" srcOrd="2" destOrd="0" parTransId="{709AA419-63AB-AB45-912E-CE10E5B60F32}" sibTransId="{C6174F70-413D-6945-BADE-FE76C39667D6}"/>
    <dgm:cxn modelId="{C601DEF3-ABE9-8940-A5B0-F4518A7544A8}" type="presOf" srcId="{D451A78D-4664-1946-9471-13348FAF5BFE}" destId="{5288CB12-C457-324B-B7B1-7523FF269868}" srcOrd="0" destOrd="0" presId="urn:microsoft.com/office/officeart/2016/7/layout/BasicProcessNew"/>
    <dgm:cxn modelId="{55B8D500-B116-C140-8193-BBDB89CD21DA}" type="presParOf" srcId="{B578EBC1-15C6-7744-8B73-598259EECFB9}" destId="{029BCAAA-6386-5847-96A0-86511EE28007}" srcOrd="0" destOrd="0" presId="urn:microsoft.com/office/officeart/2016/7/layout/BasicProcessNew"/>
    <dgm:cxn modelId="{53AF8ECB-2D58-BA4C-AC35-47907FB45247}" type="presParOf" srcId="{B578EBC1-15C6-7744-8B73-598259EECFB9}" destId="{E00B4658-A382-FE4F-B1D2-BF21AB03483C}" srcOrd="1" destOrd="0" presId="urn:microsoft.com/office/officeart/2016/7/layout/BasicProcessNew"/>
    <dgm:cxn modelId="{F236617F-9154-3846-A09D-21C67A037538}" type="presParOf" srcId="{B578EBC1-15C6-7744-8B73-598259EECFB9}" destId="{617F3919-449F-C14F-8949-F3713D01ABE8}" srcOrd="2" destOrd="0" presId="urn:microsoft.com/office/officeart/2016/7/layout/BasicProcessNew"/>
    <dgm:cxn modelId="{6363AD47-649E-8340-B4E0-23D68DDA0B07}" type="presParOf" srcId="{B578EBC1-15C6-7744-8B73-598259EECFB9}" destId="{DAF3560D-45A0-DF43-A6AC-5963A796F9F8}" srcOrd="3" destOrd="0" presId="urn:microsoft.com/office/officeart/2016/7/layout/BasicProcessNew"/>
    <dgm:cxn modelId="{6BBF7516-1DC8-2244-9837-16B09BC8A6C8}" type="presParOf" srcId="{B578EBC1-15C6-7744-8B73-598259EECFB9}" destId="{764A1B02-101D-E046-BA31-7B42A265021F}" srcOrd="4" destOrd="0" presId="urn:microsoft.com/office/officeart/2016/7/layout/BasicProcessNew"/>
    <dgm:cxn modelId="{A651BF30-5E0C-8D4B-9487-450423ECE999}" type="presParOf" srcId="{B578EBC1-15C6-7744-8B73-598259EECFB9}" destId="{A42581B3-7C6F-3145-B098-AD3AA6229D2F}" srcOrd="5" destOrd="0" presId="urn:microsoft.com/office/officeart/2016/7/layout/BasicProcessNew"/>
    <dgm:cxn modelId="{EBDE3ADB-3A2A-284D-8FE1-94220446ECDE}" type="presParOf" srcId="{B578EBC1-15C6-7744-8B73-598259EECFB9}" destId="{28267E84-FFBE-5541-8479-CE2BE959930A}" srcOrd="6" destOrd="0" presId="urn:microsoft.com/office/officeart/2016/7/layout/BasicProcessNew"/>
    <dgm:cxn modelId="{2E462A8A-2941-7545-B72E-9674942BF75F}" type="presParOf" srcId="{B578EBC1-15C6-7744-8B73-598259EECFB9}" destId="{BA7FC6C6-FF06-9D4B-9AA5-BF92A970B141}" srcOrd="7" destOrd="0" presId="urn:microsoft.com/office/officeart/2016/7/layout/BasicProcessNew"/>
    <dgm:cxn modelId="{EDB4E84F-122D-FE40-8EA0-06966108B503}" type="presParOf" srcId="{B578EBC1-15C6-7744-8B73-598259EECFB9}" destId="{F1C79668-2304-CE44-ADFB-5175533D5A01}" srcOrd="8" destOrd="0" presId="urn:microsoft.com/office/officeart/2016/7/layout/BasicProcessNew"/>
    <dgm:cxn modelId="{9202D561-16D4-B747-8B12-69A5558D230A}" type="presParOf" srcId="{B578EBC1-15C6-7744-8B73-598259EECFB9}" destId="{C63682C9-45C4-3C4D-BDE1-09E1965D214F}" srcOrd="9" destOrd="0" presId="urn:microsoft.com/office/officeart/2016/7/layout/BasicProcessNew"/>
    <dgm:cxn modelId="{8663D905-5CB8-AF4C-A58F-22515162E4B8}" type="presParOf" srcId="{B578EBC1-15C6-7744-8B73-598259EECFB9}" destId="{16ACBC06-BDF2-214C-855A-251074F7A4D8}" srcOrd="10" destOrd="0" presId="urn:microsoft.com/office/officeart/2016/7/layout/BasicProcessNew"/>
    <dgm:cxn modelId="{D35EA706-FA1C-594A-B429-B0514B1B2C5E}" type="presParOf" srcId="{B578EBC1-15C6-7744-8B73-598259EECFB9}" destId="{7176C928-0445-6D47-BB2B-D6867170342C}" srcOrd="11" destOrd="0" presId="urn:microsoft.com/office/officeart/2016/7/layout/BasicProcessNew"/>
    <dgm:cxn modelId="{A0E43B13-605F-B14E-832A-1CEA9B63A2A4}" type="presParOf" srcId="{B578EBC1-15C6-7744-8B73-598259EECFB9}" destId="{C71BDE8E-6959-0547-AF8C-319CE7477100}" srcOrd="12" destOrd="0" presId="urn:microsoft.com/office/officeart/2016/7/layout/BasicProcessNew"/>
    <dgm:cxn modelId="{03E71463-62CA-994F-A4E4-EBAA9C57FC62}" type="presParOf" srcId="{B578EBC1-15C6-7744-8B73-598259EECFB9}" destId="{E867DDDE-2E0A-364A-B7BD-A7AA8CAE326C}" srcOrd="13" destOrd="0" presId="urn:microsoft.com/office/officeart/2016/7/layout/BasicProcessNew"/>
    <dgm:cxn modelId="{D7FC0574-1E66-4545-A577-869E344832FE}" type="presParOf" srcId="{B578EBC1-15C6-7744-8B73-598259EECFB9}" destId="{0580D014-144B-0B4D-9571-4C6AD3BFD70A}" srcOrd="14" destOrd="0" presId="urn:microsoft.com/office/officeart/2016/7/layout/BasicProcessNew"/>
    <dgm:cxn modelId="{41FEC21C-DE58-5749-BDF8-8FBD24DEDF87}" type="presParOf" srcId="{B578EBC1-15C6-7744-8B73-598259EECFB9}" destId="{5C71F3AF-9073-AA46-97C4-FC2DB52DB3AD}" srcOrd="15" destOrd="0" presId="urn:microsoft.com/office/officeart/2016/7/layout/BasicProcessNew"/>
    <dgm:cxn modelId="{1E5C1BBD-0F14-6541-BC3E-C449EC8F98E3}" type="presParOf" srcId="{B578EBC1-15C6-7744-8B73-598259EECFB9}" destId="{0B706C07-213B-0E48-836A-732AB5181D24}" srcOrd="16" destOrd="0" presId="urn:microsoft.com/office/officeart/2016/7/layout/BasicProcessNew"/>
    <dgm:cxn modelId="{2C0F2106-2E0C-2E4F-BFBC-CB339B252B08}" type="presParOf" srcId="{B578EBC1-15C6-7744-8B73-598259EECFB9}" destId="{6B63DA1C-41A6-2740-B846-24CE45F15954}" srcOrd="17" destOrd="0" presId="urn:microsoft.com/office/officeart/2016/7/layout/BasicProcessNew"/>
    <dgm:cxn modelId="{F648F697-DD5A-1645-A307-8E3BA4D3DCD1}" type="presParOf" srcId="{B578EBC1-15C6-7744-8B73-598259EECFB9}" destId="{5288CB12-C457-324B-B7B1-7523FF269868}" srcOrd="18" destOrd="0" presId="urn:microsoft.com/office/officeart/2016/7/layout/BasicProcessNew"/>
    <dgm:cxn modelId="{652239B5-6603-1D4A-AEA8-30FEB0D40C19}" type="presParOf" srcId="{B578EBC1-15C6-7744-8B73-598259EECFB9}" destId="{3A977E36-8FD5-7545-8121-80EBFAA1C6B7}" srcOrd="19" destOrd="0" presId="urn:microsoft.com/office/officeart/2016/7/layout/BasicProcessNew"/>
    <dgm:cxn modelId="{7AC8A9C8-68EE-454E-B35A-0A09EFF8F14D}" type="presParOf" srcId="{B578EBC1-15C6-7744-8B73-598259EECFB9}" destId="{133C0F7B-4BFF-3044-8845-2198CEA7E17D}" srcOrd="20" destOrd="0" presId="urn:microsoft.com/office/officeart/2016/7/layout/BasicProcessNew"/>
    <dgm:cxn modelId="{C793DA71-6247-664B-B361-EC39F11249B8}" type="presParOf" srcId="{B578EBC1-15C6-7744-8B73-598259EECFB9}" destId="{0EC5A2EA-85B6-6248-9938-5AC34AFE1785}" srcOrd="21" destOrd="0" presId="urn:microsoft.com/office/officeart/2016/7/layout/BasicProcessNew"/>
    <dgm:cxn modelId="{1BC45052-F4A0-5246-8504-B43A62559917}" type="presParOf" srcId="{B578EBC1-15C6-7744-8B73-598259EECFB9}" destId="{51A5CC74-BFE2-0240-B521-9330575CC2FD}" srcOrd="22" destOrd="0" presId="urn:microsoft.com/office/officeart/2016/7/layout/BasicProcessNew"/>
    <dgm:cxn modelId="{98C96642-E4DB-F246-8642-939714D3A177}" type="presParOf" srcId="{B578EBC1-15C6-7744-8B73-598259EECFB9}" destId="{C0C8541B-97D6-B74E-8819-6FAA93BDFBBC}" srcOrd="23" destOrd="0" presId="urn:microsoft.com/office/officeart/2016/7/layout/BasicProcessNew"/>
    <dgm:cxn modelId="{2AC7058A-B67C-D94A-9E04-BBD91875334F}" type="presParOf" srcId="{B578EBC1-15C6-7744-8B73-598259EECFB9}" destId="{A8076026-9E40-DB48-9C11-658FB2C6686C}" srcOrd="24" destOrd="0" presId="urn:microsoft.com/office/officeart/2016/7/layout/Basic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7D76BDE-A14F-254A-B0FB-254780B7DF06}" type="doc">
      <dgm:prSet loTypeId="urn:microsoft.com/office/officeart/2005/8/layout/chevron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9482C83-BDAD-6641-A744-B560E27B7564}">
      <dgm:prSet phldrT="[Text]"/>
      <dgm:spPr/>
      <dgm:t>
        <a:bodyPr/>
        <a:lstStyle/>
        <a:p>
          <a:r>
            <a:rPr lang="en-GB" dirty="0"/>
            <a:t>Gender Bias</a:t>
          </a:r>
        </a:p>
      </dgm:t>
    </dgm:pt>
    <dgm:pt modelId="{A8AC641B-0740-024E-B2F3-13A3E7939A2A}" type="parTrans" cxnId="{6B239DFB-5A63-2D4A-8E5F-4396C0061B72}">
      <dgm:prSet/>
      <dgm:spPr/>
      <dgm:t>
        <a:bodyPr/>
        <a:lstStyle/>
        <a:p>
          <a:endParaRPr lang="en-GB"/>
        </a:p>
      </dgm:t>
    </dgm:pt>
    <dgm:pt modelId="{269E5C65-9B83-C548-9252-91E972E08D23}" type="sibTrans" cxnId="{6B239DFB-5A63-2D4A-8E5F-4396C0061B72}">
      <dgm:prSet/>
      <dgm:spPr/>
      <dgm:t>
        <a:bodyPr/>
        <a:lstStyle/>
        <a:p>
          <a:endParaRPr lang="en-GB"/>
        </a:p>
      </dgm:t>
    </dgm:pt>
    <dgm:pt modelId="{81A22F14-606C-EA42-A3CA-58488306EA0F}">
      <dgm:prSet phldrT="[Text]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dirty="0"/>
            <a:t>Present study consisted of 90 females and 40 males</a:t>
          </a:r>
        </a:p>
      </dgm:t>
    </dgm:pt>
    <dgm:pt modelId="{674DC283-2A25-EF47-98B7-30EFC6167AA7}" type="parTrans" cxnId="{81F1C165-DA51-7746-9DC8-CEB8C4AD4957}">
      <dgm:prSet/>
      <dgm:spPr/>
      <dgm:t>
        <a:bodyPr/>
        <a:lstStyle/>
        <a:p>
          <a:endParaRPr lang="en-GB"/>
        </a:p>
      </dgm:t>
    </dgm:pt>
    <dgm:pt modelId="{1553B67F-1E50-6043-B44E-9AB5595925F5}" type="sibTrans" cxnId="{81F1C165-DA51-7746-9DC8-CEB8C4AD4957}">
      <dgm:prSet/>
      <dgm:spPr/>
      <dgm:t>
        <a:bodyPr/>
        <a:lstStyle/>
        <a:p>
          <a:endParaRPr lang="en-GB"/>
        </a:p>
      </dgm:t>
    </dgm:pt>
    <dgm:pt modelId="{A8F6A3C2-FA2C-9445-BCDA-3B726DE7FF89}">
      <dgm:prSet phldrT="[Text]"/>
      <dgm:spPr/>
      <dgm:t>
        <a:bodyPr/>
        <a:lstStyle/>
        <a:p>
          <a:r>
            <a:rPr lang="en-GB" dirty="0"/>
            <a:t>Selection Bias / </a:t>
          </a:r>
        </a:p>
        <a:p>
          <a:r>
            <a:rPr lang="en-GB" dirty="0"/>
            <a:t> Report Bias</a:t>
          </a:r>
        </a:p>
      </dgm:t>
    </dgm:pt>
    <dgm:pt modelId="{FDB9F63A-66F5-AA44-8002-BCDA65F414B6}" type="parTrans" cxnId="{53AD6650-21A7-4344-AC94-2ADCE5ED761B}">
      <dgm:prSet/>
      <dgm:spPr/>
      <dgm:t>
        <a:bodyPr/>
        <a:lstStyle/>
        <a:p>
          <a:endParaRPr lang="en-GB"/>
        </a:p>
      </dgm:t>
    </dgm:pt>
    <dgm:pt modelId="{34173434-9199-B043-842F-D06DEBD6C7DE}" type="sibTrans" cxnId="{53AD6650-21A7-4344-AC94-2ADCE5ED761B}">
      <dgm:prSet/>
      <dgm:spPr/>
      <dgm:t>
        <a:bodyPr/>
        <a:lstStyle/>
        <a:p>
          <a:endParaRPr lang="en-GB"/>
        </a:p>
      </dgm:t>
    </dgm:pt>
    <dgm:pt modelId="{10D58E1F-0D62-1F4C-9DA7-C8987CA4E410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Nature of survey was voluntary </a:t>
          </a:r>
        </a:p>
      </dgm:t>
    </dgm:pt>
    <dgm:pt modelId="{B6592DD9-A975-D442-B4F6-71DA6174D20E}" type="parTrans" cxnId="{FF763493-8F24-7D4A-88BC-BCDE1924C128}">
      <dgm:prSet/>
      <dgm:spPr/>
      <dgm:t>
        <a:bodyPr/>
        <a:lstStyle/>
        <a:p>
          <a:endParaRPr lang="en-GB"/>
        </a:p>
      </dgm:t>
    </dgm:pt>
    <dgm:pt modelId="{09AFE4B1-7EE9-3744-A0CD-9702E83C42FD}" type="sibTrans" cxnId="{FF763493-8F24-7D4A-88BC-BCDE1924C128}">
      <dgm:prSet/>
      <dgm:spPr/>
      <dgm:t>
        <a:bodyPr/>
        <a:lstStyle/>
        <a:p>
          <a:endParaRPr lang="en-GB"/>
        </a:p>
      </dgm:t>
    </dgm:pt>
    <dgm:pt modelId="{3335D17A-02A4-B84C-B8B1-3DA206A5516C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Teachers who express more concern for bullying may have been more likely to take part</a:t>
          </a:r>
        </a:p>
      </dgm:t>
    </dgm:pt>
    <dgm:pt modelId="{BF2222E5-C8DF-4240-B94C-DC56031E92EC}" type="parTrans" cxnId="{B57A7673-8E95-5B48-9864-B6C71154D0A9}">
      <dgm:prSet/>
      <dgm:spPr/>
      <dgm:t>
        <a:bodyPr/>
        <a:lstStyle/>
        <a:p>
          <a:endParaRPr lang="en-GB"/>
        </a:p>
      </dgm:t>
    </dgm:pt>
    <dgm:pt modelId="{49807132-6A27-EF4F-8977-BEE4E9213B03}" type="sibTrans" cxnId="{B57A7673-8E95-5B48-9864-B6C71154D0A9}">
      <dgm:prSet/>
      <dgm:spPr/>
      <dgm:t>
        <a:bodyPr/>
        <a:lstStyle/>
        <a:p>
          <a:endParaRPr lang="en-GB"/>
        </a:p>
      </dgm:t>
    </dgm:pt>
    <dgm:pt modelId="{743F7744-A472-9B4E-88F3-08DD59853BA9}">
      <dgm:prSet phldrT="[Text]"/>
      <dgm:spPr/>
      <dgm:t>
        <a:bodyPr/>
        <a:lstStyle/>
        <a:p>
          <a:r>
            <a:rPr lang="en-GB" dirty="0"/>
            <a:t>Other</a:t>
          </a:r>
        </a:p>
        <a:p>
          <a:r>
            <a:rPr lang="en-GB" dirty="0"/>
            <a:t> Variables</a:t>
          </a:r>
        </a:p>
      </dgm:t>
    </dgm:pt>
    <dgm:pt modelId="{94C0680B-14C0-2D40-85AC-B7D2E8320ADD}" type="parTrans" cxnId="{557F992E-2528-B24B-B52D-1C0CB288F76D}">
      <dgm:prSet/>
      <dgm:spPr/>
      <dgm:t>
        <a:bodyPr/>
        <a:lstStyle/>
        <a:p>
          <a:endParaRPr lang="en-GB"/>
        </a:p>
      </dgm:t>
    </dgm:pt>
    <dgm:pt modelId="{21FD4BBC-0A0C-5D4D-846F-435DBB5FC084}" type="sibTrans" cxnId="{557F992E-2528-B24B-B52D-1C0CB288F76D}">
      <dgm:prSet/>
      <dgm:spPr/>
      <dgm:t>
        <a:bodyPr/>
        <a:lstStyle/>
        <a:p>
          <a:endParaRPr lang="en-GB"/>
        </a:p>
      </dgm:t>
    </dgm:pt>
    <dgm:pt modelId="{77DB80F0-6F6B-5944-9D5D-3D67535F23AD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Educational qualifications and previous training in bullying were not independently measured</a:t>
          </a:r>
        </a:p>
      </dgm:t>
    </dgm:pt>
    <dgm:pt modelId="{7A8AD32B-7AD5-154F-A74D-718F0707FDC3}" type="parTrans" cxnId="{F5FDF220-B33E-074C-822D-3FBBA954DDE8}">
      <dgm:prSet/>
      <dgm:spPr/>
      <dgm:t>
        <a:bodyPr/>
        <a:lstStyle/>
        <a:p>
          <a:endParaRPr lang="en-GB"/>
        </a:p>
      </dgm:t>
    </dgm:pt>
    <dgm:pt modelId="{7DEAD3FD-8E84-3D40-B89C-46646D00E212}" type="sibTrans" cxnId="{F5FDF220-B33E-074C-822D-3FBBA954DDE8}">
      <dgm:prSet/>
      <dgm:spPr/>
      <dgm:t>
        <a:bodyPr/>
        <a:lstStyle/>
        <a:p>
          <a:endParaRPr lang="en-GB"/>
        </a:p>
      </dgm:t>
    </dgm:pt>
    <dgm:pt modelId="{B62F5D59-857E-6747-A57F-A081293B1236}">
      <dgm:prSet phldrT="[Text]"/>
      <dgm:spPr/>
      <dgm:t>
        <a:bodyPr/>
        <a:lstStyle/>
        <a:p>
          <a:r>
            <a:rPr lang="en-GB" dirty="0"/>
            <a:t>Self-reporting</a:t>
          </a:r>
        </a:p>
      </dgm:t>
    </dgm:pt>
    <dgm:pt modelId="{31BEE091-6D0F-D54C-A50E-6EB5A2E636A6}" type="parTrans" cxnId="{37B66111-DB98-C040-ADE8-C0A198F55EB5}">
      <dgm:prSet/>
      <dgm:spPr/>
      <dgm:t>
        <a:bodyPr/>
        <a:lstStyle/>
        <a:p>
          <a:endParaRPr lang="en-GB"/>
        </a:p>
      </dgm:t>
    </dgm:pt>
    <dgm:pt modelId="{7F7CE448-AF8B-5543-BB0E-B0516F4EBEE5}" type="sibTrans" cxnId="{37B66111-DB98-C040-ADE8-C0A198F55EB5}">
      <dgm:prSet/>
      <dgm:spPr/>
      <dgm:t>
        <a:bodyPr/>
        <a:lstStyle/>
        <a:p>
          <a:endParaRPr lang="en-GB"/>
        </a:p>
      </dgm:t>
    </dgm:pt>
    <dgm:pt modelId="{3325A9C2-F0B5-4346-82D0-B2491748AA35}">
      <dgm:prSet phldrT="[Text]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dirty="0"/>
            <a:t>Female teachers view bullying as more severe than male teachers</a:t>
          </a:r>
        </a:p>
      </dgm:t>
    </dgm:pt>
    <dgm:pt modelId="{8A4CDCE3-644E-3B41-808E-FBCFA3C1E5D8}" type="parTrans" cxnId="{0D7B773E-BC48-684D-B291-26D43E6D198C}">
      <dgm:prSet/>
      <dgm:spPr/>
      <dgm:t>
        <a:bodyPr/>
        <a:lstStyle/>
        <a:p>
          <a:endParaRPr lang="en-GB"/>
        </a:p>
      </dgm:t>
    </dgm:pt>
    <dgm:pt modelId="{753E875C-7F93-3941-931F-DFC349DB721A}" type="sibTrans" cxnId="{0D7B773E-BC48-684D-B291-26D43E6D198C}">
      <dgm:prSet/>
      <dgm:spPr/>
      <dgm:t>
        <a:bodyPr/>
        <a:lstStyle/>
        <a:p>
          <a:endParaRPr lang="en-GB"/>
        </a:p>
      </dgm:t>
    </dgm:pt>
    <dgm:pt modelId="{968A949F-B84B-D64C-A98F-CD599411284D}">
      <dgm:prSet phldrT="[Text]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dirty="0"/>
            <a:t>Female teachers are more empathetic towards pupils</a:t>
          </a:r>
        </a:p>
      </dgm:t>
    </dgm:pt>
    <dgm:pt modelId="{5BF40083-5D3F-2144-AB46-A08B56C0C10F}" type="parTrans" cxnId="{73AF2022-EFB3-1640-8A0E-70CF5DAF802F}">
      <dgm:prSet/>
      <dgm:spPr/>
      <dgm:t>
        <a:bodyPr/>
        <a:lstStyle/>
        <a:p>
          <a:endParaRPr lang="en-GB"/>
        </a:p>
      </dgm:t>
    </dgm:pt>
    <dgm:pt modelId="{298392A3-19A2-5B4D-9F85-09CD4F450A43}" type="sibTrans" cxnId="{73AF2022-EFB3-1640-8A0E-70CF5DAF802F}">
      <dgm:prSet/>
      <dgm:spPr/>
      <dgm:t>
        <a:bodyPr/>
        <a:lstStyle/>
        <a:p>
          <a:endParaRPr lang="en-GB"/>
        </a:p>
      </dgm:t>
    </dgm:pt>
    <dgm:pt modelId="{03769D95-8C37-D64E-9C6D-08DFA62EC5C8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Teachers may have been dishonest when completing the survey</a:t>
          </a:r>
        </a:p>
      </dgm:t>
    </dgm:pt>
    <dgm:pt modelId="{C8E90F79-987B-AB45-BA20-7477BB171036}" type="parTrans" cxnId="{A87E4946-9ED1-A146-A9AF-947840F947B3}">
      <dgm:prSet/>
      <dgm:spPr/>
      <dgm:t>
        <a:bodyPr/>
        <a:lstStyle/>
        <a:p>
          <a:endParaRPr lang="en-GB"/>
        </a:p>
      </dgm:t>
    </dgm:pt>
    <dgm:pt modelId="{BFC18513-567B-1442-8815-480E466AF23E}" type="sibTrans" cxnId="{A87E4946-9ED1-A146-A9AF-947840F947B3}">
      <dgm:prSet/>
      <dgm:spPr/>
      <dgm:t>
        <a:bodyPr/>
        <a:lstStyle/>
        <a:p>
          <a:endParaRPr lang="en-GB"/>
        </a:p>
      </dgm:t>
    </dgm:pt>
    <dgm:pt modelId="{BE6F1801-5B75-E74C-AB75-ECDA83293B45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Research suggests that teachers will be more inclined to handle bullying situations based on the qualifications they hold</a:t>
          </a:r>
        </a:p>
      </dgm:t>
    </dgm:pt>
    <dgm:pt modelId="{91FFB17E-233A-7948-802E-C5C3E3675A20}" type="parTrans" cxnId="{14E6A88F-9037-554B-9668-4009E2A68582}">
      <dgm:prSet/>
      <dgm:spPr/>
      <dgm:t>
        <a:bodyPr/>
        <a:lstStyle/>
        <a:p>
          <a:endParaRPr lang="en-GB"/>
        </a:p>
      </dgm:t>
    </dgm:pt>
    <dgm:pt modelId="{C364A8E3-BD2D-C94E-811A-7FC7D9395645}" type="sibTrans" cxnId="{14E6A88F-9037-554B-9668-4009E2A68582}">
      <dgm:prSet/>
      <dgm:spPr/>
      <dgm:t>
        <a:bodyPr/>
        <a:lstStyle/>
        <a:p>
          <a:endParaRPr lang="en-GB"/>
        </a:p>
      </dgm:t>
    </dgm:pt>
    <dgm:pt modelId="{C8E2D550-38E8-0244-8397-A1181A65A22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Due to the self-reporting nature of the survey, it cannot assumed that the ways teachers handle bullying can be translated into real life situations</a:t>
          </a:r>
        </a:p>
      </dgm:t>
    </dgm:pt>
    <dgm:pt modelId="{30001AF5-0AD3-C84C-9763-6C63903E7410}" type="parTrans" cxnId="{BA1E6164-8EDF-EF41-93A0-8A30062B9B90}">
      <dgm:prSet/>
      <dgm:spPr/>
      <dgm:t>
        <a:bodyPr/>
        <a:lstStyle/>
        <a:p>
          <a:endParaRPr lang="en-GB"/>
        </a:p>
      </dgm:t>
    </dgm:pt>
    <dgm:pt modelId="{B9637D1A-345E-7248-84D3-E16732ADA1A6}" type="sibTrans" cxnId="{BA1E6164-8EDF-EF41-93A0-8A30062B9B90}">
      <dgm:prSet/>
      <dgm:spPr/>
      <dgm:t>
        <a:bodyPr/>
        <a:lstStyle/>
        <a:p>
          <a:endParaRPr lang="en-GB"/>
        </a:p>
      </dgm:t>
    </dgm:pt>
    <dgm:pt modelId="{346434AE-4A9B-0348-8B25-851EE645C164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Future research should use observations to assess the ways teachers handle bullying</a:t>
          </a:r>
        </a:p>
      </dgm:t>
    </dgm:pt>
    <dgm:pt modelId="{073D7DFE-D7C8-B94D-865B-6B33E76F04E7}" type="parTrans" cxnId="{BD0DC1FD-E60B-4947-B16C-F7046C364141}">
      <dgm:prSet/>
      <dgm:spPr/>
      <dgm:t>
        <a:bodyPr/>
        <a:lstStyle/>
        <a:p>
          <a:endParaRPr lang="en-GB"/>
        </a:p>
      </dgm:t>
    </dgm:pt>
    <dgm:pt modelId="{D0E86C16-E56C-E248-9DE5-DDD4D0F38DE1}" type="sibTrans" cxnId="{BD0DC1FD-E60B-4947-B16C-F7046C364141}">
      <dgm:prSet/>
      <dgm:spPr/>
      <dgm:t>
        <a:bodyPr/>
        <a:lstStyle/>
        <a:p>
          <a:endParaRPr lang="en-GB"/>
        </a:p>
      </dgm:t>
    </dgm:pt>
    <dgm:pt modelId="{98B9031E-D186-6549-9105-B84707D97EAF}" type="pres">
      <dgm:prSet presAssocID="{17D76BDE-A14F-254A-B0FB-254780B7DF06}" presName="linearFlow" presStyleCnt="0">
        <dgm:presLayoutVars>
          <dgm:dir/>
          <dgm:animLvl val="lvl"/>
          <dgm:resizeHandles val="exact"/>
        </dgm:presLayoutVars>
      </dgm:prSet>
      <dgm:spPr/>
    </dgm:pt>
    <dgm:pt modelId="{92986A3A-47E3-3C4D-A6A5-FCCE6ACA4081}" type="pres">
      <dgm:prSet presAssocID="{79482C83-BDAD-6641-A744-B560E27B7564}" presName="composite" presStyleCnt="0"/>
      <dgm:spPr/>
    </dgm:pt>
    <dgm:pt modelId="{1F2238F9-B4F6-544D-86B7-BC03E5C101D8}" type="pres">
      <dgm:prSet presAssocID="{79482C83-BDAD-6641-A744-B560E27B7564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38398317-1C93-604B-AE47-8001BA68CF45}" type="pres">
      <dgm:prSet presAssocID="{79482C83-BDAD-6641-A744-B560E27B7564}" presName="descendantText" presStyleLbl="alignAcc1" presStyleIdx="0" presStyleCnt="4">
        <dgm:presLayoutVars>
          <dgm:bulletEnabled val="1"/>
        </dgm:presLayoutVars>
      </dgm:prSet>
      <dgm:spPr/>
    </dgm:pt>
    <dgm:pt modelId="{F75AF1F8-5FC7-BC4E-9F19-FF63436AFC2B}" type="pres">
      <dgm:prSet presAssocID="{269E5C65-9B83-C548-9252-91E972E08D23}" presName="sp" presStyleCnt="0"/>
      <dgm:spPr/>
    </dgm:pt>
    <dgm:pt modelId="{BA003F2E-22E1-844A-9E10-712E2704AFD3}" type="pres">
      <dgm:prSet presAssocID="{A8F6A3C2-FA2C-9445-BCDA-3B726DE7FF89}" presName="composite" presStyleCnt="0"/>
      <dgm:spPr/>
    </dgm:pt>
    <dgm:pt modelId="{02833003-AD62-A840-A081-EC32FB4519D2}" type="pres">
      <dgm:prSet presAssocID="{A8F6A3C2-FA2C-9445-BCDA-3B726DE7FF89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2EFB6D83-156B-5C4C-95D0-52F94DC0F0DD}" type="pres">
      <dgm:prSet presAssocID="{A8F6A3C2-FA2C-9445-BCDA-3B726DE7FF89}" presName="descendantText" presStyleLbl="alignAcc1" presStyleIdx="1" presStyleCnt="4">
        <dgm:presLayoutVars>
          <dgm:bulletEnabled val="1"/>
        </dgm:presLayoutVars>
      </dgm:prSet>
      <dgm:spPr/>
    </dgm:pt>
    <dgm:pt modelId="{C3C95AC1-3FA3-054F-9A44-8D7516CC4F93}" type="pres">
      <dgm:prSet presAssocID="{34173434-9199-B043-842F-D06DEBD6C7DE}" presName="sp" presStyleCnt="0"/>
      <dgm:spPr/>
    </dgm:pt>
    <dgm:pt modelId="{5EE70D89-4ED5-564B-A247-C1CEAD3164F3}" type="pres">
      <dgm:prSet presAssocID="{743F7744-A472-9B4E-88F3-08DD59853BA9}" presName="composite" presStyleCnt="0"/>
      <dgm:spPr/>
    </dgm:pt>
    <dgm:pt modelId="{37A07B78-257F-0343-9B15-4F1D6B31B8C6}" type="pres">
      <dgm:prSet presAssocID="{743F7744-A472-9B4E-88F3-08DD59853BA9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8C19A7E6-699E-2E47-84BB-A7E0CD4EA2B3}" type="pres">
      <dgm:prSet presAssocID="{743F7744-A472-9B4E-88F3-08DD59853BA9}" presName="descendantText" presStyleLbl="alignAcc1" presStyleIdx="2" presStyleCnt="4">
        <dgm:presLayoutVars>
          <dgm:bulletEnabled val="1"/>
        </dgm:presLayoutVars>
      </dgm:prSet>
      <dgm:spPr/>
    </dgm:pt>
    <dgm:pt modelId="{F7366AEC-1DEB-0A4B-9EB9-6F390C5FDC0B}" type="pres">
      <dgm:prSet presAssocID="{21FD4BBC-0A0C-5D4D-846F-435DBB5FC084}" presName="sp" presStyleCnt="0"/>
      <dgm:spPr/>
    </dgm:pt>
    <dgm:pt modelId="{CDB881C2-6F49-CC46-A450-F863D4D70E1B}" type="pres">
      <dgm:prSet presAssocID="{B62F5D59-857E-6747-A57F-A081293B1236}" presName="composite" presStyleCnt="0"/>
      <dgm:spPr/>
    </dgm:pt>
    <dgm:pt modelId="{DABF716D-A8C2-F044-BBFF-B49177C3F8B7}" type="pres">
      <dgm:prSet presAssocID="{B62F5D59-857E-6747-A57F-A081293B1236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CF31648B-0B27-5246-A511-440B8223A42F}" type="pres">
      <dgm:prSet presAssocID="{B62F5D59-857E-6747-A57F-A081293B1236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37B66111-DB98-C040-ADE8-C0A198F55EB5}" srcId="{17D76BDE-A14F-254A-B0FB-254780B7DF06}" destId="{B62F5D59-857E-6747-A57F-A081293B1236}" srcOrd="3" destOrd="0" parTransId="{31BEE091-6D0F-D54C-A50E-6EB5A2E636A6}" sibTransId="{7F7CE448-AF8B-5543-BB0E-B0516F4EBEE5}"/>
    <dgm:cxn modelId="{95363A13-9C26-AD46-8538-7FEBD46A5E95}" type="presOf" srcId="{C8E2D550-38E8-0244-8397-A1181A65A22F}" destId="{CF31648B-0B27-5246-A511-440B8223A42F}" srcOrd="0" destOrd="0" presId="urn:microsoft.com/office/officeart/2005/8/layout/chevron2"/>
    <dgm:cxn modelId="{64518919-2842-2B48-A4D2-EC419BCCA0CA}" type="presOf" srcId="{B62F5D59-857E-6747-A57F-A081293B1236}" destId="{DABF716D-A8C2-F044-BBFF-B49177C3F8B7}" srcOrd="0" destOrd="0" presId="urn:microsoft.com/office/officeart/2005/8/layout/chevron2"/>
    <dgm:cxn modelId="{F5FDF220-B33E-074C-822D-3FBBA954DDE8}" srcId="{743F7744-A472-9B4E-88F3-08DD59853BA9}" destId="{77DB80F0-6F6B-5944-9D5D-3D67535F23AD}" srcOrd="0" destOrd="0" parTransId="{7A8AD32B-7AD5-154F-A74D-718F0707FDC3}" sibTransId="{7DEAD3FD-8E84-3D40-B89C-46646D00E212}"/>
    <dgm:cxn modelId="{73AF2022-EFB3-1640-8A0E-70CF5DAF802F}" srcId="{79482C83-BDAD-6641-A744-B560E27B7564}" destId="{968A949F-B84B-D64C-A98F-CD599411284D}" srcOrd="2" destOrd="0" parTransId="{5BF40083-5D3F-2144-AB46-A08B56C0C10F}" sibTransId="{298392A3-19A2-5B4D-9F85-09CD4F450A43}"/>
    <dgm:cxn modelId="{557F992E-2528-B24B-B52D-1C0CB288F76D}" srcId="{17D76BDE-A14F-254A-B0FB-254780B7DF06}" destId="{743F7744-A472-9B4E-88F3-08DD59853BA9}" srcOrd="2" destOrd="0" parTransId="{94C0680B-14C0-2D40-85AC-B7D2E8320ADD}" sibTransId="{21FD4BBC-0A0C-5D4D-846F-435DBB5FC084}"/>
    <dgm:cxn modelId="{0D7B773E-BC48-684D-B291-26D43E6D198C}" srcId="{79482C83-BDAD-6641-A744-B560E27B7564}" destId="{3325A9C2-F0B5-4346-82D0-B2491748AA35}" srcOrd="1" destOrd="0" parTransId="{8A4CDCE3-644E-3B41-808E-FBCFA3C1E5D8}" sibTransId="{753E875C-7F93-3941-931F-DFC349DB721A}"/>
    <dgm:cxn modelId="{A87E4946-9ED1-A146-A9AF-947840F947B3}" srcId="{A8F6A3C2-FA2C-9445-BCDA-3B726DE7FF89}" destId="{03769D95-8C37-D64E-9C6D-08DFA62EC5C8}" srcOrd="2" destOrd="0" parTransId="{C8E90F79-987B-AB45-BA20-7477BB171036}" sibTransId="{BFC18513-567B-1442-8815-480E466AF23E}"/>
    <dgm:cxn modelId="{53AD6650-21A7-4344-AC94-2ADCE5ED761B}" srcId="{17D76BDE-A14F-254A-B0FB-254780B7DF06}" destId="{A8F6A3C2-FA2C-9445-BCDA-3B726DE7FF89}" srcOrd="1" destOrd="0" parTransId="{FDB9F63A-66F5-AA44-8002-BCDA65F414B6}" sibTransId="{34173434-9199-B043-842F-D06DEBD6C7DE}"/>
    <dgm:cxn modelId="{DF91BE56-BD12-3741-98FF-962BCB203047}" type="presOf" srcId="{BE6F1801-5B75-E74C-AB75-ECDA83293B45}" destId="{8C19A7E6-699E-2E47-84BB-A7E0CD4EA2B3}" srcOrd="0" destOrd="1" presId="urn:microsoft.com/office/officeart/2005/8/layout/chevron2"/>
    <dgm:cxn modelId="{139B885C-CABC-B840-A52C-B6C8F7A8179B}" type="presOf" srcId="{77DB80F0-6F6B-5944-9D5D-3D67535F23AD}" destId="{8C19A7E6-699E-2E47-84BB-A7E0CD4EA2B3}" srcOrd="0" destOrd="0" presId="urn:microsoft.com/office/officeart/2005/8/layout/chevron2"/>
    <dgm:cxn modelId="{A66D9D60-67D9-E845-B825-A333619EF683}" type="presOf" srcId="{A8F6A3C2-FA2C-9445-BCDA-3B726DE7FF89}" destId="{02833003-AD62-A840-A081-EC32FB4519D2}" srcOrd="0" destOrd="0" presId="urn:microsoft.com/office/officeart/2005/8/layout/chevron2"/>
    <dgm:cxn modelId="{BA1E6164-8EDF-EF41-93A0-8A30062B9B90}" srcId="{B62F5D59-857E-6747-A57F-A081293B1236}" destId="{C8E2D550-38E8-0244-8397-A1181A65A22F}" srcOrd="0" destOrd="0" parTransId="{30001AF5-0AD3-C84C-9763-6C63903E7410}" sibTransId="{B9637D1A-345E-7248-84D3-E16732ADA1A6}"/>
    <dgm:cxn modelId="{81F1C165-DA51-7746-9DC8-CEB8C4AD4957}" srcId="{79482C83-BDAD-6641-A744-B560E27B7564}" destId="{81A22F14-606C-EA42-A3CA-58488306EA0F}" srcOrd="0" destOrd="0" parTransId="{674DC283-2A25-EF47-98B7-30EFC6167AA7}" sibTransId="{1553B67F-1E50-6043-B44E-9AB5595925F5}"/>
    <dgm:cxn modelId="{E9296366-04B8-6945-BA30-59ACF72A4A86}" type="presOf" srcId="{79482C83-BDAD-6641-A744-B560E27B7564}" destId="{1F2238F9-B4F6-544D-86B7-BC03E5C101D8}" srcOrd="0" destOrd="0" presId="urn:microsoft.com/office/officeart/2005/8/layout/chevron2"/>
    <dgm:cxn modelId="{B57A7673-8E95-5B48-9864-B6C71154D0A9}" srcId="{A8F6A3C2-FA2C-9445-BCDA-3B726DE7FF89}" destId="{3335D17A-02A4-B84C-B8B1-3DA206A5516C}" srcOrd="1" destOrd="0" parTransId="{BF2222E5-C8DF-4240-B94C-DC56031E92EC}" sibTransId="{49807132-6A27-EF4F-8977-BEE4E9213B03}"/>
    <dgm:cxn modelId="{4CBF4B85-B52F-CC4F-BE44-1C18FE46532A}" type="presOf" srcId="{03769D95-8C37-D64E-9C6D-08DFA62EC5C8}" destId="{2EFB6D83-156B-5C4C-95D0-52F94DC0F0DD}" srcOrd="0" destOrd="2" presId="urn:microsoft.com/office/officeart/2005/8/layout/chevron2"/>
    <dgm:cxn modelId="{60FD8588-BA7B-5F41-B975-7FE66F6AD8FE}" type="presOf" srcId="{17D76BDE-A14F-254A-B0FB-254780B7DF06}" destId="{98B9031E-D186-6549-9105-B84707D97EAF}" srcOrd="0" destOrd="0" presId="urn:microsoft.com/office/officeart/2005/8/layout/chevron2"/>
    <dgm:cxn modelId="{77AF4A8B-3796-404A-80BB-C77D1770D755}" type="presOf" srcId="{743F7744-A472-9B4E-88F3-08DD59853BA9}" destId="{37A07B78-257F-0343-9B15-4F1D6B31B8C6}" srcOrd="0" destOrd="0" presId="urn:microsoft.com/office/officeart/2005/8/layout/chevron2"/>
    <dgm:cxn modelId="{14E6A88F-9037-554B-9668-4009E2A68582}" srcId="{743F7744-A472-9B4E-88F3-08DD59853BA9}" destId="{BE6F1801-5B75-E74C-AB75-ECDA83293B45}" srcOrd="1" destOrd="0" parTransId="{91FFB17E-233A-7948-802E-C5C3E3675A20}" sibTransId="{C364A8E3-BD2D-C94E-811A-7FC7D9395645}"/>
    <dgm:cxn modelId="{FF763493-8F24-7D4A-88BC-BCDE1924C128}" srcId="{A8F6A3C2-FA2C-9445-BCDA-3B726DE7FF89}" destId="{10D58E1F-0D62-1F4C-9DA7-C8987CA4E410}" srcOrd="0" destOrd="0" parTransId="{B6592DD9-A975-D442-B4F6-71DA6174D20E}" sibTransId="{09AFE4B1-7EE9-3744-A0CD-9702E83C42FD}"/>
    <dgm:cxn modelId="{7767549B-41FA-BB47-9442-EF3FA133903D}" type="presOf" srcId="{968A949F-B84B-D64C-A98F-CD599411284D}" destId="{38398317-1C93-604B-AE47-8001BA68CF45}" srcOrd="0" destOrd="2" presId="urn:microsoft.com/office/officeart/2005/8/layout/chevron2"/>
    <dgm:cxn modelId="{E0E780B9-D172-D142-AAB2-044271A374CC}" type="presOf" srcId="{3325A9C2-F0B5-4346-82D0-B2491748AA35}" destId="{38398317-1C93-604B-AE47-8001BA68CF45}" srcOrd="0" destOrd="1" presId="urn:microsoft.com/office/officeart/2005/8/layout/chevron2"/>
    <dgm:cxn modelId="{2E290DBF-A534-3840-BB86-DA77C392B0B1}" type="presOf" srcId="{3335D17A-02A4-B84C-B8B1-3DA206A5516C}" destId="{2EFB6D83-156B-5C4C-95D0-52F94DC0F0DD}" srcOrd="0" destOrd="1" presId="urn:microsoft.com/office/officeart/2005/8/layout/chevron2"/>
    <dgm:cxn modelId="{F5D025D5-19C8-4C47-9B91-B4BF0243FF8D}" type="presOf" srcId="{346434AE-4A9B-0348-8B25-851EE645C164}" destId="{CF31648B-0B27-5246-A511-440B8223A42F}" srcOrd="0" destOrd="1" presId="urn:microsoft.com/office/officeart/2005/8/layout/chevron2"/>
    <dgm:cxn modelId="{2D6DB6F6-2C06-0246-8E0B-3CBCAF38ADCB}" type="presOf" srcId="{81A22F14-606C-EA42-A3CA-58488306EA0F}" destId="{38398317-1C93-604B-AE47-8001BA68CF45}" srcOrd="0" destOrd="0" presId="urn:microsoft.com/office/officeart/2005/8/layout/chevron2"/>
    <dgm:cxn modelId="{6B239DFB-5A63-2D4A-8E5F-4396C0061B72}" srcId="{17D76BDE-A14F-254A-B0FB-254780B7DF06}" destId="{79482C83-BDAD-6641-A744-B560E27B7564}" srcOrd="0" destOrd="0" parTransId="{A8AC641B-0740-024E-B2F3-13A3E7939A2A}" sibTransId="{269E5C65-9B83-C548-9252-91E972E08D23}"/>
    <dgm:cxn modelId="{BD0DC1FD-E60B-4947-B16C-F7046C364141}" srcId="{B62F5D59-857E-6747-A57F-A081293B1236}" destId="{346434AE-4A9B-0348-8B25-851EE645C164}" srcOrd="1" destOrd="0" parTransId="{073D7DFE-D7C8-B94D-865B-6B33E76F04E7}" sibTransId="{D0E86C16-E56C-E248-9DE5-DDD4D0F38DE1}"/>
    <dgm:cxn modelId="{058253FE-2226-354A-A98F-C99AFD0F67F5}" type="presOf" srcId="{10D58E1F-0D62-1F4C-9DA7-C8987CA4E410}" destId="{2EFB6D83-156B-5C4C-95D0-52F94DC0F0DD}" srcOrd="0" destOrd="0" presId="urn:microsoft.com/office/officeart/2005/8/layout/chevron2"/>
    <dgm:cxn modelId="{EE416D16-23EA-0A40-9294-DD369B42C521}" type="presParOf" srcId="{98B9031E-D186-6549-9105-B84707D97EAF}" destId="{92986A3A-47E3-3C4D-A6A5-FCCE6ACA4081}" srcOrd="0" destOrd="0" presId="urn:microsoft.com/office/officeart/2005/8/layout/chevron2"/>
    <dgm:cxn modelId="{5FFE10F3-EA4E-BC49-836A-E2144D3DDB44}" type="presParOf" srcId="{92986A3A-47E3-3C4D-A6A5-FCCE6ACA4081}" destId="{1F2238F9-B4F6-544D-86B7-BC03E5C101D8}" srcOrd="0" destOrd="0" presId="urn:microsoft.com/office/officeart/2005/8/layout/chevron2"/>
    <dgm:cxn modelId="{BF977A4F-1357-9646-A535-CA872440EB87}" type="presParOf" srcId="{92986A3A-47E3-3C4D-A6A5-FCCE6ACA4081}" destId="{38398317-1C93-604B-AE47-8001BA68CF45}" srcOrd="1" destOrd="0" presId="urn:microsoft.com/office/officeart/2005/8/layout/chevron2"/>
    <dgm:cxn modelId="{D9B07ECF-B745-814B-B719-314449F36B51}" type="presParOf" srcId="{98B9031E-D186-6549-9105-B84707D97EAF}" destId="{F75AF1F8-5FC7-BC4E-9F19-FF63436AFC2B}" srcOrd="1" destOrd="0" presId="urn:microsoft.com/office/officeart/2005/8/layout/chevron2"/>
    <dgm:cxn modelId="{E945AD70-544B-0346-A419-13D388758496}" type="presParOf" srcId="{98B9031E-D186-6549-9105-B84707D97EAF}" destId="{BA003F2E-22E1-844A-9E10-712E2704AFD3}" srcOrd="2" destOrd="0" presId="urn:microsoft.com/office/officeart/2005/8/layout/chevron2"/>
    <dgm:cxn modelId="{D443FF7C-610B-0A46-9BDE-2E7DA6121CF2}" type="presParOf" srcId="{BA003F2E-22E1-844A-9E10-712E2704AFD3}" destId="{02833003-AD62-A840-A081-EC32FB4519D2}" srcOrd="0" destOrd="0" presId="urn:microsoft.com/office/officeart/2005/8/layout/chevron2"/>
    <dgm:cxn modelId="{02FCA52E-8F9E-9945-9E23-D59115A276A5}" type="presParOf" srcId="{BA003F2E-22E1-844A-9E10-712E2704AFD3}" destId="{2EFB6D83-156B-5C4C-95D0-52F94DC0F0DD}" srcOrd="1" destOrd="0" presId="urn:microsoft.com/office/officeart/2005/8/layout/chevron2"/>
    <dgm:cxn modelId="{C501C574-9323-684D-B1F2-846E35DAC0AE}" type="presParOf" srcId="{98B9031E-D186-6549-9105-B84707D97EAF}" destId="{C3C95AC1-3FA3-054F-9A44-8D7516CC4F93}" srcOrd="3" destOrd="0" presId="urn:microsoft.com/office/officeart/2005/8/layout/chevron2"/>
    <dgm:cxn modelId="{F06E5D47-E1F7-F246-9B35-993A1EF153F1}" type="presParOf" srcId="{98B9031E-D186-6549-9105-B84707D97EAF}" destId="{5EE70D89-4ED5-564B-A247-C1CEAD3164F3}" srcOrd="4" destOrd="0" presId="urn:microsoft.com/office/officeart/2005/8/layout/chevron2"/>
    <dgm:cxn modelId="{8B3799BA-5DF2-314A-897D-9E76BC9DB63C}" type="presParOf" srcId="{5EE70D89-4ED5-564B-A247-C1CEAD3164F3}" destId="{37A07B78-257F-0343-9B15-4F1D6B31B8C6}" srcOrd="0" destOrd="0" presId="urn:microsoft.com/office/officeart/2005/8/layout/chevron2"/>
    <dgm:cxn modelId="{0CE4FE35-C1F8-574B-9EA1-E309767E29F3}" type="presParOf" srcId="{5EE70D89-4ED5-564B-A247-C1CEAD3164F3}" destId="{8C19A7E6-699E-2E47-84BB-A7E0CD4EA2B3}" srcOrd="1" destOrd="0" presId="urn:microsoft.com/office/officeart/2005/8/layout/chevron2"/>
    <dgm:cxn modelId="{9127ABD3-674A-3649-84F1-ED71C0BAE7B4}" type="presParOf" srcId="{98B9031E-D186-6549-9105-B84707D97EAF}" destId="{F7366AEC-1DEB-0A4B-9EB9-6F390C5FDC0B}" srcOrd="5" destOrd="0" presId="urn:microsoft.com/office/officeart/2005/8/layout/chevron2"/>
    <dgm:cxn modelId="{2791D099-5AED-EB47-8CF8-2EC1CAFAE73E}" type="presParOf" srcId="{98B9031E-D186-6549-9105-B84707D97EAF}" destId="{CDB881C2-6F49-CC46-A450-F863D4D70E1B}" srcOrd="6" destOrd="0" presId="urn:microsoft.com/office/officeart/2005/8/layout/chevron2"/>
    <dgm:cxn modelId="{F94C2D6E-ADF9-964D-AD4C-FD7C24B8C881}" type="presParOf" srcId="{CDB881C2-6F49-CC46-A450-F863D4D70E1B}" destId="{DABF716D-A8C2-F044-BBFF-B49177C3F8B7}" srcOrd="0" destOrd="0" presId="urn:microsoft.com/office/officeart/2005/8/layout/chevron2"/>
    <dgm:cxn modelId="{EA22E8D1-73A0-F045-A516-070DBA02BC70}" type="presParOf" srcId="{CDB881C2-6F49-CC46-A450-F863D4D70E1B}" destId="{CF31648B-0B27-5246-A511-440B8223A42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3427684-38D5-EC43-8A49-FD616D690A67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12F903F-FE06-CF44-ACAA-5794564681F6}">
      <dgm:prSet phldrT="[Text]" custT="1"/>
      <dgm:spPr/>
      <dgm:t>
        <a:bodyPr/>
        <a:lstStyle/>
        <a:p>
          <a:r>
            <a:rPr lang="en-GB" sz="1400" dirty="0"/>
            <a:t>Training</a:t>
          </a:r>
        </a:p>
      </dgm:t>
    </dgm:pt>
    <dgm:pt modelId="{67F5205C-3C5E-804D-AEDB-7997B58D09B1}" type="parTrans" cxnId="{15C5DF5A-E97B-3940-B370-F2251B00BB35}">
      <dgm:prSet/>
      <dgm:spPr/>
      <dgm:t>
        <a:bodyPr/>
        <a:lstStyle/>
        <a:p>
          <a:endParaRPr lang="en-GB"/>
        </a:p>
      </dgm:t>
    </dgm:pt>
    <dgm:pt modelId="{E044AD24-63DB-F747-9C61-ABEB9636A9F5}" type="sibTrans" cxnId="{15C5DF5A-E97B-3940-B370-F2251B00BB35}">
      <dgm:prSet/>
      <dgm:spPr/>
      <dgm:t>
        <a:bodyPr/>
        <a:lstStyle/>
        <a:p>
          <a:endParaRPr lang="en-GB"/>
        </a:p>
      </dgm:t>
    </dgm:pt>
    <dgm:pt modelId="{0716F872-DB02-6543-92D0-7ADA5E19B906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Teachers need to be trained in how to handle episodes of bullying effectively. </a:t>
          </a:r>
        </a:p>
      </dgm:t>
    </dgm:pt>
    <dgm:pt modelId="{C32617D1-4AEF-B245-8A07-5F1B51847CE1}" type="parTrans" cxnId="{1E648D5A-8C0E-8A47-8CAF-9491B790A1EB}">
      <dgm:prSet/>
      <dgm:spPr/>
      <dgm:t>
        <a:bodyPr/>
        <a:lstStyle/>
        <a:p>
          <a:endParaRPr lang="en-GB"/>
        </a:p>
      </dgm:t>
    </dgm:pt>
    <dgm:pt modelId="{15C9C7D8-E10B-D844-98B0-9FDFD6E63B1E}" type="sibTrans" cxnId="{1E648D5A-8C0E-8A47-8CAF-9491B790A1EB}">
      <dgm:prSet/>
      <dgm:spPr/>
      <dgm:t>
        <a:bodyPr/>
        <a:lstStyle/>
        <a:p>
          <a:endParaRPr lang="en-GB"/>
        </a:p>
      </dgm:t>
    </dgm:pt>
    <dgm:pt modelId="{FA9BDE79-7A84-3549-93C0-DFF5839EC19B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Findings indicate that teachers are most likely to enlist other adults.</a:t>
          </a:r>
        </a:p>
      </dgm:t>
    </dgm:pt>
    <dgm:pt modelId="{90CE7A52-64E7-C445-BA35-73B28E3CDD63}" type="parTrans" cxnId="{11A20EB9-D7B0-8244-9DBD-10E86C272BB5}">
      <dgm:prSet/>
      <dgm:spPr/>
      <dgm:t>
        <a:bodyPr/>
        <a:lstStyle/>
        <a:p>
          <a:endParaRPr lang="en-GB"/>
        </a:p>
      </dgm:t>
    </dgm:pt>
    <dgm:pt modelId="{E0DEFF25-EC37-8949-BEA6-1DC1722D0F07}" type="sibTrans" cxnId="{11A20EB9-D7B0-8244-9DBD-10E86C272BB5}">
      <dgm:prSet/>
      <dgm:spPr/>
      <dgm:t>
        <a:bodyPr/>
        <a:lstStyle/>
        <a:p>
          <a:endParaRPr lang="en-GB"/>
        </a:p>
      </dgm:t>
    </dgm:pt>
    <dgm:pt modelId="{29A384ED-D0DB-1747-BC6F-198FF163AD2C}">
      <dgm:prSet phldrT="[Text]" custT="1"/>
      <dgm:spPr/>
      <dgm:t>
        <a:bodyPr/>
        <a:lstStyle/>
        <a:p>
          <a:r>
            <a:rPr lang="en-GB" sz="1400" dirty="0"/>
            <a:t>Current practice</a:t>
          </a:r>
        </a:p>
      </dgm:t>
    </dgm:pt>
    <dgm:pt modelId="{8631DA31-01C0-8A4D-A1F6-598028D670D8}" type="parTrans" cxnId="{6DBEF279-A485-9C4B-AA73-73974BE2BD2A}">
      <dgm:prSet/>
      <dgm:spPr/>
      <dgm:t>
        <a:bodyPr/>
        <a:lstStyle/>
        <a:p>
          <a:endParaRPr lang="en-GB"/>
        </a:p>
      </dgm:t>
    </dgm:pt>
    <dgm:pt modelId="{EE5F1984-09C0-394D-96F2-B6DF64915903}" type="sibTrans" cxnId="{6DBEF279-A485-9C4B-AA73-73974BE2BD2A}">
      <dgm:prSet/>
      <dgm:spPr/>
      <dgm:t>
        <a:bodyPr/>
        <a:lstStyle/>
        <a:p>
          <a:endParaRPr lang="en-GB"/>
        </a:p>
      </dgm:t>
    </dgm:pt>
    <dgm:pt modelId="{540B36CA-FED9-1041-92AA-95FBC9666212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Educating teachers on the emotional, educational and social outcomes of bullying should be of paramount importance, and should be included in current practice for teachers.</a:t>
          </a:r>
        </a:p>
      </dgm:t>
    </dgm:pt>
    <dgm:pt modelId="{7B22E8B6-F612-264F-9DF4-034FA14A25D3}" type="parTrans" cxnId="{2D0EE16B-1E69-494D-BE53-F3BE67AE0135}">
      <dgm:prSet/>
      <dgm:spPr/>
      <dgm:t>
        <a:bodyPr/>
        <a:lstStyle/>
        <a:p>
          <a:endParaRPr lang="en-GB"/>
        </a:p>
      </dgm:t>
    </dgm:pt>
    <dgm:pt modelId="{180A1BEC-D604-144C-9321-EF8D341AE506}" type="sibTrans" cxnId="{2D0EE16B-1E69-494D-BE53-F3BE67AE0135}">
      <dgm:prSet/>
      <dgm:spPr/>
      <dgm:t>
        <a:bodyPr/>
        <a:lstStyle/>
        <a:p>
          <a:endParaRPr lang="en-GB"/>
        </a:p>
      </dgm:t>
    </dgm:pt>
    <dgm:pt modelId="{8192ED69-3F17-9041-9D2F-74CAA7522CC5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/>
            <a:t>Perceptions of children and young people</a:t>
          </a:r>
        </a:p>
      </dgm:t>
    </dgm:pt>
    <dgm:pt modelId="{23CCDA60-DC1F-074A-9754-AF7767DD714C}" type="parTrans" cxnId="{4731C2C8-5A08-F04F-BAFC-D81782AC0182}">
      <dgm:prSet/>
      <dgm:spPr/>
      <dgm:t>
        <a:bodyPr/>
        <a:lstStyle/>
        <a:p>
          <a:endParaRPr lang="en-GB"/>
        </a:p>
      </dgm:t>
    </dgm:pt>
    <dgm:pt modelId="{9DD50AEC-9A07-3945-A456-C4D92A1E9477}" type="sibTrans" cxnId="{4731C2C8-5A08-F04F-BAFC-D81782AC0182}">
      <dgm:prSet/>
      <dgm:spPr/>
      <dgm:t>
        <a:bodyPr/>
        <a:lstStyle/>
        <a:p>
          <a:endParaRPr lang="en-GB"/>
        </a:p>
      </dgm:t>
    </dgm:pt>
    <dgm:pt modelId="{F3544F42-5A24-3243-8FB9-1E79EAFEB4DB}">
      <dgm:prSet phldrT="[Text]" custT="1"/>
      <dgm:spPr/>
      <dgm:t>
        <a:bodyPr/>
        <a:lstStyle/>
        <a:p>
          <a:r>
            <a:rPr lang="en-GB" sz="1400" dirty="0"/>
            <a:t>Teaching Assistants</a:t>
          </a:r>
        </a:p>
      </dgm:t>
    </dgm:pt>
    <dgm:pt modelId="{72EF0FE1-B3FD-D545-988D-41B9B0146445}" type="parTrans" cxnId="{6519C720-DE89-7A42-A526-DDC0B2DD09E9}">
      <dgm:prSet/>
      <dgm:spPr/>
      <dgm:t>
        <a:bodyPr/>
        <a:lstStyle/>
        <a:p>
          <a:endParaRPr lang="en-GB"/>
        </a:p>
      </dgm:t>
    </dgm:pt>
    <dgm:pt modelId="{5E1B4B1C-F43C-1246-8A25-C07DB484A75C}" type="sibTrans" cxnId="{6519C720-DE89-7A42-A526-DDC0B2DD09E9}">
      <dgm:prSet/>
      <dgm:spPr/>
      <dgm:t>
        <a:bodyPr/>
        <a:lstStyle/>
        <a:p>
          <a:endParaRPr lang="en-GB"/>
        </a:p>
      </dgm:t>
    </dgm:pt>
    <dgm:pt modelId="{92378ECB-01E4-3946-AFB8-DC147E9D1EA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The views of children are of paramount importance, as they are on the frontline.</a:t>
          </a:r>
        </a:p>
      </dgm:t>
    </dgm:pt>
    <dgm:pt modelId="{CDD372AA-CE5D-6D42-BA03-E0720AE5FA05}" type="parTrans" cxnId="{66E6B92C-C010-6F4A-81F1-EB06F6E82016}">
      <dgm:prSet/>
      <dgm:spPr/>
      <dgm:t>
        <a:bodyPr/>
        <a:lstStyle/>
        <a:p>
          <a:endParaRPr lang="en-GB"/>
        </a:p>
      </dgm:t>
    </dgm:pt>
    <dgm:pt modelId="{599A1167-07D3-D94B-B8C9-795A663DCCE9}" type="sibTrans" cxnId="{66E6B92C-C010-6F4A-81F1-EB06F6E82016}">
      <dgm:prSet/>
      <dgm:spPr/>
      <dgm:t>
        <a:bodyPr/>
        <a:lstStyle/>
        <a:p>
          <a:endParaRPr lang="en-GB"/>
        </a:p>
      </dgm:t>
    </dgm:pt>
    <dgm:pt modelId="{1B083889-B212-CE44-B52C-9BF787F06AAA}">
      <dgm:prSet/>
      <dgm:spPr/>
      <dgm:t>
        <a:bodyPr/>
        <a:lstStyle/>
        <a:p>
          <a:pPr>
            <a:lnSpc>
              <a:spcPct val="90000"/>
            </a:lnSpc>
          </a:pPr>
          <a:endParaRPr lang="en-GB"/>
        </a:p>
      </dgm:t>
    </dgm:pt>
    <dgm:pt modelId="{20A4A786-E048-454C-9F61-EEFC8FC90A29}" type="parTrans" cxnId="{CE6B04CF-EE27-5B41-A9EB-A6D42F4E84D7}">
      <dgm:prSet/>
      <dgm:spPr/>
      <dgm:t>
        <a:bodyPr/>
        <a:lstStyle/>
        <a:p>
          <a:endParaRPr lang="en-GB"/>
        </a:p>
      </dgm:t>
    </dgm:pt>
    <dgm:pt modelId="{E0FEA7B7-E942-214A-B75D-BB14493A1C1C}" type="sibTrans" cxnId="{CE6B04CF-EE27-5B41-A9EB-A6D42F4E84D7}">
      <dgm:prSet/>
      <dgm:spPr/>
      <dgm:t>
        <a:bodyPr/>
        <a:lstStyle/>
        <a:p>
          <a:endParaRPr lang="en-GB"/>
        </a:p>
      </dgm:t>
    </dgm:pt>
    <dgm:pt modelId="{BFFB669E-272D-C448-BE9B-A851AD23F6B8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/>
            <a:t>Perceptions of young people can be useful when implementing new anti-bullying strategies.</a:t>
          </a:r>
        </a:p>
      </dgm:t>
    </dgm:pt>
    <dgm:pt modelId="{5D1FF3A5-0C13-3049-94C5-E2F0DDD1AD51}" type="parTrans" cxnId="{1768334C-03AF-7649-8E8D-2BF89EC716A2}">
      <dgm:prSet/>
      <dgm:spPr/>
      <dgm:t>
        <a:bodyPr/>
        <a:lstStyle/>
        <a:p>
          <a:endParaRPr lang="en-GB"/>
        </a:p>
      </dgm:t>
    </dgm:pt>
    <dgm:pt modelId="{7F199D63-9C82-F642-B584-8741B1CA0A1E}" type="sibTrans" cxnId="{1768334C-03AF-7649-8E8D-2BF89EC716A2}">
      <dgm:prSet/>
      <dgm:spPr/>
      <dgm:t>
        <a:bodyPr/>
        <a:lstStyle/>
        <a:p>
          <a:endParaRPr lang="en-GB"/>
        </a:p>
      </dgm:t>
    </dgm:pt>
    <dgm:pt modelId="{63F91C5C-45B0-8E4C-8852-3D8CB949FA3A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dirty="0"/>
            <a:t>The role of a teaching assistant is just as important as the role of a teacher.</a:t>
          </a:r>
        </a:p>
      </dgm:t>
    </dgm:pt>
    <dgm:pt modelId="{07E16933-4796-A04A-A67F-89A6D684F0FB}" type="parTrans" cxnId="{B5099499-D0F3-1049-AD08-D4A923094CA1}">
      <dgm:prSet/>
      <dgm:spPr/>
      <dgm:t>
        <a:bodyPr/>
        <a:lstStyle/>
        <a:p>
          <a:endParaRPr lang="en-GB"/>
        </a:p>
      </dgm:t>
    </dgm:pt>
    <dgm:pt modelId="{75D7F198-23B9-A547-B52C-758DCAC3E0A9}" type="sibTrans" cxnId="{B5099499-D0F3-1049-AD08-D4A923094CA1}">
      <dgm:prSet/>
      <dgm:spPr/>
      <dgm:t>
        <a:bodyPr/>
        <a:lstStyle/>
        <a:p>
          <a:endParaRPr lang="en-GB"/>
        </a:p>
      </dgm:t>
    </dgm:pt>
    <dgm:pt modelId="{6B3074E2-538B-4443-9101-D82C133E87E5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GB" dirty="0"/>
            <a:t>Producing research with teaching assistants is vital for the development of effective strategies.</a:t>
          </a:r>
        </a:p>
      </dgm:t>
    </dgm:pt>
    <dgm:pt modelId="{D0131761-656D-B347-BAA5-1C43E554CDF0}" type="parTrans" cxnId="{213B8ABC-DC06-1A47-A6B0-091FB9A85D9E}">
      <dgm:prSet/>
      <dgm:spPr/>
      <dgm:t>
        <a:bodyPr/>
        <a:lstStyle/>
        <a:p>
          <a:endParaRPr lang="en-GB"/>
        </a:p>
      </dgm:t>
    </dgm:pt>
    <dgm:pt modelId="{0A344412-8EAE-DC4D-9A7D-A3EA7A3B9B79}" type="sibTrans" cxnId="{213B8ABC-DC06-1A47-A6B0-091FB9A85D9E}">
      <dgm:prSet/>
      <dgm:spPr/>
      <dgm:t>
        <a:bodyPr/>
        <a:lstStyle/>
        <a:p>
          <a:endParaRPr lang="en-GB"/>
        </a:p>
      </dgm:t>
    </dgm:pt>
    <dgm:pt modelId="{0034F807-8EEB-744E-AB92-485A6EA3E2A4}" type="pres">
      <dgm:prSet presAssocID="{73427684-38D5-EC43-8A49-FD616D690A67}" presName="Name0" presStyleCnt="0">
        <dgm:presLayoutVars>
          <dgm:dir/>
          <dgm:animLvl val="lvl"/>
          <dgm:resizeHandles val="exact"/>
        </dgm:presLayoutVars>
      </dgm:prSet>
      <dgm:spPr/>
    </dgm:pt>
    <dgm:pt modelId="{46601687-E619-5844-B3F5-867D53AD2EE1}" type="pres">
      <dgm:prSet presAssocID="{012F903F-FE06-CF44-ACAA-5794564681F6}" presName="composite" presStyleCnt="0"/>
      <dgm:spPr/>
    </dgm:pt>
    <dgm:pt modelId="{7B1B0DD7-FB65-B94D-8465-E1040AAADA8B}" type="pres">
      <dgm:prSet presAssocID="{012F903F-FE06-CF44-ACAA-5794564681F6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484F5DC5-42CD-0B4E-8635-4F698A2885A7}" type="pres">
      <dgm:prSet presAssocID="{012F903F-FE06-CF44-ACAA-5794564681F6}" presName="desTx" presStyleLbl="alignAccFollowNode1" presStyleIdx="0" presStyleCnt="4">
        <dgm:presLayoutVars>
          <dgm:bulletEnabled val="1"/>
        </dgm:presLayoutVars>
      </dgm:prSet>
      <dgm:spPr/>
    </dgm:pt>
    <dgm:pt modelId="{5E850BA3-0C66-B445-8038-E090C5350F4A}" type="pres">
      <dgm:prSet presAssocID="{E044AD24-63DB-F747-9C61-ABEB9636A9F5}" presName="space" presStyleCnt="0"/>
      <dgm:spPr/>
    </dgm:pt>
    <dgm:pt modelId="{102743B3-71D9-5845-851C-26C578C012A6}" type="pres">
      <dgm:prSet presAssocID="{29A384ED-D0DB-1747-BC6F-198FF163AD2C}" presName="composite" presStyleCnt="0"/>
      <dgm:spPr/>
    </dgm:pt>
    <dgm:pt modelId="{790AD640-EDB5-A748-B0A0-14880CC66954}" type="pres">
      <dgm:prSet presAssocID="{29A384ED-D0DB-1747-BC6F-198FF163AD2C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0F47FC19-F030-BB41-A6B4-B1A753B202A5}" type="pres">
      <dgm:prSet presAssocID="{29A384ED-D0DB-1747-BC6F-198FF163AD2C}" presName="desTx" presStyleLbl="alignAccFollowNode1" presStyleIdx="1" presStyleCnt="4">
        <dgm:presLayoutVars>
          <dgm:bulletEnabled val="1"/>
        </dgm:presLayoutVars>
      </dgm:prSet>
      <dgm:spPr/>
    </dgm:pt>
    <dgm:pt modelId="{343E96F2-9FD7-C142-A8DE-C7598BFA0D5D}" type="pres">
      <dgm:prSet presAssocID="{EE5F1984-09C0-394D-96F2-B6DF64915903}" presName="space" presStyleCnt="0"/>
      <dgm:spPr/>
    </dgm:pt>
    <dgm:pt modelId="{8C1C4D87-BF3A-DE41-B7A3-B1FAF9301FA9}" type="pres">
      <dgm:prSet presAssocID="{8192ED69-3F17-9041-9D2F-74CAA7522CC5}" presName="composite" presStyleCnt="0"/>
      <dgm:spPr/>
    </dgm:pt>
    <dgm:pt modelId="{AFC5B5E4-898E-C345-8093-B96A607BDE63}" type="pres">
      <dgm:prSet presAssocID="{8192ED69-3F17-9041-9D2F-74CAA7522CC5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B8D90798-1E6B-9143-BA25-F377DC36AC4A}" type="pres">
      <dgm:prSet presAssocID="{8192ED69-3F17-9041-9D2F-74CAA7522CC5}" presName="desTx" presStyleLbl="alignAccFollowNode1" presStyleIdx="2" presStyleCnt="4">
        <dgm:presLayoutVars>
          <dgm:bulletEnabled val="1"/>
        </dgm:presLayoutVars>
      </dgm:prSet>
      <dgm:spPr/>
    </dgm:pt>
    <dgm:pt modelId="{B5446327-1CB3-214D-BCEE-80AEEF6904A0}" type="pres">
      <dgm:prSet presAssocID="{9DD50AEC-9A07-3945-A456-C4D92A1E9477}" presName="space" presStyleCnt="0"/>
      <dgm:spPr/>
    </dgm:pt>
    <dgm:pt modelId="{66E3A967-D34D-F84C-B402-8CCEE7349A22}" type="pres">
      <dgm:prSet presAssocID="{F3544F42-5A24-3243-8FB9-1E79EAFEB4DB}" presName="composite" presStyleCnt="0"/>
      <dgm:spPr/>
    </dgm:pt>
    <dgm:pt modelId="{41C02C68-9321-B148-8BFD-4764F5DAF8D1}" type="pres">
      <dgm:prSet presAssocID="{F3544F42-5A24-3243-8FB9-1E79EAFEB4D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741FB8AF-E206-A047-971A-490A07FBF5C3}" type="pres">
      <dgm:prSet presAssocID="{F3544F42-5A24-3243-8FB9-1E79EAFEB4D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264DC919-AC77-7E4C-8397-0C929564C9E2}" type="presOf" srcId="{FA9BDE79-7A84-3549-93C0-DFF5839EC19B}" destId="{484F5DC5-42CD-0B4E-8635-4F698A2885A7}" srcOrd="0" destOrd="1" presId="urn:microsoft.com/office/officeart/2005/8/layout/hList1"/>
    <dgm:cxn modelId="{6519C720-DE89-7A42-A526-DDC0B2DD09E9}" srcId="{73427684-38D5-EC43-8A49-FD616D690A67}" destId="{F3544F42-5A24-3243-8FB9-1E79EAFEB4DB}" srcOrd="3" destOrd="0" parTransId="{72EF0FE1-B3FD-D545-988D-41B9B0146445}" sibTransId="{5E1B4B1C-F43C-1246-8A25-C07DB484A75C}"/>
    <dgm:cxn modelId="{66E6B92C-C010-6F4A-81F1-EB06F6E82016}" srcId="{8192ED69-3F17-9041-9D2F-74CAA7522CC5}" destId="{92378ECB-01E4-3946-AFB8-DC147E9D1EAF}" srcOrd="0" destOrd="0" parTransId="{CDD372AA-CE5D-6D42-BA03-E0720AE5FA05}" sibTransId="{599A1167-07D3-D94B-B8C9-795A663DCCE9}"/>
    <dgm:cxn modelId="{11CF622D-E931-D748-AA66-252CCF489163}" type="presOf" srcId="{0716F872-DB02-6543-92D0-7ADA5E19B906}" destId="{484F5DC5-42CD-0B4E-8635-4F698A2885A7}" srcOrd="0" destOrd="0" presId="urn:microsoft.com/office/officeart/2005/8/layout/hList1"/>
    <dgm:cxn modelId="{77D71541-909B-F347-9A71-667E542B9C01}" type="presOf" srcId="{F3544F42-5A24-3243-8FB9-1E79EAFEB4DB}" destId="{41C02C68-9321-B148-8BFD-4764F5DAF8D1}" srcOrd="0" destOrd="0" presId="urn:microsoft.com/office/officeart/2005/8/layout/hList1"/>
    <dgm:cxn modelId="{BCE99948-5E58-E54A-93BD-90B091F2CB27}" type="presOf" srcId="{BFFB669E-272D-C448-BE9B-A851AD23F6B8}" destId="{B8D90798-1E6B-9143-BA25-F377DC36AC4A}" srcOrd="0" destOrd="1" presId="urn:microsoft.com/office/officeart/2005/8/layout/hList1"/>
    <dgm:cxn modelId="{1768334C-03AF-7649-8E8D-2BF89EC716A2}" srcId="{8192ED69-3F17-9041-9D2F-74CAA7522CC5}" destId="{BFFB669E-272D-C448-BE9B-A851AD23F6B8}" srcOrd="1" destOrd="0" parTransId="{5D1FF3A5-0C13-3049-94C5-E2F0DDD1AD51}" sibTransId="{7F199D63-9C82-F642-B584-8741B1CA0A1E}"/>
    <dgm:cxn modelId="{1E648D5A-8C0E-8A47-8CAF-9491B790A1EB}" srcId="{012F903F-FE06-CF44-ACAA-5794564681F6}" destId="{0716F872-DB02-6543-92D0-7ADA5E19B906}" srcOrd="0" destOrd="0" parTransId="{C32617D1-4AEF-B245-8A07-5F1B51847CE1}" sibTransId="{15C9C7D8-E10B-D844-98B0-9FDFD6E63B1E}"/>
    <dgm:cxn modelId="{15C5DF5A-E97B-3940-B370-F2251B00BB35}" srcId="{73427684-38D5-EC43-8A49-FD616D690A67}" destId="{012F903F-FE06-CF44-ACAA-5794564681F6}" srcOrd="0" destOrd="0" parTransId="{67F5205C-3C5E-804D-AEDB-7997B58D09B1}" sibTransId="{E044AD24-63DB-F747-9C61-ABEB9636A9F5}"/>
    <dgm:cxn modelId="{1F901760-F565-5749-9C5B-D736A0F15B5D}" type="presOf" srcId="{92378ECB-01E4-3946-AFB8-DC147E9D1EAF}" destId="{B8D90798-1E6B-9143-BA25-F377DC36AC4A}" srcOrd="0" destOrd="0" presId="urn:microsoft.com/office/officeart/2005/8/layout/hList1"/>
    <dgm:cxn modelId="{2D0EE16B-1E69-494D-BE53-F3BE67AE0135}" srcId="{29A384ED-D0DB-1747-BC6F-198FF163AD2C}" destId="{540B36CA-FED9-1041-92AA-95FBC9666212}" srcOrd="0" destOrd="0" parTransId="{7B22E8B6-F612-264F-9DF4-034FA14A25D3}" sibTransId="{180A1BEC-D604-144C-9321-EF8D341AE506}"/>
    <dgm:cxn modelId="{6DBEF279-A485-9C4B-AA73-73974BE2BD2A}" srcId="{73427684-38D5-EC43-8A49-FD616D690A67}" destId="{29A384ED-D0DB-1747-BC6F-198FF163AD2C}" srcOrd="1" destOrd="0" parTransId="{8631DA31-01C0-8A4D-A1F6-598028D670D8}" sibTransId="{EE5F1984-09C0-394D-96F2-B6DF64915903}"/>
    <dgm:cxn modelId="{B59D6198-8FBD-A241-8D30-28CA776C13EB}" type="presOf" srcId="{1B083889-B212-CE44-B52C-9BF787F06AAA}" destId="{B8D90798-1E6B-9143-BA25-F377DC36AC4A}" srcOrd="0" destOrd="2" presId="urn:microsoft.com/office/officeart/2005/8/layout/hList1"/>
    <dgm:cxn modelId="{E6CD8699-602D-984B-93D1-B6B28E228314}" type="presOf" srcId="{540B36CA-FED9-1041-92AA-95FBC9666212}" destId="{0F47FC19-F030-BB41-A6B4-B1A753B202A5}" srcOrd="0" destOrd="0" presId="urn:microsoft.com/office/officeart/2005/8/layout/hList1"/>
    <dgm:cxn modelId="{B5099499-D0F3-1049-AD08-D4A923094CA1}" srcId="{F3544F42-5A24-3243-8FB9-1E79EAFEB4DB}" destId="{63F91C5C-45B0-8E4C-8852-3D8CB949FA3A}" srcOrd="0" destOrd="0" parTransId="{07E16933-4796-A04A-A67F-89A6D684F0FB}" sibTransId="{75D7F198-23B9-A547-B52C-758DCAC3E0A9}"/>
    <dgm:cxn modelId="{CC1E699A-95F4-8341-8DBD-020B6F52E910}" type="presOf" srcId="{8192ED69-3F17-9041-9D2F-74CAA7522CC5}" destId="{AFC5B5E4-898E-C345-8093-B96A607BDE63}" srcOrd="0" destOrd="0" presId="urn:microsoft.com/office/officeart/2005/8/layout/hList1"/>
    <dgm:cxn modelId="{791891A9-BE06-994F-9E57-455873543361}" type="presOf" srcId="{29A384ED-D0DB-1747-BC6F-198FF163AD2C}" destId="{790AD640-EDB5-A748-B0A0-14880CC66954}" srcOrd="0" destOrd="0" presId="urn:microsoft.com/office/officeart/2005/8/layout/hList1"/>
    <dgm:cxn modelId="{02DCC1AE-3512-0E45-B8C0-90AABA919724}" type="presOf" srcId="{73427684-38D5-EC43-8A49-FD616D690A67}" destId="{0034F807-8EEB-744E-AB92-485A6EA3E2A4}" srcOrd="0" destOrd="0" presId="urn:microsoft.com/office/officeart/2005/8/layout/hList1"/>
    <dgm:cxn modelId="{11A20EB9-D7B0-8244-9DBD-10E86C272BB5}" srcId="{012F903F-FE06-CF44-ACAA-5794564681F6}" destId="{FA9BDE79-7A84-3549-93C0-DFF5839EC19B}" srcOrd="1" destOrd="0" parTransId="{90CE7A52-64E7-C445-BA35-73B28E3CDD63}" sibTransId="{E0DEFF25-EC37-8949-BEA6-1DC1722D0F07}"/>
    <dgm:cxn modelId="{213B8ABC-DC06-1A47-A6B0-091FB9A85D9E}" srcId="{F3544F42-5A24-3243-8FB9-1E79EAFEB4DB}" destId="{6B3074E2-538B-4443-9101-D82C133E87E5}" srcOrd="1" destOrd="0" parTransId="{D0131761-656D-B347-BAA5-1C43E554CDF0}" sibTransId="{0A344412-8EAE-DC4D-9A7D-A3EA7A3B9B79}"/>
    <dgm:cxn modelId="{4731C2C8-5A08-F04F-BAFC-D81782AC0182}" srcId="{73427684-38D5-EC43-8A49-FD616D690A67}" destId="{8192ED69-3F17-9041-9D2F-74CAA7522CC5}" srcOrd="2" destOrd="0" parTransId="{23CCDA60-DC1F-074A-9754-AF7767DD714C}" sibTransId="{9DD50AEC-9A07-3945-A456-C4D92A1E9477}"/>
    <dgm:cxn modelId="{CE6B04CF-EE27-5B41-A9EB-A6D42F4E84D7}" srcId="{8192ED69-3F17-9041-9D2F-74CAA7522CC5}" destId="{1B083889-B212-CE44-B52C-9BF787F06AAA}" srcOrd="2" destOrd="0" parTransId="{20A4A786-E048-454C-9F61-EEFC8FC90A29}" sibTransId="{E0FEA7B7-E942-214A-B75D-BB14493A1C1C}"/>
    <dgm:cxn modelId="{41CB3CD0-2254-1147-8C78-109FDD8BD1C5}" type="presOf" srcId="{6B3074E2-538B-4443-9101-D82C133E87E5}" destId="{741FB8AF-E206-A047-971A-490A07FBF5C3}" srcOrd="0" destOrd="1" presId="urn:microsoft.com/office/officeart/2005/8/layout/hList1"/>
    <dgm:cxn modelId="{75FAE3D3-62D5-F840-A850-B8042FC2732C}" type="presOf" srcId="{63F91C5C-45B0-8E4C-8852-3D8CB949FA3A}" destId="{741FB8AF-E206-A047-971A-490A07FBF5C3}" srcOrd="0" destOrd="0" presId="urn:microsoft.com/office/officeart/2005/8/layout/hList1"/>
    <dgm:cxn modelId="{71FB3AEB-319E-5E4A-831D-B6B6054C6ADC}" type="presOf" srcId="{012F903F-FE06-CF44-ACAA-5794564681F6}" destId="{7B1B0DD7-FB65-B94D-8465-E1040AAADA8B}" srcOrd="0" destOrd="0" presId="urn:microsoft.com/office/officeart/2005/8/layout/hList1"/>
    <dgm:cxn modelId="{F744D271-99AE-AB4D-BB04-24BB5C979E74}" type="presParOf" srcId="{0034F807-8EEB-744E-AB92-485A6EA3E2A4}" destId="{46601687-E619-5844-B3F5-867D53AD2EE1}" srcOrd="0" destOrd="0" presId="urn:microsoft.com/office/officeart/2005/8/layout/hList1"/>
    <dgm:cxn modelId="{F0C700B6-FCD4-B047-A9D6-4E2A773E9B0F}" type="presParOf" srcId="{46601687-E619-5844-B3F5-867D53AD2EE1}" destId="{7B1B0DD7-FB65-B94D-8465-E1040AAADA8B}" srcOrd="0" destOrd="0" presId="urn:microsoft.com/office/officeart/2005/8/layout/hList1"/>
    <dgm:cxn modelId="{C7E420B1-F3C9-3247-8A7C-961DEFC29C76}" type="presParOf" srcId="{46601687-E619-5844-B3F5-867D53AD2EE1}" destId="{484F5DC5-42CD-0B4E-8635-4F698A2885A7}" srcOrd="1" destOrd="0" presId="urn:microsoft.com/office/officeart/2005/8/layout/hList1"/>
    <dgm:cxn modelId="{9E4825D2-3CA2-8B41-B793-0362D234BF06}" type="presParOf" srcId="{0034F807-8EEB-744E-AB92-485A6EA3E2A4}" destId="{5E850BA3-0C66-B445-8038-E090C5350F4A}" srcOrd="1" destOrd="0" presId="urn:microsoft.com/office/officeart/2005/8/layout/hList1"/>
    <dgm:cxn modelId="{CB1562FE-A3FB-8143-A4AE-05CF2AA114A4}" type="presParOf" srcId="{0034F807-8EEB-744E-AB92-485A6EA3E2A4}" destId="{102743B3-71D9-5845-851C-26C578C012A6}" srcOrd="2" destOrd="0" presId="urn:microsoft.com/office/officeart/2005/8/layout/hList1"/>
    <dgm:cxn modelId="{BCFBFE16-875B-4D41-873A-A6B792F7262D}" type="presParOf" srcId="{102743B3-71D9-5845-851C-26C578C012A6}" destId="{790AD640-EDB5-A748-B0A0-14880CC66954}" srcOrd="0" destOrd="0" presId="urn:microsoft.com/office/officeart/2005/8/layout/hList1"/>
    <dgm:cxn modelId="{FF28ACE2-E61D-CF4C-9310-43465998EF97}" type="presParOf" srcId="{102743B3-71D9-5845-851C-26C578C012A6}" destId="{0F47FC19-F030-BB41-A6B4-B1A753B202A5}" srcOrd="1" destOrd="0" presId="urn:microsoft.com/office/officeart/2005/8/layout/hList1"/>
    <dgm:cxn modelId="{E0D48193-60B7-8F4B-988A-79302C039CB1}" type="presParOf" srcId="{0034F807-8EEB-744E-AB92-485A6EA3E2A4}" destId="{343E96F2-9FD7-C142-A8DE-C7598BFA0D5D}" srcOrd="3" destOrd="0" presId="urn:microsoft.com/office/officeart/2005/8/layout/hList1"/>
    <dgm:cxn modelId="{3663D59D-E2A1-D049-9DC2-58F1BDD29ED6}" type="presParOf" srcId="{0034F807-8EEB-744E-AB92-485A6EA3E2A4}" destId="{8C1C4D87-BF3A-DE41-B7A3-B1FAF9301FA9}" srcOrd="4" destOrd="0" presId="urn:microsoft.com/office/officeart/2005/8/layout/hList1"/>
    <dgm:cxn modelId="{F8DE8BCB-078F-454F-9DA9-932110DC769B}" type="presParOf" srcId="{8C1C4D87-BF3A-DE41-B7A3-B1FAF9301FA9}" destId="{AFC5B5E4-898E-C345-8093-B96A607BDE63}" srcOrd="0" destOrd="0" presId="urn:microsoft.com/office/officeart/2005/8/layout/hList1"/>
    <dgm:cxn modelId="{56952D73-FDE4-B548-9CE5-1422A867EAFA}" type="presParOf" srcId="{8C1C4D87-BF3A-DE41-B7A3-B1FAF9301FA9}" destId="{B8D90798-1E6B-9143-BA25-F377DC36AC4A}" srcOrd="1" destOrd="0" presId="urn:microsoft.com/office/officeart/2005/8/layout/hList1"/>
    <dgm:cxn modelId="{EC8BC36A-AC78-E443-9732-95D432B5205E}" type="presParOf" srcId="{0034F807-8EEB-744E-AB92-485A6EA3E2A4}" destId="{B5446327-1CB3-214D-BCEE-80AEEF6904A0}" srcOrd="5" destOrd="0" presId="urn:microsoft.com/office/officeart/2005/8/layout/hList1"/>
    <dgm:cxn modelId="{96E65C82-D449-1844-9E04-BCC8B9C80DDC}" type="presParOf" srcId="{0034F807-8EEB-744E-AB92-485A6EA3E2A4}" destId="{66E3A967-D34D-F84C-B402-8CCEE7349A22}" srcOrd="6" destOrd="0" presId="urn:microsoft.com/office/officeart/2005/8/layout/hList1"/>
    <dgm:cxn modelId="{D0E08067-9F36-6246-A012-56A3489E1C4B}" type="presParOf" srcId="{66E3A967-D34D-F84C-B402-8CCEE7349A22}" destId="{41C02C68-9321-B148-8BFD-4764F5DAF8D1}" srcOrd="0" destOrd="0" presId="urn:microsoft.com/office/officeart/2005/8/layout/hList1"/>
    <dgm:cxn modelId="{CC8DC1C8-2FE8-9545-881C-41A9944FE70A}" type="presParOf" srcId="{66E3A967-D34D-F84C-B402-8CCEE7349A22}" destId="{741FB8AF-E206-A047-971A-490A07FBF5C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509B51D-71F2-4428-93C7-0393815B4A8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4AC6E64-7037-4D92-BE3A-B327172E9FEF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Overall, teachers would not ignore incidences of bullying.</a:t>
          </a:r>
        </a:p>
      </dgm:t>
    </dgm:pt>
    <dgm:pt modelId="{41D851A0-1F1E-4106-AA64-672A896EDA40}" type="parTrans" cxnId="{FA5261D9-3136-4CAA-B6B5-D5040CC624D6}">
      <dgm:prSet/>
      <dgm:spPr/>
      <dgm:t>
        <a:bodyPr/>
        <a:lstStyle/>
        <a:p>
          <a:endParaRPr lang="en-US"/>
        </a:p>
      </dgm:t>
    </dgm:pt>
    <dgm:pt modelId="{E0F1C896-D70D-476D-A12A-1A6C0890B8A0}" type="sibTrans" cxnId="{FA5261D9-3136-4CAA-B6B5-D5040CC624D6}">
      <dgm:prSet/>
      <dgm:spPr/>
      <dgm:t>
        <a:bodyPr/>
        <a:lstStyle/>
        <a:p>
          <a:endParaRPr lang="en-US"/>
        </a:p>
      </dgm:t>
    </dgm:pt>
    <dgm:pt modelId="{19C37DF2-9B93-4566-8047-F1988A7A8390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Teachers are most likely to enlist other adults and less inclined to work with the victim.</a:t>
          </a:r>
        </a:p>
      </dgm:t>
    </dgm:pt>
    <dgm:pt modelId="{D49E359C-CFF5-4526-9EA4-54D763233469}" type="parTrans" cxnId="{1AFD42A6-38C0-43E5-A29F-EB98345BDBA4}">
      <dgm:prSet/>
      <dgm:spPr/>
      <dgm:t>
        <a:bodyPr/>
        <a:lstStyle/>
        <a:p>
          <a:endParaRPr lang="en-US"/>
        </a:p>
      </dgm:t>
    </dgm:pt>
    <dgm:pt modelId="{57F14918-B875-41B6-AE15-4D2879BBA0DD}" type="sibTrans" cxnId="{1AFD42A6-38C0-43E5-A29F-EB98345BDBA4}">
      <dgm:prSet/>
      <dgm:spPr/>
      <dgm:t>
        <a:bodyPr/>
        <a:lstStyle/>
        <a:p>
          <a:endParaRPr lang="en-US"/>
        </a:p>
      </dgm:t>
    </dgm:pt>
    <dgm:pt modelId="{7D68CC63-1F70-43FC-B4B7-B37A575C9660}">
      <dgm:prSet/>
      <dgm:spPr/>
      <dgm:t>
        <a:bodyPr/>
        <a:lstStyle/>
        <a:p>
          <a:pPr>
            <a:lnSpc>
              <a:spcPct val="150000"/>
            </a:lnSpc>
          </a:pPr>
          <a:r>
            <a:rPr lang="en-US" dirty="0"/>
            <a:t>All teachers would handle bullying in the same ways, by being highly likely to enlist other adults, while being least likely to ignore the incident.</a:t>
          </a:r>
        </a:p>
      </dgm:t>
    </dgm:pt>
    <dgm:pt modelId="{A3BD2F90-202E-4B5E-A512-19B933575882}" type="parTrans" cxnId="{52F93BEA-C135-4C4A-AF45-87990B9E9B64}">
      <dgm:prSet/>
      <dgm:spPr/>
      <dgm:t>
        <a:bodyPr/>
        <a:lstStyle/>
        <a:p>
          <a:endParaRPr lang="en-US"/>
        </a:p>
      </dgm:t>
    </dgm:pt>
    <dgm:pt modelId="{EE15B626-E073-4A32-8EB4-12D0D0BFA4CE}" type="sibTrans" cxnId="{52F93BEA-C135-4C4A-AF45-87990B9E9B64}">
      <dgm:prSet/>
      <dgm:spPr/>
      <dgm:t>
        <a:bodyPr/>
        <a:lstStyle/>
        <a:p>
          <a:endParaRPr lang="en-US"/>
        </a:p>
      </dgm:t>
    </dgm:pt>
    <dgm:pt modelId="{5E43F7E3-5135-4F8A-A707-B930A381960F}" type="pres">
      <dgm:prSet presAssocID="{3509B51D-71F2-4428-93C7-0393815B4A86}" presName="root" presStyleCnt="0">
        <dgm:presLayoutVars>
          <dgm:dir/>
          <dgm:resizeHandles val="exact"/>
        </dgm:presLayoutVars>
      </dgm:prSet>
      <dgm:spPr/>
    </dgm:pt>
    <dgm:pt modelId="{0EEE5B64-8986-44E6-9E0A-A70A18C36101}" type="pres">
      <dgm:prSet presAssocID="{D4AC6E64-7037-4D92-BE3A-B327172E9FEF}" presName="compNode" presStyleCnt="0"/>
      <dgm:spPr/>
    </dgm:pt>
    <dgm:pt modelId="{4D8E759B-C096-452B-8E1C-51312B8F35D4}" type="pres">
      <dgm:prSet presAssocID="{D4AC6E64-7037-4D92-BE3A-B327172E9FEF}" presName="bgRect" presStyleLbl="bgShp" presStyleIdx="0" presStyleCnt="3"/>
      <dgm:spPr/>
    </dgm:pt>
    <dgm:pt modelId="{31264855-6019-46DB-BD34-043FEF61DEE2}" type="pres">
      <dgm:prSet presAssocID="{D4AC6E64-7037-4D92-BE3A-B327172E9FE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29C0FE42-5746-47DE-8765-20782F04EBAE}" type="pres">
      <dgm:prSet presAssocID="{D4AC6E64-7037-4D92-BE3A-B327172E9FEF}" presName="spaceRect" presStyleCnt="0"/>
      <dgm:spPr/>
    </dgm:pt>
    <dgm:pt modelId="{D262D81D-84A2-4D7E-8DD0-8C54BB6CE786}" type="pres">
      <dgm:prSet presAssocID="{D4AC6E64-7037-4D92-BE3A-B327172E9FEF}" presName="parTx" presStyleLbl="revTx" presStyleIdx="0" presStyleCnt="3">
        <dgm:presLayoutVars>
          <dgm:chMax val="0"/>
          <dgm:chPref val="0"/>
        </dgm:presLayoutVars>
      </dgm:prSet>
      <dgm:spPr/>
    </dgm:pt>
    <dgm:pt modelId="{78AEC9B7-658C-4460-9EC9-447B65518687}" type="pres">
      <dgm:prSet presAssocID="{E0F1C896-D70D-476D-A12A-1A6C0890B8A0}" presName="sibTrans" presStyleCnt="0"/>
      <dgm:spPr/>
    </dgm:pt>
    <dgm:pt modelId="{702FFD00-AE08-4426-866F-D0E15120FD08}" type="pres">
      <dgm:prSet presAssocID="{19C37DF2-9B93-4566-8047-F1988A7A8390}" presName="compNode" presStyleCnt="0"/>
      <dgm:spPr/>
    </dgm:pt>
    <dgm:pt modelId="{1E2CF1D1-0C8B-4D8E-8117-6EBA2D3C198B}" type="pres">
      <dgm:prSet presAssocID="{19C37DF2-9B93-4566-8047-F1988A7A8390}" presName="bgRect" presStyleLbl="bgShp" presStyleIdx="1" presStyleCnt="3"/>
      <dgm:spPr/>
    </dgm:pt>
    <dgm:pt modelId="{74FB4C2C-39AD-4DAB-A900-1B422CE8546F}" type="pres">
      <dgm:prSet presAssocID="{19C37DF2-9B93-4566-8047-F1988A7A83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DD46D13-9868-4E66-B3A3-CCCF816DDC9A}" type="pres">
      <dgm:prSet presAssocID="{19C37DF2-9B93-4566-8047-F1988A7A8390}" presName="spaceRect" presStyleCnt="0"/>
      <dgm:spPr/>
    </dgm:pt>
    <dgm:pt modelId="{3D9E6953-8D5C-4FC7-99F9-7C23E3E49160}" type="pres">
      <dgm:prSet presAssocID="{19C37DF2-9B93-4566-8047-F1988A7A8390}" presName="parTx" presStyleLbl="revTx" presStyleIdx="1" presStyleCnt="3">
        <dgm:presLayoutVars>
          <dgm:chMax val="0"/>
          <dgm:chPref val="0"/>
        </dgm:presLayoutVars>
      </dgm:prSet>
      <dgm:spPr/>
    </dgm:pt>
    <dgm:pt modelId="{7BFE8CF1-EAF7-42DE-B9F0-94492A5E768C}" type="pres">
      <dgm:prSet presAssocID="{57F14918-B875-41B6-AE15-4D2879BBA0DD}" presName="sibTrans" presStyleCnt="0"/>
      <dgm:spPr/>
    </dgm:pt>
    <dgm:pt modelId="{E2D9B658-8257-4B39-A044-16520A211FEA}" type="pres">
      <dgm:prSet presAssocID="{7D68CC63-1F70-43FC-B4B7-B37A575C9660}" presName="compNode" presStyleCnt="0"/>
      <dgm:spPr/>
    </dgm:pt>
    <dgm:pt modelId="{1D2433EE-9402-47C0-BCFD-B81936BB5E8B}" type="pres">
      <dgm:prSet presAssocID="{7D68CC63-1F70-43FC-B4B7-B37A575C9660}" presName="bgRect" presStyleLbl="bgShp" presStyleIdx="2" presStyleCnt="3"/>
      <dgm:spPr/>
    </dgm:pt>
    <dgm:pt modelId="{251CE538-5B86-440A-A76E-DBA69C1657F5}" type="pres">
      <dgm:prSet presAssocID="{7D68CC63-1F70-43FC-B4B7-B37A575C96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381B50DC-152B-4909-9CB9-696CD1EB4626}" type="pres">
      <dgm:prSet presAssocID="{7D68CC63-1F70-43FC-B4B7-B37A575C9660}" presName="spaceRect" presStyleCnt="0"/>
      <dgm:spPr/>
    </dgm:pt>
    <dgm:pt modelId="{6027AC42-0FD6-4948-BBCD-6E0FF1FD32A4}" type="pres">
      <dgm:prSet presAssocID="{7D68CC63-1F70-43FC-B4B7-B37A575C96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1727602-DE65-4551-84CB-DC6B03C96E2F}" type="presOf" srcId="{3509B51D-71F2-4428-93C7-0393815B4A86}" destId="{5E43F7E3-5135-4F8A-A707-B930A381960F}" srcOrd="0" destOrd="0" presId="urn:microsoft.com/office/officeart/2018/2/layout/IconVerticalSolidList"/>
    <dgm:cxn modelId="{A61E8546-57F6-46E3-98F7-B02643DDB6A6}" type="presOf" srcId="{D4AC6E64-7037-4D92-BE3A-B327172E9FEF}" destId="{D262D81D-84A2-4D7E-8DD0-8C54BB6CE786}" srcOrd="0" destOrd="0" presId="urn:microsoft.com/office/officeart/2018/2/layout/IconVerticalSolidList"/>
    <dgm:cxn modelId="{1AFD42A6-38C0-43E5-A29F-EB98345BDBA4}" srcId="{3509B51D-71F2-4428-93C7-0393815B4A86}" destId="{19C37DF2-9B93-4566-8047-F1988A7A8390}" srcOrd="1" destOrd="0" parTransId="{D49E359C-CFF5-4526-9EA4-54D763233469}" sibTransId="{57F14918-B875-41B6-AE15-4D2879BBA0DD}"/>
    <dgm:cxn modelId="{908206AD-554F-4D53-88D7-F5288E62B997}" type="presOf" srcId="{7D68CC63-1F70-43FC-B4B7-B37A575C9660}" destId="{6027AC42-0FD6-4948-BBCD-6E0FF1FD32A4}" srcOrd="0" destOrd="0" presId="urn:microsoft.com/office/officeart/2018/2/layout/IconVerticalSolidList"/>
    <dgm:cxn modelId="{FA5261D9-3136-4CAA-B6B5-D5040CC624D6}" srcId="{3509B51D-71F2-4428-93C7-0393815B4A86}" destId="{D4AC6E64-7037-4D92-BE3A-B327172E9FEF}" srcOrd="0" destOrd="0" parTransId="{41D851A0-1F1E-4106-AA64-672A896EDA40}" sibTransId="{E0F1C896-D70D-476D-A12A-1A6C0890B8A0}"/>
    <dgm:cxn modelId="{52F93BEA-C135-4C4A-AF45-87990B9E9B64}" srcId="{3509B51D-71F2-4428-93C7-0393815B4A86}" destId="{7D68CC63-1F70-43FC-B4B7-B37A575C9660}" srcOrd="2" destOrd="0" parTransId="{A3BD2F90-202E-4B5E-A512-19B933575882}" sibTransId="{EE15B626-E073-4A32-8EB4-12D0D0BFA4CE}"/>
    <dgm:cxn modelId="{068671FB-49EC-4839-8044-380BB3651C7B}" type="presOf" srcId="{19C37DF2-9B93-4566-8047-F1988A7A8390}" destId="{3D9E6953-8D5C-4FC7-99F9-7C23E3E49160}" srcOrd="0" destOrd="0" presId="urn:microsoft.com/office/officeart/2018/2/layout/IconVerticalSolidList"/>
    <dgm:cxn modelId="{965B2CF8-BB56-4FBC-88EF-60BFEB29F801}" type="presParOf" srcId="{5E43F7E3-5135-4F8A-A707-B930A381960F}" destId="{0EEE5B64-8986-44E6-9E0A-A70A18C36101}" srcOrd="0" destOrd="0" presId="urn:microsoft.com/office/officeart/2018/2/layout/IconVerticalSolidList"/>
    <dgm:cxn modelId="{166F8E07-959E-4788-B032-ABA4426F1934}" type="presParOf" srcId="{0EEE5B64-8986-44E6-9E0A-A70A18C36101}" destId="{4D8E759B-C096-452B-8E1C-51312B8F35D4}" srcOrd="0" destOrd="0" presId="urn:microsoft.com/office/officeart/2018/2/layout/IconVerticalSolidList"/>
    <dgm:cxn modelId="{BE28DF8B-AAE6-40F3-807A-35C14450916B}" type="presParOf" srcId="{0EEE5B64-8986-44E6-9E0A-A70A18C36101}" destId="{31264855-6019-46DB-BD34-043FEF61DEE2}" srcOrd="1" destOrd="0" presId="urn:microsoft.com/office/officeart/2018/2/layout/IconVerticalSolidList"/>
    <dgm:cxn modelId="{318E126B-2C70-4400-8579-55744D44822E}" type="presParOf" srcId="{0EEE5B64-8986-44E6-9E0A-A70A18C36101}" destId="{29C0FE42-5746-47DE-8765-20782F04EBAE}" srcOrd="2" destOrd="0" presId="urn:microsoft.com/office/officeart/2018/2/layout/IconVerticalSolidList"/>
    <dgm:cxn modelId="{318435B3-FE93-47A0-B76A-D213F6532D78}" type="presParOf" srcId="{0EEE5B64-8986-44E6-9E0A-A70A18C36101}" destId="{D262D81D-84A2-4D7E-8DD0-8C54BB6CE786}" srcOrd="3" destOrd="0" presId="urn:microsoft.com/office/officeart/2018/2/layout/IconVerticalSolidList"/>
    <dgm:cxn modelId="{172C59A1-15C0-4085-9FE3-795C060A8A2D}" type="presParOf" srcId="{5E43F7E3-5135-4F8A-A707-B930A381960F}" destId="{78AEC9B7-658C-4460-9EC9-447B65518687}" srcOrd="1" destOrd="0" presId="urn:microsoft.com/office/officeart/2018/2/layout/IconVerticalSolidList"/>
    <dgm:cxn modelId="{46620C41-A273-4967-9D8C-542A95982B1F}" type="presParOf" srcId="{5E43F7E3-5135-4F8A-A707-B930A381960F}" destId="{702FFD00-AE08-4426-866F-D0E15120FD08}" srcOrd="2" destOrd="0" presId="urn:microsoft.com/office/officeart/2018/2/layout/IconVerticalSolidList"/>
    <dgm:cxn modelId="{591A255E-4A96-473C-9F6C-98CC4E511DD6}" type="presParOf" srcId="{702FFD00-AE08-4426-866F-D0E15120FD08}" destId="{1E2CF1D1-0C8B-4D8E-8117-6EBA2D3C198B}" srcOrd="0" destOrd="0" presId="urn:microsoft.com/office/officeart/2018/2/layout/IconVerticalSolidList"/>
    <dgm:cxn modelId="{DF2E210B-7CC9-4E93-8BF5-21E40D77F7D7}" type="presParOf" srcId="{702FFD00-AE08-4426-866F-D0E15120FD08}" destId="{74FB4C2C-39AD-4DAB-A900-1B422CE8546F}" srcOrd="1" destOrd="0" presId="urn:microsoft.com/office/officeart/2018/2/layout/IconVerticalSolidList"/>
    <dgm:cxn modelId="{7CF04F7A-BFF6-4501-B223-275FBECC1F74}" type="presParOf" srcId="{702FFD00-AE08-4426-866F-D0E15120FD08}" destId="{5DD46D13-9868-4E66-B3A3-CCCF816DDC9A}" srcOrd="2" destOrd="0" presId="urn:microsoft.com/office/officeart/2018/2/layout/IconVerticalSolidList"/>
    <dgm:cxn modelId="{F7A3FA30-9088-461A-A2FB-41A1448D5D71}" type="presParOf" srcId="{702FFD00-AE08-4426-866F-D0E15120FD08}" destId="{3D9E6953-8D5C-4FC7-99F9-7C23E3E49160}" srcOrd="3" destOrd="0" presId="urn:microsoft.com/office/officeart/2018/2/layout/IconVerticalSolidList"/>
    <dgm:cxn modelId="{B4C33C73-218F-4FCF-9A19-C091DF5B630B}" type="presParOf" srcId="{5E43F7E3-5135-4F8A-A707-B930A381960F}" destId="{7BFE8CF1-EAF7-42DE-B9F0-94492A5E768C}" srcOrd="3" destOrd="0" presId="urn:microsoft.com/office/officeart/2018/2/layout/IconVerticalSolidList"/>
    <dgm:cxn modelId="{33A8871F-C26E-4E58-8DB2-2DBD4604684A}" type="presParOf" srcId="{5E43F7E3-5135-4F8A-A707-B930A381960F}" destId="{E2D9B658-8257-4B39-A044-16520A211FEA}" srcOrd="4" destOrd="0" presId="urn:microsoft.com/office/officeart/2018/2/layout/IconVerticalSolidList"/>
    <dgm:cxn modelId="{CDEA0761-CABB-487D-8B2F-57C0F78F7480}" type="presParOf" srcId="{E2D9B658-8257-4B39-A044-16520A211FEA}" destId="{1D2433EE-9402-47C0-BCFD-B81936BB5E8B}" srcOrd="0" destOrd="0" presId="urn:microsoft.com/office/officeart/2018/2/layout/IconVerticalSolidList"/>
    <dgm:cxn modelId="{B2148343-E41A-4D6D-B1C5-F18B75E2D027}" type="presParOf" srcId="{E2D9B658-8257-4B39-A044-16520A211FEA}" destId="{251CE538-5B86-440A-A76E-DBA69C1657F5}" srcOrd="1" destOrd="0" presId="urn:microsoft.com/office/officeart/2018/2/layout/IconVerticalSolidList"/>
    <dgm:cxn modelId="{FB7F2AA0-1CE4-40BF-8FC6-37645E0B358B}" type="presParOf" srcId="{E2D9B658-8257-4B39-A044-16520A211FEA}" destId="{381B50DC-152B-4909-9CB9-696CD1EB4626}" srcOrd="2" destOrd="0" presId="urn:microsoft.com/office/officeart/2018/2/layout/IconVerticalSolidList"/>
    <dgm:cxn modelId="{46B933F7-F221-47FC-A158-D61B34496800}" type="presParOf" srcId="{E2D9B658-8257-4B39-A044-16520A211FEA}" destId="{6027AC42-0FD6-4948-BBCD-6E0FF1FD32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A1264-FA4E-6144-B992-CD7BE22755F5}">
      <dsp:nvSpPr>
        <dsp:cNvPr id="0" name=""/>
        <dsp:cNvSpPr/>
      </dsp:nvSpPr>
      <dsp:spPr>
        <a:xfrm>
          <a:off x="1576831" y="469"/>
          <a:ext cx="2365246" cy="18314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ctr" defTabSz="488950">
            <a:lnSpc>
              <a:spcPct val="15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</a:pPr>
          <a:r>
            <a:rPr lang="en-US" sz="1100" kern="1200" dirty="0"/>
            <a:t>   Teachers would intervene during bullying episodes, dependent on many factors, but would not ignore the incident.</a:t>
          </a:r>
          <a:endParaRPr lang="en-GB" sz="1100" kern="1200" dirty="0"/>
        </a:p>
      </dsp:txBody>
      <dsp:txXfrm>
        <a:off x="1576831" y="229405"/>
        <a:ext cx="1678438" cy="1373617"/>
      </dsp:txXfrm>
    </dsp:sp>
    <dsp:sp modelId="{A7D78C93-820C-DB44-8180-FDB721A6BFD1}">
      <dsp:nvSpPr>
        <dsp:cNvPr id="0" name=""/>
        <dsp:cNvSpPr/>
      </dsp:nvSpPr>
      <dsp:spPr>
        <a:xfrm>
          <a:off x="0" y="469"/>
          <a:ext cx="1576831" cy="183148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Primary schools </a:t>
          </a:r>
        </a:p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Tucker and Maunder (2015) </a:t>
          </a:r>
          <a:endParaRPr lang="en-GB" sz="1500" kern="1200" dirty="0"/>
        </a:p>
      </dsp:txBody>
      <dsp:txXfrm>
        <a:off x="76975" y="77444"/>
        <a:ext cx="1422881" cy="1677539"/>
      </dsp:txXfrm>
    </dsp:sp>
    <dsp:sp modelId="{41D776BC-D474-964F-A8B4-1E90230FEC52}">
      <dsp:nvSpPr>
        <dsp:cNvPr id="0" name=""/>
        <dsp:cNvSpPr/>
      </dsp:nvSpPr>
      <dsp:spPr>
        <a:xfrm>
          <a:off x="1576831" y="2015107"/>
          <a:ext cx="2365246" cy="1831489"/>
        </a:xfrm>
        <a:prstGeom prst="rightArrow">
          <a:avLst>
            <a:gd name="adj1" fmla="val 75000"/>
            <a:gd name="adj2" fmla="val 50000"/>
          </a:avLst>
        </a:prstGeom>
        <a:solidFill>
          <a:schemeClr val="accent3">
            <a:tint val="40000"/>
            <a:alpha val="90000"/>
            <a:hueOff val="3723986"/>
            <a:satOff val="-32440"/>
            <a:lumOff val="18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3723986"/>
              <a:satOff val="-32440"/>
              <a:lumOff val="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ctr" defTabSz="48895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100" kern="1200" dirty="0"/>
            <a:t>    Teachers were more likely to discipline the bully before working with the victim. Teachers would not ignore the incident.</a:t>
          </a:r>
          <a:endParaRPr lang="en-GB" sz="1100" kern="1200" dirty="0"/>
        </a:p>
      </dsp:txBody>
      <dsp:txXfrm>
        <a:off x="1576831" y="2244043"/>
        <a:ext cx="1678438" cy="1373617"/>
      </dsp:txXfrm>
    </dsp:sp>
    <dsp:sp modelId="{27F46C77-9590-7740-A611-6BF09FAE8B83}">
      <dsp:nvSpPr>
        <dsp:cNvPr id="0" name=""/>
        <dsp:cNvSpPr/>
      </dsp:nvSpPr>
      <dsp:spPr>
        <a:xfrm>
          <a:off x="0" y="2015107"/>
          <a:ext cx="1576831" cy="1831489"/>
        </a:xfrm>
        <a:prstGeom prst="roundRect">
          <a:avLst/>
        </a:prstGeom>
        <a:solidFill>
          <a:schemeClr val="accent3">
            <a:hueOff val="3108557"/>
            <a:satOff val="-4598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Secondary schools</a:t>
          </a:r>
        </a:p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Sairanen</a:t>
          </a:r>
          <a:r>
            <a:rPr lang="en-US" sz="1500" kern="1200" dirty="0"/>
            <a:t> and Pfeffer (2011)</a:t>
          </a:r>
          <a:endParaRPr lang="en-GB" sz="1500" kern="1200" dirty="0"/>
        </a:p>
      </dsp:txBody>
      <dsp:txXfrm>
        <a:off x="76975" y="2092082"/>
        <a:ext cx="1422881" cy="1677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507864-53CE-F14E-B454-FC78E22317FC}">
      <dsp:nvSpPr>
        <dsp:cNvPr id="0" name=""/>
        <dsp:cNvSpPr/>
      </dsp:nvSpPr>
      <dsp:spPr>
        <a:xfrm>
          <a:off x="714648" y="954"/>
          <a:ext cx="2137408" cy="10687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Length of teaching experience (Oldenburg et al., 2014)</a:t>
          </a:r>
        </a:p>
      </dsp:txBody>
      <dsp:txXfrm>
        <a:off x="745949" y="32255"/>
        <a:ext cx="2074806" cy="1006102"/>
      </dsp:txXfrm>
    </dsp:sp>
    <dsp:sp modelId="{28F84DF6-115A-D84A-A0A8-4A083D95D67A}">
      <dsp:nvSpPr>
        <dsp:cNvPr id="0" name=""/>
        <dsp:cNvSpPr/>
      </dsp:nvSpPr>
      <dsp:spPr>
        <a:xfrm>
          <a:off x="928389" y="1069658"/>
          <a:ext cx="213740" cy="8015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1528"/>
              </a:lnTo>
              <a:lnTo>
                <a:pt x="213740" y="80152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6BEC9A-B438-6748-B083-E1A65B99A265}">
      <dsp:nvSpPr>
        <dsp:cNvPr id="0" name=""/>
        <dsp:cNvSpPr/>
      </dsp:nvSpPr>
      <dsp:spPr>
        <a:xfrm>
          <a:off x="1142130" y="1336834"/>
          <a:ext cx="1942237" cy="10687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13970" rIns="20955" bIns="1397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Teachers who are new to their careers are less likely to intervene during bullying episodes</a:t>
          </a:r>
        </a:p>
      </dsp:txBody>
      <dsp:txXfrm>
        <a:off x="1173431" y="1368135"/>
        <a:ext cx="1879635" cy="1006102"/>
      </dsp:txXfrm>
    </dsp:sp>
    <dsp:sp modelId="{4900C875-679B-7448-B62D-2E07C8DC9495}">
      <dsp:nvSpPr>
        <dsp:cNvPr id="0" name=""/>
        <dsp:cNvSpPr/>
      </dsp:nvSpPr>
      <dsp:spPr>
        <a:xfrm>
          <a:off x="928389" y="1069658"/>
          <a:ext cx="213740" cy="21374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7408"/>
              </a:lnTo>
              <a:lnTo>
                <a:pt x="213740" y="213740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25E744-5A5B-6548-821E-A39DD16C5CF9}">
      <dsp:nvSpPr>
        <dsp:cNvPr id="0" name=""/>
        <dsp:cNvSpPr/>
      </dsp:nvSpPr>
      <dsp:spPr>
        <a:xfrm>
          <a:off x="1142130" y="2672715"/>
          <a:ext cx="1943058" cy="10687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" tIns="13970" rIns="20955" bIns="1397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Teachers who are more experienced in their role will be more likely to intervene during incidences of bullying </a:t>
          </a:r>
        </a:p>
      </dsp:txBody>
      <dsp:txXfrm>
        <a:off x="1173431" y="2704016"/>
        <a:ext cx="1880456" cy="1006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A405F5-F26D-46DA-84E1-0FA159475BC6}">
      <dsp:nvSpPr>
        <dsp:cNvPr id="0" name=""/>
        <dsp:cNvSpPr/>
      </dsp:nvSpPr>
      <dsp:spPr>
        <a:xfrm>
          <a:off x="1004074" y="0"/>
          <a:ext cx="1069891" cy="7518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25417-F662-4559-BB95-8188508F2175}">
      <dsp:nvSpPr>
        <dsp:cNvPr id="0" name=""/>
        <dsp:cNvSpPr/>
      </dsp:nvSpPr>
      <dsp:spPr>
        <a:xfrm>
          <a:off x="10604" y="854039"/>
          <a:ext cx="3056833" cy="322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/>
            <a:t>Training</a:t>
          </a:r>
        </a:p>
      </dsp:txBody>
      <dsp:txXfrm>
        <a:off x="10604" y="854039"/>
        <a:ext cx="3056833" cy="322223"/>
      </dsp:txXfrm>
    </dsp:sp>
    <dsp:sp modelId="{9498A0A7-009D-4B1C-B815-005A55981982}">
      <dsp:nvSpPr>
        <dsp:cNvPr id="0" name=""/>
        <dsp:cNvSpPr/>
      </dsp:nvSpPr>
      <dsp:spPr>
        <a:xfrm>
          <a:off x="10604" y="1223790"/>
          <a:ext cx="3056833" cy="2161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Provide teachers with bullying training to educate them on the many factors that can influence intervention.</a:t>
          </a:r>
        </a:p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Research has shown that teachers who have received training, provide a positive learning environment.</a:t>
          </a:r>
        </a:p>
      </dsp:txBody>
      <dsp:txXfrm>
        <a:off x="10604" y="1223790"/>
        <a:ext cx="3056833" cy="2161147"/>
      </dsp:txXfrm>
    </dsp:sp>
    <dsp:sp modelId="{37B9A076-FB15-42E4-B4F2-6F9A1EBEDA84}">
      <dsp:nvSpPr>
        <dsp:cNvPr id="0" name=""/>
        <dsp:cNvSpPr/>
      </dsp:nvSpPr>
      <dsp:spPr>
        <a:xfrm>
          <a:off x="4595854" y="0"/>
          <a:ext cx="1069891" cy="7518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68703-FCC9-48B8-AB42-28BE3643BF65}">
      <dsp:nvSpPr>
        <dsp:cNvPr id="0" name=""/>
        <dsp:cNvSpPr/>
      </dsp:nvSpPr>
      <dsp:spPr>
        <a:xfrm>
          <a:off x="3602383" y="854039"/>
          <a:ext cx="3056833" cy="322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/>
            <a:t>Understanding</a:t>
          </a:r>
        </a:p>
      </dsp:txBody>
      <dsp:txXfrm>
        <a:off x="3602383" y="854039"/>
        <a:ext cx="3056833" cy="322223"/>
      </dsp:txXfrm>
    </dsp:sp>
    <dsp:sp modelId="{5C58A378-9777-4B1D-8810-758B5FE905FA}">
      <dsp:nvSpPr>
        <dsp:cNvPr id="0" name=""/>
        <dsp:cNvSpPr/>
      </dsp:nvSpPr>
      <dsp:spPr>
        <a:xfrm>
          <a:off x="3602383" y="1223790"/>
          <a:ext cx="3056833" cy="2161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Teachers need to understand how to recognise incidences of bullying and to know what signs to look out for.</a:t>
          </a:r>
        </a:p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Research has indicated that teachers often mistake bullying incidences for general play. </a:t>
          </a:r>
        </a:p>
      </dsp:txBody>
      <dsp:txXfrm>
        <a:off x="3602383" y="1223790"/>
        <a:ext cx="3056833" cy="2161147"/>
      </dsp:txXfrm>
    </dsp:sp>
    <dsp:sp modelId="{F5168953-4C73-4821-BE7F-4D7B60235739}">
      <dsp:nvSpPr>
        <dsp:cNvPr id="0" name=""/>
        <dsp:cNvSpPr/>
      </dsp:nvSpPr>
      <dsp:spPr>
        <a:xfrm>
          <a:off x="8187633" y="0"/>
          <a:ext cx="1069891" cy="7518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82BF9-AE2C-488B-ACDA-ACC245766B95}">
      <dsp:nvSpPr>
        <dsp:cNvPr id="0" name=""/>
        <dsp:cNvSpPr/>
      </dsp:nvSpPr>
      <dsp:spPr>
        <a:xfrm>
          <a:off x="7194162" y="854039"/>
          <a:ext cx="3056833" cy="3222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kern="1200"/>
            <a:t>Importance</a:t>
          </a:r>
        </a:p>
      </dsp:txBody>
      <dsp:txXfrm>
        <a:off x="7194162" y="854039"/>
        <a:ext cx="3056833" cy="322223"/>
      </dsp:txXfrm>
    </dsp:sp>
    <dsp:sp modelId="{56EC7F2B-7DB8-46B1-8E02-F48B7058E1F8}">
      <dsp:nvSpPr>
        <dsp:cNvPr id="0" name=""/>
        <dsp:cNvSpPr/>
      </dsp:nvSpPr>
      <dsp:spPr>
        <a:xfrm>
          <a:off x="7194162" y="1223790"/>
          <a:ext cx="3056833" cy="2161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Teachers need to become aware of the importance of implementing effective anti-bullying strategies.</a:t>
          </a:r>
        </a:p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Previous research has suggested that teachers become aware of their responsibility after receiving training.</a:t>
          </a:r>
        </a:p>
      </dsp:txBody>
      <dsp:txXfrm>
        <a:off x="7194162" y="1223790"/>
        <a:ext cx="3056833" cy="21611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3A636-1B41-4F1A-BBBC-83909FE60376}">
      <dsp:nvSpPr>
        <dsp:cNvPr id="0" name=""/>
        <dsp:cNvSpPr/>
      </dsp:nvSpPr>
      <dsp:spPr>
        <a:xfrm>
          <a:off x="0" y="644"/>
          <a:ext cx="6151562" cy="15073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F81707-9A97-45C0-882F-F9F6E9141323}">
      <dsp:nvSpPr>
        <dsp:cNvPr id="0" name=""/>
        <dsp:cNvSpPr/>
      </dsp:nvSpPr>
      <dsp:spPr>
        <a:xfrm>
          <a:off x="455959" y="339787"/>
          <a:ext cx="829016" cy="829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BE700-998A-499E-A5E8-075DA7238E9C}">
      <dsp:nvSpPr>
        <dsp:cNvPr id="0" name=""/>
        <dsp:cNvSpPr/>
      </dsp:nvSpPr>
      <dsp:spPr>
        <a:xfrm>
          <a:off x="1740935" y="644"/>
          <a:ext cx="4410627" cy="1507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23" tIns="159523" rIns="159523" bIns="159523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explore the extent to which a hypothetical bullying scenario is handled </a:t>
          </a:r>
        </a:p>
      </dsp:txBody>
      <dsp:txXfrm>
        <a:off x="1740935" y="644"/>
        <a:ext cx="4410627" cy="1507303"/>
      </dsp:txXfrm>
    </dsp:sp>
    <dsp:sp modelId="{4929D1DE-4691-4985-8A1F-7E08FC35E594}">
      <dsp:nvSpPr>
        <dsp:cNvPr id="0" name=""/>
        <dsp:cNvSpPr/>
      </dsp:nvSpPr>
      <dsp:spPr>
        <a:xfrm>
          <a:off x="0" y="1884773"/>
          <a:ext cx="6151562" cy="15073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81847-ABAE-4397-8E4E-26F0D99BDF05}">
      <dsp:nvSpPr>
        <dsp:cNvPr id="0" name=""/>
        <dsp:cNvSpPr/>
      </dsp:nvSpPr>
      <dsp:spPr>
        <a:xfrm>
          <a:off x="455959" y="2223916"/>
          <a:ext cx="829016" cy="8290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B5E8F-9329-4898-93AD-7D962D0C7848}">
      <dsp:nvSpPr>
        <dsp:cNvPr id="0" name=""/>
        <dsp:cNvSpPr/>
      </dsp:nvSpPr>
      <dsp:spPr>
        <a:xfrm>
          <a:off x="1740935" y="1884773"/>
          <a:ext cx="4410627" cy="1507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23" tIns="159523" rIns="159523" bIns="159523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establish whether primary and secondary schools differ in their handling of a bullying scenario</a:t>
          </a:r>
        </a:p>
      </dsp:txBody>
      <dsp:txXfrm>
        <a:off x="1740935" y="1884773"/>
        <a:ext cx="4410627" cy="1507303"/>
      </dsp:txXfrm>
    </dsp:sp>
    <dsp:sp modelId="{F88743F4-6681-48E8-B6C6-7F9F0361DC88}">
      <dsp:nvSpPr>
        <dsp:cNvPr id="0" name=""/>
        <dsp:cNvSpPr/>
      </dsp:nvSpPr>
      <dsp:spPr>
        <a:xfrm>
          <a:off x="0" y="3768902"/>
          <a:ext cx="6151562" cy="15073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A95F0B-5BF2-45FB-932B-7CC93FFCF3A7}">
      <dsp:nvSpPr>
        <dsp:cNvPr id="0" name=""/>
        <dsp:cNvSpPr/>
      </dsp:nvSpPr>
      <dsp:spPr>
        <a:xfrm>
          <a:off x="455959" y="4108045"/>
          <a:ext cx="829016" cy="8290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4593C-5360-4C13-85DF-BCBEA018B08A}">
      <dsp:nvSpPr>
        <dsp:cNvPr id="0" name=""/>
        <dsp:cNvSpPr/>
      </dsp:nvSpPr>
      <dsp:spPr>
        <a:xfrm>
          <a:off x="1740935" y="3768902"/>
          <a:ext cx="4410627" cy="1507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23" tIns="159523" rIns="159523" bIns="159523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establish any differences in the handing of bullying scenarios dependent on years of teaching experience</a:t>
          </a:r>
        </a:p>
      </dsp:txBody>
      <dsp:txXfrm>
        <a:off x="1740935" y="3768902"/>
        <a:ext cx="4410627" cy="15073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8578F-FE17-414B-A8AE-E9FA3EFAFEF7}">
      <dsp:nvSpPr>
        <dsp:cNvPr id="0" name=""/>
        <dsp:cNvSpPr/>
      </dsp:nvSpPr>
      <dsp:spPr>
        <a:xfrm>
          <a:off x="0" y="2347"/>
          <a:ext cx="6151562" cy="118993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C2D68E-E967-41C7-8C19-3E195D4E04AA}">
      <dsp:nvSpPr>
        <dsp:cNvPr id="0" name=""/>
        <dsp:cNvSpPr/>
      </dsp:nvSpPr>
      <dsp:spPr>
        <a:xfrm>
          <a:off x="359954" y="270082"/>
          <a:ext cx="654461" cy="6544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663AA-3D0C-4609-9C4E-A34717D71839}">
      <dsp:nvSpPr>
        <dsp:cNvPr id="0" name=""/>
        <dsp:cNvSpPr/>
      </dsp:nvSpPr>
      <dsp:spPr>
        <a:xfrm>
          <a:off x="1374369" y="2347"/>
          <a:ext cx="4777193" cy="1189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34" tIns="125934" rIns="125934" bIns="125934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 Teachers will be more inclined to handle bullying situations, rather than ignore them</a:t>
          </a:r>
        </a:p>
      </dsp:txBody>
      <dsp:txXfrm>
        <a:off x="1374369" y="2347"/>
        <a:ext cx="4777193" cy="1189930"/>
      </dsp:txXfrm>
    </dsp:sp>
    <dsp:sp modelId="{FE459A13-2067-48DA-A9E4-53B1A9E45A0C}">
      <dsp:nvSpPr>
        <dsp:cNvPr id="0" name=""/>
        <dsp:cNvSpPr/>
      </dsp:nvSpPr>
      <dsp:spPr>
        <a:xfrm>
          <a:off x="0" y="1489761"/>
          <a:ext cx="6151562" cy="118993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8DD4B9-57A3-4FA5-9EF4-E70C764A8A36}">
      <dsp:nvSpPr>
        <dsp:cNvPr id="0" name=""/>
        <dsp:cNvSpPr/>
      </dsp:nvSpPr>
      <dsp:spPr>
        <a:xfrm>
          <a:off x="359954" y="1757495"/>
          <a:ext cx="654461" cy="6544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FC9CF-617F-4D88-9C97-7233FAB09514}">
      <dsp:nvSpPr>
        <dsp:cNvPr id="0" name=""/>
        <dsp:cNvSpPr/>
      </dsp:nvSpPr>
      <dsp:spPr>
        <a:xfrm>
          <a:off x="1374369" y="1489761"/>
          <a:ext cx="4777193" cy="1189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34" tIns="125934" rIns="125934" bIns="125934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 Primary school teachers and secondary school teachers will differ in how they handle bullying situations </a:t>
          </a:r>
        </a:p>
      </dsp:txBody>
      <dsp:txXfrm>
        <a:off x="1374369" y="1489761"/>
        <a:ext cx="4777193" cy="1189930"/>
      </dsp:txXfrm>
    </dsp:sp>
    <dsp:sp modelId="{D42557C4-01C1-42C8-880D-1BC9E7060226}">
      <dsp:nvSpPr>
        <dsp:cNvPr id="0" name=""/>
        <dsp:cNvSpPr/>
      </dsp:nvSpPr>
      <dsp:spPr>
        <a:xfrm>
          <a:off x="0" y="2977174"/>
          <a:ext cx="6151562" cy="118993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CD6A29-A627-4EFD-9B04-4CC4AC4CD7E5}">
      <dsp:nvSpPr>
        <dsp:cNvPr id="0" name=""/>
        <dsp:cNvSpPr/>
      </dsp:nvSpPr>
      <dsp:spPr>
        <a:xfrm>
          <a:off x="359954" y="3244908"/>
          <a:ext cx="654461" cy="6544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ABAEA-0A3D-4493-AD90-DD01C4402CE9}">
      <dsp:nvSpPr>
        <dsp:cNvPr id="0" name=""/>
        <dsp:cNvSpPr/>
      </dsp:nvSpPr>
      <dsp:spPr>
        <a:xfrm>
          <a:off x="1374369" y="2977174"/>
          <a:ext cx="4777193" cy="1189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34" tIns="125934" rIns="125934" bIns="125934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 Teachers with 1-4 years teaching experience and teachers with 5+ years teaching experience will differ in how they handle bullying situations </a:t>
          </a:r>
        </a:p>
      </dsp:txBody>
      <dsp:txXfrm>
        <a:off x="1374369" y="2977174"/>
        <a:ext cx="4777193" cy="1189930"/>
      </dsp:txXfrm>
    </dsp:sp>
    <dsp:sp modelId="{E9FB324C-A000-4D62-8AAB-8CBA7DC1DE61}">
      <dsp:nvSpPr>
        <dsp:cNvPr id="0" name=""/>
        <dsp:cNvSpPr/>
      </dsp:nvSpPr>
      <dsp:spPr>
        <a:xfrm>
          <a:off x="0" y="4464587"/>
          <a:ext cx="6151562" cy="118993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687066-3993-4E66-99B6-0DCEDB3930C9}">
      <dsp:nvSpPr>
        <dsp:cNvPr id="0" name=""/>
        <dsp:cNvSpPr/>
      </dsp:nvSpPr>
      <dsp:spPr>
        <a:xfrm>
          <a:off x="359954" y="4732321"/>
          <a:ext cx="654461" cy="6544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71E59-6601-4F16-9957-A6EB0F1B7844}">
      <dsp:nvSpPr>
        <dsp:cNvPr id="0" name=""/>
        <dsp:cNvSpPr/>
      </dsp:nvSpPr>
      <dsp:spPr>
        <a:xfrm>
          <a:off x="1374369" y="4464587"/>
          <a:ext cx="4777193" cy="1189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34" tIns="125934" rIns="125934" bIns="125934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 Primary school teachers with 1-4 years teaching experience and secondary school teachers with 5+ years teaching experience will differ in how they handle bullying situations </a:t>
          </a:r>
        </a:p>
      </dsp:txBody>
      <dsp:txXfrm>
        <a:off x="1374369" y="4464587"/>
        <a:ext cx="4777193" cy="11899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5B46C-1F6D-CB4E-B468-D8B4E041CDB0}">
      <dsp:nvSpPr>
        <dsp:cNvPr id="0" name=""/>
        <dsp:cNvSpPr/>
      </dsp:nvSpPr>
      <dsp:spPr>
        <a:xfrm>
          <a:off x="979337" y="960"/>
          <a:ext cx="1798834" cy="63257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" tIns="16510" rIns="24765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Handling Bullying Questionnaire (Bauman, Rigby and </a:t>
          </a:r>
          <a:r>
            <a:rPr lang="en-GB" sz="1300" kern="1200" dirty="0" err="1"/>
            <a:t>Hoppa</a:t>
          </a:r>
          <a:r>
            <a:rPr lang="en-GB" sz="1300" kern="1200" dirty="0"/>
            <a:t>, 2008)</a:t>
          </a:r>
        </a:p>
      </dsp:txBody>
      <dsp:txXfrm>
        <a:off x="997865" y="19488"/>
        <a:ext cx="1761778" cy="595521"/>
      </dsp:txXfrm>
    </dsp:sp>
    <dsp:sp modelId="{19548EE4-FD6D-314E-A17E-3FDC83402287}">
      <dsp:nvSpPr>
        <dsp:cNvPr id="0" name=""/>
        <dsp:cNvSpPr/>
      </dsp:nvSpPr>
      <dsp:spPr>
        <a:xfrm>
          <a:off x="1159220" y="633537"/>
          <a:ext cx="179883" cy="47443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4432"/>
              </a:lnTo>
              <a:lnTo>
                <a:pt x="179883" y="474432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E52B46-9874-AA48-8353-C86BB5C2F215}">
      <dsp:nvSpPr>
        <dsp:cNvPr id="0" name=""/>
        <dsp:cNvSpPr/>
      </dsp:nvSpPr>
      <dsp:spPr>
        <a:xfrm>
          <a:off x="1339104" y="791682"/>
          <a:ext cx="1566169" cy="6325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Working with  the victim</a:t>
          </a:r>
        </a:p>
      </dsp:txBody>
      <dsp:txXfrm>
        <a:off x="1357632" y="810210"/>
        <a:ext cx="1529113" cy="595521"/>
      </dsp:txXfrm>
    </dsp:sp>
    <dsp:sp modelId="{CD2283F4-79BA-DF45-A7AE-79067345EE1B}">
      <dsp:nvSpPr>
        <dsp:cNvPr id="0" name=""/>
        <dsp:cNvSpPr/>
      </dsp:nvSpPr>
      <dsp:spPr>
        <a:xfrm>
          <a:off x="1159220" y="633537"/>
          <a:ext cx="179883" cy="12651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5154"/>
              </a:lnTo>
              <a:lnTo>
                <a:pt x="179883" y="1265154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6C5A3C9-9C3C-1243-8B23-5EA1132A78D5}">
      <dsp:nvSpPr>
        <dsp:cNvPr id="0" name=""/>
        <dsp:cNvSpPr/>
      </dsp:nvSpPr>
      <dsp:spPr>
        <a:xfrm>
          <a:off x="1339104" y="1582403"/>
          <a:ext cx="1566169" cy="6325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Working with  the bully</a:t>
          </a:r>
        </a:p>
      </dsp:txBody>
      <dsp:txXfrm>
        <a:off x="1357632" y="1600931"/>
        <a:ext cx="1529113" cy="595521"/>
      </dsp:txXfrm>
    </dsp:sp>
    <dsp:sp modelId="{B46D5788-D29F-0B43-BA8B-1A6BDF1D5271}">
      <dsp:nvSpPr>
        <dsp:cNvPr id="0" name=""/>
        <dsp:cNvSpPr/>
      </dsp:nvSpPr>
      <dsp:spPr>
        <a:xfrm>
          <a:off x="1159220" y="633537"/>
          <a:ext cx="179883" cy="20558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5875"/>
              </a:lnTo>
              <a:lnTo>
                <a:pt x="179883" y="2055875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BFB2B9-1345-B649-8FC1-5B0A0E0E2F90}">
      <dsp:nvSpPr>
        <dsp:cNvPr id="0" name=""/>
        <dsp:cNvSpPr/>
      </dsp:nvSpPr>
      <dsp:spPr>
        <a:xfrm>
          <a:off x="1339104" y="2373124"/>
          <a:ext cx="1559600" cy="6325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Ignoring the incident</a:t>
          </a:r>
        </a:p>
      </dsp:txBody>
      <dsp:txXfrm>
        <a:off x="1357632" y="2391652"/>
        <a:ext cx="1522544" cy="595521"/>
      </dsp:txXfrm>
    </dsp:sp>
    <dsp:sp modelId="{35843A5E-6508-644B-B56D-6553E3F04C74}">
      <dsp:nvSpPr>
        <dsp:cNvPr id="0" name=""/>
        <dsp:cNvSpPr/>
      </dsp:nvSpPr>
      <dsp:spPr>
        <a:xfrm>
          <a:off x="1159220" y="633537"/>
          <a:ext cx="179883" cy="28465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46596"/>
              </a:lnTo>
              <a:lnTo>
                <a:pt x="179883" y="2846596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89549B-AD6C-A74D-9B49-5F12322A7BC8}">
      <dsp:nvSpPr>
        <dsp:cNvPr id="0" name=""/>
        <dsp:cNvSpPr/>
      </dsp:nvSpPr>
      <dsp:spPr>
        <a:xfrm>
          <a:off x="1339104" y="3163845"/>
          <a:ext cx="1559600" cy="6325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Enlisting other adults</a:t>
          </a:r>
        </a:p>
      </dsp:txBody>
      <dsp:txXfrm>
        <a:off x="1357632" y="3182373"/>
        <a:ext cx="1522544" cy="595521"/>
      </dsp:txXfrm>
    </dsp:sp>
    <dsp:sp modelId="{9100C918-3B87-D447-A2FF-AA6EE6F4CAD4}">
      <dsp:nvSpPr>
        <dsp:cNvPr id="0" name=""/>
        <dsp:cNvSpPr/>
      </dsp:nvSpPr>
      <dsp:spPr>
        <a:xfrm>
          <a:off x="1159220" y="633537"/>
          <a:ext cx="179883" cy="3637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37317"/>
              </a:lnTo>
              <a:lnTo>
                <a:pt x="179883" y="3637317"/>
              </a:lnTo>
            </a:path>
          </a:pathLst>
        </a:custGeom>
        <a:noFill/>
        <a:ln w="12700" cap="flat" cmpd="sng" algn="ctr">
          <a:solidFill>
            <a:schemeClr val="accent4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4BDDDE-01AE-E94A-9FB1-E904F27F5521}">
      <dsp:nvSpPr>
        <dsp:cNvPr id="0" name=""/>
        <dsp:cNvSpPr/>
      </dsp:nvSpPr>
      <dsp:spPr>
        <a:xfrm>
          <a:off x="1339104" y="3954567"/>
          <a:ext cx="1559600" cy="6325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Disciplining     the bully</a:t>
          </a:r>
        </a:p>
      </dsp:txBody>
      <dsp:txXfrm>
        <a:off x="1357632" y="3973095"/>
        <a:ext cx="1522544" cy="5955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B185A-8022-104F-AAC1-C7BAC97AFFAB}">
      <dsp:nvSpPr>
        <dsp:cNvPr id="0" name=""/>
        <dsp:cNvSpPr/>
      </dsp:nvSpPr>
      <dsp:spPr>
        <a:xfrm>
          <a:off x="804035" y="1306769"/>
          <a:ext cx="2234410" cy="2234410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Survey</a:t>
          </a:r>
        </a:p>
      </dsp:txBody>
      <dsp:txXfrm>
        <a:off x="1131257" y="1633991"/>
        <a:ext cx="1579966" cy="1579966"/>
      </dsp:txXfrm>
    </dsp:sp>
    <dsp:sp modelId="{20A6E023-CAA0-1248-A6B9-A520A97127ED}">
      <dsp:nvSpPr>
        <dsp:cNvPr id="0" name=""/>
        <dsp:cNvSpPr/>
      </dsp:nvSpPr>
      <dsp:spPr>
        <a:xfrm>
          <a:off x="1304867" y="355992"/>
          <a:ext cx="1232746" cy="1228824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Information section</a:t>
          </a:r>
        </a:p>
      </dsp:txBody>
      <dsp:txXfrm>
        <a:off x="1485398" y="535949"/>
        <a:ext cx="871684" cy="868910"/>
      </dsp:txXfrm>
    </dsp:sp>
    <dsp:sp modelId="{465C3BB7-4EDF-5E47-95F1-06F7EADD92E7}">
      <dsp:nvSpPr>
        <dsp:cNvPr id="0" name=""/>
        <dsp:cNvSpPr/>
      </dsp:nvSpPr>
      <dsp:spPr>
        <a:xfrm>
          <a:off x="2672323" y="1341665"/>
          <a:ext cx="1262687" cy="1266262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Consent information</a:t>
          </a:r>
        </a:p>
      </dsp:txBody>
      <dsp:txXfrm>
        <a:off x="2857239" y="1527105"/>
        <a:ext cx="892855" cy="895382"/>
      </dsp:txXfrm>
    </dsp:sp>
    <dsp:sp modelId="{5F3D98BE-99E2-614C-A6AF-2E026255FC01}">
      <dsp:nvSpPr>
        <dsp:cNvPr id="0" name=""/>
        <dsp:cNvSpPr/>
      </dsp:nvSpPr>
      <dsp:spPr>
        <a:xfrm>
          <a:off x="2141440" y="2999260"/>
          <a:ext cx="1268374" cy="1201352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Demographic questionnaire</a:t>
          </a:r>
        </a:p>
      </dsp:txBody>
      <dsp:txXfrm>
        <a:off x="2327189" y="3175194"/>
        <a:ext cx="896876" cy="849484"/>
      </dsp:txXfrm>
    </dsp:sp>
    <dsp:sp modelId="{E1AADAEC-D917-A540-B064-DE4A05387590}">
      <dsp:nvSpPr>
        <dsp:cNvPr id="0" name=""/>
        <dsp:cNvSpPr/>
      </dsp:nvSpPr>
      <dsp:spPr>
        <a:xfrm>
          <a:off x="413797" y="2967760"/>
          <a:ext cx="1306113" cy="1264352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Handling Bullying Questionnaire</a:t>
          </a:r>
        </a:p>
      </dsp:txBody>
      <dsp:txXfrm>
        <a:off x="605073" y="3152920"/>
        <a:ext cx="923561" cy="894032"/>
      </dsp:txXfrm>
    </dsp:sp>
    <dsp:sp modelId="{5D5A4CC9-BAF3-534A-934A-84D9115C39D8}">
      <dsp:nvSpPr>
        <dsp:cNvPr id="0" name=""/>
        <dsp:cNvSpPr/>
      </dsp:nvSpPr>
      <dsp:spPr>
        <a:xfrm>
          <a:off x="-50400" y="1394447"/>
          <a:ext cx="1178427" cy="116069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Debrief information</a:t>
          </a:r>
        </a:p>
      </dsp:txBody>
      <dsp:txXfrm>
        <a:off x="122177" y="1564427"/>
        <a:ext cx="833273" cy="82073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106E58-42AA-0A4D-9304-2BCDF508CF71}">
      <dsp:nvSpPr>
        <dsp:cNvPr id="0" name=""/>
        <dsp:cNvSpPr/>
      </dsp:nvSpPr>
      <dsp:spPr>
        <a:xfrm>
          <a:off x="518591" y="2603"/>
          <a:ext cx="1317773" cy="131777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Ethical approval granted</a:t>
          </a:r>
        </a:p>
      </dsp:txBody>
      <dsp:txXfrm>
        <a:off x="711574" y="195586"/>
        <a:ext cx="931807" cy="931807"/>
      </dsp:txXfrm>
    </dsp:sp>
    <dsp:sp modelId="{CED45DB6-FEA6-1E4D-A62A-09C4A9A61A23}">
      <dsp:nvSpPr>
        <dsp:cNvPr id="0" name=""/>
        <dsp:cNvSpPr/>
      </dsp:nvSpPr>
      <dsp:spPr>
        <a:xfrm rot="10800000">
          <a:off x="946868" y="1476570"/>
          <a:ext cx="461220" cy="331129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0F45B-1A21-F84E-8E84-9575AD328586}">
      <dsp:nvSpPr>
        <dsp:cNvPr id="0" name=""/>
        <dsp:cNvSpPr/>
      </dsp:nvSpPr>
      <dsp:spPr>
        <a:xfrm>
          <a:off x="643680" y="1945149"/>
          <a:ext cx="1067596" cy="99067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Link to Qualtrics emailed</a:t>
          </a:r>
        </a:p>
      </dsp:txBody>
      <dsp:txXfrm>
        <a:off x="800026" y="2090229"/>
        <a:ext cx="754904" cy="700510"/>
      </dsp:txXfrm>
    </dsp:sp>
    <dsp:sp modelId="{48CE8E82-507C-BD4D-9733-B11C61CAA202}">
      <dsp:nvSpPr>
        <dsp:cNvPr id="0" name=""/>
        <dsp:cNvSpPr/>
      </dsp:nvSpPr>
      <dsp:spPr>
        <a:xfrm rot="5400000">
          <a:off x="1938839" y="2274920"/>
          <a:ext cx="461220" cy="331129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ED299E-497A-2E48-952C-D90FDF60CE49}">
      <dsp:nvSpPr>
        <dsp:cNvPr id="0" name=""/>
        <dsp:cNvSpPr/>
      </dsp:nvSpPr>
      <dsp:spPr>
        <a:xfrm>
          <a:off x="2608879" y="1894095"/>
          <a:ext cx="1090519" cy="10927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Bullying information</a:t>
          </a:r>
        </a:p>
      </dsp:txBody>
      <dsp:txXfrm>
        <a:off x="2768582" y="2054129"/>
        <a:ext cx="771113" cy="772710"/>
      </dsp:txXfrm>
    </dsp:sp>
    <dsp:sp modelId="{AC331CD1-FC4E-C241-BD3F-99625FB309A6}">
      <dsp:nvSpPr>
        <dsp:cNvPr id="0" name=""/>
        <dsp:cNvSpPr/>
      </dsp:nvSpPr>
      <dsp:spPr>
        <a:xfrm>
          <a:off x="2923528" y="1398576"/>
          <a:ext cx="461220" cy="331129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4967F-A988-F148-A7A5-167D82CDBE56}">
      <dsp:nvSpPr>
        <dsp:cNvPr id="0" name=""/>
        <dsp:cNvSpPr/>
      </dsp:nvSpPr>
      <dsp:spPr>
        <a:xfrm>
          <a:off x="2539433" y="70050"/>
          <a:ext cx="1229412" cy="118288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Demographic information collected</a:t>
          </a:r>
        </a:p>
      </dsp:txBody>
      <dsp:txXfrm>
        <a:off x="2719476" y="243279"/>
        <a:ext cx="869326" cy="836422"/>
      </dsp:txXfrm>
    </dsp:sp>
    <dsp:sp modelId="{A5D0CFCE-04F6-614C-B06A-D2EAAAE16BE5}">
      <dsp:nvSpPr>
        <dsp:cNvPr id="0" name=""/>
        <dsp:cNvSpPr/>
      </dsp:nvSpPr>
      <dsp:spPr>
        <a:xfrm rot="5400000">
          <a:off x="3948862" y="495925"/>
          <a:ext cx="461220" cy="331129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28F48-E1F9-D940-8D31-4E6A8DEAFAD5}">
      <dsp:nvSpPr>
        <dsp:cNvPr id="0" name=""/>
        <dsp:cNvSpPr/>
      </dsp:nvSpPr>
      <dsp:spPr>
        <a:xfrm>
          <a:off x="4571358" y="118607"/>
          <a:ext cx="1118883" cy="108576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Consent section</a:t>
          </a:r>
        </a:p>
      </dsp:txBody>
      <dsp:txXfrm>
        <a:off x="4735215" y="277613"/>
        <a:ext cx="791169" cy="767752"/>
      </dsp:txXfrm>
    </dsp:sp>
    <dsp:sp modelId="{D1D9ED17-D812-9C48-8C23-7C20F2114D34}">
      <dsp:nvSpPr>
        <dsp:cNvPr id="0" name=""/>
        <dsp:cNvSpPr/>
      </dsp:nvSpPr>
      <dsp:spPr>
        <a:xfrm rot="10800000">
          <a:off x="4900189" y="1393043"/>
          <a:ext cx="461220" cy="331129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71EC21-62B1-B346-89E1-847EBFBD6E0A}">
      <dsp:nvSpPr>
        <dsp:cNvPr id="0" name=""/>
        <dsp:cNvSpPr/>
      </dsp:nvSpPr>
      <dsp:spPr>
        <a:xfrm>
          <a:off x="4567499" y="1894099"/>
          <a:ext cx="1126600" cy="10927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Completion of 22 questions </a:t>
          </a:r>
        </a:p>
      </dsp:txBody>
      <dsp:txXfrm>
        <a:off x="4732486" y="2054131"/>
        <a:ext cx="796626" cy="772705"/>
      </dsp:txXfrm>
    </dsp:sp>
    <dsp:sp modelId="{5EAD2E7D-31C2-7D48-B666-DFC4CB53D100}">
      <dsp:nvSpPr>
        <dsp:cNvPr id="0" name=""/>
        <dsp:cNvSpPr/>
      </dsp:nvSpPr>
      <dsp:spPr>
        <a:xfrm rot="5400000">
          <a:off x="5927450" y="2274920"/>
          <a:ext cx="461220" cy="331129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F66DA-F40C-054C-843D-7C0C24D5EB90}">
      <dsp:nvSpPr>
        <dsp:cNvPr id="0" name=""/>
        <dsp:cNvSpPr/>
      </dsp:nvSpPr>
      <dsp:spPr>
        <a:xfrm>
          <a:off x="6603278" y="1928823"/>
          <a:ext cx="1008363" cy="10233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Debrief section</a:t>
          </a:r>
        </a:p>
      </dsp:txBody>
      <dsp:txXfrm>
        <a:off x="6750949" y="2078685"/>
        <a:ext cx="713021" cy="723599"/>
      </dsp:txXfrm>
    </dsp:sp>
    <dsp:sp modelId="{A37CFB1D-55AC-864A-A871-FFC249B6E29E}">
      <dsp:nvSpPr>
        <dsp:cNvPr id="0" name=""/>
        <dsp:cNvSpPr/>
      </dsp:nvSpPr>
      <dsp:spPr>
        <a:xfrm>
          <a:off x="6876850" y="1387002"/>
          <a:ext cx="461220" cy="331129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2087E-EE41-C141-B3EB-AF70326E2E29}">
      <dsp:nvSpPr>
        <dsp:cNvPr id="0" name=""/>
        <dsp:cNvSpPr/>
      </dsp:nvSpPr>
      <dsp:spPr>
        <a:xfrm>
          <a:off x="6558342" y="127924"/>
          <a:ext cx="1098236" cy="10671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Completion of data collection</a:t>
          </a:r>
        </a:p>
      </dsp:txBody>
      <dsp:txXfrm>
        <a:off x="6719175" y="284202"/>
        <a:ext cx="776570" cy="754574"/>
      </dsp:txXfrm>
    </dsp:sp>
    <dsp:sp modelId="{D67D6602-5E5F-9D43-8525-4EBCCD7F9DC7}">
      <dsp:nvSpPr>
        <dsp:cNvPr id="0" name=""/>
        <dsp:cNvSpPr/>
      </dsp:nvSpPr>
      <dsp:spPr>
        <a:xfrm rot="5400000">
          <a:off x="7819668" y="495925"/>
          <a:ext cx="461220" cy="331129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80665-DE5E-ED41-B62E-7CDF8BAF2C99}">
      <dsp:nvSpPr>
        <dsp:cNvPr id="0" name=""/>
        <dsp:cNvSpPr/>
      </dsp:nvSpPr>
      <dsp:spPr>
        <a:xfrm>
          <a:off x="8425234" y="2603"/>
          <a:ext cx="1317773" cy="131777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Analysis of data began </a:t>
          </a:r>
        </a:p>
      </dsp:txBody>
      <dsp:txXfrm>
        <a:off x="8618217" y="195586"/>
        <a:ext cx="931807" cy="9318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F7E0F-42F3-F64C-99BC-701C75E91146}">
      <dsp:nvSpPr>
        <dsp:cNvPr id="0" name=""/>
        <dsp:cNvSpPr/>
      </dsp:nvSpPr>
      <dsp:spPr>
        <a:xfrm>
          <a:off x="1305624" y="1716"/>
          <a:ext cx="1958436" cy="92962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Significant differences were found for school type, but not for teaching experience or the interaction. </a:t>
          </a:r>
        </a:p>
      </dsp:txBody>
      <dsp:txXfrm>
        <a:off x="1305624" y="117919"/>
        <a:ext cx="1609827" cy="697219"/>
      </dsp:txXfrm>
    </dsp:sp>
    <dsp:sp modelId="{B6D78D79-704E-F34E-BE5D-9A3A54CAD9BB}">
      <dsp:nvSpPr>
        <dsp:cNvPr id="0" name=""/>
        <dsp:cNvSpPr/>
      </dsp:nvSpPr>
      <dsp:spPr>
        <a:xfrm>
          <a:off x="0" y="1716"/>
          <a:ext cx="1305624" cy="929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Working with the victim</a:t>
          </a:r>
        </a:p>
      </dsp:txBody>
      <dsp:txXfrm>
        <a:off x="45381" y="47097"/>
        <a:ext cx="1214862" cy="838863"/>
      </dsp:txXfrm>
    </dsp:sp>
    <dsp:sp modelId="{806FA463-37C8-B349-B196-406FB50E489E}">
      <dsp:nvSpPr>
        <dsp:cNvPr id="0" name=""/>
        <dsp:cNvSpPr/>
      </dsp:nvSpPr>
      <dsp:spPr>
        <a:xfrm>
          <a:off x="1305624" y="1024305"/>
          <a:ext cx="1958436" cy="92962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2736497"/>
            <a:satOff val="7830"/>
            <a:lumOff val="-52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736497"/>
              <a:satOff val="7830"/>
              <a:lumOff val="-5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No significant differences were found among the variables</a:t>
          </a:r>
        </a:p>
      </dsp:txBody>
      <dsp:txXfrm>
        <a:off x="1305624" y="1140508"/>
        <a:ext cx="1609827" cy="697219"/>
      </dsp:txXfrm>
    </dsp:sp>
    <dsp:sp modelId="{912DBA2D-8088-1146-AA5F-B2DB14923139}">
      <dsp:nvSpPr>
        <dsp:cNvPr id="0" name=""/>
        <dsp:cNvSpPr/>
      </dsp:nvSpPr>
      <dsp:spPr>
        <a:xfrm>
          <a:off x="0" y="1024305"/>
          <a:ext cx="1305624" cy="929625"/>
        </a:xfrm>
        <a:prstGeom prst="roundRect">
          <a:avLst/>
        </a:prstGeom>
        <a:solidFill>
          <a:schemeClr val="accent2">
            <a:hueOff val="-2587972"/>
            <a:satOff val="11465"/>
            <a:lumOff val="-4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Working with the bully</a:t>
          </a:r>
        </a:p>
      </dsp:txBody>
      <dsp:txXfrm>
        <a:off x="45381" y="1069686"/>
        <a:ext cx="1214862" cy="838863"/>
      </dsp:txXfrm>
    </dsp:sp>
    <dsp:sp modelId="{3ED90FA1-B2A8-E445-A744-F4AF503EE218}">
      <dsp:nvSpPr>
        <dsp:cNvPr id="0" name=""/>
        <dsp:cNvSpPr/>
      </dsp:nvSpPr>
      <dsp:spPr>
        <a:xfrm>
          <a:off x="1305624" y="2046893"/>
          <a:ext cx="1958436" cy="92962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5472993"/>
            <a:satOff val="15661"/>
            <a:lumOff val="-104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472993"/>
              <a:satOff val="15661"/>
              <a:lumOff val="-10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No significant differences were found among the variables</a:t>
          </a:r>
        </a:p>
      </dsp:txBody>
      <dsp:txXfrm>
        <a:off x="1305624" y="2163096"/>
        <a:ext cx="1609827" cy="697219"/>
      </dsp:txXfrm>
    </dsp:sp>
    <dsp:sp modelId="{631765B2-1CC8-CF41-984C-790CF9863C2B}">
      <dsp:nvSpPr>
        <dsp:cNvPr id="0" name=""/>
        <dsp:cNvSpPr/>
      </dsp:nvSpPr>
      <dsp:spPr>
        <a:xfrm>
          <a:off x="0" y="2046893"/>
          <a:ext cx="1305624" cy="929625"/>
        </a:xfrm>
        <a:prstGeom prst="roundRect">
          <a:avLst/>
        </a:prstGeom>
        <a:solidFill>
          <a:schemeClr val="accent2">
            <a:hueOff val="-5175944"/>
            <a:satOff val="22930"/>
            <a:lumOff val="-8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Ignoring the incident</a:t>
          </a:r>
        </a:p>
      </dsp:txBody>
      <dsp:txXfrm>
        <a:off x="45381" y="2092274"/>
        <a:ext cx="1214862" cy="838863"/>
      </dsp:txXfrm>
    </dsp:sp>
    <dsp:sp modelId="{9DCA0411-4DDF-BB42-8168-EB40ED15294F}">
      <dsp:nvSpPr>
        <dsp:cNvPr id="0" name=""/>
        <dsp:cNvSpPr/>
      </dsp:nvSpPr>
      <dsp:spPr>
        <a:xfrm>
          <a:off x="1305624" y="3069481"/>
          <a:ext cx="1958436" cy="92962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8209490"/>
            <a:satOff val="23491"/>
            <a:lumOff val="-156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209490"/>
              <a:satOff val="23491"/>
              <a:lumOff val="-15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Significant differences were found for school type, but not for teaching experience or the interaction. </a:t>
          </a:r>
        </a:p>
      </dsp:txBody>
      <dsp:txXfrm>
        <a:off x="1305624" y="3185684"/>
        <a:ext cx="1609827" cy="697219"/>
      </dsp:txXfrm>
    </dsp:sp>
    <dsp:sp modelId="{44807B88-350C-3248-A28B-6821E9C61712}">
      <dsp:nvSpPr>
        <dsp:cNvPr id="0" name=""/>
        <dsp:cNvSpPr/>
      </dsp:nvSpPr>
      <dsp:spPr>
        <a:xfrm>
          <a:off x="0" y="3069481"/>
          <a:ext cx="1305624" cy="929625"/>
        </a:xfrm>
        <a:prstGeom prst="roundRect">
          <a:avLst/>
        </a:prstGeom>
        <a:solidFill>
          <a:schemeClr val="accent2">
            <a:hueOff val="-7763915"/>
            <a:satOff val="34394"/>
            <a:lumOff val="-126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Enlisting other adults</a:t>
          </a:r>
        </a:p>
      </dsp:txBody>
      <dsp:txXfrm>
        <a:off x="45381" y="3114862"/>
        <a:ext cx="1214862" cy="838863"/>
      </dsp:txXfrm>
    </dsp:sp>
    <dsp:sp modelId="{64A4D513-AA96-9347-84AB-91D7A5182AEA}">
      <dsp:nvSpPr>
        <dsp:cNvPr id="0" name=""/>
        <dsp:cNvSpPr/>
      </dsp:nvSpPr>
      <dsp:spPr>
        <a:xfrm>
          <a:off x="1305624" y="4092069"/>
          <a:ext cx="1958436" cy="929625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10945986"/>
            <a:satOff val="31321"/>
            <a:lumOff val="-208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945986"/>
              <a:satOff val="31321"/>
              <a:lumOff val="-20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No significant differences were found among the variables</a:t>
          </a:r>
        </a:p>
      </dsp:txBody>
      <dsp:txXfrm>
        <a:off x="1305624" y="4208272"/>
        <a:ext cx="1609827" cy="697219"/>
      </dsp:txXfrm>
    </dsp:sp>
    <dsp:sp modelId="{7C00A7A4-CBC2-4B47-91E4-8474DCFE2EC4}">
      <dsp:nvSpPr>
        <dsp:cNvPr id="0" name=""/>
        <dsp:cNvSpPr/>
      </dsp:nvSpPr>
      <dsp:spPr>
        <a:xfrm>
          <a:off x="0" y="4092069"/>
          <a:ext cx="1305624" cy="929625"/>
        </a:xfrm>
        <a:prstGeom prst="round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Disciplining the bully</a:t>
          </a:r>
        </a:p>
      </dsp:txBody>
      <dsp:txXfrm>
        <a:off x="45381" y="4137450"/>
        <a:ext cx="1214862" cy="8388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64AED-74A8-FD44-9ECA-FDE71F5153DF}">
      <dsp:nvSpPr>
        <dsp:cNvPr id="0" name=""/>
        <dsp:cNvSpPr/>
      </dsp:nvSpPr>
      <dsp:spPr>
        <a:xfrm>
          <a:off x="1250065" y="1471"/>
          <a:ext cx="1875098" cy="11675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Significant differences were found across all the handling measures (p &lt;.05)</a:t>
          </a:r>
        </a:p>
      </dsp:txBody>
      <dsp:txXfrm>
        <a:off x="1250065" y="147415"/>
        <a:ext cx="1437267" cy="875662"/>
      </dsp:txXfrm>
    </dsp:sp>
    <dsp:sp modelId="{8273D773-C1DD-5344-97DB-07B0587DF5C2}">
      <dsp:nvSpPr>
        <dsp:cNvPr id="0" name=""/>
        <dsp:cNvSpPr/>
      </dsp:nvSpPr>
      <dsp:spPr>
        <a:xfrm>
          <a:off x="0" y="1471"/>
          <a:ext cx="1250065" cy="11675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Primary school teachers</a:t>
          </a:r>
        </a:p>
      </dsp:txBody>
      <dsp:txXfrm>
        <a:off x="56995" y="58466"/>
        <a:ext cx="1136075" cy="1053560"/>
      </dsp:txXfrm>
    </dsp:sp>
    <dsp:sp modelId="{1C412741-437D-ED4E-99EF-5F701A3B867D}">
      <dsp:nvSpPr>
        <dsp:cNvPr id="0" name=""/>
        <dsp:cNvSpPr/>
      </dsp:nvSpPr>
      <dsp:spPr>
        <a:xfrm>
          <a:off x="1250065" y="1285777"/>
          <a:ext cx="1875098" cy="11675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3648662"/>
            <a:satOff val="10440"/>
            <a:lumOff val="-69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648662"/>
              <a:satOff val="10440"/>
              <a:lumOff val="-6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Significant differences were found across all the handling measures, except working with the bully and enlisting other adults (p &lt;.05) </a:t>
          </a:r>
        </a:p>
      </dsp:txBody>
      <dsp:txXfrm>
        <a:off x="1250065" y="1431721"/>
        <a:ext cx="1437267" cy="875662"/>
      </dsp:txXfrm>
    </dsp:sp>
    <dsp:sp modelId="{1260AD63-FD28-C44B-8778-6110F0EF0770}">
      <dsp:nvSpPr>
        <dsp:cNvPr id="0" name=""/>
        <dsp:cNvSpPr/>
      </dsp:nvSpPr>
      <dsp:spPr>
        <a:xfrm>
          <a:off x="0" y="1285777"/>
          <a:ext cx="1250065" cy="1167550"/>
        </a:xfrm>
        <a:prstGeom prst="roundRect">
          <a:avLst/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Secondary school teachers</a:t>
          </a:r>
        </a:p>
      </dsp:txBody>
      <dsp:txXfrm>
        <a:off x="56995" y="1342772"/>
        <a:ext cx="1136075" cy="1053560"/>
      </dsp:txXfrm>
    </dsp:sp>
    <dsp:sp modelId="{017C0575-319C-A249-8B70-2A1DBFEA037F}">
      <dsp:nvSpPr>
        <dsp:cNvPr id="0" name=""/>
        <dsp:cNvSpPr/>
      </dsp:nvSpPr>
      <dsp:spPr>
        <a:xfrm>
          <a:off x="1250065" y="2570083"/>
          <a:ext cx="1875098" cy="11675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7297324"/>
            <a:satOff val="20881"/>
            <a:lumOff val="-138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297324"/>
              <a:satOff val="20881"/>
              <a:lumOff val="-13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Significant differences were found across all the handling measures, except working with the bully and enlisting other adults (p &lt;.05).</a:t>
          </a:r>
        </a:p>
      </dsp:txBody>
      <dsp:txXfrm>
        <a:off x="1250065" y="2716027"/>
        <a:ext cx="1437267" cy="875662"/>
      </dsp:txXfrm>
    </dsp:sp>
    <dsp:sp modelId="{13021ADA-AEA7-FD43-9BDB-152AC867B1C3}">
      <dsp:nvSpPr>
        <dsp:cNvPr id="0" name=""/>
        <dsp:cNvSpPr/>
      </dsp:nvSpPr>
      <dsp:spPr>
        <a:xfrm>
          <a:off x="0" y="2570083"/>
          <a:ext cx="1250065" cy="1167550"/>
        </a:xfrm>
        <a:prstGeom prst="roundRect">
          <a:avLst/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1-4 years teaching experience</a:t>
          </a:r>
        </a:p>
      </dsp:txBody>
      <dsp:txXfrm>
        <a:off x="56995" y="2627078"/>
        <a:ext cx="1136075" cy="1053560"/>
      </dsp:txXfrm>
    </dsp:sp>
    <dsp:sp modelId="{060F0963-B447-C54B-A265-454AA75600CD}">
      <dsp:nvSpPr>
        <dsp:cNvPr id="0" name=""/>
        <dsp:cNvSpPr/>
      </dsp:nvSpPr>
      <dsp:spPr>
        <a:xfrm>
          <a:off x="1250065" y="3854388"/>
          <a:ext cx="1875098" cy="1167550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-10945986"/>
            <a:satOff val="31321"/>
            <a:lumOff val="-208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945986"/>
              <a:satOff val="31321"/>
              <a:lumOff val="-20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" tIns="5080" rIns="5080" bIns="5080" numCol="1" spcCol="1270" anchor="t" anchorCtr="0">
          <a:noAutofit/>
        </a:bodyPr>
        <a:lstStyle/>
        <a:p>
          <a:pPr marL="57150" lvl="1" indent="-57150" algn="l" defTabSz="3556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Significant differences were found across all bullying measures, except working with the bully and enlisting other adults (p &lt;.05).</a:t>
          </a:r>
        </a:p>
      </dsp:txBody>
      <dsp:txXfrm>
        <a:off x="1250065" y="4000332"/>
        <a:ext cx="1437267" cy="875662"/>
      </dsp:txXfrm>
    </dsp:sp>
    <dsp:sp modelId="{BE0EA7F0-3F3A-A84B-8D18-A939CA3EC46F}">
      <dsp:nvSpPr>
        <dsp:cNvPr id="0" name=""/>
        <dsp:cNvSpPr/>
      </dsp:nvSpPr>
      <dsp:spPr>
        <a:xfrm>
          <a:off x="0" y="3854388"/>
          <a:ext cx="1250065" cy="1167550"/>
        </a:xfrm>
        <a:prstGeom prst="round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5+ years teaching experience</a:t>
          </a:r>
        </a:p>
      </dsp:txBody>
      <dsp:txXfrm>
        <a:off x="56995" y="3911383"/>
        <a:ext cx="1136075" cy="10535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BCAAA-6386-5847-96A0-86511EE28007}">
      <dsp:nvSpPr>
        <dsp:cNvPr id="0" name=""/>
        <dsp:cNvSpPr/>
      </dsp:nvSpPr>
      <dsp:spPr>
        <a:xfrm>
          <a:off x="10265" y="0"/>
          <a:ext cx="1338392" cy="31559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Supporting hypothesis 1, all teachers were more likely to handle bullying scenarios, rather than ignore them. </a:t>
          </a:r>
          <a:endParaRPr lang="en-GB" sz="1100" kern="1200" dirty="0"/>
        </a:p>
      </dsp:txBody>
      <dsp:txXfrm>
        <a:off x="10265" y="0"/>
        <a:ext cx="1338392" cy="3155972"/>
      </dsp:txXfrm>
    </dsp:sp>
    <dsp:sp modelId="{617F3919-449F-C14F-8949-F3713D01ABE8}">
      <dsp:nvSpPr>
        <dsp:cNvPr id="0" name=""/>
        <dsp:cNvSpPr/>
      </dsp:nvSpPr>
      <dsp:spPr>
        <a:xfrm>
          <a:off x="1368671" y="1456486"/>
          <a:ext cx="200758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64A1B02-101D-E046-BA31-7B42A265021F}">
      <dsp:nvSpPr>
        <dsp:cNvPr id="0" name=""/>
        <dsp:cNvSpPr/>
      </dsp:nvSpPr>
      <dsp:spPr>
        <a:xfrm>
          <a:off x="1589442" y="0"/>
          <a:ext cx="1338392" cy="31559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Primary school and secondary school teachers scored differently on the subscales, supporting hypothesis 2</a:t>
          </a:r>
          <a:endParaRPr lang="en-GB" sz="1100" kern="1200" dirty="0"/>
        </a:p>
      </dsp:txBody>
      <dsp:txXfrm>
        <a:off x="1589442" y="0"/>
        <a:ext cx="1338392" cy="3155972"/>
      </dsp:txXfrm>
    </dsp:sp>
    <dsp:sp modelId="{28267E84-FFBE-5541-8479-CE2BE959930A}">
      <dsp:nvSpPr>
        <dsp:cNvPr id="0" name=""/>
        <dsp:cNvSpPr/>
      </dsp:nvSpPr>
      <dsp:spPr>
        <a:xfrm>
          <a:off x="2947848" y="1456486"/>
          <a:ext cx="200758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1C79668-2304-CE44-ADFB-5175533D5A01}">
      <dsp:nvSpPr>
        <dsp:cNvPr id="0" name=""/>
        <dsp:cNvSpPr/>
      </dsp:nvSpPr>
      <dsp:spPr>
        <a:xfrm>
          <a:off x="3168620" y="0"/>
          <a:ext cx="1338392" cy="315597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Findings of Tucker and Maunder (2015) were supported, as the results showed that primary school teachers would intervene during bullying episodes.</a:t>
          </a:r>
          <a:endParaRPr lang="en-GB" sz="1100" kern="1200" dirty="0"/>
        </a:p>
      </dsp:txBody>
      <dsp:txXfrm>
        <a:off x="3168620" y="0"/>
        <a:ext cx="1338392" cy="3155972"/>
      </dsp:txXfrm>
    </dsp:sp>
    <dsp:sp modelId="{16ACBC06-BDF2-214C-855A-251074F7A4D8}">
      <dsp:nvSpPr>
        <dsp:cNvPr id="0" name=""/>
        <dsp:cNvSpPr/>
      </dsp:nvSpPr>
      <dsp:spPr>
        <a:xfrm>
          <a:off x="4527025" y="1456486"/>
          <a:ext cx="200758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1BDE8E-6959-0547-AF8C-319CE7477100}">
      <dsp:nvSpPr>
        <dsp:cNvPr id="0" name=""/>
        <dsp:cNvSpPr/>
      </dsp:nvSpPr>
      <dsp:spPr>
        <a:xfrm>
          <a:off x="4747797" y="0"/>
          <a:ext cx="1338392" cy="31559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Supported findings of </a:t>
          </a:r>
          <a:r>
            <a:rPr lang="en-US" sz="1100" kern="1200" dirty="0" err="1"/>
            <a:t>Sairanen</a:t>
          </a:r>
          <a:r>
            <a:rPr lang="en-US" sz="1100" kern="1200" dirty="0"/>
            <a:t> and Pfeffer (2011), results indicated that secondary school teachers would discipline the bully, before working with the victim</a:t>
          </a:r>
          <a:endParaRPr lang="en-GB" sz="1100" kern="1200" dirty="0"/>
        </a:p>
      </dsp:txBody>
      <dsp:txXfrm>
        <a:off x="4747797" y="0"/>
        <a:ext cx="1338392" cy="3155972"/>
      </dsp:txXfrm>
    </dsp:sp>
    <dsp:sp modelId="{0580D014-144B-0B4D-9571-4C6AD3BFD70A}">
      <dsp:nvSpPr>
        <dsp:cNvPr id="0" name=""/>
        <dsp:cNvSpPr/>
      </dsp:nvSpPr>
      <dsp:spPr>
        <a:xfrm>
          <a:off x="6106202" y="1456486"/>
          <a:ext cx="200758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B706C07-213B-0E48-836A-732AB5181D24}">
      <dsp:nvSpPr>
        <dsp:cNvPr id="0" name=""/>
        <dsp:cNvSpPr/>
      </dsp:nvSpPr>
      <dsp:spPr>
        <a:xfrm>
          <a:off x="6326974" y="0"/>
          <a:ext cx="1338392" cy="31559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Findings did not support  hypothesis 3, as no significant differences were found</a:t>
          </a:r>
          <a:endParaRPr lang="en-GB" sz="1100" kern="1200" dirty="0"/>
        </a:p>
      </dsp:txBody>
      <dsp:txXfrm>
        <a:off x="6326974" y="0"/>
        <a:ext cx="1338392" cy="3155972"/>
      </dsp:txXfrm>
    </dsp:sp>
    <dsp:sp modelId="{5288CB12-C457-324B-B7B1-7523FF269868}">
      <dsp:nvSpPr>
        <dsp:cNvPr id="0" name=""/>
        <dsp:cNvSpPr/>
      </dsp:nvSpPr>
      <dsp:spPr>
        <a:xfrm>
          <a:off x="7685379" y="1456486"/>
          <a:ext cx="200758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33C0F7B-4BFF-3044-8845-2198CEA7E17D}">
      <dsp:nvSpPr>
        <dsp:cNvPr id="0" name=""/>
        <dsp:cNvSpPr/>
      </dsp:nvSpPr>
      <dsp:spPr>
        <a:xfrm>
          <a:off x="7906151" y="0"/>
          <a:ext cx="1338392" cy="31559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Findings of Oldenburg et al., 2014 were not supported, as no significant differences were found in handling scores of teachers with    1-4 years and 5+ years teaching experience</a:t>
          </a:r>
        </a:p>
      </dsp:txBody>
      <dsp:txXfrm>
        <a:off x="7906151" y="0"/>
        <a:ext cx="1338392" cy="3155972"/>
      </dsp:txXfrm>
    </dsp:sp>
    <dsp:sp modelId="{51A5CC74-BFE2-0240-B521-9330575CC2FD}">
      <dsp:nvSpPr>
        <dsp:cNvPr id="0" name=""/>
        <dsp:cNvSpPr/>
      </dsp:nvSpPr>
      <dsp:spPr>
        <a:xfrm>
          <a:off x="9264556" y="1456486"/>
          <a:ext cx="200758" cy="243000"/>
        </a:xfrm>
        <a:prstGeom prst="rightArrow">
          <a:avLst>
            <a:gd name="adj1" fmla="val 5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076026-9E40-DB48-9C11-658FB2C6686C}">
      <dsp:nvSpPr>
        <dsp:cNvPr id="0" name=""/>
        <dsp:cNvSpPr/>
      </dsp:nvSpPr>
      <dsp:spPr>
        <a:xfrm>
          <a:off x="9485328" y="0"/>
          <a:ext cx="1338392" cy="31559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Findings did not support hypothesis 4, as no significant differences were found</a:t>
          </a:r>
          <a:endParaRPr lang="en-GB" sz="1100" kern="1200" dirty="0"/>
        </a:p>
      </dsp:txBody>
      <dsp:txXfrm>
        <a:off x="9485328" y="0"/>
        <a:ext cx="1338392" cy="315597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238F9-B4F6-544D-86B7-BC03E5C101D8}">
      <dsp:nvSpPr>
        <dsp:cNvPr id="0" name=""/>
        <dsp:cNvSpPr/>
      </dsp:nvSpPr>
      <dsp:spPr>
        <a:xfrm rot="5400000">
          <a:off x="-235374" y="239262"/>
          <a:ext cx="1569162" cy="1098413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Gender Bias</a:t>
          </a:r>
        </a:p>
      </dsp:txBody>
      <dsp:txXfrm rot="-5400000">
        <a:off x="1" y="553095"/>
        <a:ext cx="1098413" cy="470749"/>
      </dsp:txXfrm>
    </dsp:sp>
    <dsp:sp modelId="{38398317-1C93-604B-AE47-8001BA68CF45}">
      <dsp:nvSpPr>
        <dsp:cNvPr id="0" name=""/>
        <dsp:cNvSpPr/>
      </dsp:nvSpPr>
      <dsp:spPr>
        <a:xfrm rot="5400000">
          <a:off x="3115010" y="-2012708"/>
          <a:ext cx="1019955" cy="505314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000" kern="1200" dirty="0"/>
            <a:t>Present study consisted of 90 females and 40 males</a:t>
          </a:r>
        </a:p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000" kern="1200" dirty="0"/>
            <a:t>Female teachers view bullying as more severe than male teachers</a:t>
          </a:r>
        </a:p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000" kern="1200" dirty="0"/>
            <a:t>Female teachers are more empathetic towards pupils</a:t>
          </a:r>
        </a:p>
      </dsp:txBody>
      <dsp:txXfrm rot="-5400000">
        <a:off x="1098413" y="53679"/>
        <a:ext cx="5003359" cy="920375"/>
      </dsp:txXfrm>
    </dsp:sp>
    <dsp:sp modelId="{02833003-AD62-A840-A081-EC32FB4519D2}">
      <dsp:nvSpPr>
        <dsp:cNvPr id="0" name=""/>
        <dsp:cNvSpPr/>
      </dsp:nvSpPr>
      <dsp:spPr>
        <a:xfrm rot="5400000">
          <a:off x="-235374" y="1664827"/>
          <a:ext cx="1569162" cy="1098413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Selection Bias /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Report Bias</a:t>
          </a:r>
        </a:p>
      </dsp:txBody>
      <dsp:txXfrm rot="-5400000">
        <a:off x="1" y="1978660"/>
        <a:ext cx="1098413" cy="470749"/>
      </dsp:txXfrm>
    </dsp:sp>
    <dsp:sp modelId="{2EFB6D83-156B-5C4C-95D0-52F94DC0F0DD}">
      <dsp:nvSpPr>
        <dsp:cNvPr id="0" name=""/>
        <dsp:cNvSpPr/>
      </dsp:nvSpPr>
      <dsp:spPr>
        <a:xfrm rot="5400000">
          <a:off x="3115010" y="-587143"/>
          <a:ext cx="1019955" cy="505314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Nature of survey was voluntary </a:t>
          </a:r>
        </a:p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Teachers who express more concern for bullying may have been more likely to take part</a:t>
          </a:r>
        </a:p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Teachers may have been dishonest when completing the survey</a:t>
          </a:r>
        </a:p>
      </dsp:txBody>
      <dsp:txXfrm rot="-5400000">
        <a:off x="1098413" y="1479244"/>
        <a:ext cx="5003359" cy="920375"/>
      </dsp:txXfrm>
    </dsp:sp>
    <dsp:sp modelId="{37A07B78-257F-0343-9B15-4F1D6B31B8C6}">
      <dsp:nvSpPr>
        <dsp:cNvPr id="0" name=""/>
        <dsp:cNvSpPr/>
      </dsp:nvSpPr>
      <dsp:spPr>
        <a:xfrm rot="5400000">
          <a:off x="-235374" y="3090392"/>
          <a:ext cx="1569162" cy="1098413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Other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 Variables</a:t>
          </a:r>
        </a:p>
      </dsp:txBody>
      <dsp:txXfrm rot="-5400000">
        <a:off x="1" y="3404225"/>
        <a:ext cx="1098413" cy="470749"/>
      </dsp:txXfrm>
    </dsp:sp>
    <dsp:sp modelId="{8C19A7E6-699E-2E47-84BB-A7E0CD4EA2B3}">
      <dsp:nvSpPr>
        <dsp:cNvPr id="0" name=""/>
        <dsp:cNvSpPr/>
      </dsp:nvSpPr>
      <dsp:spPr>
        <a:xfrm rot="5400000">
          <a:off x="3115010" y="838421"/>
          <a:ext cx="1019955" cy="505314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Educational qualifications and previous training in bullying were not independently measured</a:t>
          </a:r>
        </a:p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Research suggests that teachers will be more inclined to handle bullying situations based on the qualifications they hold</a:t>
          </a:r>
        </a:p>
      </dsp:txBody>
      <dsp:txXfrm rot="-5400000">
        <a:off x="1098413" y="2904808"/>
        <a:ext cx="5003359" cy="920375"/>
      </dsp:txXfrm>
    </dsp:sp>
    <dsp:sp modelId="{DABF716D-A8C2-F044-BBFF-B49177C3F8B7}">
      <dsp:nvSpPr>
        <dsp:cNvPr id="0" name=""/>
        <dsp:cNvSpPr/>
      </dsp:nvSpPr>
      <dsp:spPr>
        <a:xfrm rot="5400000">
          <a:off x="-235374" y="4515957"/>
          <a:ext cx="1569162" cy="1098413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Self-reporting</a:t>
          </a:r>
        </a:p>
      </dsp:txBody>
      <dsp:txXfrm rot="-5400000">
        <a:off x="1" y="4829790"/>
        <a:ext cx="1098413" cy="470749"/>
      </dsp:txXfrm>
    </dsp:sp>
    <dsp:sp modelId="{CF31648B-0B27-5246-A511-440B8223A42F}">
      <dsp:nvSpPr>
        <dsp:cNvPr id="0" name=""/>
        <dsp:cNvSpPr/>
      </dsp:nvSpPr>
      <dsp:spPr>
        <a:xfrm rot="5400000">
          <a:off x="3115010" y="2263986"/>
          <a:ext cx="1019955" cy="505314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6350" rIns="6350" bIns="6350" numCol="1" spcCol="1270" anchor="ctr" anchorCtr="0">
          <a:noAutofit/>
        </a:bodyPr>
        <a:lstStyle/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Due to the self-reporting nature of the survey, it cannot assumed that the ways teachers handle bullying can be translated into real life situations</a:t>
          </a:r>
        </a:p>
        <a:p>
          <a:pPr marL="57150" lvl="1" indent="-57150" algn="l" defTabSz="4445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 dirty="0"/>
            <a:t>Future research should use observations to assess the ways teachers handle bullying</a:t>
          </a:r>
        </a:p>
      </dsp:txBody>
      <dsp:txXfrm rot="-5400000">
        <a:off x="1098413" y="4330373"/>
        <a:ext cx="5003359" cy="92037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1B0DD7-FB65-B94D-8465-E1040AAADA8B}">
      <dsp:nvSpPr>
        <dsp:cNvPr id="0" name=""/>
        <dsp:cNvSpPr/>
      </dsp:nvSpPr>
      <dsp:spPr>
        <a:xfrm>
          <a:off x="3858" y="164382"/>
          <a:ext cx="2319883" cy="709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Training</a:t>
          </a:r>
        </a:p>
      </dsp:txBody>
      <dsp:txXfrm>
        <a:off x="3858" y="164382"/>
        <a:ext cx="2319883" cy="709570"/>
      </dsp:txXfrm>
    </dsp:sp>
    <dsp:sp modelId="{484F5DC5-42CD-0B4E-8635-4F698A2885A7}">
      <dsp:nvSpPr>
        <dsp:cNvPr id="0" name=""/>
        <dsp:cNvSpPr/>
      </dsp:nvSpPr>
      <dsp:spPr>
        <a:xfrm>
          <a:off x="3858" y="873953"/>
          <a:ext cx="2319883" cy="20636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Teachers need to be trained in how to handle episodes of bullying effectively. 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Findings indicate that teachers are most likely to enlist other adults.</a:t>
          </a:r>
        </a:p>
      </dsp:txBody>
      <dsp:txXfrm>
        <a:off x="3858" y="873953"/>
        <a:ext cx="2319883" cy="2063639"/>
      </dsp:txXfrm>
    </dsp:sp>
    <dsp:sp modelId="{790AD640-EDB5-A748-B0A0-14880CC66954}">
      <dsp:nvSpPr>
        <dsp:cNvPr id="0" name=""/>
        <dsp:cNvSpPr/>
      </dsp:nvSpPr>
      <dsp:spPr>
        <a:xfrm>
          <a:off x="2648524" y="164382"/>
          <a:ext cx="2319883" cy="709570"/>
        </a:xfrm>
        <a:prstGeom prst="rect">
          <a:avLst/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 w="12700" cap="flat" cmpd="sng" algn="ctr">
          <a:solidFill>
            <a:schemeClr val="accent2">
              <a:hueOff val="-3450629"/>
              <a:satOff val="15286"/>
              <a:lumOff val="-56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Current practice</a:t>
          </a:r>
        </a:p>
      </dsp:txBody>
      <dsp:txXfrm>
        <a:off x="2648524" y="164382"/>
        <a:ext cx="2319883" cy="709570"/>
      </dsp:txXfrm>
    </dsp:sp>
    <dsp:sp modelId="{0F47FC19-F030-BB41-A6B4-B1A753B202A5}">
      <dsp:nvSpPr>
        <dsp:cNvPr id="0" name=""/>
        <dsp:cNvSpPr/>
      </dsp:nvSpPr>
      <dsp:spPr>
        <a:xfrm>
          <a:off x="2648524" y="873953"/>
          <a:ext cx="2319883" cy="2063639"/>
        </a:xfrm>
        <a:prstGeom prst="rect">
          <a:avLst/>
        </a:prstGeom>
        <a:solidFill>
          <a:schemeClr val="accent2">
            <a:tint val="40000"/>
            <a:alpha val="90000"/>
            <a:hueOff val="-3648662"/>
            <a:satOff val="10440"/>
            <a:lumOff val="-69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648662"/>
              <a:satOff val="10440"/>
              <a:lumOff val="-6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Educating teachers on the emotional, educational and social outcomes of bullying should be of paramount importance, and should be included in current practice for teachers.</a:t>
          </a:r>
        </a:p>
      </dsp:txBody>
      <dsp:txXfrm>
        <a:off x="2648524" y="873953"/>
        <a:ext cx="2319883" cy="2063639"/>
      </dsp:txXfrm>
    </dsp:sp>
    <dsp:sp modelId="{AFC5B5E4-898E-C345-8093-B96A607BDE63}">
      <dsp:nvSpPr>
        <dsp:cNvPr id="0" name=""/>
        <dsp:cNvSpPr/>
      </dsp:nvSpPr>
      <dsp:spPr>
        <a:xfrm>
          <a:off x="5293191" y="164382"/>
          <a:ext cx="2319883" cy="709570"/>
        </a:xfrm>
        <a:prstGeom prst="rect">
          <a:avLst/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 w="12700" cap="flat" cmpd="sng" algn="ctr">
          <a:solidFill>
            <a:schemeClr val="accent2">
              <a:hueOff val="-6901259"/>
              <a:satOff val="30573"/>
              <a:lumOff val="-112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Perceptions of children and young people</a:t>
          </a:r>
        </a:p>
      </dsp:txBody>
      <dsp:txXfrm>
        <a:off x="5293191" y="164382"/>
        <a:ext cx="2319883" cy="709570"/>
      </dsp:txXfrm>
    </dsp:sp>
    <dsp:sp modelId="{B8D90798-1E6B-9143-BA25-F377DC36AC4A}">
      <dsp:nvSpPr>
        <dsp:cNvPr id="0" name=""/>
        <dsp:cNvSpPr/>
      </dsp:nvSpPr>
      <dsp:spPr>
        <a:xfrm>
          <a:off x="5293191" y="873953"/>
          <a:ext cx="2319883" cy="2063639"/>
        </a:xfrm>
        <a:prstGeom prst="rect">
          <a:avLst/>
        </a:prstGeom>
        <a:solidFill>
          <a:schemeClr val="accent2">
            <a:tint val="40000"/>
            <a:alpha val="90000"/>
            <a:hueOff val="-7297324"/>
            <a:satOff val="20881"/>
            <a:lumOff val="-138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297324"/>
              <a:satOff val="20881"/>
              <a:lumOff val="-13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The views of children are of paramount importance, as they are on the frontline.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Perceptions of young people can be useful when implementing new anti-bullying strategies.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/>
        </a:p>
      </dsp:txBody>
      <dsp:txXfrm>
        <a:off x="5293191" y="873953"/>
        <a:ext cx="2319883" cy="2063639"/>
      </dsp:txXfrm>
    </dsp:sp>
    <dsp:sp modelId="{41C02C68-9321-B148-8BFD-4764F5DAF8D1}">
      <dsp:nvSpPr>
        <dsp:cNvPr id="0" name=""/>
        <dsp:cNvSpPr/>
      </dsp:nvSpPr>
      <dsp:spPr>
        <a:xfrm>
          <a:off x="7937858" y="164382"/>
          <a:ext cx="2319883" cy="709570"/>
        </a:xfrm>
        <a:prstGeom prst="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 w="1270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Teaching Assistants</a:t>
          </a:r>
        </a:p>
      </dsp:txBody>
      <dsp:txXfrm>
        <a:off x="7937858" y="164382"/>
        <a:ext cx="2319883" cy="709570"/>
      </dsp:txXfrm>
    </dsp:sp>
    <dsp:sp modelId="{741FB8AF-E206-A047-971A-490A07FBF5C3}">
      <dsp:nvSpPr>
        <dsp:cNvPr id="0" name=""/>
        <dsp:cNvSpPr/>
      </dsp:nvSpPr>
      <dsp:spPr>
        <a:xfrm>
          <a:off x="7937858" y="873953"/>
          <a:ext cx="2319883" cy="2063639"/>
        </a:xfrm>
        <a:prstGeom prst="rect">
          <a:avLst/>
        </a:prstGeom>
        <a:solidFill>
          <a:schemeClr val="accent2">
            <a:tint val="40000"/>
            <a:alpha val="90000"/>
            <a:hueOff val="-10945986"/>
            <a:satOff val="31321"/>
            <a:lumOff val="-208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945986"/>
              <a:satOff val="31321"/>
              <a:lumOff val="-20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200" kern="1200" dirty="0"/>
            <a:t>The role of a teaching assistant is just as important as the role of a teacher.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200" kern="1200" dirty="0"/>
            <a:t>Producing research with teaching assistants is vital for the development of effective strategies.</a:t>
          </a:r>
        </a:p>
      </dsp:txBody>
      <dsp:txXfrm>
        <a:off x="7937858" y="873953"/>
        <a:ext cx="2319883" cy="206363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8E759B-C096-452B-8E1C-51312B8F35D4}">
      <dsp:nvSpPr>
        <dsp:cNvPr id="0" name=""/>
        <dsp:cNvSpPr/>
      </dsp:nvSpPr>
      <dsp:spPr>
        <a:xfrm>
          <a:off x="0" y="644"/>
          <a:ext cx="6151562" cy="15073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64855-6019-46DB-BD34-043FEF61DEE2}">
      <dsp:nvSpPr>
        <dsp:cNvPr id="0" name=""/>
        <dsp:cNvSpPr/>
      </dsp:nvSpPr>
      <dsp:spPr>
        <a:xfrm>
          <a:off x="455959" y="339787"/>
          <a:ext cx="829016" cy="829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62D81D-84A2-4D7E-8DD0-8C54BB6CE786}">
      <dsp:nvSpPr>
        <dsp:cNvPr id="0" name=""/>
        <dsp:cNvSpPr/>
      </dsp:nvSpPr>
      <dsp:spPr>
        <a:xfrm>
          <a:off x="1740935" y="644"/>
          <a:ext cx="4410627" cy="1507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23" tIns="159523" rIns="159523" bIns="159523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Overall, teachers would not ignore incidences of bullying.</a:t>
          </a:r>
        </a:p>
      </dsp:txBody>
      <dsp:txXfrm>
        <a:off x="1740935" y="644"/>
        <a:ext cx="4410627" cy="1507303"/>
      </dsp:txXfrm>
    </dsp:sp>
    <dsp:sp modelId="{1E2CF1D1-0C8B-4D8E-8117-6EBA2D3C198B}">
      <dsp:nvSpPr>
        <dsp:cNvPr id="0" name=""/>
        <dsp:cNvSpPr/>
      </dsp:nvSpPr>
      <dsp:spPr>
        <a:xfrm>
          <a:off x="0" y="1884773"/>
          <a:ext cx="6151562" cy="15073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B4C2C-39AD-4DAB-A900-1B422CE8546F}">
      <dsp:nvSpPr>
        <dsp:cNvPr id="0" name=""/>
        <dsp:cNvSpPr/>
      </dsp:nvSpPr>
      <dsp:spPr>
        <a:xfrm>
          <a:off x="455959" y="2223916"/>
          <a:ext cx="829016" cy="8290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E6953-8D5C-4FC7-99F9-7C23E3E49160}">
      <dsp:nvSpPr>
        <dsp:cNvPr id="0" name=""/>
        <dsp:cNvSpPr/>
      </dsp:nvSpPr>
      <dsp:spPr>
        <a:xfrm>
          <a:off x="1740935" y="1884773"/>
          <a:ext cx="4410627" cy="1507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23" tIns="159523" rIns="159523" bIns="159523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Teachers are most likely to enlist other adults and less inclined to work with the victim.</a:t>
          </a:r>
        </a:p>
      </dsp:txBody>
      <dsp:txXfrm>
        <a:off x="1740935" y="1884773"/>
        <a:ext cx="4410627" cy="1507303"/>
      </dsp:txXfrm>
    </dsp:sp>
    <dsp:sp modelId="{1D2433EE-9402-47C0-BCFD-B81936BB5E8B}">
      <dsp:nvSpPr>
        <dsp:cNvPr id="0" name=""/>
        <dsp:cNvSpPr/>
      </dsp:nvSpPr>
      <dsp:spPr>
        <a:xfrm>
          <a:off x="0" y="3768902"/>
          <a:ext cx="6151562" cy="15073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1CE538-5B86-440A-A76E-DBA69C1657F5}">
      <dsp:nvSpPr>
        <dsp:cNvPr id="0" name=""/>
        <dsp:cNvSpPr/>
      </dsp:nvSpPr>
      <dsp:spPr>
        <a:xfrm>
          <a:off x="455959" y="4108045"/>
          <a:ext cx="829016" cy="8290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7AC42-0FD6-4948-BBCD-6E0FF1FD32A4}">
      <dsp:nvSpPr>
        <dsp:cNvPr id="0" name=""/>
        <dsp:cNvSpPr/>
      </dsp:nvSpPr>
      <dsp:spPr>
        <a:xfrm>
          <a:off x="1740935" y="3768902"/>
          <a:ext cx="4410627" cy="1507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523" tIns="159523" rIns="159523" bIns="159523" numCol="1" spcCol="1270" anchor="ctr" anchorCtr="0">
          <a:noAutofit/>
        </a:bodyPr>
        <a:lstStyle/>
        <a:p>
          <a:pPr marL="0" lvl="0" indent="0" algn="l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All teachers would handle bullying in the same ways, by being highly likely to enlist other adults, while being least likely to ignore the incident.</a:t>
          </a:r>
        </a:p>
      </dsp:txBody>
      <dsp:txXfrm>
        <a:off x="1740935" y="3768902"/>
        <a:ext cx="4410627" cy="1507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BasicProcessNew">
  <dgm:title val="Basic Process New"/>
  <dgm:desc val="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fact="0.15"/>
      <dgm:constr type="h" for="ch" forName="sibTrans" op="equ"/>
    </dgm:constrLst>
    <dgm:ruleLst>
      <dgm:rule type="h" for="ch" forName="sibTrans" val="6.75" fact="NaN" max="NaN"/>
      <dgm:rule type="w" for="ch" forName="sibTrans" val="8.75" fact="NaN" max="NaN"/>
    </dgm:ruleLst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lMarg" val="12"/>
          <dgm:constr type="rMarg" val="12"/>
          <dgm:constr type="tMarg" val="12"/>
          <dgm:constr type="bMarg" val="12"/>
        </dgm:constrLst>
        <dgm:ruleLst>
          <dgm:rule type="primFontSz" val="11" fact="NaN" max="NaN"/>
          <dgm:rule type="primFontSz" val="18" fact="NaN" max="NaN"/>
          <dgm:rule type="h" val="NaN" fact="1.5" max="NaN"/>
          <dgm:rule type="primFontSz" val="11" fact="NaN" max="NaN"/>
          <dgm:rule type="h" val="INF" fact="NaN" max="NaN"/>
        </dgm:ruleLst>
      </dgm:layoutNode>
      <dgm:forEach name="sibTransForEach" axis="followSib" ptType="sibTrans" cnt="1">
        <dgm:layoutNode name="sibTransSpacerBeforeConnector" styleLbl="node1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>
            <dgm:rule type="w" val="4.5" fact="NaN" max="NaN"/>
          </dgm:ruleLst>
        </dgm:layoutNode>
        <dgm:layoutNode name="sibTrans" styleLbl="node1">
          <dgm:alg type="sp"/>
          <dgm:shape xmlns:r="http://schemas.openxmlformats.org/officeDocument/2006/relationships" type="rightArrow" r:blip="">
            <dgm:adjLst>
              <dgm:adj idx="1" val="0.5"/>
            </dgm:adjLst>
          </dgm:shape>
          <dgm:presOf axis="self"/>
          <dgm:constrLst>
            <dgm:constr type="h" val="6.75"/>
          </dgm:constrLst>
          <dgm:ruleLst>
            <dgm:rule type="h" val="6.75" fact="NaN" max="NaN"/>
            <dgm:rule type="w" val="8.75" fact="NaN" max="NaN"/>
          </dgm:ruleLst>
        </dgm:layoutNode>
        <dgm:layoutNode name="sibTransSpacerAfterConnector">
          <dgm:alg type="sp"/>
          <dgm:shape xmlns:r="http://schemas.openxmlformats.org/officeDocument/2006/relationships" r:blip="">
            <dgm:adjLst/>
          </dgm:shape>
          <dgm:constrLst>
            <dgm:constr type="w" val="4.5"/>
          </dgm:constrLst>
          <dgm:presOf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5/14/20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123C-6001-B74A-A3B8-C72166B373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133600"/>
            <a:ext cx="8991600" cy="1899064"/>
          </a:xfrm>
        </p:spPr>
        <p:txBody>
          <a:bodyPr>
            <a:normAutofit fontScale="90000"/>
          </a:bodyPr>
          <a:lstStyle/>
          <a:p>
            <a:r>
              <a:rPr lang="en-US" dirty="0"/>
              <a:t>Self-reported handling of bullying among teachers in primary and secondary schools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8F6359-815E-6D46-B995-9DF98C67C5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Laura </a:t>
            </a:r>
            <a:r>
              <a:rPr lang="en-US" dirty="0" err="1"/>
              <a:t>Boyling</a:t>
            </a:r>
            <a:endParaRPr lang="en-US" dirty="0"/>
          </a:p>
          <a:p>
            <a:r>
              <a:rPr lang="en-US" dirty="0"/>
              <a:t>1706534</a:t>
            </a:r>
          </a:p>
        </p:txBody>
      </p:sp>
    </p:spTree>
    <p:extLst>
      <p:ext uri="{BB962C8B-B14F-4D97-AF65-F5344CB8AC3E}">
        <p14:creationId xmlns:p14="http://schemas.microsoft.com/office/powerpoint/2010/main" val="3712757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F8C737B-C430-4274-A4FA-6C6B47C3E8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54" r="23412" b="-1"/>
          <a:stretch/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09D4D4-E628-AA4F-A9A5-F9B98F486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STUDY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A2E2E-C275-9944-BFC9-8BE9C9409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941" y="976129"/>
            <a:ext cx="4804931" cy="4919815"/>
          </a:xfrm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Bullying is a prolonged negative interaction that is often present in school classrooms.</a:t>
            </a:r>
          </a:p>
          <a:p>
            <a:pPr>
              <a:lnSpc>
                <a:spcPct val="150000"/>
              </a:lnSpc>
            </a:pPr>
            <a:r>
              <a:rPr lang="en-US" dirty="0"/>
              <a:t>Prominent problem among primary and secondary schools.</a:t>
            </a:r>
          </a:p>
          <a:p>
            <a:pPr>
              <a:lnSpc>
                <a:spcPct val="150000"/>
              </a:lnSpc>
            </a:pPr>
            <a:r>
              <a:rPr lang="en-US" dirty="0"/>
              <a:t>31.4% of children have experienced bullying at least once during their time in school (</a:t>
            </a:r>
            <a:r>
              <a:rPr lang="en-US" dirty="0" err="1"/>
              <a:t>Kshirsagar</a:t>
            </a:r>
            <a:r>
              <a:rPr lang="en-US" dirty="0"/>
              <a:t>,  Agarwal and </a:t>
            </a:r>
            <a:r>
              <a:rPr lang="en-US" dirty="0" err="1"/>
              <a:t>Bavdekar</a:t>
            </a:r>
            <a:r>
              <a:rPr lang="en-US" dirty="0"/>
              <a:t>, 2007). </a:t>
            </a:r>
          </a:p>
          <a:p>
            <a:pPr>
              <a:lnSpc>
                <a:spcPct val="150000"/>
              </a:lnSpc>
            </a:pPr>
            <a:r>
              <a:rPr lang="en-US" dirty="0"/>
              <a:t>Presents a threat to the safe learning environment schools provide.</a:t>
            </a:r>
          </a:p>
          <a:p>
            <a:pPr>
              <a:lnSpc>
                <a:spcPct val="150000"/>
              </a:lnSpc>
            </a:pPr>
            <a:r>
              <a:rPr lang="en-US" dirty="0"/>
              <a:t>An unsafe environment can negatively impact academic performance and mental health (Juvonen, Wang and Espinoza, 2011). </a:t>
            </a:r>
          </a:p>
          <a:p>
            <a:pPr>
              <a:lnSpc>
                <a:spcPct val="150000"/>
              </a:lnSpc>
            </a:pPr>
            <a:r>
              <a:rPr lang="en-US" dirty="0"/>
              <a:t>Teachers have a very important role in preventing the causes of bullying.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1039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A356C-5F6B-E346-950B-E9DFA844E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3742944" cy="1188720"/>
          </a:xfrm>
        </p:spPr>
        <p:txBody>
          <a:bodyPr/>
          <a:lstStyle/>
          <a:p>
            <a:r>
              <a:rPr lang="en-US" dirty="0"/>
              <a:t>Type of school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C8097D-E461-9A4B-992E-0BCEDEF07CCC}"/>
              </a:ext>
            </a:extLst>
          </p:cNvPr>
          <p:cNvSpPr txBox="1">
            <a:spLocks/>
          </p:cNvSpPr>
          <p:nvPr/>
        </p:nvSpPr>
        <p:spPr bwMode="black">
          <a:xfrm>
            <a:off x="6360161" y="964692"/>
            <a:ext cx="3657600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Teaching experience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C79FD22-AE44-9B4F-97D6-7B8FF7F38E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2128141"/>
              </p:ext>
            </p:extLst>
          </p:nvPr>
        </p:nvGraphicFramePr>
        <p:xfrm>
          <a:off x="2231136" y="2395959"/>
          <a:ext cx="3942078" cy="3847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954D1C99-A368-324F-A139-065327B89A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3384322"/>
              </p:ext>
            </p:extLst>
          </p:nvPr>
        </p:nvGraphicFramePr>
        <p:xfrm>
          <a:off x="6360161" y="2395959"/>
          <a:ext cx="3799838" cy="37423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5295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E61F-0A6E-EB47-9DC5-063F75BB9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/>
              <a:t>RATIONALE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E7C4D0C-E93D-BE4B-8C99-B71EF82116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717498"/>
              </p:ext>
            </p:extLst>
          </p:nvPr>
        </p:nvGraphicFramePr>
        <p:xfrm>
          <a:off x="965200" y="2361235"/>
          <a:ext cx="10261600" cy="3384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7955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5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24725-D69E-1745-B4B5-86D757C94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prstGeom prst="ellipse">
            <a:avLst/>
          </a:prstGeo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US"/>
              <a:t>aims</a:t>
            </a:r>
          </a:p>
        </p:txBody>
      </p:sp>
      <p:sp useBgFill="1">
        <p:nvSpPr>
          <p:cNvPr id="31" name="Rectangle 27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F1FD3FB8-B258-48ED-ABEA-956CC6C3C7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1131403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9505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67776-A03C-D144-AFD5-AF18B492D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prstGeom prst="ellipse">
            <a:avLst/>
          </a:prstGeo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US" sz="2400"/>
              <a:t>hypothesis</a:t>
            </a: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96235A4-88F9-4A4D-AA89-1D792D778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0020841"/>
              </p:ext>
            </p:extLst>
          </p:nvPr>
        </p:nvGraphicFramePr>
        <p:xfrm>
          <a:off x="5397500" y="639762"/>
          <a:ext cx="6151563" cy="5656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9454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2D2ED89-5AE9-4E9E-B74C-07803A862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29948" y="0"/>
            <a:ext cx="673210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7D3511-410E-9744-B218-7365BE9C0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66" y="964692"/>
            <a:ext cx="4334934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>
                <a:solidFill>
                  <a:srgbClr val="404040"/>
                </a:solidFill>
              </a:rPr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740D2-6968-A340-9D23-84800B519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834" y="2509737"/>
            <a:ext cx="4334935" cy="3785905"/>
          </a:xfrm>
        </p:spPr>
        <p:txBody>
          <a:bodyPr>
            <a:normAutofit/>
          </a:bodyPr>
          <a:lstStyle/>
          <a:p>
            <a:r>
              <a:rPr lang="en-US" dirty="0"/>
              <a:t>Between subjects design</a:t>
            </a:r>
          </a:p>
          <a:p>
            <a:r>
              <a:rPr lang="en-US" dirty="0"/>
              <a:t>Two independent variables:</a:t>
            </a:r>
          </a:p>
          <a:p>
            <a:pPr marL="0" indent="0">
              <a:buNone/>
            </a:pPr>
            <a:r>
              <a:rPr lang="en-US" dirty="0"/>
              <a:t>    Type of school -</a:t>
            </a:r>
          </a:p>
          <a:p>
            <a:pPr marL="0" indent="0">
              <a:buNone/>
            </a:pPr>
            <a:r>
              <a:rPr lang="en-US" dirty="0"/>
              <a:t>	Primary and Secondary</a:t>
            </a:r>
          </a:p>
          <a:p>
            <a:pPr marL="0" indent="0">
              <a:buNone/>
            </a:pPr>
            <a:r>
              <a:rPr lang="en-US" dirty="0"/>
              <a:t>    Length of teaching experience -</a:t>
            </a:r>
          </a:p>
          <a:p>
            <a:pPr marL="0" indent="0">
              <a:buNone/>
            </a:pPr>
            <a:r>
              <a:rPr lang="en-US" dirty="0"/>
              <a:t>	1-4 years and 5+ years</a:t>
            </a:r>
          </a:p>
          <a:p>
            <a:r>
              <a:rPr lang="en-US" dirty="0"/>
              <a:t>Dependent variable:</a:t>
            </a:r>
          </a:p>
          <a:p>
            <a:pPr marL="0" indent="0">
              <a:buNone/>
            </a:pPr>
            <a:r>
              <a:rPr lang="en-US" dirty="0"/>
              <a:t>	The score across five subscales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14EB7AD-ECE0-1C46-A41D-89A6745F5F4E}"/>
              </a:ext>
            </a:extLst>
          </p:cNvPr>
          <p:cNvSpPr txBox="1">
            <a:spLocks/>
          </p:cNvSpPr>
          <p:nvPr/>
        </p:nvSpPr>
        <p:spPr bwMode="black">
          <a:xfrm>
            <a:off x="6450037" y="964692"/>
            <a:ext cx="4334934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404040"/>
                </a:solidFill>
              </a:rPr>
              <a:t>participants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3DC707D-0CA8-AB43-B0B0-9B4C05EB5668}"/>
              </a:ext>
            </a:extLst>
          </p:cNvPr>
          <p:cNvSpPr txBox="1">
            <a:spLocks/>
          </p:cNvSpPr>
          <p:nvPr/>
        </p:nvSpPr>
        <p:spPr>
          <a:xfrm>
            <a:off x="6450037" y="2499147"/>
            <a:ext cx="433493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130 teachers</a:t>
            </a:r>
          </a:p>
          <a:p>
            <a:r>
              <a:rPr lang="en-US" dirty="0"/>
              <a:t>60 primary school teachers</a:t>
            </a:r>
          </a:p>
          <a:p>
            <a:r>
              <a:rPr lang="en-US" dirty="0"/>
              <a:t>70 secondary school teacher</a:t>
            </a:r>
          </a:p>
          <a:p>
            <a:r>
              <a:rPr lang="en-US" dirty="0"/>
              <a:t>90 females</a:t>
            </a:r>
          </a:p>
          <a:p>
            <a:r>
              <a:rPr lang="en-US" dirty="0"/>
              <a:t>40 males</a:t>
            </a:r>
          </a:p>
          <a:p>
            <a:r>
              <a:rPr lang="en-US" dirty="0"/>
              <a:t>All participants were aged between 18 and 60</a:t>
            </a:r>
          </a:p>
        </p:txBody>
      </p:sp>
    </p:spTree>
    <p:extLst>
      <p:ext uri="{BB962C8B-B14F-4D97-AF65-F5344CB8AC3E}">
        <p14:creationId xmlns:p14="http://schemas.microsoft.com/office/powerpoint/2010/main" val="2034073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30FE0-C542-45A1-BCD8-935787009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51" y="640080"/>
            <a:ext cx="8924024" cy="5200996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0543" y="825096"/>
            <a:ext cx="8549640" cy="483096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C9683BE-686D-9E45-8F8D-87260A9693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6989050"/>
              </p:ext>
            </p:extLst>
          </p:nvPr>
        </p:nvGraphicFramePr>
        <p:xfrm>
          <a:off x="184072" y="922614"/>
          <a:ext cx="3884611" cy="4588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6718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D651D-ECCB-9F45-9BB0-2C7DAB3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168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Materials</a:t>
            </a:r>
          </a:p>
        </p:txBody>
      </p:sp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C46CED34-F662-0C4D-8C83-0C8A56C4CFA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61298865"/>
              </p:ext>
            </p:extLst>
          </p:nvPr>
        </p:nvGraphicFramePr>
        <p:xfrm>
          <a:off x="3548657" y="873855"/>
          <a:ext cx="3884611" cy="4588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01415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33264-A0B9-B445-9CB1-3B79A9609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/>
              <a:t>procedure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9D228AB-48D2-BF48-A675-96341224C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4062686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0208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67707-C825-E64E-89A9-C2B708FC7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results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F4B7D38-A044-574A-859C-DE9ED22042EF}"/>
              </a:ext>
            </a:extLst>
          </p:cNvPr>
          <p:cNvSpPr txBox="1">
            <a:spLocks/>
          </p:cNvSpPr>
          <p:nvPr/>
        </p:nvSpPr>
        <p:spPr bwMode="black">
          <a:xfrm>
            <a:off x="4965538" y="370332"/>
            <a:ext cx="3125165" cy="113767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fontScale="5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70000"/>
              </a:lnSpc>
            </a:pPr>
            <a:r>
              <a:rPr lang="en-US" dirty="0"/>
              <a:t>Differences among subscales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778E70DF-1C35-804C-9BF2-2DBAAB56A1D8}"/>
              </a:ext>
            </a:extLst>
          </p:cNvPr>
          <p:cNvSpPr txBox="1">
            <a:spLocks/>
          </p:cNvSpPr>
          <p:nvPr/>
        </p:nvSpPr>
        <p:spPr bwMode="black">
          <a:xfrm>
            <a:off x="8707172" y="370332"/>
            <a:ext cx="3125164" cy="113767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60000"/>
              </a:lnSpc>
            </a:pPr>
            <a:r>
              <a:rPr lang="en-US" sz="1500" dirty="0"/>
              <a:t>Differences among groups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EA92C2CD-3115-294D-891D-702953F2C9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8729189"/>
              </p:ext>
            </p:extLst>
          </p:nvPr>
        </p:nvGraphicFramePr>
        <p:xfrm>
          <a:off x="4965538" y="1689904"/>
          <a:ext cx="3264061" cy="5023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42298A28-30BF-884F-8056-5C799BCAF1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6350504"/>
              </p:ext>
            </p:extLst>
          </p:nvPr>
        </p:nvGraphicFramePr>
        <p:xfrm>
          <a:off x="8707172" y="1689903"/>
          <a:ext cx="3125164" cy="5023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238746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3CC36C-210F-452E-B0C6-CAE94609D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4900"/>
            <a:ext cx="12192000" cy="194310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D77E017-7BFF-4018-BF75-AF8C6DDF08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918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F6941-E5D3-5841-A1F8-D9EC42529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325791"/>
            <a:ext cx="7729728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/>
              <a:t>discussion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3A14553-CC9B-364C-88A1-B6C92A81EF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743629"/>
              </p:ext>
            </p:extLst>
          </p:nvPr>
        </p:nvGraphicFramePr>
        <p:xfrm>
          <a:off x="679006" y="808316"/>
          <a:ext cx="10833987" cy="3155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8422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7D34E-F268-3343-90B2-53190715A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US"/>
              <a:t>LIMITATIONS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98CFCC4-0BFA-1049-A339-2115496294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164837"/>
              </p:ext>
            </p:extLst>
          </p:nvPr>
        </p:nvGraphicFramePr>
        <p:xfrm>
          <a:off x="5397500" y="639763"/>
          <a:ext cx="6151563" cy="5853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40882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A955E-0FD4-B046-9BF2-3DDDDF7C6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ellipse">
            <a:avLst/>
          </a:prstGeom>
        </p:spPr>
        <p:txBody>
          <a:bodyPr>
            <a:normAutofit/>
          </a:bodyPr>
          <a:lstStyle/>
          <a:p>
            <a:r>
              <a:rPr lang="en-US"/>
              <a:t>iMPLICATIONS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B0E5EDC-B307-7A4C-B1CE-8897E7D6E5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4537716"/>
              </p:ext>
            </p:extLst>
          </p:nvPr>
        </p:nvGraphicFramePr>
        <p:xfrm>
          <a:off x="965201" y="2638425"/>
          <a:ext cx="10261600" cy="3101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0264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4E866FF9-A729-45F0-A163-10E89E87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38255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C0DF7-351F-AE4D-AF42-C45B7A1FC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681105"/>
            <a:ext cx="3401568" cy="1495794"/>
          </a:xfrm>
          <a:prstGeom prst="ellipse">
            <a:avLst/>
          </a:prstGeom>
          <a:solidFill>
            <a:srgbClr val="FFFFFF"/>
          </a:solidFill>
          <a:ln>
            <a:solidFill>
              <a:srgbClr val="262626"/>
            </a:solidFill>
          </a:ln>
        </p:spPr>
        <p:txBody>
          <a:bodyPr>
            <a:normAutofit/>
          </a:bodyPr>
          <a:lstStyle/>
          <a:p>
            <a:r>
              <a:rPr lang="en-US" sz="2000"/>
              <a:t>Conclusion</a:t>
            </a: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804366F-2366-4688-98E7-B101C7BC6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3278" y="0"/>
            <a:ext cx="743872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F8AB2D9B-8523-41D2-940C-43B31C1CE8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271421"/>
              </p:ext>
            </p:extLst>
          </p:nvPr>
        </p:nvGraphicFramePr>
        <p:xfrm>
          <a:off x="5397500" y="639763"/>
          <a:ext cx="6151563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8699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64983-47FC-2245-B26F-2985D9368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BCA77-61D2-5E43-9925-1A0033F0B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9690" y="2352294"/>
            <a:ext cx="9780270" cy="4048506"/>
          </a:xfrm>
        </p:spPr>
        <p:txBody>
          <a:bodyPr>
            <a:normAutofit fontScale="25000" lnSpcReduction="20000"/>
          </a:bodyPr>
          <a:lstStyle/>
          <a:p>
            <a:r>
              <a:rPr lang="en-GB" sz="3600"/>
              <a:t>Ajzen, I. (1991). The theory of planned behavior. </a:t>
            </a:r>
            <a:r>
              <a:rPr lang="en-GB" sz="3600" i="1"/>
              <a:t>Organizational behavior and human decision processes</a:t>
            </a:r>
            <a:r>
              <a:rPr lang="en-GB" sz="3600"/>
              <a:t>, </a:t>
            </a:r>
            <a:r>
              <a:rPr lang="en-GB" sz="3600" i="1"/>
              <a:t>50</a:t>
            </a:r>
            <a:r>
              <a:rPr lang="en-GB" sz="3600"/>
              <a:t>(2), 179-211.</a:t>
            </a:r>
          </a:p>
          <a:p>
            <a:r>
              <a:rPr lang="en-GB" sz="3600"/>
              <a:t>Assembly, U. G. (1989). Convention on the Rights of the Child. </a:t>
            </a:r>
            <a:r>
              <a:rPr lang="en-GB" sz="3600" i="1"/>
              <a:t>United Nations, Treaty</a:t>
            </a:r>
            <a:endParaRPr lang="en-GB" sz="3600"/>
          </a:p>
          <a:p>
            <a:r>
              <a:rPr lang="en-GB" sz="3600"/>
              <a:t>Bauman, S., &amp; Del Rio, A. (2006). Preservice teachers' responses to bullying scenarios: Comparing physical, verbal, and relational bullying. </a:t>
            </a:r>
            <a:r>
              <a:rPr lang="en-GB" sz="3600" i="1"/>
              <a:t>Journal of Educational Psychology</a:t>
            </a:r>
            <a:r>
              <a:rPr lang="en-GB" sz="3600"/>
              <a:t>, </a:t>
            </a:r>
            <a:r>
              <a:rPr lang="en-GB" sz="3600" i="1"/>
              <a:t>98</a:t>
            </a:r>
            <a:r>
              <a:rPr lang="en-GB" sz="3600"/>
              <a:t>(1), 219.</a:t>
            </a:r>
          </a:p>
          <a:p>
            <a:r>
              <a:rPr lang="en-GB" sz="3600"/>
              <a:t>Burk, B. N., DiRenzo, A., &amp; Fuller, R. H. (2019). Who is a Bully Anyway?: Examining Perceptions of Bullying among Parents and Children. </a:t>
            </a:r>
            <a:r>
              <a:rPr lang="en-GB" sz="3600" i="1"/>
              <a:t>Journal of Park &amp; Recreation Administration</a:t>
            </a:r>
            <a:r>
              <a:rPr lang="en-GB" sz="3600"/>
              <a:t>, </a:t>
            </a:r>
            <a:r>
              <a:rPr lang="en-GB" sz="3600" i="1"/>
              <a:t>37</a:t>
            </a:r>
            <a:r>
              <a:rPr lang="en-GB" sz="3600"/>
              <a:t>(2).</a:t>
            </a:r>
          </a:p>
          <a:p>
            <a:r>
              <a:rPr lang="en-GB" sz="3600"/>
              <a:t>Davis, T. J. (2015). </a:t>
            </a:r>
            <a:r>
              <a:rPr lang="en-GB" sz="3600" i="1"/>
              <a:t>Teacher beliefs and perceptions about preschool bullying</a:t>
            </a:r>
            <a:r>
              <a:rPr lang="en-GB" sz="3600"/>
              <a:t> (Doctoral dissertation, The University of Alabama).</a:t>
            </a:r>
          </a:p>
          <a:p>
            <a:pPr>
              <a:lnSpc>
                <a:spcPct val="170000"/>
              </a:lnSpc>
            </a:pPr>
            <a:r>
              <a:rPr lang="en-GB" sz="3600"/>
              <a:t>Department for Education. (2017). </a:t>
            </a:r>
            <a:r>
              <a:rPr lang="en-GB" sz="3600" i="1"/>
              <a:t>Preventing and tackling bullying: Advice for headteachers, staff and governing bodies. </a:t>
            </a:r>
            <a:r>
              <a:rPr lang="en-GB" sz="3600"/>
              <a:t>Retrieved from https://assets.publishing.service.gov.uk/government/uploads/system/uploads/attachment_data/file/623895/Preventing_and_tackling_bullying_advice.pdf</a:t>
            </a:r>
          </a:p>
          <a:p>
            <a:r>
              <a:rPr lang="en-GB" sz="3600"/>
              <a:t>Ellis, A. A., &amp; Shute, R. (2007). Teacher responses to bullying in relation to moral orientation and seriousness of bullying. </a:t>
            </a:r>
            <a:r>
              <a:rPr lang="en-GB" sz="3600" i="1"/>
              <a:t>British Journal of Educational Psychology</a:t>
            </a:r>
            <a:r>
              <a:rPr lang="en-GB" sz="3600"/>
              <a:t>, </a:t>
            </a:r>
            <a:r>
              <a:rPr lang="en-GB" sz="3600" i="1"/>
              <a:t>77</a:t>
            </a:r>
            <a:r>
              <a:rPr lang="en-GB" sz="3600"/>
              <a:t>(3), 649-663.</a:t>
            </a:r>
          </a:p>
          <a:p>
            <a:r>
              <a:rPr lang="en-GB" sz="3600"/>
              <a:t>Glew, G. M., Fan, M. Y., Katon, W., Rivara, F. P., &amp; Kernic, M. A. (2005). Bullying, psychosocial adjustment, and academic performance in elementary school. </a:t>
            </a:r>
            <a:r>
              <a:rPr lang="en-GB" sz="3600" i="1"/>
              <a:t>Archives of pediatrics &amp; adolescent medicine</a:t>
            </a:r>
            <a:r>
              <a:rPr lang="en-GB" sz="3600"/>
              <a:t>, </a:t>
            </a:r>
            <a:r>
              <a:rPr lang="en-GB" sz="3600" i="1"/>
              <a:t>159</a:t>
            </a:r>
            <a:r>
              <a:rPr lang="en-GB" sz="3600"/>
              <a:t>(11), 1026-1031.</a:t>
            </a:r>
          </a:p>
          <a:p>
            <a:r>
              <a:rPr lang="en-GB" sz="3600"/>
              <a:t>Glover, D., Gough, G., Johnson, M., &amp; Cartwright, N. (2000). Bullying in 25 secondary schools: Incidence, impact and intervention. </a:t>
            </a:r>
            <a:r>
              <a:rPr lang="en-GB" sz="3600" i="1"/>
              <a:t>Educational research</a:t>
            </a:r>
            <a:r>
              <a:rPr lang="en-GB" sz="3600"/>
              <a:t>, </a:t>
            </a:r>
            <a:r>
              <a:rPr lang="en-GB" sz="3600" i="1"/>
              <a:t>42</a:t>
            </a:r>
            <a:r>
              <a:rPr lang="en-GB" sz="3600"/>
              <a:t>(2), 141-156.</a:t>
            </a:r>
          </a:p>
          <a:p>
            <a:r>
              <a:rPr lang="en-GB" sz="3600"/>
              <a:t>Juvonen, J., Wang, Y., &amp; Espinoza, G. (2011). Bullying experiences and compromised academic performance across middle school grades. </a:t>
            </a:r>
            <a:r>
              <a:rPr lang="en-GB" sz="3600" i="1"/>
              <a:t>The Journal of Early Adolescence</a:t>
            </a:r>
            <a:r>
              <a:rPr lang="en-GB" sz="3600"/>
              <a:t>, </a:t>
            </a:r>
            <a:r>
              <a:rPr lang="en-GB" sz="3600" i="1"/>
              <a:t>31</a:t>
            </a:r>
            <a:r>
              <a:rPr lang="en-GB" sz="3600"/>
              <a:t>(1), 152-173.</a:t>
            </a:r>
          </a:p>
          <a:p>
            <a:r>
              <a:rPr lang="en-GB" sz="3600"/>
              <a:t>Kahn, J. H., Jones, J. L., &amp; Wieland, A. L. (2012). Preservice teachers' coping styles and their responses to bullying. </a:t>
            </a:r>
            <a:r>
              <a:rPr lang="en-GB" sz="3600" i="1"/>
              <a:t>Psychology in the Schools</a:t>
            </a:r>
            <a:r>
              <a:rPr lang="en-GB" sz="3600"/>
              <a:t>, </a:t>
            </a:r>
            <a:r>
              <a:rPr lang="en-GB" sz="3600" i="1"/>
              <a:t>49</a:t>
            </a:r>
            <a:r>
              <a:rPr lang="en-GB" sz="3600"/>
              <a:t>(8), 784-793.</a:t>
            </a:r>
          </a:p>
          <a:p>
            <a:r>
              <a:rPr lang="en-GB" sz="3600"/>
              <a:t>Kennedy, T. D., Russom, A. G., &amp; Kevorkian, M. M. (2012). Teacher and Administrator Perceptions of Bullying in Schools. </a:t>
            </a:r>
            <a:r>
              <a:rPr lang="en-GB" sz="3600" i="1"/>
              <a:t>International journal of education policy and leadership</a:t>
            </a:r>
            <a:r>
              <a:rPr lang="en-GB" sz="3600"/>
              <a:t>, </a:t>
            </a:r>
            <a:r>
              <a:rPr lang="en-GB" sz="3600" i="1"/>
              <a:t>7</a:t>
            </a:r>
            <a:r>
              <a:rPr lang="en-GB" sz="3600"/>
              <a:t>(5), 1-12.</a:t>
            </a:r>
          </a:p>
          <a:p>
            <a:r>
              <a:rPr lang="en-GB" sz="3600"/>
              <a:t>Kshirsagar, V. Y., Agarwal, R., &amp; Bavdekar, S. B. (2007). Bullying in schools: prevalence and short-term impact. </a:t>
            </a:r>
            <a:r>
              <a:rPr lang="en-GB" sz="3600" i="1"/>
              <a:t>Indian pediatrics</a:t>
            </a:r>
            <a:r>
              <a:rPr lang="en-GB" sz="3600"/>
              <a:t>, </a:t>
            </a:r>
            <a:r>
              <a:rPr lang="en-GB" sz="3600" i="1"/>
              <a:t>44</a:t>
            </a:r>
            <a:r>
              <a:rPr lang="en-GB" sz="3600"/>
              <a:t>(1), 25.</a:t>
            </a:r>
          </a:p>
          <a:p>
            <a:r>
              <a:rPr lang="en-GB" sz="3600"/>
              <a:t>Mattioni, L. (2012). School staff's perceptions and attitudes towards cyberbullying.</a:t>
            </a:r>
          </a:p>
          <a:p>
            <a:pPr>
              <a:lnSpc>
                <a:spcPct val="170000"/>
              </a:lnSpc>
            </a:pPr>
            <a:r>
              <a:rPr lang="en-GB" sz="3600"/>
              <a:t>McCabe, P. C., Rubinson, F., Dragowski, E. A., &amp; Elizalde‐Utnick, G. (2013). Behavioral intention of teachers, school psychologists, and counselors to intervene and prevent harassment of LGBTQ youth. </a:t>
            </a:r>
            <a:r>
              <a:rPr lang="en-GB" sz="3600" i="1"/>
              <a:t>Psychology in the Schools</a:t>
            </a:r>
            <a:r>
              <a:rPr lang="en-GB" sz="3600"/>
              <a:t>, </a:t>
            </a:r>
            <a:r>
              <a:rPr lang="en-GB" sz="3600" i="1"/>
              <a:t>50</a:t>
            </a:r>
            <a:r>
              <a:rPr lang="en-GB" sz="3600"/>
              <a:t>(7), 672-688.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427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3C51A-AEEB-714D-9B51-555C59321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4B8CA-5F49-C849-BA62-9E6DB0CFC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4460" y="2546604"/>
            <a:ext cx="9624060" cy="3842766"/>
          </a:xfrm>
        </p:spPr>
        <p:txBody>
          <a:bodyPr>
            <a:normAutofit/>
          </a:bodyPr>
          <a:lstStyle/>
          <a:p>
            <a:r>
              <a:rPr lang="en-GB" sz="900" dirty="0"/>
              <a:t>Nicolaides, S., Toda, Y., &amp; Smith, P. K. (2002). Knowledge and attitudes about school bullying in trainee teachers. </a:t>
            </a:r>
            <a:r>
              <a:rPr lang="en-GB" sz="900" i="1" dirty="0"/>
              <a:t>British Journal of Educational Psychology</a:t>
            </a:r>
            <a:r>
              <a:rPr lang="en-GB" sz="900" dirty="0"/>
              <a:t>, </a:t>
            </a:r>
            <a:r>
              <a:rPr lang="en-GB" sz="900" i="1" dirty="0"/>
              <a:t>72</a:t>
            </a:r>
            <a:r>
              <a:rPr lang="en-GB" sz="900" dirty="0"/>
              <a:t>(1), 105-118.</a:t>
            </a:r>
          </a:p>
          <a:p>
            <a:pPr>
              <a:lnSpc>
                <a:spcPct val="150000"/>
              </a:lnSpc>
            </a:pPr>
            <a:r>
              <a:rPr lang="en-GB" sz="900" dirty="0"/>
              <a:t>Oldenburg, B., van </a:t>
            </a:r>
            <a:r>
              <a:rPr lang="en-GB" sz="900" dirty="0" err="1"/>
              <a:t>Duijn</a:t>
            </a:r>
            <a:r>
              <a:rPr lang="en-GB" sz="900" dirty="0"/>
              <a:t>, M., </a:t>
            </a:r>
            <a:r>
              <a:rPr lang="en-GB" sz="900" dirty="0" err="1"/>
              <a:t>Sentse</a:t>
            </a:r>
            <a:r>
              <a:rPr lang="en-GB" sz="900" dirty="0"/>
              <a:t>, M., </a:t>
            </a:r>
            <a:r>
              <a:rPr lang="en-GB" sz="900" dirty="0" err="1"/>
              <a:t>Huitsing</a:t>
            </a:r>
            <a:r>
              <a:rPr lang="en-GB" sz="900" dirty="0"/>
              <a:t>, G., van der Ploeg, R., </a:t>
            </a:r>
            <a:r>
              <a:rPr lang="en-GB" sz="900" dirty="0" err="1"/>
              <a:t>Salmivalli</a:t>
            </a:r>
            <a:r>
              <a:rPr lang="en-GB" sz="900" dirty="0"/>
              <a:t>, C., &amp; </a:t>
            </a:r>
            <a:r>
              <a:rPr lang="en-GB" sz="900" dirty="0" err="1"/>
              <a:t>Veenstra</a:t>
            </a:r>
            <a:r>
              <a:rPr lang="en-GB" sz="900" dirty="0"/>
              <a:t>, R. (2015). Teacher characteristics and peer victimization in elementary schools: A classroom-level perspective. </a:t>
            </a:r>
            <a:r>
              <a:rPr lang="en-GB" sz="900" i="1" dirty="0"/>
              <a:t>Journal of Abnormal Child Psychology</a:t>
            </a:r>
            <a:r>
              <a:rPr lang="en-GB" sz="900" dirty="0"/>
              <a:t>, </a:t>
            </a:r>
            <a:r>
              <a:rPr lang="en-GB" sz="900" i="1" dirty="0"/>
              <a:t>43</a:t>
            </a:r>
            <a:r>
              <a:rPr lang="en-GB" sz="900" dirty="0"/>
              <a:t>(1), 33-44.</a:t>
            </a:r>
            <a:r>
              <a:rPr lang="en-GB" sz="900" u="sng" dirty="0"/>
              <a:t> </a:t>
            </a:r>
            <a:r>
              <a:rPr lang="en-GB" sz="900" i="1" dirty="0"/>
              <a:t>Series</a:t>
            </a:r>
            <a:r>
              <a:rPr lang="en-GB" sz="900" dirty="0"/>
              <a:t>, </a:t>
            </a:r>
            <a:r>
              <a:rPr lang="en-GB" sz="900" i="1" dirty="0"/>
              <a:t>1577</a:t>
            </a:r>
            <a:r>
              <a:rPr lang="en-GB" sz="900" dirty="0"/>
              <a:t>(3).</a:t>
            </a:r>
          </a:p>
          <a:p>
            <a:pPr>
              <a:lnSpc>
                <a:spcPct val="150000"/>
              </a:lnSpc>
            </a:pPr>
            <a:r>
              <a:rPr lang="en-GB" sz="900" dirty="0"/>
              <a:t>Oliver, C., &amp; </a:t>
            </a:r>
            <a:r>
              <a:rPr lang="en-GB" sz="900" dirty="0" err="1"/>
              <a:t>Candappa</a:t>
            </a:r>
            <a:r>
              <a:rPr lang="en-GB" sz="900" dirty="0"/>
              <a:t>, M. (2003). </a:t>
            </a:r>
            <a:r>
              <a:rPr lang="en-GB" sz="900" i="1" dirty="0"/>
              <a:t>Tackling bullying: Listening to the views of children and young people</a:t>
            </a:r>
            <a:r>
              <a:rPr lang="en-GB" sz="900" dirty="0"/>
              <a:t>. Nottingham: DfES.</a:t>
            </a:r>
          </a:p>
          <a:p>
            <a:r>
              <a:rPr lang="en-GB" sz="900" dirty="0" err="1"/>
              <a:t>Özkiliç</a:t>
            </a:r>
            <a:r>
              <a:rPr lang="en-GB" sz="900" dirty="0"/>
              <a:t>, R. (2014). Students bullying toward teachers and teacher self-efficacy beliefs. </a:t>
            </a:r>
            <a:r>
              <a:rPr lang="en-GB" sz="900" i="1" dirty="0" err="1"/>
              <a:t>Egitim</a:t>
            </a:r>
            <a:r>
              <a:rPr lang="en-GB" sz="900" i="1" dirty="0"/>
              <a:t> </a:t>
            </a:r>
            <a:r>
              <a:rPr lang="en-GB" sz="900" i="1" dirty="0" err="1"/>
              <a:t>ve</a:t>
            </a:r>
            <a:r>
              <a:rPr lang="en-GB" sz="900" i="1" dirty="0"/>
              <a:t> </a:t>
            </a:r>
            <a:r>
              <a:rPr lang="en-GB" sz="900" i="1" dirty="0" err="1"/>
              <a:t>Bilim</a:t>
            </a:r>
            <a:r>
              <a:rPr lang="en-GB" sz="900" dirty="0"/>
              <a:t>, </a:t>
            </a:r>
            <a:r>
              <a:rPr lang="en-GB" sz="900" i="1" dirty="0"/>
              <a:t>39</a:t>
            </a:r>
            <a:r>
              <a:rPr lang="en-GB" sz="900" dirty="0"/>
              <a:t>(175).</a:t>
            </a:r>
          </a:p>
          <a:p>
            <a:r>
              <a:rPr lang="en-GB" sz="900" dirty="0"/>
              <a:t>Skinner, A. T., Babinski, L. M., &amp; Gifford, E. J. (2014). TEACHERS’EXPECTATIONS AND SELF‐EFFICACY FOR WORKING WITH BULLIES AND VICTIMS. </a:t>
            </a:r>
            <a:r>
              <a:rPr lang="en-GB" sz="900" i="1" dirty="0"/>
              <a:t>Psychology in the Schools</a:t>
            </a:r>
            <a:r>
              <a:rPr lang="en-GB" sz="900" dirty="0"/>
              <a:t>, </a:t>
            </a:r>
            <a:r>
              <a:rPr lang="en-GB" sz="900" i="1" dirty="0"/>
              <a:t>51</a:t>
            </a:r>
            <a:r>
              <a:rPr lang="en-GB" sz="900" dirty="0"/>
              <a:t>(1), 72-84.</a:t>
            </a:r>
          </a:p>
          <a:p>
            <a:r>
              <a:rPr lang="en-GB" sz="900" dirty="0"/>
              <a:t>Smith, P. K. (2009). Bullying in primary and secondary schools. </a:t>
            </a:r>
            <a:r>
              <a:rPr lang="en-GB" sz="900" i="1" dirty="0"/>
              <a:t>Handbook of bullying in schools: An international perspective</a:t>
            </a:r>
            <a:r>
              <a:rPr lang="en-GB" sz="900" dirty="0"/>
              <a:t>, 137.</a:t>
            </a:r>
          </a:p>
          <a:p>
            <a:pPr>
              <a:lnSpc>
                <a:spcPct val="150000"/>
              </a:lnSpc>
            </a:pPr>
            <a:r>
              <a:rPr lang="en-GB" sz="900" dirty="0" err="1"/>
              <a:t>Stavroulia</a:t>
            </a:r>
            <a:r>
              <a:rPr lang="en-GB" sz="900" dirty="0"/>
              <a:t>, K. E., Ruiz-</a:t>
            </a:r>
            <a:r>
              <a:rPr lang="en-GB" sz="900" dirty="0" err="1"/>
              <a:t>Harisiou</a:t>
            </a:r>
            <a:r>
              <a:rPr lang="en-GB" sz="900" dirty="0"/>
              <a:t>, A., </a:t>
            </a:r>
            <a:r>
              <a:rPr lang="en-GB" sz="900" dirty="0" err="1"/>
              <a:t>Manouchou</a:t>
            </a:r>
            <a:r>
              <a:rPr lang="en-GB" sz="900" dirty="0"/>
              <a:t>, E., Georgiou, K., Sella, F., &amp; </a:t>
            </a:r>
            <a:r>
              <a:rPr lang="en-GB" sz="900" dirty="0" err="1"/>
              <a:t>Lanitis</a:t>
            </a:r>
            <a:r>
              <a:rPr lang="en-GB" sz="900" dirty="0"/>
              <a:t>, A. (2016, April). A 3D virtual environment for training teachers to identify bullying. In </a:t>
            </a:r>
            <a:r>
              <a:rPr lang="en-GB" sz="900" i="1" dirty="0"/>
              <a:t>2016 18th Mediterranean Electrotechnical Conference (MELECON)</a:t>
            </a:r>
            <a:r>
              <a:rPr lang="en-GB" sz="900" dirty="0"/>
              <a:t> (pp. 1-6). IEEE.</a:t>
            </a:r>
          </a:p>
          <a:p>
            <a:r>
              <a:rPr lang="en-GB" sz="900" dirty="0"/>
              <a:t>Tucker, E., &amp; Maunder, R. (2015). Helping children to get along: teachers’ strategies for dealing with bullying in primary schools. </a:t>
            </a:r>
            <a:r>
              <a:rPr lang="en-GB" sz="900" i="1" dirty="0"/>
              <a:t>Educational Studies</a:t>
            </a:r>
            <a:r>
              <a:rPr lang="en-GB" sz="900" dirty="0"/>
              <a:t>, </a:t>
            </a:r>
            <a:r>
              <a:rPr lang="en-GB" sz="900" i="1" dirty="0"/>
              <a:t>41</a:t>
            </a:r>
            <a:r>
              <a:rPr lang="en-GB" sz="900" dirty="0"/>
              <a:t>(4), 466-470.</a:t>
            </a:r>
          </a:p>
          <a:p>
            <a:r>
              <a:rPr lang="en-GB" sz="900" dirty="0" err="1"/>
              <a:t>Wijtenburg</a:t>
            </a:r>
            <a:r>
              <a:rPr lang="en-GB" sz="900" dirty="0"/>
              <a:t>, L. H. (2015). Parent and teacher attitudes toward bullying in school.	</a:t>
            </a:r>
          </a:p>
          <a:p>
            <a:r>
              <a:rPr lang="en-GB" sz="900" dirty="0"/>
              <a:t>Yoon, J., &amp; Bauman, S. (2014). Teachers: A critical but overlooked component of bullying prevention and intervention. </a:t>
            </a:r>
            <a:r>
              <a:rPr lang="en-GB" sz="900" i="1" dirty="0"/>
              <a:t>Theory Into Practice</a:t>
            </a:r>
            <a:r>
              <a:rPr lang="en-GB" sz="900" dirty="0"/>
              <a:t>, </a:t>
            </a:r>
            <a:r>
              <a:rPr lang="en-GB" sz="900" i="1" dirty="0"/>
              <a:t>53</a:t>
            </a:r>
            <a:r>
              <a:rPr lang="en-GB" sz="900" dirty="0"/>
              <a:t>(4), 308-314.</a:t>
            </a:r>
          </a:p>
          <a:p>
            <a:r>
              <a:rPr lang="en-GB" sz="900" dirty="0"/>
              <a:t>Yoon, J., </a:t>
            </a:r>
            <a:r>
              <a:rPr lang="en-GB" sz="900" dirty="0" err="1"/>
              <a:t>Sulkowski</a:t>
            </a:r>
            <a:r>
              <a:rPr lang="en-GB" sz="900" dirty="0"/>
              <a:t>, M. L., &amp; Bauman, S. A. (2016). Teachers’ responses to bullying incidents: Effects of teacher characteristics and contexts. </a:t>
            </a:r>
            <a:r>
              <a:rPr lang="en-GB" sz="900" i="1" dirty="0"/>
              <a:t>Journal of school violence</a:t>
            </a:r>
            <a:r>
              <a:rPr lang="en-GB" sz="900" dirty="0"/>
              <a:t>, </a:t>
            </a:r>
            <a:r>
              <a:rPr lang="en-GB" sz="900" i="1" dirty="0"/>
              <a:t>15</a:t>
            </a:r>
            <a:r>
              <a:rPr lang="en-GB" sz="900" dirty="0"/>
              <a:t>(1), 91-113.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7072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CD59E-10DB-2C4A-BE15-9662944D7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A6FCA-32B7-9F4F-A86F-2DC58D99B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033" y="2361235"/>
            <a:ext cx="11042248" cy="4328931"/>
          </a:xfrm>
        </p:spPr>
        <p:txBody>
          <a:bodyPr>
            <a:normAutofit fontScale="55000" lnSpcReduction="20000"/>
          </a:bodyPr>
          <a:lstStyle/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Good morning/afternoon and welcome to my presentation on….., During this presentation I am going to cover the background, rationale, aims and hypotheses, the methodology, findings, discussion and conclusion.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The present study looked into……, much research has looked at…..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This research has aided the rationale for the study…..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Based on the research and importance of the study, the present study aimed to….. It is therefore predicted that…..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The scale used in the present study was the…., Once completed the survey consisted of…..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As previously explained…… 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Although this study has produced useful results, it has also produced many limitations……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As well as the limitations, the findings have also produced many implications….</a:t>
            </a:r>
          </a:p>
          <a:p>
            <a:pPr marL="342900" indent="-342900">
              <a:lnSpc>
                <a:spcPct val="170000"/>
              </a:lnSpc>
              <a:buFont typeface="+mj-lt"/>
              <a:buAutoNum type="arabicPeriod"/>
            </a:pPr>
            <a:r>
              <a:rPr lang="en-US" sz="2500" dirty="0"/>
              <a:t>Using the Handling Bullying Questionnaire, this study has shown that…..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88915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2348</Words>
  <Application>Microsoft Macintosh PowerPoint</Application>
  <PresentationFormat>Widescreen</PresentationFormat>
  <Paragraphs>179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Gill Sans MT</vt:lpstr>
      <vt:lpstr>Parcel</vt:lpstr>
      <vt:lpstr>Self-reported handling of bullying among teachers in primary and secondary schools</vt:lpstr>
      <vt:lpstr>STUDY BACKGROUND</vt:lpstr>
      <vt:lpstr>Type of school</vt:lpstr>
      <vt:lpstr>RATIONALE</vt:lpstr>
      <vt:lpstr>aims</vt:lpstr>
      <vt:lpstr>hypothesis</vt:lpstr>
      <vt:lpstr>Design</vt:lpstr>
      <vt:lpstr>Materials</vt:lpstr>
      <vt:lpstr>procedure</vt:lpstr>
      <vt:lpstr>results</vt:lpstr>
      <vt:lpstr>discussion</vt:lpstr>
      <vt:lpstr>LIMITATIONS</vt:lpstr>
      <vt:lpstr>iMPLICATIONS</vt:lpstr>
      <vt:lpstr>Conclusion</vt:lpstr>
      <vt:lpstr>References </vt:lpstr>
      <vt:lpstr>References</vt:lpstr>
      <vt:lpstr>PRESENTATION NOTES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Self-reported handling of bullying among teachers in primary and secondary schools</dc:title>
  <dc:creator>Laura Boyling (1706534)</dc:creator>
  <cp:lastModifiedBy>Laura Boyling (1706534)</cp:lastModifiedBy>
  <cp:revision>6</cp:revision>
  <dcterms:created xsi:type="dcterms:W3CDTF">2020-05-12T17:48:17Z</dcterms:created>
  <dcterms:modified xsi:type="dcterms:W3CDTF">2020-05-14T17:25:20Z</dcterms:modified>
</cp:coreProperties>
</file>