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9" r:id="rId1"/>
  </p:sldMasterIdLst>
  <p:notesMasterIdLst>
    <p:notesMasterId r:id="rId28"/>
  </p:notesMasterIdLst>
  <p:handoutMasterIdLst>
    <p:handoutMasterId r:id="rId29"/>
  </p:handoutMasterIdLst>
  <p:sldIdLst>
    <p:sldId id="278" r:id="rId2"/>
    <p:sldId id="279" r:id="rId3"/>
    <p:sldId id="310" r:id="rId4"/>
    <p:sldId id="311" r:id="rId5"/>
    <p:sldId id="312" r:id="rId6"/>
    <p:sldId id="313" r:id="rId7"/>
    <p:sldId id="314" r:id="rId8"/>
    <p:sldId id="289" r:id="rId9"/>
    <p:sldId id="309" r:id="rId10"/>
    <p:sldId id="316" r:id="rId11"/>
    <p:sldId id="299" r:id="rId12"/>
    <p:sldId id="286" r:id="rId13"/>
    <p:sldId id="315" r:id="rId14"/>
    <p:sldId id="319" r:id="rId15"/>
    <p:sldId id="291" r:id="rId16"/>
    <p:sldId id="270" r:id="rId17"/>
    <p:sldId id="292" r:id="rId18"/>
    <p:sldId id="317" r:id="rId19"/>
    <p:sldId id="285" r:id="rId20"/>
    <p:sldId id="300" r:id="rId21"/>
    <p:sldId id="303" r:id="rId22"/>
    <p:sldId id="304" r:id="rId23"/>
    <p:sldId id="305" r:id="rId24"/>
    <p:sldId id="306" r:id="rId25"/>
    <p:sldId id="272" r:id="rId26"/>
    <p:sldId id="318"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hla Khan" initials="SK" lastIdx="1" clrIdx="0">
    <p:extLst>
      <p:ext uri="{19B8F6BF-5375-455C-9EA6-DF929625EA0E}">
        <p15:presenceInfo xmlns:p15="http://schemas.microsoft.com/office/powerpoint/2012/main" userId="S-1-5-21-809251214-2178901256-4152538893-4165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8F2E3F-0E67-4E35-9C9B-C34785642873}" v="94" dt="2019-02-03T18:58:12.807"/>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2" d="100"/>
          <a:sy n="82" d="100"/>
        </p:scale>
        <p:origin x="102" y="53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57"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56"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88F2E3F-0E67-4E35-9C9B-C34785642873}"/>
    <pc:docChg chg="undo custSel addSld modSld">
      <pc:chgData name="Deborah Jenkins" userId="3cd02ba5-e528-4585-978d-4fde2b47730a" providerId="ADAL" clId="{588F2E3F-0E67-4E35-9C9B-C34785642873}" dt="2019-02-03T19:01:05.936" v="625" actId="12"/>
      <pc:docMkLst>
        <pc:docMk/>
      </pc:docMkLst>
      <pc:sldChg chg="modSp">
        <pc:chgData name="Deborah Jenkins" userId="3cd02ba5-e528-4585-978d-4fde2b47730a" providerId="ADAL" clId="{588F2E3F-0E67-4E35-9C9B-C34785642873}" dt="2019-02-03T19:00:23.269" v="622" actId="14100"/>
        <pc:sldMkLst>
          <pc:docMk/>
          <pc:sldMk cId="1039849296" sldId="270"/>
        </pc:sldMkLst>
        <pc:spChg chg="mod">
          <ac:chgData name="Deborah Jenkins" userId="3cd02ba5-e528-4585-978d-4fde2b47730a" providerId="ADAL" clId="{588F2E3F-0E67-4E35-9C9B-C34785642873}" dt="2019-02-03T19:00:19.558" v="621" actId="120"/>
          <ac:spMkLst>
            <pc:docMk/>
            <pc:sldMk cId="1039849296" sldId="270"/>
            <ac:spMk id="2" creationId="{C451B6D1-1E17-4E6A-AD22-961D0DA651D1}"/>
          </ac:spMkLst>
        </pc:spChg>
        <pc:spChg chg="mod">
          <ac:chgData name="Deborah Jenkins" userId="3cd02ba5-e528-4585-978d-4fde2b47730a" providerId="ADAL" clId="{588F2E3F-0E67-4E35-9C9B-C34785642873}" dt="2019-02-03T19:00:23.269" v="622" actId="14100"/>
          <ac:spMkLst>
            <pc:docMk/>
            <pc:sldMk cId="1039849296" sldId="270"/>
            <ac:spMk id="3" creationId="{ABAE9BE0-743E-47C0-9243-D95F545A78A0}"/>
          </ac:spMkLst>
        </pc:spChg>
      </pc:sldChg>
      <pc:sldChg chg="modSp">
        <pc:chgData name="Deborah Jenkins" userId="3cd02ba5-e528-4585-978d-4fde2b47730a" providerId="ADAL" clId="{588F2E3F-0E67-4E35-9C9B-C34785642873}" dt="2019-02-03T19:00:44.869" v="624" actId="1076"/>
        <pc:sldMkLst>
          <pc:docMk/>
          <pc:sldMk cId="16614308" sldId="271"/>
        </pc:sldMkLst>
        <pc:spChg chg="mod">
          <ac:chgData name="Deborah Jenkins" userId="3cd02ba5-e528-4585-978d-4fde2b47730a" providerId="ADAL" clId="{588F2E3F-0E67-4E35-9C9B-C34785642873}" dt="2019-02-03T19:00:34.380" v="623" actId="120"/>
          <ac:spMkLst>
            <pc:docMk/>
            <pc:sldMk cId="16614308" sldId="271"/>
            <ac:spMk id="2" creationId="{66C56469-9516-475D-B475-6CA05C12BE97}"/>
          </ac:spMkLst>
        </pc:spChg>
        <pc:spChg chg="mod">
          <ac:chgData name="Deborah Jenkins" userId="3cd02ba5-e528-4585-978d-4fde2b47730a" providerId="ADAL" clId="{588F2E3F-0E67-4E35-9C9B-C34785642873}" dt="2019-02-03T19:00:44.869" v="624" actId="1076"/>
          <ac:spMkLst>
            <pc:docMk/>
            <pc:sldMk cId="16614308" sldId="271"/>
            <ac:spMk id="3" creationId="{25602AE3-5073-4407-988F-B63B3E840582}"/>
          </ac:spMkLst>
        </pc:spChg>
      </pc:sldChg>
      <pc:sldChg chg="modSp">
        <pc:chgData name="Deborah Jenkins" userId="3cd02ba5-e528-4585-978d-4fde2b47730a" providerId="ADAL" clId="{588F2E3F-0E67-4E35-9C9B-C34785642873}" dt="2019-02-03T18:32:43.602" v="396" actId="255"/>
        <pc:sldMkLst>
          <pc:docMk/>
          <pc:sldMk cId="3966893161" sldId="272"/>
        </pc:sldMkLst>
        <pc:spChg chg="mod">
          <ac:chgData name="Deborah Jenkins" userId="3cd02ba5-e528-4585-978d-4fde2b47730a" providerId="ADAL" clId="{588F2E3F-0E67-4E35-9C9B-C34785642873}" dt="2019-02-03T18:32:43.602" v="396" actId="255"/>
          <ac:spMkLst>
            <pc:docMk/>
            <pc:sldMk cId="3966893161" sldId="272"/>
            <ac:spMk id="2" creationId="{A06D28BF-1680-4500-8ACE-DB9D1AB1C936}"/>
          </ac:spMkLst>
        </pc:spChg>
      </pc:sldChg>
      <pc:sldChg chg="modSp">
        <pc:chgData name="Deborah Jenkins" userId="3cd02ba5-e528-4585-978d-4fde2b47730a" providerId="ADAL" clId="{588F2E3F-0E67-4E35-9C9B-C34785642873}" dt="2019-02-03T18:41:49.104" v="511" actId="207"/>
        <pc:sldMkLst>
          <pc:docMk/>
          <pc:sldMk cId="635531909" sldId="273"/>
        </pc:sldMkLst>
        <pc:spChg chg="mod">
          <ac:chgData name="Deborah Jenkins" userId="3cd02ba5-e528-4585-978d-4fde2b47730a" providerId="ADAL" clId="{588F2E3F-0E67-4E35-9C9B-C34785642873}" dt="2019-02-01T14:25:26.567" v="88" actId="255"/>
          <ac:spMkLst>
            <pc:docMk/>
            <pc:sldMk cId="635531909" sldId="273"/>
            <ac:spMk id="2" creationId="{96BF7628-F080-4548-8C78-AD9F5F21CA1E}"/>
          </ac:spMkLst>
        </pc:spChg>
        <pc:spChg chg="mod">
          <ac:chgData name="Deborah Jenkins" userId="3cd02ba5-e528-4585-978d-4fde2b47730a" providerId="ADAL" clId="{588F2E3F-0E67-4E35-9C9B-C34785642873}" dt="2019-02-03T18:41:49.104" v="511" actId="207"/>
          <ac:spMkLst>
            <pc:docMk/>
            <pc:sldMk cId="635531909" sldId="273"/>
            <ac:spMk id="3" creationId="{2F224315-D21B-4D1F-8BB4-F1161B32C536}"/>
          </ac:spMkLst>
        </pc:spChg>
        <pc:picChg chg="mod">
          <ac:chgData name="Deborah Jenkins" userId="3cd02ba5-e528-4585-978d-4fde2b47730a" providerId="ADAL" clId="{588F2E3F-0E67-4E35-9C9B-C34785642873}" dt="2019-02-01T14:26:30.710" v="100" actId="1076"/>
          <ac:picMkLst>
            <pc:docMk/>
            <pc:sldMk cId="635531909" sldId="273"/>
            <ac:picMk id="4" creationId="{00000000-0000-0000-0000-000000000000}"/>
          </ac:picMkLst>
        </pc:picChg>
      </pc:sldChg>
      <pc:sldChg chg="modSp">
        <pc:chgData name="Deborah Jenkins" userId="3cd02ba5-e528-4585-978d-4fde2b47730a" providerId="ADAL" clId="{588F2E3F-0E67-4E35-9C9B-C34785642873}" dt="2019-02-01T14:25:09.080" v="86" actId="14100"/>
        <pc:sldMkLst>
          <pc:docMk/>
          <pc:sldMk cId="1989516849" sldId="274"/>
        </pc:sldMkLst>
        <pc:spChg chg="mod">
          <ac:chgData name="Deborah Jenkins" userId="3cd02ba5-e528-4585-978d-4fde2b47730a" providerId="ADAL" clId="{588F2E3F-0E67-4E35-9C9B-C34785642873}" dt="2019-02-01T14:24:34.209" v="71" actId="1076"/>
          <ac:spMkLst>
            <pc:docMk/>
            <pc:sldMk cId="1989516849" sldId="274"/>
            <ac:spMk id="2" creationId="{03C97A96-CA16-4B0C-8C51-0847F83420F0}"/>
          </ac:spMkLst>
        </pc:spChg>
        <pc:spChg chg="mod">
          <ac:chgData name="Deborah Jenkins" userId="3cd02ba5-e528-4585-978d-4fde2b47730a" providerId="ADAL" clId="{588F2E3F-0E67-4E35-9C9B-C34785642873}" dt="2019-02-01T14:25:00.606" v="83" actId="20577"/>
          <ac:spMkLst>
            <pc:docMk/>
            <pc:sldMk cId="1989516849" sldId="274"/>
            <ac:spMk id="3" creationId="{A936061B-E091-4C1C-96FE-43513EB29E86}"/>
          </ac:spMkLst>
        </pc:spChg>
        <pc:picChg chg="mod">
          <ac:chgData name="Deborah Jenkins" userId="3cd02ba5-e528-4585-978d-4fde2b47730a" providerId="ADAL" clId="{588F2E3F-0E67-4E35-9C9B-C34785642873}" dt="2019-02-01T14:25:09.080" v="86" actId="14100"/>
          <ac:picMkLst>
            <pc:docMk/>
            <pc:sldMk cId="1989516849" sldId="274"/>
            <ac:picMk id="5" creationId="{12A241FB-ED12-41A6-B71F-D41489EC4133}"/>
          </ac:picMkLst>
        </pc:picChg>
      </pc:sldChg>
      <pc:sldChg chg="modSp">
        <pc:chgData name="Deborah Jenkins" userId="3cd02ba5-e528-4585-978d-4fde2b47730a" providerId="ADAL" clId="{588F2E3F-0E67-4E35-9C9B-C34785642873}" dt="2019-02-03T18:45:09.312" v="530" actId="1076"/>
        <pc:sldMkLst>
          <pc:docMk/>
          <pc:sldMk cId="790945766" sldId="275"/>
        </pc:sldMkLst>
        <pc:spChg chg="mod">
          <ac:chgData name="Deborah Jenkins" userId="3cd02ba5-e528-4585-978d-4fde2b47730a" providerId="ADAL" clId="{588F2E3F-0E67-4E35-9C9B-C34785642873}" dt="2019-02-01T14:23:19.355" v="55" actId="1076"/>
          <ac:spMkLst>
            <pc:docMk/>
            <pc:sldMk cId="790945766" sldId="275"/>
            <ac:spMk id="2" creationId="{E1EB7406-2D31-451B-A7BE-73A7688ACFB3}"/>
          </ac:spMkLst>
        </pc:spChg>
        <pc:spChg chg="mod">
          <ac:chgData name="Deborah Jenkins" userId="3cd02ba5-e528-4585-978d-4fde2b47730a" providerId="ADAL" clId="{588F2E3F-0E67-4E35-9C9B-C34785642873}" dt="2019-02-03T18:45:03.038" v="528" actId="27636"/>
          <ac:spMkLst>
            <pc:docMk/>
            <pc:sldMk cId="790945766" sldId="275"/>
            <ac:spMk id="3" creationId="{72759BA8-5E29-4BF0-8DF6-8D1BA61797F5}"/>
          </ac:spMkLst>
        </pc:spChg>
        <pc:picChg chg="mod">
          <ac:chgData name="Deborah Jenkins" userId="3cd02ba5-e528-4585-978d-4fde2b47730a" providerId="ADAL" clId="{588F2E3F-0E67-4E35-9C9B-C34785642873}" dt="2019-02-03T18:45:09.312" v="530" actId="1076"/>
          <ac:picMkLst>
            <pc:docMk/>
            <pc:sldMk cId="790945766" sldId="275"/>
            <ac:picMk id="4" creationId="{00000000-0000-0000-0000-000000000000}"/>
          </ac:picMkLst>
        </pc:picChg>
      </pc:sldChg>
      <pc:sldChg chg="modSp">
        <pc:chgData name="Deborah Jenkins" userId="3cd02ba5-e528-4585-978d-4fde2b47730a" providerId="ADAL" clId="{588F2E3F-0E67-4E35-9C9B-C34785642873}" dt="2019-02-03T18:46:01.581" v="542" actId="1076"/>
        <pc:sldMkLst>
          <pc:docMk/>
          <pc:sldMk cId="2134543987" sldId="276"/>
        </pc:sldMkLst>
        <pc:spChg chg="mod">
          <ac:chgData name="Deborah Jenkins" userId="3cd02ba5-e528-4585-978d-4fde2b47730a" providerId="ADAL" clId="{588F2E3F-0E67-4E35-9C9B-C34785642873}" dt="2019-02-01T14:22:55.432" v="50" actId="1076"/>
          <ac:spMkLst>
            <pc:docMk/>
            <pc:sldMk cId="2134543987" sldId="276"/>
            <ac:spMk id="2" creationId="{EB34A275-92F0-42FB-B9C3-384018C8C932}"/>
          </ac:spMkLst>
        </pc:spChg>
        <pc:spChg chg="mod">
          <ac:chgData name="Deborah Jenkins" userId="3cd02ba5-e528-4585-978d-4fde2b47730a" providerId="ADAL" clId="{588F2E3F-0E67-4E35-9C9B-C34785642873}" dt="2019-02-03T18:46:01.581" v="542" actId="1076"/>
          <ac:spMkLst>
            <pc:docMk/>
            <pc:sldMk cId="2134543987" sldId="276"/>
            <ac:spMk id="3" creationId="{E912CE68-D445-41F3-B202-43A0FCF9B004}"/>
          </ac:spMkLst>
        </pc:spChg>
        <pc:picChg chg="mod">
          <ac:chgData name="Deborah Jenkins" userId="3cd02ba5-e528-4585-978d-4fde2b47730a" providerId="ADAL" clId="{588F2E3F-0E67-4E35-9C9B-C34785642873}" dt="2019-02-03T18:45:53.455" v="539" actId="1076"/>
          <ac:picMkLst>
            <pc:docMk/>
            <pc:sldMk cId="2134543987" sldId="276"/>
            <ac:picMk id="4" creationId="{00000000-0000-0000-0000-000000000000}"/>
          </ac:picMkLst>
        </pc:picChg>
      </pc:sldChg>
      <pc:sldChg chg="addSp delSp modSp mod setBg">
        <pc:chgData name="Deborah Jenkins" userId="3cd02ba5-e528-4585-978d-4fde2b47730a" providerId="ADAL" clId="{588F2E3F-0E67-4E35-9C9B-C34785642873}" dt="2019-02-03T18:59:27.812" v="614" actId="403"/>
        <pc:sldMkLst>
          <pc:docMk/>
          <pc:sldMk cId="3707695319" sldId="287"/>
        </pc:sldMkLst>
        <pc:spChg chg="mod">
          <ac:chgData name="Deborah Jenkins" userId="3cd02ba5-e528-4585-978d-4fde2b47730a" providerId="ADAL" clId="{588F2E3F-0E67-4E35-9C9B-C34785642873}" dt="2019-02-01T14:36:50.646" v="285" actId="1076"/>
          <ac:spMkLst>
            <pc:docMk/>
            <pc:sldMk cId="3707695319" sldId="287"/>
            <ac:spMk id="2" creationId="{00000000-0000-0000-0000-000000000000}"/>
          </ac:spMkLst>
        </pc:spChg>
        <pc:spChg chg="mod">
          <ac:chgData name="Deborah Jenkins" userId="3cd02ba5-e528-4585-978d-4fde2b47730a" providerId="ADAL" clId="{588F2E3F-0E67-4E35-9C9B-C34785642873}" dt="2019-02-03T18:59:27.812" v="614" actId="403"/>
          <ac:spMkLst>
            <pc:docMk/>
            <pc:sldMk cId="3707695319" sldId="287"/>
            <ac:spMk id="3" creationId="{00000000-0000-0000-0000-000000000000}"/>
          </ac:spMkLst>
        </pc:spChg>
        <pc:spChg chg="add del mod">
          <ac:chgData name="Deborah Jenkins" userId="3cd02ba5-e528-4585-978d-4fde2b47730a" providerId="ADAL" clId="{588F2E3F-0E67-4E35-9C9B-C34785642873}" dt="2019-02-01T14:38:32.944" v="306" actId="478"/>
          <ac:spMkLst>
            <pc:docMk/>
            <pc:sldMk cId="3707695319" sldId="287"/>
            <ac:spMk id="7" creationId="{6EEFF36F-6245-456A-B90A-012186873B33}"/>
          </ac:spMkLst>
        </pc:spChg>
        <pc:spChg chg="add">
          <ac:chgData name="Deborah Jenkins" userId="3cd02ba5-e528-4585-978d-4fde2b47730a" providerId="ADAL" clId="{588F2E3F-0E67-4E35-9C9B-C34785642873}" dt="2019-02-01T14:36:18.669" v="270" actId="26606"/>
          <ac:spMkLst>
            <pc:docMk/>
            <pc:sldMk cId="3707695319" sldId="287"/>
            <ac:spMk id="12" creationId="{6E3254AE-C4CD-426D-A6E8-7FA13B0F889C}"/>
          </ac:spMkLst>
        </pc:spChg>
        <pc:picChg chg="del mod">
          <ac:chgData name="Deborah Jenkins" userId="3cd02ba5-e528-4585-978d-4fde2b47730a" providerId="ADAL" clId="{588F2E3F-0E67-4E35-9C9B-C34785642873}" dt="2019-02-01T14:34:10.760" v="245"/>
          <ac:picMkLst>
            <pc:docMk/>
            <pc:sldMk cId="3707695319" sldId="287"/>
            <ac:picMk id="4" creationId="{00000000-0000-0000-0000-000000000000}"/>
          </ac:picMkLst>
        </pc:picChg>
        <pc:picChg chg="add mod ord">
          <ac:chgData name="Deborah Jenkins" userId="3cd02ba5-e528-4585-978d-4fde2b47730a" providerId="ADAL" clId="{588F2E3F-0E67-4E35-9C9B-C34785642873}" dt="2019-02-03T18:59:14.229" v="612" actId="1076"/>
          <ac:picMkLst>
            <pc:docMk/>
            <pc:sldMk cId="3707695319" sldId="287"/>
            <ac:picMk id="6" creationId="{01BEC4B7-EA13-4FFE-B5F5-FBDD9018C2F4}"/>
          </ac:picMkLst>
        </pc:picChg>
        <pc:picChg chg="add">
          <ac:chgData name="Deborah Jenkins" userId="3cd02ba5-e528-4585-978d-4fde2b47730a" providerId="ADAL" clId="{588F2E3F-0E67-4E35-9C9B-C34785642873}" dt="2019-02-01T14:36:18.669" v="270" actId="26606"/>
          <ac:picMkLst>
            <pc:docMk/>
            <pc:sldMk cId="3707695319" sldId="287"/>
            <ac:picMk id="14" creationId="{F5C53434-A0C7-4A81-8EB0-D460DAD9BB65}"/>
          </ac:picMkLst>
        </pc:picChg>
      </pc:sldChg>
      <pc:sldChg chg="modSp">
        <pc:chgData name="Deborah Jenkins" userId="3cd02ba5-e528-4585-978d-4fde2b47730a" providerId="ADAL" clId="{588F2E3F-0E67-4E35-9C9B-C34785642873}" dt="2019-02-03T19:01:05.936" v="625" actId="12"/>
        <pc:sldMkLst>
          <pc:docMk/>
          <pc:sldMk cId="1516294174" sldId="289"/>
        </pc:sldMkLst>
        <pc:spChg chg="mod">
          <ac:chgData name="Deborah Jenkins" userId="3cd02ba5-e528-4585-978d-4fde2b47730a" providerId="ADAL" clId="{588F2E3F-0E67-4E35-9C9B-C34785642873}" dt="2019-02-02T18:04:58.512" v="366" actId="255"/>
          <ac:spMkLst>
            <pc:docMk/>
            <pc:sldMk cId="1516294174" sldId="289"/>
            <ac:spMk id="2" creationId="{F7438E02-0E9A-489D-B025-B938847A30FD}"/>
          </ac:spMkLst>
        </pc:spChg>
        <pc:spChg chg="mod">
          <ac:chgData name="Deborah Jenkins" userId="3cd02ba5-e528-4585-978d-4fde2b47730a" providerId="ADAL" clId="{588F2E3F-0E67-4E35-9C9B-C34785642873}" dt="2019-02-03T19:01:05.936" v="625" actId="12"/>
          <ac:spMkLst>
            <pc:docMk/>
            <pc:sldMk cId="1516294174" sldId="289"/>
            <ac:spMk id="3" creationId="{392002EF-195C-4F9F-9CAE-9B760A34E516}"/>
          </ac:spMkLst>
        </pc:spChg>
      </pc:sldChg>
      <pc:sldChg chg="modSp">
        <pc:chgData name="Deborah Jenkins" userId="3cd02ba5-e528-4585-978d-4fde2b47730a" providerId="ADAL" clId="{588F2E3F-0E67-4E35-9C9B-C34785642873}" dt="2019-02-02T18:02:04.334" v="315" actId="1076"/>
        <pc:sldMkLst>
          <pc:docMk/>
          <pc:sldMk cId="3230882258" sldId="290"/>
        </pc:sldMkLst>
        <pc:spChg chg="mod">
          <ac:chgData name="Deborah Jenkins" userId="3cd02ba5-e528-4585-978d-4fde2b47730a" providerId="ADAL" clId="{588F2E3F-0E67-4E35-9C9B-C34785642873}" dt="2019-02-02T18:02:01.862" v="314" actId="403"/>
          <ac:spMkLst>
            <pc:docMk/>
            <pc:sldMk cId="3230882258" sldId="290"/>
            <ac:spMk id="3" creationId="{00000000-0000-0000-0000-000000000000}"/>
          </ac:spMkLst>
        </pc:spChg>
        <pc:picChg chg="mod">
          <ac:chgData name="Deborah Jenkins" userId="3cd02ba5-e528-4585-978d-4fde2b47730a" providerId="ADAL" clId="{588F2E3F-0E67-4E35-9C9B-C34785642873}" dt="2019-02-02T18:02:04.334" v="315" actId="1076"/>
          <ac:picMkLst>
            <pc:docMk/>
            <pc:sldMk cId="3230882258" sldId="290"/>
            <ac:picMk id="4" creationId="{00000000-0000-0000-0000-000000000000}"/>
          </ac:picMkLst>
        </pc:picChg>
      </pc:sldChg>
      <pc:sldChg chg="modSp">
        <pc:chgData name="Deborah Jenkins" userId="3cd02ba5-e528-4585-978d-4fde2b47730a" providerId="ADAL" clId="{588F2E3F-0E67-4E35-9C9B-C34785642873}" dt="2019-02-02T18:05:45.537" v="369" actId="14100"/>
        <pc:sldMkLst>
          <pc:docMk/>
          <pc:sldMk cId="0" sldId="292"/>
        </pc:sldMkLst>
        <pc:spChg chg="mod">
          <ac:chgData name="Deborah Jenkins" userId="3cd02ba5-e528-4585-978d-4fde2b47730a" providerId="ADAL" clId="{588F2E3F-0E67-4E35-9C9B-C34785642873}" dt="2019-02-02T18:05:45.537" v="369" actId="14100"/>
          <ac:spMkLst>
            <pc:docMk/>
            <pc:sldMk cId="0" sldId="292"/>
            <ac:spMk id="5" creationId="{00000000-0000-0000-0000-000000000000}"/>
          </ac:spMkLst>
        </pc:spChg>
      </pc:sldChg>
      <pc:sldChg chg="modSp">
        <pc:chgData name="Deborah Jenkins" userId="3cd02ba5-e528-4585-978d-4fde2b47730a" providerId="ADAL" clId="{588F2E3F-0E67-4E35-9C9B-C34785642873}" dt="2019-02-03T18:35:24.488" v="412" actId="403"/>
        <pc:sldMkLst>
          <pc:docMk/>
          <pc:sldMk cId="802711104" sldId="300"/>
        </pc:sldMkLst>
        <pc:spChg chg="mod">
          <ac:chgData name="Deborah Jenkins" userId="3cd02ba5-e528-4585-978d-4fde2b47730a" providerId="ADAL" clId="{588F2E3F-0E67-4E35-9C9B-C34785642873}" dt="2019-02-03T18:35:24.488" v="412" actId="403"/>
          <ac:spMkLst>
            <pc:docMk/>
            <pc:sldMk cId="802711104" sldId="300"/>
            <ac:spMk id="3" creationId="{FB897727-5734-4342-966B-3AF44BB02711}"/>
          </ac:spMkLst>
        </pc:spChg>
      </pc:sldChg>
      <pc:sldChg chg="addSp delSp modSp add mod setBg">
        <pc:chgData name="Deborah Jenkins" userId="3cd02ba5-e528-4585-978d-4fde2b47730a" providerId="ADAL" clId="{588F2E3F-0E67-4E35-9C9B-C34785642873}" dt="2019-02-03T18:53:01.585" v="565" actId="1076"/>
        <pc:sldMkLst>
          <pc:docMk/>
          <pc:sldMk cId="190556766" sldId="301"/>
        </pc:sldMkLst>
        <pc:spChg chg="del">
          <ac:chgData name="Deborah Jenkins" userId="3cd02ba5-e528-4585-978d-4fde2b47730a" providerId="ADAL" clId="{588F2E3F-0E67-4E35-9C9B-C34785642873}" dt="2019-02-01T14:21:38.208" v="29" actId="478"/>
          <ac:spMkLst>
            <pc:docMk/>
            <pc:sldMk cId="190556766" sldId="301"/>
            <ac:spMk id="2" creationId="{BD3A8A68-D92D-4ADC-B06B-749B05799925}"/>
          </ac:spMkLst>
        </pc:spChg>
        <pc:spChg chg="mod">
          <ac:chgData name="Deborah Jenkins" userId="3cd02ba5-e528-4585-978d-4fde2b47730a" providerId="ADAL" clId="{588F2E3F-0E67-4E35-9C9B-C34785642873}" dt="2019-02-03T18:52:55.462" v="563" actId="255"/>
          <ac:spMkLst>
            <pc:docMk/>
            <pc:sldMk cId="190556766" sldId="301"/>
            <ac:spMk id="3" creationId="{5B499017-1511-4A26-BBE7-0121C5EBF59C}"/>
          </ac:spMkLst>
        </pc:spChg>
        <pc:spChg chg="add del mod">
          <ac:chgData name="Deborah Jenkins" userId="3cd02ba5-e528-4585-978d-4fde2b47730a" providerId="ADAL" clId="{588F2E3F-0E67-4E35-9C9B-C34785642873}" dt="2019-02-03T18:52:32.855" v="557" actId="478"/>
          <ac:spMkLst>
            <pc:docMk/>
            <pc:sldMk cId="190556766" sldId="301"/>
            <ac:spMk id="5" creationId="{90274CC1-DDE1-43DD-A8B3-0827AB0D8CF1}"/>
          </ac:spMkLst>
        </pc:spChg>
        <pc:picChg chg="add mod">
          <ac:chgData name="Deborah Jenkins" userId="3cd02ba5-e528-4585-978d-4fde2b47730a" providerId="ADAL" clId="{588F2E3F-0E67-4E35-9C9B-C34785642873}" dt="2019-02-03T18:53:01.585" v="565" actId="1076"/>
          <ac:picMkLst>
            <pc:docMk/>
            <pc:sldMk cId="190556766" sldId="301"/>
            <ac:picMk id="4" creationId="{BCDFDB7E-DE72-4247-ADE8-C22308C62BBB}"/>
          </ac:picMkLst>
        </pc:picChg>
      </pc:sldChg>
      <pc:sldChg chg="addSp delSp modSp add mod setBg">
        <pc:chgData name="Deborah Jenkins" userId="3cd02ba5-e528-4585-978d-4fde2b47730a" providerId="ADAL" clId="{588F2E3F-0E67-4E35-9C9B-C34785642873}" dt="2019-02-03T18:59:55.514" v="618" actId="403"/>
        <pc:sldMkLst>
          <pc:docMk/>
          <pc:sldMk cId="2119395402" sldId="302"/>
        </pc:sldMkLst>
        <pc:spChg chg="del">
          <ac:chgData name="Deborah Jenkins" userId="3cd02ba5-e528-4585-978d-4fde2b47730a" providerId="ADAL" clId="{588F2E3F-0E67-4E35-9C9B-C34785642873}" dt="2019-02-01T14:35:21.117" v="262" actId="478"/>
          <ac:spMkLst>
            <pc:docMk/>
            <pc:sldMk cId="2119395402" sldId="302"/>
            <ac:spMk id="2" creationId="{C1D47809-1404-4472-9B62-775F0B0BA418}"/>
          </ac:spMkLst>
        </pc:spChg>
        <pc:spChg chg="add del mod ord">
          <ac:chgData name="Deborah Jenkins" userId="3cd02ba5-e528-4585-978d-4fde2b47730a" providerId="ADAL" clId="{588F2E3F-0E67-4E35-9C9B-C34785642873}" dt="2019-02-03T18:59:55.514" v="618" actId="403"/>
          <ac:spMkLst>
            <pc:docMk/>
            <pc:sldMk cId="2119395402" sldId="302"/>
            <ac:spMk id="3" creationId="{A03C1684-436A-4160-844E-013CCE0DBC7D}"/>
          </ac:spMkLst>
        </pc:spChg>
        <pc:spChg chg="add del mod">
          <ac:chgData name="Deborah Jenkins" userId="3cd02ba5-e528-4585-978d-4fde2b47730a" providerId="ADAL" clId="{588F2E3F-0E67-4E35-9C9B-C34785642873}" dt="2019-02-01T14:29:19.883" v="134" actId="478"/>
          <ac:spMkLst>
            <pc:docMk/>
            <pc:sldMk cId="2119395402" sldId="302"/>
            <ac:spMk id="5" creationId="{C7024D60-62F1-4A87-9489-D4EB10C03384}"/>
          </ac:spMkLst>
        </pc:spChg>
        <pc:spChg chg="add del">
          <ac:chgData name="Deborah Jenkins" userId="3cd02ba5-e528-4585-978d-4fde2b47730a" providerId="ADAL" clId="{588F2E3F-0E67-4E35-9C9B-C34785642873}" dt="2019-02-01T14:34:56.570" v="249"/>
          <ac:spMkLst>
            <pc:docMk/>
            <pc:sldMk cId="2119395402" sldId="302"/>
            <ac:spMk id="6" creationId="{09DF2B55-E03C-44D4-9FA3-A4C288AB0531}"/>
          </ac:spMkLst>
        </pc:spChg>
        <pc:spChg chg="add del mod">
          <ac:chgData name="Deborah Jenkins" userId="3cd02ba5-e528-4585-978d-4fde2b47730a" providerId="ADAL" clId="{588F2E3F-0E67-4E35-9C9B-C34785642873}" dt="2019-02-01T14:38:20.552" v="304" actId="478"/>
          <ac:spMkLst>
            <pc:docMk/>
            <pc:sldMk cId="2119395402" sldId="302"/>
            <ac:spMk id="9" creationId="{FD93F45B-999B-43CB-8E7E-EBE97DD85CA9}"/>
          </ac:spMkLst>
        </pc:spChg>
        <pc:spChg chg="add">
          <ac:chgData name="Deborah Jenkins" userId="3cd02ba5-e528-4585-978d-4fde2b47730a" providerId="ADAL" clId="{588F2E3F-0E67-4E35-9C9B-C34785642873}" dt="2019-02-01T14:37:33.320" v="290" actId="26606"/>
          <ac:spMkLst>
            <pc:docMk/>
            <pc:sldMk cId="2119395402" sldId="302"/>
            <ac:spMk id="14" creationId="{6E3254AE-C4CD-426D-A6E8-7FA13B0F889C}"/>
          </ac:spMkLst>
        </pc:spChg>
        <pc:picChg chg="add mod">
          <ac:chgData name="Deborah Jenkins" userId="3cd02ba5-e528-4585-978d-4fde2b47730a" providerId="ADAL" clId="{588F2E3F-0E67-4E35-9C9B-C34785642873}" dt="2019-02-03T18:59:46.553" v="616" actId="1076"/>
          <ac:picMkLst>
            <pc:docMk/>
            <pc:sldMk cId="2119395402" sldId="302"/>
            <ac:picMk id="8" creationId="{2118D436-0155-44C4-BE93-CA36EA535C64}"/>
          </ac:picMkLst>
        </pc:picChg>
        <pc:picChg chg="add">
          <ac:chgData name="Deborah Jenkins" userId="3cd02ba5-e528-4585-978d-4fde2b47730a" providerId="ADAL" clId="{588F2E3F-0E67-4E35-9C9B-C34785642873}" dt="2019-02-01T14:37:33.320" v="290" actId="26606"/>
          <ac:picMkLst>
            <pc:docMk/>
            <pc:sldMk cId="2119395402" sldId="302"/>
            <ac:picMk id="16" creationId="{F5C53434-A0C7-4A81-8EB0-D460DAD9BB65}"/>
          </ac:picMkLst>
        </pc:picChg>
      </pc:sldChg>
      <pc:sldChg chg="addSp delSp modSp add mod setBg">
        <pc:chgData name="Deborah Jenkins" userId="3cd02ba5-e528-4585-978d-4fde2b47730a" providerId="ADAL" clId="{588F2E3F-0E67-4E35-9C9B-C34785642873}" dt="2019-02-03T18:36:28.437" v="425" actId="1076"/>
        <pc:sldMkLst>
          <pc:docMk/>
          <pc:sldMk cId="3756422710" sldId="303"/>
        </pc:sldMkLst>
        <pc:spChg chg="del">
          <ac:chgData name="Deborah Jenkins" userId="3cd02ba5-e528-4585-978d-4fde2b47730a" providerId="ADAL" clId="{588F2E3F-0E67-4E35-9C9B-C34785642873}" dt="2019-02-03T18:27:05.159" v="372" actId="478"/>
          <ac:spMkLst>
            <pc:docMk/>
            <pc:sldMk cId="3756422710" sldId="303"/>
            <ac:spMk id="2" creationId="{74B79524-6A03-4D66-8F9E-381F889E4C2B}"/>
          </ac:spMkLst>
        </pc:spChg>
        <pc:spChg chg="mod ord">
          <ac:chgData name="Deborah Jenkins" userId="3cd02ba5-e528-4585-978d-4fde2b47730a" providerId="ADAL" clId="{588F2E3F-0E67-4E35-9C9B-C34785642873}" dt="2019-02-03T18:36:21.790" v="424" actId="113"/>
          <ac:spMkLst>
            <pc:docMk/>
            <pc:sldMk cId="3756422710" sldId="303"/>
            <ac:spMk id="3" creationId="{313D971A-C324-4109-80CE-5835C724130B}"/>
          </ac:spMkLst>
        </pc:spChg>
        <pc:spChg chg="add del mod">
          <ac:chgData name="Deborah Jenkins" userId="3cd02ba5-e528-4585-978d-4fde2b47730a" providerId="ADAL" clId="{588F2E3F-0E67-4E35-9C9B-C34785642873}" dt="2019-02-03T18:28:35.263" v="388" actId="478"/>
          <ac:spMkLst>
            <pc:docMk/>
            <pc:sldMk cId="3756422710" sldId="303"/>
            <ac:spMk id="6" creationId="{AA6B7FFA-128B-4FB4-BA3D-C80EAE3DF5F3}"/>
          </ac:spMkLst>
        </pc:spChg>
        <pc:spChg chg="add">
          <ac:chgData name="Deborah Jenkins" userId="3cd02ba5-e528-4585-978d-4fde2b47730a" providerId="ADAL" clId="{588F2E3F-0E67-4E35-9C9B-C34785642873}" dt="2019-02-03T18:28:41.443" v="389" actId="26606"/>
          <ac:spMkLst>
            <pc:docMk/>
            <pc:sldMk cId="3756422710" sldId="303"/>
            <ac:spMk id="10" creationId="{6E3254AE-C4CD-426D-A6E8-7FA13B0F889C}"/>
          </ac:spMkLst>
        </pc:spChg>
        <pc:picChg chg="add mod">
          <ac:chgData name="Deborah Jenkins" userId="3cd02ba5-e528-4585-978d-4fde2b47730a" providerId="ADAL" clId="{588F2E3F-0E67-4E35-9C9B-C34785642873}" dt="2019-02-03T18:36:28.437" v="425" actId="1076"/>
          <ac:picMkLst>
            <pc:docMk/>
            <pc:sldMk cId="3756422710" sldId="303"/>
            <ac:picMk id="5" creationId="{4FFC3094-525F-4B0F-B9BF-7753AB3B74BB}"/>
          </ac:picMkLst>
        </pc:picChg>
        <pc:picChg chg="add">
          <ac:chgData name="Deborah Jenkins" userId="3cd02ba5-e528-4585-978d-4fde2b47730a" providerId="ADAL" clId="{588F2E3F-0E67-4E35-9C9B-C34785642873}" dt="2019-02-03T18:28:41.443" v="389" actId="26606"/>
          <ac:picMkLst>
            <pc:docMk/>
            <pc:sldMk cId="3756422710" sldId="303"/>
            <ac:picMk id="12" creationId="{F5C53434-A0C7-4A81-8EB0-D460DAD9BB65}"/>
          </ac:picMkLst>
        </pc:picChg>
      </pc:sldChg>
      <pc:sldChg chg="delSp modSp add">
        <pc:chgData name="Deborah Jenkins" userId="3cd02ba5-e528-4585-978d-4fde2b47730a" providerId="ADAL" clId="{588F2E3F-0E67-4E35-9C9B-C34785642873}" dt="2019-02-03T18:41:25.334" v="509" actId="27636"/>
        <pc:sldMkLst>
          <pc:docMk/>
          <pc:sldMk cId="1051705310" sldId="304"/>
        </pc:sldMkLst>
        <pc:spChg chg="del">
          <ac:chgData name="Deborah Jenkins" userId="3cd02ba5-e528-4585-978d-4fde2b47730a" providerId="ADAL" clId="{588F2E3F-0E67-4E35-9C9B-C34785642873}" dt="2019-02-03T18:34:07.090" v="398" actId="478"/>
          <ac:spMkLst>
            <pc:docMk/>
            <pc:sldMk cId="1051705310" sldId="304"/>
            <ac:spMk id="2" creationId="{9A4CD5BE-F64A-4AD9-A6AB-1419CF22B49F}"/>
          </ac:spMkLst>
        </pc:spChg>
        <pc:spChg chg="mod">
          <ac:chgData name="Deborah Jenkins" userId="3cd02ba5-e528-4585-978d-4fde2b47730a" providerId="ADAL" clId="{588F2E3F-0E67-4E35-9C9B-C34785642873}" dt="2019-02-03T18:41:25.334" v="509" actId="27636"/>
          <ac:spMkLst>
            <pc:docMk/>
            <pc:sldMk cId="1051705310" sldId="304"/>
            <ac:spMk id="3" creationId="{F2C57F3A-F451-4D60-BEE3-9E513AE48455}"/>
          </ac:spMkLst>
        </pc:spChg>
      </pc:sldChg>
      <pc:sldChg chg="delSp modSp add">
        <pc:chgData name="Deborah Jenkins" userId="3cd02ba5-e528-4585-978d-4fde2b47730a" providerId="ADAL" clId="{588F2E3F-0E67-4E35-9C9B-C34785642873}" dt="2019-02-03T18:40:21.632" v="483" actId="122"/>
        <pc:sldMkLst>
          <pc:docMk/>
          <pc:sldMk cId="326838967" sldId="305"/>
        </pc:sldMkLst>
        <pc:spChg chg="del">
          <ac:chgData name="Deborah Jenkins" userId="3cd02ba5-e528-4585-978d-4fde2b47730a" providerId="ADAL" clId="{588F2E3F-0E67-4E35-9C9B-C34785642873}" dt="2019-02-03T18:38:14.252" v="449" actId="478"/>
          <ac:spMkLst>
            <pc:docMk/>
            <pc:sldMk cId="326838967" sldId="305"/>
            <ac:spMk id="2" creationId="{C73F2C3E-7B65-4C64-8E57-C6B4D0BD529A}"/>
          </ac:spMkLst>
        </pc:spChg>
        <pc:spChg chg="mod">
          <ac:chgData name="Deborah Jenkins" userId="3cd02ba5-e528-4585-978d-4fde2b47730a" providerId="ADAL" clId="{588F2E3F-0E67-4E35-9C9B-C34785642873}" dt="2019-02-03T18:40:21.632" v="483" actId="122"/>
          <ac:spMkLst>
            <pc:docMk/>
            <pc:sldMk cId="326838967" sldId="305"/>
            <ac:spMk id="3" creationId="{0EDA89BD-5BEC-4A6D-AF5A-61194EE4D32B}"/>
          </ac:spMkLst>
        </pc:spChg>
      </pc:sldChg>
      <pc:sldChg chg="addSp delSp modSp add mod setBg">
        <pc:chgData name="Deborah Jenkins" userId="3cd02ba5-e528-4585-978d-4fde2b47730a" providerId="ADAL" clId="{588F2E3F-0E67-4E35-9C9B-C34785642873}" dt="2019-02-03T18:59:02.312" v="610" actId="1076"/>
        <pc:sldMkLst>
          <pc:docMk/>
          <pc:sldMk cId="508025021" sldId="306"/>
        </pc:sldMkLst>
        <pc:spChg chg="del">
          <ac:chgData name="Deborah Jenkins" userId="3cd02ba5-e528-4585-978d-4fde2b47730a" providerId="ADAL" clId="{588F2E3F-0E67-4E35-9C9B-C34785642873}" dt="2019-02-03T18:46:37.605" v="546" actId="478"/>
          <ac:spMkLst>
            <pc:docMk/>
            <pc:sldMk cId="508025021" sldId="306"/>
            <ac:spMk id="2" creationId="{3A860633-2099-4A2E-8D6B-0911C5E53A4E}"/>
          </ac:spMkLst>
        </pc:spChg>
        <pc:spChg chg="mod ord">
          <ac:chgData name="Deborah Jenkins" userId="3cd02ba5-e528-4585-978d-4fde2b47730a" providerId="ADAL" clId="{588F2E3F-0E67-4E35-9C9B-C34785642873}" dt="2019-02-03T18:58:53.942" v="608" actId="14100"/>
          <ac:spMkLst>
            <pc:docMk/>
            <pc:sldMk cId="508025021" sldId="306"/>
            <ac:spMk id="3" creationId="{CE5DF486-778E-46C8-B491-9EEA35AA5711}"/>
          </ac:spMkLst>
        </pc:spChg>
        <pc:spChg chg="add del mod">
          <ac:chgData name="Deborah Jenkins" userId="3cd02ba5-e528-4585-978d-4fde2b47730a" providerId="ADAL" clId="{588F2E3F-0E67-4E35-9C9B-C34785642873}" dt="2019-02-03T18:53:39.409" v="569" actId="478"/>
          <ac:spMkLst>
            <pc:docMk/>
            <pc:sldMk cId="508025021" sldId="306"/>
            <ac:spMk id="6" creationId="{413CF672-CC78-4333-982B-963AC69656BB}"/>
          </ac:spMkLst>
        </pc:spChg>
        <pc:spChg chg="add del mod">
          <ac:chgData name="Deborah Jenkins" userId="3cd02ba5-e528-4585-978d-4fde2b47730a" providerId="ADAL" clId="{588F2E3F-0E67-4E35-9C9B-C34785642873}" dt="2019-02-03T18:54:45.351" v="574" actId="478"/>
          <ac:spMkLst>
            <pc:docMk/>
            <pc:sldMk cId="508025021" sldId="306"/>
            <ac:spMk id="9" creationId="{EBBE9CA0-2776-4251-A647-9DA897CCDFAB}"/>
          </ac:spMkLst>
        </pc:spChg>
        <pc:spChg chg="add del mod">
          <ac:chgData name="Deborah Jenkins" userId="3cd02ba5-e528-4585-978d-4fde2b47730a" providerId="ADAL" clId="{588F2E3F-0E67-4E35-9C9B-C34785642873}" dt="2019-02-03T18:56:52.456" v="583" actId="478"/>
          <ac:spMkLst>
            <pc:docMk/>
            <pc:sldMk cId="508025021" sldId="306"/>
            <ac:spMk id="12" creationId="{F060C195-75C7-455F-83B7-2A619A161BC2}"/>
          </ac:spMkLst>
        </pc:spChg>
        <pc:spChg chg="add">
          <ac:chgData name="Deborah Jenkins" userId="3cd02ba5-e528-4585-978d-4fde2b47730a" providerId="ADAL" clId="{588F2E3F-0E67-4E35-9C9B-C34785642873}" dt="2019-02-03T18:56:10.946" v="580" actId="26606"/>
          <ac:spMkLst>
            <pc:docMk/>
            <pc:sldMk cId="508025021" sldId="306"/>
            <ac:spMk id="17" creationId="{10D21FCB-56CB-4EFA-A79A-A9A8EC0F722E}"/>
          </ac:spMkLst>
        </pc:spChg>
        <pc:picChg chg="add del mod">
          <ac:chgData name="Deborah Jenkins" userId="3cd02ba5-e528-4585-978d-4fde2b47730a" providerId="ADAL" clId="{588F2E3F-0E67-4E35-9C9B-C34785642873}" dt="2019-02-03T18:53:39.409" v="569" actId="478"/>
          <ac:picMkLst>
            <pc:docMk/>
            <pc:sldMk cId="508025021" sldId="306"/>
            <ac:picMk id="5" creationId="{462C0A6B-0E43-4AAE-BFC5-2854A48D2AD2}"/>
          </ac:picMkLst>
        </pc:picChg>
        <pc:picChg chg="add del mod">
          <ac:chgData name="Deborah Jenkins" userId="3cd02ba5-e528-4585-978d-4fde2b47730a" providerId="ADAL" clId="{588F2E3F-0E67-4E35-9C9B-C34785642873}" dt="2019-02-03T18:54:45.351" v="574" actId="478"/>
          <ac:picMkLst>
            <pc:docMk/>
            <pc:sldMk cId="508025021" sldId="306"/>
            <ac:picMk id="8" creationId="{304E846D-24AC-4300-805C-57CCF23E8ECC}"/>
          </ac:picMkLst>
        </pc:picChg>
        <pc:picChg chg="add mod">
          <ac:chgData name="Deborah Jenkins" userId="3cd02ba5-e528-4585-978d-4fde2b47730a" providerId="ADAL" clId="{588F2E3F-0E67-4E35-9C9B-C34785642873}" dt="2019-02-03T18:59:02.312" v="610" actId="1076"/>
          <ac:picMkLst>
            <pc:docMk/>
            <pc:sldMk cId="508025021" sldId="306"/>
            <ac:picMk id="11" creationId="{AD2C449F-A55A-4764-8C92-092667C5A0D2}"/>
          </ac:picMkLst>
        </pc:picChg>
        <pc:picChg chg="add">
          <ac:chgData name="Deborah Jenkins" userId="3cd02ba5-e528-4585-978d-4fde2b47730a" providerId="ADAL" clId="{588F2E3F-0E67-4E35-9C9B-C34785642873}" dt="2019-02-03T18:56:10.946" v="580" actId="26606"/>
          <ac:picMkLst>
            <pc:docMk/>
            <pc:sldMk cId="508025021" sldId="306"/>
            <ac:picMk id="19" creationId="{B1027BD9-272C-4CC4-9396-1708F8B1F40D}"/>
          </ac:picMkLst>
        </pc:picChg>
      </pc:sldChg>
    </pc:docChg>
  </pc:docChgLst>
  <pc:docChgLst>
    <pc:chgData name="Deborah Jenkins" userId="S::deborah.jenkins@uwtsd.ac.uk::3cd02ba5-e528-4585-978d-4fde2b47730a" providerId="AD" clId="Web-{90591F9E-CF2F-EB74-126B-30521C25BBDA}"/>
    <pc:docChg chg="modSld">
      <pc:chgData name="Deborah Jenkins" userId="S::deborah.jenkins@uwtsd.ac.uk::3cd02ba5-e528-4585-978d-4fde2b47730a" providerId="AD" clId="Web-{90591F9E-CF2F-EB74-126B-30521C25BBDA}" dt="2019-02-02T18:01:39.223" v="31" actId="20577"/>
      <pc:docMkLst>
        <pc:docMk/>
      </pc:docMkLst>
      <pc:sldChg chg="modSp">
        <pc:chgData name="Deborah Jenkins" userId="S::deborah.jenkins@uwtsd.ac.uk::3cd02ba5-e528-4585-978d-4fde2b47730a" providerId="AD" clId="Web-{90591F9E-CF2F-EB74-126B-30521C25BBDA}" dt="2019-02-02T17:58:38.848" v="6" actId="20577"/>
        <pc:sldMkLst>
          <pc:docMk/>
          <pc:sldMk cId="3500934179" sldId="268"/>
        </pc:sldMkLst>
        <pc:spChg chg="mod">
          <ac:chgData name="Deborah Jenkins" userId="S::deborah.jenkins@uwtsd.ac.uk::3cd02ba5-e528-4585-978d-4fde2b47730a" providerId="AD" clId="Web-{90591F9E-CF2F-EB74-126B-30521C25BBDA}" dt="2019-02-02T17:58:32.051" v="2" actId="20577"/>
          <ac:spMkLst>
            <pc:docMk/>
            <pc:sldMk cId="3500934179" sldId="268"/>
            <ac:spMk id="2" creationId="{250A3A3E-9E64-4974-AEFE-A2A8977A9851}"/>
          </ac:spMkLst>
        </pc:spChg>
        <pc:spChg chg="mod">
          <ac:chgData name="Deborah Jenkins" userId="S::deborah.jenkins@uwtsd.ac.uk::3cd02ba5-e528-4585-978d-4fde2b47730a" providerId="AD" clId="Web-{90591F9E-CF2F-EB74-126B-30521C25BBDA}" dt="2019-02-02T17:58:38.848" v="6" actId="20577"/>
          <ac:spMkLst>
            <pc:docMk/>
            <pc:sldMk cId="3500934179" sldId="268"/>
            <ac:spMk id="3" creationId="{A0D815B1-5082-4C08-AAF4-ECC4B03730A8}"/>
          </ac:spMkLst>
        </pc:spChg>
      </pc:sldChg>
      <pc:sldChg chg="modSp">
        <pc:chgData name="Deborah Jenkins" userId="S::deborah.jenkins@uwtsd.ac.uk::3cd02ba5-e528-4585-978d-4fde2b47730a" providerId="AD" clId="Web-{90591F9E-CF2F-EB74-126B-30521C25BBDA}" dt="2019-02-02T17:58:58.442" v="10" actId="20577"/>
        <pc:sldMkLst>
          <pc:docMk/>
          <pc:sldMk cId="1427663440" sldId="269"/>
        </pc:sldMkLst>
        <pc:spChg chg="mod">
          <ac:chgData name="Deborah Jenkins" userId="S::deborah.jenkins@uwtsd.ac.uk::3cd02ba5-e528-4585-978d-4fde2b47730a" providerId="AD" clId="Web-{90591F9E-CF2F-EB74-126B-30521C25BBDA}" dt="2019-02-02T17:58:58.442" v="10" actId="20577"/>
          <ac:spMkLst>
            <pc:docMk/>
            <pc:sldMk cId="1427663440" sldId="269"/>
            <ac:spMk id="2" creationId="{926CE346-A512-4E68-BC30-2F3150AB1D8D}"/>
          </ac:spMkLst>
        </pc:spChg>
      </pc:sldChg>
      <pc:sldChg chg="modSp">
        <pc:chgData name="Deborah Jenkins" userId="S::deborah.jenkins@uwtsd.ac.uk::3cd02ba5-e528-4585-978d-4fde2b47730a" providerId="AD" clId="Web-{90591F9E-CF2F-EB74-126B-30521C25BBDA}" dt="2019-02-02T18:00:54.442" v="18" actId="20577"/>
        <pc:sldMkLst>
          <pc:docMk/>
          <pc:sldMk cId="3707695319" sldId="287"/>
        </pc:sldMkLst>
        <pc:spChg chg="mod">
          <ac:chgData name="Deborah Jenkins" userId="S::deborah.jenkins@uwtsd.ac.uk::3cd02ba5-e528-4585-978d-4fde2b47730a" providerId="AD" clId="Web-{90591F9E-CF2F-EB74-126B-30521C25BBDA}" dt="2019-02-02T18:00:54.442" v="18" actId="20577"/>
          <ac:spMkLst>
            <pc:docMk/>
            <pc:sldMk cId="3707695319" sldId="287"/>
            <ac:spMk id="3" creationId="{00000000-0000-0000-0000-000000000000}"/>
          </ac:spMkLst>
        </pc:spChg>
      </pc:sldChg>
      <pc:sldChg chg="modSp">
        <pc:chgData name="Deborah Jenkins" userId="S::deborah.jenkins@uwtsd.ac.uk::3cd02ba5-e528-4585-978d-4fde2b47730a" providerId="AD" clId="Web-{90591F9E-CF2F-EB74-126B-30521C25BBDA}" dt="2019-02-02T18:01:20.895" v="29" actId="20577"/>
        <pc:sldMkLst>
          <pc:docMk/>
          <pc:sldMk cId="3230882258" sldId="290"/>
        </pc:sldMkLst>
        <pc:spChg chg="mod">
          <ac:chgData name="Deborah Jenkins" userId="S::deborah.jenkins@uwtsd.ac.uk::3cd02ba5-e528-4585-978d-4fde2b47730a" providerId="AD" clId="Web-{90591F9E-CF2F-EB74-126B-30521C25BBDA}" dt="2019-02-02T18:01:13.708" v="26" actId="20577"/>
          <ac:spMkLst>
            <pc:docMk/>
            <pc:sldMk cId="3230882258" sldId="290"/>
            <ac:spMk id="2" creationId="{00000000-0000-0000-0000-000000000000}"/>
          </ac:spMkLst>
        </pc:spChg>
        <pc:spChg chg="mod">
          <ac:chgData name="Deborah Jenkins" userId="S::deborah.jenkins@uwtsd.ac.uk::3cd02ba5-e528-4585-978d-4fde2b47730a" providerId="AD" clId="Web-{90591F9E-CF2F-EB74-126B-30521C25BBDA}" dt="2019-02-02T18:01:20.895" v="29" actId="20577"/>
          <ac:spMkLst>
            <pc:docMk/>
            <pc:sldMk cId="3230882258" sldId="290"/>
            <ac:spMk id="3" creationId="{00000000-0000-0000-0000-000000000000}"/>
          </ac:spMkLst>
        </pc:spChg>
      </pc:sldChg>
      <pc:sldChg chg="modSp">
        <pc:chgData name="Deborah Jenkins" userId="S::deborah.jenkins@uwtsd.ac.uk::3cd02ba5-e528-4585-978d-4fde2b47730a" providerId="AD" clId="Web-{90591F9E-CF2F-EB74-126B-30521C25BBDA}" dt="2019-02-02T18:00:33.191" v="13" actId="20577"/>
        <pc:sldMkLst>
          <pc:docMk/>
          <pc:sldMk cId="190556766" sldId="301"/>
        </pc:sldMkLst>
        <pc:spChg chg="mod">
          <ac:chgData name="Deborah Jenkins" userId="S::deborah.jenkins@uwtsd.ac.uk::3cd02ba5-e528-4585-978d-4fde2b47730a" providerId="AD" clId="Web-{90591F9E-CF2F-EB74-126B-30521C25BBDA}" dt="2019-02-02T18:00:33.191" v="13" actId="20577"/>
          <ac:spMkLst>
            <pc:docMk/>
            <pc:sldMk cId="190556766" sldId="301"/>
            <ac:spMk id="3" creationId="{5B499017-1511-4A26-BBE7-0121C5EBF59C}"/>
          </ac:spMkLst>
        </pc:spChg>
      </pc:sldChg>
      <pc:sldChg chg="modSp">
        <pc:chgData name="Deborah Jenkins" userId="S::deborah.jenkins@uwtsd.ac.uk::3cd02ba5-e528-4585-978d-4fde2b47730a" providerId="AD" clId="Web-{90591F9E-CF2F-EB74-126B-30521C25BBDA}" dt="2019-02-02T18:01:04.317" v="23" actId="20577"/>
        <pc:sldMkLst>
          <pc:docMk/>
          <pc:sldMk cId="2119395402" sldId="302"/>
        </pc:sldMkLst>
        <pc:spChg chg="mod">
          <ac:chgData name="Deborah Jenkins" userId="S::deborah.jenkins@uwtsd.ac.uk::3cd02ba5-e528-4585-978d-4fde2b47730a" providerId="AD" clId="Web-{90591F9E-CF2F-EB74-126B-30521C25BBDA}" dt="2019-02-02T18:01:04.317" v="23" actId="20577"/>
          <ac:spMkLst>
            <pc:docMk/>
            <pc:sldMk cId="2119395402" sldId="302"/>
            <ac:spMk id="3" creationId="{A03C1684-436A-4160-844E-013CCE0DBC7D}"/>
          </ac:spMkLst>
        </pc:spChg>
      </pc:sldChg>
    </pc:docChg>
  </pc:docChgLst>
  <pc:docChgLst>
    <pc:chgData name="Deborah Jenkins" userId="S::deborah.jenkins@uwtsd.ac.uk::3cd02ba5-e528-4585-978d-4fde2b47730a" providerId="AD" clId="Web-{8192131C-6431-C47F-F2D6-8001EA8E9503}"/>
    <pc:docChg chg="modSld">
      <pc:chgData name="Deborah Jenkins" userId="S::deborah.jenkins@uwtsd.ac.uk::3cd02ba5-e528-4585-978d-4fde2b47730a" providerId="AD" clId="Web-{8192131C-6431-C47F-F2D6-8001EA8E9503}" dt="2019-02-03T18:25:36.601" v="3" actId="20577"/>
      <pc:docMkLst>
        <pc:docMk/>
      </pc:docMkLst>
      <pc:sldChg chg="modSp">
        <pc:chgData name="Deborah Jenkins" userId="S::deborah.jenkins@uwtsd.ac.uk::3cd02ba5-e528-4585-978d-4fde2b47730a" providerId="AD" clId="Web-{8192131C-6431-C47F-F2D6-8001EA8E9503}" dt="2019-02-03T18:25:36.586" v="2" actId="20577"/>
        <pc:sldMkLst>
          <pc:docMk/>
          <pc:sldMk cId="802711104" sldId="300"/>
        </pc:sldMkLst>
        <pc:spChg chg="mod">
          <ac:chgData name="Deborah Jenkins" userId="S::deborah.jenkins@uwtsd.ac.uk::3cd02ba5-e528-4585-978d-4fde2b47730a" providerId="AD" clId="Web-{8192131C-6431-C47F-F2D6-8001EA8E9503}" dt="2019-02-03T18:25:36.586" v="2" actId="20577"/>
          <ac:spMkLst>
            <pc:docMk/>
            <pc:sldMk cId="802711104" sldId="300"/>
            <ac:spMk id="3" creationId="{FB897727-5734-4342-966B-3AF44BB027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94159B-8C80-4599-9B42-4715B7339275}" type="doc">
      <dgm:prSet loTypeId="urn:microsoft.com/office/officeart/2005/8/layout/hList6" loCatId="list" qsTypeId="urn:microsoft.com/office/officeart/2005/8/quickstyle/simple1" qsCatId="simple" csTypeId="urn:microsoft.com/office/officeart/2005/8/colors/colorful5" csCatId="colorful" phldr="1"/>
      <dgm:spPr/>
      <dgm:t>
        <a:bodyPr/>
        <a:lstStyle/>
        <a:p>
          <a:endParaRPr lang="en-US"/>
        </a:p>
      </dgm:t>
    </dgm:pt>
    <dgm:pt modelId="{6A077A0D-85B8-4560-9693-AC2D4333A162}">
      <dgm:prSet phldrT="[Text]"/>
      <dgm:spPr/>
      <dgm:t>
        <a:bodyPr/>
        <a:lstStyle/>
        <a:p>
          <a:r>
            <a:rPr lang="en-US" dirty="0" smtClean="0"/>
            <a:t>Skill</a:t>
          </a:r>
          <a:endParaRPr lang="en-US" dirty="0"/>
        </a:p>
      </dgm:t>
    </dgm:pt>
    <dgm:pt modelId="{C3DC6C6D-B186-4DE9-A0A6-01A6DA14EC33}" type="parTrans" cxnId="{BE2DFB64-5A88-419D-933F-C80EFF3B72CE}">
      <dgm:prSet/>
      <dgm:spPr/>
      <dgm:t>
        <a:bodyPr/>
        <a:lstStyle/>
        <a:p>
          <a:endParaRPr lang="en-US"/>
        </a:p>
      </dgm:t>
    </dgm:pt>
    <dgm:pt modelId="{034FF008-CD7D-4A78-A671-1B6120C35CE6}" type="sibTrans" cxnId="{BE2DFB64-5A88-419D-933F-C80EFF3B72CE}">
      <dgm:prSet/>
      <dgm:spPr/>
      <dgm:t>
        <a:bodyPr/>
        <a:lstStyle/>
        <a:p>
          <a:endParaRPr lang="en-US"/>
        </a:p>
      </dgm:t>
    </dgm:pt>
    <dgm:pt modelId="{51DDC96D-1EF6-4E73-9452-FD2D3B140C7A}">
      <dgm:prSet phldrT="[Text]"/>
      <dgm:spPr/>
      <dgm:t>
        <a:bodyPr/>
        <a:lstStyle/>
        <a:p>
          <a:r>
            <a:rPr lang="en-US" dirty="0" smtClean="0"/>
            <a:t>An ability to do an activity or job well especially as you have practiced it</a:t>
          </a:r>
          <a:endParaRPr lang="en-US" dirty="0"/>
        </a:p>
      </dgm:t>
    </dgm:pt>
    <dgm:pt modelId="{AB0195D0-8945-4918-8C17-579BF6F79F72}" type="parTrans" cxnId="{A89EDB20-7A12-4837-8EE7-8CBE5261A54A}">
      <dgm:prSet/>
      <dgm:spPr/>
      <dgm:t>
        <a:bodyPr/>
        <a:lstStyle/>
        <a:p>
          <a:endParaRPr lang="en-US"/>
        </a:p>
      </dgm:t>
    </dgm:pt>
    <dgm:pt modelId="{A927BA5D-436E-4CA4-81FF-5E3D172C4F20}" type="sibTrans" cxnId="{A89EDB20-7A12-4837-8EE7-8CBE5261A54A}">
      <dgm:prSet/>
      <dgm:spPr/>
      <dgm:t>
        <a:bodyPr/>
        <a:lstStyle/>
        <a:p>
          <a:endParaRPr lang="en-US"/>
        </a:p>
      </dgm:t>
    </dgm:pt>
    <dgm:pt modelId="{33D9678B-5C59-420E-83D0-CEBAA59E5705}">
      <dgm:prSet phldrT="[Text]"/>
      <dgm:spPr/>
      <dgm:t>
        <a:bodyPr/>
        <a:lstStyle/>
        <a:p>
          <a:r>
            <a:rPr lang="en-US" dirty="0" smtClean="0"/>
            <a:t>Skill</a:t>
          </a:r>
          <a:endParaRPr lang="en-US" dirty="0"/>
        </a:p>
      </dgm:t>
    </dgm:pt>
    <dgm:pt modelId="{9654C3D0-C2A6-4B34-AF97-41113BD1CDFE}" type="parTrans" cxnId="{F7318531-C8E0-452E-8A2F-22185528AABA}">
      <dgm:prSet/>
      <dgm:spPr/>
      <dgm:t>
        <a:bodyPr/>
        <a:lstStyle/>
        <a:p>
          <a:endParaRPr lang="en-US"/>
        </a:p>
      </dgm:t>
    </dgm:pt>
    <dgm:pt modelId="{DA50107A-7FEA-4DF4-8676-A2857861D079}" type="sibTrans" cxnId="{F7318531-C8E0-452E-8A2F-22185528AABA}">
      <dgm:prSet/>
      <dgm:spPr/>
      <dgm:t>
        <a:bodyPr/>
        <a:lstStyle/>
        <a:p>
          <a:endParaRPr lang="en-US"/>
        </a:p>
      </dgm:t>
    </dgm:pt>
    <dgm:pt modelId="{5BDC44AB-6DBC-46CA-8568-30870FF419A7}">
      <dgm:prSet phldrT="[Text]"/>
      <dgm:spPr/>
      <dgm:t>
        <a:bodyPr/>
        <a:lstStyle/>
        <a:p>
          <a:r>
            <a:rPr lang="en-US" dirty="0" smtClean="0"/>
            <a:t>Something you learn or develop through practice &amp; experience</a:t>
          </a:r>
          <a:endParaRPr lang="en-US" dirty="0"/>
        </a:p>
      </dgm:t>
    </dgm:pt>
    <dgm:pt modelId="{1DEBE450-E4AA-4599-90C8-AF95CACAA415}" type="parTrans" cxnId="{E8EB5BD2-D809-4E93-8BF9-1DF3C520795B}">
      <dgm:prSet/>
      <dgm:spPr/>
      <dgm:t>
        <a:bodyPr/>
        <a:lstStyle/>
        <a:p>
          <a:endParaRPr lang="en-US"/>
        </a:p>
      </dgm:t>
    </dgm:pt>
    <dgm:pt modelId="{CA46AD02-2F4D-4254-93C6-B4F302BB5A45}" type="sibTrans" cxnId="{E8EB5BD2-D809-4E93-8BF9-1DF3C520795B}">
      <dgm:prSet/>
      <dgm:spPr/>
      <dgm:t>
        <a:bodyPr/>
        <a:lstStyle/>
        <a:p>
          <a:endParaRPr lang="en-US"/>
        </a:p>
      </dgm:t>
    </dgm:pt>
    <dgm:pt modelId="{2C179093-3D22-435E-9DAB-EBD9F9D352DD}" type="pres">
      <dgm:prSet presAssocID="{5494159B-8C80-4599-9B42-4715B7339275}" presName="Name0" presStyleCnt="0">
        <dgm:presLayoutVars>
          <dgm:dir/>
          <dgm:resizeHandles val="exact"/>
        </dgm:presLayoutVars>
      </dgm:prSet>
      <dgm:spPr/>
      <dgm:t>
        <a:bodyPr/>
        <a:lstStyle/>
        <a:p>
          <a:endParaRPr lang="en-US"/>
        </a:p>
      </dgm:t>
    </dgm:pt>
    <dgm:pt modelId="{919D5F11-C31E-444B-AB00-E97E7B3793D2}" type="pres">
      <dgm:prSet presAssocID="{6A077A0D-85B8-4560-9693-AC2D4333A162}" presName="node" presStyleLbl="node1" presStyleIdx="0" presStyleCnt="2">
        <dgm:presLayoutVars>
          <dgm:bulletEnabled val="1"/>
        </dgm:presLayoutVars>
      </dgm:prSet>
      <dgm:spPr/>
      <dgm:t>
        <a:bodyPr/>
        <a:lstStyle/>
        <a:p>
          <a:endParaRPr lang="en-US"/>
        </a:p>
      </dgm:t>
    </dgm:pt>
    <dgm:pt modelId="{6269A9A4-4136-461B-B947-5FD7495AAB39}" type="pres">
      <dgm:prSet presAssocID="{034FF008-CD7D-4A78-A671-1B6120C35CE6}" presName="sibTrans" presStyleCnt="0"/>
      <dgm:spPr/>
    </dgm:pt>
    <dgm:pt modelId="{C0D0F1C1-08E1-401F-8186-F177236DE7E1}" type="pres">
      <dgm:prSet presAssocID="{33D9678B-5C59-420E-83D0-CEBAA59E5705}" presName="node" presStyleLbl="node1" presStyleIdx="1" presStyleCnt="2">
        <dgm:presLayoutVars>
          <dgm:bulletEnabled val="1"/>
        </dgm:presLayoutVars>
      </dgm:prSet>
      <dgm:spPr/>
      <dgm:t>
        <a:bodyPr/>
        <a:lstStyle/>
        <a:p>
          <a:endParaRPr lang="en-US"/>
        </a:p>
      </dgm:t>
    </dgm:pt>
  </dgm:ptLst>
  <dgm:cxnLst>
    <dgm:cxn modelId="{41C00C89-7FFD-49D4-B6A5-122595B802C3}" type="presOf" srcId="{51DDC96D-1EF6-4E73-9452-FD2D3B140C7A}" destId="{919D5F11-C31E-444B-AB00-E97E7B3793D2}" srcOrd="0" destOrd="1" presId="urn:microsoft.com/office/officeart/2005/8/layout/hList6"/>
    <dgm:cxn modelId="{BE2DFB64-5A88-419D-933F-C80EFF3B72CE}" srcId="{5494159B-8C80-4599-9B42-4715B7339275}" destId="{6A077A0D-85B8-4560-9693-AC2D4333A162}" srcOrd="0" destOrd="0" parTransId="{C3DC6C6D-B186-4DE9-A0A6-01A6DA14EC33}" sibTransId="{034FF008-CD7D-4A78-A671-1B6120C35CE6}"/>
    <dgm:cxn modelId="{A65993B6-25D9-44FB-BDE1-D0CA46B36636}" type="presOf" srcId="{6A077A0D-85B8-4560-9693-AC2D4333A162}" destId="{919D5F11-C31E-444B-AB00-E97E7B3793D2}" srcOrd="0" destOrd="0" presId="urn:microsoft.com/office/officeart/2005/8/layout/hList6"/>
    <dgm:cxn modelId="{E8EB5BD2-D809-4E93-8BF9-1DF3C520795B}" srcId="{33D9678B-5C59-420E-83D0-CEBAA59E5705}" destId="{5BDC44AB-6DBC-46CA-8568-30870FF419A7}" srcOrd="0" destOrd="0" parTransId="{1DEBE450-E4AA-4599-90C8-AF95CACAA415}" sibTransId="{CA46AD02-2F4D-4254-93C6-B4F302BB5A45}"/>
    <dgm:cxn modelId="{F7318531-C8E0-452E-8A2F-22185528AABA}" srcId="{5494159B-8C80-4599-9B42-4715B7339275}" destId="{33D9678B-5C59-420E-83D0-CEBAA59E5705}" srcOrd="1" destOrd="0" parTransId="{9654C3D0-C2A6-4B34-AF97-41113BD1CDFE}" sibTransId="{DA50107A-7FEA-4DF4-8676-A2857861D079}"/>
    <dgm:cxn modelId="{A89EDB20-7A12-4837-8EE7-8CBE5261A54A}" srcId="{6A077A0D-85B8-4560-9693-AC2D4333A162}" destId="{51DDC96D-1EF6-4E73-9452-FD2D3B140C7A}" srcOrd="0" destOrd="0" parTransId="{AB0195D0-8945-4918-8C17-579BF6F79F72}" sibTransId="{A927BA5D-436E-4CA4-81FF-5E3D172C4F20}"/>
    <dgm:cxn modelId="{095B3989-D42F-4FDB-9F60-3AAA03A489C4}" type="presOf" srcId="{5BDC44AB-6DBC-46CA-8568-30870FF419A7}" destId="{C0D0F1C1-08E1-401F-8186-F177236DE7E1}" srcOrd="0" destOrd="1" presId="urn:microsoft.com/office/officeart/2005/8/layout/hList6"/>
    <dgm:cxn modelId="{262604D7-144D-4034-9079-5DB2D06F2C36}" type="presOf" srcId="{33D9678B-5C59-420E-83D0-CEBAA59E5705}" destId="{C0D0F1C1-08E1-401F-8186-F177236DE7E1}" srcOrd="0" destOrd="0" presId="urn:microsoft.com/office/officeart/2005/8/layout/hList6"/>
    <dgm:cxn modelId="{934448B5-7C04-40FD-9ACD-D4C919F4B49D}" type="presOf" srcId="{5494159B-8C80-4599-9B42-4715B7339275}" destId="{2C179093-3D22-435E-9DAB-EBD9F9D352DD}" srcOrd="0" destOrd="0" presId="urn:microsoft.com/office/officeart/2005/8/layout/hList6"/>
    <dgm:cxn modelId="{42A14695-786B-47FF-8A24-46C0380CDAD3}" type="presParOf" srcId="{2C179093-3D22-435E-9DAB-EBD9F9D352DD}" destId="{919D5F11-C31E-444B-AB00-E97E7B3793D2}" srcOrd="0" destOrd="0" presId="urn:microsoft.com/office/officeart/2005/8/layout/hList6"/>
    <dgm:cxn modelId="{FABDCD22-1414-402D-AD40-86409D972C9F}" type="presParOf" srcId="{2C179093-3D22-435E-9DAB-EBD9F9D352DD}" destId="{6269A9A4-4136-461B-B947-5FD7495AAB39}" srcOrd="1" destOrd="0" presId="urn:microsoft.com/office/officeart/2005/8/layout/hList6"/>
    <dgm:cxn modelId="{ED51D0E6-04A1-4AA1-964A-4E119C5E390D}" type="presParOf" srcId="{2C179093-3D22-435E-9DAB-EBD9F9D352DD}" destId="{C0D0F1C1-08E1-401F-8186-F177236DE7E1}" srcOrd="2"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AF49EA-E93E-4EE2-AFE9-C939599217EB}" type="doc">
      <dgm:prSet loTypeId="urn:diagrams.loki3.com/VaryingWidthList" loCatId="list" qsTypeId="urn:microsoft.com/office/officeart/2005/8/quickstyle/simple1" qsCatId="simple" csTypeId="urn:microsoft.com/office/officeart/2005/8/colors/colorful3" csCatId="colorful" phldr="1"/>
      <dgm:spPr/>
    </dgm:pt>
    <dgm:pt modelId="{5FE4EDA2-630F-4126-AD41-649DD145151B}">
      <dgm:prSet phldrT="[Text]"/>
      <dgm:spPr/>
      <dgm:t>
        <a:bodyPr/>
        <a:lstStyle/>
        <a:p>
          <a:r>
            <a:rPr lang="en-US" dirty="0" smtClean="0"/>
            <a:t>Skills Analysis</a:t>
          </a:r>
          <a:endParaRPr lang="en-US" dirty="0"/>
        </a:p>
      </dgm:t>
    </dgm:pt>
    <dgm:pt modelId="{5C58F964-D2BC-4F24-B805-367B72ABEB18}" type="parTrans" cxnId="{BC4327AE-5C73-49BF-91A6-AFC4A72A5A4F}">
      <dgm:prSet/>
      <dgm:spPr/>
      <dgm:t>
        <a:bodyPr/>
        <a:lstStyle/>
        <a:p>
          <a:endParaRPr lang="en-US"/>
        </a:p>
      </dgm:t>
    </dgm:pt>
    <dgm:pt modelId="{1F4096FE-F8D6-48A1-8681-65F7C62627A6}" type="sibTrans" cxnId="{BC4327AE-5C73-49BF-91A6-AFC4A72A5A4F}">
      <dgm:prSet/>
      <dgm:spPr/>
      <dgm:t>
        <a:bodyPr/>
        <a:lstStyle/>
        <a:p>
          <a:endParaRPr lang="en-US"/>
        </a:p>
      </dgm:t>
    </dgm:pt>
    <dgm:pt modelId="{EA48182B-BE04-4809-BA26-381FD2E3BD0B}">
      <dgm:prSet phldrT="[Text]"/>
      <dgm:spPr/>
      <dgm:t>
        <a:bodyPr/>
        <a:lstStyle/>
        <a:p>
          <a:r>
            <a:rPr lang="en-US" dirty="0" smtClean="0"/>
            <a:t>Skills Match</a:t>
          </a:r>
          <a:endParaRPr lang="en-US" dirty="0"/>
        </a:p>
      </dgm:t>
    </dgm:pt>
    <dgm:pt modelId="{0BD1D87E-7C9E-4144-8473-D167038BDC14}" type="parTrans" cxnId="{2DC19B54-84CC-4B3C-8979-5EA442025FCF}">
      <dgm:prSet/>
      <dgm:spPr/>
      <dgm:t>
        <a:bodyPr/>
        <a:lstStyle/>
        <a:p>
          <a:endParaRPr lang="en-US"/>
        </a:p>
      </dgm:t>
    </dgm:pt>
    <dgm:pt modelId="{A455B6E7-36F2-444A-8734-30BC0570136A}" type="sibTrans" cxnId="{2DC19B54-84CC-4B3C-8979-5EA442025FCF}">
      <dgm:prSet/>
      <dgm:spPr/>
      <dgm:t>
        <a:bodyPr/>
        <a:lstStyle/>
        <a:p>
          <a:endParaRPr lang="en-US"/>
        </a:p>
      </dgm:t>
    </dgm:pt>
    <dgm:pt modelId="{A768E64D-DB35-4750-BBAD-1EB4C3B4AF39}">
      <dgm:prSet phldrT="[Text]"/>
      <dgm:spPr/>
      <dgm:t>
        <a:bodyPr/>
        <a:lstStyle/>
        <a:p>
          <a:r>
            <a:rPr lang="en-US" dirty="0" smtClean="0"/>
            <a:t>Skills development / training</a:t>
          </a:r>
          <a:endParaRPr lang="en-US" dirty="0"/>
        </a:p>
      </dgm:t>
    </dgm:pt>
    <dgm:pt modelId="{A199DBC1-CA14-4214-9435-AE72BDA4F394}" type="parTrans" cxnId="{D74A888D-FC17-46D4-86BB-987264D6A9FF}">
      <dgm:prSet/>
      <dgm:spPr/>
      <dgm:t>
        <a:bodyPr/>
        <a:lstStyle/>
        <a:p>
          <a:endParaRPr lang="en-US"/>
        </a:p>
      </dgm:t>
    </dgm:pt>
    <dgm:pt modelId="{47B5A899-2AEE-4F96-B242-7077A9BCBFCD}" type="sibTrans" cxnId="{D74A888D-FC17-46D4-86BB-987264D6A9FF}">
      <dgm:prSet/>
      <dgm:spPr/>
      <dgm:t>
        <a:bodyPr/>
        <a:lstStyle/>
        <a:p>
          <a:endParaRPr lang="en-US"/>
        </a:p>
      </dgm:t>
    </dgm:pt>
    <dgm:pt modelId="{4FB07FB1-415B-4D62-8FD4-DB74206EB574}" type="pres">
      <dgm:prSet presAssocID="{38AF49EA-E93E-4EE2-AFE9-C939599217EB}" presName="Name0" presStyleCnt="0">
        <dgm:presLayoutVars>
          <dgm:resizeHandles/>
        </dgm:presLayoutVars>
      </dgm:prSet>
      <dgm:spPr/>
    </dgm:pt>
    <dgm:pt modelId="{0B465ABA-EF63-4007-BC6D-B718B05136A7}" type="pres">
      <dgm:prSet presAssocID="{5FE4EDA2-630F-4126-AD41-649DD145151B}" presName="text" presStyleLbl="node1" presStyleIdx="0" presStyleCnt="3">
        <dgm:presLayoutVars>
          <dgm:bulletEnabled val="1"/>
        </dgm:presLayoutVars>
      </dgm:prSet>
      <dgm:spPr/>
      <dgm:t>
        <a:bodyPr/>
        <a:lstStyle/>
        <a:p>
          <a:endParaRPr lang="en-US"/>
        </a:p>
      </dgm:t>
    </dgm:pt>
    <dgm:pt modelId="{557ABC85-7547-4748-92D5-6B0C6369C7A8}" type="pres">
      <dgm:prSet presAssocID="{1F4096FE-F8D6-48A1-8681-65F7C62627A6}" presName="space" presStyleCnt="0"/>
      <dgm:spPr/>
    </dgm:pt>
    <dgm:pt modelId="{4BEBD1FD-7DB4-4116-ADB2-EC4204A70982}" type="pres">
      <dgm:prSet presAssocID="{EA48182B-BE04-4809-BA26-381FD2E3BD0B}" presName="text" presStyleLbl="node1" presStyleIdx="1" presStyleCnt="3">
        <dgm:presLayoutVars>
          <dgm:bulletEnabled val="1"/>
        </dgm:presLayoutVars>
      </dgm:prSet>
      <dgm:spPr/>
      <dgm:t>
        <a:bodyPr/>
        <a:lstStyle/>
        <a:p>
          <a:endParaRPr lang="en-US"/>
        </a:p>
      </dgm:t>
    </dgm:pt>
    <dgm:pt modelId="{8531427C-B8B1-4F57-A073-37309E301856}" type="pres">
      <dgm:prSet presAssocID="{A455B6E7-36F2-444A-8734-30BC0570136A}" presName="space" presStyleCnt="0"/>
      <dgm:spPr/>
    </dgm:pt>
    <dgm:pt modelId="{396B9D54-B3B2-42B5-9ACB-7340E21DC439}" type="pres">
      <dgm:prSet presAssocID="{A768E64D-DB35-4750-BBAD-1EB4C3B4AF39}" presName="text" presStyleLbl="node1" presStyleIdx="2" presStyleCnt="3">
        <dgm:presLayoutVars>
          <dgm:bulletEnabled val="1"/>
        </dgm:presLayoutVars>
      </dgm:prSet>
      <dgm:spPr/>
      <dgm:t>
        <a:bodyPr/>
        <a:lstStyle/>
        <a:p>
          <a:endParaRPr lang="en-US"/>
        </a:p>
      </dgm:t>
    </dgm:pt>
  </dgm:ptLst>
  <dgm:cxnLst>
    <dgm:cxn modelId="{4B1120A1-C346-41D1-8906-9D2E0D7DF28D}" type="presOf" srcId="{38AF49EA-E93E-4EE2-AFE9-C939599217EB}" destId="{4FB07FB1-415B-4D62-8FD4-DB74206EB574}" srcOrd="0" destOrd="0" presId="urn:diagrams.loki3.com/VaryingWidthList"/>
    <dgm:cxn modelId="{D74A888D-FC17-46D4-86BB-987264D6A9FF}" srcId="{38AF49EA-E93E-4EE2-AFE9-C939599217EB}" destId="{A768E64D-DB35-4750-BBAD-1EB4C3B4AF39}" srcOrd="2" destOrd="0" parTransId="{A199DBC1-CA14-4214-9435-AE72BDA4F394}" sibTransId="{47B5A899-2AEE-4F96-B242-7077A9BCBFCD}"/>
    <dgm:cxn modelId="{AA16132E-F7CA-439F-84D1-9F161CE23CC9}" type="presOf" srcId="{5FE4EDA2-630F-4126-AD41-649DD145151B}" destId="{0B465ABA-EF63-4007-BC6D-B718B05136A7}" srcOrd="0" destOrd="0" presId="urn:diagrams.loki3.com/VaryingWidthList"/>
    <dgm:cxn modelId="{2DC19B54-84CC-4B3C-8979-5EA442025FCF}" srcId="{38AF49EA-E93E-4EE2-AFE9-C939599217EB}" destId="{EA48182B-BE04-4809-BA26-381FD2E3BD0B}" srcOrd="1" destOrd="0" parTransId="{0BD1D87E-7C9E-4144-8473-D167038BDC14}" sibTransId="{A455B6E7-36F2-444A-8734-30BC0570136A}"/>
    <dgm:cxn modelId="{BC4327AE-5C73-49BF-91A6-AFC4A72A5A4F}" srcId="{38AF49EA-E93E-4EE2-AFE9-C939599217EB}" destId="{5FE4EDA2-630F-4126-AD41-649DD145151B}" srcOrd="0" destOrd="0" parTransId="{5C58F964-D2BC-4F24-B805-367B72ABEB18}" sibTransId="{1F4096FE-F8D6-48A1-8681-65F7C62627A6}"/>
    <dgm:cxn modelId="{35AB99ED-44C5-45B6-8D1B-9E519C04F8DC}" type="presOf" srcId="{EA48182B-BE04-4809-BA26-381FD2E3BD0B}" destId="{4BEBD1FD-7DB4-4116-ADB2-EC4204A70982}" srcOrd="0" destOrd="0" presId="urn:diagrams.loki3.com/VaryingWidthList"/>
    <dgm:cxn modelId="{4DAB0F74-6896-4F9C-ACC1-0D298D530D7E}" type="presOf" srcId="{A768E64D-DB35-4750-BBAD-1EB4C3B4AF39}" destId="{396B9D54-B3B2-42B5-9ACB-7340E21DC439}" srcOrd="0" destOrd="0" presId="urn:diagrams.loki3.com/VaryingWidthList"/>
    <dgm:cxn modelId="{C692F47B-CCCC-4E51-99FC-25965CBE78A9}" type="presParOf" srcId="{4FB07FB1-415B-4D62-8FD4-DB74206EB574}" destId="{0B465ABA-EF63-4007-BC6D-B718B05136A7}" srcOrd="0" destOrd="0" presId="urn:diagrams.loki3.com/VaryingWidthList"/>
    <dgm:cxn modelId="{15D7E785-3780-4B3F-B63F-F97941AA3A54}" type="presParOf" srcId="{4FB07FB1-415B-4D62-8FD4-DB74206EB574}" destId="{557ABC85-7547-4748-92D5-6B0C6369C7A8}" srcOrd="1" destOrd="0" presId="urn:diagrams.loki3.com/VaryingWidthList"/>
    <dgm:cxn modelId="{821A55FA-8ADA-4856-9AAE-011DC54ABEFC}" type="presParOf" srcId="{4FB07FB1-415B-4D62-8FD4-DB74206EB574}" destId="{4BEBD1FD-7DB4-4116-ADB2-EC4204A70982}" srcOrd="2" destOrd="0" presId="urn:diagrams.loki3.com/VaryingWidthList"/>
    <dgm:cxn modelId="{3C7851AA-7854-416D-A4F6-97C8C10F41AD}" type="presParOf" srcId="{4FB07FB1-415B-4D62-8FD4-DB74206EB574}" destId="{8531427C-B8B1-4F57-A073-37309E301856}" srcOrd="3" destOrd="0" presId="urn:diagrams.loki3.com/VaryingWidthList"/>
    <dgm:cxn modelId="{973A3DB4-CDD6-4AD0-836C-264A3F8E1747}" type="presParOf" srcId="{4FB07FB1-415B-4D62-8FD4-DB74206EB574}" destId="{396B9D54-B3B2-42B5-9ACB-7340E21DC439}"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83C40A-41D1-4921-96B7-BBD5522FCE61}"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DB20B2AF-3433-4C55-B084-05CDA5A5F2E1}">
      <dgm:prSet phldrT="[Text]" phldr="1"/>
      <dgm:spPr/>
      <dgm:t>
        <a:bodyPr/>
        <a:lstStyle/>
        <a:p>
          <a:endParaRPr lang="en-US" dirty="0"/>
        </a:p>
      </dgm:t>
    </dgm:pt>
    <dgm:pt modelId="{A3113EC1-0D43-4110-9521-1B91BB2344D4}" type="parTrans" cxnId="{25912A54-4706-4519-8D01-D8242A6CADB3}">
      <dgm:prSet/>
      <dgm:spPr/>
      <dgm:t>
        <a:bodyPr/>
        <a:lstStyle/>
        <a:p>
          <a:endParaRPr lang="en-US"/>
        </a:p>
      </dgm:t>
    </dgm:pt>
    <dgm:pt modelId="{AE547CA5-CF9C-494E-9FD1-64581A66ECAA}" type="sibTrans" cxnId="{25912A54-4706-4519-8D01-D8242A6CADB3}">
      <dgm:prSet/>
      <dgm:spPr/>
      <dgm:t>
        <a:bodyPr/>
        <a:lstStyle/>
        <a:p>
          <a:endParaRPr lang="en-US"/>
        </a:p>
      </dgm:t>
    </dgm:pt>
    <dgm:pt modelId="{58D12C0E-D464-41A7-9182-DCC14610C040}">
      <dgm:prSet phldrT="[Text]"/>
      <dgm:spPr/>
      <dgm:t>
        <a:bodyPr/>
        <a:lstStyle/>
        <a:p>
          <a:r>
            <a:rPr lang="en-US" dirty="0" smtClean="0"/>
            <a:t>Open</a:t>
          </a:r>
          <a:endParaRPr lang="en-US" dirty="0"/>
        </a:p>
      </dgm:t>
    </dgm:pt>
    <dgm:pt modelId="{E005378F-BBA2-4EA9-8805-859BD258F2AC}" type="parTrans" cxnId="{6112779C-9FE7-411B-B8EA-5560AD2DA30F}">
      <dgm:prSet/>
      <dgm:spPr/>
      <dgm:t>
        <a:bodyPr/>
        <a:lstStyle/>
        <a:p>
          <a:endParaRPr lang="en-US"/>
        </a:p>
      </dgm:t>
    </dgm:pt>
    <dgm:pt modelId="{B8F4972F-4FD4-4C09-B0B0-81DD8C2C1B7E}" type="sibTrans" cxnId="{6112779C-9FE7-411B-B8EA-5560AD2DA30F}">
      <dgm:prSet/>
      <dgm:spPr/>
      <dgm:t>
        <a:bodyPr/>
        <a:lstStyle/>
        <a:p>
          <a:endParaRPr lang="en-US"/>
        </a:p>
      </dgm:t>
    </dgm:pt>
    <dgm:pt modelId="{0BBD7BC6-A63D-438C-8DAA-240AC092DBC9}">
      <dgm:prSet phldrT="[Text]"/>
      <dgm:spPr/>
      <dgm:t>
        <a:bodyPr/>
        <a:lstStyle/>
        <a:p>
          <a:r>
            <a:rPr lang="en-US" dirty="0" smtClean="0"/>
            <a:t>Blind</a:t>
          </a:r>
          <a:endParaRPr lang="en-US" dirty="0"/>
        </a:p>
      </dgm:t>
    </dgm:pt>
    <dgm:pt modelId="{3E3BA13C-CEDF-4A5B-8AE8-22A108E73454}" type="parTrans" cxnId="{3CFBD380-EFF9-455F-9A4E-378B2C6549EF}">
      <dgm:prSet/>
      <dgm:spPr/>
      <dgm:t>
        <a:bodyPr/>
        <a:lstStyle/>
        <a:p>
          <a:endParaRPr lang="en-US"/>
        </a:p>
      </dgm:t>
    </dgm:pt>
    <dgm:pt modelId="{0544049F-FBE3-49FC-B339-42CA0C677D64}" type="sibTrans" cxnId="{3CFBD380-EFF9-455F-9A4E-378B2C6549EF}">
      <dgm:prSet/>
      <dgm:spPr/>
      <dgm:t>
        <a:bodyPr/>
        <a:lstStyle/>
        <a:p>
          <a:endParaRPr lang="en-US"/>
        </a:p>
      </dgm:t>
    </dgm:pt>
    <dgm:pt modelId="{DC415FE7-E509-4344-B704-EDC07AA477A8}">
      <dgm:prSet phldrT="[Text]"/>
      <dgm:spPr/>
      <dgm:t>
        <a:bodyPr/>
        <a:lstStyle/>
        <a:p>
          <a:r>
            <a:rPr lang="en-US" dirty="0" smtClean="0"/>
            <a:t>Hidden</a:t>
          </a:r>
          <a:endParaRPr lang="en-US" dirty="0"/>
        </a:p>
      </dgm:t>
    </dgm:pt>
    <dgm:pt modelId="{B86BEB68-4A1B-4B51-8BA2-0C8749CCBB6B}" type="parTrans" cxnId="{B116EC9C-EADC-4AF9-9324-596B89E5AEBB}">
      <dgm:prSet/>
      <dgm:spPr/>
      <dgm:t>
        <a:bodyPr/>
        <a:lstStyle/>
        <a:p>
          <a:endParaRPr lang="en-US"/>
        </a:p>
      </dgm:t>
    </dgm:pt>
    <dgm:pt modelId="{F6D9E68B-B736-4FCB-A2E3-07F838B97A44}" type="sibTrans" cxnId="{B116EC9C-EADC-4AF9-9324-596B89E5AEBB}">
      <dgm:prSet/>
      <dgm:spPr/>
      <dgm:t>
        <a:bodyPr/>
        <a:lstStyle/>
        <a:p>
          <a:endParaRPr lang="en-US"/>
        </a:p>
      </dgm:t>
    </dgm:pt>
    <dgm:pt modelId="{D33FF3F3-FFA4-45DB-B43C-D0F8B6EB3045}">
      <dgm:prSet phldrT="[Text]"/>
      <dgm:spPr/>
      <dgm:t>
        <a:bodyPr/>
        <a:lstStyle/>
        <a:p>
          <a:r>
            <a:rPr lang="en-US" dirty="0" smtClean="0"/>
            <a:t>Unknown</a:t>
          </a:r>
          <a:endParaRPr lang="en-US" dirty="0"/>
        </a:p>
      </dgm:t>
    </dgm:pt>
    <dgm:pt modelId="{5187B832-BC78-433D-9C5C-6F45F2DDC450}" type="parTrans" cxnId="{9E89E561-7C9D-42AF-B0A9-AF927F40B8FF}">
      <dgm:prSet/>
      <dgm:spPr/>
      <dgm:t>
        <a:bodyPr/>
        <a:lstStyle/>
        <a:p>
          <a:endParaRPr lang="en-US"/>
        </a:p>
      </dgm:t>
    </dgm:pt>
    <dgm:pt modelId="{8C1AD6ED-6D8E-445F-8256-9803FBAE7220}" type="sibTrans" cxnId="{9E89E561-7C9D-42AF-B0A9-AF927F40B8FF}">
      <dgm:prSet/>
      <dgm:spPr/>
      <dgm:t>
        <a:bodyPr/>
        <a:lstStyle/>
        <a:p>
          <a:endParaRPr lang="en-US"/>
        </a:p>
      </dgm:t>
    </dgm:pt>
    <dgm:pt modelId="{460CCB6E-B6E8-4551-B516-C8E029A283C3}" type="pres">
      <dgm:prSet presAssocID="{7283C40A-41D1-4921-96B7-BBD5522FCE61}" presName="diagram" presStyleCnt="0">
        <dgm:presLayoutVars>
          <dgm:chMax val="1"/>
          <dgm:dir/>
          <dgm:animLvl val="ctr"/>
          <dgm:resizeHandles val="exact"/>
        </dgm:presLayoutVars>
      </dgm:prSet>
      <dgm:spPr/>
    </dgm:pt>
    <dgm:pt modelId="{535D749E-4EB0-4E16-A72C-FB867D0C8031}" type="pres">
      <dgm:prSet presAssocID="{7283C40A-41D1-4921-96B7-BBD5522FCE61}" presName="matrix" presStyleCnt="0"/>
      <dgm:spPr/>
    </dgm:pt>
    <dgm:pt modelId="{D02784E5-0B4E-41D9-BC81-138BED29E547}" type="pres">
      <dgm:prSet presAssocID="{7283C40A-41D1-4921-96B7-BBD5522FCE61}" presName="tile1" presStyleLbl="node1" presStyleIdx="0" presStyleCnt="4"/>
      <dgm:spPr/>
    </dgm:pt>
    <dgm:pt modelId="{F9B94715-20D9-438C-BF56-6D5C3CC46D58}" type="pres">
      <dgm:prSet presAssocID="{7283C40A-41D1-4921-96B7-BBD5522FCE61}" presName="tile1text" presStyleLbl="node1" presStyleIdx="0" presStyleCnt="4">
        <dgm:presLayoutVars>
          <dgm:chMax val="0"/>
          <dgm:chPref val="0"/>
          <dgm:bulletEnabled val="1"/>
        </dgm:presLayoutVars>
      </dgm:prSet>
      <dgm:spPr/>
    </dgm:pt>
    <dgm:pt modelId="{5AF597CA-DFE2-45AA-8248-FE6858A14F23}" type="pres">
      <dgm:prSet presAssocID="{7283C40A-41D1-4921-96B7-BBD5522FCE61}" presName="tile2" presStyleLbl="node1" presStyleIdx="1" presStyleCnt="4" custLinFactNeighborX="-18" custLinFactNeighborY="-2180"/>
      <dgm:spPr/>
      <dgm:t>
        <a:bodyPr/>
        <a:lstStyle/>
        <a:p>
          <a:endParaRPr lang="en-US"/>
        </a:p>
      </dgm:t>
    </dgm:pt>
    <dgm:pt modelId="{CFE23D9A-3AA3-4278-BA03-FA6BEE6B9A64}" type="pres">
      <dgm:prSet presAssocID="{7283C40A-41D1-4921-96B7-BBD5522FCE61}" presName="tile2text" presStyleLbl="node1" presStyleIdx="1" presStyleCnt="4">
        <dgm:presLayoutVars>
          <dgm:chMax val="0"/>
          <dgm:chPref val="0"/>
          <dgm:bulletEnabled val="1"/>
        </dgm:presLayoutVars>
      </dgm:prSet>
      <dgm:spPr/>
      <dgm:t>
        <a:bodyPr/>
        <a:lstStyle/>
        <a:p>
          <a:endParaRPr lang="en-US"/>
        </a:p>
      </dgm:t>
    </dgm:pt>
    <dgm:pt modelId="{9400F6D8-49A1-466E-BE51-01630A3E6313}" type="pres">
      <dgm:prSet presAssocID="{7283C40A-41D1-4921-96B7-BBD5522FCE61}" presName="tile3" presStyleLbl="node1" presStyleIdx="2" presStyleCnt="4"/>
      <dgm:spPr/>
    </dgm:pt>
    <dgm:pt modelId="{78C36781-79A9-4F90-A7A3-DBA0ED44B03A}" type="pres">
      <dgm:prSet presAssocID="{7283C40A-41D1-4921-96B7-BBD5522FCE61}" presName="tile3text" presStyleLbl="node1" presStyleIdx="2" presStyleCnt="4">
        <dgm:presLayoutVars>
          <dgm:chMax val="0"/>
          <dgm:chPref val="0"/>
          <dgm:bulletEnabled val="1"/>
        </dgm:presLayoutVars>
      </dgm:prSet>
      <dgm:spPr/>
    </dgm:pt>
    <dgm:pt modelId="{925EE29B-B389-42F2-AAAC-949AD36C1015}" type="pres">
      <dgm:prSet presAssocID="{7283C40A-41D1-4921-96B7-BBD5522FCE61}" presName="tile4" presStyleLbl="node1" presStyleIdx="3" presStyleCnt="4"/>
      <dgm:spPr/>
    </dgm:pt>
    <dgm:pt modelId="{EE8E1FEF-D659-49CA-B1B7-5C1176B486F1}" type="pres">
      <dgm:prSet presAssocID="{7283C40A-41D1-4921-96B7-BBD5522FCE61}" presName="tile4text" presStyleLbl="node1" presStyleIdx="3" presStyleCnt="4">
        <dgm:presLayoutVars>
          <dgm:chMax val="0"/>
          <dgm:chPref val="0"/>
          <dgm:bulletEnabled val="1"/>
        </dgm:presLayoutVars>
      </dgm:prSet>
      <dgm:spPr/>
    </dgm:pt>
    <dgm:pt modelId="{43997DA7-62D5-4D7F-8ACE-A2A1CF4A83FE}" type="pres">
      <dgm:prSet presAssocID="{7283C40A-41D1-4921-96B7-BBD5522FCE61}" presName="centerTile" presStyleLbl="fgShp" presStyleIdx="0" presStyleCnt="1" custFlipVert="1" custScaleX="15385" custScaleY="3375">
        <dgm:presLayoutVars>
          <dgm:chMax val="0"/>
          <dgm:chPref val="0"/>
        </dgm:presLayoutVars>
      </dgm:prSet>
      <dgm:spPr/>
      <dgm:t>
        <a:bodyPr/>
        <a:lstStyle/>
        <a:p>
          <a:endParaRPr lang="en-US"/>
        </a:p>
      </dgm:t>
    </dgm:pt>
  </dgm:ptLst>
  <dgm:cxnLst>
    <dgm:cxn modelId="{39F88118-738D-4A55-9A20-E668C20B2947}" type="presOf" srcId="{DB20B2AF-3433-4C55-B084-05CDA5A5F2E1}" destId="{43997DA7-62D5-4D7F-8ACE-A2A1CF4A83FE}" srcOrd="0" destOrd="0" presId="urn:microsoft.com/office/officeart/2005/8/layout/matrix1"/>
    <dgm:cxn modelId="{7D20B1C4-59E6-4A98-8FBC-42DB8AEE56A0}" type="presOf" srcId="{0BBD7BC6-A63D-438C-8DAA-240AC092DBC9}" destId="{5AF597CA-DFE2-45AA-8248-FE6858A14F23}" srcOrd="0" destOrd="0" presId="urn:microsoft.com/office/officeart/2005/8/layout/matrix1"/>
    <dgm:cxn modelId="{D8CFCBC4-1CEE-4EF1-9ADC-94AF3D13F04C}" type="presOf" srcId="{DC415FE7-E509-4344-B704-EDC07AA477A8}" destId="{9400F6D8-49A1-466E-BE51-01630A3E6313}" srcOrd="0" destOrd="0" presId="urn:microsoft.com/office/officeart/2005/8/layout/matrix1"/>
    <dgm:cxn modelId="{7DEA6CF9-989B-41DD-9F19-82B9C3820466}" type="presOf" srcId="{58D12C0E-D464-41A7-9182-DCC14610C040}" destId="{F9B94715-20D9-438C-BF56-6D5C3CC46D58}" srcOrd="1" destOrd="0" presId="urn:microsoft.com/office/officeart/2005/8/layout/matrix1"/>
    <dgm:cxn modelId="{81D4727C-DF8B-4EE7-9F24-F50FE694B9E6}" type="presOf" srcId="{58D12C0E-D464-41A7-9182-DCC14610C040}" destId="{D02784E5-0B4E-41D9-BC81-138BED29E547}" srcOrd="0" destOrd="0" presId="urn:microsoft.com/office/officeart/2005/8/layout/matrix1"/>
    <dgm:cxn modelId="{3CFBD380-EFF9-455F-9A4E-378B2C6549EF}" srcId="{DB20B2AF-3433-4C55-B084-05CDA5A5F2E1}" destId="{0BBD7BC6-A63D-438C-8DAA-240AC092DBC9}" srcOrd="1" destOrd="0" parTransId="{3E3BA13C-CEDF-4A5B-8AE8-22A108E73454}" sibTransId="{0544049F-FBE3-49FC-B339-42CA0C677D64}"/>
    <dgm:cxn modelId="{00051883-B952-4014-AAB4-2423C8E9D54B}" type="presOf" srcId="{D33FF3F3-FFA4-45DB-B43C-D0F8B6EB3045}" destId="{925EE29B-B389-42F2-AAAC-949AD36C1015}" srcOrd="0" destOrd="0" presId="urn:microsoft.com/office/officeart/2005/8/layout/matrix1"/>
    <dgm:cxn modelId="{1C80623D-C912-4C48-B756-177DB21EAA2B}" type="presOf" srcId="{D33FF3F3-FFA4-45DB-B43C-D0F8B6EB3045}" destId="{EE8E1FEF-D659-49CA-B1B7-5C1176B486F1}" srcOrd="1" destOrd="0" presId="urn:microsoft.com/office/officeart/2005/8/layout/matrix1"/>
    <dgm:cxn modelId="{25912A54-4706-4519-8D01-D8242A6CADB3}" srcId="{7283C40A-41D1-4921-96B7-BBD5522FCE61}" destId="{DB20B2AF-3433-4C55-B084-05CDA5A5F2E1}" srcOrd="0" destOrd="0" parTransId="{A3113EC1-0D43-4110-9521-1B91BB2344D4}" sibTransId="{AE547CA5-CF9C-494E-9FD1-64581A66ECAA}"/>
    <dgm:cxn modelId="{18F76ADA-71F1-4DD6-9AA7-D7E967E36338}" type="presOf" srcId="{DC415FE7-E509-4344-B704-EDC07AA477A8}" destId="{78C36781-79A9-4F90-A7A3-DBA0ED44B03A}" srcOrd="1" destOrd="0" presId="urn:microsoft.com/office/officeart/2005/8/layout/matrix1"/>
    <dgm:cxn modelId="{735845DC-BC08-4DFE-90D0-B5372A1B1C64}" type="presOf" srcId="{0BBD7BC6-A63D-438C-8DAA-240AC092DBC9}" destId="{CFE23D9A-3AA3-4278-BA03-FA6BEE6B9A64}" srcOrd="1" destOrd="0" presId="urn:microsoft.com/office/officeart/2005/8/layout/matrix1"/>
    <dgm:cxn modelId="{6112779C-9FE7-411B-B8EA-5560AD2DA30F}" srcId="{DB20B2AF-3433-4C55-B084-05CDA5A5F2E1}" destId="{58D12C0E-D464-41A7-9182-DCC14610C040}" srcOrd="0" destOrd="0" parTransId="{E005378F-BBA2-4EA9-8805-859BD258F2AC}" sibTransId="{B8F4972F-4FD4-4C09-B0B0-81DD8C2C1B7E}"/>
    <dgm:cxn modelId="{B116EC9C-EADC-4AF9-9324-596B89E5AEBB}" srcId="{DB20B2AF-3433-4C55-B084-05CDA5A5F2E1}" destId="{DC415FE7-E509-4344-B704-EDC07AA477A8}" srcOrd="2" destOrd="0" parTransId="{B86BEB68-4A1B-4B51-8BA2-0C8749CCBB6B}" sibTransId="{F6D9E68B-B736-4FCB-A2E3-07F838B97A44}"/>
    <dgm:cxn modelId="{9FA33D84-1596-4358-BBD8-559CFDDF1B7E}" type="presOf" srcId="{7283C40A-41D1-4921-96B7-BBD5522FCE61}" destId="{460CCB6E-B6E8-4551-B516-C8E029A283C3}" srcOrd="0" destOrd="0" presId="urn:microsoft.com/office/officeart/2005/8/layout/matrix1"/>
    <dgm:cxn modelId="{9E89E561-7C9D-42AF-B0A9-AF927F40B8FF}" srcId="{DB20B2AF-3433-4C55-B084-05CDA5A5F2E1}" destId="{D33FF3F3-FFA4-45DB-B43C-D0F8B6EB3045}" srcOrd="3" destOrd="0" parTransId="{5187B832-BC78-433D-9C5C-6F45F2DDC450}" sibTransId="{8C1AD6ED-6D8E-445F-8256-9803FBAE7220}"/>
    <dgm:cxn modelId="{A22A622F-B1CE-4599-845B-ED41095DC118}" type="presParOf" srcId="{460CCB6E-B6E8-4551-B516-C8E029A283C3}" destId="{535D749E-4EB0-4E16-A72C-FB867D0C8031}" srcOrd="0" destOrd="0" presId="urn:microsoft.com/office/officeart/2005/8/layout/matrix1"/>
    <dgm:cxn modelId="{EB5D5E26-1463-4C4E-AE32-B24E886A096C}" type="presParOf" srcId="{535D749E-4EB0-4E16-A72C-FB867D0C8031}" destId="{D02784E5-0B4E-41D9-BC81-138BED29E547}" srcOrd="0" destOrd="0" presId="urn:microsoft.com/office/officeart/2005/8/layout/matrix1"/>
    <dgm:cxn modelId="{F40C2053-BEC5-428A-B76D-D963CA05F7DA}" type="presParOf" srcId="{535D749E-4EB0-4E16-A72C-FB867D0C8031}" destId="{F9B94715-20D9-438C-BF56-6D5C3CC46D58}" srcOrd="1" destOrd="0" presId="urn:microsoft.com/office/officeart/2005/8/layout/matrix1"/>
    <dgm:cxn modelId="{76CDB5E8-F717-4FD0-AD11-4008B6CAD9C4}" type="presParOf" srcId="{535D749E-4EB0-4E16-A72C-FB867D0C8031}" destId="{5AF597CA-DFE2-45AA-8248-FE6858A14F23}" srcOrd="2" destOrd="0" presId="urn:microsoft.com/office/officeart/2005/8/layout/matrix1"/>
    <dgm:cxn modelId="{51CC5B75-C81A-4069-976B-AE725ACDDAEB}" type="presParOf" srcId="{535D749E-4EB0-4E16-A72C-FB867D0C8031}" destId="{CFE23D9A-3AA3-4278-BA03-FA6BEE6B9A64}" srcOrd="3" destOrd="0" presId="urn:microsoft.com/office/officeart/2005/8/layout/matrix1"/>
    <dgm:cxn modelId="{7519F150-327F-47A5-9507-81EEC4A16BA8}" type="presParOf" srcId="{535D749E-4EB0-4E16-A72C-FB867D0C8031}" destId="{9400F6D8-49A1-466E-BE51-01630A3E6313}" srcOrd="4" destOrd="0" presId="urn:microsoft.com/office/officeart/2005/8/layout/matrix1"/>
    <dgm:cxn modelId="{B9AF2A25-3921-4923-8F62-200DDF7564E4}" type="presParOf" srcId="{535D749E-4EB0-4E16-A72C-FB867D0C8031}" destId="{78C36781-79A9-4F90-A7A3-DBA0ED44B03A}" srcOrd="5" destOrd="0" presId="urn:microsoft.com/office/officeart/2005/8/layout/matrix1"/>
    <dgm:cxn modelId="{89B94015-1565-4BB5-82E7-B7BA9A8100BE}" type="presParOf" srcId="{535D749E-4EB0-4E16-A72C-FB867D0C8031}" destId="{925EE29B-B389-42F2-AAAC-949AD36C1015}" srcOrd="6" destOrd="0" presId="urn:microsoft.com/office/officeart/2005/8/layout/matrix1"/>
    <dgm:cxn modelId="{656F1B3D-4570-4B28-9243-4106274E3236}" type="presParOf" srcId="{535D749E-4EB0-4E16-A72C-FB867D0C8031}" destId="{EE8E1FEF-D659-49CA-B1B7-5C1176B486F1}" srcOrd="7" destOrd="0" presId="urn:microsoft.com/office/officeart/2005/8/layout/matrix1"/>
    <dgm:cxn modelId="{47B1B340-174D-40ED-AAD3-95FCC4DEFFA2}" type="presParOf" srcId="{460CCB6E-B6E8-4551-B516-C8E029A283C3}" destId="{43997DA7-62D5-4D7F-8ACE-A2A1CF4A83FE}"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36C24F-8BB4-4FDE-8382-C410A0EEEA64}" type="doc">
      <dgm:prSet loTypeId="urn:microsoft.com/office/officeart/2005/8/layout/arrow6" loCatId="relationship" qsTypeId="urn:microsoft.com/office/officeart/2005/8/quickstyle/3d2#1" qsCatId="3D" csTypeId="urn:microsoft.com/office/officeart/2005/8/colors/accent6_2" csCatId="accent6" phldr="1"/>
      <dgm:spPr/>
      <dgm:t>
        <a:bodyPr/>
        <a:lstStyle/>
        <a:p>
          <a:endParaRPr lang="en-US"/>
        </a:p>
      </dgm:t>
    </dgm:pt>
    <dgm:pt modelId="{DF691056-43B0-499B-819C-ACEBB78412D6}">
      <dgm:prSet phldrT="[Text]"/>
      <dgm:spPr/>
      <dgm:t>
        <a:bodyPr/>
        <a:lstStyle/>
        <a:p>
          <a:r>
            <a:rPr lang="en-GB" b="1"/>
            <a:t>External factors (Relationships, Rewards and punishments, environment (workplace, college), methods (facilities, tutors)</a:t>
          </a:r>
          <a:endParaRPr lang="en-US" b="1"/>
        </a:p>
      </dgm:t>
    </dgm:pt>
    <dgm:pt modelId="{B048FDE5-9CA6-4A15-A5D4-D96CDA0C535B}" type="parTrans" cxnId="{304E1363-4748-4F1E-A30B-B0DFF61D0360}">
      <dgm:prSet/>
      <dgm:spPr/>
      <dgm:t>
        <a:bodyPr/>
        <a:lstStyle/>
        <a:p>
          <a:endParaRPr lang="en-US" b="1"/>
        </a:p>
      </dgm:t>
    </dgm:pt>
    <dgm:pt modelId="{58DC801F-136F-4677-875B-ACB26F0FB6EE}" type="sibTrans" cxnId="{304E1363-4748-4F1E-A30B-B0DFF61D0360}">
      <dgm:prSet/>
      <dgm:spPr/>
      <dgm:t>
        <a:bodyPr/>
        <a:lstStyle/>
        <a:p>
          <a:endParaRPr lang="en-US" b="1"/>
        </a:p>
      </dgm:t>
    </dgm:pt>
    <dgm:pt modelId="{29D8EE87-7945-4BF0-A78A-C3962DF3BA77}">
      <dgm:prSet phldrT="[Text]" phldr="1"/>
      <dgm:spPr/>
      <dgm:t>
        <a:bodyPr/>
        <a:lstStyle/>
        <a:p>
          <a:endParaRPr lang="en-US" b="1"/>
        </a:p>
      </dgm:t>
    </dgm:pt>
    <dgm:pt modelId="{B7B93A05-8DDF-40CE-9935-F9898A75FF97}" type="parTrans" cxnId="{ADEC8196-7CC8-4871-AAEF-3891AE0B05A5}">
      <dgm:prSet/>
      <dgm:spPr/>
      <dgm:t>
        <a:bodyPr/>
        <a:lstStyle/>
        <a:p>
          <a:endParaRPr lang="en-US" b="1"/>
        </a:p>
      </dgm:t>
    </dgm:pt>
    <dgm:pt modelId="{6EA39B7C-EEF2-4F03-A0BE-43E61DA6B0B2}" type="sibTrans" cxnId="{ADEC8196-7CC8-4871-AAEF-3891AE0B05A5}">
      <dgm:prSet/>
      <dgm:spPr/>
      <dgm:t>
        <a:bodyPr/>
        <a:lstStyle/>
        <a:p>
          <a:endParaRPr lang="en-US" b="1"/>
        </a:p>
      </dgm:t>
    </dgm:pt>
    <dgm:pt modelId="{8954BAC8-97A7-4764-BE53-9F64A5D6F6F4}">
      <dgm:prSet phldrT="[Text]"/>
      <dgm:spPr/>
      <dgm:t>
        <a:bodyPr/>
        <a:lstStyle/>
        <a:p>
          <a:r>
            <a:rPr lang="en-GB" b="1"/>
            <a:t>Internal processes (Perceptions, Memory, Motivation, Attitudes, Ability level, Emotions, Personality)</a:t>
          </a:r>
          <a:endParaRPr lang="en-US" b="1"/>
        </a:p>
      </dgm:t>
    </dgm:pt>
    <dgm:pt modelId="{D90A856B-84A1-4CCC-8E8C-DD78AA77365A}" type="parTrans" cxnId="{2993E4DA-3F5A-4AA3-B69E-73C1B5333DDB}">
      <dgm:prSet/>
      <dgm:spPr/>
      <dgm:t>
        <a:bodyPr/>
        <a:lstStyle/>
        <a:p>
          <a:endParaRPr lang="en-US" b="1"/>
        </a:p>
      </dgm:t>
    </dgm:pt>
    <dgm:pt modelId="{C2AE56ED-E789-446C-AAC5-F690E9988BB1}" type="sibTrans" cxnId="{2993E4DA-3F5A-4AA3-B69E-73C1B5333DDB}">
      <dgm:prSet/>
      <dgm:spPr/>
      <dgm:t>
        <a:bodyPr/>
        <a:lstStyle/>
        <a:p>
          <a:endParaRPr lang="en-US" b="1"/>
        </a:p>
      </dgm:t>
    </dgm:pt>
    <dgm:pt modelId="{F687FE37-9742-4F37-9EC0-F767A516C9B0}" type="pres">
      <dgm:prSet presAssocID="{E536C24F-8BB4-4FDE-8382-C410A0EEEA64}" presName="compositeShape" presStyleCnt="0">
        <dgm:presLayoutVars>
          <dgm:chMax val="2"/>
          <dgm:dir/>
          <dgm:resizeHandles val="exact"/>
        </dgm:presLayoutVars>
      </dgm:prSet>
      <dgm:spPr/>
      <dgm:t>
        <a:bodyPr/>
        <a:lstStyle/>
        <a:p>
          <a:endParaRPr lang="en-US"/>
        </a:p>
      </dgm:t>
    </dgm:pt>
    <dgm:pt modelId="{C98B0956-DED9-4A54-B31B-72FE59CAC0F7}" type="pres">
      <dgm:prSet presAssocID="{E536C24F-8BB4-4FDE-8382-C410A0EEEA64}" presName="ribbon" presStyleLbl="node1" presStyleIdx="0" presStyleCnt="1"/>
      <dgm:spPr/>
    </dgm:pt>
    <dgm:pt modelId="{9B1154F7-63DF-45D3-9BC4-2DACB641E4C1}" type="pres">
      <dgm:prSet presAssocID="{E536C24F-8BB4-4FDE-8382-C410A0EEEA64}" presName="leftArrowText" presStyleLbl="node1" presStyleIdx="0" presStyleCnt="1">
        <dgm:presLayoutVars>
          <dgm:chMax val="0"/>
          <dgm:bulletEnabled val="1"/>
        </dgm:presLayoutVars>
      </dgm:prSet>
      <dgm:spPr/>
      <dgm:t>
        <a:bodyPr/>
        <a:lstStyle/>
        <a:p>
          <a:endParaRPr lang="en-US"/>
        </a:p>
      </dgm:t>
    </dgm:pt>
    <dgm:pt modelId="{AFC80E44-FD78-4203-98BD-260BA54DB4A4}" type="pres">
      <dgm:prSet presAssocID="{E536C24F-8BB4-4FDE-8382-C410A0EEEA64}" presName="rightArrowText" presStyleLbl="node1" presStyleIdx="0" presStyleCnt="1">
        <dgm:presLayoutVars>
          <dgm:chMax val="0"/>
          <dgm:bulletEnabled val="1"/>
        </dgm:presLayoutVars>
      </dgm:prSet>
      <dgm:spPr/>
      <dgm:t>
        <a:bodyPr/>
        <a:lstStyle/>
        <a:p>
          <a:endParaRPr lang="en-US"/>
        </a:p>
      </dgm:t>
    </dgm:pt>
  </dgm:ptLst>
  <dgm:cxnLst>
    <dgm:cxn modelId="{304E1363-4748-4F1E-A30B-B0DFF61D0360}" srcId="{E536C24F-8BB4-4FDE-8382-C410A0EEEA64}" destId="{DF691056-43B0-499B-819C-ACEBB78412D6}" srcOrd="0" destOrd="0" parTransId="{B048FDE5-9CA6-4A15-A5D4-D96CDA0C535B}" sibTransId="{58DC801F-136F-4677-875B-ACB26F0FB6EE}"/>
    <dgm:cxn modelId="{6EAF90CC-E8EF-45EA-92BB-7386514FE9B1}" type="presOf" srcId="{E536C24F-8BB4-4FDE-8382-C410A0EEEA64}" destId="{F687FE37-9742-4F37-9EC0-F767A516C9B0}" srcOrd="0" destOrd="0" presId="urn:microsoft.com/office/officeart/2005/8/layout/arrow6"/>
    <dgm:cxn modelId="{ADEC8196-7CC8-4871-AAEF-3891AE0B05A5}" srcId="{E536C24F-8BB4-4FDE-8382-C410A0EEEA64}" destId="{29D8EE87-7945-4BF0-A78A-C3962DF3BA77}" srcOrd="2" destOrd="0" parTransId="{B7B93A05-8DDF-40CE-9935-F9898A75FF97}" sibTransId="{6EA39B7C-EEF2-4F03-A0BE-43E61DA6B0B2}"/>
    <dgm:cxn modelId="{2993E4DA-3F5A-4AA3-B69E-73C1B5333DDB}" srcId="{E536C24F-8BB4-4FDE-8382-C410A0EEEA64}" destId="{8954BAC8-97A7-4764-BE53-9F64A5D6F6F4}" srcOrd="1" destOrd="0" parTransId="{D90A856B-84A1-4CCC-8E8C-DD78AA77365A}" sibTransId="{C2AE56ED-E789-446C-AAC5-F690E9988BB1}"/>
    <dgm:cxn modelId="{2613E479-183D-402A-A3D9-C14D09D68F67}" type="presOf" srcId="{8954BAC8-97A7-4764-BE53-9F64A5D6F6F4}" destId="{AFC80E44-FD78-4203-98BD-260BA54DB4A4}" srcOrd="0" destOrd="0" presId="urn:microsoft.com/office/officeart/2005/8/layout/arrow6"/>
    <dgm:cxn modelId="{056D23F3-CF4B-4894-BE33-CF8CD365ED57}" type="presOf" srcId="{DF691056-43B0-499B-819C-ACEBB78412D6}" destId="{9B1154F7-63DF-45D3-9BC4-2DACB641E4C1}" srcOrd="0" destOrd="0" presId="urn:microsoft.com/office/officeart/2005/8/layout/arrow6"/>
    <dgm:cxn modelId="{F9FD3FF3-7D8C-4D72-A2D9-CB516625CB06}" type="presParOf" srcId="{F687FE37-9742-4F37-9EC0-F767A516C9B0}" destId="{C98B0956-DED9-4A54-B31B-72FE59CAC0F7}" srcOrd="0" destOrd="0" presId="urn:microsoft.com/office/officeart/2005/8/layout/arrow6"/>
    <dgm:cxn modelId="{808EECF2-120A-4419-B711-D694D9C2FD82}" type="presParOf" srcId="{F687FE37-9742-4F37-9EC0-F767A516C9B0}" destId="{9B1154F7-63DF-45D3-9BC4-2DACB641E4C1}" srcOrd="1" destOrd="0" presId="urn:microsoft.com/office/officeart/2005/8/layout/arrow6"/>
    <dgm:cxn modelId="{40A20F63-9A01-42B2-8560-A9E9491982FE}" type="presParOf" srcId="{F687FE37-9742-4F37-9EC0-F767A516C9B0}" destId="{AFC80E44-FD78-4203-98BD-260BA54DB4A4}"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228E40-61BE-49D7-8252-FE845A43692B}" type="doc">
      <dgm:prSet loTypeId="urn:microsoft.com/office/officeart/2005/8/layout/cycle5" loCatId="cycle" qsTypeId="urn:microsoft.com/office/officeart/2005/8/quickstyle/simple1" qsCatId="simple" csTypeId="urn:microsoft.com/office/officeart/2005/8/colors/colorful1#1" csCatId="colorful" phldr="1"/>
      <dgm:spPr/>
      <dgm:t>
        <a:bodyPr/>
        <a:lstStyle/>
        <a:p>
          <a:endParaRPr lang="en-US"/>
        </a:p>
      </dgm:t>
    </dgm:pt>
    <dgm:pt modelId="{F71C0874-5845-40F6-B747-67CC44ECA811}">
      <dgm:prSet phldrT="[Text]"/>
      <dgm:spPr/>
      <dgm:t>
        <a:bodyPr/>
        <a:lstStyle/>
        <a:p>
          <a:r>
            <a:rPr lang="en-US"/>
            <a:t>Concrete Experience</a:t>
          </a:r>
        </a:p>
      </dgm:t>
    </dgm:pt>
    <dgm:pt modelId="{2F3A1AC6-D22F-498A-9D78-ABFCC8B16E15}" type="parTrans" cxnId="{A449A369-7A67-4B5F-9A84-04103F28F638}">
      <dgm:prSet/>
      <dgm:spPr/>
      <dgm:t>
        <a:bodyPr/>
        <a:lstStyle/>
        <a:p>
          <a:endParaRPr lang="en-US"/>
        </a:p>
      </dgm:t>
    </dgm:pt>
    <dgm:pt modelId="{FC8370AE-D0BC-4DD8-A919-81B54527646D}" type="sibTrans" cxnId="{A449A369-7A67-4B5F-9A84-04103F28F638}">
      <dgm:prSet/>
      <dgm:spPr/>
      <dgm:t>
        <a:bodyPr/>
        <a:lstStyle/>
        <a:p>
          <a:endParaRPr lang="en-US"/>
        </a:p>
      </dgm:t>
    </dgm:pt>
    <dgm:pt modelId="{27877EE4-80D9-41FE-92F8-52327ECE6809}">
      <dgm:prSet phldrT="[Text]"/>
      <dgm:spPr/>
      <dgm:t>
        <a:bodyPr/>
        <a:lstStyle/>
        <a:p>
          <a:r>
            <a:rPr lang="en-US"/>
            <a:t>Observation and Reflection on Experience</a:t>
          </a:r>
        </a:p>
      </dgm:t>
    </dgm:pt>
    <dgm:pt modelId="{5044987D-263C-489E-94B5-4C221A1E850A}" type="parTrans" cxnId="{734E4E1A-6AFC-463C-B736-475F469C4067}">
      <dgm:prSet/>
      <dgm:spPr/>
      <dgm:t>
        <a:bodyPr/>
        <a:lstStyle/>
        <a:p>
          <a:endParaRPr lang="en-US"/>
        </a:p>
      </dgm:t>
    </dgm:pt>
    <dgm:pt modelId="{436FD89C-D7FE-47D4-B314-32EAE5F36F66}" type="sibTrans" cxnId="{734E4E1A-6AFC-463C-B736-475F469C4067}">
      <dgm:prSet/>
      <dgm:spPr/>
      <dgm:t>
        <a:bodyPr/>
        <a:lstStyle/>
        <a:p>
          <a:endParaRPr lang="en-US"/>
        </a:p>
      </dgm:t>
    </dgm:pt>
    <dgm:pt modelId="{4270C725-7AC5-4C3D-B895-1E9886BD5EE9}">
      <dgm:prSet phldrT="[Text]"/>
      <dgm:spPr/>
      <dgm:t>
        <a:bodyPr/>
        <a:lstStyle/>
        <a:p>
          <a:r>
            <a:rPr lang="en-US" err="1"/>
            <a:t>Theorising</a:t>
          </a:r>
          <a:r>
            <a:rPr lang="en-US"/>
            <a:t> and Development of Concepts/ Ideas</a:t>
          </a:r>
        </a:p>
      </dgm:t>
    </dgm:pt>
    <dgm:pt modelId="{3BBF5EA2-93D1-4ABB-9722-07D81468AD9F}" type="parTrans" cxnId="{3130115B-0496-4322-9359-DD2F6EFEB8ED}">
      <dgm:prSet/>
      <dgm:spPr/>
      <dgm:t>
        <a:bodyPr/>
        <a:lstStyle/>
        <a:p>
          <a:endParaRPr lang="en-US"/>
        </a:p>
      </dgm:t>
    </dgm:pt>
    <dgm:pt modelId="{77BCF21C-F344-4D01-B6A8-4B5A812F01E0}" type="sibTrans" cxnId="{3130115B-0496-4322-9359-DD2F6EFEB8ED}">
      <dgm:prSet/>
      <dgm:spPr/>
      <dgm:t>
        <a:bodyPr/>
        <a:lstStyle/>
        <a:p>
          <a:endParaRPr lang="en-US"/>
        </a:p>
      </dgm:t>
    </dgm:pt>
    <dgm:pt modelId="{29196E8D-1B16-4BE6-9360-063F5670958D}">
      <dgm:prSet phldrT="[Text]"/>
      <dgm:spPr/>
      <dgm:t>
        <a:bodyPr/>
        <a:lstStyle/>
        <a:p>
          <a:r>
            <a:rPr lang="en-US"/>
            <a:t>Testing the New Concepts</a:t>
          </a:r>
        </a:p>
      </dgm:t>
    </dgm:pt>
    <dgm:pt modelId="{E80EE877-D2C8-4EC0-8528-9953C89B2C3D}" type="parTrans" cxnId="{05A58CA8-0613-494B-AEEE-B3EEFE3C3C17}">
      <dgm:prSet/>
      <dgm:spPr/>
      <dgm:t>
        <a:bodyPr/>
        <a:lstStyle/>
        <a:p>
          <a:endParaRPr lang="en-US"/>
        </a:p>
      </dgm:t>
    </dgm:pt>
    <dgm:pt modelId="{AF37A7E0-B169-4691-8606-939B64ECC181}" type="sibTrans" cxnId="{05A58CA8-0613-494B-AEEE-B3EEFE3C3C17}">
      <dgm:prSet/>
      <dgm:spPr/>
      <dgm:t>
        <a:bodyPr/>
        <a:lstStyle/>
        <a:p>
          <a:endParaRPr lang="en-US"/>
        </a:p>
      </dgm:t>
    </dgm:pt>
    <dgm:pt modelId="{943099B0-660C-456D-A72C-68B902196A88}" type="pres">
      <dgm:prSet presAssocID="{36228E40-61BE-49D7-8252-FE845A43692B}" presName="cycle" presStyleCnt="0">
        <dgm:presLayoutVars>
          <dgm:dir/>
          <dgm:resizeHandles val="exact"/>
        </dgm:presLayoutVars>
      </dgm:prSet>
      <dgm:spPr/>
      <dgm:t>
        <a:bodyPr/>
        <a:lstStyle/>
        <a:p>
          <a:endParaRPr lang="en-US"/>
        </a:p>
      </dgm:t>
    </dgm:pt>
    <dgm:pt modelId="{4C8A4A56-BA28-4994-92DB-CE3B92863532}" type="pres">
      <dgm:prSet presAssocID="{F71C0874-5845-40F6-B747-67CC44ECA811}" presName="node" presStyleLbl="node1" presStyleIdx="0" presStyleCnt="4">
        <dgm:presLayoutVars>
          <dgm:bulletEnabled val="1"/>
        </dgm:presLayoutVars>
      </dgm:prSet>
      <dgm:spPr/>
      <dgm:t>
        <a:bodyPr/>
        <a:lstStyle/>
        <a:p>
          <a:endParaRPr lang="en-US"/>
        </a:p>
      </dgm:t>
    </dgm:pt>
    <dgm:pt modelId="{056302BD-97DE-4BF5-BFC5-1EA812B75D00}" type="pres">
      <dgm:prSet presAssocID="{F71C0874-5845-40F6-B747-67CC44ECA811}" presName="spNode" presStyleCnt="0"/>
      <dgm:spPr/>
    </dgm:pt>
    <dgm:pt modelId="{889EAE63-7C95-48E9-A8C3-5528C7BA14E4}" type="pres">
      <dgm:prSet presAssocID="{FC8370AE-D0BC-4DD8-A919-81B54527646D}" presName="sibTrans" presStyleLbl="sibTrans1D1" presStyleIdx="0" presStyleCnt="4"/>
      <dgm:spPr/>
      <dgm:t>
        <a:bodyPr/>
        <a:lstStyle/>
        <a:p>
          <a:endParaRPr lang="en-US"/>
        </a:p>
      </dgm:t>
    </dgm:pt>
    <dgm:pt modelId="{C7B595AA-4517-42B0-8D17-1C06B1771C38}" type="pres">
      <dgm:prSet presAssocID="{27877EE4-80D9-41FE-92F8-52327ECE6809}" presName="node" presStyleLbl="node1" presStyleIdx="1" presStyleCnt="4">
        <dgm:presLayoutVars>
          <dgm:bulletEnabled val="1"/>
        </dgm:presLayoutVars>
      </dgm:prSet>
      <dgm:spPr/>
      <dgm:t>
        <a:bodyPr/>
        <a:lstStyle/>
        <a:p>
          <a:endParaRPr lang="en-US"/>
        </a:p>
      </dgm:t>
    </dgm:pt>
    <dgm:pt modelId="{73917226-ED66-4B67-B380-EB35A8DECACF}" type="pres">
      <dgm:prSet presAssocID="{27877EE4-80D9-41FE-92F8-52327ECE6809}" presName="spNode" presStyleCnt="0"/>
      <dgm:spPr/>
    </dgm:pt>
    <dgm:pt modelId="{1C86AF46-9733-4927-8B72-EBBFC46C3265}" type="pres">
      <dgm:prSet presAssocID="{436FD89C-D7FE-47D4-B314-32EAE5F36F66}" presName="sibTrans" presStyleLbl="sibTrans1D1" presStyleIdx="1" presStyleCnt="4"/>
      <dgm:spPr/>
      <dgm:t>
        <a:bodyPr/>
        <a:lstStyle/>
        <a:p>
          <a:endParaRPr lang="en-US"/>
        </a:p>
      </dgm:t>
    </dgm:pt>
    <dgm:pt modelId="{37CD5281-D50B-40D9-BA99-30D7309315E3}" type="pres">
      <dgm:prSet presAssocID="{4270C725-7AC5-4C3D-B895-1E9886BD5EE9}" presName="node" presStyleLbl="node1" presStyleIdx="2" presStyleCnt="4">
        <dgm:presLayoutVars>
          <dgm:bulletEnabled val="1"/>
        </dgm:presLayoutVars>
      </dgm:prSet>
      <dgm:spPr/>
      <dgm:t>
        <a:bodyPr/>
        <a:lstStyle/>
        <a:p>
          <a:endParaRPr lang="en-US"/>
        </a:p>
      </dgm:t>
    </dgm:pt>
    <dgm:pt modelId="{675D4512-3559-43F1-A5D7-DAE0FC014B7F}" type="pres">
      <dgm:prSet presAssocID="{4270C725-7AC5-4C3D-B895-1E9886BD5EE9}" presName="spNode" presStyleCnt="0"/>
      <dgm:spPr/>
    </dgm:pt>
    <dgm:pt modelId="{025C61BB-83FF-48C4-A52F-6998E7B34805}" type="pres">
      <dgm:prSet presAssocID="{77BCF21C-F344-4D01-B6A8-4B5A812F01E0}" presName="sibTrans" presStyleLbl="sibTrans1D1" presStyleIdx="2" presStyleCnt="4"/>
      <dgm:spPr/>
      <dgm:t>
        <a:bodyPr/>
        <a:lstStyle/>
        <a:p>
          <a:endParaRPr lang="en-US"/>
        </a:p>
      </dgm:t>
    </dgm:pt>
    <dgm:pt modelId="{3CAB7C80-C6DD-4A93-BA40-6F43B466CE81}" type="pres">
      <dgm:prSet presAssocID="{29196E8D-1B16-4BE6-9360-063F5670958D}" presName="node" presStyleLbl="node1" presStyleIdx="3" presStyleCnt="4">
        <dgm:presLayoutVars>
          <dgm:bulletEnabled val="1"/>
        </dgm:presLayoutVars>
      </dgm:prSet>
      <dgm:spPr/>
      <dgm:t>
        <a:bodyPr/>
        <a:lstStyle/>
        <a:p>
          <a:endParaRPr lang="en-US"/>
        </a:p>
      </dgm:t>
    </dgm:pt>
    <dgm:pt modelId="{DC140E38-80E6-4140-8BAA-E82CA27D507C}" type="pres">
      <dgm:prSet presAssocID="{29196E8D-1B16-4BE6-9360-063F5670958D}" presName="spNode" presStyleCnt="0"/>
      <dgm:spPr/>
    </dgm:pt>
    <dgm:pt modelId="{88EB5BAA-4D5C-4314-89D3-D6B13A1951EC}" type="pres">
      <dgm:prSet presAssocID="{AF37A7E0-B169-4691-8606-939B64ECC181}" presName="sibTrans" presStyleLbl="sibTrans1D1" presStyleIdx="3" presStyleCnt="4"/>
      <dgm:spPr/>
      <dgm:t>
        <a:bodyPr/>
        <a:lstStyle/>
        <a:p>
          <a:endParaRPr lang="en-US"/>
        </a:p>
      </dgm:t>
    </dgm:pt>
  </dgm:ptLst>
  <dgm:cxnLst>
    <dgm:cxn modelId="{43871755-FD30-4B4F-9F6D-E7C1828C9034}" type="presOf" srcId="{77BCF21C-F344-4D01-B6A8-4B5A812F01E0}" destId="{025C61BB-83FF-48C4-A52F-6998E7B34805}" srcOrd="0" destOrd="0" presId="urn:microsoft.com/office/officeart/2005/8/layout/cycle5"/>
    <dgm:cxn modelId="{DBF8A189-CB02-45E9-BAFA-91FBC456B2E0}" type="presOf" srcId="{F71C0874-5845-40F6-B747-67CC44ECA811}" destId="{4C8A4A56-BA28-4994-92DB-CE3B92863532}" srcOrd="0" destOrd="0" presId="urn:microsoft.com/office/officeart/2005/8/layout/cycle5"/>
    <dgm:cxn modelId="{42D5E102-C051-4381-96D5-F258C0EAC025}" type="presOf" srcId="{436FD89C-D7FE-47D4-B314-32EAE5F36F66}" destId="{1C86AF46-9733-4927-8B72-EBBFC46C3265}" srcOrd="0" destOrd="0" presId="urn:microsoft.com/office/officeart/2005/8/layout/cycle5"/>
    <dgm:cxn modelId="{A449A369-7A67-4B5F-9A84-04103F28F638}" srcId="{36228E40-61BE-49D7-8252-FE845A43692B}" destId="{F71C0874-5845-40F6-B747-67CC44ECA811}" srcOrd="0" destOrd="0" parTransId="{2F3A1AC6-D22F-498A-9D78-ABFCC8B16E15}" sibTransId="{FC8370AE-D0BC-4DD8-A919-81B54527646D}"/>
    <dgm:cxn modelId="{783A34C1-6DC5-453D-A261-ECDEEA493AE6}" type="presOf" srcId="{29196E8D-1B16-4BE6-9360-063F5670958D}" destId="{3CAB7C80-C6DD-4A93-BA40-6F43B466CE81}" srcOrd="0" destOrd="0" presId="urn:microsoft.com/office/officeart/2005/8/layout/cycle5"/>
    <dgm:cxn modelId="{D11CD30D-36E5-44E0-B872-E783963BEA9D}" type="presOf" srcId="{36228E40-61BE-49D7-8252-FE845A43692B}" destId="{943099B0-660C-456D-A72C-68B902196A88}" srcOrd="0" destOrd="0" presId="urn:microsoft.com/office/officeart/2005/8/layout/cycle5"/>
    <dgm:cxn modelId="{A7AA2439-14C2-4C46-9934-00D9BE17C763}" type="presOf" srcId="{AF37A7E0-B169-4691-8606-939B64ECC181}" destId="{88EB5BAA-4D5C-4314-89D3-D6B13A1951EC}" srcOrd="0" destOrd="0" presId="urn:microsoft.com/office/officeart/2005/8/layout/cycle5"/>
    <dgm:cxn modelId="{1EA76AC1-3AB4-4978-B75F-0B3582D09E48}" type="presOf" srcId="{4270C725-7AC5-4C3D-B895-1E9886BD5EE9}" destId="{37CD5281-D50B-40D9-BA99-30D7309315E3}" srcOrd="0" destOrd="0" presId="urn:microsoft.com/office/officeart/2005/8/layout/cycle5"/>
    <dgm:cxn modelId="{3130115B-0496-4322-9359-DD2F6EFEB8ED}" srcId="{36228E40-61BE-49D7-8252-FE845A43692B}" destId="{4270C725-7AC5-4C3D-B895-1E9886BD5EE9}" srcOrd="2" destOrd="0" parTransId="{3BBF5EA2-93D1-4ABB-9722-07D81468AD9F}" sibTransId="{77BCF21C-F344-4D01-B6A8-4B5A812F01E0}"/>
    <dgm:cxn modelId="{05A58CA8-0613-494B-AEEE-B3EEFE3C3C17}" srcId="{36228E40-61BE-49D7-8252-FE845A43692B}" destId="{29196E8D-1B16-4BE6-9360-063F5670958D}" srcOrd="3" destOrd="0" parTransId="{E80EE877-D2C8-4EC0-8528-9953C89B2C3D}" sibTransId="{AF37A7E0-B169-4691-8606-939B64ECC181}"/>
    <dgm:cxn modelId="{734E4E1A-6AFC-463C-B736-475F469C4067}" srcId="{36228E40-61BE-49D7-8252-FE845A43692B}" destId="{27877EE4-80D9-41FE-92F8-52327ECE6809}" srcOrd="1" destOrd="0" parTransId="{5044987D-263C-489E-94B5-4C221A1E850A}" sibTransId="{436FD89C-D7FE-47D4-B314-32EAE5F36F66}"/>
    <dgm:cxn modelId="{A5808421-00F0-4F2B-B55D-40DC150CD24F}" type="presOf" srcId="{FC8370AE-D0BC-4DD8-A919-81B54527646D}" destId="{889EAE63-7C95-48E9-A8C3-5528C7BA14E4}" srcOrd="0" destOrd="0" presId="urn:microsoft.com/office/officeart/2005/8/layout/cycle5"/>
    <dgm:cxn modelId="{68C28815-D065-44CF-B96A-84413AC66FAE}" type="presOf" srcId="{27877EE4-80D9-41FE-92F8-52327ECE6809}" destId="{C7B595AA-4517-42B0-8D17-1C06B1771C38}" srcOrd="0" destOrd="0" presId="urn:microsoft.com/office/officeart/2005/8/layout/cycle5"/>
    <dgm:cxn modelId="{943E2F3B-C8CA-4CA4-9730-1ACF9A77E1FD}" type="presParOf" srcId="{943099B0-660C-456D-A72C-68B902196A88}" destId="{4C8A4A56-BA28-4994-92DB-CE3B92863532}" srcOrd="0" destOrd="0" presId="urn:microsoft.com/office/officeart/2005/8/layout/cycle5"/>
    <dgm:cxn modelId="{E5A7DF19-BDDA-4F33-B5D0-B5B605BBC5BE}" type="presParOf" srcId="{943099B0-660C-456D-A72C-68B902196A88}" destId="{056302BD-97DE-4BF5-BFC5-1EA812B75D00}" srcOrd="1" destOrd="0" presId="urn:microsoft.com/office/officeart/2005/8/layout/cycle5"/>
    <dgm:cxn modelId="{B9DCF760-0F3C-49FD-A1FA-00AA28026C6D}" type="presParOf" srcId="{943099B0-660C-456D-A72C-68B902196A88}" destId="{889EAE63-7C95-48E9-A8C3-5528C7BA14E4}" srcOrd="2" destOrd="0" presId="urn:microsoft.com/office/officeart/2005/8/layout/cycle5"/>
    <dgm:cxn modelId="{3E30843C-CB10-4D5E-82F6-841DFD7A5C35}" type="presParOf" srcId="{943099B0-660C-456D-A72C-68B902196A88}" destId="{C7B595AA-4517-42B0-8D17-1C06B1771C38}" srcOrd="3" destOrd="0" presId="urn:microsoft.com/office/officeart/2005/8/layout/cycle5"/>
    <dgm:cxn modelId="{41FA2CB3-D053-4593-B092-D74E7D953571}" type="presParOf" srcId="{943099B0-660C-456D-A72C-68B902196A88}" destId="{73917226-ED66-4B67-B380-EB35A8DECACF}" srcOrd="4" destOrd="0" presId="urn:microsoft.com/office/officeart/2005/8/layout/cycle5"/>
    <dgm:cxn modelId="{8C162524-72DB-43F8-B3AE-D9CE597EA3E3}" type="presParOf" srcId="{943099B0-660C-456D-A72C-68B902196A88}" destId="{1C86AF46-9733-4927-8B72-EBBFC46C3265}" srcOrd="5" destOrd="0" presId="urn:microsoft.com/office/officeart/2005/8/layout/cycle5"/>
    <dgm:cxn modelId="{D4839FD5-9EA1-4081-836A-A3C1AA0F4FC5}" type="presParOf" srcId="{943099B0-660C-456D-A72C-68B902196A88}" destId="{37CD5281-D50B-40D9-BA99-30D7309315E3}" srcOrd="6" destOrd="0" presId="urn:microsoft.com/office/officeart/2005/8/layout/cycle5"/>
    <dgm:cxn modelId="{B5676665-ED29-4967-9A87-2240CFCAE625}" type="presParOf" srcId="{943099B0-660C-456D-A72C-68B902196A88}" destId="{675D4512-3559-43F1-A5D7-DAE0FC014B7F}" srcOrd="7" destOrd="0" presId="urn:microsoft.com/office/officeart/2005/8/layout/cycle5"/>
    <dgm:cxn modelId="{C044B076-D298-485F-8472-72A32C71F84E}" type="presParOf" srcId="{943099B0-660C-456D-A72C-68B902196A88}" destId="{025C61BB-83FF-48C4-A52F-6998E7B34805}" srcOrd="8" destOrd="0" presId="urn:microsoft.com/office/officeart/2005/8/layout/cycle5"/>
    <dgm:cxn modelId="{F4A2E0AB-A7EB-476C-AB42-3375CB648010}" type="presParOf" srcId="{943099B0-660C-456D-A72C-68B902196A88}" destId="{3CAB7C80-C6DD-4A93-BA40-6F43B466CE81}" srcOrd="9" destOrd="0" presId="urn:microsoft.com/office/officeart/2005/8/layout/cycle5"/>
    <dgm:cxn modelId="{34B440A3-0115-4EEB-9A09-EEEC7F254A2E}" type="presParOf" srcId="{943099B0-660C-456D-A72C-68B902196A88}" destId="{DC140E38-80E6-4140-8BAA-E82CA27D507C}" srcOrd="10" destOrd="0" presId="urn:microsoft.com/office/officeart/2005/8/layout/cycle5"/>
    <dgm:cxn modelId="{3A987270-9CF0-4AD9-A0E4-FD5C67493A30}" type="presParOf" srcId="{943099B0-660C-456D-A72C-68B902196A88}" destId="{88EB5BAA-4D5C-4314-89D3-D6B13A1951EC}"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D5F11-C31E-444B-AB00-E97E7B3793D2}">
      <dsp:nvSpPr>
        <dsp:cNvPr id="0" name=""/>
        <dsp:cNvSpPr/>
      </dsp:nvSpPr>
      <dsp:spPr>
        <a:xfrm rot="16200000">
          <a:off x="-748671" y="752739"/>
          <a:ext cx="5418667" cy="3913187"/>
        </a:xfrm>
        <a:prstGeom prst="flowChartManualOperation">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0" tIns="0" rIns="287734" bIns="0" numCol="1" spcCol="1270" anchor="t" anchorCtr="0">
          <a:noAutofit/>
        </a:bodyPr>
        <a:lstStyle/>
        <a:p>
          <a:pPr lvl="0" algn="l" defTabSz="2000250">
            <a:lnSpc>
              <a:spcPct val="90000"/>
            </a:lnSpc>
            <a:spcBef>
              <a:spcPct val="0"/>
            </a:spcBef>
            <a:spcAft>
              <a:spcPct val="35000"/>
            </a:spcAft>
          </a:pPr>
          <a:r>
            <a:rPr lang="en-US" sz="4500" kern="1200" dirty="0" smtClean="0"/>
            <a:t>Skill</a:t>
          </a:r>
          <a:endParaRPr lang="en-US" sz="4500" kern="1200" dirty="0"/>
        </a:p>
        <a:p>
          <a:pPr marL="285750" lvl="1" indent="-285750" algn="l" defTabSz="1555750">
            <a:lnSpc>
              <a:spcPct val="90000"/>
            </a:lnSpc>
            <a:spcBef>
              <a:spcPct val="0"/>
            </a:spcBef>
            <a:spcAft>
              <a:spcPct val="15000"/>
            </a:spcAft>
            <a:buChar char="••"/>
          </a:pPr>
          <a:r>
            <a:rPr lang="en-US" sz="3500" kern="1200" dirty="0" smtClean="0"/>
            <a:t>An ability to do an activity or job well especially as you have practiced it</a:t>
          </a:r>
          <a:endParaRPr lang="en-US" sz="3500" kern="1200" dirty="0"/>
        </a:p>
      </dsp:txBody>
      <dsp:txXfrm rot="5400000">
        <a:off x="4069" y="1083732"/>
        <a:ext cx="3913187" cy="3251201"/>
      </dsp:txXfrm>
    </dsp:sp>
    <dsp:sp modelId="{C0D0F1C1-08E1-401F-8186-F177236DE7E1}">
      <dsp:nvSpPr>
        <dsp:cNvPr id="0" name=""/>
        <dsp:cNvSpPr/>
      </dsp:nvSpPr>
      <dsp:spPr>
        <a:xfrm rot="16200000">
          <a:off x="3458004" y="752739"/>
          <a:ext cx="5418667" cy="3913187"/>
        </a:xfrm>
        <a:prstGeom prst="flowChartManualOperation">
          <a:avLst/>
        </a:prstGeom>
        <a:solidFill>
          <a:schemeClr val="accent5">
            <a:hueOff val="15387812"/>
            <a:satOff val="-5496"/>
            <a:lumOff val="8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0" tIns="0" rIns="287734" bIns="0" numCol="1" spcCol="1270" anchor="t" anchorCtr="0">
          <a:noAutofit/>
        </a:bodyPr>
        <a:lstStyle/>
        <a:p>
          <a:pPr lvl="0" algn="l" defTabSz="2000250">
            <a:lnSpc>
              <a:spcPct val="90000"/>
            </a:lnSpc>
            <a:spcBef>
              <a:spcPct val="0"/>
            </a:spcBef>
            <a:spcAft>
              <a:spcPct val="35000"/>
            </a:spcAft>
          </a:pPr>
          <a:r>
            <a:rPr lang="en-US" sz="4500" kern="1200" dirty="0" smtClean="0"/>
            <a:t>Skill</a:t>
          </a:r>
          <a:endParaRPr lang="en-US" sz="4500" kern="1200" dirty="0"/>
        </a:p>
        <a:p>
          <a:pPr marL="285750" lvl="1" indent="-285750" algn="l" defTabSz="1555750">
            <a:lnSpc>
              <a:spcPct val="90000"/>
            </a:lnSpc>
            <a:spcBef>
              <a:spcPct val="0"/>
            </a:spcBef>
            <a:spcAft>
              <a:spcPct val="15000"/>
            </a:spcAft>
            <a:buChar char="••"/>
          </a:pPr>
          <a:r>
            <a:rPr lang="en-US" sz="3500" kern="1200" dirty="0" smtClean="0"/>
            <a:t>Something you learn or develop through practice &amp; experience</a:t>
          </a:r>
          <a:endParaRPr lang="en-US" sz="3500" kern="1200" dirty="0"/>
        </a:p>
      </dsp:txBody>
      <dsp:txXfrm rot="5400000">
        <a:off x="4210744" y="1083732"/>
        <a:ext cx="3913187" cy="32512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65ABA-EF63-4007-BC6D-B718B05136A7}">
      <dsp:nvSpPr>
        <dsp:cNvPr id="0" name=""/>
        <dsp:cNvSpPr/>
      </dsp:nvSpPr>
      <dsp:spPr>
        <a:xfrm>
          <a:off x="2886600" y="1671"/>
          <a:ext cx="4590000" cy="110351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480" tIns="157480" rIns="157480" bIns="157480" numCol="1" spcCol="1270" anchor="ctr" anchorCtr="0">
          <a:noAutofit/>
        </a:bodyPr>
        <a:lstStyle/>
        <a:p>
          <a:pPr lvl="0" algn="ctr" defTabSz="2755900">
            <a:lnSpc>
              <a:spcPct val="90000"/>
            </a:lnSpc>
            <a:spcBef>
              <a:spcPct val="0"/>
            </a:spcBef>
            <a:spcAft>
              <a:spcPct val="35000"/>
            </a:spcAft>
          </a:pPr>
          <a:r>
            <a:rPr lang="en-US" sz="6200" kern="1200" dirty="0" smtClean="0"/>
            <a:t>Skills Analysis</a:t>
          </a:r>
          <a:endParaRPr lang="en-US" sz="6200" kern="1200" dirty="0"/>
        </a:p>
      </dsp:txBody>
      <dsp:txXfrm>
        <a:off x="2886600" y="1671"/>
        <a:ext cx="4590000" cy="1103513"/>
      </dsp:txXfrm>
    </dsp:sp>
    <dsp:sp modelId="{4BEBD1FD-7DB4-4116-ADB2-EC4204A70982}">
      <dsp:nvSpPr>
        <dsp:cNvPr id="0" name=""/>
        <dsp:cNvSpPr/>
      </dsp:nvSpPr>
      <dsp:spPr>
        <a:xfrm>
          <a:off x="3156599" y="1160361"/>
          <a:ext cx="4050000" cy="1103513"/>
        </a:xfrm>
        <a:prstGeom prst="rect">
          <a:avLst/>
        </a:prstGeom>
        <a:solidFill>
          <a:schemeClr val="accent3">
            <a:hueOff val="-1714891"/>
            <a:satOff val="10435"/>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480" tIns="157480" rIns="157480" bIns="157480" numCol="1" spcCol="1270" anchor="ctr" anchorCtr="0">
          <a:noAutofit/>
        </a:bodyPr>
        <a:lstStyle/>
        <a:p>
          <a:pPr lvl="0" algn="ctr" defTabSz="2755900">
            <a:lnSpc>
              <a:spcPct val="90000"/>
            </a:lnSpc>
            <a:spcBef>
              <a:spcPct val="0"/>
            </a:spcBef>
            <a:spcAft>
              <a:spcPct val="35000"/>
            </a:spcAft>
          </a:pPr>
          <a:r>
            <a:rPr lang="en-US" sz="6200" kern="1200" dirty="0" smtClean="0"/>
            <a:t>Skills Match</a:t>
          </a:r>
          <a:endParaRPr lang="en-US" sz="6200" kern="1200" dirty="0"/>
        </a:p>
      </dsp:txBody>
      <dsp:txXfrm>
        <a:off x="3156599" y="1160361"/>
        <a:ext cx="4050000" cy="1103513"/>
      </dsp:txXfrm>
    </dsp:sp>
    <dsp:sp modelId="{396B9D54-B3B2-42B5-9ACB-7340E21DC439}">
      <dsp:nvSpPr>
        <dsp:cNvPr id="0" name=""/>
        <dsp:cNvSpPr/>
      </dsp:nvSpPr>
      <dsp:spPr>
        <a:xfrm>
          <a:off x="541237" y="2319051"/>
          <a:ext cx="9280725" cy="1103513"/>
        </a:xfrm>
        <a:prstGeom prst="rect">
          <a:avLst/>
        </a:prstGeom>
        <a:solidFill>
          <a:schemeClr val="accent3">
            <a:hueOff val="-3429781"/>
            <a:satOff val="20869"/>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7480" tIns="157480" rIns="157480" bIns="157480" numCol="1" spcCol="1270" anchor="ctr" anchorCtr="0">
          <a:noAutofit/>
        </a:bodyPr>
        <a:lstStyle/>
        <a:p>
          <a:pPr lvl="0" algn="ctr" defTabSz="2755900">
            <a:lnSpc>
              <a:spcPct val="90000"/>
            </a:lnSpc>
            <a:spcBef>
              <a:spcPct val="0"/>
            </a:spcBef>
            <a:spcAft>
              <a:spcPct val="35000"/>
            </a:spcAft>
          </a:pPr>
          <a:r>
            <a:rPr lang="en-US" sz="6200" kern="1200" dirty="0" smtClean="0"/>
            <a:t>Skills development / training</a:t>
          </a:r>
          <a:endParaRPr lang="en-US" sz="6200" kern="1200" dirty="0"/>
        </a:p>
      </dsp:txBody>
      <dsp:txXfrm>
        <a:off x="541237" y="2319051"/>
        <a:ext cx="9280725" cy="11035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784E5-0B4E-41D9-BC81-138BED29E547}">
      <dsp:nvSpPr>
        <dsp:cNvPr id="0" name=""/>
        <dsp:cNvSpPr/>
      </dsp:nvSpPr>
      <dsp:spPr>
        <a:xfrm rot="16200000">
          <a:off x="677333" y="-677333"/>
          <a:ext cx="2709333" cy="4064000"/>
        </a:xfrm>
        <a:prstGeom prst="round1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lvl="0" algn="ctr" defTabSz="2889250">
            <a:lnSpc>
              <a:spcPct val="90000"/>
            </a:lnSpc>
            <a:spcBef>
              <a:spcPct val="0"/>
            </a:spcBef>
            <a:spcAft>
              <a:spcPct val="35000"/>
            </a:spcAft>
          </a:pPr>
          <a:r>
            <a:rPr lang="en-US" sz="6500" kern="1200" dirty="0" smtClean="0"/>
            <a:t>Open</a:t>
          </a:r>
          <a:endParaRPr lang="en-US" sz="6500" kern="1200" dirty="0"/>
        </a:p>
      </dsp:txBody>
      <dsp:txXfrm rot="5400000">
        <a:off x="-1" y="1"/>
        <a:ext cx="4064000" cy="2032000"/>
      </dsp:txXfrm>
    </dsp:sp>
    <dsp:sp modelId="{5AF597CA-DFE2-45AA-8248-FE6858A14F23}">
      <dsp:nvSpPr>
        <dsp:cNvPr id="0" name=""/>
        <dsp:cNvSpPr/>
      </dsp:nvSpPr>
      <dsp:spPr>
        <a:xfrm>
          <a:off x="4063268" y="0"/>
          <a:ext cx="4064000" cy="2709333"/>
        </a:xfrm>
        <a:prstGeom prst="round1Rect">
          <a:avLst/>
        </a:prstGeom>
        <a:solidFill>
          <a:schemeClr val="accent5">
            <a:hueOff val="5129271"/>
            <a:satOff val="-1832"/>
            <a:lumOff val="294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lvl="0" algn="ctr" defTabSz="2889250">
            <a:lnSpc>
              <a:spcPct val="90000"/>
            </a:lnSpc>
            <a:spcBef>
              <a:spcPct val="0"/>
            </a:spcBef>
            <a:spcAft>
              <a:spcPct val="35000"/>
            </a:spcAft>
          </a:pPr>
          <a:r>
            <a:rPr lang="en-US" sz="6500" kern="1200" dirty="0" smtClean="0"/>
            <a:t>Blind</a:t>
          </a:r>
          <a:endParaRPr lang="en-US" sz="6500" kern="1200" dirty="0"/>
        </a:p>
      </dsp:txBody>
      <dsp:txXfrm>
        <a:off x="4063268" y="0"/>
        <a:ext cx="4064000" cy="2032000"/>
      </dsp:txXfrm>
    </dsp:sp>
    <dsp:sp modelId="{9400F6D8-49A1-466E-BE51-01630A3E6313}">
      <dsp:nvSpPr>
        <dsp:cNvPr id="0" name=""/>
        <dsp:cNvSpPr/>
      </dsp:nvSpPr>
      <dsp:spPr>
        <a:xfrm rot="10800000">
          <a:off x="0" y="2709333"/>
          <a:ext cx="4064000" cy="2709333"/>
        </a:xfrm>
        <a:prstGeom prst="round1Rect">
          <a:avLst/>
        </a:prstGeom>
        <a:solidFill>
          <a:schemeClr val="accent5">
            <a:hueOff val="10258542"/>
            <a:satOff val="-3664"/>
            <a:lumOff val="588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lvl="0" algn="ctr" defTabSz="2889250">
            <a:lnSpc>
              <a:spcPct val="90000"/>
            </a:lnSpc>
            <a:spcBef>
              <a:spcPct val="0"/>
            </a:spcBef>
            <a:spcAft>
              <a:spcPct val="35000"/>
            </a:spcAft>
          </a:pPr>
          <a:r>
            <a:rPr lang="en-US" sz="6500" kern="1200" dirty="0" smtClean="0"/>
            <a:t>Hidden</a:t>
          </a:r>
          <a:endParaRPr lang="en-US" sz="6500" kern="1200" dirty="0"/>
        </a:p>
      </dsp:txBody>
      <dsp:txXfrm rot="10800000">
        <a:off x="0" y="3386666"/>
        <a:ext cx="4064000" cy="2032000"/>
      </dsp:txXfrm>
    </dsp:sp>
    <dsp:sp modelId="{925EE29B-B389-42F2-AAAC-949AD36C1015}">
      <dsp:nvSpPr>
        <dsp:cNvPr id="0" name=""/>
        <dsp:cNvSpPr/>
      </dsp:nvSpPr>
      <dsp:spPr>
        <a:xfrm rot="5400000">
          <a:off x="4741333" y="2032000"/>
          <a:ext cx="2709333" cy="4064000"/>
        </a:xfrm>
        <a:prstGeom prst="round1Rect">
          <a:avLst/>
        </a:prstGeom>
        <a:solidFill>
          <a:schemeClr val="accent5">
            <a:hueOff val="15387812"/>
            <a:satOff val="-5496"/>
            <a:lumOff val="8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lvl="0" algn="ctr" defTabSz="2889250">
            <a:lnSpc>
              <a:spcPct val="90000"/>
            </a:lnSpc>
            <a:spcBef>
              <a:spcPct val="0"/>
            </a:spcBef>
            <a:spcAft>
              <a:spcPct val="35000"/>
            </a:spcAft>
          </a:pPr>
          <a:r>
            <a:rPr lang="en-US" sz="6500" kern="1200" dirty="0" smtClean="0"/>
            <a:t>Unknown</a:t>
          </a:r>
          <a:endParaRPr lang="en-US" sz="6500" kern="1200" dirty="0"/>
        </a:p>
      </dsp:txBody>
      <dsp:txXfrm rot="-5400000">
        <a:off x="4063999" y="3386666"/>
        <a:ext cx="4064000" cy="2032000"/>
      </dsp:txXfrm>
    </dsp:sp>
    <dsp:sp modelId="{43997DA7-62D5-4D7F-8ACE-A2A1CF4A83FE}">
      <dsp:nvSpPr>
        <dsp:cNvPr id="0" name=""/>
        <dsp:cNvSpPr/>
      </dsp:nvSpPr>
      <dsp:spPr>
        <a:xfrm flipV="1">
          <a:off x="3876426" y="2686473"/>
          <a:ext cx="375147" cy="45720"/>
        </a:xfrm>
        <a:prstGeom prst="roundRect">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lvl="0" algn="ctr" defTabSz="222250">
            <a:lnSpc>
              <a:spcPct val="90000"/>
            </a:lnSpc>
            <a:spcBef>
              <a:spcPct val="0"/>
            </a:spcBef>
            <a:spcAft>
              <a:spcPct val="35000"/>
            </a:spcAft>
          </a:pPr>
          <a:endParaRPr lang="en-US" sz="500" kern="1200" dirty="0"/>
        </a:p>
      </dsp:txBody>
      <dsp:txXfrm rot="10800000">
        <a:off x="3878658" y="2688705"/>
        <a:ext cx="370683" cy="412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B0956-DED9-4A54-B31B-72FE59CAC0F7}">
      <dsp:nvSpPr>
        <dsp:cNvPr id="0" name=""/>
        <dsp:cNvSpPr/>
      </dsp:nvSpPr>
      <dsp:spPr>
        <a:xfrm>
          <a:off x="0" y="563879"/>
          <a:ext cx="10363200" cy="4145280"/>
        </a:xfrm>
        <a:prstGeom prst="leftRightRibbon">
          <a:avLst/>
        </a:prstGeom>
        <a:gradFill rotWithShape="0">
          <a:gsLst>
            <a:gs pos="0">
              <a:schemeClr val="accent6">
                <a:hueOff val="0"/>
                <a:satOff val="0"/>
                <a:lumOff val="0"/>
                <a:alphaOff val="0"/>
                <a:tint val="94000"/>
                <a:satMod val="100000"/>
                <a:lumMod val="108000"/>
              </a:schemeClr>
            </a:gs>
            <a:gs pos="50000">
              <a:schemeClr val="accent6">
                <a:hueOff val="0"/>
                <a:satOff val="0"/>
                <a:lumOff val="0"/>
                <a:alphaOff val="0"/>
                <a:tint val="98000"/>
                <a:shade val="100000"/>
                <a:satMod val="100000"/>
                <a:lumMod val="100000"/>
              </a:schemeClr>
            </a:gs>
            <a:gs pos="100000">
              <a:schemeClr val="accent6">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B1154F7-63DF-45D3-9BC4-2DACB641E4C1}">
      <dsp:nvSpPr>
        <dsp:cNvPr id="0" name=""/>
        <dsp:cNvSpPr/>
      </dsp:nvSpPr>
      <dsp:spPr>
        <a:xfrm>
          <a:off x="1243584" y="1289303"/>
          <a:ext cx="3419856" cy="2031187"/>
        </a:xfrm>
        <a:prstGeom prst="rect">
          <a:avLst/>
        </a:prstGeom>
        <a:noFill/>
        <a:ln>
          <a:noFill/>
        </a:ln>
        <a:effectLst>
          <a:outerShdw blurRad="50800" dist="25400" dir="5400000" rotWithShape="0">
            <a:srgbClr val="000000">
              <a:alpha val="28000"/>
            </a:srgbClr>
          </a:outerShdw>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85344" rIns="0" bIns="91440" numCol="1" spcCol="1270" anchor="ctr" anchorCtr="0">
          <a:noAutofit/>
        </a:bodyPr>
        <a:lstStyle/>
        <a:p>
          <a:pPr lvl="0" algn="ctr" defTabSz="1066800">
            <a:lnSpc>
              <a:spcPct val="90000"/>
            </a:lnSpc>
            <a:spcBef>
              <a:spcPct val="0"/>
            </a:spcBef>
            <a:spcAft>
              <a:spcPct val="35000"/>
            </a:spcAft>
          </a:pPr>
          <a:r>
            <a:rPr lang="en-GB" sz="2400" b="1" kern="1200"/>
            <a:t>External factors (Relationships, Rewards and punishments, environment (workplace, college), methods (facilities, tutors)</a:t>
          </a:r>
          <a:endParaRPr lang="en-US" sz="2400" b="1" kern="1200"/>
        </a:p>
      </dsp:txBody>
      <dsp:txXfrm>
        <a:off x="1243584" y="1289303"/>
        <a:ext cx="3419856" cy="2031187"/>
      </dsp:txXfrm>
    </dsp:sp>
    <dsp:sp modelId="{AFC80E44-FD78-4203-98BD-260BA54DB4A4}">
      <dsp:nvSpPr>
        <dsp:cNvPr id="0" name=""/>
        <dsp:cNvSpPr/>
      </dsp:nvSpPr>
      <dsp:spPr>
        <a:xfrm>
          <a:off x="5181600" y="1952548"/>
          <a:ext cx="4041648" cy="2031187"/>
        </a:xfrm>
        <a:prstGeom prst="rect">
          <a:avLst/>
        </a:prstGeom>
        <a:noFill/>
        <a:ln>
          <a:noFill/>
        </a:ln>
        <a:effectLst>
          <a:outerShdw blurRad="50800" dist="25400" dir="5400000" rotWithShape="0">
            <a:srgbClr val="000000">
              <a:alpha val="28000"/>
            </a:srgbClr>
          </a:outerShdw>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85344" rIns="0" bIns="91440" numCol="1" spcCol="1270" anchor="ctr" anchorCtr="0">
          <a:noAutofit/>
        </a:bodyPr>
        <a:lstStyle/>
        <a:p>
          <a:pPr lvl="0" algn="ctr" defTabSz="1066800">
            <a:lnSpc>
              <a:spcPct val="90000"/>
            </a:lnSpc>
            <a:spcBef>
              <a:spcPct val="0"/>
            </a:spcBef>
            <a:spcAft>
              <a:spcPct val="35000"/>
            </a:spcAft>
          </a:pPr>
          <a:r>
            <a:rPr lang="en-GB" sz="2400" b="1" kern="1200"/>
            <a:t>Internal processes (Perceptions, Memory, Motivation, Attitudes, Ability level, Emotions, Personality)</a:t>
          </a:r>
          <a:endParaRPr lang="en-US" sz="2400" b="1" kern="1200"/>
        </a:p>
      </dsp:txBody>
      <dsp:txXfrm>
        <a:off x="5181600" y="1952548"/>
        <a:ext cx="4041648" cy="20311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A4A56-BA28-4994-92DB-CE3B92863532}">
      <dsp:nvSpPr>
        <dsp:cNvPr id="0" name=""/>
        <dsp:cNvSpPr/>
      </dsp:nvSpPr>
      <dsp:spPr>
        <a:xfrm>
          <a:off x="4207519" y="871"/>
          <a:ext cx="1948160" cy="126630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a:t>Concrete Experience</a:t>
          </a:r>
        </a:p>
      </dsp:txBody>
      <dsp:txXfrm>
        <a:off x="4269335" y="62687"/>
        <a:ext cx="1824528" cy="1142672"/>
      </dsp:txXfrm>
    </dsp:sp>
    <dsp:sp modelId="{889EAE63-7C95-48E9-A8C3-5528C7BA14E4}">
      <dsp:nvSpPr>
        <dsp:cNvPr id="0" name=""/>
        <dsp:cNvSpPr/>
      </dsp:nvSpPr>
      <dsp:spPr>
        <a:xfrm>
          <a:off x="3091473" y="634023"/>
          <a:ext cx="4180252" cy="4180252"/>
        </a:xfrm>
        <a:custGeom>
          <a:avLst/>
          <a:gdLst/>
          <a:ahLst/>
          <a:cxnLst/>
          <a:rect l="0" t="0" r="0" b="0"/>
          <a:pathLst>
            <a:path>
              <a:moveTo>
                <a:pt x="3332558" y="409355"/>
              </a:moveTo>
              <a:arcTo wR="2090126" hR="2090126" stAng="18388318" swAng="1632010"/>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7B595AA-4517-42B0-8D17-1C06B1771C38}">
      <dsp:nvSpPr>
        <dsp:cNvPr id="0" name=""/>
        <dsp:cNvSpPr/>
      </dsp:nvSpPr>
      <dsp:spPr>
        <a:xfrm>
          <a:off x="6297646" y="2090997"/>
          <a:ext cx="1948160" cy="126630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a:t>Observation and Reflection on Experience</a:t>
          </a:r>
        </a:p>
      </dsp:txBody>
      <dsp:txXfrm>
        <a:off x="6359462" y="2152813"/>
        <a:ext cx="1824528" cy="1142672"/>
      </dsp:txXfrm>
    </dsp:sp>
    <dsp:sp modelId="{1C86AF46-9733-4927-8B72-EBBFC46C3265}">
      <dsp:nvSpPr>
        <dsp:cNvPr id="0" name=""/>
        <dsp:cNvSpPr/>
      </dsp:nvSpPr>
      <dsp:spPr>
        <a:xfrm>
          <a:off x="3091473" y="634023"/>
          <a:ext cx="4180252" cy="4180252"/>
        </a:xfrm>
        <a:custGeom>
          <a:avLst/>
          <a:gdLst/>
          <a:ahLst/>
          <a:cxnLst/>
          <a:rect l="0" t="0" r="0" b="0"/>
          <a:pathLst>
            <a:path>
              <a:moveTo>
                <a:pt x="3963445" y="3017112"/>
              </a:moveTo>
              <a:arcTo wR="2090126" hR="2090126" stAng="1579672" swAng="1632010"/>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7CD5281-D50B-40D9-BA99-30D7309315E3}">
      <dsp:nvSpPr>
        <dsp:cNvPr id="0" name=""/>
        <dsp:cNvSpPr/>
      </dsp:nvSpPr>
      <dsp:spPr>
        <a:xfrm>
          <a:off x="4207519" y="4181124"/>
          <a:ext cx="1948160" cy="1266304"/>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err="1"/>
            <a:t>Theorising</a:t>
          </a:r>
          <a:r>
            <a:rPr lang="en-US" sz="2000" kern="1200"/>
            <a:t> and Development of Concepts/ Ideas</a:t>
          </a:r>
        </a:p>
      </dsp:txBody>
      <dsp:txXfrm>
        <a:off x="4269335" y="4242940"/>
        <a:ext cx="1824528" cy="1142672"/>
      </dsp:txXfrm>
    </dsp:sp>
    <dsp:sp modelId="{025C61BB-83FF-48C4-A52F-6998E7B34805}">
      <dsp:nvSpPr>
        <dsp:cNvPr id="0" name=""/>
        <dsp:cNvSpPr/>
      </dsp:nvSpPr>
      <dsp:spPr>
        <a:xfrm>
          <a:off x="3091473" y="634023"/>
          <a:ext cx="4180252" cy="4180252"/>
        </a:xfrm>
        <a:custGeom>
          <a:avLst/>
          <a:gdLst/>
          <a:ahLst/>
          <a:cxnLst/>
          <a:rect l="0" t="0" r="0" b="0"/>
          <a:pathLst>
            <a:path>
              <a:moveTo>
                <a:pt x="847694" y="3770897"/>
              </a:moveTo>
              <a:arcTo wR="2090126" hR="2090126" stAng="7588318" swAng="1632010"/>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CAB7C80-C6DD-4A93-BA40-6F43B466CE81}">
      <dsp:nvSpPr>
        <dsp:cNvPr id="0" name=""/>
        <dsp:cNvSpPr/>
      </dsp:nvSpPr>
      <dsp:spPr>
        <a:xfrm>
          <a:off x="2117393" y="2090997"/>
          <a:ext cx="1948160" cy="126630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a:t>Testing the New Concepts</a:t>
          </a:r>
        </a:p>
      </dsp:txBody>
      <dsp:txXfrm>
        <a:off x="2179209" y="2152813"/>
        <a:ext cx="1824528" cy="1142672"/>
      </dsp:txXfrm>
    </dsp:sp>
    <dsp:sp modelId="{88EB5BAA-4D5C-4314-89D3-D6B13A1951EC}">
      <dsp:nvSpPr>
        <dsp:cNvPr id="0" name=""/>
        <dsp:cNvSpPr/>
      </dsp:nvSpPr>
      <dsp:spPr>
        <a:xfrm>
          <a:off x="3091473" y="634023"/>
          <a:ext cx="4180252" cy="4180252"/>
        </a:xfrm>
        <a:custGeom>
          <a:avLst/>
          <a:gdLst/>
          <a:ahLst/>
          <a:cxnLst/>
          <a:rect l="0" t="0" r="0" b="0"/>
          <a:pathLst>
            <a:path>
              <a:moveTo>
                <a:pt x="216807" y="1163140"/>
              </a:moveTo>
              <a:arcTo wR="2090126" hR="2090126" stAng="12379672" swAng="1632010"/>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C2A2ED1D-3901-48B4-9435-F438DBEC2D03}" type="datetimeFigureOut">
              <a:rPr lang="en-GB" smtClean="0"/>
              <a:pPr/>
              <a:t>01/02/2021</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CE162FAE-F2B7-4C19-AA24-B0D6692B0ED1}" type="slidenum">
              <a:rPr lang="en-GB" smtClean="0"/>
              <a:pPr/>
              <a:t>‹#›</a:t>
            </a:fld>
            <a:endParaRPr lang="en-GB"/>
          </a:p>
        </p:txBody>
      </p:sp>
    </p:spTree>
    <p:extLst>
      <p:ext uri="{BB962C8B-B14F-4D97-AF65-F5344CB8AC3E}">
        <p14:creationId xmlns:p14="http://schemas.microsoft.com/office/powerpoint/2010/main" val="17916704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B37FB791-805C-486F-A1EB-8A8A1E1B5FAA}" type="datetimeFigureOut">
              <a:rPr lang="en-GB" smtClean="0"/>
              <a:pPr/>
              <a:t>01/02/2021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319AB8DB-B7BB-4B61-8D7A-EF8ED3C9AD7B}" type="slidenum">
              <a:rPr lang="en-GB" smtClean="0"/>
              <a:pPr/>
              <a:t>‹#›</a:t>
            </a:fld>
            <a:endParaRPr lang="en-GB"/>
          </a:p>
        </p:txBody>
      </p:sp>
    </p:spTree>
    <p:extLst>
      <p:ext uri="{BB962C8B-B14F-4D97-AF65-F5344CB8AC3E}">
        <p14:creationId xmlns:p14="http://schemas.microsoft.com/office/powerpoint/2010/main" val="4157986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a:t>
            </a:fld>
            <a:endParaRPr lang="en-GB"/>
          </a:p>
        </p:txBody>
      </p:sp>
    </p:spTree>
    <p:extLst>
      <p:ext uri="{BB962C8B-B14F-4D97-AF65-F5344CB8AC3E}">
        <p14:creationId xmlns:p14="http://schemas.microsoft.com/office/powerpoint/2010/main" val="2150590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2</a:t>
            </a:fld>
            <a:endParaRPr lang="en-GB"/>
          </a:p>
        </p:txBody>
      </p:sp>
    </p:spTree>
    <p:extLst>
      <p:ext uri="{BB962C8B-B14F-4D97-AF65-F5344CB8AC3E}">
        <p14:creationId xmlns:p14="http://schemas.microsoft.com/office/powerpoint/2010/main" val="100612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5</a:t>
            </a:fld>
            <a:endParaRPr lang="en-GB"/>
          </a:p>
        </p:txBody>
      </p:sp>
    </p:spTree>
    <p:extLst>
      <p:ext uri="{BB962C8B-B14F-4D97-AF65-F5344CB8AC3E}">
        <p14:creationId xmlns:p14="http://schemas.microsoft.com/office/powerpoint/2010/main" val="874331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4094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7</a:t>
            </a:fld>
            <a:endParaRPr lang="en-GB"/>
          </a:p>
        </p:txBody>
      </p:sp>
    </p:spTree>
    <p:extLst>
      <p:ext uri="{BB962C8B-B14F-4D97-AF65-F5344CB8AC3E}">
        <p14:creationId xmlns:p14="http://schemas.microsoft.com/office/powerpoint/2010/main" val="3654265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8</a:t>
            </a:fld>
            <a:endParaRPr lang="en-GB"/>
          </a:p>
        </p:txBody>
      </p:sp>
    </p:spTree>
    <p:extLst>
      <p:ext uri="{BB962C8B-B14F-4D97-AF65-F5344CB8AC3E}">
        <p14:creationId xmlns:p14="http://schemas.microsoft.com/office/powerpoint/2010/main" val="927231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12</a:t>
            </a:fld>
            <a:endParaRPr lang="en-GB"/>
          </a:p>
        </p:txBody>
      </p:sp>
    </p:spTree>
    <p:extLst>
      <p:ext uri="{BB962C8B-B14F-4D97-AF65-F5344CB8AC3E}">
        <p14:creationId xmlns:p14="http://schemas.microsoft.com/office/powerpoint/2010/main" val="3567702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19AB8DB-B7BB-4B61-8D7A-EF8ED3C9AD7B}" type="slidenum">
              <a:rPr lang="en-GB" smtClean="0"/>
              <a:pPr/>
              <a:t>16</a:t>
            </a:fld>
            <a:endParaRPr lang="en-GB"/>
          </a:p>
        </p:txBody>
      </p:sp>
    </p:spTree>
    <p:extLst>
      <p:ext uri="{BB962C8B-B14F-4D97-AF65-F5344CB8AC3E}">
        <p14:creationId xmlns:p14="http://schemas.microsoft.com/office/powerpoint/2010/main" val="24568216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18</a:t>
            </a:fld>
            <a:endParaRPr lang="en-GB"/>
          </a:p>
        </p:txBody>
      </p:sp>
    </p:spTree>
    <p:extLst>
      <p:ext uri="{BB962C8B-B14F-4D97-AF65-F5344CB8AC3E}">
        <p14:creationId xmlns:p14="http://schemas.microsoft.com/office/powerpoint/2010/main" val="3930481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David </a:t>
            </a:r>
            <a:r>
              <a:rPr lang="en-GB" err="1"/>
              <a:t>Kolbs</a:t>
            </a:r>
            <a:r>
              <a:rPr lang="en-GB"/>
              <a:t> experiential model of learning (KOLB, 1984) related to learning and development programmes. </a:t>
            </a:r>
          </a:p>
          <a:p>
            <a:r>
              <a:rPr lang="en-GB"/>
              <a:t>Its based on individual’s having and thinking about their experience rather than just absorbing theory.</a:t>
            </a:r>
          </a:p>
          <a:p>
            <a:r>
              <a:rPr lang="en-GB"/>
              <a:t>Basic principal is learning a new skill we go through 4 activities in a cycle</a:t>
            </a:r>
          </a:p>
          <a:p>
            <a:r>
              <a:rPr lang="en-GB"/>
              <a:t>It demonstrates that there is no end to learning but only another turn of the cycle</a:t>
            </a:r>
          </a:p>
          <a:p>
            <a:r>
              <a:rPr lang="en-GB"/>
              <a:t>Learners are not passive recipients but need actively to</a:t>
            </a:r>
            <a:r>
              <a:rPr lang="en-GB" baseline="0"/>
              <a:t> explore and test the environment</a:t>
            </a:r>
          </a:p>
          <a:p>
            <a:r>
              <a:rPr lang="en-GB" baseline="0"/>
              <a:t>It identifies the importance of reflection and internalisation</a:t>
            </a:r>
          </a:p>
          <a:p>
            <a:r>
              <a:rPr lang="en-GB" baseline="0"/>
              <a:t>It is useful way of identifying problem in the learning process</a:t>
            </a:r>
            <a:endParaRPr lang="en-GB"/>
          </a:p>
          <a:p>
            <a:r>
              <a:rPr lang="en-GB"/>
              <a:t>The approach emphasises importance of the synthesis between individual's behaviour and the evaluation of their actions</a:t>
            </a:r>
          </a:p>
        </p:txBody>
      </p:sp>
      <p:sp>
        <p:nvSpPr>
          <p:cNvPr id="4" name="Slide Number Placeholder 3"/>
          <p:cNvSpPr>
            <a:spLocks noGrp="1"/>
          </p:cNvSpPr>
          <p:nvPr>
            <p:ph type="sldNum" sz="quarter" idx="10"/>
          </p:nvPr>
        </p:nvSpPr>
        <p:spPr/>
        <p:txBody>
          <a:bodyPr/>
          <a:lstStyle/>
          <a:p>
            <a:fld id="{319AB8DB-B7BB-4B61-8D7A-EF8ED3C9AD7B}" type="slidenum">
              <a:rPr lang="en-GB" smtClean="0"/>
              <a:pPr/>
              <a:t>19</a:t>
            </a:fld>
            <a:endParaRPr lang="en-GB"/>
          </a:p>
        </p:txBody>
      </p:sp>
    </p:spTree>
    <p:extLst>
      <p:ext uri="{BB962C8B-B14F-4D97-AF65-F5344CB8AC3E}">
        <p14:creationId xmlns:p14="http://schemas.microsoft.com/office/powerpoint/2010/main" val="2053629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the task</a:t>
            </a:r>
          </a:p>
          <a:p>
            <a:r>
              <a:rPr lang="en-GB" dirty="0"/>
              <a:t>Reflection is the process of considering what we do and how we did</a:t>
            </a:r>
            <a:r>
              <a:rPr lang="en-GB" baseline="0" dirty="0"/>
              <a:t> it with a view to seeing how we could improve it, by talking to others, comparing, looking at own performance,</a:t>
            </a:r>
          </a:p>
          <a:p>
            <a:r>
              <a:rPr lang="en-GB" baseline="0" dirty="0"/>
              <a:t>As Gallagher (2010) notes good to reflect on specific events</a:t>
            </a:r>
          </a:p>
          <a:p>
            <a:r>
              <a:rPr lang="en-GB" baseline="0" dirty="0"/>
              <a:t>What was critical</a:t>
            </a:r>
          </a:p>
          <a:p>
            <a:r>
              <a:rPr lang="en-GB" baseline="0" dirty="0"/>
              <a:t>What happened</a:t>
            </a:r>
          </a:p>
          <a:p>
            <a:r>
              <a:rPr lang="en-GB" baseline="0" dirty="0"/>
              <a:t>What were initial thoughts</a:t>
            </a:r>
          </a:p>
          <a:p>
            <a:r>
              <a:rPr lang="en-GB" baseline="0" dirty="0"/>
              <a:t>What were my initial feelings</a:t>
            </a:r>
          </a:p>
          <a:p>
            <a:r>
              <a:rPr lang="en-GB" baseline="0" dirty="0"/>
              <a:t>What have I learnt</a:t>
            </a:r>
          </a:p>
          <a:p>
            <a:endParaRPr lang="en-GB" baseline="0" dirty="0"/>
          </a:p>
          <a:p>
            <a:r>
              <a:rPr lang="en-GB" baseline="0" dirty="0"/>
              <a:t>Theorising / concluding </a:t>
            </a:r>
          </a:p>
          <a:p>
            <a:r>
              <a:rPr lang="en-GB" baseline="0" dirty="0"/>
              <a:t>Become analytical and see what you would do differently</a:t>
            </a:r>
          </a:p>
          <a:p>
            <a:r>
              <a:rPr lang="en-GB" baseline="0" dirty="0"/>
              <a:t>Look at what was successful and develop a theory of what and why</a:t>
            </a:r>
          </a:p>
          <a:p>
            <a:r>
              <a:rPr lang="en-GB" baseline="0" dirty="0"/>
              <a:t>This part involved some input form experts to help understand</a:t>
            </a:r>
          </a:p>
          <a:p>
            <a:endParaRPr lang="en-GB" baseline="0" dirty="0"/>
          </a:p>
          <a:p>
            <a:r>
              <a:rPr lang="en-GB" baseline="0" dirty="0"/>
              <a:t>Planning – what am I going to do differently next time</a:t>
            </a:r>
          </a:p>
          <a:p>
            <a:r>
              <a:rPr lang="en-GB" baseline="0" dirty="0"/>
              <a:t>Implementing your thoughts into an action plan</a:t>
            </a:r>
          </a:p>
          <a:p>
            <a:endParaRPr lang="en-GB" baseline="0" dirty="0"/>
          </a:p>
          <a:p>
            <a:r>
              <a:rPr lang="en-GB" baseline="0" dirty="0"/>
              <a:t>And you repeat it.. Practice makes it perfect and getting feed back in the process to help you with reflection at every point to make it better for the following time</a:t>
            </a:r>
          </a:p>
          <a:p>
            <a:r>
              <a:rPr lang="en-GB" baseline="0" dirty="0"/>
              <a:t>Action Learning – undertaking practical organisational based projects. Involves participants working together to find solutions, reflecting on their experiences.</a:t>
            </a:r>
          </a:p>
          <a:p>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25</a:t>
            </a:fld>
            <a:endParaRPr lang="en-GB"/>
          </a:p>
        </p:txBody>
      </p:sp>
    </p:spTree>
    <p:extLst>
      <p:ext uri="{BB962C8B-B14F-4D97-AF65-F5344CB8AC3E}">
        <p14:creationId xmlns:p14="http://schemas.microsoft.com/office/powerpoint/2010/main" val="30173109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219304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9601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64559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41613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62488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84522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063146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1074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36433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6420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3093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991217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37437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740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69096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94125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90983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pPr/>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00001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C64F3F4-CE19-49F8-9EF4-FF4EE52031C2}" type="datetimeFigureOut">
              <a:rPr lang="en-GB" smtClean="0"/>
              <a:pPr/>
              <a:t>01/02/2021</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178636138"/>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 id="214748378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Layout" Target="../diagrams/layout3.xml"/><Relationship Id="rId7"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hyperlink" Target="http://esheninger.blogspot.com/2014/04/inquiry-based-constructivist-learning.html" TargetMode="External"/><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leadershipfreak.wordpress.com/2010/05/page/2/"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bryonytaylor.com/2010/03/22/reflections-on-the-learning-3-0-symposium/" TargetMode="External"/><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err="1">
                <a:effectLst>
                  <a:outerShdw blurRad="38100" dist="38100" dir="2700000" algn="tl">
                    <a:srgbClr val="000000">
                      <a:alpha val="43137"/>
                    </a:srgbClr>
                  </a:outerShdw>
                </a:effectLst>
              </a:rPr>
              <a:t>CertHE</a:t>
            </a:r>
            <a:r>
              <a:rPr lang="en-GB" altLang="en-US" b="1" dirty="0">
                <a:effectLst>
                  <a:outerShdw blurRad="38100" dist="38100" dir="2700000" algn="tl">
                    <a:srgbClr val="000000">
                      <a:alpha val="43137"/>
                    </a:srgbClr>
                  </a:outerShdw>
                </a:effectLst>
              </a:rPr>
              <a:t> Skills for the Workplace</a:t>
            </a:r>
            <a:r>
              <a:rPr lang="en-GB" altLang="en-US" dirty="0"/>
              <a:t/>
            </a:r>
            <a:br>
              <a:rPr lang="en-GB" altLang="en-US" dirty="0"/>
            </a:br>
            <a:r>
              <a:rPr lang="en-GB" altLang="en-US" dirty="0"/>
              <a:t>Module: </a:t>
            </a:r>
            <a:r>
              <a:rPr lang="en-GB" altLang="en-US" dirty="0" smtClean="0"/>
              <a:t>BMSW4005</a:t>
            </a:r>
            <a:endParaRPr lang="en-GB" dirty="0"/>
          </a:p>
        </p:txBody>
      </p:sp>
      <p:sp>
        <p:nvSpPr>
          <p:cNvPr id="3" name="Subtitle 2"/>
          <p:cNvSpPr>
            <a:spLocks noGrp="1"/>
          </p:cNvSpPr>
          <p:nvPr>
            <p:ph type="subTitle" idx="1"/>
          </p:nvPr>
        </p:nvSpPr>
        <p:spPr/>
        <p:txBody>
          <a:bodyPr>
            <a:normAutofit fontScale="92500" lnSpcReduction="10000"/>
          </a:bodyPr>
          <a:lstStyle/>
          <a:p>
            <a:r>
              <a:rPr lang="en-GB" dirty="0"/>
              <a:t>Professional Career Development</a:t>
            </a:r>
          </a:p>
          <a:p>
            <a:endParaRPr lang="en-GB" dirty="0"/>
          </a:p>
          <a:p>
            <a:r>
              <a:rPr lang="en-GB" altLang="en-US" sz="2000" b="1" dirty="0" smtClean="0">
                <a:solidFill>
                  <a:srgbClr val="FFFF00"/>
                </a:solidFill>
              </a:rPr>
              <a:t>Week </a:t>
            </a:r>
            <a:r>
              <a:rPr lang="en-GB" altLang="en-US" sz="2000" b="1" dirty="0">
                <a:solidFill>
                  <a:srgbClr val="FFFF00"/>
                </a:solidFill>
              </a:rPr>
              <a:t>3</a:t>
            </a:r>
            <a:endParaRPr lang="en-GB" sz="2000" dirty="0">
              <a:solidFill>
                <a:srgbClr val="FFFF00"/>
              </a:solidFill>
            </a:endParaRPr>
          </a:p>
          <a:p>
            <a:endParaRPr lang="en-GB" dirty="0"/>
          </a:p>
        </p:txBody>
      </p:sp>
    </p:spTree>
    <p:extLst>
      <p:ext uri="{BB962C8B-B14F-4D97-AF65-F5344CB8AC3E}">
        <p14:creationId xmlns:p14="http://schemas.microsoft.com/office/powerpoint/2010/main" val="29877516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Overview of Session</a:t>
            </a:r>
          </a:p>
        </p:txBody>
      </p:sp>
      <p:sp>
        <p:nvSpPr>
          <p:cNvPr id="3" name="Content Placeholder 2"/>
          <p:cNvSpPr>
            <a:spLocks noGrp="1"/>
          </p:cNvSpPr>
          <p:nvPr>
            <p:ph idx="1"/>
          </p:nvPr>
        </p:nvSpPr>
        <p:spPr/>
        <p:txBody>
          <a:bodyPr/>
          <a:lstStyle/>
          <a:p>
            <a:endParaRPr lang="en-GB" dirty="0" smtClean="0"/>
          </a:p>
          <a:p>
            <a:r>
              <a:rPr lang="en-GB" dirty="0" smtClean="0"/>
              <a:t>Skills audit</a:t>
            </a:r>
          </a:p>
          <a:p>
            <a:r>
              <a:rPr lang="en-GB" dirty="0" smtClean="0"/>
              <a:t>Johari Window</a:t>
            </a:r>
          </a:p>
          <a:p>
            <a:r>
              <a:rPr lang="en-GB" dirty="0" smtClean="0"/>
              <a:t>Kolb’s </a:t>
            </a:r>
            <a:r>
              <a:rPr lang="en-GB" dirty="0"/>
              <a:t>Learning Cycle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0899" y="1918101"/>
            <a:ext cx="5800725" cy="3873099"/>
          </a:xfrm>
          <a:prstGeom prst="rect">
            <a:avLst/>
          </a:prstGeom>
        </p:spPr>
      </p:pic>
    </p:spTree>
    <p:extLst>
      <p:ext uri="{BB962C8B-B14F-4D97-AF65-F5344CB8AC3E}">
        <p14:creationId xmlns:p14="http://schemas.microsoft.com/office/powerpoint/2010/main" val="10273250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51627667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47948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 Acquisition is: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0697552"/>
              </p:ext>
            </p:extLst>
          </p:nvPr>
        </p:nvGraphicFramePr>
        <p:xfrm>
          <a:off x="914400" y="2366963"/>
          <a:ext cx="10363200" cy="3424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Line Callout 1 4"/>
          <p:cNvSpPr/>
          <p:nvPr/>
        </p:nvSpPr>
        <p:spPr>
          <a:xfrm>
            <a:off x="9028981" y="1500996"/>
            <a:ext cx="1196196" cy="1081178"/>
          </a:xfrm>
          <a:prstGeom prst="borderCallout1">
            <a:avLst>
              <a:gd name="adj1" fmla="val 18750"/>
              <a:gd name="adj2" fmla="val -8333"/>
              <a:gd name="adj3" fmla="val 116223"/>
              <a:gd name="adj4" fmla="val -46987"/>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smtClean="0"/>
              <a:t>Through SWOT</a:t>
            </a:r>
            <a:endParaRPr lang="en-GB" dirty="0"/>
          </a:p>
        </p:txBody>
      </p:sp>
      <p:sp>
        <p:nvSpPr>
          <p:cNvPr id="6" name="Line Callout 1 5"/>
          <p:cNvSpPr/>
          <p:nvPr/>
        </p:nvSpPr>
        <p:spPr>
          <a:xfrm>
            <a:off x="1719533" y="2748952"/>
            <a:ext cx="1270958" cy="1058173"/>
          </a:xfrm>
          <a:prstGeom prst="borderCallout1">
            <a:avLst>
              <a:gd name="adj1" fmla="val 74589"/>
              <a:gd name="adj2" fmla="val 103165"/>
              <a:gd name="adj3" fmla="val 143462"/>
              <a:gd name="adj4" fmla="val 176239"/>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smtClean="0"/>
              <a:t>With Smart Goal</a:t>
            </a:r>
            <a:endParaRPr lang="en-GB" dirty="0"/>
          </a:p>
        </p:txBody>
      </p:sp>
      <p:sp>
        <p:nvSpPr>
          <p:cNvPr id="7" name="Line Callout 1 6"/>
          <p:cNvSpPr/>
          <p:nvPr/>
        </p:nvSpPr>
        <p:spPr>
          <a:xfrm>
            <a:off x="10437961" y="2938732"/>
            <a:ext cx="879895" cy="1199072"/>
          </a:xfrm>
          <a:prstGeom prst="borderCallout1">
            <a:avLst>
              <a:gd name="adj1" fmla="val 18750"/>
              <a:gd name="adj2" fmla="val -8333"/>
              <a:gd name="adj3" fmla="val 139975"/>
              <a:gd name="adj4" fmla="val -113113"/>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smtClean="0"/>
              <a:t>Identify the gap</a:t>
            </a:r>
            <a:endParaRPr lang="en-GB" dirty="0"/>
          </a:p>
        </p:txBody>
      </p:sp>
    </p:spTree>
    <p:extLst>
      <p:ext uri="{BB962C8B-B14F-4D97-AF65-F5344CB8AC3E}">
        <p14:creationId xmlns:p14="http://schemas.microsoft.com/office/powerpoint/2010/main" val="37766652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686B-5BC2-4516-AC74-9A2A4EC8CD35}"/>
              </a:ext>
            </a:extLst>
          </p:cNvPr>
          <p:cNvSpPr>
            <a:spLocks noGrp="1"/>
          </p:cNvSpPr>
          <p:nvPr>
            <p:ph type="title"/>
          </p:nvPr>
        </p:nvSpPr>
        <p:spPr>
          <a:xfrm>
            <a:off x="3432903" y="2348880"/>
            <a:ext cx="5937755" cy="1672220"/>
          </a:xfrm>
        </p:spPr>
        <p:txBody>
          <a:bodyPr>
            <a:normAutofit/>
          </a:bodyPr>
          <a:lstStyle/>
          <a:p>
            <a:r>
              <a:rPr lang="en-US" sz="3200" dirty="0"/>
              <a:t>Identifying the </a:t>
            </a:r>
            <a:r>
              <a:rPr lang="en-US" sz="3200" dirty="0"/>
              <a:t>gap between your current skills and your desired skill level:</a:t>
            </a:r>
            <a:endParaRPr lang="en-GB" sz="3200" dirty="0"/>
          </a:p>
        </p:txBody>
      </p:sp>
      <p:pic>
        <p:nvPicPr>
          <p:cNvPr id="4" name="Picture 3">
            <a:extLst>
              <a:ext uri="{FF2B5EF4-FFF2-40B4-BE49-F238E27FC236}">
                <a16:creationId xmlns:a16="http://schemas.microsoft.com/office/drawing/2014/main"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3143672" y="4221088"/>
            <a:ext cx="6516216" cy="1983308"/>
          </a:xfrm>
          <a:prstGeom prst="rect">
            <a:avLst/>
          </a:prstGeom>
          <a:ln>
            <a:solidFill>
              <a:schemeClr val="accent1"/>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3953507" y="764704"/>
            <a:ext cx="4896544" cy="1219306"/>
          </a:xfrm>
          <a:prstGeom prst="rect">
            <a:avLst/>
          </a:prstGeom>
        </p:spPr>
      </p:pic>
    </p:spTree>
    <p:extLst>
      <p:ext uri="{BB962C8B-B14F-4D97-AF65-F5344CB8AC3E}">
        <p14:creationId xmlns:p14="http://schemas.microsoft.com/office/powerpoint/2010/main" val="257895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fontScale="77500" lnSpcReduction="20000"/>
          </a:bodyPr>
          <a:lstStyle/>
          <a:p>
            <a:pPr marL="0" indent="0">
              <a:buNone/>
            </a:pPr>
            <a:r>
              <a:rPr lang="en-GB" sz="2800" dirty="0">
                <a:ea typeface="ＭＳ Ｐゴシック" pitchFamily="34" charset="-128"/>
                <a:cs typeface="Arial" pitchFamily="34" charset="0"/>
              </a:rPr>
              <a:t>A widely accepted definition of employability is:</a:t>
            </a:r>
          </a:p>
          <a:p>
            <a:pPr marL="0" indent="0">
              <a:buNone/>
            </a:pPr>
            <a:endParaRPr lang="en-GB" sz="1400" i="1" dirty="0">
              <a:ea typeface="ＭＳ Ｐゴシック" pitchFamily="34" charset="-128"/>
              <a:cs typeface="Arial" panose="020B0604020202020204" pitchFamily="34" charset="0"/>
            </a:endParaRPr>
          </a:p>
          <a:p>
            <a:pPr marL="0" inden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None/>
            </a:pPr>
            <a:endParaRPr lang="en-GB" sz="800" i="1" dirty="0">
              <a:ea typeface="ＭＳ Ｐゴシック" pitchFamily="34" charset="-128"/>
              <a:cs typeface="Arial" panose="020B0604020202020204" pitchFamily="34" charset="0"/>
            </a:endParaRPr>
          </a:p>
          <a:p>
            <a:pPr marL="0" indent="0">
              <a:buNone/>
            </a:pPr>
            <a:endParaRPr lang="en-GB" sz="800" i="1" dirty="0">
              <a:ea typeface="ＭＳ Ｐゴシック" pitchFamily="34" charset="-128"/>
              <a:cs typeface="Arial" panose="020B0604020202020204" pitchFamily="34" charset="0"/>
            </a:endParaRPr>
          </a:p>
          <a:p>
            <a:pPr marL="0" indent="0" algn="r">
              <a:buNone/>
            </a:pPr>
            <a:r>
              <a:rPr lang="en-GB" dirty="0">
                <a:ea typeface="ＭＳ Ｐゴシック" pitchFamily="34" charset="-128"/>
                <a:cs typeface="Arial" panose="020B0604020202020204" pitchFamily="34" charset="0"/>
              </a:rPr>
              <a:t>Higher Education Academy (HEA) </a:t>
            </a:r>
            <a:r>
              <a:rPr lang="en-GB" dirty="0">
                <a:ea typeface="ＭＳ Ｐゴシック" pitchFamily="34" charset="-128"/>
                <a:cs typeface="Arial" panose="020B0604020202020204" pitchFamily="34" charset="0"/>
                <a:hlinkClick r:id="rId3"/>
              </a:rPr>
              <a:t>http://www.heacademy.ac.uk/employability</a:t>
            </a:r>
            <a:r>
              <a:rPr lang="en-GB" dirty="0">
                <a:ea typeface="ＭＳ Ｐゴシック" pitchFamily="34" charset="-128"/>
                <a:cs typeface="Arial" panose="020B0604020202020204" pitchFamily="34" charset="0"/>
              </a:rPr>
              <a:t> [Accessed:  1 March 2014]</a:t>
            </a:r>
          </a:p>
          <a:p>
            <a:pPr marL="0" indent="0">
              <a:buNone/>
            </a:pPr>
            <a:endParaRPr lang="en-GB" dirty="0">
              <a:ea typeface="ＭＳ Ｐゴシック" pitchFamily="34" charset="-128"/>
              <a:cs typeface="Arial" pitchFamily="34" charset="0"/>
            </a:endParaRPr>
          </a:p>
          <a:p>
            <a:pPr marL="0" indent="0">
              <a:buNone/>
            </a:pPr>
            <a:endParaRPr lang="en-GB" dirty="0">
              <a:ea typeface="ＭＳ Ｐゴシック" pitchFamily="34" charset="-128"/>
              <a:cs typeface="Arial" pitchFamily="34" charset="0"/>
            </a:endParaRPr>
          </a:p>
          <a:p>
            <a:pPr marL="0" indent="0">
              <a:buNone/>
            </a:pPr>
            <a:endParaRPr lang="en-GB" dirty="0">
              <a:ea typeface="ＭＳ Ｐゴシック" pitchFamily="34" charset="-128"/>
              <a:cs typeface="Arial" pitchFamily="34" charset="0"/>
            </a:endParaRPr>
          </a:p>
          <a:p>
            <a:pPr marL="0" indent="0">
              <a:buNone/>
            </a:pPr>
            <a:endParaRPr lang="en-GB" dirty="0">
              <a:ea typeface="ＭＳ Ｐゴシック" pitchFamily="34" charset="-128"/>
              <a:cs typeface="Arial" pitchFamily="34" charset="0"/>
            </a:endParaRPr>
          </a:p>
          <a:p>
            <a:pPr marL="0" indent="0">
              <a:buNone/>
            </a:pPr>
            <a:endParaRPr lang="en-GB" dirty="0">
              <a:ea typeface="ＭＳ Ｐゴシック" pitchFamily="34" charset="-128"/>
              <a:cs typeface="Arial" pitchFamily="34" charset="0"/>
            </a:endParaRPr>
          </a:p>
          <a:p>
            <a:pPr marL="0" indent="0">
              <a:buNone/>
            </a:pPr>
            <a:endParaRPr lang="en-GB" dirty="0">
              <a:ea typeface="ＭＳ Ｐゴシック" pitchFamily="34" charset="-128"/>
              <a:cs typeface="Arial" pitchFamily="34" charset="0"/>
            </a:endParaRPr>
          </a:p>
          <a:p>
            <a:pPr marL="0" inden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141245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p:txBody>
          <a:bodyPr/>
          <a:lstStyle/>
          <a:p>
            <a:r>
              <a:rPr lang="en-GB" dirty="0"/>
              <a:t>Important ‘</a:t>
            </a:r>
            <a:r>
              <a:rPr lang="en-GB" dirty="0" smtClean="0"/>
              <a:t>Study &amp; Employability </a:t>
            </a:r>
            <a:r>
              <a:rPr lang="en-GB" dirty="0"/>
              <a:t>Skills’</a:t>
            </a:r>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ext uri="{D42A27DB-BD31-4B8C-83A1-F6EECF244321}">
                <p14:modId xmlns:p14="http://schemas.microsoft.com/office/powerpoint/2010/main" val="1250100695"/>
              </p:ext>
            </p:extLst>
          </p:nvPr>
        </p:nvGraphicFramePr>
        <p:xfrm>
          <a:off x="1078524" y="2214694"/>
          <a:ext cx="10363199" cy="3784101"/>
        </p:xfrm>
        <a:graphic>
          <a:graphicData uri="http://schemas.openxmlformats.org/drawingml/2006/table">
            <a:tbl>
              <a:tblPr firstRow="1" bandRow="1">
                <a:tableStyleId>{5FD0F851-EC5A-4D38-B0AD-8093EC10F338}</a:tableStyleId>
              </a:tblPr>
              <a:tblGrid>
                <a:gridCol w="3628118">
                  <a:extLst>
                    <a:ext uri="{9D8B030D-6E8A-4147-A177-3AD203B41FA5}">
                      <a16:colId xmlns:a16="http://schemas.microsoft.com/office/drawing/2014/main" val="3221779878"/>
                    </a:ext>
                  </a:extLst>
                </a:gridCol>
                <a:gridCol w="3106963">
                  <a:extLst>
                    <a:ext uri="{9D8B030D-6E8A-4147-A177-3AD203B41FA5}">
                      <a16:colId xmlns:a16="http://schemas.microsoft.com/office/drawing/2014/main" val="2538615665"/>
                    </a:ext>
                  </a:extLst>
                </a:gridCol>
                <a:gridCol w="3628118">
                  <a:extLst>
                    <a:ext uri="{9D8B030D-6E8A-4147-A177-3AD203B41FA5}">
                      <a16:colId xmlns:a16="http://schemas.microsoft.com/office/drawing/2014/main" val="1117970341"/>
                    </a:ext>
                  </a:extLst>
                </a:gridCol>
              </a:tblGrid>
              <a:tr h="755460">
                <a:tc>
                  <a:txBody>
                    <a:bodyPr/>
                    <a:lstStyle/>
                    <a:p>
                      <a:pPr marL="285750" indent="-285750">
                        <a:buFont typeface="Arial" panose="020B0604020202020204" pitchFamily="34" charset="0"/>
                        <a:buChar char="•"/>
                      </a:pPr>
                      <a:r>
                        <a:rPr lang="en-GB" dirty="0"/>
                        <a:t>Time management</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Analytical skills</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Being able to work independently</a:t>
                      </a:r>
                      <a:endParaRPr lang="en-GB" b="1" dirty="0">
                        <a:solidFill>
                          <a:schemeClr val="bg1"/>
                        </a:solidFill>
                      </a:endParaRPr>
                    </a:p>
                  </a:txBody>
                  <a:tcPr/>
                </a:tc>
                <a:extLst>
                  <a:ext uri="{0D108BD9-81ED-4DB2-BD59-A6C34878D82A}">
                    <a16:rowId xmlns:a16="http://schemas.microsoft.com/office/drawing/2014/main" val="1840600630"/>
                  </a:ext>
                </a:extLst>
              </a:tr>
              <a:tr h="677632">
                <a:tc>
                  <a:txBody>
                    <a:bodyPr/>
                    <a:lstStyle/>
                    <a:p>
                      <a:pPr marL="285750" indent="-285750">
                        <a:buFont typeface="Arial" panose="020B0604020202020204" pitchFamily="34" charset="0"/>
                        <a:buChar char="•"/>
                      </a:pPr>
                      <a:r>
                        <a:rPr lang="en-GB" dirty="0"/>
                        <a:t>Critical thinking</a:t>
                      </a:r>
                      <a:endParaRPr lang="en-GB" b="1" dirty="0">
                        <a:solidFill>
                          <a:schemeClr val="bg1"/>
                        </a:solidFill>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I.T. skills</a:t>
                      </a:r>
                      <a:endParaRPr lang="en-GB" b="1" dirty="0" smtClean="0">
                        <a:solidFill>
                          <a:schemeClr val="bg1"/>
                        </a:solidFill>
                      </a:endParaRPr>
                    </a:p>
                    <a:p>
                      <a:pPr marL="0" indent="0">
                        <a:buFont typeface="Arial" panose="020B0604020202020204" pitchFamily="34" charset="0"/>
                        <a:buNone/>
                      </a:pP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Resourcefulness</a:t>
                      </a:r>
                      <a:endParaRPr lang="en-GB" b="1" dirty="0">
                        <a:solidFill>
                          <a:schemeClr val="bg1"/>
                        </a:solidFill>
                      </a:endParaRPr>
                    </a:p>
                  </a:txBody>
                  <a:tcPr/>
                </a:tc>
                <a:extLst>
                  <a:ext uri="{0D108BD9-81ED-4DB2-BD59-A6C34878D82A}">
                    <a16:rowId xmlns:a16="http://schemas.microsoft.com/office/drawing/2014/main" val="107718441"/>
                  </a:ext>
                </a:extLst>
              </a:tr>
              <a:tr h="729285">
                <a:tc>
                  <a:txBody>
                    <a:bodyPr/>
                    <a:lstStyle/>
                    <a:p>
                      <a:pPr marL="285750" indent="-285750">
                        <a:buFont typeface="Arial" panose="020B0604020202020204" pitchFamily="34" charset="0"/>
                        <a:buChar char="•"/>
                      </a:pPr>
                      <a:r>
                        <a:rPr lang="en-GB" dirty="0" smtClean="0"/>
                        <a:t>Academic</a:t>
                      </a:r>
                      <a:r>
                        <a:rPr lang="en-GB" baseline="0" dirty="0" smtClean="0"/>
                        <a:t> </a:t>
                      </a:r>
                      <a:r>
                        <a:rPr lang="en-GB" dirty="0" smtClean="0"/>
                        <a:t>writing</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smtClean="0"/>
                        <a:t>Team </a:t>
                      </a:r>
                      <a:r>
                        <a:rPr lang="en-GB" dirty="0"/>
                        <a:t>working</a:t>
                      </a:r>
                      <a:endParaRPr lang="en-GB" b="1" dirty="0">
                        <a:solidFill>
                          <a:schemeClr val="bg1"/>
                        </a:solidFill>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Communication </a:t>
                      </a:r>
                      <a:r>
                        <a:rPr lang="en-GB" dirty="0" smtClean="0"/>
                        <a:t>&amp; Presentation skills</a:t>
                      </a:r>
                      <a:endParaRPr lang="en-GB" b="1" dirty="0" smtClean="0">
                        <a:solidFill>
                          <a:schemeClr val="bg1"/>
                        </a:solidFill>
                      </a:endParaRPr>
                    </a:p>
                    <a:p>
                      <a:pPr marL="285750" indent="-285750">
                        <a:buFont typeface="Arial" panose="020B0604020202020204" pitchFamily="34" charset="0"/>
                        <a:buChar char="•"/>
                      </a:pPr>
                      <a:endParaRPr lang="en-GB" b="1" dirty="0">
                        <a:solidFill>
                          <a:schemeClr val="bg1"/>
                        </a:solidFill>
                      </a:endParaRPr>
                    </a:p>
                  </a:txBody>
                  <a:tcPr/>
                </a:tc>
                <a:extLst>
                  <a:ext uri="{0D108BD9-81ED-4DB2-BD59-A6C34878D82A}">
                    <a16:rowId xmlns:a16="http://schemas.microsoft.com/office/drawing/2014/main" val="744194048"/>
                  </a:ext>
                </a:extLst>
              </a:tr>
              <a:tr h="720624">
                <a:tc>
                  <a:txBody>
                    <a:bodyPr/>
                    <a:lstStyle/>
                    <a:p>
                      <a:pPr marL="285750" indent="-285750">
                        <a:buFont typeface="Arial" panose="020B0604020202020204" pitchFamily="34" charset="0"/>
                        <a:buChar char="•"/>
                      </a:pPr>
                      <a:r>
                        <a:rPr lang="en-GB" dirty="0"/>
                        <a:t>Research and library skills</a:t>
                      </a:r>
                      <a:endParaRPr lang="en-GB" b="1" dirty="0">
                        <a:solidFill>
                          <a:schemeClr val="bg1"/>
                        </a:solidFill>
                      </a:endParaRPr>
                    </a:p>
                  </a:txBody>
                  <a:tcPr/>
                </a:tc>
                <a:tc>
                  <a:txBody>
                    <a:bodyPr/>
                    <a:lstStyle/>
                    <a:p>
                      <a:pPr marL="285750" indent="-285750">
                        <a:buFont typeface="Arial" panose="020B0604020202020204" pitchFamily="34" charset="0"/>
                        <a:buChar char="•"/>
                      </a:pPr>
                      <a:r>
                        <a:rPr lang="en-GB" dirty="0"/>
                        <a:t>Reading skills</a:t>
                      </a:r>
                      <a:endParaRPr lang="en-GB" b="1" dirty="0">
                        <a:solidFill>
                          <a:schemeClr val="bg1"/>
                        </a:solidFill>
                      </a:endParaRP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Self-awareness</a:t>
                      </a:r>
                      <a:endParaRPr kumimoji="0" lang="en-GB" sz="1800" b="1" i="0" u="none" strike="noStrike" kern="1200" cap="none" spc="0" normalizeH="0" baseline="0" noProof="0" dirty="0" smtClean="0">
                        <a:ln>
                          <a:noFill/>
                        </a:ln>
                        <a:solidFill>
                          <a:prstClr val="white"/>
                        </a:solidFill>
                        <a:effectLst/>
                        <a:uLnTx/>
                        <a:uFillTx/>
                        <a:latin typeface="+mn-lt"/>
                        <a:ea typeface="+mn-ea"/>
                        <a:cs typeface="+mn-cs"/>
                      </a:endParaRPr>
                    </a:p>
                    <a:p>
                      <a:pPr marL="285750" indent="-285750">
                        <a:buFont typeface="Arial" panose="020B0604020202020204" pitchFamily="34" charset="0"/>
                        <a:buChar char="•"/>
                      </a:pPr>
                      <a:endParaRPr lang="en-GB" b="1" dirty="0">
                        <a:solidFill>
                          <a:schemeClr val="bg1"/>
                        </a:solidFill>
                      </a:endParaRPr>
                    </a:p>
                  </a:txBody>
                  <a:tcPr/>
                </a:tc>
                <a:extLst>
                  <a:ext uri="{0D108BD9-81ED-4DB2-BD59-A6C34878D82A}">
                    <a16:rowId xmlns:a16="http://schemas.microsoft.com/office/drawing/2014/main" val="2200008351"/>
                  </a:ext>
                </a:extLst>
              </a:tr>
              <a:tr h="715985">
                <a:tc>
                  <a:txBody>
                    <a:bodyPr/>
                    <a:lstStyle/>
                    <a:p>
                      <a:pPr marL="285750" indent="-285750">
                        <a:buFont typeface="Arial" panose="020B0604020202020204" pitchFamily="34" charset="0"/>
                        <a:buChar char="•"/>
                      </a:pPr>
                      <a:r>
                        <a:rPr lang="en-GB" b="1" dirty="0" smtClean="0">
                          <a:solidFill>
                            <a:schemeClr val="tx1"/>
                          </a:solidFill>
                        </a:rPr>
                        <a:t>Creativity</a:t>
                      </a:r>
                      <a:endParaRPr lang="en-GB" b="1" dirty="0">
                        <a:solidFill>
                          <a:schemeClr val="tx1"/>
                        </a:solidFill>
                      </a:endParaRPr>
                    </a:p>
                  </a:txBody>
                  <a:tcPr/>
                </a:tc>
                <a:tc>
                  <a:txBody>
                    <a:bodyPr/>
                    <a:lstStyle/>
                    <a:p>
                      <a:pPr marL="285750" indent="-285750">
                        <a:buFont typeface="Arial" panose="020B0604020202020204" pitchFamily="34" charset="0"/>
                        <a:buChar char="•"/>
                      </a:pPr>
                      <a:r>
                        <a:rPr lang="en-GB" b="1" dirty="0" smtClean="0">
                          <a:solidFill>
                            <a:schemeClr val="tx1"/>
                          </a:solidFill>
                        </a:rPr>
                        <a:t>Leadership</a:t>
                      </a:r>
                      <a:endParaRPr lang="en-GB" b="1" dirty="0">
                        <a:solidFill>
                          <a:schemeClr val="tx1"/>
                        </a:solidFill>
                      </a:endParaRPr>
                    </a:p>
                  </a:txBody>
                  <a:tcPr/>
                </a:tc>
                <a:tc>
                  <a:txBody>
                    <a:bodyPr/>
                    <a:lstStyle/>
                    <a:p>
                      <a:pPr marL="285750" indent="-285750">
                        <a:buFont typeface="Arial" panose="020B0604020202020204" pitchFamily="34" charset="0"/>
                        <a:buChar char="•"/>
                      </a:pPr>
                      <a:r>
                        <a:rPr lang="en-GB" b="1" dirty="0" smtClean="0">
                          <a:solidFill>
                            <a:schemeClr val="tx1"/>
                          </a:solidFill>
                        </a:rPr>
                        <a:t>Organisational &amp; planning skills</a:t>
                      </a:r>
                      <a:endParaRPr lang="en-GB" b="1" dirty="0">
                        <a:solidFill>
                          <a:schemeClr val="tx1"/>
                        </a:solidFill>
                      </a:endParaRPr>
                    </a:p>
                  </a:txBody>
                  <a:tcPr/>
                </a:tc>
                <a:extLst>
                  <a:ext uri="{0D108BD9-81ED-4DB2-BD59-A6C34878D82A}">
                    <a16:rowId xmlns:a16="http://schemas.microsoft.com/office/drawing/2014/main" val="516529212"/>
                  </a:ext>
                </a:extLst>
              </a:tr>
            </a:tbl>
          </a:graphicData>
        </a:graphic>
      </p:graphicFrame>
    </p:spTree>
    <p:extLst>
      <p:ext uri="{BB962C8B-B14F-4D97-AF65-F5344CB8AC3E}">
        <p14:creationId xmlns:p14="http://schemas.microsoft.com/office/powerpoint/2010/main" val="3278604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38E02-0E9A-489D-B025-B938847A30FD}"/>
              </a:ext>
            </a:extLst>
          </p:cNvPr>
          <p:cNvSpPr>
            <a:spLocks noGrp="1"/>
          </p:cNvSpPr>
          <p:nvPr>
            <p:ph type="title"/>
          </p:nvPr>
        </p:nvSpPr>
        <p:spPr>
          <a:xfrm>
            <a:off x="913774" y="115597"/>
            <a:ext cx="10364451" cy="1103603"/>
          </a:xfrm>
        </p:spPr>
        <p:txBody>
          <a:bodyPr>
            <a:normAutofit/>
          </a:bodyPr>
          <a:lstStyle/>
          <a:p>
            <a:r>
              <a:rPr lang="en-GB" sz="4000" dirty="0" smtClean="0">
                <a:latin typeface="Calibri" panose="020F0502020204030204" pitchFamily="34" charset="0"/>
                <a:cs typeface="Calibri" panose="020F0502020204030204" pitchFamily="34" charset="0"/>
              </a:rPr>
              <a:t>Activity - groups</a:t>
            </a:r>
            <a:endParaRPr lang="en-GB" sz="4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92002EF-195C-4F9F-9CAE-9B760A34E516}"/>
              </a:ext>
            </a:extLst>
          </p:cNvPr>
          <p:cNvSpPr>
            <a:spLocks noGrp="1"/>
          </p:cNvSpPr>
          <p:nvPr>
            <p:ph idx="1"/>
          </p:nvPr>
        </p:nvSpPr>
        <p:spPr>
          <a:xfrm>
            <a:off x="913775" y="1219201"/>
            <a:ext cx="10364452" cy="4572000"/>
          </a:xfrm>
        </p:spPr>
        <p:txBody>
          <a:bodyPr>
            <a:normAutofit/>
          </a:bodyPr>
          <a:lstStyle/>
          <a:p>
            <a:pPr marL="0" indent="0">
              <a:buNone/>
            </a:pPr>
            <a:endParaRPr lang="en-GB" altLang="en-US" sz="3600" dirty="0">
              <a:latin typeface="Calibri" panose="020F0502020204030204" pitchFamily="34" charset="0"/>
              <a:cs typeface="Calibri" panose="020F0502020204030204" pitchFamily="34" charset="0"/>
            </a:endParaRPr>
          </a:p>
          <a:p>
            <a:pPr marL="0" indent="0" algn="ctr">
              <a:buNone/>
            </a:pPr>
            <a:r>
              <a:rPr lang="en-GB" altLang="en-US" sz="3600" dirty="0" smtClean="0">
                <a:latin typeface="Calibri" panose="020F0502020204030204" pitchFamily="34" charset="0"/>
                <a:cs typeface="Calibri" panose="020F0502020204030204" pitchFamily="34" charset="0"/>
              </a:rPr>
              <a:t>Discuss your employability smart goal and  </a:t>
            </a:r>
            <a:r>
              <a:rPr lang="en-GB" altLang="en-US" sz="3600" dirty="0" smtClean="0">
                <a:latin typeface="Calibri" panose="020F0502020204030204" pitchFamily="34" charset="0"/>
                <a:cs typeface="Calibri" panose="020F0502020204030204" pitchFamily="34" charset="0"/>
              </a:rPr>
              <a:t>identify </a:t>
            </a:r>
            <a:r>
              <a:rPr lang="en-GB" altLang="en-US" sz="3600" dirty="0" smtClean="0">
                <a:latin typeface="Calibri" panose="020F0502020204030204" pitchFamily="34" charset="0"/>
                <a:cs typeface="Calibri" panose="020F0502020204030204" pitchFamily="34" charset="0"/>
              </a:rPr>
              <a:t>which </a:t>
            </a:r>
            <a:r>
              <a:rPr lang="en-GB" altLang="en-US" sz="3600" dirty="0" smtClean="0">
                <a:latin typeface="Calibri" panose="020F0502020204030204" pitchFamily="34" charset="0"/>
                <a:cs typeface="Calibri" panose="020F0502020204030204" pitchFamily="34" charset="0"/>
              </a:rPr>
              <a:t>skills </a:t>
            </a:r>
            <a:r>
              <a:rPr lang="en-GB" altLang="en-US" sz="3600" dirty="0" smtClean="0">
                <a:latin typeface="Calibri" panose="020F0502020204030204" pitchFamily="34" charset="0"/>
                <a:cs typeface="Calibri" panose="020F0502020204030204" pitchFamily="34" charset="0"/>
              </a:rPr>
              <a:t>are needed and how can they be improved or developed</a:t>
            </a:r>
            <a:r>
              <a:rPr lang="en-GB" altLang="en-US" sz="3600" dirty="0" smtClean="0">
                <a:latin typeface="Calibri" panose="020F0502020204030204" pitchFamily="34" charset="0"/>
                <a:cs typeface="Calibri" panose="020F0502020204030204" pitchFamily="34" charset="0"/>
              </a:rPr>
              <a:t>.</a:t>
            </a:r>
          </a:p>
          <a:p>
            <a:pPr marL="0" indent="0">
              <a:buNone/>
            </a:pPr>
            <a:endParaRPr lang="en-GB" altLang="en-US" sz="1050" dirty="0">
              <a:latin typeface="Arial" charset="0"/>
              <a:cs typeface="Arial" charset="0"/>
            </a:endParaRPr>
          </a:p>
          <a:p>
            <a:pPr>
              <a:buFont typeface="Wingdings" panose="05000000000000000000" pitchFamily="2" charset="2"/>
              <a:buChar char="§"/>
            </a:pPr>
            <a:endParaRPr lang="en-GB" altLang="en-US" dirty="0">
              <a:latin typeface="Arial" charset="0"/>
              <a:cs typeface="Arial" charset="0"/>
            </a:endParaRPr>
          </a:p>
          <a:p>
            <a:pPr>
              <a:buFont typeface="Wingdings" panose="05000000000000000000" pitchFamily="2" charset="2"/>
              <a:buChar char="§"/>
            </a:pPr>
            <a:endParaRPr lang="en-GB" altLang="en-US" dirty="0">
              <a:latin typeface="Arial" charset="0"/>
              <a:cs typeface="Arial" charset="0"/>
            </a:endParaRPr>
          </a:p>
          <a:p>
            <a:endParaRPr lang="en-GB" dirty="0"/>
          </a:p>
        </p:txBody>
      </p:sp>
    </p:spTree>
    <p:extLst>
      <p:ext uri="{BB962C8B-B14F-4D97-AF65-F5344CB8AC3E}">
        <p14:creationId xmlns:p14="http://schemas.microsoft.com/office/powerpoint/2010/main" val="15162941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Johari – self awareness window</a:t>
            </a:r>
            <a:endParaRPr lang="en-GB" dirty="0"/>
          </a:p>
        </p:txBody>
      </p:sp>
      <p:sp>
        <p:nvSpPr>
          <p:cNvPr id="3" name="Content Placeholder 2"/>
          <p:cNvSpPr>
            <a:spLocks noGrp="1"/>
          </p:cNvSpPr>
          <p:nvPr>
            <p:ph idx="1"/>
          </p:nvPr>
        </p:nvSpPr>
        <p:spPr/>
        <p:txBody>
          <a:bodyPr/>
          <a:lstStyle/>
          <a:p>
            <a:r>
              <a:rPr lang="en-GB" dirty="0" smtClean="0"/>
              <a:t>Developed in 1950s Joseph </a:t>
            </a:r>
            <a:r>
              <a:rPr lang="en-GB" dirty="0" err="1" smtClean="0"/>
              <a:t>Luft</a:t>
            </a:r>
            <a:r>
              <a:rPr lang="en-GB" dirty="0" smtClean="0"/>
              <a:t> and Hari </a:t>
            </a:r>
            <a:r>
              <a:rPr lang="en-GB" dirty="0" err="1" smtClean="0"/>
              <a:t>Ingham</a:t>
            </a:r>
            <a:endParaRPr lang="en-GB" dirty="0" smtClean="0"/>
          </a:p>
          <a:p>
            <a:r>
              <a:rPr lang="en-GB" dirty="0" smtClean="0"/>
              <a:t>A self awareness tool</a:t>
            </a:r>
          </a:p>
          <a:p>
            <a:r>
              <a:rPr lang="en-GB" dirty="0" smtClean="0"/>
              <a:t>Four regions</a:t>
            </a:r>
          </a:p>
          <a:p>
            <a:pPr marL="457200" indent="-457200">
              <a:buAutoNum type="arabicPeriod"/>
            </a:pPr>
            <a:r>
              <a:rPr lang="en-GB" dirty="0" smtClean="0"/>
              <a:t>Known by self and people</a:t>
            </a:r>
          </a:p>
          <a:p>
            <a:pPr marL="457200" indent="-457200">
              <a:buAutoNum type="arabicPeriod"/>
            </a:pPr>
            <a:r>
              <a:rPr lang="en-GB" dirty="0" smtClean="0"/>
              <a:t>Known by people but unknown to yourself</a:t>
            </a:r>
          </a:p>
          <a:p>
            <a:pPr marL="457200" indent="-457200">
              <a:buAutoNum type="arabicPeriod"/>
            </a:pPr>
            <a:r>
              <a:rPr lang="en-GB" dirty="0" smtClean="0"/>
              <a:t>Known to self but hidden from others</a:t>
            </a:r>
          </a:p>
          <a:p>
            <a:pPr marL="457200" indent="-457200">
              <a:buAutoNum type="arabicPeriod"/>
            </a:pPr>
            <a:r>
              <a:rPr lang="en-GB" dirty="0" smtClean="0"/>
              <a:t>Unknown to self and unknown to others</a:t>
            </a:r>
          </a:p>
          <a:p>
            <a:pPr marL="0" indent="0">
              <a:buNone/>
            </a:pPr>
            <a:endParaRPr lang="en-GB" dirty="0" smtClean="0"/>
          </a:p>
          <a:p>
            <a:endParaRPr lang="en-GB" dirty="0"/>
          </a:p>
          <a:p>
            <a:pPr marL="0" indent="0">
              <a:buNone/>
            </a:pPr>
            <a:endParaRPr lang="en-GB" dirty="0"/>
          </a:p>
        </p:txBody>
      </p:sp>
      <p:pic>
        <p:nvPicPr>
          <p:cNvPr id="1028" name="Picture 4" descr="johari window model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1968" y="2822451"/>
            <a:ext cx="2918584" cy="2684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87369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287665"/>
            <a:ext cx="10364451" cy="506898"/>
          </a:xfrm>
        </p:spPr>
        <p:txBody>
          <a:bodyPr>
            <a:normAutofit fontScale="90000"/>
          </a:bodyPr>
          <a:lstStyle/>
          <a:p>
            <a:r>
              <a:rPr lang="en-GB" dirty="0" smtClean="0"/>
              <a:t>How to use Johari’s window to improve self</a:t>
            </a:r>
            <a:endParaRPr lang="en-GB" dirty="0"/>
          </a:p>
        </p:txBody>
      </p:sp>
      <p:graphicFrame>
        <p:nvGraphicFramePr>
          <p:cNvPr id="4" name="Diagram 3"/>
          <p:cNvGraphicFramePr/>
          <p:nvPr>
            <p:extLst>
              <p:ext uri="{D42A27DB-BD31-4B8C-83A1-F6EECF244321}">
                <p14:modId xmlns:p14="http://schemas.microsoft.com/office/powerpoint/2010/main" val="2552126508"/>
              </p:ext>
            </p:extLst>
          </p:nvPr>
        </p:nvGraphicFramePr>
        <p:xfrm>
          <a:off x="2032000" y="1071358"/>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flipH="1" flipV="1">
            <a:off x="5216768" y="2262554"/>
            <a:ext cx="1758462" cy="35169"/>
          </a:xfrm>
          <a:prstGeom prst="straightConnector1">
            <a:avLst/>
          </a:prstGeom>
          <a:ln w="76200">
            <a:solidFill>
              <a:srgbClr val="FFFF00"/>
            </a:solidFill>
            <a:tailEnd type="triangle"/>
          </a:ln>
        </p:spPr>
        <p:style>
          <a:lnRef idx="3">
            <a:schemeClr val="accent6"/>
          </a:lnRef>
          <a:fillRef idx="0">
            <a:schemeClr val="accent6"/>
          </a:fillRef>
          <a:effectRef idx="2">
            <a:schemeClr val="accent6"/>
          </a:effectRef>
          <a:fontRef idx="minor">
            <a:schemeClr val="tx1"/>
          </a:fontRef>
        </p:style>
      </p:cxnSp>
      <p:pic>
        <p:nvPicPr>
          <p:cNvPr id="7" name="Picture 6"/>
          <p:cNvPicPr>
            <a:picLocks noChangeAspect="1"/>
          </p:cNvPicPr>
          <p:nvPr/>
        </p:nvPicPr>
        <p:blipFill>
          <a:blip r:embed="rId7"/>
          <a:stretch>
            <a:fillRect/>
          </a:stretch>
        </p:blipFill>
        <p:spPr>
          <a:xfrm rot="16200000">
            <a:off x="2391764" y="3529944"/>
            <a:ext cx="1518006" cy="585267"/>
          </a:xfrm>
          <a:prstGeom prst="rect">
            <a:avLst/>
          </a:prstGeom>
        </p:spPr>
      </p:pic>
      <p:pic>
        <p:nvPicPr>
          <p:cNvPr id="11" name="Picture 10"/>
          <p:cNvPicPr>
            <a:picLocks noChangeAspect="1"/>
          </p:cNvPicPr>
          <p:nvPr/>
        </p:nvPicPr>
        <p:blipFill>
          <a:blip r:embed="rId8"/>
          <a:stretch>
            <a:fillRect/>
          </a:stretch>
        </p:blipFill>
        <p:spPr>
          <a:xfrm rot="1774696">
            <a:off x="4194754" y="3180264"/>
            <a:ext cx="2662100" cy="585267"/>
          </a:xfrm>
          <a:prstGeom prst="rect">
            <a:avLst/>
          </a:prstGeom>
        </p:spPr>
      </p:pic>
    </p:spTree>
    <p:extLst>
      <p:ext uri="{BB962C8B-B14F-4D97-AF65-F5344CB8AC3E}">
        <p14:creationId xmlns:p14="http://schemas.microsoft.com/office/powerpoint/2010/main" val="2346942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LEGO, toy&#10;&#10;Description automatically generated">
            <a:extLst>
              <a:ext uri="{FF2B5EF4-FFF2-40B4-BE49-F238E27FC236}">
                <a16:creationId xmlns:a16="http://schemas.microsoft.com/office/drawing/2014/main" id="{9F6C4176-1056-4074-9139-6A8F5D9A09CE}"/>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4191000" y="1600200"/>
            <a:ext cx="3810000" cy="2857500"/>
          </a:xfrm>
          <a:prstGeom prst="rect">
            <a:avLst/>
          </a:prstGeom>
        </p:spPr>
      </p:pic>
    </p:spTree>
    <p:extLst>
      <p:ext uri="{BB962C8B-B14F-4D97-AF65-F5344CB8AC3E}">
        <p14:creationId xmlns:p14="http://schemas.microsoft.com/office/powerpoint/2010/main" val="29937024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295" y="122828"/>
            <a:ext cx="10364451" cy="1596177"/>
          </a:xfrm>
        </p:spPr>
        <p:txBody>
          <a:bodyPr/>
          <a:lstStyle/>
          <a:p>
            <a:r>
              <a:rPr lang="en-GB"/>
              <a:t>Think of an example of when you learnt successfully something new</a:t>
            </a:r>
          </a:p>
        </p:txBody>
      </p:sp>
      <p:sp>
        <p:nvSpPr>
          <p:cNvPr id="3" name="Content Placeholder 2"/>
          <p:cNvSpPr>
            <a:spLocks noGrp="1"/>
          </p:cNvSpPr>
          <p:nvPr>
            <p:ph idx="1"/>
          </p:nvPr>
        </p:nvSpPr>
        <p:spPr>
          <a:xfrm>
            <a:off x="365135" y="2034929"/>
            <a:ext cx="10364452" cy="3424107"/>
          </a:xfrm>
        </p:spPr>
        <p:txBody>
          <a:bodyPr>
            <a:normAutofit/>
          </a:bodyPr>
          <a:lstStyle/>
          <a:p>
            <a:pPr marL="0" indent="0">
              <a:buNone/>
            </a:pPr>
            <a:r>
              <a:rPr lang="en-GB" sz="3600" cap="none">
                <a:latin typeface="Calibri" panose="020F0502020204030204" pitchFamily="34" charset="0"/>
                <a:cs typeface="Calibri" panose="020F0502020204030204" pitchFamily="34" charset="0"/>
              </a:rPr>
              <a:t>How did you learn it?</a:t>
            </a:r>
          </a:p>
          <a:p>
            <a:pPr marL="0" indent="0">
              <a:buNone/>
            </a:pPr>
            <a:r>
              <a:rPr lang="en-GB" sz="3600" cap="none">
                <a:latin typeface="Calibri" panose="020F0502020204030204" pitchFamily="34" charset="0"/>
                <a:cs typeface="Calibri" panose="020F0502020204030204" pitchFamily="34" charset="0"/>
              </a:rPr>
              <a:t>What were the steps that you took?</a:t>
            </a:r>
          </a:p>
          <a:p>
            <a:pPr marL="0" indent="0">
              <a:buNone/>
            </a:pPr>
            <a:r>
              <a:rPr lang="en-GB" sz="3600" cap="none">
                <a:latin typeface="Calibri" panose="020F0502020204030204" pitchFamily="34" charset="0"/>
                <a:cs typeface="Calibri" panose="020F0502020204030204" pitchFamily="34" charset="0"/>
              </a:rPr>
              <a:t>What had the most impact</a:t>
            </a:r>
          </a:p>
        </p:txBody>
      </p:sp>
      <p:pic>
        <p:nvPicPr>
          <p:cNvPr id="4" name="Picture 3"/>
          <p:cNvPicPr>
            <a:picLocks noChangeAspect="1"/>
          </p:cNvPicPr>
          <p:nvPr/>
        </p:nvPicPr>
        <p:blipFill>
          <a:blip r:embed="rId3"/>
          <a:stretch>
            <a:fillRect/>
          </a:stretch>
        </p:blipFill>
        <p:spPr>
          <a:xfrm>
            <a:off x="8580745" y="3311066"/>
            <a:ext cx="3246120" cy="3246120"/>
          </a:xfrm>
          <a:prstGeom prst="rect">
            <a:avLst/>
          </a:prstGeom>
        </p:spPr>
      </p:pic>
    </p:spTree>
    <p:extLst>
      <p:ext uri="{BB962C8B-B14F-4D97-AF65-F5344CB8AC3E}">
        <p14:creationId xmlns:p14="http://schemas.microsoft.com/office/powerpoint/2010/main" val="31144284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187569"/>
            <a:ext cx="10364451" cy="1090247"/>
          </a:xfrm>
        </p:spPr>
        <p:txBody>
          <a:bodyPr>
            <a:normAutofit/>
          </a:bodyPr>
          <a:lstStyle/>
          <a:p>
            <a:r>
              <a:rPr lang="en-GB" dirty="0"/>
              <a:t>4 stages of </a:t>
            </a:r>
            <a:r>
              <a:rPr lang="en-GB" dirty="0" smtClean="0"/>
              <a:t>competence - created </a:t>
            </a:r>
            <a:r>
              <a:rPr lang="en-GB" dirty="0"/>
              <a:t>by Noel Burch in the 1970s as a model for learning.</a:t>
            </a:r>
            <a:endParaRPr lang="en-GB" dirty="0"/>
          </a:p>
        </p:txBody>
      </p:sp>
      <p:pic>
        <p:nvPicPr>
          <p:cNvPr id="1026" name="Picture 2" descr="https://static1.squarespace.com/static/54f4d36ce4b0f594d25ece9a/t/566f99d4841abaf40a256d1d/1459683092428/From+Ignorance+to+Mastery+-+How+Adults+Learn.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3082" y="1297547"/>
            <a:ext cx="9644918" cy="5454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07148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Applying Johari &amp; 4 C’s</a:t>
            </a:r>
            <a:endParaRPr lang="en-GB" dirty="0"/>
          </a:p>
        </p:txBody>
      </p:sp>
      <p:sp>
        <p:nvSpPr>
          <p:cNvPr id="3" name="Content Placeholder 2"/>
          <p:cNvSpPr>
            <a:spLocks noGrp="1"/>
          </p:cNvSpPr>
          <p:nvPr>
            <p:ph idx="1"/>
          </p:nvPr>
        </p:nvSpPr>
        <p:spPr/>
        <p:txBody>
          <a:bodyPr/>
          <a:lstStyle/>
          <a:p>
            <a:r>
              <a:rPr lang="en-GB" dirty="0" smtClean="0"/>
              <a:t>Think of identifying skill using Johari</a:t>
            </a:r>
          </a:p>
          <a:p>
            <a:r>
              <a:rPr lang="en-GB" dirty="0" smtClean="0"/>
              <a:t>Think of identifying skill using 4 c’s model</a:t>
            </a:r>
            <a:endParaRPr lang="en-GB" dirty="0"/>
          </a:p>
        </p:txBody>
      </p:sp>
      <p:pic>
        <p:nvPicPr>
          <p:cNvPr id="2050" name="Picture 2" descr="https://com353charm.files.wordpress.com/2014/10/johari-windo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775" y="3418995"/>
            <a:ext cx="3974123" cy="32343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5438911" y="3304808"/>
            <a:ext cx="4314689" cy="3348535"/>
          </a:xfrm>
          <a:prstGeom prst="rect">
            <a:avLst/>
          </a:prstGeom>
        </p:spPr>
      </p:pic>
    </p:spTree>
    <p:extLst>
      <p:ext uri="{BB962C8B-B14F-4D97-AF65-F5344CB8AC3E}">
        <p14:creationId xmlns:p14="http://schemas.microsoft.com/office/powerpoint/2010/main" val="20621221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895" y="130837"/>
            <a:ext cx="10364451" cy="875003"/>
          </a:xfrm>
        </p:spPr>
        <p:txBody>
          <a:bodyPr/>
          <a:lstStyle/>
          <a:p>
            <a:r>
              <a:rPr lang="en-GB"/>
              <a:t>Learning</a:t>
            </a:r>
            <a:endParaRPr lang="en-US"/>
          </a:p>
        </p:txBody>
      </p:sp>
      <p:sp>
        <p:nvSpPr>
          <p:cNvPr id="3" name="Content Placeholder 2"/>
          <p:cNvSpPr>
            <a:spLocks noGrp="1"/>
          </p:cNvSpPr>
          <p:nvPr>
            <p:ph idx="1"/>
          </p:nvPr>
        </p:nvSpPr>
        <p:spPr>
          <a:xfrm>
            <a:off x="791855" y="1300293"/>
            <a:ext cx="10364452" cy="5085267"/>
          </a:xfrm>
        </p:spPr>
        <p:txBody>
          <a:bodyPr>
            <a:noAutofit/>
          </a:bodyPr>
          <a:lstStyle/>
          <a:p>
            <a:pPr>
              <a:buNone/>
            </a:pPr>
            <a:r>
              <a:rPr lang="en-GB" sz="2800" cap="none" dirty="0">
                <a:latin typeface="Calibri" panose="020F0502020204030204" pitchFamily="34" charset="0"/>
                <a:cs typeface="Calibri" panose="020F0502020204030204" pitchFamily="34" charset="0"/>
              </a:rPr>
              <a:t>Acquisition of </a:t>
            </a:r>
            <a:r>
              <a:rPr lang="en-GB" sz="2800" cap="none" dirty="0">
                <a:solidFill>
                  <a:srgbClr val="FF0000"/>
                </a:solidFill>
                <a:latin typeface="Calibri" panose="020F0502020204030204" pitchFamily="34" charset="0"/>
                <a:cs typeface="Calibri" panose="020F0502020204030204" pitchFamily="34" charset="0"/>
              </a:rPr>
              <a:t>knowledge</a:t>
            </a:r>
            <a:r>
              <a:rPr lang="en-GB" sz="2800" cap="none" dirty="0">
                <a:latin typeface="Calibri" panose="020F0502020204030204" pitchFamily="34" charset="0"/>
                <a:cs typeface="Calibri" panose="020F0502020204030204" pitchFamily="34" charset="0"/>
              </a:rPr>
              <a:t> that leads to a </a:t>
            </a:r>
            <a:r>
              <a:rPr lang="en-GB" sz="2800" cap="none" dirty="0">
                <a:solidFill>
                  <a:srgbClr val="FF0000"/>
                </a:solidFill>
                <a:latin typeface="Calibri" panose="020F0502020204030204" pitchFamily="34" charset="0"/>
                <a:cs typeface="Calibri" panose="020F0502020204030204" pitchFamily="34" charset="0"/>
              </a:rPr>
              <a:t>relatively permanent change </a:t>
            </a:r>
            <a:r>
              <a:rPr lang="en-GB" sz="2800" cap="none" dirty="0">
                <a:latin typeface="Calibri" panose="020F0502020204030204" pitchFamily="34" charset="0"/>
                <a:cs typeface="Calibri" panose="020F0502020204030204" pitchFamily="34" charset="0"/>
              </a:rPr>
              <a:t>in </a:t>
            </a:r>
            <a:r>
              <a:rPr lang="en-GB" sz="2800" cap="none" dirty="0">
                <a:solidFill>
                  <a:srgbClr val="FF0000"/>
                </a:solidFill>
                <a:latin typeface="Calibri" panose="020F0502020204030204" pitchFamily="34" charset="0"/>
                <a:cs typeface="Calibri" panose="020F0502020204030204" pitchFamily="34" charset="0"/>
              </a:rPr>
              <a:t>behaviour</a:t>
            </a:r>
            <a:r>
              <a:rPr lang="en-GB" sz="2800" cap="none" dirty="0">
                <a:latin typeface="Calibri" panose="020F0502020204030204" pitchFamily="34" charset="0"/>
                <a:cs typeface="Calibri" panose="020F0502020204030204" pitchFamily="34" charset="0"/>
              </a:rPr>
              <a:t> which results from experience.</a:t>
            </a:r>
          </a:p>
          <a:p>
            <a:pPr>
              <a:buNone/>
            </a:pPr>
            <a:r>
              <a:rPr lang="en-GB" sz="2800" cap="none" dirty="0">
                <a:latin typeface="Calibri" panose="020F0502020204030204" pitchFamily="34" charset="0"/>
                <a:cs typeface="Calibri" panose="020F0502020204030204" pitchFamily="34" charset="0"/>
              </a:rPr>
              <a:t>Learning can be </a:t>
            </a:r>
            <a:r>
              <a:rPr lang="en-GB" sz="2800" cap="none" dirty="0">
                <a:solidFill>
                  <a:srgbClr val="FF0000"/>
                </a:solidFill>
                <a:latin typeface="Calibri" panose="020F0502020204030204" pitchFamily="34" charset="0"/>
                <a:cs typeface="Calibri" panose="020F0502020204030204" pitchFamily="34" charset="0"/>
              </a:rPr>
              <a:t>deliberate</a:t>
            </a:r>
            <a:r>
              <a:rPr lang="en-GB" sz="2800" cap="none" dirty="0">
                <a:latin typeface="Calibri" panose="020F0502020204030204" pitchFamily="34" charset="0"/>
                <a:cs typeface="Calibri" panose="020F0502020204030204" pitchFamily="34" charset="0"/>
              </a:rPr>
              <a:t> and </a:t>
            </a:r>
            <a:r>
              <a:rPr lang="en-GB" sz="2800" cap="none" dirty="0">
                <a:solidFill>
                  <a:srgbClr val="FF0000"/>
                </a:solidFill>
                <a:latin typeface="Calibri" panose="020F0502020204030204" pitchFamily="34" charset="0"/>
                <a:cs typeface="Calibri" panose="020F0502020204030204" pitchFamily="34" charset="0"/>
              </a:rPr>
              <a:t>formal</a:t>
            </a:r>
            <a:r>
              <a:rPr lang="en-GB" sz="2800" cap="none" dirty="0">
                <a:latin typeface="Calibri" panose="020F0502020204030204" pitchFamily="34" charset="0"/>
                <a:cs typeface="Calibri" panose="020F0502020204030204" pitchFamily="34" charset="0"/>
              </a:rPr>
              <a:t> or </a:t>
            </a:r>
            <a:r>
              <a:rPr lang="en-GB" sz="2800" cap="none" dirty="0">
                <a:solidFill>
                  <a:srgbClr val="FF0000"/>
                </a:solidFill>
                <a:latin typeface="Calibri" panose="020F0502020204030204" pitchFamily="34" charset="0"/>
                <a:cs typeface="Calibri" panose="020F0502020204030204" pitchFamily="34" charset="0"/>
              </a:rPr>
              <a:t>unintentional</a:t>
            </a:r>
            <a:r>
              <a:rPr lang="en-GB" sz="2800" cap="none" dirty="0">
                <a:latin typeface="Calibri" panose="020F0502020204030204" pitchFamily="34" charset="0"/>
                <a:cs typeface="Calibri" panose="020F0502020204030204" pitchFamily="34" charset="0"/>
              </a:rPr>
              <a:t> natural activity or </a:t>
            </a:r>
            <a:r>
              <a:rPr lang="en-GB" sz="2800" cap="none" dirty="0">
                <a:solidFill>
                  <a:srgbClr val="FF0000"/>
                </a:solidFill>
                <a:latin typeface="Calibri" panose="020F0502020204030204" pitchFamily="34" charset="0"/>
                <a:cs typeface="Calibri" panose="020F0502020204030204" pitchFamily="34" charset="0"/>
              </a:rPr>
              <a:t>progression</a:t>
            </a:r>
          </a:p>
          <a:p>
            <a:pPr>
              <a:buNone/>
            </a:pPr>
            <a:r>
              <a:rPr lang="en-GB" sz="2800" cap="none" dirty="0">
                <a:latin typeface="Calibri" panose="020F0502020204030204" pitchFamily="34" charset="0"/>
                <a:cs typeface="Calibri" panose="020F0502020204030204" pitchFamily="34" charset="0"/>
              </a:rPr>
              <a:t>Learning implies a </a:t>
            </a:r>
            <a:r>
              <a:rPr lang="en-GB" sz="2800" cap="none" dirty="0">
                <a:solidFill>
                  <a:srgbClr val="FF0000"/>
                </a:solidFill>
                <a:latin typeface="Calibri" panose="020F0502020204030204" pitchFamily="34" charset="0"/>
                <a:cs typeface="Calibri" panose="020F0502020204030204" pitchFamily="34" charset="0"/>
              </a:rPr>
              <a:t>different</a:t>
            </a:r>
            <a:r>
              <a:rPr lang="en-GB" sz="2800" cap="none" dirty="0">
                <a:latin typeface="Calibri" panose="020F0502020204030204" pitchFamily="34" charset="0"/>
                <a:cs typeface="Calibri" panose="020F0502020204030204" pitchFamily="34" charset="0"/>
              </a:rPr>
              <a:t> internal </a:t>
            </a:r>
            <a:r>
              <a:rPr lang="en-GB" sz="2800" cap="none" dirty="0">
                <a:solidFill>
                  <a:srgbClr val="FF0000"/>
                </a:solidFill>
                <a:latin typeface="Calibri" panose="020F0502020204030204" pitchFamily="34" charset="0"/>
                <a:cs typeface="Calibri" panose="020F0502020204030204" pitchFamily="34" charset="0"/>
              </a:rPr>
              <a:t>state</a:t>
            </a:r>
            <a:r>
              <a:rPr lang="en-GB" sz="2800" cap="none" dirty="0">
                <a:latin typeface="Calibri" panose="020F0502020204030204" pitchFamily="34" charset="0"/>
                <a:cs typeface="Calibri" panose="020F0502020204030204" pitchFamily="34" charset="0"/>
              </a:rPr>
              <a:t>, which may result in </a:t>
            </a:r>
            <a:r>
              <a:rPr lang="en-GB" sz="2800" cap="none" dirty="0">
                <a:solidFill>
                  <a:srgbClr val="FF0000"/>
                </a:solidFill>
                <a:latin typeface="Calibri" panose="020F0502020204030204" pitchFamily="34" charset="0"/>
                <a:cs typeface="Calibri" panose="020F0502020204030204" pitchFamily="34" charset="0"/>
              </a:rPr>
              <a:t>new</a:t>
            </a:r>
            <a:r>
              <a:rPr lang="en-GB" sz="2800" cap="none" dirty="0">
                <a:latin typeface="Calibri" panose="020F0502020204030204" pitchFamily="34" charset="0"/>
                <a:cs typeface="Calibri" panose="020F0502020204030204" pitchFamily="34" charset="0"/>
              </a:rPr>
              <a:t> </a:t>
            </a:r>
            <a:r>
              <a:rPr lang="en-GB" sz="2800" cap="none" dirty="0">
                <a:solidFill>
                  <a:srgbClr val="FF0000"/>
                </a:solidFill>
                <a:latin typeface="Calibri" panose="020F0502020204030204" pitchFamily="34" charset="0"/>
                <a:cs typeface="Calibri" panose="020F0502020204030204" pitchFamily="34" charset="0"/>
              </a:rPr>
              <a:t>behaviours</a:t>
            </a:r>
            <a:r>
              <a:rPr lang="en-GB" sz="2800" cap="none" dirty="0">
                <a:latin typeface="Calibri" panose="020F0502020204030204" pitchFamily="34" charset="0"/>
                <a:cs typeface="Calibri" panose="020F0502020204030204" pitchFamily="34" charset="0"/>
              </a:rPr>
              <a:t> and </a:t>
            </a:r>
            <a:r>
              <a:rPr lang="en-GB" sz="2800" cap="none" dirty="0">
                <a:solidFill>
                  <a:srgbClr val="FF0000"/>
                </a:solidFill>
                <a:latin typeface="Calibri" panose="020F0502020204030204" pitchFamily="34" charset="0"/>
                <a:cs typeface="Calibri" panose="020F0502020204030204" pitchFamily="34" charset="0"/>
              </a:rPr>
              <a:t>actions</a:t>
            </a:r>
            <a:r>
              <a:rPr lang="en-GB" sz="2800" cap="none" dirty="0">
                <a:latin typeface="Calibri" panose="020F0502020204030204" pitchFamily="34" charset="0"/>
                <a:cs typeface="Calibri" panose="020F0502020204030204" pitchFamily="34" charset="0"/>
              </a:rPr>
              <a:t> or new </a:t>
            </a:r>
            <a:r>
              <a:rPr lang="en-GB" sz="2800" cap="none" dirty="0">
                <a:solidFill>
                  <a:srgbClr val="FF0000"/>
                </a:solidFill>
                <a:latin typeface="Calibri" panose="020F0502020204030204" pitchFamily="34" charset="0"/>
                <a:cs typeface="Calibri" panose="020F0502020204030204" pitchFamily="34" charset="0"/>
              </a:rPr>
              <a:t>understanding</a:t>
            </a:r>
            <a:r>
              <a:rPr lang="en-GB" sz="2800" cap="none" dirty="0">
                <a:latin typeface="Calibri" panose="020F0502020204030204" pitchFamily="34" charset="0"/>
                <a:cs typeface="Calibri" panose="020F0502020204030204" pitchFamily="34" charset="0"/>
              </a:rPr>
              <a:t> and knowledge.</a:t>
            </a:r>
            <a:endParaRPr lang="en-US" sz="2800" cap="none"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1B6D1-1E17-4E6A-AD22-961D0DA651D1}"/>
              </a:ext>
            </a:extLst>
          </p:cNvPr>
          <p:cNvSpPr>
            <a:spLocks noGrp="1"/>
          </p:cNvSpPr>
          <p:nvPr>
            <p:ph type="title"/>
          </p:nvPr>
        </p:nvSpPr>
        <p:spPr>
          <a:xfrm>
            <a:off x="563255" y="252757"/>
            <a:ext cx="10364451" cy="996923"/>
          </a:xfrm>
        </p:spPr>
        <p:txBody>
          <a:bodyPr/>
          <a:lstStyle/>
          <a:p>
            <a:pPr algn="l"/>
            <a:r>
              <a:rPr lang="en-GB" dirty="0">
                <a:latin typeface="Calibri" panose="020F0502020204030204" pitchFamily="34" charset="0"/>
                <a:cs typeface="Calibri" panose="020F0502020204030204" pitchFamily="34" charset="0"/>
              </a:rPr>
              <a:t>Learning How to Learn</a:t>
            </a:r>
          </a:p>
        </p:txBody>
      </p:sp>
      <p:sp>
        <p:nvSpPr>
          <p:cNvPr id="3" name="Content Placeholder 2">
            <a:extLst>
              <a:ext uri="{FF2B5EF4-FFF2-40B4-BE49-F238E27FC236}">
                <a16:creationId xmlns:a16="http://schemas.microsoft.com/office/drawing/2014/main" id="{ABAE9BE0-743E-47C0-9243-D95F545A78A0}"/>
              </a:ext>
            </a:extLst>
          </p:cNvPr>
          <p:cNvSpPr>
            <a:spLocks noGrp="1"/>
          </p:cNvSpPr>
          <p:nvPr>
            <p:ph idx="1"/>
          </p:nvPr>
        </p:nvSpPr>
        <p:spPr>
          <a:xfrm>
            <a:off x="410855" y="1249680"/>
            <a:ext cx="10364452" cy="5355563"/>
          </a:xfrm>
        </p:spPr>
        <p:txBody>
          <a:bodyPr>
            <a:normAutofit/>
          </a:bodyPr>
          <a:lstStyle/>
          <a:p>
            <a:pPr>
              <a:lnSpc>
                <a:spcPct val="120000"/>
              </a:lnSpc>
              <a:spcBef>
                <a:spcPts val="0"/>
              </a:spcBef>
              <a:spcAft>
                <a:spcPts val="600"/>
              </a:spcAft>
            </a:pPr>
            <a:r>
              <a:rPr lang="en-GB" sz="3200" cap="none" dirty="0">
                <a:latin typeface="Calibri" panose="020F0502020204030204" pitchFamily="34" charset="0"/>
                <a:cs typeface="Calibri" panose="020F0502020204030204" pitchFamily="34" charset="0"/>
              </a:rPr>
              <a:t>Learning how to learn: it’s a </a:t>
            </a:r>
            <a:r>
              <a:rPr lang="en-GB" sz="3200" cap="none" dirty="0">
                <a:solidFill>
                  <a:srgbClr val="FF0000"/>
                </a:solidFill>
                <a:latin typeface="Calibri" panose="020F0502020204030204" pitchFamily="34" charset="0"/>
                <a:cs typeface="Calibri" panose="020F0502020204030204" pitchFamily="34" charset="0"/>
              </a:rPr>
              <a:t>process</a:t>
            </a:r>
            <a:r>
              <a:rPr lang="en-GB" sz="3200" cap="none" dirty="0">
                <a:latin typeface="Calibri" panose="020F0502020204030204" pitchFamily="34" charset="0"/>
                <a:cs typeface="Calibri" panose="020F0502020204030204" pitchFamily="34" charset="0"/>
              </a:rPr>
              <a:t> which we all </a:t>
            </a:r>
            <a:r>
              <a:rPr lang="en-GB" sz="3200" cap="none" dirty="0">
                <a:solidFill>
                  <a:srgbClr val="FF0000"/>
                </a:solidFill>
                <a:latin typeface="Calibri" panose="020F0502020204030204" pitchFamily="34" charset="0"/>
                <a:cs typeface="Calibri" panose="020F0502020204030204" pitchFamily="34" charset="0"/>
              </a:rPr>
              <a:t>engage</a:t>
            </a:r>
            <a:r>
              <a:rPr lang="en-GB" sz="3200" cap="none" dirty="0">
                <a:latin typeface="Calibri" panose="020F0502020204030204" pitchFamily="34" charset="0"/>
                <a:cs typeface="Calibri" panose="020F0502020204030204" pitchFamily="34" charset="0"/>
              </a:rPr>
              <a:t> in throughout our lives, although often we do not realise that we are, in fact, learning </a:t>
            </a:r>
            <a:r>
              <a:rPr lang="en-GB" sz="3200" b="1" cap="none" dirty="0">
                <a:latin typeface="Calibri" panose="020F0502020204030204" pitchFamily="34" charset="0"/>
                <a:cs typeface="Calibri" panose="020F0502020204030204" pitchFamily="34" charset="0"/>
              </a:rPr>
              <a:t>how</a:t>
            </a:r>
            <a:r>
              <a:rPr lang="en-GB" sz="3200" cap="none" dirty="0">
                <a:latin typeface="Calibri" panose="020F0502020204030204" pitchFamily="34" charset="0"/>
                <a:cs typeface="Calibri" panose="020F0502020204030204" pitchFamily="34" charset="0"/>
              </a:rPr>
              <a:t> to learn. </a:t>
            </a:r>
          </a:p>
          <a:p>
            <a:pPr>
              <a:lnSpc>
                <a:spcPct val="120000"/>
              </a:lnSpc>
              <a:spcBef>
                <a:spcPts val="0"/>
              </a:spcBef>
              <a:spcAft>
                <a:spcPts val="600"/>
              </a:spcAft>
            </a:pPr>
            <a:r>
              <a:rPr lang="en-GB" sz="3200" cap="none" dirty="0">
                <a:latin typeface="Calibri" panose="020F0502020204030204" pitchFamily="34" charset="0"/>
                <a:cs typeface="Calibri" panose="020F0502020204030204" pitchFamily="34" charset="0"/>
              </a:rPr>
              <a:t>Most of the time we concentrate on </a:t>
            </a:r>
            <a:r>
              <a:rPr lang="en-GB" sz="3200" b="1" cap="none" dirty="0">
                <a:solidFill>
                  <a:srgbClr val="FF0000"/>
                </a:solidFill>
                <a:latin typeface="Calibri" panose="020F0502020204030204" pitchFamily="34" charset="0"/>
                <a:cs typeface="Calibri" panose="020F0502020204030204" pitchFamily="34" charset="0"/>
              </a:rPr>
              <a:t>what</a:t>
            </a:r>
            <a:r>
              <a:rPr lang="en-GB" sz="3200" cap="none" dirty="0">
                <a:latin typeface="Calibri" panose="020F0502020204030204" pitchFamily="34" charset="0"/>
                <a:cs typeface="Calibri" panose="020F0502020204030204" pitchFamily="34" charset="0"/>
              </a:rPr>
              <a:t> we are learning rather than </a:t>
            </a:r>
            <a:r>
              <a:rPr lang="en-GB" sz="3200" b="1" cap="none" dirty="0">
                <a:solidFill>
                  <a:srgbClr val="FF0000"/>
                </a:solidFill>
                <a:latin typeface="Calibri" panose="020F0502020204030204" pitchFamily="34" charset="0"/>
                <a:cs typeface="Calibri" panose="020F0502020204030204" pitchFamily="34" charset="0"/>
              </a:rPr>
              <a:t>how</a:t>
            </a:r>
            <a:r>
              <a:rPr lang="en-GB" sz="3200" cap="none" dirty="0">
                <a:latin typeface="Calibri" panose="020F0502020204030204" pitchFamily="34" charset="0"/>
                <a:cs typeface="Calibri" panose="020F0502020204030204" pitchFamily="34" charset="0"/>
              </a:rPr>
              <a:t> we are learning it.</a:t>
            </a:r>
          </a:p>
          <a:p>
            <a:pPr>
              <a:lnSpc>
                <a:spcPct val="120000"/>
              </a:lnSpc>
              <a:spcBef>
                <a:spcPts val="0"/>
              </a:spcBef>
              <a:spcAft>
                <a:spcPts val="600"/>
              </a:spcAft>
            </a:pPr>
            <a:r>
              <a:rPr lang="en-GB" sz="3200" cap="none" dirty="0">
                <a:latin typeface="Calibri" panose="020F0502020204030204" pitchFamily="34" charset="0"/>
                <a:cs typeface="Calibri" panose="020F0502020204030204" pitchFamily="34" charset="0"/>
              </a:rPr>
              <a:t>Most learning has to be an </a:t>
            </a:r>
            <a:r>
              <a:rPr lang="en-GB" sz="3200" cap="none" dirty="0">
                <a:solidFill>
                  <a:srgbClr val="FF0000"/>
                </a:solidFill>
                <a:latin typeface="Calibri" panose="020F0502020204030204" pitchFamily="34" charset="0"/>
                <a:cs typeface="Calibri" panose="020F0502020204030204" pitchFamily="34" charset="0"/>
              </a:rPr>
              <a:t>active</a:t>
            </a:r>
            <a:r>
              <a:rPr lang="en-GB" sz="3200" cap="none" dirty="0">
                <a:latin typeface="Calibri" panose="020F0502020204030204" pitchFamily="34" charset="0"/>
                <a:cs typeface="Calibri" panose="020F0502020204030204" pitchFamily="34" charset="0"/>
              </a:rPr>
              <a:t> process - and this is particularly true of learning how to learn.</a:t>
            </a:r>
          </a:p>
          <a:p>
            <a:pPr>
              <a:lnSpc>
                <a:spcPct val="120000"/>
              </a:lnSpc>
              <a:spcBef>
                <a:spcPts val="0"/>
              </a:spcBef>
            </a:pPr>
            <a:endParaRPr lang="en-GB" dirty="0"/>
          </a:p>
        </p:txBody>
      </p:sp>
    </p:spTree>
    <p:extLst>
      <p:ext uri="{BB962C8B-B14F-4D97-AF65-F5344CB8AC3E}">
        <p14:creationId xmlns:p14="http://schemas.microsoft.com/office/powerpoint/2010/main" val="10398492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5521911"/>
              </p:ext>
            </p:extLst>
          </p:nvPr>
        </p:nvGraphicFramePr>
        <p:xfrm>
          <a:off x="914400" y="1584960"/>
          <a:ext cx="10363200" cy="5273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996440" y="418289"/>
            <a:ext cx="8321040" cy="1200329"/>
          </a:xfrm>
          <a:prstGeom prst="rect">
            <a:avLst/>
          </a:prstGeom>
          <a:noFill/>
        </p:spPr>
        <p:txBody>
          <a:bodyPr wrap="square" rtlCol="0">
            <a:spAutoFit/>
          </a:bodyPr>
          <a:lstStyle/>
          <a:p>
            <a:pPr algn="ctr"/>
            <a:r>
              <a:rPr lang="en-GB" sz="3600" b="1">
                <a:latin typeface="Calibri" panose="020F0502020204030204" pitchFamily="34" charset="0"/>
                <a:cs typeface="Calibri" panose="020F0502020204030204" pitchFamily="34" charset="0"/>
              </a:rPr>
              <a:t>External factors and Internal processes constantly affect each other</a:t>
            </a:r>
            <a:endParaRPr lang="en-US" sz="3600" b="1">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p:txBody>
          <a:bodyPr/>
          <a:lstStyle/>
          <a:p>
            <a:r>
              <a:rPr lang="en-GB" dirty="0"/>
              <a:t>Barriers to </a:t>
            </a:r>
            <a:r>
              <a:rPr lang="en-GB" dirty="0" smtClean="0"/>
              <a:t>learning&amp; learning to overcome them</a:t>
            </a:r>
            <a:endParaRPr lang="en-GB" dirty="0"/>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p:txBody>
          <a:bodyPr>
            <a:normAutofit/>
          </a:bodyPr>
          <a:lstStyle/>
          <a:p>
            <a:pPr marL="0" indent="0">
              <a:buNone/>
            </a:pPr>
            <a:r>
              <a:rPr lang="en-GB" dirty="0"/>
              <a:t>Everyone has barriers to learning – some of these are obvious, some are less so.</a:t>
            </a:r>
          </a:p>
          <a:p>
            <a:r>
              <a:rPr lang="en-GB" b="1" i="1" dirty="0">
                <a:solidFill>
                  <a:schemeClr val="tx1"/>
                </a:solidFill>
              </a:rPr>
              <a:t>Barriers may be external </a:t>
            </a:r>
            <a:r>
              <a:rPr lang="en-GB" dirty="0">
                <a:solidFill>
                  <a:schemeClr val="tx1"/>
                </a:solidFill>
              </a:rPr>
              <a:t>– family, logistics (no car, travel is difficult), dependency on others, money, work, friends, private life, terminology, etc.</a:t>
            </a:r>
          </a:p>
          <a:p>
            <a:r>
              <a:rPr lang="en-GB" b="1" i="1" dirty="0">
                <a:solidFill>
                  <a:schemeClr val="tx1"/>
                </a:solidFill>
              </a:rPr>
              <a:t>Barriers may be internal </a:t>
            </a:r>
            <a:r>
              <a:rPr lang="en-GB" dirty="0">
                <a:solidFill>
                  <a:schemeClr val="tx1"/>
                </a:solidFill>
              </a:rPr>
              <a:t>– skill levels, levels of knowledge, perceived abilities, behavioural, attitudinal, psychological</a:t>
            </a:r>
            <a:r>
              <a:rPr lang="en-GB" dirty="0" smtClean="0">
                <a:solidFill>
                  <a:schemeClr val="tx1"/>
                </a:solidFill>
              </a:rPr>
              <a:t>, </a:t>
            </a:r>
            <a:r>
              <a:rPr lang="en-GB" dirty="0">
                <a:solidFill>
                  <a:schemeClr val="tx1"/>
                </a:solidFill>
              </a:rPr>
              <a:t>etc.</a:t>
            </a:r>
          </a:p>
        </p:txBody>
      </p:sp>
    </p:spTree>
    <p:extLst>
      <p:ext uri="{BB962C8B-B14F-4D97-AF65-F5344CB8AC3E}">
        <p14:creationId xmlns:p14="http://schemas.microsoft.com/office/powerpoint/2010/main" val="40249796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169123"/>
            <a:ext cx="10364451" cy="1011977"/>
          </a:xfrm>
        </p:spPr>
        <p:txBody>
          <a:bodyPr/>
          <a:lstStyle/>
          <a:p>
            <a:r>
              <a:rPr lang="en-GB"/>
              <a:t>Kolb’s Experiential Learning Cycle (1984)</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753762831"/>
              </p:ext>
            </p:extLst>
          </p:nvPr>
        </p:nvGraphicFramePr>
        <p:xfrm>
          <a:off x="914400" y="1206500"/>
          <a:ext cx="10363200" cy="5448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45282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897727-5734-4342-966B-3AF44BB02711}"/>
              </a:ext>
            </a:extLst>
          </p:cNvPr>
          <p:cNvSpPr>
            <a:spLocks noGrp="1"/>
          </p:cNvSpPr>
          <p:nvPr>
            <p:ph sz="quarter" idx="13"/>
          </p:nvPr>
        </p:nvSpPr>
        <p:spPr>
          <a:xfrm>
            <a:off x="1233814" y="518160"/>
            <a:ext cx="9316955" cy="6202680"/>
          </a:xfrm>
        </p:spPr>
        <p:txBody>
          <a:bodyPr vert="horz" lIns="91440" tIns="45720" rIns="91440" bIns="45720" rtlCol="0" anchor="t">
            <a:normAutofit/>
          </a:bodyPr>
          <a:lstStyle/>
          <a:p>
            <a:r>
              <a:rPr lang="en-GB" sz="3200" cap="none" dirty="0">
                <a:latin typeface="Calibri"/>
                <a:cs typeface="Calibri"/>
              </a:rPr>
              <a:t>David </a:t>
            </a:r>
            <a:r>
              <a:rPr lang="en-GB" sz="3200" cap="none" dirty="0" err="1">
                <a:latin typeface="Calibri"/>
                <a:cs typeface="Calibri"/>
              </a:rPr>
              <a:t>Kolbs</a:t>
            </a:r>
            <a:r>
              <a:rPr lang="en-GB" sz="3200" cap="none" dirty="0">
                <a:latin typeface="Calibri"/>
                <a:cs typeface="Calibri"/>
              </a:rPr>
              <a:t> experiential model of learning (KOLB, 1984) related to </a:t>
            </a:r>
            <a:r>
              <a:rPr lang="en-GB" sz="3200" b="1" u="sng" cap="none" dirty="0">
                <a:latin typeface="Calibri"/>
                <a:cs typeface="Calibri"/>
              </a:rPr>
              <a:t>learning and development programmes</a:t>
            </a:r>
            <a:r>
              <a:rPr lang="en-GB" sz="3200" cap="none" dirty="0">
                <a:latin typeface="Calibri"/>
                <a:cs typeface="Calibri"/>
              </a:rPr>
              <a:t>. </a:t>
            </a:r>
            <a:endParaRPr lang="en-GB" sz="3200" cap="none" dirty="0">
              <a:latin typeface="Calibri" panose="020F0502020204030204" pitchFamily="34" charset="0"/>
              <a:cs typeface="Calibri" panose="020F0502020204030204" pitchFamily="34" charset="0"/>
            </a:endParaRPr>
          </a:p>
          <a:p>
            <a:r>
              <a:rPr lang="en-GB" sz="3200" cap="none" dirty="0">
                <a:latin typeface="Calibri"/>
                <a:cs typeface="Calibri"/>
              </a:rPr>
              <a:t>Its based on </a:t>
            </a:r>
            <a:r>
              <a:rPr lang="en-GB" sz="3200" u="sng" cap="none" dirty="0">
                <a:latin typeface="Calibri"/>
                <a:cs typeface="Calibri"/>
              </a:rPr>
              <a:t>individual’s having and thinking</a:t>
            </a:r>
            <a:r>
              <a:rPr lang="en-GB" sz="3200" cap="none" dirty="0">
                <a:latin typeface="Calibri"/>
                <a:cs typeface="Calibri"/>
              </a:rPr>
              <a:t> about their experience rather than just absorbing theory.</a:t>
            </a:r>
          </a:p>
          <a:p>
            <a:r>
              <a:rPr lang="en-GB" sz="3200" cap="none" dirty="0">
                <a:latin typeface="Calibri"/>
                <a:cs typeface="Calibri"/>
              </a:rPr>
              <a:t>Basic principal is </a:t>
            </a:r>
            <a:r>
              <a:rPr lang="en-GB" sz="3200" cap="none" dirty="0">
                <a:solidFill>
                  <a:srgbClr val="FF0000"/>
                </a:solidFill>
                <a:latin typeface="Calibri"/>
                <a:cs typeface="Calibri"/>
              </a:rPr>
              <a:t>learning a new skill </a:t>
            </a:r>
            <a:r>
              <a:rPr lang="en-GB" sz="3200" cap="none" dirty="0">
                <a:latin typeface="Calibri"/>
                <a:cs typeface="Calibri"/>
              </a:rPr>
              <a:t>we go through 4 activities in a cycle</a:t>
            </a:r>
          </a:p>
          <a:p>
            <a:r>
              <a:rPr lang="en-GB" sz="3200" cap="none" dirty="0">
                <a:latin typeface="Calibri"/>
                <a:cs typeface="Calibri"/>
              </a:rPr>
              <a:t>It demonstrates that there is no end to learning but only another turn of the cycle</a:t>
            </a:r>
          </a:p>
          <a:p>
            <a:endParaRPr lang="en-GB" dirty="0"/>
          </a:p>
        </p:txBody>
      </p:sp>
    </p:spTree>
    <p:extLst>
      <p:ext uri="{BB962C8B-B14F-4D97-AF65-F5344CB8AC3E}">
        <p14:creationId xmlns:p14="http://schemas.microsoft.com/office/powerpoint/2010/main" val="8027111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3254AE-C4CD-426D-A6E8-7FA13B0F8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toy&#10;&#10;Description automatically generated">
            <a:extLst>
              <a:ext uri="{FF2B5EF4-FFF2-40B4-BE49-F238E27FC236}">
                <a16:creationId xmlns:a16="http://schemas.microsoft.com/office/drawing/2014/main" id="{4FFC3094-525F-4B0F-B9BF-7753AB3B74BB}"/>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10003697" y="2718976"/>
            <a:ext cx="2188303" cy="218830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2" name="Picture 11">
            <a:extLst>
              <a:ext uri="{FF2B5EF4-FFF2-40B4-BE49-F238E27FC236}">
                <a16:creationId xmlns:a16="http://schemas.microsoft.com/office/drawing/2014/main" id="{F5C53434-A0C7-4A81-8EB0-D460DAD9BB6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313D971A-C324-4109-80CE-5835C724130B}"/>
              </a:ext>
            </a:extLst>
          </p:cNvPr>
          <p:cNvSpPr>
            <a:spLocks noGrp="1"/>
          </p:cNvSpPr>
          <p:nvPr>
            <p:ph sz="quarter" idx="13"/>
          </p:nvPr>
        </p:nvSpPr>
        <p:spPr>
          <a:xfrm>
            <a:off x="913774" y="655320"/>
            <a:ext cx="8687426" cy="5806440"/>
          </a:xfrm>
        </p:spPr>
        <p:txBody>
          <a:bodyPr>
            <a:normAutofit/>
          </a:bodyPr>
          <a:lstStyle/>
          <a:p>
            <a:pPr>
              <a:lnSpc>
                <a:spcPct val="110000"/>
              </a:lnSpc>
            </a:pPr>
            <a:r>
              <a:rPr lang="en-GB" sz="3200" cap="none" dirty="0">
                <a:latin typeface="Calibri" panose="020F0502020204030204" pitchFamily="34" charset="0"/>
                <a:cs typeface="Calibri" panose="020F0502020204030204" pitchFamily="34" charset="0"/>
              </a:rPr>
              <a:t>Learners are not passive recipients but need </a:t>
            </a:r>
            <a:r>
              <a:rPr lang="en-GB" sz="3200" b="1" u="sng" cap="none" dirty="0">
                <a:latin typeface="Calibri" panose="020F0502020204030204" pitchFamily="34" charset="0"/>
                <a:cs typeface="Calibri" panose="020F0502020204030204" pitchFamily="34" charset="0"/>
              </a:rPr>
              <a:t>actively to explore and test </a:t>
            </a:r>
            <a:r>
              <a:rPr lang="en-GB" sz="3200" cap="none" dirty="0">
                <a:latin typeface="Calibri" panose="020F0502020204030204" pitchFamily="34" charset="0"/>
                <a:cs typeface="Calibri" panose="020F0502020204030204" pitchFamily="34" charset="0"/>
              </a:rPr>
              <a:t>the environment​</a:t>
            </a:r>
          </a:p>
          <a:p>
            <a:pPr>
              <a:lnSpc>
                <a:spcPct val="110000"/>
              </a:lnSpc>
            </a:pPr>
            <a:r>
              <a:rPr lang="en-GB" sz="3200" cap="none" dirty="0">
                <a:latin typeface="Calibri" panose="020F0502020204030204" pitchFamily="34" charset="0"/>
                <a:cs typeface="Calibri" panose="020F0502020204030204" pitchFamily="34" charset="0"/>
              </a:rPr>
              <a:t>It identifies the importance of </a:t>
            </a:r>
            <a:r>
              <a:rPr lang="en-GB" sz="3200" b="1" u="sng" cap="none" dirty="0">
                <a:latin typeface="Calibri" panose="020F0502020204030204" pitchFamily="34" charset="0"/>
                <a:cs typeface="Calibri" panose="020F0502020204030204" pitchFamily="34" charset="0"/>
              </a:rPr>
              <a:t>reflection and internalisation​</a:t>
            </a:r>
          </a:p>
          <a:p>
            <a:pPr>
              <a:lnSpc>
                <a:spcPct val="110000"/>
              </a:lnSpc>
            </a:pPr>
            <a:r>
              <a:rPr lang="en-GB" sz="3200" cap="none" dirty="0">
                <a:latin typeface="Calibri" panose="020F0502020204030204" pitchFamily="34" charset="0"/>
                <a:cs typeface="Calibri" panose="020F0502020204030204" pitchFamily="34" charset="0"/>
              </a:rPr>
              <a:t>It is useful way of </a:t>
            </a:r>
            <a:r>
              <a:rPr lang="en-GB" sz="3200" u="sng" cap="none" dirty="0">
                <a:latin typeface="Calibri" panose="020F0502020204030204" pitchFamily="34" charset="0"/>
                <a:cs typeface="Calibri" panose="020F0502020204030204" pitchFamily="34" charset="0"/>
              </a:rPr>
              <a:t>identifying problem </a:t>
            </a:r>
            <a:r>
              <a:rPr lang="en-GB" sz="3200" cap="none" dirty="0">
                <a:latin typeface="Calibri" panose="020F0502020204030204" pitchFamily="34" charset="0"/>
                <a:cs typeface="Calibri" panose="020F0502020204030204" pitchFamily="34" charset="0"/>
              </a:rPr>
              <a:t>in the learning process​</a:t>
            </a:r>
          </a:p>
          <a:p>
            <a:pPr>
              <a:lnSpc>
                <a:spcPct val="110000"/>
              </a:lnSpc>
            </a:pPr>
            <a:r>
              <a:rPr lang="en-GB" sz="3200" cap="none" dirty="0">
                <a:latin typeface="Calibri" panose="020F0502020204030204" pitchFamily="34" charset="0"/>
                <a:cs typeface="Calibri" panose="020F0502020204030204" pitchFamily="34" charset="0"/>
              </a:rPr>
              <a:t>The approach emphasises importance of the synthesis between i</a:t>
            </a:r>
            <a:r>
              <a:rPr lang="en-GB" sz="3200" b="1" u="sng" cap="none" dirty="0">
                <a:latin typeface="Calibri" panose="020F0502020204030204" pitchFamily="34" charset="0"/>
                <a:cs typeface="Calibri" panose="020F0502020204030204" pitchFamily="34" charset="0"/>
              </a:rPr>
              <a:t>ndividual's behaviour and the evaluation of their actions</a:t>
            </a:r>
            <a:r>
              <a:rPr lang="en-GB" sz="3200" cap="none" dirty="0"/>
              <a:t>​</a:t>
            </a:r>
          </a:p>
        </p:txBody>
      </p:sp>
    </p:spTree>
    <p:extLst>
      <p:ext uri="{BB962C8B-B14F-4D97-AF65-F5344CB8AC3E}">
        <p14:creationId xmlns:p14="http://schemas.microsoft.com/office/powerpoint/2010/main" val="37564227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C57F3A-F451-4D60-BEE3-9E513AE48455}"/>
              </a:ext>
            </a:extLst>
          </p:cNvPr>
          <p:cNvSpPr>
            <a:spLocks noGrp="1"/>
          </p:cNvSpPr>
          <p:nvPr>
            <p:ph idx="1"/>
          </p:nvPr>
        </p:nvSpPr>
        <p:spPr>
          <a:xfrm>
            <a:off x="213360" y="175260"/>
            <a:ext cx="11841479" cy="6507480"/>
          </a:xfrm>
        </p:spPr>
        <p:txBody>
          <a:bodyPr>
            <a:normAutofit lnSpcReduction="10000"/>
          </a:bodyPr>
          <a:lstStyle/>
          <a:p>
            <a:pPr marL="0" lvl="0" indent="0">
              <a:lnSpc>
                <a:spcPct val="100000"/>
              </a:lnSpc>
              <a:spcBef>
                <a:spcPts val="0"/>
              </a:spcBef>
              <a:buClrTx/>
              <a:buNone/>
            </a:pPr>
            <a:r>
              <a:rPr lang="en-GB" sz="3300" b="1" cap="none" dirty="0">
                <a:solidFill>
                  <a:prstClr val="black"/>
                </a:solidFill>
                <a:latin typeface="Calibri"/>
              </a:rPr>
              <a:t>Doing the task</a:t>
            </a:r>
          </a:p>
          <a:p>
            <a:pPr marL="0" lvl="0" indent="0">
              <a:lnSpc>
                <a:spcPct val="100000"/>
              </a:lnSpc>
              <a:spcBef>
                <a:spcPts val="0"/>
              </a:spcBef>
              <a:buClrTx/>
              <a:buNone/>
            </a:pPr>
            <a:endParaRPr lang="en-GB" sz="3300" b="1" cap="none" dirty="0">
              <a:solidFill>
                <a:prstClr val="black"/>
              </a:solidFill>
              <a:latin typeface="Calibri"/>
            </a:endParaRPr>
          </a:p>
          <a:p>
            <a:pPr marL="0" lvl="0" indent="0">
              <a:lnSpc>
                <a:spcPct val="100000"/>
              </a:lnSpc>
              <a:spcBef>
                <a:spcPts val="0"/>
              </a:spcBef>
              <a:buClrTx/>
              <a:buNone/>
            </a:pPr>
            <a:r>
              <a:rPr lang="en-GB" sz="3000" cap="none" dirty="0">
                <a:solidFill>
                  <a:prstClr val="black"/>
                </a:solidFill>
                <a:latin typeface="Calibri"/>
              </a:rPr>
              <a:t>Reflection is the process of considering what we do and how we did it with a view to seeing how we could improve it, by talking to others, comparing, looking at own performance,</a:t>
            </a:r>
          </a:p>
          <a:p>
            <a:pPr marL="0" lvl="0" indent="0">
              <a:lnSpc>
                <a:spcPct val="100000"/>
              </a:lnSpc>
              <a:spcBef>
                <a:spcPts val="0"/>
              </a:spcBef>
              <a:buClrTx/>
              <a:buNone/>
            </a:pPr>
            <a:r>
              <a:rPr lang="en-GB" sz="3000" cap="none" dirty="0">
                <a:solidFill>
                  <a:prstClr val="black"/>
                </a:solidFill>
                <a:latin typeface="Calibri"/>
              </a:rPr>
              <a:t>As Gallagher (2010) notes IT IS good to </a:t>
            </a:r>
            <a:r>
              <a:rPr lang="en-GB" sz="3000" cap="none" dirty="0">
                <a:solidFill>
                  <a:srgbClr val="FF0000"/>
                </a:solidFill>
                <a:latin typeface="Calibri"/>
              </a:rPr>
              <a:t>reflect</a:t>
            </a:r>
            <a:r>
              <a:rPr lang="en-GB" sz="3000" cap="none" dirty="0">
                <a:solidFill>
                  <a:prstClr val="black"/>
                </a:solidFill>
                <a:latin typeface="Calibri"/>
              </a:rPr>
              <a:t> on specific events</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was critical?</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happened?</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were initial thoughts?</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were my initial feelings?</a:t>
            </a:r>
          </a:p>
          <a:p>
            <a:pPr lvl="0" algn="ctr">
              <a:lnSpc>
                <a:spcPct val="170000"/>
              </a:lnSpc>
              <a:spcBef>
                <a:spcPts val="0"/>
              </a:spcBef>
              <a:buClrTx/>
              <a:buFont typeface="Wingdings" panose="05000000000000000000" pitchFamily="2" charset="2"/>
              <a:buChar char="ü"/>
            </a:pPr>
            <a:r>
              <a:rPr lang="en-GB" sz="3000" cap="none" dirty="0">
                <a:solidFill>
                  <a:prstClr val="black"/>
                </a:solidFill>
                <a:latin typeface="Calibri"/>
              </a:rPr>
              <a:t>What have I learnt?</a:t>
            </a:r>
          </a:p>
          <a:p>
            <a:pPr marL="0" lvl="0" indent="0">
              <a:lnSpc>
                <a:spcPct val="100000"/>
              </a:lnSpc>
              <a:spcBef>
                <a:spcPts val="0"/>
              </a:spcBef>
              <a:buClrTx/>
              <a:buNone/>
            </a:pPr>
            <a:endParaRPr lang="en-GB" sz="3000" cap="none" dirty="0">
              <a:solidFill>
                <a:prstClr val="black"/>
              </a:solidFill>
              <a:latin typeface="Calibri"/>
            </a:endParaRPr>
          </a:p>
          <a:p>
            <a:endParaRPr lang="en-GB" dirty="0"/>
          </a:p>
        </p:txBody>
      </p:sp>
    </p:spTree>
    <p:extLst>
      <p:ext uri="{BB962C8B-B14F-4D97-AF65-F5344CB8AC3E}">
        <p14:creationId xmlns:p14="http://schemas.microsoft.com/office/powerpoint/2010/main" val="10517053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DA89BD-5BEC-4A6D-AF5A-61194EE4D32B}"/>
              </a:ext>
            </a:extLst>
          </p:cNvPr>
          <p:cNvSpPr>
            <a:spLocks noGrp="1"/>
          </p:cNvSpPr>
          <p:nvPr>
            <p:ph idx="1"/>
          </p:nvPr>
        </p:nvSpPr>
        <p:spPr>
          <a:xfrm>
            <a:off x="349894" y="114300"/>
            <a:ext cx="11659225" cy="6629399"/>
          </a:xfrm>
        </p:spPr>
        <p:txBody>
          <a:bodyPr>
            <a:normAutofit lnSpcReduction="10000"/>
          </a:bodyPr>
          <a:lstStyle/>
          <a:p>
            <a:r>
              <a:rPr lang="en-GB" sz="2800" b="1" cap="none" dirty="0">
                <a:latin typeface="Calibri" panose="020F0502020204030204" pitchFamily="34" charset="0"/>
                <a:cs typeface="Calibri" panose="020F0502020204030204" pitchFamily="34" charset="0"/>
              </a:rPr>
              <a:t>Theorising / concluding </a:t>
            </a:r>
          </a:p>
          <a:p>
            <a:r>
              <a:rPr lang="en-GB" sz="2800" cap="none" dirty="0">
                <a:latin typeface="Calibri" panose="020F0502020204030204" pitchFamily="34" charset="0"/>
                <a:cs typeface="Calibri" panose="020F0502020204030204" pitchFamily="34" charset="0"/>
              </a:rPr>
              <a:t>Become analytical and see what you would do differently</a:t>
            </a:r>
          </a:p>
          <a:p>
            <a:r>
              <a:rPr lang="en-GB" sz="2800" cap="none" dirty="0">
                <a:latin typeface="Calibri" panose="020F0502020204030204" pitchFamily="34" charset="0"/>
                <a:cs typeface="Calibri" panose="020F0502020204030204" pitchFamily="34" charset="0"/>
              </a:rPr>
              <a:t>Look at what was successful and develop a theory of what and why</a:t>
            </a:r>
          </a:p>
          <a:p>
            <a:r>
              <a:rPr lang="en-GB" sz="2800" cap="none" dirty="0">
                <a:latin typeface="Calibri" panose="020F0502020204030204" pitchFamily="34" charset="0"/>
                <a:cs typeface="Calibri" panose="020F0502020204030204" pitchFamily="34" charset="0"/>
              </a:rPr>
              <a:t>This part involved some input form experts to help understand</a:t>
            </a:r>
          </a:p>
          <a:p>
            <a:pPr algn="ctr">
              <a:buFont typeface="Wingdings" panose="05000000000000000000" pitchFamily="2" charset="2"/>
              <a:buChar char="Ø"/>
            </a:pPr>
            <a:r>
              <a:rPr lang="en-GB" sz="2800" cap="none" dirty="0">
                <a:latin typeface="Calibri" panose="020F0502020204030204" pitchFamily="34" charset="0"/>
                <a:cs typeface="Calibri" panose="020F0502020204030204" pitchFamily="34" charset="0"/>
              </a:rPr>
              <a:t>Planning – what am I going to do differently next time?</a:t>
            </a:r>
          </a:p>
          <a:p>
            <a:pPr algn="ctr">
              <a:buFont typeface="Wingdings" panose="05000000000000000000" pitchFamily="2" charset="2"/>
              <a:buChar char="Ø"/>
            </a:pPr>
            <a:r>
              <a:rPr lang="en-GB" sz="2800" cap="none" dirty="0">
                <a:latin typeface="Calibri" panose="020F0502020204030204" pitchFamily="34" charset="0"/>
                <a:cs typeface="Calibri" panose="020F0502020204030204" pitchFamily="34" charset="0"/>
              </a:rPr>
              <a:t>Implementing your thoughts into an action plan?</a:t>
            </a:r>
          </a:p>
          <a:p>
            <a:r>
              <a:rPr lang="en-GB" sz="2800" b="1" cap="none" dirty="0">
                <a:latin typeface="Calibri" panose="020F0502020204030204" pitchFamily="34" charset="0"/>
                <a:cs typeface="Calibri" panose="020F0502020204030204" pitchFamily="34" charset="0"/>
              </a:rPr>
              <a:t>And you repeat it</a:t>
            </a:r>
            <a:r>
              <a:rPr lang="en-GB" sz="2800" cap="none" dirty="0">
                <a:latin typeface="Calibri" panose="020F0502020204030204" pitchFamily="34" charset="0"/>
                <a:cs typeface="Calibri" panose="020F0502020204030204" pitchFamily="34" charset="0"/>
              </a:rPr>
              <a:t>… </a:t>
            </a:r>
            <a:r>
              <a:rPr lang="en-GB" sz="2800" u="sng" cap="none" dirty="0">
                <a:solidFill>
                  <a:srgbClr val="FF0000"/>
                </a:solidFill>
                <a:latin typeface="Calibri" panose="020F0502020204030204" pitchFamily="34" charset="0"/>
                <a:cs typeface="Calibri" panose="020F0502020204030204" pitchFamily="34" charset="0"/>
              </a:rPr>
              <a:t>Practice makes it perfect </a:t>
            </a:r>
            <a:r>
              <a:rPr lang="en-GB" sz="2800" cap="none" dirty="0">
                <a:latin typeface="Calibri" panose="020F0502020204030204" pitchFamily="34" charset="0"/>
                <a:cs typeface="Calibri" panose="020F0502020204030204" pitchFamily="34" charset="0"/>
              </a:rPr>
              <a:t>and getting feed back in the process to help you with reflection at every point to make it better for the following time</a:t>
            </a:r>
          </a:p>
          <a:p>
            <a:r>
              <a:rPr lang="en-GB" sz="2800" b="1" cap="none" dirty="0">
                <a:latin typeface="Calibri" panose="020F0502020204030204" pitchFamily="34" charset="0"/>
                <a:cs typeface="Calibri" panose="020F0502020204030204" pitchFamily="34" charset="0"/>
              </a:rPr>
              <a:t>Action learning </a:t>
            </a:r>
            <a:r>
              <a:rPr lang="en-GB" sz="2800" cap="none" dirty="0">
                <a:latin typeface="Calibri" panose="020F0502020204030204" pitchFamily="34" charset="0"/>
                <a:cs typeface="Calibri" panose="020F0502020204030204" pitchFamily="34" charset="0"/>
              </a:rPr>
              <a:t>– undertaking practical organisational based projects. Involves participants </a:t>
            </a:r>
            <a:r>
              <a:rPr lang="en-GB" sz="2800" u="sng" cap="none" dirty="0">
                <a:latin typeface="Calibri" panose="020F0502020204030204" pitchFamily="34" charset="0"/>
                <a:cs typeface="Calibri" panose="020F0502020204030204" pitchFamily="34" charset="0"/>
              </a:rPr>
              <a:t>working together to find solutions</a:t>
            </a:r>
            <a:r>
              <a:rPr lang="en-GB" sz="2800" cap="none" dirty="0">
                <a:latin typeface="Calibri" panose="020F0502020204030204" pitchFamily="34" charset="0"/>
                <a:cs typeface="Calibri" panose="020F0502020204030204" pitchFamily="34" charset="0"/>
              </a:rPr>
              <a:t>, reflecting on their experiences.</a:t>
            </a:r>
          </a:p>
          <a:p>
            <a:endParaRPr lang="en-GB" dirty="0"/>
          </a:p>
        </p:txBody>
      </p:sp>
    </p:spTree>
    <p:extLst>
      <p:ext uri="{BB962C8B-B14F-4D97-AF65-F5344CB8AC3E}">
        <p14:creationId xmlns:p14="http://schemas.microsoft.com/office/powerpoint/2010/main" val="3268389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D21FCB-56CB-4EFA-A79A-A9A8EC0F72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creenshot of text&#10;&#10;Description automatically generated">
            <a:extLst>
              <a:ext uri="{FF2B5EF4-FFF2-40B4-BE49-F238E27FC236}">
                <a16:creationId xmlns:a16="http://schemas.microsoft.com/office/drawing/2014/main" id="{AD2C449F-A55A-4764-8C92-092667C5A0D2}"/>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rot="573248">
            <a:off x="8869175" y="2205185"/>
            <a:ext cx="3050087" cy="2235124"/>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9" name="Picture 18">
            <a:extLst>
              <a:ext uri="{FF2B5EF4-FFF2-40B4-BE49-F238E27FC236}">
                <a16:creationId xmlns:a16="http://schemas.microsoft.com/office/drawing/2014/main" id="{B1027BD9-272C-4CC4-9396-1708F8B1F40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CE5DF486-778E-46C8-B491-9EEA35AA5711}"/>
              </a:ext>
            </a:extLst>
          </p:cNvPr>
          <p:cNvSpPr>
            <a:spLocks noGrp="1"/>
          </p:cNvSpPr>
          <p:nvPr>
            <p:ph sz="quarter" idx="13"/>
          </p:nvPr>
        </p:nvSpPr>
        <p:spPr>
          <a:xfrm>
            <a:off x="457200" y="1009650"/>
            <a:ext cx="8625840" cy="5848350"/>
          </a:xfrm>
        </p:spPr>
        <p:txBody>
          <a:bodyPr>
            <a:normAutofit/>
          </a:bodyPr>
          <a:lstStyle/>
          <a:p>
            <a:r>
              <a:rPr lang="en-GB" sz="2800" cap="none" dirty="0">
                <a:latin typeface="Calibri" panose="020F0502020204030204" pitchFamily="34" charset="0"/>
                <a:cs typeface="Calibri" panose="020F0502020204030204" pitchFamily="34" charset="0"/>
              </a:rPr>
              <a:t>Learning is a continuous process. No stage makes sense in isolation from the others if learning is to be effective, and they are mutually supportive.</a:t>
            </a:r>
          </a:p>
          <a:p>
            <a:r>
              <a:rPr lang="en-GB" sz="2800" cap="none" dirty="0">
                <a:latin typeface="Calibri" panose="020F0502020204030204" pitchFamily="34" charset="0"/>
                <a:cs typeface="Calibri" panose="020F0502020204030204" pitchFamily="34" charset="0"/>
              </a:rPr>
              <a:t> However, each stage plays an equally important part in the process, even though the time spent on each stage may vary considerably. </a:t>
            </a:r>
          </a:p>
          <a:p>
            <a:r>
              <a:rPr lang="en-GB" sz="2800" cap="none" dirty="0">
                <a:latin typeface="Calibri" panose="020F0502020204030204" pitchFamily="34" charset="0"/>
                <a:cs typeface="Calibri" panose="020F0502020204030204" pitchFamily="34" charset="0"/>
              </a:rPr>
              <a:t>You can start anywhere on the cycle because each stage feeds into the next.</a:t>
            </a:r>
          </a:p>
          <a:p>
            <a:endParaRPr lang="en-GB" sz="1600" dirty="0"/>
          </a:p>
        </p:txBody>
      </p:sp>
    </p:spTree>
    <p:extLst>
      <p:ext uri="{BB962C8B-B14F-4D97-AF65-F5344CB8AC3E}">
        <p14:creationId xmlns:p14="http://schemas.microsoft.com/office/powerpoint/2010/main" val="5080250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28BF-1680-4500-8ACE-DB9D1AB1C936}"/>
              </a:ext>
            </a:extLst>
          </p:cNvPr>
          <p:cNvSpPr>
            <a:spLocks noGrp="1"/>
          </p:cNvSpPr>
          <p:nvPr>
            <p:ph type="title"/>
          </p:nvPr>
        </p:nvSpPr>
        <p:spPr>
          <a:xfrm>
            <a:off x="1028075" y="143517"/>
            <a:ext cx="10364451" cy="798089"/>
          </a:xfrm>
        </p:spPr>
        <p:txBody>
          <a:bodyPr/>
          <a:lstStyle/>
          <a:p>
            <a:r>
              <a:rPr lang="en-GB" dirty="0"/>
              <a:t>The Learning Cycle </a:t>
            </a:r>
            <a:r>
              <a:rPr lang="en-GB" sz="2400" dirty="0"/>
              <a:t>(Kolb, D. (1984))</a:t>
            </a:r>
          </a:p>
        </p:txBody>
      </p:sp>
      <p:sp>
        <p:nvSpPr>
          <p:cNvPr id="4" name="Oval 3">
            <a:extLst>
              <a:ext uri="{FF2B5EF4-FFF2-40B4-BE49-F238E27FC236}">
                <a16:creationId xmlns:a16="http://schemas.microsoft.com/office/drawing/2014/main" id="{FEBEA694-69BF-4A5D-85ED-70638492AF67}"/>
              </a:ext>
            </a:extLst>
          </p:cNvPr>
          <p:cNvSpPr/>
          <p:nvPr/>
        </p:nvSpPr>
        <p:spPr>
          <a:xfrm>
            <a:off x="4655840" y="1249199"/>
            <a:ext cx="2160240" cy="1224136"/>
          </a:xfrm>
          <a:prstGeom prst="ellipse">
            <a:avLst/>
          </a:prstGeom>
          <a:solidFill>
            <a:srgbClr val="00B05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Having an experience</a:t>
            </a:r>
          </a:p>
        </p:txBody>
      </p:sp>
      <p:sp>
        <p:nvSpPr>
          <p:cNvPr id="5" name="Oval 4">
            <a:extLst>
              <a:ext uri="{FF2B5EF4-FFF2-40B4-BE49-F238E27FC236}">
                <a16:creationId xmlns:a16="http://schemas.microsoft.com/office/drawing/2014/main" id="{CC31FAA2-5367-4E88-A00A-456D526C5113}"/>
              </a:ext>
            </a:extLst>
          </p:cNvPr>
          <p:cNvSpPr/>
          <p:nvPr/>
        </p:nvSpPr>
        <p:spPr>
          <a:xfrm>
            <a:off x="1981200" y="2780928"/>
            <a:ext cx="2160240" cy="1224136"/>
          </a:xfrm>
          <a:prstGeom prst="ellipse">
            <a:avLst/>
          </a:prstGeom>
          <a:solidFill>
            <a:srgbClr val="FF000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Planning the next steps</a:t>
            </a:r>
          </a:p>
        </p:txBody>
      </p:sp>
      <p:sp>
        <p:nvSpPr>
          <p:cNvPr id="6" name="Oval 5">
            <a:extLst>
              <a:ext uri="{FF2B5EF4-FFF2-40B4-BE49-F238E27FC236}">
                <a16:creationId xmlns:a16="http://schemas.microsoft.com/office/drawing/2014/main" id="{868C8F87-EB33-4918-85BE-67D66FA74140}"/>
              </a:ext>
            </a:extLst>
          </p:cNvPr>
          <p:cNvSpPr/>
          <p:nvPr/>
        </p:nvSpPr>
        <p:spPr>
          <a:xfrm>
            <a:off x="4655840" y="4005064"/>
            <a:ext cx="2160240" cy="1224136"/>
          </a:xfrm>
          <a:prstGeom prst="ellipse">
            <a:avLst/>
          </a:prstGeom>
          <a:solidFill>
            <a:srgbClr val="0070C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Concluding from the experience</a:t>
            </a:r>
          </a:p>
        </p:txBody>
      </p:sp>
      <p:sp>
        <p:nvSpPr>
          <p:cNvPr id="7" name="Oval 6">
            <a:extLst>
              <a:ext uri="{FF2B5EF4-FFF2-40B4-BE49-F238E27FC236}">
                <a16:creationId xmlns:a16="http://schemas.microsoft.com/office/drawing/2014/main" id="{DB1CA71E-C6D1-4C26-9AB4-0AC09E7E8E12}"/>
              </a:ext>
            </a:extLst>
          </p:cNvPr>
          <p:cNvSpPr/>
          <p:nvPr/>
        </p:nvSpPr>
        <p:spPr>
          <a:xfrm>
            <a:off x="7539318" y="2780928"/>
            <a:ext cx="2160240" cy="1224136"/>
          </a:xfrm>
          <a:prstGeom prst="ellipse">
            <a:avLst/>
          </a:prstGeom>
          <a:solidFill>
            <a:srgbClr val="7030A0"/>
          </a:solidFill>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Myriad Pro"/>
                <a:ea typeface="+mn-ea"/>
                <a:cs typeface="+mn-cs"/>
              </a:rPr>
              <a:t>Reviewing the experience</a:t>
            </a:r>
          </a:p>
        </p:txBody>
      </p:sp>
      <p:cxnSp>
        <p:nvCxnSpPr>
          <p:cNvPr id="14" name="Straight Arrow Connector 13">
            <a:extLst>
              <a:ext uri="{FF2B5EF4-FFF2-40B4-BE49-F238E27FC236}">
                <a16:creationId xmlns:a16="http://schemas.microsoft.com/office/drawing/2014/main" id="{B9468C1A-8B93-4022-9A3F-8CA86E04A04E}"/>
              </a:ext>
            </a:extLst>
          </p:cNvPr>
          <p:cNvCxnSpPr>
            <a:cxnSpLocks/>
            <a:endCxn id="7" idx="0"/>
          </p:cNvCxnSpPr>
          <p:nvPr/>
        </p:nvCxnSpPr>
        <p:spPr>
          <a:xfrm>
            <a:off x="6744072" y="2106664"/>
            <a:ext cx="1875366" cy="674264"/>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713313A-01A7-4CEE-A356-1E27F84BA9A7}"/>
              </a:ext>
            </a:extLst>
          </p:cNvPr>
          <p:cNvCxnSpPr/>
          <p:nvPr/>
        </p:nvCxnSpPr>
        <p:spPr>
          <a:xfrm>
            <a:off x="7968208" y="3888465"/>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2AC04FE-55E5-4D9E-BD22-C8E4BDDCAA08}"/>
              </a:ext>
            </a:extLst>
          </p:cNvPr>
          <p:cNvCxnSpPr>
            <a:cxnSpLocks/>
            <a:stCxn id="7" idx="4"/>
            <a:endCxn id="6" idx="6"/>
          </p:cNvCxnSpPr>
          <p:nvPr/>
        </p:nvCxnSpPr>
        <p:spPr>
          <a:xfrm flipH="1">
            <a:off x="6816080" y="4005064"/>
            <a:ext cx="1803358" cy="612068"/>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DA95D16-8399-4DC4-BBDB-86F962EF3268}"/>
              </a:ext>
            </a:extLst>
          </p:cNvPr>
          <p:cNvCxnSpPr>
            <a:cxnSpLocks/>
            <a:stCxn id="6" idx="2"/>
            <a:endCxn id="5" idx="4"/>
          </p:cNvCxnSpPr>
          <p:nvPr/>
        </p:nvCxnSpPr>
        <p:spPr>
          <a:xfrm flipH="1" flipV="1">
            <a:off x="3061320" y="4005064"/>
            <a:ext cx="1594520" cy="612068"/>
          </a:xfrm>
          <a:prstGeom prst="straightConnector1">
            <a:avLst/>
          </a:prstGeom>
          <a:ln w="762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8982B7E-FBED-49D5-A593-633FE5192937}"/>
              </a:ext>
            </a:extLst>
          </p:cNvPr>
          <p:cNvCxnSpPr>
            <a:cxnSpLocks/>
            <a:stCxn id="5" idx="0"/>
          </p:cNvCxnSpPr>
          <p:nvPr/>
        </p:nvCxnSpPr>
        <p:spPr>
          <a:xfrm flipV="1">
            <a:off x="3061320" y="2106664"/>
            <a:ext cx="1656184" cy="67426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712176" y="5548880"/>
            <a:ext cx="10996247" cy="584775"/>
          </a:xfrm>
          <a:prstGeom prst="rect">
            <a:avLst/>
          </a:prstGeom>
          <a:noFill/>
        </p:spPr>
        <p:txBody>
          <a:bodyPr wrap="square" rtlCol="0">
            <a:spAutoFit/>
          </a:bodyPr>
          <a:lstStyle/>
          <a:p>
            <a:pPr algn="ctr"/>
            <a:r>
              <a:rPr lang="en-GB" sz="3200" b="1" dirty="0" smtClean="0"/>
              <a:t>How do you learn? Where do you start in your learning cycle?</a:t>
            </a:r>
            <a:endParaRPr lang="en-GB" sz="3200" b="1" dirty="0"/>
          </a:p>
        </p:txBody>
      </p:sp>
    </p:spTree>
    <p:extLst>
      <p:ext uri="{BB962C8B-B14F-4D97-AF65-F5344CB8AC3E}">
        <p14:creationId xmlns:p14="http://schemas.microsoft.com/office/powerpoint/2010/main" val="39668931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Using Johari’s window identify what skills do you need to develop or improve skills </a:t>
            </a:r>
          </a:p>
          <a:p>
            <a:r>
              <a:rPr lang="en-GB" dirty="0" smtClean="0"/>
              <a:t>Use the 4 c model to identify how you can develop or improve skills</a:t>
            </a:r>
          </a:p>
          <a:p>
            <a:r>
              <a:rPr lang="en-GB" dirty="0" smtClean="0"/>
              <a:t>Which stage of </a:t>
            </a:r>
            <a:r>
              <a:rPr lang="en-GB" dirty="0" err="1" smtClean="0"/>
              <a:t>kolb’s</a:t>
            </a:r>
            <a:r>
              <a:rPr lang="en-GB" dirty="0" smtClean="0"/>
              <a:t> cycle best applies to you when you start learning</a:t>
            </a:r>
            <a:endParaRPr lang="en-GB" dirty="0"/>
          </a:p>
        </p:txBody>
      </p:sp>
    </p:spTree>
    <p:extLst>
      <p:ext uri="{BB962C8B-B14F-4D97-AF65-F5344CB8AC3E}">
        <p14:creationId xmlns:p14="http://schemas.microsoft.com/office/powerpoint/2010/main" val="767497205"/>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359</TotalTime>
  <Words>1502</Words>
  <Application>Microsoft Office PowerPoint</Application>
  <PresentationFormat>Widescreen</PresentationFormat>
  <Paragraphs>175</Paragraphs>
  <Slides>26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Arial</vt:lpstr>
      <vt:lpstr>Calibri</vt:lpstr>
      <vt:lpstr>Myriad Pro</vt:lpstr>
      <vt:lpstr>Tw Cen MT</vt:lpstr>
      <vt:lpstr>Wingdings</vt:lpstr>
      <vt:lpstr>Droplet</vt:lpstr>
      <vt:lpstr>CertHE Skills for the Workplace Module: BMSW4005</vt:lpstr>
      <vt:lpstr>Overview of Session</vt:lpstr>
      <vt:lpstr>PowerPoint Presentation</vt:lpstr>
      <vt:lpstr>Skills Acquisition is:</vt:lpstr>
      <vt:lpstr>Identifying the gap between your current skills and your desired skill level:</vt:lpstr>
      <vt:lpstr>Employability – A Definition</vt:lpstr>
      <vt:lpstr>Important ‘Study &amp; Employability Skills’</vt:lpstr>
      <vt:lpstr>Activity - groups</vt:lpstr>
      <vt:lpstr>Johari – self awareness window</vt:lpstr>
      <vt:lpstr>How to use Johari’s window to improve self</vt:lpstr>
      <vt:lpstr>PowerPoint Presentation</vt:lpstr>
      <vt:lpstr>Think of an example of when you learnt successfully something new</vt:lpstr>
      <vt:lpstr>4 stages of competence - created by Noel Burch in the 1970s as a model for learning.</vt:lpstr>
      <vt:lpstr>Activity - Applying Johari &amp; 4 C’s</vt:lpstr>
      <vt:lpstr>Learning</vt:lpstr>
      <vt:lpstr>Learning How to Learn</vt:lpstr>
      <vt:lpstr>PowerPoint Presentation</vt:lpstr>
      <vt:lpstr>Barriers to learning&amp; learning to overcome them</vt:lpstr>
      <vt:lpstr>Kolb’s Experiential Learning Cycle (1984)</vt:lpstr>
      <vt:lpstr>PowerPoint Presentation</vt:lpstr>
      <vt:lpstr>PowerPoint Presentation</vt:lpstr>
      <vt:lpstr>PowerPoint Presentation</vt:lpstr>
      <vt:lpstr>PowerPoint Presentation</vt:lpstr>
      <vt:lpstr>PowerPoint Presentation</vt:lpstr>
      <vt:lpstr>The Learning Cycle (Kolb, D. (1984))</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Deborah Jenkins</dc:creator>
  <cp:lastModifiedBy>Shehla Khan</cp:lastModifiedBy>
  <cp:revision>22</cp:revision>
  <dcterms:created xsi:type="dcterms:W3CDTF">2019-02-01T12:41:46Z</dcterms:created>
  <dcterms:modified xsi:type="dcterms:W3CDTF">2021-02-01T21:30:57Z</dcterms:modified>
</cp:coreProperties>
</file>