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1"/>
  </p:handoutMasterIdLst>
  <p:sldIdLst>
    <p:sldId id="256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>
      <p:cViewPr varScale="1">
        <p:scale>
          <a:sx n="86" d="100"/>
          <a:sy n="86" d="100"/>
        </p:scale>
        <p:origin x="733" y="3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12/10/2020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ACDA5008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Digital Signal Processing &amp; Communication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Steve Mosey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Aim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To equip students with a critical understanding of both digital communications and digital signal processing systems.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detailed understanding of digital modulation techniques along with relevant digital signal processing methods will be developed along with a knowledge that will equip the student with the skills needed to design, analyse and simulate digital signal processing and digital communications systems.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hangingPunct="0">
              <a:buNone/>
            </a:pPr>
            <a:r>
              <a:rPr lang="en-GB" dirty="0"/>
              <a:t>Upon the successful completion of this module, the student should be able to:</a:t>
            </a:r>
          </a:p>
          <a:p>
            <a:pPr lvl="0"/>
            <a:r>
              <a:rPr lang="en-GB" dirty="0"/>
              <a:t>Demonstrate detailed knowledge of the basic theoretical concepts of digital signal processing and digital communication systems;</a:t>
            </a:r>
            <a:endParaRPr lang="en-GB" dirty="0"/>
          </a:p>
          <a:p>
            <a:pPr lvl="0"/>
            <a:r>
              <a:rPr lang="en-GB" dirty="0"/>
              <a:t>Demonstrate proficient use of system level simulation software. </a:t>
            </a:r>
            <a:endParaRPr lang="en-GB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22506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Indicative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Digital signal processing: signals and sequences, the sampling theorem and digital convolution;</a:t>
            </a:r>
            <a:endParaRPr lang="en-GB" dirty="0"/>
          </a:p>
          <a:p>
            <a:pPr lvl="0"/>
            <a:r>
              <a:rPr lang="en-GB" dirty="0"/>
              <a:t>Spectrum Analysis: The Discrete and Fast Fourier Transforms;</a:t>
            </a:r>
            <a:endParaRPr lang="en-GB" dirty="0"/>
          </a:p>
          <a:p>
            <a:pPr lvl="0"/>
            <a:r>
              <a:rPr lang="en-GB" dirty="0"/>
              <a:t>Moving average and windowed FIR filter design and implementation, simulation of filters and DSP concepts;</a:t>
            </a:r>
            <a:endParaRPr lang="en-GB" dirty="0"/>
          </a:p>
          <a:p>
            <a:pPr lvl="0"/>
            <a:r>
              <a:rPr lang="en-GB" dirty="0"/>
              <a:t>Digital Communications, Signals and Channels.</a:t>
            </a:r>
            <a:endParaRPr lang="en-GB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89452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Lectures…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 hours of lectures per week (Online for now)</a:t>
            </a:r>
          </a:p>
          <a:p>
            <a:r>
              <a:rPr lang="en-GB" dirty="0" smtClean="0"/>
              <a:t>4 Weeks of lectures</a:t>
            </a:r>
          </a:p>
          <a:p>
            <a:pPr lvl="1"/>
            <a:r>
              <a:rPr lang="en-GB" dirty="0" smtClean="0"/>
              <a:t>Week Commencing 12/10/20</a:t>
            </a:r>
          </a:p>
          <a:p>
            <a:pPr lvl="1"/>
            <a:r>
              <a:rPr lang="en-GB" dirty="0" smtClean="0"/>
              <a:t>Week Commencing 19/10/20</a:t>
            </a:r>
          </a:p>
          <a:p>
            <a:pPr lvl="1"/>
            <a:r>
              <a:rPr lang="en-GB" dirty="0" smtClean="0"/>
              <a:t>Week Commencing 23/11/20</a:t>
            </a:r>
          </a:p>
          <a:p>
            <a:pPr lvl="1"/>
            <a:r>
              <a:rPr lang="en-GB" dirty="0" smtClean="0"/>
              <a:t>Week Commencing 30/11/20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576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1 Assignment – Due 11</a:t>
            </a:r>
            <a:r>
              <a:rPr lang="en-GB" baseline="30000" dirty="0" smtClean="0"/>
              <a:t>th</a:t>
            </a:r>
            <a:r>
              <a:rPr lang="en-GB" dirty="0" smtClean="0"/>
              <a:t> December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623492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owerPoint Presentation Template.potx" id="{013D1B17-E047-448B-BB2D-EF6591305638}" vid="{271D05B8-AE56-469F-BB9F-571E53852B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12fe08c-d961-42b5-8243-a968499d8e5e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0084126275C0F4EA2B226E682B7A175" ma:contentTypeVersion="13" ma:contentTypeDescription="Create a new document." ma:contentTypeScope="" ma:versionID="b0a6fffb61f5c99aae3b629f52a62cf0">
  <xsd:schema xmlns:xsd="http://www.w3.org/2001/XMLSchema" xmlns:xs="http://www.w3.org/2001/XMLSchema" xmlns:p="http://schemas.microsoft.com/office/2006/metadata/properties" xmlns:ns3="a12fe08c-d961-42b5-8243-a968499d8e5e" xmlns:ns4="bc2bc07b-b850-40fa-bc7b-300a8ce20a14" targetNamespace="http://schemas.microsoft.com/office/2006/metadata/properties" ma:root="true" ma:fieldsID="adcb3cfce0f75f129f6b94236a68a7f8" ns3:_="" ns4:_="">
    <xsd:import namespace="a12fe08c-d961-42b5-8243-a968499d8e5e"/>
    <xsd:import namespace="bc2bc07b-b850-40fa-bc7b-300a8ce20a1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2fe08c-d961-42b5-8243-a968499d8e5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bc07b-b850-40fa-bc7b-300a8ce20a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12fe08c-d961-42b5-8243-a968499d8e5e"/>
    <ds:schemaRef ds:uri="bc2bc07b-b850-40fa-bc7b-300a8ce20a1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D02C96-4824-4011-AA46-421B8AC9D4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2fe08c-d961-42b5-8243-a968499d8e5e"/>
    <ds:schemaRef ds:uri="bc2bc07b-b850-40fa-bc7b-300a8ce20a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33</TotalTime>
  <Words>202</Words>
  <Application>Microsoft Office PowerPoint</Application>
  <PresentationFormat>On-screen Show (4:3)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Myriad Pro</vt:lpstr>
      <vt:lpstr>20140311PresentationUWTSDTemplate</vt:lpstr>
      <vt:lpstr>ACDA5008 Digital Signal Processing &amp; Communication</vt:lpstr>
      <vt:lpstr>Module Aim</vt:lpstr>
      <vt:lpstr>Learning Outcomes</vt:lpstr>
      <vt:lpstr>Indicative Content</vt:lpstr>
      <vt:lpstr>Lectures…</vt:lpstr>
      <vt:lpstr>Assessment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ACDA5008 Digital Signal Processing &amp; Communication</dc:title>
  <dc:creator>Stephen Mosey</dc:creator>
  <cp:lastModifiedBy>Stephen Mosey</cp:lastModifiedBy>
  <cp:revision>2</cp:revision>
  <dcterms:created xsi:type="dcterms:W3CDTF">2020-10-12T09:53:56Z</dcterms:created>
  <dcterms:modified xsi:type="dcterms:W3CDTF">2020-10-12T10:27:21Z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0x010100A0084126275C0F4EA2B226E682B7A175</vt:lpwstr>
  </property>
</Properties>
</file>